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8.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9.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0.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tags/tag819.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0.xml" ContentType="application/vnd.openxmlformats-officedocument.presentationml.tags+xml"/>
  <Override PartName="/ppt/tags/tag831.xml" ContentType="application/vnd.openxmlformats-officedocument.presentationml.tags+xml"/>
  <Override PartName="/ppt/tags/tag832.xml" ContentType="application/vnd.openxmlformats-officedocument.presentationml.tags+xml"/>
  <Override PartName="/ppt/tags/tag833.xml" ContentType="application/vnd.openxmlformats-officedocument.presentationml.tags+xml"/>
  <Override PartName="/ppt/tags/tag834.xml" ContentType="application/vnd.openxmlformats-officedocument.presentationml.tags+xml"/>
  <Override PartName="/ppt/tags/tag835.xml" ContentType="application/vnd.openxmlformats-officedocument.presentationml.tags+xml"/>
  <Override PartName="/ppt/tags/tag836.xml" ContentType="application/vnd.openxmlformats-officedocument.presentationml.tags+xml"/>
  <Override PartName="/ppt/tags/tag837.xml" ContentType="application/vnd.openxmlformats-officedocument.presentationml.tags+xml"/>
  <Override PartName="/ppt/tags/tag838.xml" ContentType="application/vnd.openxmlformats-officedocument.presentationml.tags+xml"/>
  <Override PartName="/ppt/tags/tag839.xml" ContentType="application/vnd.openxmlformats-officedocument.presentationml.tags+xml"/>
  <Override PartName="/ppt/tags/tag840.xml" ContentType="application/vnd.openxmlformats-officedocument.presentationml.tags+xml"/>
  <Override PartName="/ppt/tags/tag841.xml" ContentType="application/vnd.openxmlformats-officedocument.presentationml.tags+xml"/>
  <Override PartName="/ppt/tags/tag842.xml" ContentType="application/vnd.openxmlformats-officedocument.presentationml.tags+xml"/>
  <Override PartName="/ppt/tags/tag843.xml" ContentType="application/vnd.openxmlformats-officedocument.presentationml.tags+xml"/>
  <Override PartName="/ppt/tags/tag844.xml" ContentType="application/vnd.openxmlformats-officedocument.presentationml.tags+xml"/>
  <Override PartName="/ppt/tags/tag845.xml" ContentType="application/vnd.openxmlformats-officedocument.presentationml.tags+xml"/>
  <Override PartName="/ppt/tags/tag846.xml" ContentType="application/vnd.openxmlformats-officedocument.presentationml.tags+xml"/>
  <Override PartName="/ppt/tags/tag847.xml" ContentType="application/vnd.openxmlformats-officedocument.presentationml.tags+xml"/>
  <Override PartName="/ppt/tags/tag848.xml" ContentType="application/vnd.openxmlformats-officedocument.presentationml.tags+xml"/>
  <Override PartName="/ppt/tags/tag849.xml" ContentType="application/vnd.openxmlformats-officedocument.presentationml.tags+xml"/>
  <Override PartName="/ppt/tags/tag850.xml" ContentType="application/vnd.openxmlformats-officedocument.presentationml.tags+xml"/>
  <Override PartName="/ppt/tags/tag851.xml" ContentType="application/vnd.openxmlformats-officedocument.presentationml.tags+xml"/>
  <Override PartName="/ppt/tags/tag852.xml" ContentType="application/vnd.openxmlformats-officedocument.presentationml.tags+xml"/>
  <Override PartName="/ppt/tags/tag853.xml" ContentType="application/vnd.openxmlformats-officedocument.presentationml.tags+xml"/>
  <Override PartName="/ppt/tags/tag854.xml" ContentType="application/vnd.openxmlformats-officedocument.presentationml.tags+xml"/>
  <Override PartName="/ppt/tags/tag855.xml" ContentType="application/vnd.openxmlformats-officedocument.presentationml.tags+xml"/>
  <Override PartName="/ppt/tags/tag856.xml" ContentType="application/vnd.openxmlformats-officedocument.presentationml.tags+xml"/>
  <Override PartName="/ppt/tags/tag857.xml" ContentType="application/vnd.openxmlformats-officedocument.presentationml.tags+xml"/>
  <Override PartName="/ppt/tags/tag858.xml" ContentType="application/vnd.openxmlformats-officedocument.presentationml.tags+xml"/>
  <Override PartName="/ppt/tags/tag859.xml" ContentType="application/vnd.openxmlformats-officedocument.presentationml.tags+xml"/>
  <Override PartName="/ppt/tags/tag860.xml" ContentType="application/vnd.openxmlformats-officedocument.presentationml.tags+xml"/>
  <Override PartName="/ppt/tags/tag861.xml" ContentType="application/vnd.openxmlformats-officedocument.presentationml.tags+xml"/>
  <Override PartName="/ppt/tags/tag862.xml" ContentType="application/vnd.openxmlformats-officedocument.presentationml.tags+xml"/>
  <Override PartName="/ppt/tags/tag863.xml" ContentType="application/vnd.openxmlformats-officedocument.presentationml.tags+xml"/>
  <Override PartName="/ppt/tags/tag864.xml" ContentType="application/vnd.openxmlformats-officedocument.presentationml.tags+xml"/>
  <Override PartName="/ppt/tags/tag865.xml" ContentType="application/vnd.openxmlformats-officedocument.presentationml.tags+xml"/>
  <Override PartName="/ppt/tags/tag866.xml" ContentType="application/vnd.openxmlformats-officedocument.presentationml.tags+xml"/>
  <Override PartName="/ppt/tags/tag867.xml" ContentType="application/vnd.openxmlformats-officedocument.presentationml.tags+xml"/>
  <Override PartName="/ppt/tags/tag868.xml" ContentType="application/vnd.openxmlformats-officedocument.presentationml.tags+xml"/>
  <Override PartName="/ppt/tags/tag869.xml" ContentType="application/vnd.openxmlformats-officedocument.presentationml.tags+xml"/>
  <Override PartName="/ppt/tags/tag870.xml" ContentType="application/vnd.openxmlformats-officedocument.presentationml.tags+xml"/>
  <Override PartName="/ppt/tags/tag871.xml" ContentType="application/vnd.openxmlformats-officedocument.presentationml.tags+xml"/>
  <Override PartName="/ppt/tags/tag872.xml" ContentType="application/vnd.openxmlformats-officedocument.presentationml.tags+xml"/>
  <Override PartName="/ppt/tags/tag873.xml" ContentType="application/vnd.openxmlformats-officedocument.presentationml.tags+xml"/>
  <Override PartName="/ppt/tags/tag874.xml" ContentType="application/vnd.openxmlformats-officedocument.presentationml.tags+xml"/>
  <Override PartName="/ppt/tags/tag875.xml" ContentType="application/vnd.openxmlformats-officedocument.presentationml.tags+xml"/>
  <Override PartName="/ppt/tags/tag876.xml" ContentType="application/vnd.openxmlformats-officedocument.presentationml.tags+xml"/>
  <Override PartName="/ppt/tags/tag877.xml" ContentType="application/vnd.openxmlformats-officedocument.presentationml.tags+xml"/>
  <Override PartName="/ppt/tags/tag878.xml" ContentType="application/vnd.openxmlformats-officedocument.presentationml.tags+xml"/>
  <Override PartName="/ppt/tags/tag879.xml" ContentType="application/vnd.openxmlformats-officedocument.presentationml.tags+xml"/>
  <Override PartName="/ppt/tags/tag880.xml" ContentType="application/vnd.openxmlformats-officedocument.presentationml.tags+xml"/>
  <Override PartName="/ppt/tags/tag881.xml" ContentType="application/vnd.openxmlformats-officedocument.presentationml.tags+xml"/>
  <Override PartName="/ppt/tags/tag882.xml" ContentType="application/vnd.openxmlformats-officedocument.presentationml.tags+xml"/>
  <Override PartName="/ppt/tags/tag883.xml" ContentType="application/vnd.openxmlformats-officedocument.presentationml.tags+xml"/>
  <Override PartName="/ppt/tags/tag884.xml" ContentType="application/vnd.openxmlformats-officedocument.presentationml.tags+xml"/>
  <Override PartName="/ppt/tags/tag885.xml" ContentType="application/vnd.openxmlformats-officedocument.presentationml.tags+xml"/>
  <Override PartName="/ppt/tags/tag886.xml" ContentType="application/vnd.openxmlformats-officedocument.presentationml.tags+xml"/>
  <Override PartName="/ppt/tags/tag887.xml" ContentType="application/vnd.openxmlformats-officedocument.presentationml.tags+xml"/>
  <Override PartName="/ppt/tags/tag888.xml" ContentType="application/vnd.openxmlformats-officedocument.presentationml.tags+xml"/>
  <Override PartName="/ppt/tags/tag889.xml" ContentType="application/vnd.openxmlformats-officedocument.presentationml.tags+xml"/>
  <Override PartName="/ppt/tags/tag890.xml" ContentType="application/vnd.openxmlformats-officedocument.presentationml.tags+xml"/>
  <Override PartName="/ppt/tags/tag891.xml" ContentType="application/vnd.openxmlformats-officedocument.presentationml.tags+xml"/>
  <Override PartName="/ppt/tags/tag892.xml" ContentType="application/vnd.openxmlformats-officedocument.presentationml.tags+xml"/>
  <Override PartName="/ppt/tags/tag893.xml" ContentType="application/vnd.openxmlformats-officedocument.presentationml.tags+xml"/>
  <Override PartName="/ppt/tags/tag894.xml" ContentType="application/vnd.openxmlformats-officedocument.presentationml.tags+xml"/>
  <Override PartName="/ppt/tags/tag895.xml" ContentType="application/vnd.openxmlformats-officedocument.presentationml.tags+xml"/>
  <Override PartName="/ppt/tags/tag896.xml" ContentType="application/vnd.openxmlformats-officedocument.presentationml.tags+xml"/>
  <Override PartName="/ppt/tags/tag897.xml" ContentType="application/vnd.openxmlformats-officedocument.presentationml.tags+xml"/>
  <Override PartName="/ppt/tags/tag898.xml" ContentType="application/vnd.openxmlformats-officedocument.presentationml.tags+xml"/>
  <Override PartName="/ppt/tags/tag899.xml" ContentType="application/vnd.openxmlformats-officedocument.presentationml.tags+xml"/>
  <Override PartName="/ppt/tags/tag900.xml" ContentType="application/vnd.openxmlformats-officedocument.presentationml.tags+xml"/>
  <Override PartName="/ppt/tags/tag901.xml" ContentType="application/vnd.openxmlformats-officedocument.presentationml.tags+xml"/>
  <Override PartName="/ppt/tags/tag902.xml" ContentType="application/vnd.openxmlformats-officedocument.presentationml.tags+xml"/>
  <Override PartName="/ppt/tags/tag903.xml" ContentType="application/vnd.openxmlformats-officedocument.presentationml.tags+xml"/>
  <Override PartName="/ppt/tags/tag904.xml" ContentType="application/vnd.openxmlformats-officedocument.presentationml.tags+xml"/>
  <Override PartName="/ppt/tags/tag905.xml" ContentType="application/vnd.openxmlformats-officedocument.presentationml.tags+xml"/>
  <Override PartName="/ppt/tags/tag906.xml" ContentType="application/vnd.openxmlformats-officedocument.presentationml.tags+xml"/>
  <Override PartName="/ppt/tags/tag907.xml" ContentType="application/vnd.openxmlformats-officedocument.presentationml.tags+xml"/>
  <Override PartName="/ppt/tags/tag908.xml" ContentType="application/vnd.openxmlformats-officedocument.presentationml.tags+xml"/>
  <Override PartName="/ppt/tags/tag909.xml" ContentType="application/vnd.openxmlformats-officedocument.presentationml.tags+xml"/>
  <Override PartName="/ppt/tags/tag910.xml" ContentType="application/vnd.openxmlformats-officedocument.presentationml.tags+xml"/>
  <Override PartName="/ppt/tags/tag911.xml" ContentType="application/vnd.openxmlformats-officedocument.presentationml.tags+xml"/>
  <Override PartName="/ppt/tags/tag912.xml" ContentType="application/vnd.openxmlformats-officedocument.presentationml.tags+xml"/>
  <Override PartName="/ppt/tags/tag913.xml" ContentType="application/vnd.openxmlformats-officedocument.presentationml.tags+xml"/>
  <Override PartName="/ppt/tags/tag914.xml" ContentType="application/vnd.openxmlformats-officedocument.presentationml.tags+xml"/>
  <Override PartName="/ppt/tags/tag915.xml" ContentType="application/vnd.openxmlformats-officedocument.presentationml.tags+xml"/>
  <Override PartName="/ppt/tags/tag916.xml" ContentType="application/vnd.openxmlformats-officedocument.presentationml.tags+xml"/>
  <Override PartName="/ppt/tags/tag917.xml" ContentType="application/vnd.openxmlformats-officedocument.presentationml.tags+xml"/>
  <Override PartName="/ppt/tags/tag918.xml" ContentType="application/vnd.openxmlformats-officedocument.presentationml.tags+xml"/>
  <Override PartName="/ppt/tags/tag919.xml" ContentType="application/vnd.openxmlformats-officedocument.presentationml.tags+xml"/>
  <Override PartName="/ppt/tags/tag920.xml" ContentType="application/vnd.openxmlformats-officedocument.presentationml.tags+xml"/>
  <Override PartName="/ppt/tags/tag921.xml" ContentType="application/vnd.openxmlformats-officedocument.presentationml.tags+xml"/>
  <Override PartName="/ppt/tags/tag922.xml" ContentType="application/vnd.openxmlformats-officedocument.presentationml.tags+xml"/>
  <Override PartName="/ppt/tags/tag923.xml" ContentType="application/vnd.openxmlformats-officedocument.presentationml.tags+xml"/>
  <Override PartName="/ppt/tags/tag924.xml" ContentType="application/vnd.openxmlformats-officedocument.presentationml.tags+xml"/>
  <Override PartName="/ppt/tags/tag925.xml" ContentType="application/vnd.openxmlformats-officedocument.presentationml.tags+xml"/>
  <Override PartName="/ppt/tags/tag926.xml" ContentType="application/vnd.openxmlformats-officedocument.presentationml.tags+xml"/>
  <Override PartName="/ppt/tags/tag927.xml" ContentType="application/vnd.openxmlformats-officedocument.presentationml.tags+xml"/>
  <Override PartName="/ppt/tags/tag928.xml" ContentType="application/vnd.openxmlformats-officedocument.presentationml.tags+xml"/>
  <Override PartName="/ppt/tags/tag929.xml" ContentType="application/vnd.openxmlformats-officedocument.presentationml.tags+xml"/>
  <Override PartName="/ppt/tags/tag930.xml" ContentType="application/vnd.openxmlformats-officedocument.presentationml.tags+xml"/>
  <Override PartName="/ppt/tags/tag931.xml" ContentType="application/vnd.openxmlformats-officedocument.presentationml.tags+xml"/>
  <Override PartName="/ppt/tags/tag932.xml" ContentType="application/vnd.openxmlformats-officedocument.presentationml.tags+xml"/>
  <Override PartName="/ppt/tags/tag933.xml" ContentType="application/vnd.openxmlformats-officedocument.presentationml.tags+xml"/>
  <Override PartName="/ppt/tags/tag934.xml" ContentType="application/vnd.openxmlformats-officedocument.presentationml.tags+xml"/>
  <Override PartName="/ppt/tags/tag935.xml" ContentType="application/vnd.openxmlformats-officedocument.presentationml.tags+xml"/>
  <Override PartName="/ppt/tags/tag936.xml" ContentType="application/vnd.openxmlformats-officedocument.presentationml.tags+xml"/>
  <Override PartName="/ppt/tags/tag937.xml" ContentType="application/vnd.openxmlformats-officedocument.presentationml.tags+xml"/>
  <Override PartName="/ppt/tags/tag938.xml" ContentType="application/vnd.openxmlformats-officedocument.presentationml.tags+xml"/>
  <Override PartName="/ppt/tags/tag939.xml" ContentType="application/vnd.openxmlformats-officedocument.presentationml.tags+xml"/>
  <Override PartName="/ppt/tags/tag940.xml" ContentType="application/vnd.openxmlformats-officedocument.presentationml.tags+xml"/>
  <Override PartName="/ppt/tags/tag941.xml" ContentType="application/vnd.openxmlformats-officedocument.presentationml.tags+xml"/>
  <Override PartName="/ppt/tags/tag942.xml" ContentType="application/vnd.openxmlformats-officedocument.presentationml.tags+xml"/>
  <Override PartName="/ppt/tags/tag943.xml" ContentType="application/vnd.openxmlformats-officedocument.presentationml.tags+xml"/>
  <Override PartName="/ppt/tags/tag944.xml" ContentType="application/vnd.openxmlformats-officedocument.presentationml.tags+xml"/>
  <Override PartName="/ppt/tags/tag945.xml" ContentType="application/vnd.openxmlformats-officedocument.presentationml.tags+xml"/>
  <Override PartName="/ppt/tags/tag946.xml" ContentType="application/vnd.openxmlformats-officedocument.presentationml.tags+xml"/>
  <Override PartName="/ppt/tags/tag947.xml" ContentType="application/vnd.openxmlformats-officedocument.presentationml.tags+xml"/>
  <Override PartName="/ppt/tags/tag948.xml" ContentType="application/vnd.openxmlformats-officedocument.presentationml.tags+xml"/>
  <Override PartName="/ppt/tags/tag949.xml" ContentType="application/vnd.openxmlformats-officedocument.presentationml.tags+xml"/>
  <Override PartName="/ppt/tags/tag950.xml" ContentType="application/vnd.openxmlformats-officedocument.presentationml.tags+xml"/>
  <Override PartName="/ppt/tags/tag951.xml" ContentType="application/vnd.openxmlformats-officedocument.presentationml.tags+xml"/>
  <Override PartName="/ppt/tags/tag952.xml" ContentType="application/vnd.openxmlformats-officedocument.presentationml.tags+xml"/>
  <Override PartName="/ppt/tags/tag953.xml" ContentType="application/vnd.openxmlformats-officedocument.presentationml.tags+xml"/>
  <Override PartName="/ppt/tags/tag954.xml" ContentType="application/vnd.openxmlformats-officedocument.presentationml.tags+xml"/>
  <Override PartName="/ppt/tags/tag955.xml" ContentType="application/vnd.openxmlformats-officedocument.presentationml.tags+xml"/>
  <Override PartName="/ppt/tags/tag956.xml" ContentType="application/vnd.openxmlformats-officedocument.presentationml.tags+xml"/>
  <Override PartName="/ppt/tags/tag957.xml" ContentType="application/vnd.openxmlformats-officedocument.presentationml.tags+xml"/>
  <Override PartName="/ppt/tags/tag958.xml" ContentType="application/vnd.openxmlformats-officedocument.presentationml.tags+xml"/>
  <Override PartName="/ppt/tags/tag959.xml" ContentType="application/vnd.openxmlformats-officedocument.presentationml.tags+xml"/>
  <Override PartName="/ppt/tags/tag960.xml" ContentType="application/vnd.openxmlformats-officedocument.presentationml.tags+xml"/>
  <Override PartName="/ppt/tags/tag961.xml" ContentType="application/vnd.openxmlformats-officedocument.presentationml.tags+xml"/>
  <Override PartName="/ppt/tags/tag962.xml" ContentType="application/vnd.openxmlformats-officedocument.presentationml.tags+xml"/>
  <Override PartName="/ppt/tags/tag963.xml" ContentType="application/vnd.openxmlformats-officedocument.presentationml.tags+xml"/>
  <Override PartName="/ppt/tags/tag964.xml" ContentType="application/vnd.openxmlformats-officedocument.presentationml.tags+xml"/>
  <Override PartName="/ppt/tags/tag965.xml" ContentType="application/vnd.openxmlformats-officedocument.presentationml.tags+xml"/>
  <Override PartName="/ppt/tags/tag966.xml" ContentType="application/vnd.openxmlformats-officedocument.presentationml.tags+xml"/>
  <Override PartName="/ppt/tags/tag967.xml" ContentType="application/vnd.openxmlformats-officedocument.presentationml.tags+xml"/>
  <Override PartName="/ppt/tags/tag968.xml" ContentType="application/vnd.openxmlformats-officedocument.presentationml.tags+xml"/>
  <Override PartName="/ppt/tags/tag969.xml" ContentType="application/vnd.openxmlformats-officedocument.presentationml.tags+xml"/>
  <Override PartName="/ppt/tags/tag970.xml" ContentType="application/vnd.openxmlformats-officedocument.presentationml.tags+xml"/>
  <Override PartName="/ppt/tags/tag971.xml" ContentType="application/vnd.openxmlformats-officedocument.presentationml.tags+xml"/>
  <Override PartName="/ppt/tags/tag972.xml" ContentType="application/vnd.openxmlformats-officedocument.presentationml.tags+xml"/>
  <Override PartName="/ppt/tags/tag973.xml" ContentType="application/vnd.openxmlformats-officedocument.presentationml.tags+xml"/>
  <Override PartName="/ppt/tags/tag974.xml" ContentType="application/vnd.openxmlformats-officedocument.presentationml.tags+xml"/>
  <Override PartName="/ppt/tags/tag975.xml" ContentType="application/vnd.openxmlformats-officedocument.presentationml.tags+xml"/>
  <Override PartName="/ppt/tags/tag976.xml" ContentType="application/vnd.openxmlformats-officedocument.presentationml.tags+xml"/>
  <Override PartName="/ppt/tags/tag977.xml" ContentType="application/vnd.openxmlformats-officedocument.presentationml.tags+xml"/>
  <Override PartName="/ppt/tags/tag978.xml" ContentType="application/vnd.openxmlformats-officedocument.presentationml.tags+xml"/>
  <Override PartName="/ppt/tags/tag979.xml" ContentType="application/vnd.openxmlformats-officedocument.presentationml.tags+xml"/>
  <Override PartName="/ppt/tags/tag980.xml" ContentType="application/vnd.openxmlformats-officedocument.presentationml.tags+xml"/>
  <Override PartName="/ppt/tags/tag981.xml" ContentType="application/vnd.openxmlformats-officedocument.presentationml.tags+xml"/>
  <Override PartName="/ppt/tags/tag982.xml" ContentType="application/vnd.openxmlformats-officedocument.presentationml.tags+xml"/>
  <Override PartName="/ppt/tags/tag983.xml" ContentType="application/vnd.openxmlformats-officedocument.presentationml.tags+xml"/>
  <Override PartName="/ppt/tags/tag984.xml" ContentType="application/vnd.openxmlformats-officedocument.presentationml.tags+xml"/>
  <Override PartName="/ppt/tags/tag985.xml" ContentType="application/vnd.openxmlformats-officedocument.presentationml.tags+xml"/>
  <Override PartName="/ppt/tags/tag986.xml" ContentType="application/vnd.openxmlformats-officedocument.presentationml.tags+xml"/>
  <Override PartName="/ppt/tags/tag987.xml" ContentType="application/vnd.openxmlformats-officedocument.presentationml.tags+xml"/>
  <Override PartName="/ppt/tags/tag988.xml" ContentType="application/vnd.openxmlformats-officedocument.presentationml.tags+xml"/>
  <Override PartName="/ppt/tags/tag989.xml" ContentType="application/vnd.openxmlformats-officedocument.presentationml.tags+xml"/>
  <Override PartName="/ppt/tags/tag990.xml" ContentType="application/vnd.openxmlformats-officedocument.presentationml.tags+xml"/>
  <Override PartName="/ppt/tags/tag991.xml" ContentType="application/vnd.openxmlformats-officedocument.presentationml.tags+xml"/>
  <Override PartName="/ppt/tags/tag992.xml" ContentType="application/vnd.openxmlformats-officedocument.presentationml.tags+xml"/>
  <Override PartName="/ppt/tags/tag993.xml" ContentType="application/vnd.openxmlformats-officedocument.presentationml.tags+xml"/>
  <Override PartName="/ppt/tags/tag99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3"/>
  </p:notesMasterIdLst>
  <p:handoutMasterIdLst>
    <p:handoutMasterId r:id="rId44"/>
  </p:handoutMasterIdLst>
  <p:sldIdLst>
    <p:sldId id="256" r:id="rId2"/>
    <p:sldId id="314"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44" r:id="rId33"/>
    <p:sldId id="345" r:id="rId34"/>
    <p:sldId id="346" r:id="rId35"/>
    <p:sldId id="347" r:id="rId36"/>
    <p:sldId id="348" r:id="rId37"/>
    <p:sldId id="349" r:id="rId38"/>
    <p:sldId id="350" r:id="rId39"/>
    <p:sldId id="351" r:id="rId40"/>
    <p:sldId id="352" r:id="rId41"/>
    <p:sldId id="353" r:id="rId42"/>
  </p:sldIdLst>
  <p:sldSz cx="9144000" cy="6858000" type="screen4x3"/>
  <p:notesSz cx="6934200" cy="92202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F33"/>
    <a:srgbClr val="CC0000"/>
    <a:srgbClr val="D6009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p:cViewPr varScale="1">
        <p:scale>
          <a:sx n="94" d="100"/>
          <a:sy n="94" d="100"/>
        </p:scale>
        <p:origin x="-328" y="-96"/>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5121" cy="460400"/>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27574" y="1"/>
            <a:ext cx="3005121" cy="460400"/>
          </a:xfrm>
          <a:prstGeom prst="rect">
            <a:avLst/>
          </a:prstGeom>
        </p:spPr>
        <p:txBody>
          <a:bodyPr vert="horz" lIns="87316" tIns="43658" rIns="87316" bIns="43658" rtlCol="0"/>
          <a:lstStyle>
            <a:lvl1pPr algn="r">
              <a:defRPr sz="1100"/>
            </a:lvl1pPr>
          </a:lstStyle>
          <a:p>
            <a:fld id="{52039197-9A5D-4426-8BE1-7E0DB9D27619}" type="datetimeFigureOut">
              <a:rPr lang="en-US" smtClean="0"/>
              <a:pPr/>
              <a:t>1/30/14</a:t>
            </a:fld>
            <a:endParaRPr lang="en-US"/>
          </a:p>
        </p:txBody>
      </p:sp>
      <p:sp>
        <p:nvSpPr>
          <p:cNvPr id="4" name="Footer Placeholder 3"/>
          <p:cNvSpPr>
            <a:spLocks noGrp="1"/>
          </p:cNvSpPr>
          <p:nvPr>
            <p:ph type="ftr" sz="quarter" idx="2"/>
          </p:nvPr>
        </p:nvSpPr>
        <p:spPr>
          <a:xfrm>
            <a:off x="0" y="8758276"/>
            <a:ext cx="3005121" cy="460400"/>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27574" y="8758276"/>
            <a:ext cx="3005121" cy="460400"/>
          </a:xfrm>
          <a:prstGeom prst="rect">
            <a:avLst/>
          </a:prstGeom>
        </p:spPr>
        <p:txBody>
          <a:bodyPr vert="horz" lIns="87316" tIns="43658" rIns="87316" bIns="43658" rtlCol="0" anchor="b"/>
          <a:lstStyle>
            <a:lvl1pPr algn="r">
              <a:defRPr sz="1100"/>
            </a:lvl1pPr>
          </a:lstStyle>
          <a:p>
            <a:fld id="{C77A13E8-25B5-4ABF-A87C-CEC207C206B4}" type="slidenum">
              <a:rPr lang="en-US" smtClean="0"/>
              <a:pPr/>
              <a:t>‹#›</a:t>
            </a:fld>
            <a:endParaRPr lang="en-US"/>
          </a:p>
        </p:txBody>
      </p:sp>
    </p:spTree>
    <p:extLst>
      <p:ext uri="{BB962C8B-B14F-4D97-AF65-F5344CB8AC3E}">
        <p14:creationId xmlns:p14="http://schemas.microsoft.com/office/powerpoint/2010/main" val="32692858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b="0">
                <a:latin typeface="Arial" pitchFamily="34" charset="0"/>
              </a:defRPr>
            </a:lvl1pPr>
          </a:lstStyle>
          <a:p>
            <a:endParaRPr lang="en-US"/>
          </a:p>
        </p:txBody>
      </p:sp>
      <p:sp>
        <p:nvSpPr>
          <p:cNvPr id="3075"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b="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b="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b="0">
                <a:latin typeface="Arial" pitchFamily="34" charset="0"/>
              </a:defRPr>
            </a:lvl1pPr>
          </a:lstStyle>
          <a:p>
            <a:fld id="{C142CCA2-2949-4325-A78A-A7C3B63D73CE}" type="slidenum">
              <a:rPr lang="en-US"/>
              <a:pPr/>
              <a:t>‹#›</a:t>
            </a:fld>
            <a:endParaRPr lang="en-US"/>
          </a:p>
        </p:txBody>
      </p:sp>
    </p:spTree>
    <p:extLst>
      <p:ext uri="{BB962C8B-B14F-4D97-AF65-F5344CB8AC3E}">
        <p14:creationId xmlns:p14="http://schemas.microsoft.com/office/powerpoint/2010/main" val="126324612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Winter 2014</a:t>
            </a:r>
            <a:endParaRPr lang="en-US"/>
          </a:p>
        </p:txBody>
      </p:sp>
      <p:sp>
        <p:nvSpPr>
          <p:cNvPr id="5" name="Footer Placeholder 4"/>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lvl1pPr>
              <a:defRPr/>
            </a:lvl1pPr>
          </a:lstStyle>
          <a:p>
            <a:fld id="{47E115C0-909B-4E1C-9E6E-04B3E9103591}" type="slidenum">
              <a:rPr lang="en-US"/>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Winter 2014</a:t>
            </a:r>
            <a:endParaRPr lang="en-US"/>
          </a:p>
        </p:txBody>
      </p:sp>
      <p:sp>
        <p:nvSpPr>
          <p:cNvPr id="5" name="Footer Placeholder 4"/>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lvl1pPr>
              <a:defRPr/>
            </a:lvl1pPr>
          </a:lstStyle>
          <a:p>
            <a:fld id="{D082AAE3-B489-4A15-89C7-18993943A37A}"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Winter 2014</a:t>
            </a:r>
            <a:endParaRPr lang="en-US" dirty="0"/>
          </a:p>
        </p:txBody>
      </p:sp>
      <p:sp>
        <p:nvSpPr>
          <p:cNvPr id="8" name="Slide Number Placeholder 7"/>
          <p:cNvSpPr>
            <a:spLocks noGrp="1"/>
          </p:cNvSpPr>
          <p:nvPr>
            <p:ph type="sldNum" sz="quarter" idx="11"/>
          </p:nvPr>
        </p:nvSpPr>
        <p:spPr/>
        <p:txBody>
          <a:bodyPr/>
          <a:lstStyle/>
          <a:p>
            <a:fld id="{3B048AC8-D41E-4C7B-8EE3-A52489AA1F05}"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Winter 2014</a:t>
            </a:r>
            <a:endParaRPr lang="en-US"/>
          </a:p>
        </p:txBody>
      </p:sp>
      <p:sp>
        <p:nvSpPr>
          <p:cNvPr id="5" name="Footer Placeholder 4"/>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lvl1pPr>
              <a:defRPr/>
            </a:lvl1pPr>
          </a:lstStyle>
          <a:p>
            <a:fld id="{53883048-0376-4A94-A445-C2F5CD3FC350}" type="slidenum">
              <a:rPr lang="en-US"/>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Winter 2014</a:t>
            </a:r>
            <a:endParaRPr lang="en-US"/>
          </a:p>
        </p:txBody>
      </p:sp>
      <p:sp>
        <p:nvSpPr>
          <p:cNvPr id="6" name="Footer Placeholder 5"/>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lvl1pPr>
              <a:defRPr/>
            </a:lvl1pPr>
          </a:lstStyle>
          <a:p>
            <a:fld id="{B5EA12F5-03B5-4BEE-BF40-7EC1D15EBEE1}" type="slidenum">
              <a:rPr lang="en-US"/>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Winter 2014</a:t>
            </a:r>
            <a:endParaRPr lang="en-US"/>
          </a:p>
        </p:txBody>
      </p:sp>
      <p:sp>
        <p:nvSpPr>
          <p:cNvPr id="8" name="Footer Placeholder 7"/>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9" name="Slide Number Placeholder 8"/>
          <p:cNvSpPr>
            <a:spLocks noGrp="1"/>
          </p:cNvSpPr>
          <p:nvPr>
            <p:ph type="sldNum" sz="quarter" idx="12"/>
          </p:nvPr>
        </p:nvSpPr>
        <p:spPr/>
        <p:txBody>
          <a:bodyPr/>
          <a:lstStyle>
            <a:lvl1pPr>
              <a:defRPr/>
            </a:lvl1pPr>
          </a:lstStyle>
          <a:p>
            <a:fld id="{957FCB40-9664-45B5-BAA8-170CAD353393}" type="slidenum">
              <a:rPr lang="en-US"/>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Winter 2014</a:t>
            </a:r>
            <a:endParaRPr lang="en-US"/>
          </a:p>
        </p:txBody>
      </p:sp>
      <p:sp>
        <p:nvSpPr>
          <p:cNvPr id="4" name="Footer Placeholder 3"/>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5" name="Slide Number Placeholder 4"/>
          <p:cNvSpPr>
            <a:spLocks noGrp="1"/>
          </p:cNvSpPr>
          <p:nvPr>
            <p:ph type="sldNum" sz="quarter" idx="12"/>
          </p:nvPr>
        </p:nvSpPr>
        <p:spPr/>
        <p:txBody>
          <a:bodyPr/>
          <a:lstStyle>
            <a:lvl1pPr>
              <a:defRPr/>
            </a:lvl1pPr>
          </a:lstStyle>
          <a:p>
            <a:fld id="{A04D69B1-7287-44D7-BAC9-82A718B3128A}" type="slidenum">
              <a:rPr lang="en-US"/>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Winter 2014</a:t>
            </a:r>
            <a:endParaRPr lang="en-US"/>
          </a:p>
        </p:txBody>
      </p:sp>
      <p:sp>
        <p:nvSpPr>
          <p:cNvPr id="3" name="Footer Placeholder 2"/>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4" name="Slide Number Placeholder 3"/>
          <p:cNvSpPr>
            <a:spLocks noGrp="1"/>
          </p:cNvSpPr>
          <p:nvPr>
            <p:ph type="sldNum" sz="quarter" idx="12"/>
          </p:nvPr>
        </p:nvSpPr>
        <p:spPr/>
        <p:txBody>
          <a:bodyPr/>
          <a:lstStyle>
            <a:lvl1pPr>
              <a:defRPr/>
            </a:lvl1pPr>
          </a:lstStyle>
          <a:p>
            <a:fld id="{B53CE0B5-4587-46C9-88FF-288BD15E3202}" type="slidenum">
              <a:rPr lang="en-US"/>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Winter 2014</a:t>
            </a:r>
            <a:endParaRPr lang="en-US"/>
          </a:p>
        </p:txBody>
      </p:sp>
      <p:sp>
        <p:nvSpPr>
          <p:cNvPr id="6" name="Footer Placeholder 5"/>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lvl1pPr>
              <a:defRPr/>
            </a:lvl1pPr>
          </a:lstStyle>
          <a:p>
            <a:fld id="{EDD7DB5F-D2ED-41DB-B30F-B019AB82D775}" type="slidenum">
              <a:rPr lang="en-US"/>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Winter 2014</a:t>
            </a:r>
            <a:endParaRPr lang="en-US"/>
          </a:p>
        </p:txBody>
      </p:sp>
      <p:sp>
        <p:nvSpPr>
          <p:cNvPr id="6" name="Footer Placeholder 5"/>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lvl1pPr>
              <a:defRPr/>
            </a:lvl1pPr>
          </a:lstStyle>
          <a:p>
            <a:fld id="{892279E5-AC96-4A1A-8381-1C3686D4000A}" type="slidenum">
              <a:rPr lang="en-US"/>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r>
              <a:rPr lang="en-US" smtClean="0"/>
              <a:t>Winter 2014</a:t>
            </a:r>
            <a:endParaRPr lang="en-US"/>
          </a:p>
        </p:txBody>
      </p:sp>
      <p:sp>
        <p:nvSpPr>
          <p:cNvPr id="614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r>
              <a:rPr lang="en-US" smtClean="0"/>
              <a:t>CSE373: Data Structures &amp; Algorithms</a:t>
            </a:r>
            <a:endParaRPr lang="en-US"/>
          </a:p>
        </p:txBody>
      </p:sp>
      <p:sp>
        <p:nvSpPr>
          <p:cNvPr id="615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B048AC8-D41E-4C7B-8EE3-A52489AA1F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xmlns:p14="http://schemas.microsoft.com/office/powerpoint/2010/main"/>
  <p:hf hdr="0"/>
  <p:txStyles>
    <p:titleStyle>
      <a:lvl1pPr algn="l" rtl="0" fontAlgn="base">
        <a:spcBef>
          <a:spcPct val="0"/>
        </a:spcBef>
        <a:spcAft>
          <a:spcPct val="0"/>
        </a:spcAft>
        <a:defRPr sz="3600" i="1">
          <a:solidFill>
            <a:schemeClr val="tx1"/>
          </a:solidFill>
          <a:latin typeface="+mj-lt"/>
          <a:ea typeface="+mj-ea"/>
          <a:cs typeface="+mj-cs"/>
        </a:defRPr>
      </a:lvl1pPr>
      <a:lvl2pPr algn="l" rtl="0" fontAlgn="base">
        <a:spcBef>
          <a:spcPct val="0"/>
        </a:spcBef>
        <a:spcAft>
          <a:spcPct val="0"/>
        </a:spcAft>
        <a:defRPr sz="3600" i="1">
          <a:solidFill>
            <a:schemeClr val="tx1"/>
          </a:solidFill>
          <a:latin typeface="Arial" pitchFamily="34" charset="0"/>
        </a:defRPr>
      </a:lvl2pPr>
      <a:lvl3pPr algn="l" rtl="0" fontAlgn="base">
        <a:spcBef>
          <a:spcPct val="0"/>
        </a:spcBef>
        <a:spcAft>
          <a:spcPct val="0"/>
        </a:spcAft>
        <a:defRPr sz="3600" i="1">
          <a:solidFill>
            <a:schemeClr val="tx1"/>
          </a:solidFill>
          <a:latin typeface="Arial" pitchFamily="34" charset="0"/>
        </a:defRPr>
      </a:lvl3pPr>
      <a:lvl4pPr algn="l" rtl="0" fontAlgn="base">
        <a:spcBef>
          <a:spcPct val="0"/>
        </a:spcBef>
        <a:spcAft>
          <a:spcPct val="0"/>
        </a:spcAft>
        <a:defRPr sz="3600" i="1">
          <a:solidFill>
            <a:schemeClr val="tx1"/>
          </a:solidFill>
          <a:latin typeface="Arial" pitchFamily="34" charset="0"/>
        </a:defRPr>
      </a:lvl4pPr>
      <a:lvl5pPr algn="l" rtl="0" fontAlgn="base">
        <a:spcBef>
          <a:spcPct val="0"/>
        </a:spcBef>
        <a:spcAft>
          <a:spcPct val="0"/>
        </a:spcAft>
        <a:defRPr sz="3600" i="1">
          <a:solidFill>
            <a:schemeClr val="tx1"/>
          </a:solidFill>
          <a:latin typeface="Arial" pitchFamily="34" charset="0"/>
        </a:defRPr>
      </a:lvl5pPr>
      <a:lvl6pPr marL="457200" algn="l" rtl="0" fontAlgn="base">
        <a:spcBef>
          <a:spcPct val="0"/>
        </a:spcBef>
        <a:spcAft>
          <a:spcPct val="0"/>
        </a:spcAft>
        <a:defRPr sz="3600" i="1">
          <a:solidFill>
            <a:schemeClr val="tx1"/>
          </a:solidFill>
          <a:latin typeface="Arial" pitchFamily="34" charset="0"/>
        </a:defRPr>
      </a:lvl6pPr>
      <a:lvl7pPr marL="914400" algn="l" rtl="0" fontAlgn="base">
        <a:spcBef>
          <a:spcPct val="0"/>
        </a:spcBef>
        <a:spcAft>
          <a:spcPct val="0"/>
        </a:spcAft>
        <a:defRPr sz="3600" i="1">
          <a:solidFill>
            <a:schemeClr val="tx1"/>
          </a:solidFill>
          <a:latin typeface="Arial" pitchFamily="34" charset="0"/>
        </a:defRPr>
      </a:lvl7pPr>
      <a:lvl8pPr marL="1371600" algn="l" rtl="0" fontAlgn="base">
        <a:spcBef>
          <a:spcPct val="0"/>
        </a:spcBef>
        <a:spcAft>
          <a:spcPct val="0"/>
        </a:spcAft>
        <a:defRPr sz="3600" i="1">
          <a:solidFill>
            <a:schemeClr val="tx1"/>
          </a:solidFill>
          <a:latin typeface="Arial" pitchFamily="34" charset="0"/>
        </a:defRPr>
      </a:lvl8pPr>
      <a:lvl9pPr marL="1828800" algn="l" rtl="0" fontAlgn="base">
        <a:spcBef>
          <a:spcPct val="0"/>
        </a:spcBef>
        <a:spcAft>
          <a:spcPct val="0"/>
        </a:spcAft>
        <a:defRPr sz="3600" i="1">
          <a:solidFill>
            <a:schemeClr val="tx1"/>
          </a:solidFill>
          <a:latin typeface="Arial"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50.xml"/><Relationship Id="rId4" Type="http://schemas.openxmlformats.org/officeDocument/2006/relationships/tags" Target="../tags/tag51.xml"/><Relationship Id="rId5" Type="http://schemas.openxmlformats.org/officeDocument/2006/relationships/tags" Target="../tags/tag52.xml"/><Relationship Id="rId6" Type="http://schemas.openxmlformats.org/officeDocument/2006/relationships/tags" Target="../tags/tag53.xml"/><Relationship Id="rId7" Type="http://schemas.openxmlformats.org/officeDocument/2006/relationships/tags" Target="../tags/tag54.xml"/><Relationship Id="rId8" Type="http://schemas.openxmlformats.org/officeDocument/2006/relationships/tags" Target="../tags/tag55.xml"/><Relationship Id="rId9" Type="http://schemas.openxmlformats.org/officeDocument/2006/relationships/tags" Target="../tags/tag56.xml"/><Relationship Id="rId10" Type="http://schemas.openxmlformats.org/officeDocument/2006/relationships/slideLayout" Target="../slideLayouts/slideLayout2.xml"/><Relationship Id="rId11" Type="http://schemas.openxmlformats.org/officeDocument/2006/relationships/notesSlide" Target="../notesSlides/notesSlide9.xml"/><Relationship Id="rId1" Type="http://schemas.openxmlformats.org/officeDocument/2006/relationships/tags" Target="../tags/tag48.xml"/><Relationship Id="rId2" Type="http://schemas.openxmlformats.org/officeDocument/2006/relationships/tags" Target="../tags/tag49.xml"/></Relationships>
</file>

<file path=ppt/slides/_rels/slide11.xml.rels><?xml version="1.0" encoding="UTF-8" standalone="yes"?>
<Relationships xmlns="http://schemas.openxmlformats.org/package/2006/relationships"><Relationship Id="rId3" Type="http://schemas.openxmlformats.org/officeDocument/2006/relationships/tags" Target="../tags/tag59.xml"/><Relationship Id="rId4" Type="http://schemas.openxmlformats.org/officeDocument/2006/relationships/tags" Target="../tags/tag60.xml"/><Relationship Id="rId5" Type="http://schemas.openxmlformats.org/officeDocument/2006/relationships/tags" Target="../tags/tag61.xml"/><Relationship Id="rId6" Type="http://schemas.openxmlformats.org/officeDocument/2006/relationships/tags" Target="../tags/tag62.xml"/><Relationship Id="rId7" Type="http://schemas.openxmlformats.org/officeDocument/2006/relationships/tags" Target="../tags/tag63.xml"/><Relationship Id="rId8" Type="http://schemas.openxmlformats.org/officeDocument/2006/relationships/tags" Target="../tags/tag64.xml"/><Relationship Id="rId9" Type="http://schemas.openxmlformats.org/officeDocument/2006/relationships/tags" Target="../tags/tag65.xml"/><Relationship Id="rId10" Type="http://schemas.openxmlformats.org/officeDocument/2006/relationships/slideLayout" Target="../slideLayouts/slideLayout2.xml"/><Relationship Id="rId11" Type="http://schemas.openxmlformats.org/officeDocument/2006/relationships/notesSlide" Target="../notesSlides/notesSlide10.xml"/><Relationship Id="rId1" Type="http://schemas.openxmlformats.org/officeDocument/2006/relationships/tags" Target="../tags/tag57.xml"/><Relationship Id="rId2" Type="http://schemas.openxmlformats.org/officeDocument/2006/relationships/tags" Target="../tags/tag58.xml"/></Relationships>
</file>

<file path=ppt/slides/_rels/slide12.xml.rels><?xml version="1.0" encoding="UTF-8" standalone="yes"?>
<Relationships xmlns="http://schemas.openxmlformats.org/package/2006/relationships"><Relationship Id="rId11" Type="http://schemas.openxmlformats.org/officeDocument/2006/relationships/slideLayout" Target="../slideLayouts/slideLayout2.xml"/><Relationship Id="rId12" Type="http://schemas.openxmlformats.org/officeDocument/2006/relationships/notesSlide" Target="../notesSlides/notesSlide11.xml"/><Relationship Id="rId1" Type="http://schemas.openxmlformats.org/officeDocument/2006/relationships/tags" Target="../tags/tag66.xml"/><Relationship Id="rId2" Type="http://schemas.openxmlformats.org/officeDocument/2006/relationships/tags" Target="../tags/tag67.xml"/><Relationship Id="rId3" Type="http://schemas.openxmlformats.org/officeDocument/2006/relationships/tags" Target="../tags/tag68.xml"/><Relationship Id="rId4" Type="http://schemas.openxmlformats.org/officeDocument/2006/relationships/tags" Target="../tags/tag69.xml"/><Relationship Id="rId5" Type="http://schemas.openxmlformats.org/officeDocument/2006/relationships/tags" Target="../tags/tag70.xml"/><Relationship Id="rId6" Type="http://schemas.openxmlformats.org/officeDocument/2006/relationships/tags" Target="../tags/tag71.xml"/><Relationship Id="rId7" Type="http://schemas.openxmlformats.org/officeDocument/2006/relationships/tags" Target="../tags/tag72.xml"/><Relationship Id="rId8" Type="http://schemas.openxmlformats.org/officeDocument/2006/relationships/tags" Target="../tags/tag73.xml"/><Relationship Id="rId9" Type="http://schemas.openxmlformats.org/officeDocument/2006/relationships/tags" Target="../tags/tag74.xml"/><Relationship Id="rId10" Type="http://schemas.openxmlformats.org/officeDocument/2006/relationships/tags" Target="../tags/tag7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01" Type="http://schemas.openxmlformats.org/officeDocument/2006/relationships/tags" Target="../tags/tag176.xml"/><Relationship Id="rId102" Type="http://schemas.openxmlformats.org/officeDocument/2006/relationships/tags" Target="../tags/tag177.xml"/><Relationship Id="rId103" Type="http://schemas.openxmlformats.org/officeDocument/2006/relationships/tags" Target="../tags/tag178.xml"/><Relationship Id="rId104" Type="http://schemas.openxmlformats.org/officeDocument/2006/relationships/tags" Target="../tags/tag179.xml"/><Relationship Id="rId105" Type="http://schemas.openxmlformats.org/officeDocument/2006/relationships/tags" Target="../tags/tag180.xml"/><Relationship Id="rId106" Type="http://schemas.openxmlformats.org/officeDocument/2006/relationships/tags" Target="../tags/tag181.xml"/><Relationship Id="rId107" Type="http://schemas.openxmlformats.org/officeDocument/2006/relationships/tags" Target="../tags/tag182.xml"/><Relationship Id="rId1" Type="http://schemas.openxmlformats.org/officeDocument/2006/relationships/tags" Target="../tags/tag76.xml"/><Relationship Id="rId2" Type="http://schemas.openxmlformats.org/officeDocument/2006/relationships/tags" Target="../tags/tag77.xml"/><Relationship Id="rId3" Type="http://schemas.openxmlformats.org/officeDocument/2006/relationships/tags" Target="../tags/tag78.xml"/><Relationship Id="rId4" Type="http://schemas.openxmlformats.org/officeDocument/2006/relationships/tags" Target="../tags/tag79.xml"/><Relationship Id="rId5" Type="http://schemas.openxmlformats.org/officeDocument/2006/relationships/tags" Target="../tags/tag80.xml"/><Relationship Id="rId6" Type="http://schemas.openxmlformats.org/officeDocument/2006/relationships/tags" Target="../tags/tag81.xml"/><Relationship Id="rId7" Type="http://schemas.openxmlformats.org/officeDocument/2006/relationships/tags" Target="../tags/tag82.xml"/><Relationship Id="rId8" Type="http://schemas.openxmlformats.org/officeDocument/2006/relationships/tags" Target="../tags/tag83.xml"/><Relationship Id="rId9" Type="http://schemas.openxmlformats.org/officeDocument/2006/relationships/tags" Target="../tags/tag84.xml"/><Relationship Id="rId108" Type="http://schemas.openxmlformats.org/officeDocument/2006/relationships/tags" Target="../tags/tag183.xml"/><Relationship Id="rId109" Type="http://schemas.openxmlformats.org/officeDocument/2006/relationships/tags" Target="../tags/tag184.xml"/><Relationship Id="rId10" Type="http://schemas.openxmlformats.org/officeDocument/2006/relationships/tags" Target="../tags/tag85.xml"/><Relationship Id="rId11" Type="http://schemas.openxmlformats.org/officeDocument/2006/relationships/tags" Target="../tags/tag86.xml"/><Relationship Id="rId12" Type="http://schemas.openxmlformats.org/officeDocument/2006/relationships/tags" Target="../tags/tag87.xml"/><Relationship Id="rId13" Type="http://schemas.openxmlformats.org/officeDocument/2006/relationships/tags" Target="../tags/tag88.xml"/><Relationship Id="rId14" Type="http://schemas.openxmlformats.org/officeDocument/2006/relationships/tags" Target="../tags/tag89.xml"/><Relationship Id="rId15" Type="http://schemas.openxmlformats.org/officeDocument/2006/relationships/tags" Target="../tags/tag90.xml"/><Relationship Id="rId16" Type="http://schemas.openxmlformats.org/officeDocument/2006/relationships/tags" Target="../tags/tag91.xml"/><Relationship Id="rId17" Type="http://schemas.openxmlformats.org/officeDocument/2006/relationships/tags" Target="../tags/tag92.xml"/><Relationship Id="rId18" Type="http://schemas.openxmlformats.org/officeDocument/2006/relationships/tags" Target="../tags/tag93.xml"/><Relationship Id="rId19" Type="http://schemas.openxmlformats.org/officeDocument/2006/relationships/tags" Target="../tags/tag94.xml"/><Relationship Id="rId30" Type="http://schemas.openxmlformats.org/officeDocument/2006/relationships/tags" Target="../tags/tag105.xml"/><Relationship Id="rId31" Type="http://schemas.openxmlformats.org/officeDocument/2006/relationships/tags" Target="../tags/tag106.xml"/><Relationship Id="rId32" Type="http://schemas.openxmlformats.org/officeDocument/2006/relationships/tags" Target="../tags/tag107.xml"/><Relationship Id="rId33" Type="http://schemas.openxmlformats.org/officeDocument/2006/relationships/tags" Target="../tags/tag108.xml"/><Relationship Id="rId34" Type="http://schemas.openxmlformats.org/officeDocument/2006/relationships/tags" Target="../tags/tag109.xml"/><Relationship Id="rId35" Type="http://schemas.openxmlformats.org/officeDocument/2006/relationships/tags" Target="../tags/tag110.xml"/><Relationship Id="rId36" Type="http://schemas.openxmlformats.org/officeDocument/2006/relationships/tags" Target="../tags/tag111.xml"/><Relationship Id="rId37" Type="http://schemas.openxmlformats.org/officeDocument/2006/relationships/tags" Target="../tags/tag112.xml"/><Relationship Id="rId38" Type="http://schemas.openxmlformats.org/officeDocument/2006/relationships/tags" Target="../tags/tag113.xml"/><Relationship Id="rId39" Type="http://schemas.openxmlformats.org/officeDocument/2006/relationships/tags" Target="../tags/tag114.xml"/><Relationship Id="rId50" Type="http://schemas.openxmlformats.org/officeDocument/2006/relationships/tags" Target="../tags/tag125.xml"/><Relationship Id="rId51" Type="http://schemas.openxmlformats.org/officeDocument/2006/relationships/tags" Target="../tags/tag126.xml"/><Relationship Id="rId52" Type="http://schemas.openxmlformats.org/officeDocument/2006/relationships/tags" Target="../tags/tag127.xml"/><Relationship Id="rId53" Type="http://schemas.openxmlformats.org/officeDocument/2006/relationships/tags" Target="../tags/tag128.xml"/><Relationship Id="rId54" Type="http://schemas.openxmlformats.org/officeDocument/2006/relationships/tags" Target="../tags/tag129.xml"/><Relationship Id="rId55" Type="http://schemas.openxmlformats.org/officeDocument/2006/relationships/tags" Target="../tags/tag130.xml"/><Relationship Id="rId56" Type="http://schemas.openxmlformats.org/officeDocument/2006/relationships/tags" Target="../tags/tag131.xml"/><Relationship Id="rId57" Type="http://schemas.openxmlformats.org/officeDocument/2006/relationships/tags" Target="../tags/tag132.xml"/><Relationship Id="rId58" Type="http://schemas.openxmlformats.org/officeDocument/2006/relationships/tags" Target="../tags/tag133.xml"/><Relationship Id="rId59" Type="http://schemas.openxmlformats.org/officeDocument/2006/relationships/tags" Target="../tags/tag134.xml"/><Relationship Id="rId70" Type="http://schemas.openxmlformats.org/officeDocument/2006/relationships/tags" Target="../tags/tag145.xml"/><Relationship Id="rId71" Type="http://schemas.openxmlformats.org/officeDocument/2006/relationships/tags" Target="../tags/tag146.xml"/><Relationship Id="rId72" Type="http://schemas.openxmlformats.org/officeDocument/2006/relationships/tags" Target="../tags/tag147.xml"/><Relationship Id="rId73" Type="http://schemas.openxmlformats.org/officeDocument/2006/relationships/tags" Target="../tags/tag148.xml"/><Relationship Id="rId74" Type="http://schemas.openxmlformats.org/officeDocument/2006/relationships/tags" Target="../tags/tag149.xml"/><Relationship Id="rId75" Type="http://schemas.openxmlformats.org/officeDocument/2006/relationships/tags" Target="../tags/tag150.xml"/><Relationship Id="rId76" Type="http://schemas.openxmlformats.org/officeDocument/2006/relationships/tags" Target="../tags/tag151.xml"/><Relationship Id="rId77" Type="http://schemas.openxmlformats.org/officeDocument/2006/relationships/tags" Target="../tags/tag152.xml"/><Relationship Id="rId78" Type="http://schemas.openxmlformats.org/officeDocument/2006/relationships/tags" Target="../tags/tag153.xml"/><Relationship Id="rId79" Type="http://schemas.openxmlformats.org/officeDocument/2006/relationships/tags" Target="../tags/tag154.xml"/><Relationship Id="rId110" Type="http://schemas.openxmlformats.org/officeDocument/2006/relationships/tags" Target="../tags/tag185.xml"/><Relationship Id="rId90" Type="http://schemas.openxmlformats.org/officeDocument/2006/relationships/tags" Target="../tags/tag165.xml"/><Relationship Id="rId91" Type="http://schemas.openxmlformats.org/officeDocument/2006/relationships/tags" Target="../tags/tag166.xml"/><Relationship Id="rId92" Type="http://schemas.openxmlformats.org/officeDocument/2006/relationships/tags" Target="../tags/tag167.xml"/><Relationship Id="rId93" Type="http://schemas.openxmlformats.org/officeDocument/2006/relationships/tags" Target="../tags/tag168.xml"/><Relationship Id="rId94" Type="http://schemas.openxmlformats.org/officeDocument/2006/relationships/tags" Target="../tags/tag169.xml"/><Relationship Id="rId95" Type="http://schemas.openxmlformats.org/officeDocument/2006/relationships/tags" Target="../tags/tag170.xml"/><Relationship Id="rId96" Type="http://schemas.openxmlformats.org/officeDocument/2006/relationships/tags" Target="../tags/tag171.xml"/><Relationship Id="rId97" Type="http://schemas.openxmlformats.org/officeDocument/2006/relationships/tags" Target="../tags/tag172.xml"/><Relationship Id="rId98" Type="http://schemas.openxmlformats.org/officeDocument/2006/relationships/tags" Target="../tags/tag173.xml"/><Relationship Id="rId99" Type="http://schemas.openxmlformats.org/officeDocument/2006/relationships/tags" Target="../tags/tag174.xml"/><Relationship Id="rId111" Type="http://schemas.openxmlformats.org/officeDocument/2006/relationships/slideLayout" Target="../slideLayouts/slideLayout2.xml"/><Relationship Id="rId20" Type="http://schemas.openxmlformats.org/officeDocument/2006/relationships/tags" Target="../tags/tag95.xml"/><Relationship Id="rId21" Type="http://schemas.openxmlformats.org/officeDocument/2006/relationships/tags" Target="../tags/tag96.xml"/><Relationship Id="rId22" Type="http://schemas.openxmlformats.org/officeDocument/2006/relationships/tags" Target="../tags/tag97.xml"/><Relationship Id="rId23" Type="http://schemas.openxmlformats.org/officeDocument/2006/relationships/tags" Target="../tags/tag98.xml"/><Relationship Id="rId24" Type="http://schemas.openxmlformats.org/officeDocument/2006/relationships/tags" Target="../tags/tag99.xml"/><Relationship Id="rId25" Type="http://schemas.openxmlformats.org/officeDocument/2006/relationships/tags" Target="../tags/tag100.xml"/><Relationship Id="rId26" Type="http://schemas.openxmlformats.org/officeDocument/2006/relationships/tags" Target="../tags/tag101.xml"/><Relationship Id="rId27" Type="http://schemas.openxmlformats.org/officeDocument/2006/relationships/tags" Target="../tags/tag102.xml"/><Relationship Id="rId28" Type="http://schemas.openxmlformats.org/officeDocument/2006/relationships/tags" Target="../tags/tag103.xml"/><Relationship Id="rId29" Type="http://schemas.openxmlformats.org/officeDocument/2006/relationships/tags" Target="../tags/tag104.xml"/><Relationship Id="rId40" Type="http://schemas.openxmlformats.org/officeDocument/2006/relationships/tags" Target="../tags/tag115.xml"/><Relationship Id="rId41" Type="http://schemas.openxmlformats.org/officeDocument/2006/relationships/tags" Target="../tags/tag116.xml"/><Relationship Id="rId42" Type="http://schemas.openxmlformats.org/officeDocument/2006/relationships/tags" Target="../tags/tag117.xml"/><Relationship Id="rId43" Type="http://schemas.openxmlformats.org/officeDocument/2006/relationships/tags" Target="../tags/tag118.xml"/><Relationship Id="rId44" Type="http://schemas.openxmlformats.org/officeDocument/2006/relationships/tags" Target="../tags/tag119.xml"/><Relationship Id="rId45" Type="http://schemas.openxmlformats.org/officeDocument/2006/relationships/tags" Target="../tags/tag120.xml"/><Relationship Id="rId46" Type="http://schemas.openxmlformats.org/officeDocument/2006/relationships/tags" Target="../tags/tag121.xml"/><Relationship Id="rId47" Type="http://schemas.openxmlformats.org/officeDocument/2006/relationships/tags" Target="../tags/tag122.xml"/><Relationship Id="rId48" Type="http://schemas.openxmlformats.org/officeDocument/2006/relationships/tags" Target="../tags/tag123.xml"/><Relationship Id="rId49" Type="http://schemas.openxmlformats.org/officeDocument/2006/relationships/tags" Target="../tags/tag124.xml"/><Relationship Id="rId60" Type="http://schemas.openxmlformats.org/officeDocument/2006/relationships/tags" Target="../tags/tag135.xml"/><Relationship Id="rId61" Type="http://schemas.openxmlformats.org/officeDocument/2006/relationships/tags" Target="../tags/tag136.xml"/><Relationship Id="rId62" Type="http://schemas.openxmlformats.org/officeDocument/2006/relationships/tags" Target="../tags/tag137.xml"/><Relationship Id="rId63" Type="http://schemas.openxmlformats.org/officeDocument/2006/relationships/tags" Target="../tags/tag138.xml"/><Relationship Id="rId64" Type="http://schemas.openxmlformats.org/officeDocument/2006/relationships/tags" Target="../tags/tag139.xml"/><Relationship Id="rId65" Type="http://schemas.openxmlformats.org/officeDocument/2006/relationships/tags" Target="../tags/tag140.xml"/><Relationship Id="rId66" Type="http://schemas.openxmlformats.org/officeDocument/2006/relationships/tags" Target="../tags/tag141.xml"/><Relationship Id="rId67" Type="http://schemas.openxmlformats.org/officeDocument/2006/relationships/tags" Target="../tags/tag142.xml"/><Relationship Id="rId68" Type="http://schemas.openxmlformats.org/officeDocument/2006/relationships/tags" Target="../tags/tag143.xml"/><Relationship Id="rId69" Type="http://schemas.openxmlformats.org/officeDocument/2006/relationships/tags" Target="../tags/tag144.xml"/><Relationship Id="rId100" Type="http://schemas.openxmlformats.org/officeDocument/2006/relationships/tags" Target="../tags/tag175.xml"/><Relationship Id="rId80" Type="http://schemas.openxmlformats.org/officeDocument/2006/relationships/tags" Target="../tags/tag155.xml"/><Relationship Id="rId81" Type="http://schemas.openxmlformats.org/officeDocument/2006/relationships/tags" Target="../tags/tag156.xml"/><Relationship Id="rId82" Type="http://schemas.openxmlformats.org/officeDocument/2006/relationships/tags" Target="../tags/tag157.xml"/><Relationship Id="rId83" Type="http://schemas.openxmlformats.org/officeDocument/2006/relationships/tags" Target="../tags/tag158.xml"/><Relationship Id="rId84" Type="http://schemas.openxmlformats.org/officeDocument/2006/relationships/tags" Target="../tags/tag159.xml"/><Relationship Id="rId85" Type="http://schemas.openxmlformats.org/officeDocument/2006/relationships/tags" Target="../tags/tag160.xml"/><Relationship Id="rId86" Type="http://schemas.openxmlformats.org/officeDocument/2006/relationships/tags" Target="../tags/tag161.xml"/><Relationship Id="rId87" Type="http://schemas.openxmlformats.org/officeDocument/2006/relationships/tags" Target="../tags/tag162.xml"/><Relationship Id="rId88" Type="http://schemas.openxmlformats.org/officeDocument/2006/relationships/tags" Target="../tags/tag163.xml"/><Relationship Id="rId89" Type="http://schemas.openxmlformats.org/officeDocument/2006/relationships/tags" Target="../tags/tag16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3" Type="http://schemas.openxmlformats.org/officeDocument/2006/relationships/tags" Target="../tags/tag198.xml"/><Relationship Id="rId14" Type="http://schemas.openxmlformats.org/officeDocument/2006/relationships/tags" Target="../tags/tag199.xml"/><Relationship Id="rId15" Type="http://schemas.openxmlformats.org/officeDocument/2006/relationships/tags" Target="../tags/tag200.xml"/><Relationship Id="rId16" Type="http://schemas.openxmlformats.org/officeDocument/2006/relationships/tags" Target="../tags/tag201.xml"/><Relationship Id="rId17" Type="http://schemas.openxmlformats.org/officeDocument/2006/relationships/tags" Target="../tags/tag202.xml"/><Relationship Id="rId18" Type="http://schemas.openxmlformats.org/officeDocument/2006/relationships/tags" Target="../tags/tag203.xml"/><Relationship Id="rId19" Type="http://schemas.openxmlformats.org/officeDocument/2006/relationships/tags" Target="../tags/tag204.xml"/><Relationship Id="rId63" Type="http://schemas.openxmlformats.org/officeDocument/2006/relationships/tags" Target="../tags/tag248.xml"/><Relationship Id="rId64" Type="http://schemas.openxmlformats.org/officeDocument/2006/relationships/tags" Target="../tags/tag249.xml"/><Relationship Id="rId65" Type="http://schemas.openxmlformats.org/officeDocument/2006/relationships/tags" Target="../tags/tag250.xml"/><Relationship Id="rId66" Type="http://schemas.openxmlformats.org/officeDocument/2006/relationships/tags" Target="../tags/tag251.xml"/><Relationship Id="rId67" Type="http://schemas.openxmlformats.org/officeDocument/2006/relationships/tags" Target="../tags/tag252.xml"/><Relationship Id="rId68" Type="http://schemas.openxmlformats.org/officeDocument/2006/relationships/tags" Target="../tags/tag253.xml"/><Relationship Id="rId69" Type="http://schemas.openxmlformats.org/officeDocument/2006/relationships/tags" Target="../tags/tag254.xml"/><Relationship Id="rId50" Type="http://schemas.openxmlformats.org/officeDocument/2006/relationships/tags" Target="../tags/tag235.xml"/><Relationship Id="rId51" Type="http://schemas.openxmlformats.org/officeDocument/2006/relationships/tags" Target="../tags/tag236.xml"/><Relationship Id="rId52" Type="http://schemas.openxmlformats.org/officeDocument/2006/relationships/tags" Target="../tags/tag237.xml"/><Relationship Id="rId53" Type="http://schemas.openxmlformats.org/officeDocument/2006/relationships/tags" Target="../tags/tag238.xml"/><Relationship Id="rId54" Type="http://schemas.openxmlformats.org/officeDocument/2006/relationships/tags" Target="../tags/tag239.xml"/><Relationship Id="rId55" Type="http://schemas.openxmlformats.org/officeDocument/2006/relationships/tags" Target="../tags/tag240.xml"/><Relationship Id="rId56" Type="http://schemas.openxmlformats.org/officeDocument/2006/relationships/tags" Target="../tags/tag241.xml"/><Relationship Id="rId57" Type="http://schemas.openxmlformats.org/officeDocument/2006/relationships/tags" Target="../tags/tag242.xml"/><Relationship Id="rId58" Type="http://schemas.openxmlformats.org/officeDocument/2006/relationships/tags" Target="../tags/tag243.xml"/><Relationship Id="rId59" Type="http://schemas.openxmlformats.org/officeDocument/2006/relationships/tags" Target="../tags/tag244.xml"/><Relationship Id="rId40" Type="http://schemas.openxmlformats.org/officeDocument/2006/relationships/tags" Target="../tags/tag225.xml"/><Relationship Id="rId41" Type="http://schemas.openxmlformats.org/officeDocument/2006/relationships/tags" Target="../tags/tag226.xml"/><Relationship Id="rId42" Type="http://schemas.openxmlformats.org/officeDocument/2006/relationships/tags" Target="../tags/tag227.xml"/><Relationship Id="rId43" Type="http://schemas.openxmlformats.org/officeDocument/2006/relationships/tags" Target="../tags/tag228.xml"/><Relationship Id="rId44" Type="http://schemas.openxmlformats.org/officeDocument/2006/relationships/tags" Target="../tags/tag229.xml"/><Relationship Id="rId45" Type="http://schemas.openxmlformats.org/officeDocument/2006/relationships/tags" Target="../tags/tag230.xml"/><Relationship Id="rId46" Type="http://schemas.openxmlformats.org/officeDocument/2006/relationships/tags" Target="../tags/tag231.xml"/><Relationship Id="rId47" Type="http://schemas.openxmlformats.org/officeDocument/2006/relationships/tags" Target="../tags/tag232.xml"/><Relationship Id="rId48" Type="http://schemas.openxmlformats.org/officeDocument/2006/relationships/tags" Target="../tags/tag233.xml"/><Relationship Id="rId49" Type="http://schemas.openxmlformats.org/officeDocument/2006/relationships/tags" Target="../tags/tag234.xml"/><Relationship Id="rId1" Type="http://schemas.openxmlformats.org/officeDocument/2006/relationships/tags" Target="../tags/tag186.xml"/><Relationship Id="rId2" Type="http://schemas.openxmlformats.org/officeDocument/2006/relationships/tags" Target="../tags/tag187.xml"/><Relationship Id="rId3" Type="http://schemas.openxmlformats.org/officeDocument/2006/relationships/tags" Target="../tags/tag188.xml"/><Relationship Id="rId4" Type="http://schemas.openxmlformats.org/officeDocument/2006/relationships/tags" Target="../tags/tag189.xml"/><Relationship Id="rId5" Type="http://schemas.openxmlformats.org/officeDocument/2006/relationships/tags" Target="../tags/tag190.xml"/><Relationship Id="rId6" Type="http://schemas.openxmlformats.org/officeDocument/2006/relationships/tags" Target="../tags/tag191.xml"/><Relationship Id="rId7" Type="http://schemas.openxmlformats.org/officeDocument/2006/relationships/tags" Target="../tags/tag192.xml"/><Relationship Id="rId8" Type="http://schemas.openxmlformats.org/officeDocument/2006/relationships/tags" Target="../tags/tag193.xml"/><Relationship Id="rId9" Type="http://schemas.openxmlformats.org/officeDocument/2006/relationships/tags" Target="../tags/tag194.xml"/><Relationship Id="rId30" Type="http://schemas.openxmlformats.org/officeDocument/2006/relationships/tags" Target="../tags/tag215.xml"/><Relationship Id="rId31" Type="http://schemas.openxmlformats.org/officeDocument/2006/relationships/tags" Target="../tags/tag216.xml"/><Relationship Id="rId32" Type="http://schemas.openxmlformats.org/officeDocument/2006/relationships/tags" Target="../tags/tag217.xml"/><Relationship Id="rId33" Type="http://schemas.openxmlformats.org/officeDocument/2006/relationships/tags" Target="../tags/tag218.xml"/><Relationship Id="rId34" Type="http://schemas.openxmlformats.org/officeDocument/2006/relationships/tags" Target="../tags/tag219.xml"/><Relationship Id="rId35" Type="http://schemas.openxmlformats.org/officeDocument/2006/relationships/tags" Target="../tags/tag220.xml"/><Relationship Id="rId36" Type="http://schemas.openxmlformats.org/officeDocument/2006/relationships/tags" Target="../tags/tag221.xml"/><Relationship Id="rId37" Type="http://schemas.openxmlformats.org/officeDocument/2006/relationships/tags" Target="../tags/tag222.xml"/><Relationship Id="rId38" Type="http://schemas.openxmlformats.org/officeDocument/2006/relationships/tags" Target="../tags/tag223.xml"/><Relationship Id="rId39" Type="http://schemas.openxmlformats.org/officeDocument/2006/relationships/tags" Target="../tags/tag224.xml"/><Relationship Id="rId70" Type="http://schemas.openxmlformats.org/officeDocument/2006/relationships/tags" Target="../tags/tag255.xml"/><Relationship Id="rId71" Type="http://schemas.openxmlformats.org/officeDocument/2006/relationships/tags" Target="../tags/tag256.xml"/><Relationship Id="rId72" Type="http://schemas.openxmlformats.org/officeDocument/2006/relationships/tags" Target="../tags/tag257.xml"/><Relationship Id="rId20" Type="http://schemas.openxmlformats.org/officeDocument/2006/relationships/tags" Target="../tags/tag205.xml"/><Relationship Id="rId21" Type="http://schemas.openxmlformats.org/officeDocument/2006/relationships/tags" Target="../tags/tag206.xml"/><Relationship Id="rId22" Type="http://schemas.openxmlformats.org/officeDocument/2006/relationships/tags" Target="../tags/tag207.xml"/><Relationship Id="rId23" Type="http://schemas.openxmlformats.org/officeDocument/2006/relationships/tags" Target="../tags/tag208.xml"/><Relationship Id="rId24" Type="http://schemas.openxmlformats.org/officeDocument/2006/relationships/tags" Target="../tags/tag209.xml"/><Relationship Id="rId25" Type="http://schemas.openxmlformats.org/officeDocument/2006/relationships/tags" Target="../tags/tag210.xml"/><Relationship Id="rId26" Type="http://schemas.openxmlformats.org/officeDocument/2006/relationships/tags" Target="../tags/tag211.xml"/><Relationship Id="rId27" Type="http://schemas.openxmlformats.org/officeDocument/2006/relationships/tags" Target="../tags/tag212.xml"/><Relationship Id="rId28" Type="http://schemas.openxmlformats.org/officeDocument/2006/relationships/tags" Target="../tags/tag213.xml"/><Relationship Id="rId29" Type="http://schemas.openxmlformats.org/officeDocument/2006/relationships/tags" Target="../tags/tag214.xml"/><Relationship Id="rId73" Type="http://schemas.openxmlformats.org/officeDocument/2006/relationships/tags" Target="../tags/tag258.xml"/><Relationship Id="rId74" Type="http://schemas.openxmlformats.org/officeDocument/2006/relationships/tags" Target="../tags/tag259.xml"/><Relationship Id="rId75" Type="http://schemas.openxmlformats.org/officeDocument/2006/relationships/tags" Target="../tags/tag260.xml"/><Relationship Id="rId76" Type="http://schemas.openxmlformats.org/officeDocument/2006/relationships/tags" Target="../tags/tag261.xml"/><Relationship Id="rId77" Type="http://schemas.openxmlformats.org/officeDocument/2006/relationships/slideLayout" Target="../slideLayouts/slideLayout2.xml"/><Relationship Id="rId60" Type="http://schemas.openxmlformats.org/officeDocument/2006/relationships/tags" Target="../tags/tag245.xml"/><Relationship Id="rId61" Type="http://schemas.openxmlformats.org/officeDocument/2006/relationships/tags" Target="../tags/tag246.xml"/><Relationship Id="rId62" Type="http://schemas.openxmlformats.org/officeDocument/2006/relationships/tags" Target="../tags/tag247.xml"/><Relationship Id="rId10" Type="http://schemas.openxmlformats.org/officeDocument/2006/relationships/tags" Target="../tags/tag195.xml"/><Relationship Id="rId11" Type="http://schemas.openxmlformats.org/officeDocument/2006/relationships/tags" Target="../tags/tag196.xml"/><Relationship Id="rId12" Type="http://schemas.openxmlformats.org/officeDocument/2006/relationships/tags" Target="../tags/tag197.xml"/></Relationships>
</file>

<file path=ppt/slides/_rels/slide31.xml.rels><?xml version="1.0" encoding="UTF-8" standalone="yes"?>
<Relationships xmlns="http://schemas.openxmlformats.org/package/2006/relationships"><Relationship Id="rId46" Type="http://schemas.openxmlformats.org/officeDocument/2006/relationships/tags" Target="../tags/tag307.xml"/><Relationship Id="rId47" Type="http://schemas.openxmlformats.org/officeDocument/2006/relationships/tags" Target="../tags/tag308.xml"/><Relationship Id="rId48" Type="http://schemas.openxmlformats.org/officeDocument/2006/relationships/tags" Target="../tags/tag309.xml"/><Relationship Id="rId49" Type="http://schemas.openxmlformats.org/officeDocument/2006/relationships/tags" Target="../tags/tag310.xml"/><Relationship Id="rId20" Type="http://schemas.openxmlformats.org/officeDocument/2006/relationships/tags" Target="../tags/tag281.xml"/><Relationship Id="rId21" Type="http://schemas.openxmlformats.org/officeDocument/2006/relationships/tags" Target="../tags/tag282.xml"/><Relationship Id="rId22" Type="http://schemas.openxmlformats.org/officeDocument/2006/relationships/tags" Target="../tags/tag283.xml"/><Relationship Id="rId23" Type="http://schemas.openxmlformats.org/officeDocument/2006/relationships/tags" Target="../tags/tag284.xml"/><Relationship Id="rId24" Type="http://schemas.openxmlformats.org/officeDocument/2006/relationships/tags" Target="../tags/tag285.xml"/><Relationship Id="rId25" Type="http://schemas.openxmlformats.org/officeDocument/2006/relationships/tags" Target="../tags/tag286.xml"/><Relationship Id="rId26" Type="http://schemas.openxmlformats.org/officeDocument/2006/relationships/tags" Target="../tags/tag287.xml"/><Relationship Id="rId27" Type="http://schemas.openxmlformats.org/officeDocument/2006/relationships/tags" Target="../tags/tag288.xml"/><Relationship Id="rId28" Type="http://schemas.openxmlformats.org/officeDocument/2006/relationships/tags" Target="../tags/tag289.xml"/><Relationship Id="rId29" Type="http://schemas.openxmlformats.org/officeDocument/2006/relationships/tags" Target="../tags/tag290.xml"/><Relationship Id="rId50" Type="http://schemas.openxmlformats.org/officeDocument/2006/relationships/tags" Target="../tags/tag311.xml"/><Relationship Id="rId51" Type="http://schemas.openxmlformats.org/officeDocument/2006/relationships/tags" Target="../tags/tag312.xml"/><Relationship Id="rId52" Type="http://schemas.openxmlformats.org/officeDocument/2006/relationships/slideLayout" Target="../slideLayouts/slideLayout2.xml"/><Relationship Id="rId1" Type="http://schemas.openxmlformats.org/officeDocument/2006/relationships/tags" Target="../tags/tag262.xml"/><Relationship Id="rId2" Type="http://schemas.openxmlformats.org/officeDocument/2006/relationships/tags" Target="../tags/tag263.xml"/><Relationship Id="rId3" Type="http://schemas.openxmlformats.org/officeDocument/2006/relationships/tags" Target="../tags/tag264.xml"/><Relationship Id="rId4" Type="http://schemas.openxmlformats.org/officeDocument/2006/relationships/tags" Target="../tags/tag265.xml"/><Relationship Id="rId5" Type="http://schemas.openxmlformats.org/officeDocument/2006/relationships/tags" Target="../tags/tag266.xml"/><Relationship Id="rId30" Type="http://schemas.openxmlformats.org/officeDocument/2006/relationships/tags" Target="../tags/tag291.xml"/><Relationship Id="rId31" Type="http://schemas.openxmlformats.org/officeDocument/2006/relationships/tags" Target="../tags/tag292.xml"/><Relationship Id="rId32" Type="http://schemas.openxmlformats.org/officeDocument/2006/relationships/tags" Target="../tags/tag293.xml"/><Relationship Id="rId9" Type="http://schemas.openxmlformats.org/officeDocument/2006/relationships/tags" Target="../tags/tag270.xml"/><Relationship Id="rId6" Type="http://schemas.openxmlformats.org/officeDocument/2006/relationships/tags" Target="../tags/tag267.xml"/><Relationship Id="rId7" Type="http://schemas.openxmlformats.org/officeDocument/2006/relationships/tags" Target="../tags/tag268.xml"/><Relationship Id="rId8" Type="http://schemas.openxmlformats.org/officeDocument/2006/relationships/tags" Target="../tags/tag269.xml"/><Relationship Id="rId33" Type="http://schemas.openxmlformats.org/officeDocument/2006/relationships/tags" Target="../tags/tag294.xml"/><Relationship Id="rId34" Type="http://schemas.openxmlformats.org/officeDocument/2006/relationships/tags" Target="../tags/tag295.xml"/><Relationship Id="rId35" Type="http://schemas.openxmlformats.org/officeDocument/2006/relationships/tags" Target="../tags/tag296.xml"/><Relationship Id="rId36" Type="http://schemas.openxmlformats.org/officeDocument/2006/relationships/tags" Target="../tags/tag297.xml"/><Relationship Id="rId10" Type="http://schemas.openxmlformats.org/officeDocument/2006/relationships/tags" Target="../tags/tag271.xml"/><Relationship Id="rId11" Type="http://schemas.openxmlformats.org/officeDocument/2006/relationships/tags" Target="../tags/tag272.xml"/><Relationship Id="rId12" Type="http://schemas.openxmlformats.org/officeDocument/2006/relationships/tags" Target="../tags/tag273.xml"/><Relationship Id="rId13" Type="http://schemas.openxmlformats.org/officeDocument/2006/relationships/tags" Target="../tags/tag274.xml"/><Relationship Id="rId14" Type="http://schemas.openxmlformats.org/officeDocument/2006/relationships/tags" Target="../tags/tag275.xml"/><Relationship Id="rId15" Type="http://schemas.openxmlformats.org/officeDocument/2006/relationships/tags" Target="../tags/tag276.xml"/><Relationship Id="rId16" Type="http://schemas.openxmlformats.org/officeDocument/2006/relationships/tags" Target="../tags/tag277.xml"/><Relationship Id="rId17" Type="http://schemas.openxmlformats.org/officeDocument/2006/relationships/tags" Target="../tags/tag278.xml"/><Relationship Id="rId18" Type="http://schemas.openxmlformats.org/officeDocument/2006/relationships/tags" Target="../tags/tag279.xml"/><Relationship Id="rId19" Type="http://schemas.openxmlformats.org/officeDocument/2006/relationships/tags" Target="../tags/tag280.xml"/><Relationship Id="rId37" Type="http://schemas.openxmlformats.org/officeDocument/2006/relationships/tags" Target="../tags/tag298.xml"/><Relationship Id="rId38" Type="http://schemas.openxmlformats.org/officeDocument/2006/relationships/tags" Target="../tags/tag299.xml"/><Relationship Id="rId39" Type="http://schemas.openxmlformats.org/officeDocument/2006/relationships/tags" Target="../tags/tag300.xml"/><Relationship Id="rId40" Type="http://schemas.openxmlformats.org/officeDocument/2006/relationships/tags" Target="../tags/tag301.xml"/><Relationship Id="rId41" Type="http://schemas.openxmlformats.org/officeDocument/2006/relationships/tags" Target="../tags/tag302.xml"/><Relationship Id="rId42" Type="http://schemas.openxmlformats.org/officeDocument/2006/relationships/tags" Target="../tags/tag303.xml"/><Relationship Id="rId43" Type="http://schemas.openxmlformats.org/officeDocument/2006/relationships/tags" Target="../tags/tag304.xml"/><Relationship Id="rId44" Type="http://schemas.openxmlformats.org/officeDocument/2006/relationships/tags" Target="../tags/tag305.xml"/><Relationship Id="rId45" Type="http://schemas.openxmlformats.org/officeDocument/2006/relationships/tags" Target="../tags/tag306.xml"/></Relationships>
</file>

<file path=ppt/slides/_rels/slide32.xml.rels><?xml version="1.0" encoding="UTF-8" standalone="yes"?>
<Relationships xmlns="http://schemas.openxmlformats.org/package/2006/relationships"><Relationship Id="rId13" Type="http://schemas.openxmlformats.org/officeDocument/2006/relationships/tags" Target="../tags/tag325.xml"/><Relationship Id="rId14" Type="http://schemas.openxmlformats.org/officeDocument/2006/relationships/tags" Target="../tags/tag326.xml"/><Relationship Id="rId15" Type="http://schemas.openxmlformats.org/officeDocument/2006/relationships/tags" Target="../tags/tag327.xml"/><Relationship Id="rId16" Type="http://schemas.openxmlformats.org/officeDocument/2006/relationships/tags" Target="../tags/tag328.xml"/><Relationship Id="rId17" Type="http://schemas.openxmlformats.org/officeDocument/2006/relationships/tags" Target="../tags/tag329.xml"/><Relationship Id="rId18" Type="http://schemas.openxmlformats.org/officeDocument/2006/relationships/tags" Target="../tags/tag330.xml"/><Relationship Id="rId19" Type="http://schemas.openxmlformats.org/officeDocument/2006/relationships/tags" Target="../tags/tag331.xml"/><Relationship Id="rId50" Type="http://schemas.openxmlformats.org/officeDocument/2006/relationships/tags" Target="../tags/tag362.xml"/><Relationship Id="rId51" Type="http://schemas.openxmlformats.org/officeDocument/2006/relationships/tags" Target="../tags/tag363.xml"/><Relationship Id="rId52" Type="http://schemas.openxmlformats.org/officeDocument/2006/relationships/tags" Target="../tags/tag364.xml"/><Relationship Id="rId53" Type="http://schemas.openxmlformats.org/officeDocument/2006/relationships/slideLayout" Target="../slideLayouts/slideLayout2.xml"/><Relationship Id="rId40" Type="http://schemas.openxmlformats.org/officeDocument/2006/relationships/tags" Target="../tags/tag352.xml"/><Relationship Id="rId41" Type="http://schemas.openxmlformats.org/officeDocument/2006/relationships/tags" Target="../tags/tag353.xml"/><Relationship Id="rId42" Type="http://schemas.openxmlformats.org/officeDocument/2006/relationships/tags" Target="../tags/tag354.xml"/><Relationship Id="rId43" Type="http://schemas.openxmlformats.org/officeDocument/2006/relationships/tags" Target="../tags/tag355.xml"/><Relationship Id="rId44" Type="http://schemas.openxmlformats.org/officeDocument/2006/relationships/tags" Target="../tags/tag356.xml"/><Relationship Id="rId45" Type="http://schemas.openxmlformats.org/officeDocument/2006/relationships/tags" Target="../tags/tag357.xml"/><Relationship Id="rId46" Type="http://schemas.openxmlformats.org/officeDocument/2006/relationships/tags" Target="../tags/tag358.xml"/><Relationship Id="rId47" Type="http://schemas.openxmlformats.org/officeDocument/2006/relationships/tags" Target="../tags/tag359.xml"/><Relationship Id="rId48" Type="http://schemas.openxmlformats.org/officeDocument/2006/relationships/tags" Target="../tags/tag360.xml"/><Relationship Id="rId49" Type="http://schemas.openxmlformats.org/officeDocument/2006/relationships/tags" Target="../tags/tag361.xml"/><Relationship Id="rId1" Type="http://schemas.openxmlformats.org/officeDocument/2006/relationships/tags" Target="../tags/tag313.xml"/><Relationship Id="rId2" Type="http://schemas.openxmlformats.org/officeDocument/2006/relationships/tags" Target="../tags/tag314.xml"/><Relationship Id="rId3" Type="http://schemas.openxmlformats.org/officeDocument/2006/relationships/tags" Target="../tags/tag315.xml"/><Relationship Id="rId4" Type="http://schemas.openxmlformats.org/officeDocument/2006/relationships/tags" Target="../tags/tag316.xml"/><Relationship Id="rId5" Type="http://schemas.openxmlformats.org/officeDocument/2006/relationships/tags" Target="../tags/tag317.xml"/><Relationship Id="rId6" Type="http://schemas.openxmlformats.org/officeDocument/2006/relationships/tags" Target="../tags/tag318.xml"/><Relationship Id="rId7" Type="http://schemas.openxmlformats.org/officeDocument/2006/relationships/tags" Target="../tags/tag319.xml"/><Relationship Id="rId8" Type="http://schemas.openxmlformats.org/officeDocument/2006/relationships/tags" Target="../tags/tag320.xml"/><Relationship Id="rId9" Type="http://schemas.openxmlformats.org/officeDocument/2006/relationships/tags" Target="../tags/tag321.xml"/><Relationship Id="rId30" Type="http://schemas.openxmlformats.org/officeDocument/2006/relationships/tags" Target="../tags/tag342.xml"/><Relationship Id="rId31" Type="http://schemas.openxmlformats.org/officeDocument/2006/relationships/tags" Target="../tags/tag343.xml"/><Relationship Id="rId32" Type="http://schemas.openxmlformats.org/officeDocument/2006/relationships/tags" Target="../tags/tag344.xml"/><Relationship Id="rId33" Type="http://schemas.openxmlformats.org/officeDocument/2006/relationships/tags" Target="../tags/tag345.xml"/><Relationship Id="rId34" Type="http://schemas.openxmlformats.org/officeDocument/2006/relationships/tags" Target="../tags/tag346.xml"/><Relationship Id="rId35" Type="http://schemas.openxmlformats.org/officeDocument/2006/relationships/tags" Target="../tags/tag347.xml"/><Relationship Id="rId36" Type="http://schemas.openxmlformats.org/officeDocument/2006/relationships/tags" Target="../tags/tag348.xml"/><Relationship Id="rId37" Type="http://schemas.openxmlformats.org/officeDocument/2006/relationships/tags" Target="../tags/tag349.xml"/><Relationship Id="rId38" Type="http://schemas.openxmlformats.org/officeDocument/2006/relationships/tags" Target="../tags/tag350.xml"/><Relationship Id="rId39" Type="http://schemas.openxmlformats.org/officeDocument/2006/relationships/tags" Target="../tags/tag351.xml"/><Relationship Id="rId20" Type="http://schemas.openxmlformats.org/officeDocument/2006/relationships/tags" Target="../tags/tag332.xml"/><Relationship Id="rId21" Type="http://schemas.openxmlformats.org/officeDocument/2006/relationships/tags" Target="../tags/tag333.xml"/><Relationship Id="rId22" Type="http://schemas.openxmlformats.org/officeDocument/2006/relationships/tags" Target="../tags/tag334.xml"/><Relationship Id="rId23" Type="http://schemas.openxmlformats.org/officeDocument/2006/relationships/tags" Target="../tags/tag335.xml"/><Relationship Id="rId24" Type="http://schemas.openxmlformats.org/officeDocument/2006/relationships/tags" Target="../tags/tag336.xml"/><Relationship Id="rId25" Type="http://schemas.openxmlformats.org/officeDocument/2006/relationships/tags" Target="../tags/tag337.xml"/><Relationship Id="rId26" Type="http://schemas.openxmlformats.org/officeDocument/2006/relationships/tags" Target="../tags/tag338.xml"/><Relationship Id="rId27" Type="http://schemas.openxmlformats.org/officeDocument/2006/relationships/tags" Target="../tags/tag339.xml"/><Relationship Id="rId28" Type="http://schemas.openxmlformats.org/officeDocument/2006/relationships/tags" Target="../tags/tag340.xml"/><Relationship Id="rId29" Type="http://schemas.openxmlformats.org/officeDocument/2006/relationships/tags" Target="../tags/tag341.xml"/><Relationship Id="rId10" Type="http://schemas.openxmlformats.org/officeDocument/2006/relationships/tags" Target="../tags/tag322.xml"/><Relationship Id="rId11" Type="http://schemas.openxmlformats.org/officeDocument/2006/relationships/tags" Target="../tags/tag323.xml"/><Relationship Id="rId12" Type="http://schemas.openxmlformats.org/officeDocument/2006/relationships/tags" Target="../tags/tag324.xml"/></Relationships>
</file>

<file path=ppt/slides/_rels/slide33.xml.rels><?xml version="1.0" encoding="UTF-8" standalone="yes"?>
<Relationships xmlns="http://schemas.openxmlformats.org/package/2006/relationships"><Relationship Id="rId46" Type="http://schemas.openxmlformats.org/officeDocument/2006/relationships/tags" Target="../tags/tag410.xml"/><Relationship Id="rId47" Type="http://schemas.openxmlformats.org/officeDocument/2006/relationships/tags" Target="../tags/tag411.xml"/><Relationship Id="rId48" Type="http://schemas.openxmlformats.org/officeDocument/2006/relationships/tags" Target="../tags/tag412.xml"/><Relationship Id="rId49" Type="http://schemas.openxmlformats.org/officeDocument/2006/relationships/slideLayout" Target="../slideLayouts/slideLayout2.xml"/><Relationship Id="rId20" Type="http://schemas.openxmlformats.org/officeDocument/2006/relationships/tags" Target="../tags/tag384.xml"/><Relationship Id="rId21" Type="http://schemas.openxmlformats.org/officeDocument/2006/relationships/tags" Target="../tags/tag385.xml"/><Relationship Id="rId22" Type="http://schemas.openxmlformats.org/officeDocument/2006/relationships/tags" Target="../tags/tag386.xml"/><Relationship Id="rId23" Type="http://schemas.openxmlformats.org/officeDocument/2006/relationships/tags" Target="../tags/tag387.xml"/><Relationship Id="rId24" Type="http://schemas.openxmlformats.org/officeDocument/2006/relationships/tags" Target="../tags/tag388.xml"/><Relationship Id="rId25" Type="http://schemas.openxmlformats.org/officeDocument/2006/relationships/tags" Target="../tags/tag389.xml"/><Relationship Id="rId26" Type="http://schemas.openxmlformats.org/officeDocument/2006/relationships/tags" Target="../tags/tag390.xml"/><Relationship Id="rId27" Type="http://schemas.openxmlformats.org/officeDocument/2006/relationships/tags" Target="../tags/tag391.xml"/><Relationship Id="rId28" Type="http://schemas.openxmlformats.org/officeDocument/2006/relationships/tags" Target="../tags/tag392.xml"/><Relationship Id="rId29" Type="http://schemas.openxmlformats.org/officeDocument/2006/relationships/tags" Target="../tags/tag393.xml"/><Relationship Id="rId1" Type="http://schemas.openxmlformats.org/officeDocument/2006/relationships/tags" Target="../tags/tag365.xml"/><Relationship Id="rId2" Type="http://schemas.openxmlformats.org/officeDocument/2006/relationships/tags" Target="../tags/tag366.xml"/><Relationship Id="rId3" Type="http://schemas.openxmlformats.org/officeDocument/2006/relationships/tags" Target="../tags/tag367.xml"/><Relationship Id="rId4" Type="http://schemas.openxmlformats.org/officeDocument/2006/relationships/tags" Target="../tags/tag368.xml"/><Relationship Id="rId5" Type="http://schemas.openxmlformats.org/officeDocument/2006/relationships/tags" Target="../tags/tag369.xml"/><Relationship Id="rId30" Type="http://schemas.openxmlformats.org/officeDocument/2006/relationships/tags" Target="../tags/tag394.xml"/><Relationship Id="rId31" Type="http://schemas.openxmlformats.org/officeDocument/2006/relationships/tags" Target="../tags/tag395.xml"/><Relationship Id="rId32" Type="http://schemas.openxmlformats.org/officeDocument/2006/relationships/tags" Target="../tags/tag396.xml"/><Relationship Id="rId9" Type="http://schemas.openxmlformats.org/officeDocument/2006/relationships/tags" Target="../tags/tag373.xml"/><Relationship Id="rId6" Type="http://schemas.openxmlformats.org/officeDocument/2006/relationships/tags" Target="../tags/tag370.xml"/><Relationship Id="rId7" Type="http://schemas.openxmlformats.org/officeDocument/2006/relationships/tags" Target="../tags/tag371.xml"/><Relationship Id="rId8" Type="http://schemas.openxmlformats.org/officeDocument/2006/relationships/tags" Target="../tags/tag372.xml"/><Relationship Id="rId33" Type="http://schemas.openxmlformats.org/officeDocument/2006/relationships/tags" Target="../tags/tag397.xml"/><Relationship Id="rId34" Type="http://schemas.openxmlformats.org/officeDocument/2006/relationships/tags" Target="../tags/tag398.xml"/><Relationship Id="rId35" Type="http://schemas.openxmlformats.org/officeDocument/2006/relationships/tags" Target="../tags/tag399.xml"/><Relationship Id="rId36" Type="http://schemas.openxmlformats.org/officeDocument/2006/relationships/tags" Target="../tags/tag400.xml"/><Relationship Id="rId10" Type="http://schemas.openxmlformats.org/officeDocument/2006/relationships/tags" Target="../tags/tag374.xml"/><Relationship Id="rId11" Type="http://schemas.openxmlformats.org/officeDocument/2006/relationships/tags" Target="../tags/tag375.xml"/><Relationship Id="rId12" Type="http://schemas.openxmlformats.org/officeDocument/2006/relationships/tags" Target="../tags/tag376.xml"/><Relationship Id="rId13" Type="http://schemas.openxmlformats.org/officeDocument/2006/relationships/tags" Target="../tags/tag377.xml"/><Relationship Id="rId14" Type="http://schemas.openxmlformats.org/officeDocument/2006/relationships/tags" Target="../tags/tag378.xml"/><Relationship Id="rId15" Type="http://schemas.openxmlformats.org/officeDocument/2006/relationships/tags" Target="../tags/tag379.xml"/><Relationship Id="rId16" Type="http://schemas.openxmlformats.org/officeDocument/2006/relationships/tags" Target="../tags/tag380.xml"/><Relationship Id="rId17" Type="http://schemas.openxmlformats.org/officeDocument/2006/relationships/tags" Target="../tags/tag381.xml"/><Relationship Id="rId18" Type="http://schemas.openxmlformats.org/officeDocument/2006/relationships/tags" Target="../tags/tag382.xml"/><Relationship Id="rId19" Type="http://schemas.openxmlformats.org/officeDocument/2006/relationships/tags" Target="../tags/tag383.xml"/><Relationship Id="rId37" Type="http://schemas.openxmlformats.org/officeDocument/2006/relationships/tags" Target="../tags/tag401.xml"/><Relationship Id="rId38" Type="http://schemas.openxmlformats.org/officeDocument/2006/relationships/tags" Target="../tags/tag402.xml"/><Relationship Id="rId39" Type="http://schemas.openxmlformats.org/officeDocument/2006/relationships/tags" Target="../tags/tag403.xml"/><Relationship Id="rId40" Type="http://schemas.openxmlformats.org/officeDocument/2006/relationships/tags" Target="../tags/tag404.xml"/><Relationship Id="rId41" Type="http://schemas.openxmlformats.org/officeDocument/2006/relationships/tags" Target="../tags/tag405.xml"/><Relationship Id="rId42" Type="http://schemas.openxmlformats.org/officeDocument/2006/relationships/tags" Target="../tags/tag406.xml"/><Relationship Id="rId43" Type="http://schemas.openxmlformats.org/officeDocument/2006/relationships/tags" Target="../tags/tag407.xml"/><Relationship Id="rId44" Type="http://schemas.openxmlformats.org/officeDocument/2006/relationships/tags" Target="../tags/tag408.xml"/><Relationship Id="rId45" Type="http://schemas.openxmlformats.org/officeDocument/2006/relationships/tags" Target="../tags/tag409.xml"/></Relationships>
</file>

<file path=ppt/slides/_rels/slide34.xml.rels><?xml version="1.0" encoding="UTF-8" standalone="yes"?>
<Relationships xmlns="http://schemas.openxmlformats.org/package/2006/relationships"><Relationship Id="rId101" Type="http://schemas.openxmlformats.org/officeDocument/2006/relationships/tags" Target="../tags/tag513.xml"/><Relationship Id="rId102" Type="http://schemas.openxmlformats.org/officeDocument/2006/relationships/tags" Target="../tags/tag514.xml"/><Relationship Id="rId103" Type="http://schemas.openxmlformats.org/officeDocument/2006/relationships/tags" Target="../tags/tag515.xml"/><Relationship Id="rId104" Type="http://schemas.openxmlformats.org/officeDocument/2006/relationships/tags" Target="../tags/tag516.xml"/><Relationship Id="rId105" Type="http://schemas.openxmlformats.org/officeDocument/2006/relationships/tags" Target="../tags/tag517.xml"/><Relationship Id="rId106" Type="http://schemas.openxmlformats.org/officeDocument/2006/relationships/tags" Target="../tags/tag518.xml"/><Relationship Id="rId107" Type="http://schemas.openxmlformats.org/officeDocument/2006/relationships/tags" Target="../tags/tag519.xml"/><Relationship Id="rId1" Type="http://schemas.openxmlformats.org/officeDocument/2006/relationships/tags" Target="../tags/tag413.xml"/><Relationship Id="rId2" Type="http://schemas.openxmlformats.org/officeDocument/2006/relationships/tags" Target="../tags/tag414.xml"/><Relationship Id="rId3" Type="http://schemas.openxmlformats.org/officeDocument/2006/relationships/tags" Target="../tags/tag415.xml"/><Relationship Id="rId4" Type="http://schemas.openxmlformats.org/officeDocument/2006/relationships/tags" Target="../tags/tag416.xml"/><Relationship Id="rId5" Type="http://schemas.openxmlformats.org/officeDocument/2006/relationships/tags" Target="../tags/tag417.xml"/><Relationship Id="rId6" Type="http://schemas.openxmlformats.org/officeDocument/2006/relationships/tags" Target="../tags/tag418.xml"/><Relationship Id="rId7" Type="http://schemas.openxmlformats.org/officeDocument/2006/relationships/tags" Target="../tags/tag419.xml"/><Relationship Id="rId8" Type="http://schemas.openxmlformats.org/officeDocument/2006/relationships/tags" Target="../tags/tag420.xml"/><Relationship Id="rId9" Type="http://schemas.openxmlformats.org/officeDocument/2006/relationships/tags" Target="../tags/tag421.xml"/><Relationship Id="rId108" Type="http://schemas.openxmlformats.org/officeDocument/2006/relationships/tags" Target="../tags/tag520.xml"/><Relationship Id="rId109" Type="http://schemas.openxmlformats.org/officeDocument/2006/relationships/tags" Target="../tags/tag521.xml"/><Relationship Id="rId10" Type="http://schemas.openxmlformats.org/officeDocument/2006/relationships/tags" Target="../tags/tag422.xml"/><Relationship Id="rId11" Type="http://schemas.openxmlformats.org/officeDocument/2006/relationships/tags" Target="../tags/tag423.xml"/><Relationship Id="rId12" Type="http://schemas.openxmlformats.org/officeDocument/2006/relationships/tags" Target="../tags/tag424.xml"/><Relationship Id="rId13" Type="http://schemas.openxmlformats.org/officeDocument/2006/relationships/tags" Target="../tags/tag425.xml"/><Relationship Id="rId14" Type="http://schemas.openxmlformats.org/officeDocument/2006/relationships/tags" Target="../tags/tag426.xml"/><Relationship Id="rId15" Type="http://schemas.openxmlformats.org/officeDocument/2006/relationships/tags" Target="../tags/tag427.xml"/><Relationship Id="rId16" Type="http://schemas.openxmlformats.org/officeDocument/2006/relationships/tags" Target="../tags/tag428.xml"/><Relationship Id="rId17" Type="http://schemas.openxmlformats.org/officeDocument/2006/relationships/tags" Target="../tags/tag429.xml"/><Relationship Id="rId18" Type="http://schemas.openxmlformats.org/officeDocument/2006/relationships/tags" Target="../tags/tag430.xml"/><Relationship Id="rId19" Type="http://schemas.openxmlformats.org/officeDocument/2006/relationships/tags" Target="../tags/tag431.xml"/><Relationship Id="rId30" Type="http://schemas.openxmlformats.org/officeDocument/2006/relationships/tags" Target="../tags/tag442.xml"/><Relationship Id="rId31" Type="http://schemas.openxmlformats.org/officeDocument/2006/relationships/tags" Target="../tags/tag443.xml"/><Relationship Id="rId32" Type="http://schemas.openxmlformats.org/officeDocument/2006/relationships/tags" Target="../tags/tag444.xml"/><Relationship Id="rId33" Type="http://schemas.openxmlformats.org/officeDocument/2006/relationships/tags" Target="../tags/tag445.xml"/><Relationship Id="rId34" Type="http://schemas.openxmlformats.org/officeDocument/2006/relationships/tags" Target="../tags/tag446.xml"/><Relationship Id="rId35" Type="http://schemas.openxmlformats.org/officeDocument/2006/relationships/tags" Target="../tags/tag447.xml"/><Relationship Id="rId36" Type="http://schemas.openxmlformats.org/officeDocument/2006/relationships/tags" Target="../tags/tag448.xml"/><Relationship Id="rId37" Type="http://schemas.openxmlformats.org/officeDocument/2006/relationships/tags" Target="../tags/tag449.xml"/><Relationship Id="rId38" Type="http://schemas.openxmlformats.org/officeDocument/2006/relationships/tags" Target="../tags/tag450.xml"/><Relationship Id="rId39" Type="http://schemas.openxmlformats.org/officeDocument/2006/relationships/tags" Target="../tags/tag451.xml"/><Relationship Id="rId50" Type="http://schemas.openxmlformats.org/officeDocument/2006/relationships/tags" Target="../tags/tag462.xml"/><Relationship Id="rId51" Type="http://schemas.openxmlformats.org/officeDocument/2006/relationships/tags" Target="../tags/tag463.xml"/><Relationship Id="rId52" Type="http://schemas.openxmlformats.org/officeDocument/2006/relationships/tags" Target="../tags/tag464.xml"/><Relationship Id="rId53" Type="http://schemas.openxmlformats.org/officeDocument/2006/relationships/tags" Target="../tags/tag465.xml"/><Relationship Id="rId54" Type="http://schemas.openxmlformats.org/officeDocument/2006/relationships/tags" Target="../tags/tag466.xml"/><Relationship Id="rId55" Type="http://schemas.openxmlformats.org/officeDocument/2006/relationships/tags" Target="../tags/tag467.xml"/><Relationship Id="rId56" Type="http://schemas.openxmlformats.org/officeDocument/2006/relationships/tags" Target="../tags/tag468.xml"/><Relationship Id="rId57" Type="http://schemas.openxmlformats.org/officeDocument/2006/relationships/tags" Target="../tags/tag469.xml"/><Relationship Id="rId58" Type="http://schemas.openxmlformats.org/officeDocument/2006/relationships/tags" Target="../tags/tag470.xml"/><Relationship Id="rId59" Type="http://schemas.openxmlformats.org/officeDocument/2006/relationships/tags" Target="../tags/tag471.xml"/><Relationship Id="rId70" Type="http://schemas.openxmlformats.org/officeDocument/2006/relationships/tags" Target="../tags/tag482.xml"/><Relationship Id="rId71" Type="http://schemas.openxmlformats.org/officeDocument/2006/relationships/tags" Target="../tags/tag483.xml"/><Relationship Id="rId72" Type="http://schemas.openxmlformats.org/officeDocument/2006/relationships/tags" Target="../tags/tag484.xml"/><Relationship Id="rId73" Type="http://schemas.openxmlformats.org/officeDocument/2006/relationships/tags" Target="../tags/tag485.xml"/><Relationship Id="rId74" Type="http://schemas.openxmlformats.org/officeDocument/2006/relationships/tags" Target="../tags/tag486.xml"/><Relationship Id="rId75" Type="http://schemas.openxmlformats.org/officeDocument/2006/relationships/tags" Target="../tags/tag487.xml"/><Relationship Id="rId76" Type="http://schemas.openxmlformats.org/officeDocument/2006/relationships/tags" Target="../tags/tag488.xml"/><Relationship Id="rId77" Type="http://schemas.openxmlformats.org/officeDocument/2006/relationships/tags" Target="../tags/tag489.xml"/><Relationship Id="rId78" Type="http://schemas.openxmlformats.org/officeDocument/2006/relationships/tags" Target="../tags/tag490.xml"/><Relationship Id="rId79" Type="http://schemas.openxmlformats.org/officeDocument/2006/relationships/tags" Target="../tags/tag491.xml"/><Relationship Id="rId110" Type="http://schemas.openxmlformats.org/officeDocument/2006/relationships/tags" Target="../tags/tag522.xml"/><Relationship Id="rId90" Type="http://schemas.openxmlformats.org/officeDocument/2006/relationships/tags" Target="../tags/tag502.xml"/><Relationship Id="rId91" Type="http://schemas.openxmlformats.org/officeDocument/2006/relationships/tags" Target="../tags/tag503.xml"/><Relationship Id="rId92" Type="http://schemas.openxmlformats.org/officeDocument/2006/relationships/tags" Target="../tags/tag504.xml"/><Relationship Id="rId93" Type="http://schemas.openxmlformats.org/officeDocument/2006/relationships/tags" Target="../tags/tag505.xml"/><Relationship Id="rId94" Type="http://schemas.openxmlformats.org/officeDocument/2006/relationships/tags" Target="../tags/tag506.xml"/><Relationship Id="rId95" Type="http://schemas.openxmlformats.org/officeDocument/2006/relationships/tags" Target="../tags/tag507.xml"/><Relationship Id="rId96" Type="http://schemas.openxmlformats.org/officeDocument/2006/relationships/tags" Target="../tags/tag508.xml"/><Relationship Id="rId97" Type="http://schemas.openxmlformats.org/officeDocument/2006/relationships/tags" Target="../tags/tag509.xml"/><Relationship Id="rId98" Type="http://schemas.openxmlformats.org/officeDocument/2006/relationships/tags" Target="../tags/tag510.xml"/><Relationship Id="rId99" Type="http://schemas.openxmlformats.org/officeDocument/2006/relationships/tags" Target="../tags/tag511.xml"/><Relationship Id="rId111" Type="http://schemas.openxmlformats.org/officeDocument/2006/relationships/tags" Target="../tags/tag523.xml"/><Relationship Id="rId112" Type="http://schemas.openxmlformats.org/officeDocument/2006/relationships/tags" Target="../tags/tag524.xml"/><Relationship Id="rId113" Type="http://schemas.openxmlformats.org/officeDocument/2006/relationships/slideLayout" Target="../slideLayouts/slideLayout2.xml"/><Relationship Id="rId20" Type="http://schemas.openxmlformats.org/officeDocument/2006/relationships/tags" Target="../tags/tag432.xml"/><Relationship Id="rId21" Type="http://schemas.openxmlformats.org/officeDocument/2006/relationships/tags" Target="../tags/tag433.xml"/><Relationship Id="rId22" Type="http://schemas.openxmlformats.org/officeDocument/2006/relationships/tags" Target="../tags/tag434.xml"/><Relationship Id="rId23" Type="http://schemas.openxmlformats.org/officeDocument/2006/relationships/tags" Target="../tags/tag435.xml"/><Relationship Id="rId24" Type="http://schemas.openxmlformats.org/officeDocument/2006/relationships/tags" Target="../tags/tag436.xml"/><Relationship Id="rId25" Type="http://schemas.openxmlformats.org/officeDocument/2006/relationships/tags" Target="../tags/tag437.xml"/><Relationship Id="rId26" Type="http://schemas.openxmlformats.org/officeDocument/2006/relationships/tags" Target="../tags/tag438.xml"/><Relationship Id="rId27" Type="http://schemas.openxmlformats.org/officeDocument/2006/relationships/tags" Target="../tags/tag439.xml"/><Relationship Id="rId28" Type="http://schemas.openxmlformats.org/officeDocument/2006/relationships/tags" Target="../tags/tag440.xml"/><Relationship Id="rId29" Type="http://schemas.openxmlformats.org/officeDocument/2006/relationships/tags" Target="../tags/tag441.xml"/><Relationship Id="rId40" Type="http://schemas.openxmlformats.org/officeDocument/2006/relationships/tags" Target="../tags/tag452.xml"/><Relationship Id="rId41" Type="http://schemas.openxmlformats.org/officeDocument/2006/relationships/tags" Target="../tags/tag453.xml"/><Relationship Id="rId42" Type="http://schemas.openxmlformats.org/officeDocument/2006/relationships/tags" Target="../tags/tag454.xml"/><Relationship Id="rId43" Type="http://schemas.openxmlformats.org/officeDocument/2006/relationships/tags" Target="../tags/tag455.xml"/><Relationship Id="rId44" Type="http://schemas.openxmlformats.org/officeDocument/2006/relationships/tags" Target="../tags/tag456.xml"/><Relationship Id="rId45" Type="http://schemas.openxmlformats.org/officeDocument/2006/relationships/tags" Target="../tags/tag457.xml"/><Relationship Id="rId46" Type="http://schemas.openxmlformats.org/officeDocument/2006/relationships/tags" Target="../tags/tag458.xml"/><Relationship Id="rId47" Type="http://schemas.openxmlformats.org/officeDocument/2006/relationships/tags" Target="../tags/tag459.xml"/><Relationship Id="rId48" Type="http://schemas.openxmlformats.org/officeDocument/2006/relationships/tags" Target="../tags/tag460.xml"/><Relationship Id="rId49" Type="http://schemas.openxmlformats.org/officeDocument/2006/relationships/tags" Target="../tags/tag461.xml"/><Relationship Id="rId60" Type="http://schemas.openxmlformats.org/officeDocument/2006/relationships/tags" Target="../tags/tag472.xml"/><Relationship Id="rId61" Type="http://schemas.openxmlformats.org/officeDocument/2006/relationships/tags" Target="../tags/tag473.xml"/><Relationship Id="rId62" Type="http://schemas.openxmlformats.org/officeDocument/2006/relationships/tags" Target="../tags/tag474.xml"/><Relationship Id="rId63" Type="http://schemas.openxmlformats.org/officeDocument/2006/relationships/tags" Target="../tags/tag475.xml"/><Relationship Id="rId64" Type="http://schemas.openxmlformats.org/officeDocument/2006/relationships/tags" Target="../tags/tag476.xml"/><Relationship Id="rId65" Type="http://schemas.openxmlformats.org/officeDocument/2006/relationships/tags" Target="../tags/tag477.xml"/><Relationship Id="rId66" Type="http://schemas.openxmlformats.org/officeDocument/2006/relationships/tags" Target="../tags/tag478.xml"/><Relationship Id="rId67" Type="http://schemas.openxmlformats.org/officeDocument/2006/relationships/tags" Target="../tags/tag479.xml"/><Relationship Id="rId68" Type="http://schemas.openxmlformats.org/officeDocument/2006/relationships/tags" Target="../tags/tag480.xml"/><Relationship Id="rId69" Type="http://schemas.openxmlformats.org/officeDocument/2006/relationships/tags" Target="../tags/tag481.xml"/><Relationship Id="rId100" Type="http://schemas.openxmlformats.org/officeDocument/2006/relationships/tags" Target="../tags/tag512.xml"/><Relationship Id="rId80" Type="http://schemas.openxmlformats.org/officeDocument/2006/relationships/tags" Target="../tags/tag492.xml"/><Relationship Id="rId81" Type="http://schemas.openxmlformats.org/officeDocument/2006/relationships/tags" Target="../tags/tag493.xml"/><Relationship Id="rId82" Type="http://schemas.openxmlformats.org/officeDocument/2006/relationships/tags" Target="../tags/tag494.xml"/><Relationship Id="rId83" Type="http://schemas.openxmlformats.org/officeDocument/2006/relationships/tags" Target="../tags/tag495.xml"/><Relationship Id="rId84" Type="http://schemas.openxmlformats.org/officeDocument/2006/relationships/tags" Target="../tags/tag496.xml"/><Relationship Id="rId85" Type="http://schemas.openxmlformats.org/officeDocument/2006/relationships/tags" Target="../tags/tag497.xml"/><Relationship Id="rId86" Type="http://schemas.openxmlformats.org/officeDocument/2006/relationships/tags" Target="../tags/tag498.xml"/><Relationship Id="rId87" Type="http://schemas.openxmlformats.org/officeDocument/2006/relationships/tags" Target="../tags/tag499.xml"/><Relationship Id="rId88" Type="http://schemas.openxmlformats.org/officeDocument/2006/relationships/tags" Target="../tags/tag500.xml"/><Relationship Id="rId89" Type="http://schemas.openxmlformats.org/officeDocument/2006/relationships/tags" Target="../tags/tag501.xml"/></Relationships>
</file>

<file path=ppt/slides/_rels/slide35.xml.rels><?xml version="1.0" encoding="UTF-8" standalone="yes"?>
<Relationships xmlns="http://schemas.openxmlformats.org/package/2006/relationships"><Relationship Id="rId142" Type="http://schemas.openxmlformats.org/officeDocument/2006/relationships/tags" Target="../tags/tag666.xml"/><Relationship Id="rId143" Type="http://schemas.openxmlformats.org/officeDocument/2006/relationships/tags" Target="../tags/tag667.xml"/><Relationship Id="rId144" Type="http://schemas.openxmlformats.org/officeDocument/2006/relationships/tags" Target="../tags/tag668.xml"/><Relationship Id="rId145" Type="http://schemas.openxmlformats.org/officeDocument/2006/relationships/tags" Target="../tags/tag669.xml"/><Relationship Id="rId146" Type="http://schemas.openxmlformats.org/officeDocument/2006/relationships/tags" Target="../tags/tag670.xml"/><Relationship Id="rId147" Type="http://schemas.openxmlformats.org/officeDocument/2006/relationships/tags" Target="../tags/tag671.xml"/><Relationship Id="rId148" Type="http://schemas.openxmlformats.org/officeDocument/2006/relationships/tags" Target="../tags/tag672.xml"/><Relationship Id="rId149" Type="http://schemas.openxmlformats.org/officeDocument/2006/relationships/tags" Target="../tags/tag673.xml"/><Relationship Id="rId180" Type="http://schemas.openxmlformats.org/officeDocument/2006/relationships/tags" Target="../tags/tag704.xml"/><Relationship Id="rId181" Type="http://schemas.openxmlformats.org/officeDocument/2006/relationships/tags" Target="../tags/tag705.xml"/><Relationship Id="rId182" Type="http://schemas.openxmlformats.org/officeDocument/2006/relationships/tags" Target="../tags/tag706.xml"/><Relationship Id="rId40" Type="http://schemas.openxmlformats.org/officeDocument/2006/relationships/tags" Target="../tags/tag564.xml"/><Relationship Id="rId41" Type="http://schemas.openxmlformats.org/officeDocument/2006/relationships/tags" Target="../tags/tag565.xml"/><Relationship Id="rId42" Type="http://schemas.openxmlformats.org/officeDocument/2006/relationships/tags" Target="../tags/tag566.xml"/><Relationship Id="rId43" Type="http://schemas.openxmlformats.org/officeDocument/2006/relationships/tags" Target="../tags/tag567.xml"/><Relationship Id="rId44" Type="http://schemas.openxmlformats.org/officeDocument/2006/relationships/tags" Target="../tags/tag568.xml"/><Relationship Id="rId45" Type="http://schemas.openxmlformats.org/officeDocument/2006/relationships/tags" Target="../tags/tag569.xml"/><Relationship Id="rId46" Type="http://schemas.openxmlformats.org/officeDocument/2006/relationships/tags" Target="../tags/tag570.xml"/><Relationship Id="rId47" Type="http://schemas.openxmlformats.org/officeDocument/2006/relationships/tags" Target="../tags/tag571.xml"/><Relationship Id="rId48" Type="http://schemas.openxmlformats.org/officeDocument/2006/relationships/tags" Target="../tags/tag572.xml"/><Relationship Id="rId49" Type="http://schemas.openxmlformats.org/officeDocument/2006/relationships/tags" Target="../tags/tag573.xml"/><Relationship Id="rId183" Type="http://schemas.openxmlformats.org/officeDocument/2006/relationships/tags" Target="../tags/tag707.xml"/><Relationship Id="rId184" Type="http://schemas.openxmlformats.org/officeDocument/2006/relationships/tags" Target="../tags/tag708.xml"/><Relationship Id="rId185" Type="http://schemas.openxmlformats.org/officeDocument/2006/relationships/tags" Target="../tags/tag709.xml"/><Relationship Id="rId186" Type="http://schemas.openxmlformats.org/officeDocument/2006/relationships/tags" Target="../tags/tag710.xml"/><Relationship Id="rId187" Type="http://schemas.openxmlformats.org/officeDocument/2006/relationships/tags" Target="../tags/tag711.xml"/><Relationship Id="rId188" Type="http://schemas.openxmlformats.org/officeDocument/2006/relationships/tags" Target="../tags/tag712.xml"/><Relationship Id="rId189" Type="http://schemas.openxmlformats.org/officeDocument/2006/relationships/tags" Target="../tags/tag713.xml"/><Relationship Id="rId80" Type="http://schemas.openxmlformats.org/officeDocument/2006/relationships/tags" Target="../tags/tag604.xml"/><Relationship Id="rId81" Type="http://schemas.openxmlformats.org/officeDocument/2006/relationships/tags" Target="../tags/tag605.xml"/><Relationship Id="rId82" Type="http://schemas.openxmlformats.org/officeDocument/2006/relationships/tags" Target="../tags/tag606.xml"/><Relationship Id="rId83" Type="http://schemas.openxmlformats.org/officeDocument/2006/relationships/tags" Target="../tags/tag607.xml"/><Relationship Id="rId84" Type="http://schemas.openxmlformats.org/officeDocument/2006/relationships/tags" Target="../tags/tag608.xml"/><Relationship Id="rId85" Type="http://schemas.openxmlformats.org/officeDocument/2006/relationships/tags" Target="../tags/tag609.xml"/><Relationship Id="rId86" Type="http://schemas.openxmlformats.org/officeDocument/2006/relationships/tags" Target="../tags/tag610.xml"/><Relationship Id="rId87" Type="http://schemas.openxmlformats.org/officeDocument/2006/relationships/tags" Target="../tags/tag611.xml"/><Relationship Id="rId88" Type="http://schemas.openxmlformats.org/officeDocument/2006/relationships/tags" Target="../tags/tag612.xml"/><Relationship Id="rId89" Type="http://schemas.openxmlformats.org/officeDocument/2006/relationships/tags" Target="../tags/tag613.xml"/><Relationship Id="rId110" Type="http://schemas.openxmlformats.org/officeDocument/2006/relationships/tags" Target="../tags/tag634.xml"/><Relationship Id="rId111" Type="http://schemas.openxmlformats.org/officeDocument/2006/relationships/tags" Target="../tags/tag635.xml"/><Relationship Id="rId112" Type="http://schemas.openxmlformats.org/officeDocument/2006/relationships/tags" Target="../tags/tag636.xml"/><Relationship Id="rId113" Type="http://schemas.openxmlformats.org/officeDocument/2006/relationships/tags" Target="../tags/tag637.xml"/><Relationship Id="rId114" Type="http://schemas.openxmlformats.org/officeDocument/2006/relationships/tags" Target="../tags/tag638.xml"/><Relationship Id="rId115" Type="http://schemas.openxmlformats.org/officeDocument/2006/relationships/tags" Target="../tags/tag639.xml"/><Relationship Id="rId116" Type="http://schemas.openxmlformats.org/officeDocument/2006/relationships/tags" Target="../tags/tag640.xml"/><Relationship Id="rId117" Type="http://schemas.openxmlformats.org/officeDocument/2006/relationships/tags" Target="../tags/tag641.xml"/><Relationship Id="rId118" Type="http://schemas.openxmlformats.org/officeDocument/2006/relationships/tags" Target="../tags/tag642.xml"/><Relationship Id="rId119" Type="http://schemas.openxmlformats.org/officeDocument/2006/relationships/tags" Target="../tags/tag643.xml"/><Relationship Id="rId150" Type="http://schemas.openxmlformats.org/officeDocument/2006/relationships/tags" Target="../tags/tag674.xml"/><Relationship Id="rId151" Type="http://schemas.openxmlformats.org/officeDocument/2006/relationships/tags" Target="../tags/tag675.xml"/><Relationship Id="rId152" Type="http://schemas.openxmlformats.org/officeDocument/2006/relationships/tags" Target="../tags/tag676.xml"/><Relationship Id="rId10" Type="http://schemas.openxmlformats.org/officeDocument/2006/relationships/tags" Target="../tags/tag534.xml"/><Relationship Id="rId11" Type="http://schemas.openxmlformats.org/officeDocument/2006/relationships/tags" Target="../tags/tag535.xml"/><Relationship Id="rId12" Type="http://schemas.openxmlformats.org/officeDocument/2006/relationships/tags" Target="../tags/tag536.xml"/><Relationship Id="rId13" Type="http://schemas.openxmlformats.org/officeDocument/2006/relationships/tags" Target="../tags/tag537.xml"/><Relationship Id="rId14" Type="http://schemas.openxmlformats.org/officeDocument/2006/relationships/tags" Target="../tags/tag538.xml"/><Relationship Id="rId15" Type="http://schemas.openxmlformats.org/officeDocument/2006/relationships/tags" Target="../tags/tag539.xml"/><Relationship Id="rId16" Type="http://schemas.openxmlformats.org/officeDocument/2006/relationships/tags" Target="../tags/tag540.xml"/><Relationship Id="rId17" Type="http://schemas.openxmlformats.org/officeDocument/2006/relationships/tags" Target="../tags/tag541.xml"/><Relationship Id="rId18" Type="http://schemas.openxmlformats.org/officeDocument/2006/relationships/tags" Target="../tags/tag542.xml"/><Relationship Id="rId19" Type="http://schemas.openxmlformats.org/officeDocument/2006/relationships/tags" Target="../tags/tag543.xml"/><Relationship Id="rId153" Type="http://schemas.openxmlformats.org/officeDocument/2006/relationships/tags" Target="../tags/tag677.xml"/><Relationship Id="rId154" Type="http://schemas.openxmlformats.org/officeDocument/2006/relationships/tags" Target="../tags/tag678.xml"/><Relationship Id="rId155" Type="http://schemas.openxmlformats.org/officeDocument/2006/relationships/tags" Target="../tags/tag679.xml"/><Relationship Id="rId156" Type="http://schemas.openxmlformats.org/officeDocument/2006/relationships/tags" Target="../tags/tag680.xml"/><Relationship Id="rId157" Type="http://schemas.openxmlformats.org/officeDocument/2006/relationships/tags" Target="../tags/tag681.xml"/><Relationship Id="rId158" Type="http://schemas.openxmlformats.org/officeDocument/2006/relationships/tags" Target="../tags/tag682.xml"/><Relationship Id="rId159" Type="http://schemas.openxmlformats.org/officeDocument/2006/relationships/tags" Target="../tags/tag683.xml"/><Relationship Id="rId190" Type="http://schemas.openxmlformats.org/officeDocument/2006/relationships/tags" Target="../tags/tag714.xml"/><Relationship Id="rId191" Type="http://schemas.openxmlformats.org/officeDocument/2006/relationships/tags" Target="../tags/tag715.xml"/><Relationship Id="rId192" Type="http://schemas.openxmlformats.org/officeDocument/2006/relationships/tags" Target="../tags/tag716.xml"/><Relationship Id="rId50" Type="http://schemas.openxmlformats.org/officeDocument/2006/relationships/tags" Target="../tags/tag574.xml"/><Relationship Id="rId51" Type="http://schemas.openxmlformats.org/officeDocument/2006/relationships/tags" Target="../tags/tag575.xml"/><Relationship Id="rId52" Type="http://schemas.openxmlformats.org/officeDocument/2006/relationships/tags" Target="../tags/tag576.xml"/><Relationship Id="rId53" Type="http://schemas.openxmlformats.org/officeDocument/2006/relationships/tags" Target="../tags/tag577.xml"/><Relationship Id="rId54" Type="http://schemas.openxmlformats.org/officeDocument/2006/relationships/tags" Target="../tags/tag578.xml"/><Relationship Id="rId55" Type="http://schemas.openxmlformats.org/officeDocument/2006/relationships/tags" Target="../tags/tag579.xml"/><Relationship Id="rId56" Type="http://schemas.openxmlformats.org/officeDocument/2006/relationships/tags" Target="../tags/tag580.xml"/><Relationship Id="rId57" Type="http://schemas.openxmlformats.org/officeDocument/2006/relationships/tags" Target="../tags/tag581.xml"/><Relationship Id="rId58" Type="http://schemas.openxmlformats.org/officeDocument/2006/relationships/tags" Target="../tags/tag582.xml"/><Relationship Id="rId59" Type="http://schemas.openxmlformats.org/officeDocument/2006/relationships/tags" Target="../tags/tag583.xml"/><Relationship Id="rId193" Type="http://schemas.openxmlformats.org/officeDocument/2006/relationships/tags" Target="../tags/tag717.xml"/><Relationship Id="rId194" Type="http://schemas.openxmlformats.org/officeDocument/2006/relationships/tags" Target="../tags/tag718.xml"/><Relationship Id="rId195" Type="http://schemas.openxmlformats.org/officeDocument/2006/relationships/tags" Target="../tags/tag719.xml"/><Relationship Id="rId196" Type="http://schemas.openxmlformats.org/officeDocument/2006/relationships/tags" Target="../tags/tag720.xml"/><Relationship Id="rId197" Type="http://schemas.openxmlformats.org/officeDocument/2006/relationships/tags" Target="../tags/tag721.xml"/><Relationship Id="rId198" Type="http://schemas.openxmlformats.org/officeDocument/2006/relationships/tags" Target="../tags/tag722.xml"/><Relationship Id="rId199" Type="http://schemas.openxmlformats.org/officeDocument/2006/relationships/tags" Target="../tags/tag723.xml"/><Relationship Id="rId90" Type="http://schemas.openxmlformats.org/officeDocument/2006/relationships/tags" Target="../tags/tag614.xml"/><Relationship Id="rId91" Type="http://schemas.openxmlformats.org/officeDocument/2006/relationships/tags" Target="../tags/tag615.xml"/><Relationship Id="rId92" Type="http://schemas.openxmlformats.org/officeDocument/2006/relationships/tags" Target="../tags/tag616.xml"/><Relationship Id="rId93" Type="http://schemas.openxmlformats.org/officeDocument/2006/relationships/tags" Target="../tags/tag617.xml"/><Relationship Id="rId94" Type="http://schemas.openxmlformats.org/officeDocument/2006/relationships/tags" Target="../tags/tag618.xml"/><Relationship Id="rId95" Type="http://schemas.openxmlformats.org/officeDocument/2006/relationships/tags" Target="../tags/tag619.xml"/><Relationship Id="rId96" Type="http://schemas.openxmlformats.org/officeDocument/2006/relationships/tags" Target="../tags/tag620.xml"/><Relationship Id="rId97" Type="http://schemas.openxmlformats.org/officeDocument/2006/relationships/tags" Target="../tags/tag621.xml"/><Relationship Id="rId98" Type="http://schemas.openxmlformats.org/officeDocument/2006/relationships/tags" Target="../tags/tag622.xml"/><Relationship Id="rId99" Type="http://schemas.openxmlformats.org/officeDocument/2006/relationships/tags" Target="../tags/tag623.xml"/><Relationship Id="rId120" Type="http://schemas.openxmlformats.org/officeDocument/2006/relationships/tags" Target="../tags/tag644.xml"/><Relationship Id="rId121" Type="http://schemas.openxmlformats.org/officeDocument/2006/relationships/tags" Target="../tags/tag645.xml"/><Relationship Id="rId122" Type="http://schemas.openxmlformats.org/officeDocument/2006/relationships/tags" Target="../tags/tag646.xml"/><Relationship Id="rId123" Type="http://schemas.openxmlformats.org/officeDocument/2006/relationships/tags" Target="../tags/tag647.xml"/><Relationship Id="rId124" Type="http://schemas.openxmlformats.org/officeDocument/2006/relationships/tags" Target="../tags/tag648.xml"/><Relationship Id="rId125" Type="http://schemas.openxmlformats.org/officeDocument/2006/relationships/tags" Target="../tags/tag649.xml"/><Relationship Id="rId126" Type="http://schemas.openxmlformats.org/officeDocument/2006/relationships/tags" Target="../tags/tag650.xml"/><Relationship Id="rId127" Type="http://schemas.openxmlformats.org/officeDocument/2006/relationships/tags" Target="../tags/tag651.xml"/><Relationship Id="rId128" Type="http://schemas.openxmlformats.org/officeDocument/2006/relationships/tags" Target="../tags/tag652.xml"/><Relationship Id="rId129" Type="http://schemas.openxmlformats.org/officeDocument/2006/relationships/tags" Target="../tags/tag653.xml"/><Relationship Id="rId160" Type="http://schemas.openxmlformats.org/officeDocument/2006/relationships/tags" Target="../tags/tag684.xml"/><Relationship Id="rId161" Type="http://schemas.openxmlformats.org/officeDocument/2006/relationships/tags" Target="../tags/tag685.xml"/><Relationship Id="rId162" Type="http://schemas.openxmlformats.org/officeDocument/2006/relationships/tags" Target="../tags/tag686.xml"/><Relationship Id="rId20" Type="http://schemas.openxmlformats.org/officeDocument/2006/relationships/tags" Target="../tags/tag544.xml"/><Relationship Id="rId21" Type="http://schemas.openxmlformats.org/officeDocument/2006/relationships/tags" Target="../tags/tag545.xml"/><Relationship Id="rId22" Type="http://schemas.openxmlformats.org/officeDocument/2006/relationships/tags" Target="../tags/tag546.xml"/><Relationship Id="rId23" Type="http://schemas.openxmlformats.org/officeDocument/2006/relationships/tags" Target="../tags/tag547.xml"/><Relationship Id="rId24" Type="http://schemas.openxmlformats.org/officeDocument/2006/relationships/tags" Target="../tags/tag548.xml"/><Relationship Id="rId25" Type="http://schemas.openxmlformats.org/officeDocument/2006/relationships/tags" Target="../tags/tag549.xml"/><Relationship Id="rId26" Type="http://schemas.openxmlformats.org/officeDocument/2006/relationships/tags" Target="../tags/tag550.xml"/><Relationship Id="rId27" Type="http://schemas.openxmlformats.org/officeDocument/2006/relationships/tags" Target="../tags/tag551.xml"/><Relationship Id="rId28" Type="http://schemas.openxmlformats.org/officeDocument/2006/relationships/tags" Target="../tags/tag552.xml"/><Relationship Id="rId29" Type="http://schemas.openxmlformats.org/officeDocument/2006/relationships/tags" Target="../tags/tag553.xml"/><Relationship Id="rId163" Type="http://schemas.openxmlformats.org/officeDocument/2006/relationships/tags" Target="../tags/tag687.xml"/><Relationship Id="rId164" Type="http://schemas.openxmlformats.org/officeDocument/2006/relationships/tags" Target="../tags/tag688.xml"/><Relationship Id="rId165" Type="http://schemas.openxmlformats.org/officeDocument/2006/relationships/tags" Target="../tags/tag689.xml"/><Relationship Id="rId166" Type="http://schemas.openxmlformats.org/officeDocument/2006/relationships/tags" Target="../tags/tag690.xml"/><Relationship Id="rId167" Type="http://schemas.openxmlformats.org/officeDocument/2006/relationships/tags" Target="../tags/tag691.xml"/><Relationship Id="rId168" Type="http://schemas.openxmlformats.org/officeDocument/2006/relationships/tags" Target="../tags/tag692.xml"/><Relationship Id="rId169" Type="http://schemas.openxmlformats.org/officeDocument/2006/relationships/tags" Target="../tags/tag693.xml"/><Relationship Id="rId200" Type="http://schemas.openxmlformats.org/officeDocument/2006/relationships/tags" Target="../tags/tag724.xml"/><Relationship Id="rId201" Type="http://schemas.openxmlformats.org/officeDocument/2006/relationships/tags" Target="../tags/tag725.xml"/><Relationship Id="rId202" Type="http://schemas.openxmlformats.org/officeDocument/2006/relationships/tags" Target="../tags/tag726.xml"/><Relationship Id="rId203" Type="http://schemas.openxmlformats.org/officeDocument/2006/relationships/tags" Target="../tags/tag727.xml"/><Relationship Id="rId60" Type="http://schemas.openxmlformats.org/officeDocument/2006/relationships/tags" Target="../tags/tag584.xml"/><Relationship Id="rId61" Type="http://schemas.openxmlformats.org/officeDocument/2006/relationships/tags" Target="../tags/tag585.xml"/><Relationship Id="rId62" Type="http://schemas.openxmlformats.org/officeDocument/2006/relationships/tags" Target="../tags/tag586.xml"/><Relationship Id="rId63" Type="http://schemas.openxmlformats.org/officeDocument/2006/relationships/tags" Target="../tags/tag587.xml"/><Relationship Id="rId64" Type="http://schemas.openxmlformats.org/officeDocument/2006/relationships/tags" Target="../tags/tag588.xml"/><Relationship Id="rId65" Type="http://schemas.openxmlformats.org/officeDocument/2006/relationships/tags" Target="../tags/tag589.xml"/><Relationship Id="rId66" Type="http://schemas.openxmlformats.org/officeDocument/2006/relationships/tags" Target="../tags/tag590.xml"/><Relationship Id="rId67" Type="http://schemas.openxmlformats.org/officeDocument/2006/relationships/tags" Target="../tags/tag591.xml"/><Relationship Id="rId68" Type="http://schemas.openxmlformats.org/officeDocument/2006/relationships/tags" Target="../tags/tag592.xml"/><Relationship Id="rId69" Type="http://schemas.openxmlformats.org/officeDocument/2006/relationships/tags" Target="../tags/tag593.xml"/><Relationship Id="rId204" Type="http://schemas.openxmlformats.org/officeDocument/2006/relationships/slideLayout" Target="../slideLayouts/slideLayout2.xml"/><Relationship Id="rId130" Type="http://schemas.openxmlformats.org/officeDocument/2006/relationships/tags" Target="../tags/tag654.xml"/><Relationship Id="rId131" Type="http://schemas.openxmlformats.org/officeDocument/2006/relationships/tags" Target="../tags/tag655.xml"/><Relationship Id="rId132" Type="http://schemas.openxmlformats.org/officeDocument/2006/relationships/tags" Target="../tags/tag656.xml"/><Relationship Id="rId133" Type="http://schemas.openxmlformats.org/officeDocument/2006/relationships/tags" Target="../tags/tag657.xml"/><Relationship Id="rId134" Type="http://schemas.openxmlformats.org/officeDocument/2006/relationships/tags" Target="../tags/tag658.xml"/><Relationship Id="rId135" Type="http://schemas.openxmlformats.org/officeDocument/2006/relationships/tags" Target="../tags/tag659.xml"/><Relationship Id="rId136" Type="http://schemas.openxmlformats.org/officeDocument/2006/relationships/tags" Target="../tags/tag660.xml"/><Relationship Id="rId137" Type="http://schemas.openxmlformats.org/officeDocument/2006/relationships/tags" Target="../tags/tag661.xml"/><Relationship Id="rId138" Type="http://schemas.openxmlformats.org/officeDocument/2006/relationships/tags" Target="../tags/tag662.xml"/><Relationship Id="rId139" Type="http://schemas.openxmlformats.org/officeDocument/2006/relationships/tags" Target="../tags/tag663.xml"/><Relationship Id="rId170" Type="http://schemas.openxmlformats.org/officeDocument/2006/relationships/tags" Target="../tags/tag694.xml"/><Relationship Id="rId171" Type="http://schemas.openxmlformats.org/officeDocument/2006/relationships/tags" Target="../tags/tag695.xml"/><Relationship Id="rId172" Type="http://schemas.openxmlformats.org/officeDocument/2006/relationships/tags" Target="../tags/tag696.xml"/><Relationship Id="rId30" Type="http://schemas.openxmlformats.org/officeDocument/2006/relationships/tags" Target="../tags/tag554.xml"/><Relationship Id="rId31" Type="http://schemas.openxmlformats.org/officeDocument/2006/relationships/tags" Target="../tags/tag555.xml"/><Relationship Id="rId32" Type="http://schemas.openxmlformats.org/officeDocument/2006/relationships/tags" Target="../tags/tag556.xml"/><Relationship Id="rId33" Type="http://schemas.openxmlformats.org/officeDocument/2006/relationships/tags" Target="../tags/tag557.xml"/><Relationship Id="rId34" Type="http://schemas.openxmlformats.org/officeDocument/2006/relationships/tags" Target="../tags/tag558.xml"/><Relationship Id="rId35" Type="http://schemas.openxmlformats.org/officeDocument/2006/relationships/tags" Target="../tags/tag559.xml"/><Relationship Id="rId36" Type="http://schemas.openxmlformats.org/officeDocument/2006/relationships/tags" Target="../tags/tag560.xml"/><Relationship Id="rId37" Type="http://schemas.openxmlformats.org/officeDocument/2006/relationships/tags" Target="../tags/tag561.xml"/><Relationship Id="rId38" Type="http://schemas.openxmlformats.org/officeDocument/2006/relationships/tags" Target="../tags/tag562.xml"/><Relationship Id="rId39" Type="http://schemas.openxmlformats.org/officeDocument/2006/relationships/tags" Target="../tags/tag563.xml"/><Relationship Id="rId173" Type="http://schemas.openxmlformats.org/officeDocument/2006/relationships/tags" Target="../tags/tag697.xml"/><Relationship Id="rId174" Type="http://schemas.openxmlformats.org/officeDocument/2006/relationships/tags" Target="../tags/tag698.xml"/><Relationship Id="rId175" Type="http://schemas.openxmlformats.org/officeDocument/2006/relationships/tags" Target="../tags/tag699.xml"/><Relationship Id="rId176" Type="http://schemas.openxmlformats.org/officeDocument/2006/relationships/tags" Target="../tags/tag700.xml"/><Relationship Id="rId177" Type="http://schemas.openxmlformats.org/officeDocument/2006/relationships/tags" Target="../tags/tag701.xml"/><Relationship Id="rId178" Type="http://schemas.openxmlformats.org/officeDocument/2006/relationships/tags" Target="../tags/tag702.xml"/><Relationship Id="rId179" Type="http://schemas.openxmlformats.org/officeDocument/2006/relationships/tags" Target="../tags/tag703.xml"/><Relationship Id="rId70" Type="http://schemas.openxmlformats.org/officeDocument/2006/relationships/tags" Target="../tags/tag594.xml"/><Relationship Id="rId71" Type="http://schemas.openxmlformats.org/officeDocument/2006/relationships/tags" Target="../tags/tag595.xml"/><Relationship Id="rId72" Type="http://schemas.openxmlformats.org/officeDocument/2006/relationships/tags" Target="../tags/tag596.xml"/><Relationship Id="rId73" Type="http://schemas.openxmlformats.org/officeDocument/2006/relationships/tags" Target="../tags/tag597.xml"/><Relationship Id="rId74" Type="http://schemas.openxmlformats.org/officeDocument/2006/relationships/tags" Target="../tags/tag598.xml"/><Relationship Id="rId75" Type="http://schemas.openxmlformats.org/officeDocument/2006/relationships/tags" Target="../tags/tag599.xml"/><Relationship Id="rId76" Type="http://schemas.openxmlformats.org/officeDocument/2006/relationships/tags" Target="../tags/tag600.xml"/><Relationship Id="rId77" Type="http://schemas.openxmlformats.org/officeDocument/2006/relationships/tags" Target="../tags/tag601.xml"/><Relationship Id="rId78" Type="http://schemas.openxmlformats.org/officeDocument/2006/relationships/tags" Target="../tags/tag602.xml"/><Relationship Id="rId79" Type="http://schemas.openxmlformats.org/officeDocument/2006/relationships/tags" Target="../tags/tag603.xml"/><Relationship Id="rId1" Type="http://schemas.openxmlformats.org/officeDocument/2006/relationships/tags" Target="../tags/tag525.xml"/><Relationship Id="rId2" Type="http://schemas.openxmlformats.org/officeDocument/2006/relationships/tags" Target="../tags/tag526.xml"/><Relationship Id="rId3" Type="http://schemas.openxmlformats.org/officeDocument/2006/relationships/tags" Target="../tags/tag527.xml"/><Relationship Id="rId4" Type="http://schemas.openxmlformats.org/officeDocument/2006/relationships/tags" Target="../tags/tag528.xml"/><Relationship Id="rId100" Type="http://schemas.openxmlformats.org/officeDocument/2006/relationships/tags" Target="../tags/tag624.xml"/><Relationship Id="rId101" Type="http://schemas.openxmlformats.org/officeDocument/2006/relationships/tags" Target="../tags/tag625.xml"/><Relationship Id="rId102" Type="http://schemas.openxmlformats.org/officeDocument/2006/relationships/tags" Target="../tags/tag626.xml"/><Relationship Id="rId103" Type="http://schemas.openxmlformats.org/officeDocument/2006/relationships/tags" Target="../tags/tag627.xml"/><Relationship Id="rId104" Type="http://schemas.openxmlformats.org/officeDocument/2006/relationships/tags" Target="../tags/tag628.xml"/><Relationship Id="rId105" Type="http://schemas.openxmlformats.org/officeDocument/2006/relationships/tags" Target="../tags/tag629.xml"/><Relationship Id="rId106" Type="http://schemas.openxmlformats.org/officeDocument/2006/relationships/tags" Target="../tags/tag630.xml"/><Relationship Id="rId107" Type="http://schemas.openxmlformats.org/officeDocument/2006/relationships/tags" Target="../tags/tag631.xml"/><Relationship Id="rId108" Type="http://schemas.openxmlformats.org/officeDocument/2006/relationships/tags" Target="../tags/tag632.xml"/><Relationship Id="rId109" Type="http://schemas.openxmlformats.org/officeDocument/2006/relationships/tags" Target="../tags/tag633.xml"/><Relationship Id="rId5" Type="http://schemas.openxmlformats.org/officeDocument/2006/relationships/tags" Target="../tags/tag529.xml"/><Relationship Id="rId6" Type="http://schemas.openxmlformats.org/officeDocument/2006/relationships/tags" Target="../tags/tag530.xml"/><Relationship Id="rId7" Type="http://schemas.openxmlformats.org/officeDocument/2006/relationships/tags" Target="../tags/tag531.xml"/><Relationship Id="rId8" Type="http://schemas.openxmlformats.org/officeDocument/2006/relationships/tags" Target="../tags/tag532.xml"/><Relationship Id="rId9" Type="http://schemas.openxmlformats.org/officeDocument/2006/relationships/tags" Target="../tags/tag533.xml"/><Relationship Id="rId140" Type="http://schemas.openxmlformats.org/officeDocument/2006/relationships/tags" Target="../tags/tag664.xml"/><Relationship Id="rId141" Type="http://schemas.openxmlformats.org/officeDocument/2006/relationships/tags" Target="../tags/tag66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tags" Target="../tags/tag728.xml"/><Relationship Id="rId2" Type="http://schemas.openxmlformats.org/officeDocument/2006/relationships/tags" Target="../tags/tag729.xml"/><Relationship Id="rId3" Type="http://schemas.openxmlformats.org/officeDocument/2006/relationships/tags" Target="../tags/tag730.xml"/><Relationship Id="rId4" Type="http://schemas.openxmlformats.org/officeDocument/2006/relationships/tags" Target="../tags/tag731.xml"/><Relationship Id="rId5" Type="http://schemas.openxmlformats.org/officeDocument/2006/relationships/tags" Target="../tags/tag732.xml"/><Relationship Id="rId6" Type="http://schemas.openxmlformats.org/officeDocument/2006/relationships/tags" Target="../tags/tag733.xml"/><Relationship Id="rId7" Type="http://schemas.openxmlformats.org/officeDocument/2006/relationships/tags" Target="../tags/tag734.xml"/><Relationship Id="rId8" Type="http://schemas.openxmlformats.org/officeDocument/2006/relationships/tags" Target="../tags/tag735.xml"/><Relationship Id="rId9" Type="http://schemas.openxmlformats.org/officeDocument/2006/relationships/tags" Target="../tags/tag736.xml"/><Relationship Id="rId10" Type="http://schemas.openxmlformats.org/officeDocument/2006/relationships/tags" Target="../tags/tag737.xml"/><Relationship Id="rId11" Type="http://schemas.openxmlformats.org/officeDocument/2006/relationships/tags" Target="../tags/tag738.xml"/><Relationship Id="rId12" Type="http://schemas.openxmlformats.org/officeDocument/2006/relationships/tags" Target="../tags/tag739.xml"/><Relationship Id="rId13" Type="http://schemas.openxmlformats.org/officeDocument/2006/relationships/tags" Target="../tags/tag740.xml"/><Relationship Id="rId14" Type="http://schemas.openxmlformats.org/officeDocument/2006/relationships/tags" Target="../tags/tag741.xml"/><Relationship Id="rId15" Type="http://schemas.openxmlformats.org/officeDocument/2006/relationships/tags" Target="../tags/tag742.xml"/><Relationship Id="rId16" Type="http://schemas.openxmlformats.org/officeDocument/2006/relationships/tags" Target="../tags/tag743.xml"/><Relationship Id="rId17" Type="http://schemas.openxmlformats.org/officeDocument/2006/relationships/tags" Target="../tags/tag744.xml"/><Relationship Id="rId18" Type="http://schemas.openxmlformats.org/officeDocument/2006/relationships/tags" Target="../tags/tag745.xml"/><Relationship Id="rId19" Type="http://schemas.openxmlformats.org/officeDocument/2006/relationships/tags" Target="../tags/tag746.xml"/><Relationship Id="rId30" Type="http://schemas.openxmlformats.org/officeDocument/2006/relationships/tags" Target="../tags/tag757.xml"/><Relationship Id="rId31" Type="http://schemas.openxmlformats.org/officeDocument/2006/relationships/tags" Target="../tags/tag758.xml"/><Relationship Id="rId32" Type="http://schemas.openxmlformats.org/officeDocument/2006/relationships/tags" Target="../tags/tag759.xml"/><Relationship Id="rId33" Type="http://schemas.openxmlformats.org/officeDocument/2006/relationships/tags" Target="../tags/tag760.xml"/><Relationship Id="rId34" Type="http://schemas.openxmlformats.org/officeDocument/2006/relationships/tags" Target="../tags/tag761.xml"/><Relationship Id="rId35" Type="http://schemas.openxmlformats.org/officeDocument/2006/relationships/tags" Target="../tags/tag762.xml"/><Relationship Id="rId36" Type="http://schemas.openxmlformats.org/officeDocument/2006/relationships/tags" Target="../tags/tag763.xml"/><Relationship Id="rId37" Type="http://schemas.openxmlformats.org/officeDocument/2006/relationships/tags" Target="../tags/tag764.xml"/><Relationship Id="rId38" Type="http://schemas.openxmlformats.org/officeDocument/2006/relationships/tags" Target="../tags/tag765.xml"/><Relationship Id="rId39" Type="http://schemas.openxmlformats.org/officeDocument/2006/relationships/tags" Target="../tags/tag766.xml"/><Relationship Id="rId50" Type="http://schemas.openxmlformats.org/officeDocument/2006/relationships/tags" Target="../tags/tag777.xml"/><Relationship Id="rId51" Type="http://schemas.openxmlformats.org/officeDocument/2006/relationships/tags" Target="../tags/tag778.xml"/><Relationship Id="rId52" Type="http://schemas.openxmlformats.org/officeDocument/2006/relationships/tags" Target="../tags/tag779.xml"/><Relationship Id="rId53" Type="http://schemas.openxmlformats.org/officeDocument/2006/relationships/tags" Target="../tags/tag780.xml"/><Relationship Id="rId54" Type="http://schemas.openxmlformats.org/officeDocument/2006/relationships/tags" Target="../tags/tag781.xml"/><Relationship Id="rId55" Type="http://schemas.openxmlformats.org/officeDocument/2006/relationships/tags" Target="../tags/tag782.xml"/><Relationship Id="rId56" Type="http://schemas.openxmlformats.org/officeDocument/2006/relationships/tags" Target="../tags/tag783.xml"/><Relationship Id="rId57" Type="http://schemas.openxmlformats.org/officeDocument/2006/relationships/tags" Target="../tags/tag784.xml"/><Relationship Id="rId58" Type="http://schemas.openxmlformats.org/officeDocument/2006/relationships/tags" Target="../tags/tag785.xml"/><Relationship Id="rId59" Type="http://schemas.openxmlformats.org/officeDocument/2006/relationships/tags" Target="../tags/tag786.xml"/><Relationship Id="rId70" Type="http://schemas.openxmlformats.org/officeDocument/2006/relationships/tags" Target="../tags/tag797.xml"/><Relationship Id="rId71" Type="http://schemas.openxmlformats.org/officeDocument/2006/relationships/tags" Target="../tags/tag798.xml"/><Relationship Id="rId72" Type="http://schemas.openxmlformats.org/officeDocument/2006/relationships/tags" Target="../tags/tag799.xml"/><Relationship Id="rId73" Type="http://schemas.openxmlformats.org/officeDocument/2006/relationships/tags" Target="../tags/tag800.xml"/><Relationship Id="rId74" Type="http://schemas.openxmlformats.org/officeDocument/2006/relationships/tags" Target="../tags/tag801.xml"/><Relationship Id="rId75" Type="http://schemas.openxmlformats.org/officeDocument/2006/relationships/tags" Target="../tags/tag802.xml"/><Relationship Id="rId76" Type="http://schemas.openxmlformats.org/officeDocument/2006/relationships/tags" Target="../tags/tag803.xml"/><Relationship Id="rId77" Type="http://schemas.openxmlformats.org/officeDocument/2006/relationships/tags" Target="../tags/tag804.xml"/><Relationship Id="rId78" Type="http://schemas.openxmlformats.org/officeDocument/2006/relationships/tags" Target="../tags/tag805.xml"/><Relationship Id="rId79" Type="http://schemas.openxmlformats.org/officeDocument/2006/relationships/tags" Target="../tags/tag806.xml"/><Relationship Id="rId90" Type="http://schemas.openxmlformats.org/officeDocument/2006/relationships/tags" Target="../tags/tag817.xml"/><Relationship Id="rId91" Type="http://schemas.openxmlformats.org/officeDocument/2006/relationships/tags" Target="../tags/tag818.xml"/><Relationship Id="rId92" Type="http://schemas.openxmlformats.org/officeDocument/2006/relationships/tags" Target="../tags/tag819.xml"/><Relationship Id="rId93" Type="http://schemas.openxmlformats.org/officeDocument/2006/relationships/tags" Target="../tags/tag820.xml"/><Relationship Id="rId94" Type="http://schemas.openxmlformats.org/officeDocument/2006/relationships/slideLayout" Target="../slideLayouts/slideLayout2.xml"/><Relationship Id="rId20" Type="http://schemas.openxmlformats.org/officeDocument/2006/relationships/tags" Target="../tags/tag747.xml"/><Relationship Id="rId21" Type="http://schemas.openxmlformats.org/officeDocument/2006/relationships/tags" Target="../tags/tag748.xml"/><Relationship Id="rId22" Type="http://schemas.openxmlformats.org/officeDocument/2006/relationships/tags" Target="../tags/tag749.xml"/><Relationship Id="rId23" Type="http://schemas.openxmlformats.org/officeDocument/2006/relationships/tags" Target="../tags/tag750.xml"/><Relationship Id="rId24" Type="http://schemas.openxmlformats.org/officeDocument/2006/relationships/tags" Target="../tags/tag751.xml"/><Relationship Id="rId25" Type="http://schemas.openxmlformats.org/officeDocument/2006/relationships/tags" Target="../tags/tag752.xml"/><Relationship Id="rId26" Type="http://schemas.openxmlformats.org/officeDocument/2006/relationships/tags" Target="../tags/tag753.xml"/><Relationship Id="rId27" Type="http://schemas.openxmlformats.org/officeDocument/2006/relationships/tags" Target="../tags/tag754.xml"/><Relationship Id="rId28" Type="http://schemas.openxmlformats.org/officeDocument/2006/relationships/tags" Target="../tags/tag755.xml"/><Relationship Id="rId29" Type="http://schemas.openxmlformats.org/officeDocument/2006/relationships/tags" Target="../tags/tag756.xml"/><Relationship Id="rId40" Type="http://schemas.openxmlformats.org/officeDocument/2006/relationships/tags" Target="../tags/tag767.xml"/><Relationship Id="rId41" Type="http://schemas.openxmlformats.org/officeDocument/2006/relationships/tags" Target="../tags/tag768.xml"/><Relationship Id="rId42" Type="http://schemas.openxmlformats.org/officeDocument/2006/relationships/tags" Target="../tags/tag769.xml"/><Relationship Id="rId43" Type="http://schemas.openxmlformats.org/officeDocument/2006/relationships/tags" Target="../tags/tag770.xml"/><Relationship Id="rId44" Type="http://schemas.openxmlformats.org/officeDocument/2006/relationships/tags" Target="../tags/tag771.xml"/><Relationship Id="rId45" Type="http://schemas.openxmlformats.org/officeDocument/2006/relationships/tags" Target="../tags/tag772.xml"/><Relationship Id="rId46" Type="http://schemas.openxmlformats.org/officeDocument/2006/relationships/tags" Target="../tags/tag773.xml"/><Relationship Id="rId47" Type="http://schemas.openxmlformats.org/officeDocument/2006/relationships/tags" Target="../tags/tag774.xml"/><Relationship Id="rId48" Type="http://schemas.openxmlformats.org/officeDocument/2006/relationships/tags" Target="../tags/tag775.xml"/><Relationship Id="rId49" Type="http://schemas.openxmlformats.org/officeDocument/2006/relationships/tags" Target="../tags/tag776.xml"/><Relationship Id="rId60" Type="http://schemas.openxmlformats.org/officeDocument/2006/relationships/tags" Target="../tags/tag787.xml"/><Relationship Id="rId61" Type="http://schemas.openxmlformats.org/officeDocument/2006/relationships/tags" Target="../tags/tag788.xml"/><Relationship Id="rId62" Type="http://schemas.openxmlformats.org/officeDocument/2006/relationships/tags" Target="../tags/tag789.xml"/><Relationship Id="rId63" Type="http://schemas.openxmlformats.org/officeDocument/2006/relationships/tags" Target="../tags/tag790.xml"/><Relationship Id="rId64" Type="http://schemas.openxmlformats.org/officeDocument/2006/relationships/tags" Target="../tags/tag791.xml"/><Relationship Id="rId65" Type="http://schemas.openxmlformats.org/officeDocument/2006/relationships/tags" Target="../tags/tag792.xml"/><Relationship Id="rId66" Type="http://schemas.openxmlformats.org/officeDocument/2006/relationships/tags" Target="../tags/tag793.xml"/><Relationship Id="rId67" Type="http://schemas.openxmlformats.org/officeDocument/2006/relationships/tags" Target="../tags/tag794.xml"/><Relationship Id="rId68" Type="http://schemas.openxmlformats.org/officeDocument/2006/relationships/tags" Target="../tags/tag795.xml"/><Relationship Id="rId69" Type="http://schemas.openxmlformats.org/officeDocument/2006/relationships/tags" Target="../tags/tag796.xml"/><Relationship Id="rId80" Type="http://schemas.openxmlformats.org/officeDocument/2006/relationships/tags" Target="../tags/tag807.xml"/><Relationship Id="rId81" Type="http://schemas.openxmlformats.org/officeDocument/2006/relationships/tags" Target="../tags/tag808.xml"/><Relationship Id="rId82" Type="http://schemas.openxmlformats.org/officeDocument/2006/relationships/tags" Target="../tags/tag809.xml"/><Relationship Id="rId83" Type="http://schemas.openxmlformats.org/officeDocument/2006/relationships/tags" Target="../tags/tag810.xml"/><Relationship Id="rId84" Type="http://schemas.openxmlformats.org/officeDocument/2006/relationships/tags" Target="../tags/tag811.xml"/><Relationship Id="rId85" Type="http://schemas.openxmlformats.org/officeDocument/2006/relationships/tags" Target="../tags/tag812.xml"/><Relationship Id="rId86" Type="http://schemas.openxmlformats.org/officeDocument/2006/relationships/tags" Target="../tags/tag813.xml"/><Relationship Id="rId87" Type="http://schemas.openxmlformats.org/officeDocument/2006/relationships/tags" Target="../tags/tag814.xml"/><Relationship Id="rId88" Type="http://schemas.openxmlformats.org/officeDocument/2006/relationships/tags" Target="../tags/tag815.xml"/><Relationship Id="rId89" Type="http://schemas.openxmlformats.org/officeDocument/2006/relationships/tags" Target="../tags/tag816.xml"/></Relationships>
</file>

<file path=ppt/slides/_rels/slide38.xml.rels><?xml version="1.0" encoding="UTF-8" standalone="yes"?>
<Relationships xmlns="http://schemas.openxmlformats.org/package/2006/relationships"><Relationship Id="rId3" Type="http://schemas.openxmlformats.org/officeDocument/2006/relationships/tags" Target="../tags/tag823.xml"/><Relationship Id="rId4" Type="http://schemas.openxmlformats.org/officeDocument/2006/relationships/tags" Target="../tags/tag824.xml"/><Relationship Id="rId5" Type="http://schemas.openxmlformats.org/officeDocument/2006/relationships/slideLayout" Target="../slideLayouts/slideLayout2.xml"/><Relationship Id="rId1" Type="http://schemas.openxmlformats.org/officeDocument/2006/relationships/tags" Target="../tags/tag821.xml"/><Relationship Id="rId2" Type="http://schemas.openxmlformats.org/officeDocument/2006/relationships/tags" Target="../tags/tag822.xml"/></Relationships>
</file>

<file path=ppt/slides/_rels/slide39.xml.rels><?xml version="1.0" encoding="UTF-8" standalone="yes"?>
<Relationships xmlns="http://schemas.openxmlformats.org/package/2006/relationships"><Relationship Id="rId1" Type="http://schemas.openxmlformats.org/officeDocument/2006/relationships/tags" Target="../tags/tag825.xml"/><Relationship Id="rId2" Type="http://schemas.openxmlformats.org/officeDocument/2006/relationships/tags" Target="../tags/tag826.xml"/><Relationship Id="rId3" Type="http://schemas.openxmlformats.org/officeDocument/2006/relationships/tags" Target="../tags/tag827.xml"/><Relationship Id="rId4" Type="http://schemas.openxmlformats.org/officeDocument/2006/relationships/tags" Target="../tags/tag828.xml"/><Relationship Id="rId5" Type="http://schemas.openxmlformats.org/officeDocument/2006/relationships/tags" Target="../tags/tag829.xml"/><Relationship Id="rId6" Type="http://schemas.openxmlformats.org/officeDocument/2006/relationships/tags" Target="../tags/tag830.xml"/><Relationship Id="rId7" Type="http://schemas.openxmlformats.org/officeDocument/2006/relationships/tags" Target="../tags/tag831.xml"/><Relationship Id="rId8" Type="http://schemas.openxmlformats.org/officeDocument/2006/relationships/tags" Target="../tags/tag832.xml"/><Relationship Id="rId9" Type="http://schemas.openxmlformats.org/officeDocument/2006/relationships/tags" Target="../tags/tag833.xml"/><Relationship Id="rId10" Type="http://schemas.openxmlformats.org/officeDocument/2006/relationships/tags" Target="../tags/tag834.xml"/><Relationship Id="rId11" Type="http://schemas.openxmlformats.org/officeDocument/2006/relationships/tags" Target="../tags/tag835.xml"/><Relationship Id="rId12" Type="http://schemas.openxmlformats.org/officeDocument/2006/relationships/tags" Target="../tags/tag836.xml"/><Relationship Id="rId13" Type="http://schemas.openxmlformats.org/officeDocument/2006/relationships/tags" Target="../tags/tag837.xml"/><Relationship Id="rId14" Type="http://schemas.openxmlformats.org/officeDocument/2006/relationships/tags" Target="../tags/tag838.xml"/><Relationship Id="rId15" Type="http://schemas.openxmlformats.org/officeDocument/2006/relationships/tags" Target="../tags/tag839.xml"/><Relationship Id="rId16" Type="http://schemas.openxmlformats.org/officeDocument/2006/relationships/tags" Target="../tags/tag840.xml"/><Relationship Id="rId17" Type="http://schemas.openxmlformats.org/officeDocument/2006/relationships/tags" Target="../tags/tag841.xml"/><Relationship Id="rId18" Type="http://schemas.openxmlformats.org/officeDocument/2006/relationships/tags" Target="../tags/tag842.xml"/><Relationship Id="rId19" Type="http://schemas.openxmlformats.org/officeDocument/2006/relationships/tags" Target="../tags/tag843.xml"/><Relationship Id="rId30" Type="http://schemas.openxmlformats.org/officeDocument/2006/relationships/tags" Target="../tags/tag854.xml"/><Relationship Id="rId31" Type="http://schemas.openxmlformats.org/officeDocument/2006/relationships/tags" Target="../tags/tag855.xml"/><Relationship Id="rId32" Type="http://schemas.openxmlformats.org/officeDocument/2006/relationships/tags" Target="../tags/tag856.xml"/><Relationship Id="rId33" Type="http://schemas.openxmlformats.org/officeDocument/2006/relationships/tags" Target="../tags/tag857.xml"/><Relationship Id="rId34" Type="http://schemas.openxmlformats.org/officeDocument/2006/relationships/tags" Target="../tags/tag858.xml"/><Relationship Id="rId35" Type="http://schemas.openxmlformats.org/officeDocument/2006/relationships/tags" Target="../tags/tag859.xml"/><Relationship Id="rId36" Type="http://schemas.openxmlformats.org/officeDocument/2006/relationships/tags" Target="../tags/tag860.xml"/><Relationship Id="rId37" Type="http://schemas.openxmlformats.org/officeDocument/2006/relationships/tags" Target="../tags/tag861.xml"/><Relationship Id="rId38" Type="http://schemas.openxmlformats.org/officeDocument/2006/relationships/tags" Target="../tags/tag862.xml"/><Relationship Id="rId39" Type="http://schemas.openxmlformats.org/officeDocument/2006/relationships/tags" Target="../tags/tag863.xml"/><Relationship Id="rId50" Type="http://schemas.openxmlformats.org/officeDocument/2006/relationships/tags" Target="../tags/tag874.xml"/><Relationship Id="rId51" Type="http://schemas.openxmlformats.org/officeDocument/2006/relationships/tags" Target="../tags/tag875.xml"/><Relationship Id="rId52" Type="http://schemas.openxmlformats.org/officeDocument/2006/relationships/tags" Target="../tags/tag876.xml"/><Relationship Id="rId53" Type="http://schemas.openxmlformats.org/officeDocument/2006/relationships/tags" Target="../tags/tag877.xml"/><Relationship Id="rId54" Type="http://schemas.openxmlformats.org/officeDocument/2006/relationships/tags" Target="../tags/tag878.xml"/><Relationship Id="rId55" Type="http://schemas.openxmlformats.org/officeDocument/2006/relationships/tags" Target="../tags/tag879.xml"/><Relationship Id="rId56" Type="http://schemas.openxmlformats.org/officeDocument/2006/relationships/tags" Target="../tags/tag880.xml"/><Relationship Id="rId57" Type="http://schemas.openxmlformats.org/officeDocument/2006/relationships/tags" Target="../tags/tag881.xml"/><Relationship Id="rId58" Type="http://schemas.openxmlformats.org/officeDocument/2006/relationships/tags" Target="../tags/tag882.xml"/><Relationship Id="rId59" Type="http://schemas.openxmlformats.org/officeDocument/2006/relationships/tags" Target="../tags/tag883.xml"/><Relationship Id="rId70" Type="http://schemas.openxmlformats.org/officeDocument/2006/relationships/tags" Target="../tags/tag894.xml"/><Relationship Id="rId71" Type="http://schemas.openxmlformats.org/officeDocument/2006/relationships/tags" Target="../tags/tag895.xml"/><Relationship Id="rId72" Type="http://schemas.openxmlformats.org/officeDocument/2006/relationships/tags" Target="../tags/tag896.xml"/><Relationship Id="rId73" Type="http://schemas.openxmlformats.org/officeDocument/2006/relationships/tags" Target="../tags/tag897.xml"/><Relationship Id="rId74" Type="http://schemas.openxmlformats.org/officeDocument/2006/relationships/tags" Target="../tags/tag898.xml"/><Relationship Id="rId75" Type="http://schemas.openxmlformats.org/officeDocument/2006/relationships/tags" Target="../tags/tag899.xml"/><Relationship Id="rId76" Type="http://schemas.openxmlformats.org/officeDocument/2006/relationships/tags" Target="../tags/tag900.xml"/><Relationship Id="rId77" Type="http://schemas.openxmlformats.org/officeDocument/2006/relationships/tags" Target="../tags/tag901.xml"/><Relationship Id="rId78" Type="http://schemas.openxmlformats.org/officeDocument/2006/relationships/tags" Target="../tags/tag902.xml"/><Relationship Id="rId79" Type="http://schemas.openxmlformats.org/officeDocument/2006/relationships/tags" Target="../tags/tag903.xml"/><Relationship Id="rId90" Type="http://schemas.openxmlformats.org/officeDocument/2006/relationships/tags" Target="../tags/tag914.xml"/><Relationship Id="rId91" Type="http://schemas.openxmlformats.org/officeDocument/2006/relationships/tags" Target="../tags/tag915.xml"/><Relationship Id="rId92" Type="http://schemas.openxmlformats.org/officeDocument/2006/relationships/tags" Target="../tags/tag916.xml"/><Relationship Id="rId93" Type="http://schemas.openxmlformats.org/officeDocument/2006/relationships/slideLayout" Target="../slideLayouts/slideLayout2.xml"/><Relationship Id="rId20" Type="http://schemas.openxmlformats.org/officeDocument/2006/relationships/tags" Target="../tags/tag844.xml"/><Relationship Id="rId21" Type="http://schemas.openxmlformats.org/officeDocument/2006/relationships/tags" Target="../tags/tag845.xml"/><Relationship Id="rId22" Type="http://schemas.openxmlformats.org/officeDocument/2006/relationships/tags" Target="../tags/tag846.xml"/><Relationship Id="rId23" Type="http://schemas.openxmlformats.org/officeDocument/2006/relationships/tags" Target="../tags/tag847.xml"/><Relationship Id="rId24" Type="http://schemas.openxmlformats.org/officeDocument/2006/relationships/tags" Target="../tags/tag848.xml"/><Relationship Id="rId25" Type="http://schemas.openxmlformats.org/officeDocument/2006/relationships/tags" Target="../tags/tag849.xml"/><Relationship Id="rId26" Type="http://schemas.openxmlformats.org/officeDocument/2006/relationships/tags" Target="../tags/tag850.xml"/><Relationship Id="rId27" Type="http://schemas.openxmlformats.org/officeDocument/2006/relationships/tags" Target="../tags/tag851.xml"/><Relationship Id="rId28" Type="http://schemas.openxmlformats.org/officeDocument/2006/relationships/tags" Target="../tags/tag852.xml"/><Relationship Id="rId29" Type="http://schemas.openxmlformats.org/officeDocument/2006/relationships/tags" Target="../tags/tag853.xml"/><Relationship Id="rId40" Type="http://schemas.openxmlformats.org/officeDocument/2006/relationships/tags" Target="../tags/tag864.xml"/><Relationship Id="rId41" Type="http://schemas.openxmlformats.org/officeDocument/2006/relationships/tags" Target="../tags/tag865.xml"/><Relationship Id="rId42" Type="http://schemas.openxmlformats.org/officeDocument/2006/relationships/tags" Target="../tags/tag866.xml"/><Relationship Id="rId43" Type="http://schemas.openxmlformats.org/officeDocument/2006/relationships/tags" Target="../tags/tag867.xml"/><Relationship Id="rId44" Type="http://schemas.openxmlformats.org/officeDocument/2006/relationships/tags" Target="../tags/tag868.xml"/><Relationship Id="rId45" Type="http://schemas.openxmlformats.org/officeDocument/2006/relationships/tags" Target="../tags/tag869.xml"/><Relationship Id="rId46" Type="http://schemas.openxmlformats.org/officeDocument/2006/relationships/tags" Target="../tags/tag870.xml"/><Relationship Id="rId47" Type="http://schemas.openxmlformats.org/officeDocument/2006/relationships/tags" Target="../tags/tag871.xml"/><Relationship Id="rId48" Type="http://schemas.openxmlformats.org/officeDocument/2006/relationships/tags" Target="../tags/tag872.xml"/><Relationship Id="rId49" Type="http://schemas.openxmlformats.org/officeDocument/2006/relationships/tags" Target="../tags/tag873.xml"/><Relationship Id="rId60" Type="http://schemas.openxmlformats.org/officeDocument/2006/relationships/tags" Target="../tags/tag884.xml"/><Relationship Id="rId61" Type="http://schemas.openxmlformats.org/officeDocument/2006/relationships/tags" Target="../tags/tag885.xml"/><Relationship Id="rId62" Type="http://schemas.openxmlformats.org/officeDocument/2006/relationships/tags" Target="../tags/tag886.xml"/><Relationship Id="rId63" Type="http://schemas.openxmlformats.org/officeDocument/2006/relationships/tags" Target="../tags/tag887.xml"/><Relationship Id="rId64" Type="http://schemas.openxmlformats.org/officeDocument/2006/relationships/tags" Target="../tags/tag888.xml"/><Relationship Id="rId65" Type="http://schemas.openxmlformats.org/officeDocument/2006/relationships/tags" Target="../tags/tag889.xml"/><Relationship Id="rId66" Type="http://schemas.openxmlformats.org/officeDocument/2006/relationships/tags" Target="../tags/tag890.xml"/><Relationship Id="rId67" Type="http://schemas.openxmlformats.org/officeDocument/2006/relationships/tags" Target="../tags/tag891.xml"/><Relationship Id="rId68" Type="http://schemas.openxmlformats.org/officeDocument/2006/relationships/tags" Target="../tags/tag892.xml"/><Relationship Id="rId69" Type="http://schemas.openxmlformats.org/officeDocument/2006/relationships/tags" Target="../tags/tag893.xml"/><Relationship Id="rId80" Type="http://schemas.openxmlformats.org/officeDocument/2006/relationships/tags" Target="../tags/tag904.xml"/><Relationship Id="rId81" Type="http://schemas.openxmlformats.org/officeDocument/2006/relationships/tags" Target="../tags/tag905.xml"/><Relationship Id="rId82" Type="http://schemas.openxmlformats.org/officeDocument/2006/relationships/tags" Target="../tags/tag906.xml"/><Relationship Id="rId83" Type="http://schemas.openxmlformats.org/officeDocument/2006/relationships/tags" Target="../tags/tag907.xml"/><Relationship Id="rId84" Type="http://schemas.openxmlformats.org/officeDocument/2006/relationships/tags" Target="../tags/tag908.xml"/><Relationship Id="rId85" Type="http://schemas.openxmlformats.org/officeDocument/2006/relationships/tags" Target="../tags/tag909.xml"/><Relationship Id="rId86" Type="http://schemas.openxmlformats.org/officeDocument/2006/relationships/tags" Target="../tags/tag910.xml"/><Relationship Id="rId87" Type="http://schemas.openxmlformats.org/officeDocument/2006/relationships/tags" Target="../tags/tag911.xml"/><Relationship Id="rId88" Type="http://schemas.openxmlformats.org/officeDocument/2006/relationships/tags" Target="../tags/tag912.xml"/><Relationship Id="rId89" Type="http://schemas.openxmlformats.org/officeDocument/2006/relationships/tags" Target="../tags/tag9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3" Type="http://schemas.openxmlformats.org/officeDocument/2006/relationships/tags" Target="../tags/tag929.xml"/><Relationship Id="rId14" Type="http://schemas.openxmlformats.org/officeDocument/2006/relationships/tags" Target="../tags/tag930.xml"/><Relationship Id="rId15" Type="http://schemas.openxmlformats.org/officeDocument/2006/relationships/tags" Target="../tags/tag931.xml"/><Relationship Id="rId16" Type="http://schemas.openxmlformats.org/officeDocument/2006/relationships/tags" Target="../tags/tag932.xml"/><Relationship Id="rId17" Type="http://schemas.openxmlformats.org/officeDocument/2006/relationships/tags" Target="../tags/tag933.xml"/><Relationship Id="rId18" Type="http://schemas.openxmlformats.org/officeDocument/2006/relationships/tags" Target="../tags/tag934.xml"/><Relationship Id="rId19" Type="http://schemas.openxmlformats.org/officeDocument/2006/relationships/tags" Target="../tags/tag935.xml"/><Relationship Id="rId63" Type="http://schemas.openxmlformats.org/officeDocument/2006/relationships/tags" Target="../tags/tag979.xml"/><Relationship Id="rId64" Type="http://schemas.openxmlformats.org/officeDocument/2006/relationships/tags" Target="../tags/tag980.xml"/><Relationship Id="rId65" Type="http://schemas.openxmlformats.org/officeDocument/2006/relationships/tags" Target="../tags/tag981.xml"/><Relationship Id="rId66" Type="http://schemas.openxmlformats.org/officeDocument/2006/relationships/tags" Target="../tags/tag982.xml"/><Relationship Id="rId67" Type="http://schemas.openxmlformats.org/officeDocument/2006/relationships/tags" Target="../tags/tag983.xml"/><Relationship Id="rId68" Type="http://schemas.openxmlformats.org/officeDocument/2006/relationships/tags" Target="../tags/tag984.xml"/><Relationship Id="rId69" Type="http://schemas.openxmlformats.org/officeDocument/2006/relationships/tags" Target="../tags/tag985.xml"/><Relationship Id="rId50" Type="http://schemas.openxmlformats.org/officeDocument/2006/relationships/tags" Target="../tags/tag966.xml"/><Relationship Id="rId51" Type="http://schemas.openxmlformats.org/officeDocument/2006/relationships/tags" Target="../tags/tag967.xml"/><Relationship Id="rId52" Type="http://schemas.openxmlformats.org/officeDocument/2006/relationships/tags" Target="../tags/tag968.xml"/><Relationship Id="rId53" Type="http://schemas.openxmlformats.org/officeDocument/2006/relationships/tags" Target="../tags/tag969.xml"/><Relationship Id="rId54" Type="http://schemas.openxmlformats.org/officeDocument/2006/relationships/tags" Target="../tags/tag970.xml"/><Relationship Id="rId55" Type="http://schemas.openxmlformats.org/officeDocument/2006/relationships/tags" Target="../tags/tag971.xml"/><Relationship Id="rId56" Type="http://schemas.openxmlformats.org/officeDocument/2006/relationships/tags" Target="../tags/tag972.xml"/><Relationship Id="rId57" Type="http://schemas.openxmlformats.org/officeDocument/2006/relationships/tags" Target="../tags/tag973.xml"/><Relationship Id="rId58" Type="http://schemas.openxmlformats.org/officeDocument/2006/relationships/tags" Target="../tags/tag974.xml"/><Relationship Id="rId59" Type="http://schemas.openxmlformats.org/officeDocument/2006/relationships/tags" Target="../tags/tag975.xml"/><Relationship Id="rId40" Type="http://schemas.openxmlformats.org/officeDocument/2006/relationships/tags" Target="../tags/tag956.xml"/><Relationship Id="rId41" Type="http://schemas.openxmlformats.org/officeDocument/2006/relationships/tags" Target="../tags/tag957.xml"/><Relationship Id="rId42" Type="http://schemas.openxmlformats.org/officeDocument/2006/relationships/tags" Target="../tags/tag958.xml"/><Relationship Id="rId43" Type="http://schemas.openxmlformats.org/officeDocument/2006/relationships/tags" Target="../tags/tag959.xml"/><Relationship Id="rId44" Type="http://schemas.openxmlformats.org/officeDocument/2006/relationships/tags" Target="../tags/tag960.xml"/><Relationship Id="rId45" Type="http://schemas.openxmlformats.org/officeDocument/2006/relationships/tags" Target="../tags/tag961.xml"/><Relationship Id="rId46" Type="http://schemas.openxmlformats.org/officeDocument/2006/relationships/tags" Target="../tags/tag962.xml"/><Relationship Id="rId47" Type="http://schemas.openxmlformats.org/officeDocument/2006/relationships/tags" Target="../tags/tag963.xml"/><Relationship Id="rId48" Type="http://schemas.openxmlformats.org/officeDocument/2006/relationships/tags" Target="../tags/tag964.xml"/><Relationship Id="rId49" Type="http://schemas.openxmlformats.org/officeDocument/2006/relationships/tags" Target="../tags/tag965.xml"/><Relationship Id="rId1" Type="http://schemas.openxmlformats.org/officeDocument/2006/relationships/tags" Target="../tags/tag917.xml"/><Relationship Id="rId2" Type="http://schemas.openxmlformats.org/officeDocument/2006/relationships/tags" Target="../tags/tag918.xml"/><Relationship Id="rId3" Type="http://schemas.openxmlformats.org/officeDocument/2006/relationships/tags" Target="../tags/tag919.xml"/><Relationship Id="rId4" Type="http://schemas.openxmlformats.org/officeDocument/2006/relationships/tags" Target="../tags/tag920.xml"/><Relationship Id="rId5" Type="http://schemas.openxmlformats.org/officeDocument/2006/relationships/tags" Target="../tags/tag921.xml"/><Relationship Id="rId6" Type="http://schemas.openxmlformats.org/officeDocument/2006/relationships/tags" Target="../tags/tag922.xml"/><Relationship Id="rId7" Type="http://schemas.openxmlformats.org/officeDocument/2006/relationships/tags" Target="../tags/tag923.xml"/><Relationship Id="rId8" Type="http://schemas.openxmlformats.org/officeDocument/2006/relationships/tags" Target="../tags/tag924.xml"/><Relationship Id="rId9" Type="http://schemas.openxmlformats.org/officeDocument/2006/relationships/tags" Target="../tags/tag925.xml"/><Relationship Id="rId30" Type="http://schemas.openxmlformats.org/officeDocument/2006/relationships/tags" Target="../tags/tag946.xml"/><Relationship Id="rId31" Type="http://schemas.openxmlformats.org/officeDocument/2006/relationships/tags" Target="../tags/tag947.xml"/><Relationship Id="rId32" Type="http://schemas.openxmlformats.org/officeDocument/2006/relationships/tags" Target="../tags/tag948.xml"/><Relationship Id="rId33" Type="http://schemas.openxmlformats.org/officeDocument/2006/relationships/tags" Target="../tags/tag949.xml"/><Relationship Id="rId34" Type="http://schemas.openxmlformats.org/officeDocument/2006/relationships/tags" Target="../tags/tag950.xml"/><Relationship Id="rId35" Type="http://schemas.openxmlformats.org/officeDocument/2006/relationships/tags" Target="../tags/tag951.xml"/><Relationship Id="rId36" Type="http://schemas.openxmlformats.org/officeDocument/2006/relationships/tags" Target="../tags/tag952.xml"/><Relationship Id="rId37" Type="http://schemas.openxmlformats.org/officeDocument/2006/relationships/tags" Target="../tags/tag953.xml"/><Relationship Id="rId38" Type="http://schemas.openxmlformats.org/officeDocument/2006/relationships/tags" Target="../tags/tag954.xml"/><Relationship Id="rId39" Type="http://schemas.openxmlformats.org/officeDocument/2006/relationships/tags" Target="../tags/tag955.xml"/><Relationship Id="rId70" Type="http://schemas.openxmlformats.org/officeDocument/2006/relationships/tags" Target="../tags/tag986.xml"/><Relationship Id="rId71" Type="http://schemas.openxmlformats.org/officeDocument/2006/relationships/tags" Target="../tags/tag987.xml"/><Relationship Id="rId72" Type="http://schemas.openxmlformats.org/officeDocument/2006/relationships/tags" Target="../tags/tag988.xml"/><Relationship Id="rId20" Type="http://schemas.openxmlformats.org/officeDocument/2006/relationships/tags" Target="../tags/tag936.xml"/><Relationship Id="rId21" Type="http://schemas.openxmlformats.org/officeDocument/2006/relationships/tags" Target="../tags/tag937.xml"/><Relationship Id="rId22" Type="http://schemas.openxmlformats.org/officeDocument/2006/relationships/tags" Target="../tags/tag938.xml"/><Relationship Id="rId23" Type="http://schemas.openxmlformats.org/officeDocument/2006/relationships/tags" Target="../tags/tag939.xml"/><Relationship Id="rId24" Type="http://schemas.openxmlformats.org/officeDocument/2006/relationships/tags" Target="../tags/tag940.xml"/><Relationship Id="rId25" Type="http://schemas.openxmlformats.org/officeDocument/2006/relationships/tags" Target="../tags/tag941.xml"/><Relationship Id="rId26" Type="http://schemas.openxmlformats.org/officeDocument/2006/relationships/tags" Target="../tags/tag942.xml"/><Relationship Id="rId27" Type="http://schemas.openxmlformats.org/officeDocument/2006/relationships/tags" Target="../tags/tag943.xml"/><Relationship Id="rId28" Type="http://schemas.openxmlformats.org/officeDocument/2006/relationships/tags" Target="../tags/tag944.xml"/><Relationship Id="rId29" Type="http://schemas.openxmlformats.org/officeDocument/2006/relationships/tags" Target="../tags/tag945.xml"/><Relationship Id="rId73" Type="http://schemas.openxmlformats.org/officeDocument/2006/relationships/tags" Target="../tags/tag989.xml"/><Relationship Id="rId74" Type="http://schemas.openxmlformats.org/officeDocument/2006/relationships/tags" Target="../tags/tag990.xml"/><Relationship Id="rId75" Type="http://schemas.openxmlformats.org/officeDocument/2006/relationships/tags" Target="../tags/tag991.xml"/><Relationship Id="rId76" Type="http://schemas.openxmlformats.org/officeDocument/2006/relationships/tags" Target="../tags/tag992.xml"/><Relationship Id="rId77" Type="http://schemas.openxmlformats.org/officeDocument/2006/relationships/tags" Target="../tags/tag993.xml"/><Relationship Id="rId78" Type="http://schemas.openxmlformats.org/officeDocument/2006/relationships/tags" Target="../tags/tag994.xml"/><Relationship Id="rId79" Type="http://schemas.openxmlformats.org/officeDocument/2006/relationships/slideLayout" Target="../slideLayouts/slideLayout2.xml"/><Relationship Id="rId60" Type="http://schemas.openxmlformats.org/officeDocument/2006/relationships/tags" Target="../tags/tag976.xml"/><Relationship Id="rId61" Type="http://schemas.openxmlformats.org/officeDocument/2006/relationships/tags" Target="../tags/tag977.xml"/><Relationship Id="rId62" Type="http://schemas.openxmlformats.org/officeDocument/2006/relationships/tags" Target="../tags/tag978.xml"/><Relationship Id="rId10" Type="http://schemas.openxmlformats.org/officeDocument/2006/relationships/tags" Target="../tags/tag926.xml"/><Relationship Id="rId11" Type="http://schemas.openxmlformats.org/officeDocument/2006/relationships/tags" Target="../tags/tag927.xml"/><Relationship Id="rId12" Type="http://schemas.openxmlformats.org/officeDocument/2006/relationships/tags" Target="../tags/tag92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20" Type="http://schemas.openxmlformats.org/officeDocument/2006/relationships/tags" Target="../tags/tag20.xml"/><Relationship Id="rId21" Type="http://schemas.openxmlformats.org/officeDocument/2006/relationships/tags" Target="../tags/tag21.xml"/><Relationship Id="rId22" Type="http://schemas.openxmlformats.org/officeDocument/2006/relationships/tags" Target="../tags/tag22.xml"/><Relationship Id="rId23" Type="http://schemas.openxmlformats.org/officeDocument/2006/relationships/tags" Target="../tags/tag23.xml"/><Relationship Id="rId24" Type="http://schemas.openxmlformats.org/officeDocument/2006/relationships/tags" Target="../tags/tag24.xml"/><Relationship Id="rId25" Type="http://schemas.openxmlformats.org/officeDocument/2006/relationships/tags" Target="../tags/tag25.xml"/><Relationship Id="rId26" Type="http://schemas.openxmlformats.org/officeDocument/2006/relationships/tags" Target="../tags/tag26.xml"/><Relationship Id="rId27" Type="http://schemas.openxmlformats.org/officeDocument/2006/relationships/tags" Target="../tags/tag27.xml"/><Relationship Id="rId28" Type="http://schemas.openxmlformats.org/officeDocument/2006/relationships/tags" Target="../tags/tag28.xml"/><Relationship Id="rId29" Type="http://schemas.openxmlformats.org/officeDocument/2006/relationships/tags" Target="../tags/tag29.xml"/><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30" Type="http://schemas.openxmlformats.org/officeDocument/2006/relationships/tags" Target="../tags/tag30.xml"/><Relationship Id="rId31" Type="http://schemas.openxmlformats.org/officeDocument/2006/relationships/tags" Target="../tags/tag31.xml"/><Relationship Id="rId32" Type="http://schemas.openxmlformats.org/officeDocument/2006/relationships/tags" Target="../tags/tag32.xml"/><Relationship Id="rId9" Type="http://schemas.openxmlformats.org/officeDocument/2006/relationships/tags" Target="../tags/tag9.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33" Type="http://schemas.openxmlformats.org/officeDocument/2006/relationships/slideLayout" Target="../slideLayouts/slideLayout2.xml"/><Relationship Id="rId34" Type="http://schemas.openxmlformats.org/officeDocument/2006/relationships/notesSlide" Target="../notesSlides/notesSlide5.xml"/><Relationship Id="rId10" Type="http://schemas.openxmlformats.org/officeDocument/2006/relationships/tags" Target="../tags/tag10.xml"/><Relationship Id="rId11" Type="http://schemas.openxmlformats.org/officeDocument/2006/relationships/tags" Target="../tags/tag11.xml"/><Relationship Id="rId12" Type="http://schemas.openxmlformats.org/officeDocument/2006/relationships/tags" Target="../tags/tag12.xml"/><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tags" Target="../tags/tag15.xml"/><Relationship Id="rId16" Type="http://schemas.openxmlformats.org/officeDocument/2006/relationships/tags" Target="../tags/tag16.xml"/><Relationship Id="rId17" Type="http://schemas.openxmlformats.org/officeDocument/2006/relationships/tags" Target="../tags/tag17.xml"/><Relationship Id="rId18" Type="http://schemas.openxmlformats.org/officeDocument/2006/relationships/tags" Target="../tags/tag18.xml"/><Relationship Id="rId19" Type="http://schemas.openxmlformats.org/officeDocument/2006/relationships/tags" Target="../tags/tag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tags" Target="../tags/tag35.xml"/><Relationship Id="rId4" Type="http://schemas.openxmlformats.org/officeDocument/2006/relationships/tags" Target="../tags/tag36.xml"/><Relationship Id="rId5" Type="http://schemas.openxmlformats.org/officeDocument/2006/relationships/tags" Target="../tags/tag37.xml"/><Relationship Id="rId6" Type="http://schemas.openxmlformats.org/officeDocument/2006/relationships/tags" Target="../tags/tag38.xml"/><Relationship Id="rId7" Type="http://schemas.openxmlformats.org/officeDocument/2006/relationships/tags" Target="../tags/tag39.xml"/><Relationship Id="rId8" Type="http://schemas.openxmlformats.org/officeDocument/2006/relationships/slideLayout" Target="../slideLayouts/slideLayout2.xml"/><Relationship Id="rId9" Type="http://schemas.openxmlformats.org/officeDocument/2006/relationships/notesSlide" Target="../notesSlides/notesSlide7.xml"/><Relationship Id="rId1" Type="http://schemas.openxmlformats.org/officeDocument/2006/relationships/tags" Target="../tags/tag33.xml"/><Relationship Id="rId2" Type="http://schemas.openxmlformats.org/officeDocument/2006/relationships/tags" Target="../tags/tag34.xml"/></Relationships>
</file>

<file path=ppt/slides/_rels/slide9.xml.rels><?xml version="1.0" encoding="UTF-8" standalone="yes"?>
<Relationships xmlns="http://schemas.openxmlformats.org/package/2006/relationships"><Relationship Id="rId3" Type="http://schemas.openxmlformats.org/officeDocument/2006/relationships/tags" Target="../tags/tag42.xml"/><Relationship Id="rId4" Type="http://schemas.openxmlformats.org/officeDocument/2006/relationships/tags" Target="../tags/tag43.xml"/><Relationship Id="rId5" Type="http://schemas.openxmlformats.org/officeDocument/2006/relationships/tags" Target="../tags/tag44.xml"/><Relationship Id="rId6" Type="http://schemas.openxmlformats.org/officeDocument/2006/relationships/tags" Target="../tags/tag45.xml"/><Relationship Id="rId7" Type="http://schemas.openxmlformats.org/officeDocument/2006/relationships/tags" Target="../tags/tag46.xml"/><Relationship Id="rId8" Type="http://schemas.openxmlformats.org/officeDocument/2006/relationships/tags" Target="../tags/tag47.xml"/><Relationship Id="rId9" Type="http://schemas.openxmlformats.org/officeDocument/2006/relationships/slideLayout" Target="../slideLayouts/slideLayout2.xml"/><Relationship Id="rId10" Type="http://schemas.openxmlformats.org/officeDocument/2006/relationships/notesSlide" Target="../notesSlides/notesSlide8.xml"/><Relationship Id="rId1" Type="http://schemas.openxmlformats.org/officeDocument/2006/relationships/tags" Target="../tags/tag40.xml"/><Relationship Id="rId2" Type="http://schemas.openxmlformats.org/officeDocument/2006/relationships/tags" Target="../tags/tag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600200"/>
          </a:xfrm>
        </p:spPr>
        <p:txBody>
          <a:bodyPr/>
          <a:lstStyle/>
          <a:p>
            <a:pPr algn="ctr"/>
            <a:r>
              <a:rPr lang="en-US" sz="3200" i="0" dirty="0" smtClean="0"/>
              <a:t>CSE373: Data Structures &amp; Algorithms</a:t>
            </a:r>
            <a:br>
              <a:rPr lang="en-US" sz="3200" i="0" dirty="0" smtClean="0"/>
            </a:br>
            <a:r>
              <a:rPr lang="en-US" sz="1400" i="0" dirty="0" smtClean="0"/>
              <a:t/>
            </a:r>
            <a:br>
              <a:rPr lang="en-US" sz="1400" i="0" dirty="0" smtClean="0"/>
            </a:br>
            <a:r>
              <a:rPr lang="en-US" sz="3200" i="0" dirty="0" smtClean="0"/>
              <a:t>Lecture </a:t>
            </a:r>
            <a:r>
              <a:rPr lang="en-US" sz="3200" i="0" dirty="0" smtClean="0"/>
              <a:t>10</a:t>
            </a:r>
            <a:r>
              <a:rPr lang="en-US" sz="3200" i="0" dirty="0" smtClean="0"/>
              <a:t>: Amortized Analysis</a:t>
            </a:r>
            <a:r>
              <a:rPr lang="en-US" sz="3200" i="0" dirty="0"/>
              <a:t> </a:t>
            </a:r>
            <a:r>
              <a:rPr lang="en-US" sz="3200" i="0" dirty="0" smtClean="0"/>
              <a:t/>
            </a:r>
            <a:br>
              <a:rPr lang="en-US" sz="3200" i="0" dirty="0" smtClean="0"/>
            </a:br>
            <a:r>
              <a:rPr lang="en-US" sz="3200" i="0" dirty="0"/>
              <a:t> </a:t>
            </a:r>
            <a:r>
              <a:rPr lang="en-US" sz="3200" i="0" dirty="0" smtClean="0"/>
              <a:t>              and </a:t>
            </a:r>
            <a:r>
              <a:rPr lang="en-US" sz="3200" i="0" dirty="0" smtClean="0"/>
              <a:t>D</a:t>
            </a:r>
            <a:r>
              <a:rPr lang="en-US" sz="3200" i="0" dirty="0" smtClean="0"/>
              <a:t>isjoint Sets</a:t>
            </a:r>
            <a:endParaRPr lang="en-US" sz="3200" i="0" dirty="0"/>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Aaron Bauer</a:t>
            </a:r>
          </a:p>
          <a:p>
            <a:r>
              <a:rPr lang="en-US" sz="2400" dirty="0" smtClean="0"/>
              <a:t>Winter 2014</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752403"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D, E</a:t>
            </a: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extLst>
      <p:ext uri="{BB962C8B-B14F-4D97-AF65-F5344CB8AC3E}">
        <p14:creationId xmlns:p14="http://schemas.microsoft.com/office/powerpoint/2010/main" val="40383183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38965"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twice</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84215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extLst>
      <p:ext uri="{BB962C8B-B14F-4D97-AF65-F5344CB8AC3E}">
        <p14:creationId xmlns:p14="http://schemas.microsoft.com/office/powerpoint/2010/main" val="41671201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dirty="0" smtClean="0">
                <a:latin typeface="Courier New" pitchFamily="49" charset="0"/>
              </a:rPr>
              <a:t>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9"/>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10"/>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82247"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again</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1092222"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D 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2" name="Text Box 16"/>
          <p:cNvSpPr txBox="1">
            <a:spLocks noChangeArrowheads="1"/>
          </p:cNvSpPr>
          <p:nvPr>
            <p:custDataLst>
              <p:tags r:id="rId6"/>
            </p:custDataLst>
          </p:nvPr>
        </p:nvSpPr>
        <p:spPr bwMode="auto">
          <a:xfrm>
            <a:off x="7401786" y="4010561"/>
            <a:ext cx="356188"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endParaRPr lang="en-US" sz="2000" dirty="0">
              <a:solidFill>
                <a:schemeClr val="accent2"/>
              </a:solidFill>
            </a:endParaRPr>
          </a:p>
        </p:txBody>
      </p:sp>
    </p:spTree>
    <p:extLst>
      <p:ext uri="{BB962C8B-B14F-4D97-AF65-F5344CB8AC3E}">
        <p14:creationId xmlns:p14="http://schemas.microsoft.com/office/powerpoint/2010/main" val="7920366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Correctness and usefulness</a:t>
            </a:r>
            <a:endParaRPr lang="en-US" dirty="0"/>
          </a:p>
        </p:txBody>
      </p:sp>
      <p:sp>
        <p:nvSpPr>
          <p:cNvPr id="3" name="Content Placeholder 2"/>
          <p:cNvSpPr>
            <a:spLocks noGrp="1"/>
          </p:cNvSpPr>
          <p:nvPr>
            <p:ph idx="1"/>
          </p:nvPr>
        </p:nvSpPr>
        <p:spPr/>
        <p:txBody>
          <a:bodyPr/>
          <a:lstStyle/>
          <a:p>
            <a:r>
              <a:rPr lang="en-US" dirty="0" smtClean="0"/>
              <a:t>If </a:t>
            </a:r>
            <a:r>
              <a:rPr lang="en-US" b="1" dirty="0" smtClean="0">
                <a:latin typeface="Courier New" pitchFamily="49" charset="0"/>
                <a:cs typeface="Courier New" pitchFamily="49" charset="0"/>
              </a:rPr>
              <a:t>x</a:t>
            </a:r>
            <a:r>
              <a:rPr lang="en-US" dirty="0" smtClean="0"/>
              <a:t> is </a:t>
            </a:r>
            <a:r>
              <a:rPr lang="en-US" dirty="0" err="1" smtClean="0"/>
              <a:t>enqueued</a:t>
            </a:r>
            <a:r>
              <a:rPr lang="en-US" dirty="0" smtClean="0"/>
              <a:t> before </a:t>
            </a:r>
            <a:r>
              <a:rPr lang="en-US" b="1" dirty="0" smtClean="0">
                <a:latin typeface="Courier New" pitchFamily="49" charset="0"/>
                <a:cs typeface="Courier New" pitchFamily="49" charset="0"/>
              </a:rPr>
              <a:t>y</a:t>
            </a:r>
            <a:r>
              <a:rPr lang="en-US" dirty="0" smtClean="0"/>
              <a:t>, then </a:t>
            </a:r>
            <a:r>
              <a:rPr lang="en-US" b="1" dirty="0" smtClean="0">
                <a:latin typeface="Courier New" pitchFamily="49" charset="0"/>
                <a:cs typeface="Courier New" pitchFamily="49" charset="0"/>
              </a:rPr>
              <a:t>x</a:t>
            </a:r>
            <a:r>
              <a:rPr lang="en-US" dirty="0" smtClean="0"/>
              <a:t> will be popped from </a:t>
            </a:r>
            <a:r>
              <a:rPr lang="en-US" b="1" dirty="0" smtClean="0"/>
              <a:t>in</a:t>
            </a:r>
            <a:r>
              <a:rPr lang="en-US" dirty="0" smtClean="0"/>
              <a:t> later than </a:t>
            </a:r>
            <a:r>
              <a:rPr lang="en-US" b="1" dirty="0" smtClean="0">
                <a:latin typeface="Courier New" pitchFamily="49" charset="0"/>
                <a:cs typeface="Courier New" pitchFamily="49" charset="0"/>
              </a:rPr>
              <a:t>y</a:t>
            </a:r>
            <a:r>
              <a:rPr lang="en-US" dirty="0" smtClean="0"/>
              <a:t> and therefore popped from </a:t>
            </a:r>
            <a:r>
              <a:rPr lang="en-US" b="1" dirty="0" smtClean="0"/>
              <a:t>out</a:t>
            </a:r>
            <a:r>
              <a:rPr lang="en-US" dirty="0" smtClean="0"/>
              <a:t> sooner than </a:t>
            </a:r>
            <a:r>
              <a:rPr lang="en-US" b="1" dirty="0" smtClean="0">
                <a:latin typeface="Courier New" pitchFamily="49" charset="0"/>
                <a:cs typeface="Courier New" pitchFamily="49" charset="0"/>
              </a:rPr>
              <a:t>y</a:t>
            </a:r>
          </a:p>
          <a:p>
            <a:pPr lvl="1"/>
            <a:r>
              <a:rPr lang="en-US" dirty="0" smtClean="0"/>
              <a:t>So it is a queue</a:t>
            </a:r>
          </a:p>
          <a:p>
            <a:pPr lvl="1"/>
            <a:endParaRPr lang="en-US" dirty="0" smtClean="0"/>
          </a:p>
          <a:p>
            <a:r>
              <a:rPr lang="en-US" dirty="0" smtClean="0"/>
              <a:t>Example: </a:t>
            </a:r>
          </a:p>
          <a:p>
            <a:pPr lvl="1"/>
            <a:r>
              <a:rPr lang="en-US" dirty="0" smtClean="0"/>
              <a:t>Wouldn’t it be nice to have a queue of t-shirts to wear instead of a stack (like in your dresser)?</a:t>
            </a:r>
          </a:p>
          <a:p>
            <a:pPr lvl="1"/>
            <a:r>
              <a:rPr lang="en-US" dirty="0" smtClean="0"/>
              <a:t>So have two stacks</a:t>
            </a:r>
          </a:p>
          <a:p>
            <a:pPr lvl="2"/>
            <a:r>
              <a:rPr lang="en-US" i="1" dirty="0" smtClean="0"/>
              <a:t>in</a:t>
            </a:r>
            <a:r>
              <a:rPr lang="en-US" dirty="0" smtClean="0"/>
              <a:t>: stack of t-shirts go after you wash them</a:t>
            </a:r>
          </a:p>
          <a:p>
            <a:pPr lvl="2"/>
            <a:r>
              <a:rPr lang="en-US" i="1" dirty="0" smtClean="0"/>
              <a:t>out</a:t>
            </a:r>
            <a:r>
              <a:rPr lang="en-US" dirty="0" smtClean="0"/>
              <a:t>: stack of t-shirts to wear</a:t>
            </a:r>
          </a:p>
          <a:p>
            <a:pPr lvl="2"/>
            <a:r>
              <a:rPr lang="en-US" dirty="0" smtClean="0"/>
              <a:t>if </a:t>
            </a:r>
            <a:r>
              <a:rPr lang="en-US" i="1" dirty="0" smtClean="0"/>
              <a:t>out</a:t>
            </a:r>
            <a:r>
              <a:rPr lang="en-US" dirty="0" smtClean="0"/>
              <a:t> is empty, reverse </a:t>
            </a:r>
            <a:r>
              <a:rPr lang="en-US" i="1" dirty="0" smtClean="0"/>
              <a:t>in</a:t>
            </a:r>
            <a:r>
              <a:rPr lang="en-US" dirty="0" smtClean="0"/>
              <a:t> into </a:t>
            </a:r>
            <a:r>
              <a:rPr lang="en-US" i="1" dirty="0" smtClean="0"/>
              <a:t>out</a:t>
            </a:r>
            <a:endParaRPr lang="en-US" i="1"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6310481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b="1" dirty="0" err="1" smtClean="0">
                <a:latin typeface="Courier New" pitchFamily="49" charset="0"/>
                <a:cs typeface="Courier New" pitchFamily="49" charset="0"/>
              </a:rPr>
              <a:t>dequeue</a:t>
            </a:r>
            <a:r>
              <a:rPr lang="en-US" dirty="0" smtClean="0"/>
              <a:t> is not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worst-case because </a:t>
            </a:r>
            <a:r>
              <a:rPr lang="en-US" b="1" dirty="0" smtClean="0"/>
              <a:t>out</a:t>
            </a:r>
            <a:r>
              <a:rPr lang="en-US" dirty="0" smtClean="0"/>
              <a:t> might be empty and </a:t>
            </a:r>
            <a:r>
              <a:rPr lang="en-US" b="1" dirty="0" smtClean="0"/>
              <a:t>in</a:t>
            </a:r>
            <a:r>
              <a:rPr lang="en-US" dirty="0" smtClean="0"/>
              <a:t> may have lots of items</a:t>
            </a:r>
          </a:p>
          <a:p>
            <a:endParaRPr lang="en-US" dirty="0" smtClean="0"/>
          </a:p>
          <a:p>
            <a:r>
              <a:rPr lang="en-US" dirty="0" smtClean="0"/>
              <a:t>But if the stack operations are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then any sequence of queue operations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endParaRPr lang="en-US" dirty="0" smtClean="0"/>
          </a:p>
          <a:p>
            <a:pPr lvl="1"/>
            <a:r>
              <a:rPr lang="en-US" dirty="0" smtClean="0"/>
              <a:t>The total amount of work done per element is 1 </a:t>
            </a:r>
            <a:r>
              <a:rPr lang="en-US" b="1" dirty="0" smtClean="0">
                <a:latin typeface="Courier New" pitchFamily="49" charset="0"/>
                <a:cs typeface="Courier New" pitchFamily="49" charset="0"/>
              </a:rPr>
              <a:t>push</a:t>
            </a:r>
            <a:r>
              <a:rPr lang="en-US" dirty="0" smtClean="0"/>
              <a:t> onto </a:t>
            </a:r>
            <a:r>
              <a:rPr lang="en-US" b="1" dirty="0" smtClean="0"/>
              <a:t>in</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in</a:t>
            </a:r>
            <a:r>
              <a:rPr lang="en-US" dirty="0" smtClean="0"/>
              <a:t>, 1 </a:t>
            </a:r>
            <a:r>
              <a:rPr lang="en-US" b="1" dirty="0" smtClean="0">
                <a:latin typeface="Courier New" pitchFamily="49" charset="0"/>
                <a:cs typeface="Courier New" pitchFamily="49" charset="0"/>
              </a:rPr>
              <a:t>push</a:t>
            </a:r>
            <a:r>
              <a:rPr lang="en-US" dirty="0" smtClean="0"/>
              <a:t> onto </a:t>
            </a:r>
            <a:r>
              <a:rPr lang="en-US" b="1" dirty="0" smtClean="0"/>
              <a:t>out</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out</a:t>
            </a:r>
          </a:p>
          <a:p>
            <a:pPr lvl="1"/>
            <a:endParaRPr lang="en-US" b="1" dirty="0" smtClean="0"/>
          </a:p>
          <a:p>
            <a:pPr lvl="1"/>
            <a:r>
              <a:rPr lang="en-US" dirty="0"/>
              <a:t>When you reverse </a:t>
            </a:r>
            <a:r>
              <a:rPr lang="en-US" b="1" dirty="0">
                <a:latin typeface="Courier New" pitchFamily="49" charset="0"/>
                <a:cs typeface="Courier New" pitchFamily="49" charset="0"/>
              </a:rPr>
              <a:t>n</a:t>
            </a:r>
            <a:r>
              <a:rPr lang="en-US" dirty="0"/>
              <a:t> elements, there were </a:t>
            </a:r>
            <a:r>
              <a:rPr lang="en-US" b="1" dirty="0">
                <a:latin typeface="Courier New" pitchFamily="49" charset="0"/>
                <a:cs typeface="Courier New" pitchFamily="49" charset="0"/>
              </a:rPr>
              <a:t>n</a:t>
            </a:r>
            <a:r>
              <a:rPr lang="en-US" dirty="0"/>
              <a:t> earlier </a:t>
            </a:r>
            <a:r>
              <a:rPr lang="en-US" i="1" dirty="0"/>
              <a:t>O</a:t>
            </a:r>
            <a:r>
              <a:rPr lang="en-US" dirty="0"/>
              <a:t>(</a:t>
            </a:r>
            <a:r>
              <a:rPr lang="en-US" b="1" dirty="0">
                <a:latin typeface="Courier New" pitchFamily="49" charset="0"/>
                <a:cs typeface="Courier New" pitchFamily="49" charset="0"/>
              </a:rPr>
              <a:t>1</a:t>
            </a:r>
            <a:r>
              <a:rPr lang="en-US" dirty="0"/>
              <a:t>) </a:t>
            </a:r>
            <a:r>
              <a:rPr lang="en-US" b="1" dirty="0" err="1">
                <a:latin typeface="Courier New" pitchFamily="49" charset="0"/>
                <a:cs typeface="Courier New" pitchFamily="49" charset="0"/>
              </a:rPr>
              <a:t>enqueue</a:t>
            </a:r>
            <a:r>
              <a:rPr lang="en-US" dirty="0"/>
              <a:t> operations to average with</a:t>
            </a:r>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92328031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useful?</a:t>
            </a:r>
            <a:endParaRPr lang="en-US" dirty="0"/>
          </a:p>
        </p:txBody>
      </p:sp>
      <p:sp>
        <p:nvSpPr>
          <p:cNvPr id="3" name="Content Placeholder 2"/>
          <p:cNvSpPr>
            <a:spLocks noGrp="1"/>
          </p:cNvSpPr>
          <p:nvPr>
            <p:ph idx="1"/>
          </p:nvPr>
        </p:nvSpPr>
        <p:spPr/>
        <p:txBody>
          <a:bodyPr/>
          <a:lstStyle/>
          <a:p>
            <a:r>
              <a:rPr lang="en-US" dirty="0" smtClean="0"/>
              <a:t>When the average per operation is all we care about (i.e., sum over all operations), amortized is perfectly fine</a:t>
            </a:r>
          </a:p>
          <a:p>
            <a:pPr lvl="1"/>
            <a:r>
              <a:rPr lang="en-US" dirty="0" smtClean="0"/>
              <a:t>This is the usual situation</a:t>
            </a:r>
          </a:p>
          <a:p>
            <a:endParaRPr lang="en-US" dirty="0" smtClean="0"/>
          </a:p>
          <a:p>
            <a:r>
              <a:rPr lang="en-US" dirty="0" smtClean="0"/>
              <a:t>If we need every operation to finish quickly (e.g., in a web server), amortized bounds may be too weak</a:t>
            </a:r>
          </a:p>
          <a:p>
            <a:endParaRPr lang="en-US" dirty="0" smtClean="0"/>
          </a:p>
          <a:p>
            <a:r>
              <a:rPr lang="en-US" dirty="0" smtClean="0"/>
              <a:t>While amortized analysis is about averages, we are averaging cost-per-operation on worst-case input</a:t>
            </a:r>
          </a:p>
          <a:p>
            <a:pPr lvl="1"/>
            <a:r>
              <a:rPr lang="en-US" dirty="0" smtClean="0"/>
              <a:t>Contrast: Average-case analysis is about averages across possible inputs.  Example: if all initial permutations of an array are equally likely, then </a:t>
            </a:r>
            <a:r>
              <a:rPr lang="en-US" dirty="0" err="1" smtClean="0"/>
              <a:t>quicksort</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n</a:t>
            </a:r>
            <a:r>
              <a:rPr lang="en-US" sz="800" b="1" dirty="0" smtClean="0">
                <a:latin typeface="Courier New" pitchFamily="49" charset="0"/>
                <a:cs typeface="Courier New" pitchFamily="49" charset="0"/>
              </a:rPr>
              <a:t> </a:t>
            </a:r>
            <a:r>
              <a:rPr lang="en-US" b="1" dirty="0" smtClean="0">
                <a:latin typeface="Courier New" pitchFamily="49" charset="0"/>
                <a:cs typeface="Courier New" pitchFamily="49" charset="0"/>
              </a:rPr>
              <a:t>log n</a:t>
            </a:r>
            <a:r>
              <a:rPr lang="en-US" dirty="0" smtClean="0"/>
              <a:t>) on average even though on some inputs it is </a:t>
            </a:r>
            <a:r>
              <a:rPr lang="en-US" i="1" dirty="0" smtClean="0"/>
              <a:t>O</a:t>
            </a:r>
            <a:r>
              <a:rPr lang="en-US" dirty="0" smtClean="0"/>
              <a:t>(</a:t>
            </a:r>
            <a:r>
              <a:rPr lang="en-US" b="1" dirty="0" smtClean="0">
                <a:latin typeface="Courier New" pitchFamily="49" charset="0"/>
                <a:cs typeface="Courier New" pitchFamily="49" charset="0"/>
              </a:rPr>
              <a:t>n</a:t>
            </a:r>
            <a:r>
              <a:rPr lang="en-US" sz="2400" b="1" baseline="30000" dirty="0" smtClean="0">
                <a:latin typeface="Courier New" pitchFamily="49" charset="0"/>
                <a:cs typeface="Courier New" pitchFamily="49" charset="0"/>
              </a:rPr>
              <a:t>2</a:t>
            </a:r>
            <a:r>
              <a:rPr lang="en-US" dirty="0" smtClean="0"/>
              <a:t>))</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90942231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always so simple</a:t>
            </a:r>
            <a:endParaRPr lang="en-US" dirty="0"/>
          </a:p>
        </p:txBody>
      </p:sp>
      <p:sp>
        <p:nvSpPr>
          <p:cNvPr id="3" name="Content Placeholder 2"/>
          <p:cNvSpPr>
            <a:spLocks noGrp="1"/>
          </p:cNvSpPr>
          <p:nvPr>
            <p:ph idx="1"/>
          </p:nvPr>
        </p:nvSpPr>
        <p:spPr>
          <a:xfrm>
            <a:off x="685800" y="1600200"/>
            <a:ext cx="7772400" cy="4648200"/>
          </a:xfrm>
        </p:spPr>
        <p:txBody>
          <a:bodyPr/>
          <a:lstStyle/>
          <a:p>
            <a:r>
              <a:rPr lang="en-US" dirty="0" smtClean="0"/>
              <a:t>Proofs for amortized bounds can be much more complicated</a:t>
            </a:r>
          </a:p>
          <a:p>
            <a:pPr lvl="1"/>
            <a:endParaRPr lang="en-US" sz="1000" dirty="0" smtClean="0"/>
          </a:p>
          <a:p>
            <a:r>
              <a:rPr lang="en-US" dirty="0" smtClean="0"/>
              <a:t>Example: Splay trees are dictionaries with amortized </a:t>
            </a:r>
            <a:r>
              <a:rPr lang="en-US" i="1" dirty="0" smtClean="0"/>
              <a:t>O</a:t>
            </a:r>
            <a:r>
              <a:rPr lang="en-US" dirty="0" smtClean="0"/>
              <a:t>(</a:t>
            </a:r>
            <a:r>
              <a:rPr lang="en-US" b="1" dirty="0" smtClean="0">
                <a:latin typeface="Courier New" pitchFamily="49" charset="0"/>
                <a:cs typeface="Courier New" pitchFamily="49" charset="0"/>
              </a:rPr>
              <a:t>log n</a:t>
            </a:r>
            <a:r>
              <a:rPr lang="en-US" dirty="0" smtClean="0"/>
              <a:t>) operations</a:t>
            </a:r>
          </a:p>
          <a:p>
            <a:pPr lvl="1"/>
            <a:r>
              <a:rPr lang="en-US" dirty="0" smtClean="0"/>
              <a:t>No extra height field like AVL trees</a:t>
            </a:r>
          </a:p>
          <a:p>
            <a:pPr lvl="1"/>
            <a:r>
              <a:rPr lang="en-US" dirty="0" smtClean="0"/>
              <a:t>See Chapter 4.5 if curious</a:t>
            </a:r>
          </a:p>
          <a:p>
            <a:endParaRPr lang="en-US" sz="1000" dirty="0" smtClean="0"/>
          </a:p>
          <a:p>
            <a:r>
              <a:rPr lang="en-US" dirty="0" smtClean="0"/>
              <a:t>For more complicated examples, the proofs need much more sophisticated invariants and “potential functions” to describe how earlier cheap operations build up “energy” or “money” to “pay for” later expensive operations</a:t>
            </a:r>
          </a:p>
          <a:p>
            <a:pPr lvl="1"/>
            <a:r>
              <a:rPr lang="en-US" dirty="0" smtClean="0"/>
              <a:t>See Chapter 11 if curious</a:t>
            </a:r>
          </a:p>
          <a:p>
            <a:pPr lvl="1"/>
            <a:endParaRPr lang="en-US" sz="1000" dirty="0" smtClean="0"/>
          </a:p>
          <a:p>
            <a:r>
              <a:rPr lang="en-US" dirty="0" smtClean="0"/>
              <a:t>But complicated </a:t>
            </a:r>
            <a:r>
              <a:rPr lang="en-US" i="1" dirty="0" smtClean="0"/>
              <a:t>proofs</a:t>
            </a:r>
            <a:r>
              <a:rPr lang="en-US" dirty="0" smtClean="0"/>
              <a:t> have nothing to do with the code!</a:t>
            </a:r>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0523745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r>
              <a:rPr lang="en-US" dirty="0" smtClean="0"/>
              <a:t>What are </a:t>
            </a:r>
            <a:r>
              <a:rPr lang="en-US" i="1" dirty="0" smtClean="0"/>
              <a:t>disjoint sets</a:t>
            </a:r>
          </a:p>
          <a:p>
            <a:pPr lvl="1"/>
            <a:r>
              <a:rPr lang="en-US" dirty="0" smtClean="0"/>
              <a:t>And how are they “the same thing” as </a:t>
            </a:r>
            <a:r>
              <a:rPr lang="en-US" i="1" dirty="0" smtClean="0"/>
              <a:t>equivalence relations</a:t>
            </a:r>
          </a:p>
          <a:p>
            <a:pPr lvl="1"/>
            <a:endParaRPr lang="en-US" dirty="0"/>
          </a:p>
          <a:p>
            <a:r>
              <a:rPr lang="en-US" dirty="0" smtClean="0"/>
              <a:t>The union-find ADT for disjoint sets</a:t>
            </a:r>
          </a:p>
          <a:p>
            <a:endParaRPr lang="en-US" dirty="0"/>
          </a:p>
          <a:p>
            <a:r>
              <a:rPr lang="en-US" dirty="0" smtClean="0"/>
              <a:t>Applications of union-find</a:t>
            </a:r>
          </a:p>
          <a:p>
            <a:endParaRPr lang="en-US" dirty="0" smtClean="0"/>
          </a:p>
          <a:p>
            <a:pPr marL="0" indent="0">
              <a:buNone/>
            </a:pPr>
            <a:r>
              <a:rPr lang="en-US" dirty="0" smtClean="0"/>
              <a:t>Next lecture:</a:t>
            </a:r>
          </a:p>
          <a:p>
            <a:pPr marL="0" indent="0">
              <a:buNone/>
            </a:pPr>
            <a:endParaRPr lang="en-US" dirty="0" smtClean="0"/>
          </a:p>
          <a:p>
            <a:r>
              <a:rPr lang="en-US" dirty="0" smtClean="0"/>
              <a:t>Basic implementation of the ADT with “up trees”</a:t>
            </a:r>
          </a:p>
          <a:p>
            <a:endParaRPr lang="en-US" dirty="0"/>
          </a:p>
          <a:p>
            <a:r>
              <a:rPr lang="en-US" dirty="0" smtClean="0"/>
              <a:t>Optimizations that make the implementation much faster</a:t>
            </a:r>
          </a:p>
          <a:p>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06691253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Disjoint sets</a:t>
            </a:r>
            <a:endParaRPr lang="en-US" dirty="0"/>
          </a:p>
        </p:txBody>
      </p:sp>
      <p:sp>
        <p:nvSpPr>
          <p:cNvPr id="3" name="Content Placeholder 2"/>
          <p:cNvSpPr>
            <a:spLocks noGrp="1"/>
          </p:cNvSpPr>
          <p:nvPr>
            <p:ph idx="1"/>
          </p:nvPr>
        </p:nvSpPr>
        <p:spPr/>
        <p:txBody>
          <a:bodyPr/>
          <a:lstStyle/>
          <a:p>
            <a:r>
              <a:rPr lang="en-US" dirty="0" smtClean="0"/>
              <a:t>A </a:t>
            </a:r>
            <a:r>
              <a:rPr lang="en-US" dirty="0" smtClean="0">
                <a:solidFill>
                  <a:schemeClr val="accent2"/>
                </a:solidFill>
              </a:rPr>
              <a:t>set</a:t>
            </a:r>
            <a:r>
              <a:rPr lang="en-US" dirty="0" smtClean="0"/>
              <a:t> is a collection of elements</a:t>
            </a:r>
            <a:r>
              <a:rPr lang="en-US" dirty="0"/>
              <a:t> (no-repeats) </a:t>
            </a:r>
            <a:endParaRPr lang="en-US" dirty="0" smtClean="0"/>
          </a:p>
          <a:p>
            <a:endParaRPr lang="en-US" dirty="0"/>
          </a:p>
          <a:p>
            <a:r>
              <a:rPr lang="en-US" dirty="0" smtClean="0"/>
              <a:t>Two sets are </a:t>
            </a:r>
            <a:r>
              <a:rPr lang="en-US" dirty="0" smtClean="0">
                <a:solidFill>
                  <a:schemeClr val="accent2"/>
                </a:solidFill>
              </a:rPr>
              <a:t>disjoint</a:t>
            </a:r>
            <a:r>
              <a:rPr lang="en-US" dirty="0" smtClean="0"/>
              <a:t> if they have no elements in common</a:t>
            </a:r>
          </a:p>
          <a:p>
            <a:pPr lvl="1"/>
            <a:r>
              <a:rPr lang="en-US" altLang="en-US" b="1" dirty="0"/>
              <a:t>S</a:t>
            </a:r>
            <a:r>
              <a:rPr lang="en-US" altLang="en-US" b="1" baseline="-25000" dirty="0"/>
              <a:t>1</a:t>
            </a:r>
            <a:r>
              <a:rPr lang="en-US" altLang="en-US" b="1" dirty="0"/>
              <a:t> </a:t>
            </a:r>
            <a:r>
              <a:rPr lang="en-US" altLang="en-US" b="1" dirty="0">
                <a:sym typeface="Symbol" pitchFamily="18" charset="2"/>
              </a:rPr>
              <a:t></a:t>
            </a:r>
            <a:r>
              <a:rPr lang="en-US" altLang="en-US" b="1" dirty="0"/>
              <a:t> S</a:t>
            </a:r>
            <a:r>
              <a:rPr lang="en-US" altLang="en-US" b="1" baseline="-25000" dirty="0"/>
              <a:t>2</a:t>
            </a:r>
            <a:r>
              <a:rPr lang="en-US" altLang="en-US" b="1" dirty="0"/>
              <a:t> = </a:t>
            </a:r>
            <a:r>
              <a:rPr lang="en-US" altLang="en-US" b="1" dirty="0" smtClean="0">
                <a:sym typeface="Symbol" pitchFamily="18" charset="2"/>
              </a:rPr>
              <a:t></a:t>
            </a:r>
          </a:p>
          <a:p>
            <a:pPr lvl="1"/>
            <a:endParaRPr lang="en-US" altLang="en-US" b="1" dirty="0">
              <a:sym typeface="Symbol" pitchFamily="18" charset="2"/>
            </a:endParaRPr>
          </a:p>
          <a:p>
            <a:r>
              <a:rPr lang="en-US" altLang="en-US" dirty="0" smtClean="0">
                <a:sym typeface="Symbol" pitchFamily="18" charset="2"/>
              </a:rPr>
              <a:t>Example: {a, e, c} and {d, b} are disjoint</a:t>
            </a:r>
          </a:p>
          <a:p>
            <a:endParaRPr lang="en-US" altLang="en-US" dirty="0">
              <a:sym typeface="Symbol" pitchFamily="18" charset="2"/>
            </a:endParaRPr>
          </a:p>
          <a:p>
            <a:r>
              <a:rPr lang="en-US" altLang="en-US" dirty="0" smtClean="0">
                <a:sym typeface="Symbol" pitchFamily="18" charset="2"/>
              </a:rPr>
              <a:t>Example: {x, y, z} and {t, u, x} are not disjoint</a:t>
            </a:r>
            <a:endParaRPr lang="en-US" altLang="en-US" dirty="0">
              <a:sym typeface="Symbol" pitchFamily="18" charset="2"/>
            </a:endParaRPr>
          </a:p>
          <a:p>
            <a:pPr lvl="1"/>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5297162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Partitions</a:t>
            </a:r>
            <a:endParaRPr lang="en-US" dirty="0"/>
          </a:p>
        </p:txBody>
      </p:sp>
      <p:sp>
        <p:nvSpPr>
          <p:cNvPr id="3" name="Content Placeholder 2"/>
          <p:cNvSpPr>
            <a:spLocks noGrp="1"/>
          </p:cNvSpPr>
          <p:nvPr>
            <p:ph idx="1"/>
          </p:nvPr>
        </p:nvSpPr>
        <p:spPr>
          <a:xfrm>
            <a:off x="685800" y="1371600"/>
            <a:ext cx="7772400" cy="4800600"/>
          </a:xfrm>
        </p:spPr>
        <p:txBody>
          <a:bodyPr/>
          <a:lstStyle/>
          <a:p>
            <a:pPr marL="0" indent="0">
              <a:buNone/>
            </a:pPr>
            <a:r>
              <a:rPr lang="en-US" dirty="0" smtClean="0"/>
              <a:t>A </a:t>
            </a:r>
            <a:r>
              <a:rPr lang="en-US" dirty="0" smtClean="0">
                <a:solidFill>
                  <a:schemeClr val="accent2"/>
                </a:solidFill>
              </a:rPr>
              <a:t>partition</a:t>
            </a:r>
            <a:r>
              <a:rPr lang="en-US" dirty="0" smtClean="0"/>
              <a:t> </a:t>
            </a:r>
            <a:r>
              <a:rPr lang="en-US" i="1" dirty="0" smtClean="0"/>
              <a:t>P</a:t>
            </a:r>
            <a:r>
              <a:rPr lang="en-US" dirty="0" smtClean="0"/>
              <a:t> of a set </a:t>
            </a:r>
            <a:r>
              <a:rPr lang="en-US" i="1" dirty="0" smtClean="0"/>
              <a:t>S</a:t>
            </a:r>
            <a:r>
              <a:rPr lang="en-US" dirty="0" smtClean="0"/>
              <a:t> is a set of sets {</a:t>
            </a:r>
            <a:r>
              <a:rPr lang="en-US" i="1" dirty="0" smtClean="0"/>
              <a:t>S1</a:t>
            </a:r>
            <a:r>
              <a:rPr lang="en-US" dirty="0" smtClean="0"/>
              <a:t>,</a:t>
            </a:r>
            <a:r>
              <a:rPr lang="en-US" i="1" dirty="0" smtClean="0"/>
              <a:t>S2</a:t>
            </a:r>
            <a:r>
              <a:rPr lang="en-US" dirty="0" smtClean="0"/>
              <a:t>,…,</a:t>
            </a:r>
            <a:r>
              <a:rPr lang="en-US" i="1" dirty="0" err="1" smtClean="0"/>
              <a:t>Sn</a:t>
            </a:r>
            <a:r>
              <a:rPr lang="en-US" dirty="0" smtClean="0"/>
              <a:t>} such that every element of </a:t>
            </a:r>
            <a:r>
              <a:rPr lang="en-US" i="1" dirty="0" smtClean="0"/>
              <a:t>S</a:t>
            </a:r>
            <a:r>
              <a:rPr lang="en-US" dirty="0" smtClean="0"/>
              <a:t> is in </a:t>
            </a:r>
            <a:r>
              <a:rPr lang="en-US" b="1" dirty="0" smtClean="0"/>
              <a:t>exactly one</a:t>
            </a:r>
            <a:r>
              <a:rPr lang="en-US" dirty="0" smtClean="0"/>
              <a:t> </a:t>
            </a:r>
            <a:r>
              <a:rPr lang="en-US" i="1" dirty="0" smtClean="0"/>
              <a:t>Si</a:t>
            </a:r>
          </a:p>
          <a:p>
            <a:pPr lvl="1"/>
            <a:endParaRPr lang="en-US" sz="1000" dirty="0" smtClean="0"/>
          </a:p>
          <a:p>
            <a:pPr marL="0" indent="0">
              <a:buNone/>
            </a:pPr>
            <a:r>
              <a:rPr lang="en-US" dirty="0" smtClean="0"/>
              <a:t>Put another way:</a:t>
            </a:r>
          </a:p>
          <a:p>
            <a:pPr lvl="1"/>
            <a:r>
              <a:rPr lang="en-US" altLang="en-US" dirty="0"/>
              <a:t>S</a:t>
            </a:r>
            <a:r>
              <a:rPr lang="en-US" altLang="en-US" baseline="-25000" dirty="0"/>
              <a:t>1 </a:t>
            </a:r>
            <a:r>
              <a:rPr lang="en-US" altLang="en-US" dirty="0">
                <a:sym typeface="Symbol" pitchFamily="18" charset="2"/>
              </a:rPr>
              <a:t></a:t>
            </a:r>
            <a:r>
              <a:rPr lang="en-US" altLang="en-US" dirty="0"/>
              <a:t> S</a:t>
            </a:r>
            <a:r>
              <a:rPr lang="en-US" altLang="en-US" baseline="-25000" dirty="0"/>
              <a:t>2</a:t>
            </a:r>
            <a:r>
              <a:rPr lang="en-US" altLang="en-US" dirty="0"/>
              <a:t> </a:t>
            </a:r>
            <a:r>
              <a:rPr lang="en-US" altLang="en-US" dirty="0">
                <a:sym typeface="Symbol" pitchFamily="18" charset="2"/>
              </a:rPr>
              <a:t> </a:t>
            </a:r>
            <a:r>
              <a:rPr lang="en-US" altLang="en-US" dirty="0"/>
              <a:t>. . . </a:t>
            </a:r>
            <a:r>
              <a:rPr lang="en-US" altLang="en-US" dirty="0">
                <a:sym typeface="Symbol" pitchFamily="18" charset="2"/>
              </a:rPr>
              <a:t></a:t>
            </a:r>
            <a:r>
              <a:rPr lang="en-US" altLang="en-US" dirty="0"/>
              <a:t> </a:t>
            </a:r>
            <a:r>
              <a:rPr lang="en-US" altLang="en-US" dirty="0" err="1"/>
              <a:t>S</a:t>
            </a:r>
            <a:r>
              <a:rPr lang="en-US" altLang="en-US" baseline="-25000" dirty="0" err="1"/>
              <a:t>k</a:t>
            </a:r>
            <a:r>
              <a:rPr lang="en-US" altLang="en-US" baseline="-25000" dirty="0"/>
              <a:t> </a:t>
            </a:r>
            <a:r>
              <a:rPr lang="en-US" altLang="en-US" dirty="0"/>
              <a:t>= S</a:t>
            </a:r>
          </a:p>
          <a:p>
            <a:pPr lvl="1"/>
            <a:r>
              <a:rPr lang="en-US" altLang="en-US" dirty="0" err="1"/>
              <a:t>i</a:t>
            </a:r>
            <a:r>
              <a:rPr lang="en-US" altLang="en-US" dirty="0"/>
              <a:t> </a:t>
            </a:r>
            <a:r>
              <a:rPr lang="en-US" altLang="en-US" dirty="0">
                <a:sym typeface="Symbol" pitchFamily="18" charset="2"/>
              </a:rPr>
              <a:t></a:t>
            </a:r>
            <a:r>
              <a:rPr lang="en-US" altLang="en-US" dirty="0"/>
              <a:t> j </a:t>
            </a:r>
            <a:r>
              <a:rPr lang="en-US" altLang="en-US" dirty="0" smtClean="0">
                <a:sym typeface="Symbol" pitchFamily="18" charset="2"/>
              </a:rPr>
              <a:t>implies</a:t>
            </a:r>
            <a:r>
              <a:rPr lang="en-US" altLang="en-US" dirty="0" smtClean="0"/>
              <a:t> </a:t>
            </a:r>
            <a:r>
              <a:rPr lang="en-US" altLang="en-US" dirty="0"/>
              <a:t>S</a:t>
            </a:r>
            <a:r>
              <a:rPr lang="en-US" altLang="en-US" baseline="-25000" dirty="0"/>
              <a:t>i</a:t>
            </a:r>
            <a:r>
              <a:rPr lang="en-US" altLang="en-US" dirty="0"/>
              <a:t> </a:t>
            </a:r>
            <a:r>
              <a:rPr lang="en-US" altLang="en-US" dirty="0">
                <a:sym typeface="Symbol" pitchFamily="18" charset="2"/>
              </a:rPr>
              <a:t></a:t>
            </a:r>
            <a:r>
              <a:rPr lang="en-US" altLang="en-US" dirty="0"/>
              <a:t> </a:t>
            </a:r>
            <a:r>
              <a:rPr lang="en-US" altLang="en-US" dirty="0" err="1"/>
              <a:t>S</a:t>
            </a:r>
            <a:r>
              <a:rPr lang="en-US" altLang="en-US" baseline="-25000" dirty="0" err="1"/>
              <a:t>j</a:t>
            </a:r>
            <a:r>
              <a:rPr lang="en-US" altLang="en-US" dirty="0"/>
              <a:t> = </a:t>
            </a:r>
            <a:r>
              <a:rPr lang="en-US" altLang="en-US" dirty="0" smtClean="0">
                <a:sym typeface="Symbol" pitchFamily="18" charset="2"/>
              </a:rPr>
              <a:t>  (sets are disjoint with each other)</a:t>
            </a:r>
          </a:p>
          <a:p>
            <a:pPr lvl="1"/>
            <a:endParaRPr lang="en-US" sz="1000" dirty="0">
              <a:sym typeface="Symbol" pitchFamily="18" charset="2"/>
            </a:endParaRPr>
          </a:p>
          <a:p>
            <a:pPr marL="0" indent="0">
              <a:buNone/>
            </a:pPr>
            <a:r>
              <a:rPr lang="en-US" dirty="0" smtClean="0">
                <a:sym typeface="Symbol" pitchFamily="18" charset="2"/>
              </a:rPr>
              <a:t>Example:</a:t>
            </a:r>
          </a:p>
          <a:p>
            <a:pPr lvl="1"/>
            <a:r>
              <a:rPr lang="en-US" dirty="0" smtClean="0">
                <a:sym typeface="Symbol" pitchFamily="18" charset="2"/>
              </a:rPr>
              <a:t>Let </a:t>
            </a:r>
            <a:r>
              <a:rPr lang="en-US" i="1" dirty="0" smtClean="0">
                <a:sym typeface="Symbol" pitchFamily="18" charset="2"/>
              </a:rPr>
              <a:t>S</a:t>
            </a:r>
            <a:r>
              <a:rPr lang="en-US" dirty="0" smtClean="0">
                <a:sym typeface="Symbol" pitchFamily="18" charset="2"/>
              </a:rPr>
              <a:t> be {</a:t>
            </a:r>
            <a:r>
              <a:rPr lang="en-US" dirty="0" err="1" smtClean="0">
                <a:sym typeface="Symbol" pitchFamily="18" charset="2"/>
              </a:rPr>
              <a:t>a,b,c,d,e</a:t>
            </a:r>
            <a:r>
              <a:rPr lang="en-US" dirty="0" smtClean="0">
                <a:sym typeface="Symbol" pitchFamily="18" charset="2"/>
              </a:rPr>
              <a:t>}</a:t>
            </a:r>
          </a:p>
          <a:p>
            <a:pPr lvl="1"/>
            <a:r>
              <a:rPr lang="en-US" dirty="0" smtClean="0">
                <a:sym typeface="Symbol" pitchFamily="18" charset="2"/>
              </a:rPr>
              <a:t>One partition: {a}, {</a:t>
            </a:r>
            <a:r>
              <a:rPr lang="en-US" dirty="0" err="1" smtClean="0">
                <a:sym typeface="Symbol" pitchFamily="18" charset="2"/>
              </a:rPr>
              <a:t>d,e</a:t>
            </a:r>
            <a:r>
              <a:rPr lang="en-US" dirty="0" smtClean="0">
                <a:sym typeface="Symbol" pitchFamily="18" charset="2"/>
              </a:rPr>
              <a:t>}, {</a:t>
            </a:r>
            <a:r>
              <a:rPr lang="en-US" dirty="0" err="1" smtClean="0">
                <a:sym typeface="Symbol" pitchFamily="18" charset="2"/>
              </a:rPr>
              <a:t>b,c</a:t>
            </a:r>
            <a:r>
              <a:rPr lang="en-US" dirty="0" smtClean="0">
                <a:sym typeface="Symbol" pitchFamily="18" charset="2"/>
              </a:rPr>
              <a:t>}</a:t>
            </a:r>
          </a:p>
          <a:p>
            <a:pPr lvl="1"/>
            <a:r>
              <a:rPr lang="en-US" dirty="0" smtClean="0">
                <a:sym typeface="Symbol" pitchFamily="18" charset="2"/>
              </a:rPr>
              <a:t>Another partition: {</a:t>
            </a:r>
            <a:r>
              <a:rPr lang="en-US" dirty="0" err="1" smtClean="0">
                <a:sym typeface="Symbol" pitchFamily="18" charset="2"/>
              </a:rPr>
              <a:t>a,b,c</a:t>
            </a:r>
            <a:r>
              <a:rPr lang="en-US" dirty="0" smtClean="0">
                <a:sym typeface="Symbol" pitchFamily="18" charset="2"/>
              </a:rPr>
              <a:t>}, </a:t>
            </a:r>
            <a:r>
              <a:rPr lang="en-US" altLang="en-US" dirty="0" smtClean="0">
                <a:sym typeface="Symbol" pitchFamily="18" charset="2"/>
              </a:rPr>
              <a:t>, {d}, {e}</a:t>
            </a:r>
          </a:p>
          <a:p>
            <a:pPr lvl="1"/>
            <a:r>
              <a:rPr lang="en-US" dirty="0" smtClean="0">
                <a:sym typeface="Symbol" pitchFamily="18" charset="2"/>
              </a:rPr>
              <a:t>A third: {</a:t>
            </a:r>
            <a:r>
              <a:rPr lang="en-US" dirty="0" err="1" smtClean="0">
                <a:sym typeface="Symbol" pitchFamily="18" charset="2"/>
              </a:rPr>
              <a:t>a,b,c,d,e</a:t>
            </a:r>
            <a:r>
              <a:rPr lang="en-US" dirty="0" smtClean="0">
                <a:sym typeface="Symbol" pitchFamily="18" charset="2"/>
              </a:rPr>
              <a:t>}</a:t>
            </a:r>
          </a:p>
          <a:p>
            <a:pPr lvl="1"/>
            <a:r>
              <a:rPr lang="en-US" dirty="0" smtClean="0">
                <a:sym typeface="Symbol" pitchFamily="18" charset="2"/>
              </a:rPr>
              <a:t>Not a partition: {</a:t>
            </a:r>
            <a:r>
              <a:rPr lang="en-US" dirty="0" err="1" smtClean="0">
                <a:sym typeface="Symbol" pitchFamily="18" charset="2"/>
              </a:rPr>
              <a:t>a,b,d</a:t>
            </a:r>
            <a:r>
              <a:rPr lang="en-US" dirty="0" smtClean="0">
                <a:sym typeface="Symbol" pitchFamily="18" charset="2"/>
              </a:rPr>
              <a:t>}, {</a:t>
            </a:r>
            <a:r>
              <a:rPr lang="en-US" dirty="0" err="1" smtClean="0">
                <a:sym typeface="Symbol" pitchFamily="18" charset="2"/>
              </a:rPr>
              <a:t>c,d,e</a:t>
            </a:r>
            <a:r>
              <a:rPr lang="en-US" dirty="0" smtClean="0">
                <a:sym typeface="Symbol" pitchFamily="18" charset="2"/>
              </a:rPr>
              <a:t>}</a:t>
            </a:r>
          </a:p>
          <a:p>
            <a:pPr lvl="1"/>
            <a:r>
              <a:rPr lang="en-US" dirty="0" smtClean="0">
                <a:sym typeface="Symbol" pitchFamily="18" charset="2"/>
              </a:rPr>
              <a:t>Not a partition of </a:t>
            </a:r>
            <a:r>
              <a:rPr lang="en-US" i="1" dirty="0" smtClean="0">
                <a:sym typeface="Symbol" pitchFamily="18" charset="2"/>
              </a:rPr>
              <a:t>S</a:t>
            </a:r>
            <a:r>
              <a:rPr lang="en-US" dirty="0" smtClean="0">
                <a:sym typeface="Symbol" pitchFamily="18" charset="2"/>
              </a:rPr>
              <a:t>: {</a:t>
            </a:r>
            <a:r>
              <a:rPr lang="en-US" dirty="0" err="1" smtClean="0">
                <a:sym typeface="Symbol" pitchFamily="18" charset="2"/>
              </a:rPr>
              <a:t>a,b</a:t>
            </a:r>
            <a:r>
              <a:rPr lang="en-US" dirty="0" smtClean="0">
                <a:sym typeface="Symbol" pitchFamily="18" charset="2"/>
              </a:rPr>
              <a:t>}, {</a:t>
            </a:r>
            <a:r>
              <a:rPr lang="en-US" dirty="0" err="1" smtClean="0">
                <a:sym typeface="Symbol" pitchFamily="18" charset="2"/>
              </a:rPr>
              <a:t>e,c</a:t>
            </a:r>
            <a:r>
              <a:rPr lang="en-US" dirty="0" smtClean="0">
                <a:sym typeface="Symbol" pitchFamily="18" charset="2"/>
              </a:rPr>
              <a:t>}</a:t>
            </a:r>
            <a:endParaRPr lang="en-US" dirty="0" smtClean="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54238917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t>
            </a:r>
            <a:endParaRPr lang="en-US" dirty="0"/>
          </a:p>
        </p:txBody>
      </p:sp>
      <p:sp>
        <p:nvSpPr>
          <p:cNvPr id="3" name="Content Placeholder 2"/>
          <p:cNvSpPr>
            <a:spLocks noGrp="1"/>
          </p:cNvSpPr>
          <p:nvPr>
            <p:ph idx="1"/>
          </p:nvPr>
        </p:nvSpPr>
        <p:spPr>
          <a:xfrm>
            <a:off x="685800" y="1600200"/>
            <a:ext cx="8077200" cy="4495800"/>
          </a:xfrm>
        </p:spPr>
        <p:txBody>
          <a:bodyPr/>
          <a:lstStyle/>
          <a:p>
            <a:r>
              <a:rPr lang="en-US" dirty="0" smtClean="0"/>
              <a:t>Recall our plain-old stack implemented as an array that doubles its size if it runs out of room</a:t>
            </a:r>
          </a:p>
          <a:p>
            <a:pPr lvl="1"/>
            <a:r>
              <a:rPr lang="en-US" dirty="0" smtClean="0"/>
              <a:t>How can we claim </a:t>
            </a:r>
            <a:r>
              <a:rPr lang="en-US" b="1" dirty="0" smtClean="0">
                <a:latin typeface="Courier New" pitchFamily="49" charset="0"/>
                <a:cs typeface="Courier New" pitchFamily="49" charset="0"/>
              </a:rPr>
              <a:t>push</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time if resizing is </a:t>
            </a:r>
            <a:r>
              <a:rPr lang="en-US" i="1" dirty="0" smtClean="0"/>
              <a:t>O</a:t>
            </a:r>
            <a:r>
              <a:rPr lang="en-US" dirty="0" smtClean="0"/>
              <a:t>(</a:t>
            </a:r>
            <a:r>
              <a:rPr lang="en-US" b="1" dirty="0" smtClean="0">
                <a:latin typeface="Courier New" pitchFamily="49" charset="0"/>
                <a:cs typeface="Courier New" pitchFamily="49" charset="0"/>
              </a:rPr>
              <a:t>n</a:t>
            </a:r>
            <a:r>
              <a:rPr lang="en-US" dirty="0" smtClean="0"/>
              <a:t>) time?</a:t>
            </a:r>
          </a:p>
          <a:p>
            <a:pPr lvl="1"/>
            <a:r>
              <a:rPr lang="en-US" dirty="0" smtClean="0"/>
              <a:t>We </a:t>
            </a:r>
            <a:r>
              <a:rPr lang="en-US" i="1" dirty="0" smtClean="0"/>
              <a:t>can’t</a:t>
            </a:r>
            <a:r>
              <a:rPr lang="en-US" dirty="0" smtClean="0"/>
              <a:t>, but we </a:t>
            </a:r>
            <a:r>
              <a:rPr lang="en-US" i="1" dirty="0" smtClean="0"/>
              <a:t>can</a:t>
            </a:r>
            <a:r>
              <a:rPr lang="en-US" dirty="0" smtClean="0"/>
              <a:t> claim it’s an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dirty="0" smtClean="0">
                <a:solidFill>
                  <a:schemeClr val="accent2"/>
                </a:solidFill>
              </a:rPr>
              <a:t>amortized operation</a:t>
            </a:r>
          </a:p>
          <a:p>
            <a:pPr lvl="1"/>
            <a:endParaRPr lang="en-US" sz="1000" dirty="0" smtClean="0"/>
          </a:p>
          <a:p>
            <a:r>
              <a:rPr lang="en-US" dirty="0" smtClean="0"/>
              <a:t>What does amortized mean?</a:t>
            </a:r>
          </a:p>
          <a:p>
            <a:r>
              <a:rPr lang="en-US" dirty="0" smtClean="0"/>
              <a:t>When are amortized bounds good enough?</a:t>
            </a:r>
          </a:p>
          <a:p>
            <a:r>
              <a:rPr lang="en-US" dirty="0" smtClean="0"/>
              <a:t>How can we prove an amortized bound?</a:t>
            </a:r>
          </a:p>
          <a:p>
            <a:endParaRPr lang="en-US" sz="1000" dirty="0" smtClean="0"/>
          </a:p>
          <a:p>
            <a:endParaRPr lang="en-US" sz="1000" dirty="0" smtClean="0"/>
          </a:p>
          <a:p>
            <a:pPr>
              <a:buNone/>
            </a:pPr>
            <a:r>
              <a:rPr lang="en-US" dirty="0" smtClean="0"/>
              <a:t>Will just do two simple examples </a:t>
            </a:r>
          </a:p>
          <a:p>
            <a:pPr lvl="1"/>
            <a:r>
              <a:rPr lang="en-US" dirty="0" smtClean="0"/>
              <a:t>Text has more sophisticated examples and proof techniques</a:t>
            </a:r>
          </a:p>
          <a:p>
            <a:pPr lvl="1"/>
            <a:r>
              <a:rPr lang="en-US" i="1" dirty="0" smtClean="0"/>
              <a:t>Idea</a:t>
            </a:r>
            <a:r>
              <a:rPr lang="en-US" dirty="0" smtClean="0"/>
              <a:t> of how amortized describes average cost is essential</a:t>
            </a:r>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92898593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relations</a:t>
            </a:r>
            <a:endParaRPr lang="en-US" dirty="0"/>
          </a:p>
        </p:txBody>
      </p:sp>
      <p:sp>
        <p:nvSpPr>
          <p:cNvPr id="3" name="Content Placeholder 2"/>
          <p:cNvSpPr>
            <a:spLocks noGrp="1"/>
          </p:cNvSpPr>
          <p:nvPr>
            <p:ph idx="1"/>
          </p:nvPr>
        </p:nvSpPr>
        <p:spPr>
          <a:xfrm>
            <a:off x="685800" y="1447800"/>
            <a:ext cx="7848600" cy="4800600"/>
          </a:xfrm>
        </p:spPr>
        <p:txBody>
          <a:bodyPr/>
          <a:lstStyle/>
          <a:p>
            <a:r>
              <a:rPr lang="en-US" i="1" dirty="0" smtClean="0">
                <a:solidFill>
                  <a:schemeClr val="accent2"/>
                </a:solidFill>
              </a:rPr>
              <a:t>S x S</a:t>
            </a:r>
            <a:r>
              <a:rPr lang="en-US" dirty="0" smtClean="0"/>
              <a:t> is the set of all pairs of elements of </a:t>
            </a:r>
            <a:r>
              <a:rPr lang="en-US" i="1" dirty="0" smtClean="0"/>
              <a:t>S</a:t>
            </a:r>
            <a:r>
              <a:rPr lang="en-US" dirty="0" smtClean="0"/>
              <a:t> </a:t>
            </a:r>
          </a:p>
          <a:p>
            <a:pPr lvl="1"/>
            <a:r>
              <a:rPr lang="en-US" dirty="0" smtClean="0"/>
              <a:t>Example: If </a:t>
            </a:r>
            <a:r>
              <a:rPr lang="en-US" i="1" dirty="0" smtClean="0"/>
              <a:t>S</a:t>
            </a:r>
            <a:r>
              <a:rPr lang="en-US" dirty="0" smtClean="0"/>
              <a:t> = {</a:t>
            </a:r>
            <a:r>
              <a:rPr lang="en-US" dirty="0" err="1" smtClean="0"/>
              <a:t>a,b,c</a:t>
            </a:r>
            <a:r>
              <a:rPr lang="en-US" dirty="0" smtClean="0"/>
              <a:t>}</a:t>
            </a:r>
          </a:p>
          <a:p>
            <a:pPr marL="457200" lvl="1" indent="0">
              <a:buNone/>
            </a:pPr>
            <a:r>
              <a:rPr lang="en-US" dirty="0" smtClean="0"/>
              <a:t>    then </a:t>
            </a:r>
            <a:r>
              <a:rPr lang="en-US" i="1" dirty="0" smtClean="0"/>
              <a:t>S x S</a:t>
            </a:r>
            <a:r>
              <a:rPr lang="en-US" dirty="0" smtClean="0"/>
              <a:t> = {(</a:t>
            </a:r>
            <a:r>
              <a:rPr lang="en-US" dirty="0" err="1" smtClean="0"/>
              <a:t>a,a</a:t>
            </a:r>
            <a:r>
              <a:rPr lang="en-US" dirty="0" smtClean="0"/>
              <a:t>),(</a:t>
            </a:r>
            <a:r>
              <a:rPr lang="en-US" dirty="0" err="1" smtClean="0"/>
              <a:t>a,b</a:t>
            </a:r>
            <a:r>
              <a:rPr lang="en-US" dirty="0" smtClean="0"/>
              <a:t>),(</a:t>
            </a:r>
            <a:r>
              <a:rPr lang="en-US" dirty="0" err="1" smtClean="0"/>
              <a:t>a,c</a:t>
            </a:r>
            <a:r>
              <a:rPr lang="en-US" dirty="0" smtClean="0"/>
              <a:t>),(</a:t>
            </a:r>
            <a:r>
              <a:rPr lang="en-US" dirty="0" err="1" smtClean="0"/>
              <a:t>b,a</a:t>
            </a:r>
            <a:r>
              <a:rPr lang="en-US" dirty="0" smtClean="0"/>
              <a:t>),(</a:t>
            </a:r>
            <a:r>
              <a:rPr lang="en-US" dirty="0" err="1" smtClean="0"/>
              <a:t>b,b</a:t>
            </a:r>
            <a:r>
              <a:rPr lang="en-US" dirty="0" smtClean="0"/>
              <a:t>),(</a:t>
            </a:r>
            <a:r>
              <a:rPr lang="en-US" dirty="0" err="1" smtClean="0"/>
              <a:t>b,c</a:t>
            </a:r>
            <a:r>
              <a:rPr lang="en-US" dirty="0" smtClean="0"/>
              <a:t>), (</a:t>
            </a:r>
            <a:r>
              <a:rPr lang="en-US" dirty="0" err="1" smtClean="0"/>
              <a:t>c,a</a:t>
            </a:r>
            <a:r>
              <a:rPr lang="en-US" dirty="0" smtClean="0"/>
              <a:t>),(</a:t>
            </a:r>
            <a:r>
              <a:rPr lang="en-US" dirty="0" err="1" smtClean="0"/>
              <a:t>c,b</a:t>
            </a:r>
            <a:r>
              <a:rPr lang="en-US" dirty="0" smtClean="0"/>
              <a:t>),(</a:t>
            </a:r>
            <a:r>
              <a:rPr lang="en-US" dirty="0" err="1" smtClean="0"/>
              <a:t>c,c</a:t>
            </a:r>
            <a:r>
              <a:rPr lang="en-US" dirty="0" smtClean="0"/>
              <a:t>)}</a:t>
            </a:r>
          </a:p>
          <a:p>
            <a:endParaRPr lang="en-US" sz="1000" dirty="0"/>
          </a:p>
          <a:p>
            <a:r>
              <a:rPr lang="en-US" dirty="0" smtClean="0"/>
              <a:t>A </a:t>
            </a:r>
            <a:r>
              <a:rPr lang="en-US" dirty="0" smtClean="0">
                <a:solidFill>
                  <a:schemeClr val="accent2"/>
                </a:solidFill>
              </a:rPr>
              <a:t>binary relation</a:t>
            </a:r>
            <a:r>
              <a:rPr lang="en-US" dirty="0" smtClean="0"/>
              <a:t> </a:t>
            </a:r>
            <a:r>
              <a:rPr lang="en-US" i="1" dirty="0" smtClean="0"/>
              <a:t>R</a:t>
            </a:r>
            <a:r>
              <a:rPr lang="en-US" dirty="0" smtClean="0"/>
              <a:t> on a set </a:t>
            </a:r>
            <a:r>
              <a:rPr lang="en-US" i="1" dirty="0" smtClean="0"/>
              <a:t>S</a:t>
            </a:r>
            <a:r>
              <a:rPr lang="en-US" dirty="0" smtClean="0"/>
              <a:t> is any subset of </a:t>
            </a:r>
            <a:r>
              <a:rPr lang="en-US" i="1" dirty="0" smtClean="0"/>
              <a:t>S x S</a:t>
            </a:r>
          </a:p>
          <a:p>
            <a:pPr lvl="1"/>
            <a:r>
              <a:rPr lang="en-US" dirty="0" smtClean="0">
                <a:solidFill>
                  <a:schemeClr val="accent2"/>
                </a:solidFill>
              </a:rPr>
              <a:t>Write </a:t>
            </a:r>
            <a:r>
              <a:rPr lang="en-US" i="1" dirty="0" smtClean="0">
                <a:solidFill>
                  <a:schemeClr val="accent2"/>
                </a:solidFill>
              </a:rPr>
              <a:t>R</a:t>
            </a:r>
            <a:r>
              <a:rPr lang="en-US" dirty="0" smtClean="0">
                <a:solidFill>
                  <a:schemeClr val="accent2"/>
                </a:solidFill>
              </a:rPr>
              <a:t>(</a:t>
            </a:r>
            <a:r>
              <a:rPr lang="en-US" dirty="0" err="1" smtClean="0">
                <a:solidFill>
                  <a:schemeClr val="accent2"/>
                </a:solidFill>
              </a:rPr>
              <a:t>x,y</a:t>
            </a:r>
            <a:r>
              <a:rPr lang="en-US" dirty="0" smtClean="0">
                <a:solidFill>
                  <a:schemeClr val="accent2"/>
                </a:solidFill>
              </a:rPr>
              <a:t>) to mean (</a:t>
            </a:r>
            <a:r>
              <a:rPr lang="en-US" dirty="0" err="1" smtClean="0">
                <a:solidFill>
                  <a:schemeClr val="accent2"/>
                </a:solidFill>
              </a:rPr>
              <a:t>x,y</a:t>
            </a:r>
            <a:r>
              <a:rPr lang="en-US" dirty="0" smtClean="0">
                <a:solidFill>
                  <a:schemeClr val="accent2"/>
                </a:solidFill>
              </a:rPr>
              <a:t>) is “in the relation”</a:t>
            </a:r>
          </a:p>
          <a:p>
            <a:pPr lvl="1"/>
            <a:r>
              <a:rPr lang="en-US" dirty="0" smtClean="0"/>
              <a:t>(Unary, ternary, quaternary, … relations defined similarly)</a:t>
            </a:r>
          </a:p>
          <a:p>
            <a:pPr lvl="1"/>
            <a:endParaRPr lang="en-US" sz="1000" dirty="0"/>
          </a:p>
          <a:p>
            <a:r>
              <a:rPr lang="en-US" dirty="0" smtClean="0"/>
              <a:t>Examples for </a:t>
            </a:r>
            <a:r>
              <a:rPr lang="en-US" i="1" dirty="0" smtClean="0"/>
              <a:t>S</a:t>
            </a:r>
            <a:r>
              <a:rPr lang="en-US" dirty="0" smtClean="0"/>
              <a:t> = people-in-this-room</a:t>
            </a:r>
          </a:p>
          <a:p>
            <a:pPr lvl="1"/>
            <a:r>
              <a:rPr lang="en-US" dirty="0" smtClean="0"/>
              <a:t>Sitting-next-to-each-other relation</a:t>
            </a:r>
          </a:p>
          <a:p>
            <a:pPr lvl="1"/>
            <a:r>
              <a:rPr lang="en-US" dirty="0" smtClean="0"/>
              <a:t>First-sitting-right-of-second relation</a:t>
            </a:r>
          </a:p>
          <a:p>
            <a:pPr lvl="1"/>
            <a:r>
              <a:rPr lang="en-US" dirty="0" smtClean="0"/>
              <a:t>Went-to-same-high-school relation</a:t>
            </a:r>
          </a:p>
          <a:p>
            <a:pPr lvl="1"/>
            <a:r>
              <a:rPr lang="en-US" dirty="0" smtClean="0"/>
              <a:t>Same-gender-relation</a:t>
            </a:r>
          </a:p>
          <a:p>
            <a:pPr lvl="1"/>
            <a:r>
              <a:rPr lang="en-US" dirty="0" smtClean="0"/>
              <a:t>First-is-younger-than-second relation</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415661741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binary relations</a:t>
            </a:r>
            <a:endParaRPr lang="en-US" dirty="0"/>
          </a:p>
        </p:txBody>
      </p:sp>
      <p:sp>
        <p:nvSpPr>
          <p:cNvPr id="3" name="Content Placeholder 2"/>
          <p:cNvSpPr>
            <a:spLocks noGrp="1"/>
          </p:cNvSpPr>
          <p:nvPr>
            <p:ph idx="1"/>
          </p:nvPr>
        </p:nvSpPr>
        <p:spPr>
          <a:xfrm>
            <a:off x="685800" y="1524000"/>
            <a:ext cx="7772400" cy="4876800"/>
          </a:xfrm>
        </p:spPr>
        <p:txBody>
          <a:bodyPr/>
          <a:lstStyle/>
          <a:p>
            <a:r>
              <a:rPr lang="en-US" dirty="0" smtClean="0"/>
              <a:t>A binary relation </a:t>
            </a:r>
            <a:r>
              <a:rPr lang="en-US" i="1" dirty="0" smtClean="0"/>
              <a:t>R</a:t>
            </a:r>
            <a:r>
              <a:rPr lang="en-US" dirty="0" smtClean="0"/>
              <a:t> over set </a:t>
            </a:r>
            <a:r>
              <a:rPr lang="en-US" i="1" dirty="0" smtClean="0"/>
              <a:t>S </a:t>
            </a:r>
            <a:r>
              <a:rPr lang="en-US" dirty="0" smtClean="0"/>
              <a:t>is </a:t>
            </a:r>
            <a:r>
              <a:rPr lang="en-US" dirty="0" smtClean="0">
                <a:solidFill>
                  <a:schemeClr val="accent2"/>
                </a:solidFill>
              </a:rPr>
              <a:t>reflexive</a:t>
            </a:r>
            <a:r>
              <a:rPr lang="en-US" dirty="0" smtClean="0"/>
              <a:t> means </a:t>
            </a:r>
          </a:p>
          <a:p>
            <a:pPr marL="0" indent="0" algn="ctr">
              <a:buNone/>
            </a:pPr>
            <a:r>
              <a:rPr lang="en-US" i="1" dirty="0" smtClean="0"/>
              <a:t>R</a:t>
            </a:r>
            <a:r>
              <a:rPr lang="en-US" dirty="0" smtClean="0"/>
              <a:t>(</a:t>
            </a:r>
            <a:r>
              <a:rPr lang="en-US" dirty="0" err="1" smtClean="0"/>
              <a:t>a,a</a:t>
            </a:r>
            <a:r>
              <a:rPr lang="en-US" dirty="0" smtClean="0"/>
              <a:t>) for </a:t>
            </a:r>
            <a:r>
              <a:rPr lang="en-US" i="1" dirty="0" smtClean="0"/>
              <a:t>all</a:t>
            </a:r>
            <a:r>
              <a:rPr lang="en-US" dirty="0" smtClean="0"/>
              <a:t> a in </a:t>
            </a:r>
            <a:r>
              <a:rPr lang="en-US" i="1" dirty="0" smtClean="0"/>
              <a:t>S</a:t>
            </a:r>
          </a:p>
          <a:p>
            <a:pPr marL="0" indent="0" algn="ctr">
              <a:buNone/>
            </a:pPr>
            <a:endParaRPr lang="en-US" sz="600" dirty="0"/>
          </a:p>
          <a:p>
            <a:r>
              <a:rPr lang="en-US" dirty="0" smtClean="0"/>
              <a:t>A binary relation </a:t>
            </a:r>
            <a:r>
              <a:rPr lang="en-US" i="1" dirty="0" smtClean="0"/>
              <a:t>R</a:t>
            </a:r>
            <a:r>
              <a:rPr lang="en-US" dirty="0" smtClean="0"/>
              <a:t> </a:t>
            </a:r>
            <a:r>
              <a:rPr lang="en-US" dirty="0"/>
              <a:t>over set </a:t>
            </a:r>
            <a:r>
              <a:rPr lang="en-US" i="1" dirty="0"/>
              <a:t>S </a:t>
            </a:r>
            <a:r>
              <a:rPr lang="en-US" dirty="0" smtClean="0"/>
              <a:t>is </a:t>
            </a:r>
            <a:r>
              <a:rPr lang="en-US" dirty="0" smtClean="0">
                <a:solidFill>
                  <a:schemeClr val="accent2"/>
                </a:solidFill>
              </a:rPr>
              <a:t>symmetric</a:t>
            </a:r>
            <a:r>
              <a:rPr lang="en-US" dirty="0" smtClean="0"/>
              <a:t> means </a:t>
            </a:r>
          </a:p>
          <a:p>
            <a:pPr marL="0" indent="0" algn="ctr">
              <a:buNone/>
            </a:pPr>
            <a:r>
              <a:rPr lang="en-US" i="1" dirty="0" smtClean="0"/>
              <a:t>R</a:t>
            </a:r>
            <a:r>
              <a:rPr lang="en-US" dirty="0" smtClean="0"/>
              <a:t>(</a:t>
            </a:r>
            <a:r>
              <a:rPr lang="en-US" dirty="0" err="1" smtClean="0"/>
              <a:t>a,b</a:t>
            </a:r>
            <a:r>
              <a:rPr lang="en-US" dirty="0" smtClean="0"/>
              <a:t>) if and only if </a:t>
            </a:r>
            <a:r>
              <a:rPr lang="en-US" i="1" dirty="0" smtClean="0"/>
              <a:t>R</a:t>
            </a:r>
            <a:r>
              <a:rPr lang="en-US" dirty="0" smtClean="0"/>
              <a:t>(</a:t>
            </a:r>
            <a:r>
              <a:rPr lang="en-US" dirty="0" err="1" smtClean="0"/>
              <a:t>b,a</a:t>
            </a:r>
            <a:r>
              <a:rPr lang="en-US" dirty="0" smtClean="0"/>
              <a:t>) for </a:t>
            </a:r>
            <a:r>
              <a:rPr lang="en-US" i="1" dirty="0"/>
              <a:t>all</a:t>
            </a:r>
            <a:r>
              <a:rPr lang="en-US" dirty="0"/>
              <a:t> </a:t>
            </a:r>
            <a:r>
              <a:rPr lang="en-US" dirty="0" err="1" smtClean="0"/>
              <a:t>a,b</a:t>
            </a:r>
            <a:r>
              <a:rPr lang="en-US" dirty="0" smtClean="0"/>
              <a:t> </a:t>
            </a:r>
            <a:r>
              <a:rPr lang="en-US" dirty="0"/>
              <a:t>in </a:t>
            </a:r>
            <a:r>
              <a:rPr lang="en-US" i="1" dirty="0" smtClean="0"/>
              <a:t>S</a:t>
            </a:r>
          </a:p>
          <a:p>
            <a:pPr marL="0" indent="0" algn="ctr">
              <a:buNone/>
            </a:pPr>
            <a:endParaRPr lang="en-US" sz="600" i="1" dirty="0" smtClean="0"/>
          </a:p>
          <a:p>
            <a:r>
              <a:rPr lang="en-US" dirty="0" smtClean="0"/>
              <a:t>A binary relation </a:t>
            </a:r>
            <a:r>
              <a:rPr lang="en-US" i="1" dirty="0" smtClean="0"/>
              <a:t>R</a:t>
            </a:r>
            <a:r>
              <a:rPr lang="en-US" dirty="0" smtClean="0"/>
              <a:t> </a:t>
            </a:r>
            <a:r>
              <a:rPr lang="en-US" dirty="0"/>
              <a:t>over set </a:t>
            </a:r>
            <a:r>
              <a:rPr lang="en-US" i="1" dirty="0"/>
              <a:t>S </a:t>
            </a:r>
            <a:r>
              <a:rPr lang="en-US" dirty="0" smtClean="0"/>
              <a:t>is </a:t>
            </a:r>
            <a:r>
              <a:rPr lang="en-US" dirty="0" smtClean="0">
                <a:solidFill>
                  <a:schemeClr val="accent2"/>
                </a:solidFill>
              </a:rPr>
              <a:t>transitive </a:t>
            </a:r>
            <a:r>
              <a:rPr lang="en-US" dirty="0" smtClean="0"/>
              <a:t>means </a:t>
            </a:r>
          </a:p>
          <a:p>
            <a:pPr marL="0" indent="0" algn="ctr">
              <a:buNone/>
            </a:pPr>
            <a:r>
              <a:rPr lang="en-US" dirty="0" smtClean="0"/>
              <a:t>   If </a:t>
            </a:r>
            <a:r>
              <a:rPr lang="en-US" i="1" dirty="0" smtClean="0"/>
              <a:t>R</a:t>
            </a:r>
            <a:r>
              <a:rPr lang="en-US" dirty="0" smtClean="0"/>
              <a:t>(</a:t>
            </a:r>
            <a:r>
              <a:rPr lang="en-US" dirty="0" err="1" smtClean="0"/>
              <a:t>a,b</a:t>
            </a:r>
            <a:r>
              <a:rPr lang="en-US" dirty="0"/>
              <a:t>) </a:t>
            </a:r>
            <a:r>
              <a:rPr lang="en-US" dirty="0" smtClean="0"/>
              <a:t>and </a:t>
            </a:r>
            <a:r>
              <a:rPr lang="en-US" i="1" dirty="0" smtClean="0"/>
              <a:t>R</a:t>
            </a:r>
            <a:r>
              <a:rPr lang="en-US" dirty="0" smtClean="0"/>
              <a:t>(</a:t>
            </a:r>
            <a:r>
              <a:rPr lang="en-US" dirty="0" err="1" smtClean="0"/>
              <a:t>b,c</a:t>
            </a:r>
            <a:r>
              <a:rPr lang="en-US" dirty="0" smtClean="0"/>
              <a:t>) then </a:t>
            </a:r>
            <a:r>
              <a:rPr lang="en-US" i="1" dirty="0" smtClean="0"/>
              <a:t>R</a:t>
            </a:r>
            <a:r>
              <a:rPr lang="en-US" dirty="0" smtClean="0"/>
              <a:t>(</a:t>
            </a:r>
            <a:r>
              <a:rPr lang="en-US" dirty="0" err="1" smtClean="0"/>
              <a:t>a,c</a:t>
            </a:r>
            <a:r>
              <a:rPr lang="en-US" dirty="0" smtClean="0"/>
              <a:t>) for </a:t>
            </a:r>
            <a:r>
              <a:rPr lang="en-US" i="1" dirty="0"/>
              <a:t>all</a:t>
            </a:r>
            <a:r>
              <a:rPr lang="en-US" dirty="0"/>
              <a:t> </a:t>
            </a:r>
            <a:r>
              <a:rPr lang="en-US" dirty="0" err="1" smtClean="0"/>
              <a:t>a,b,c</a:t>
            </a:r>
            <a:r>
              <a:rPr lang="en-US" dirty="0" smtClean="0"/>
              <a:t> </a:t>
            </a:r>
            <a:r>
              <a:rPr lang="en-US" dirty="0"/>
              <a:t>in </a:t>
            </a:r>
            <a:r>
              <a:rPr lang="en-US" i="1" dirty="0" smtClean="0"/>
              <a:t>S</a:t>
            </a:r>
          </a:p>
          <a:p>
            <a:pPr marL="0" indent="0" algn="ctr">
              <a:buNone/>
            </a:pPr>
            <a:endParaRPr lang="en-US" sz="1000" i="1" dirty="0"/>
          </a:p>
          <a:p>
            <a:r>
              <a:rPr lang="en-US" dirty="0"/>
              <a:t>Examples for </a:t>
            </a:r>
            <a:r>
              <a:rPr lang="en-US" i="1" dirty="0"/>
              <a:t>S</a:t>
            </a:r>
            <a:r>
              <a:rPr lang="en-US" dirty="0"/>
              <a:t> = people-in-this-room</a:t>
            </a:r>
          </a:p>
          <a:p>
            <a:pPr lvl="1"/>
            <a:r>
              <a:rPr lang="en-US" dirty="0"/>
              <a:t>Sitting-next-to-each-other relation</a:t>
            </a:r>
          </a:p>
          <a:p>
            <a:pPr lvl="1"/>
            <a:r>
              <a:rPr lang="en-US" dirty="0"/>
              <a:t>First-sitting-right-of-second relation</a:t>
            </a:r>
          </a:p>
          <a:p>
            <a:pPr lvl="1"/>
            <a:r>
              <a:rPr lang="en-US" dirty="0"/>
              <a:t>Went-to-same-high-school relation</a:t>
            </a:r>
          </a:p>
          <a:p>
            <a:pPr lvl="1"/>
            <a:r>
              <a:rPr lang="en-US" dirty="0"/>
              <a:t>Same-gender-relation</a:t>
            </a:r>
          </a:p>
          <a:p>
            <a:pPr lvl="1"/>
            <a:r>
              <a:rPr lang="en-US" dirty="0"/>
              <a:t>First-is-younger-than-second relation</a:t>
            </a:r>
          </a:p>
          <a:p>
            <a:pPr marL="0" indent="0">
              <a:buNone/>
            </a:pPr>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81760641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relations</a:t>
            </a:r>
            <a:endParaRPr lang="en-US" dirty="0"/>
          </a:p>
        </p:txBody>
      </p:sp>
      <p:sp>
        <p:nvSpPr>
          <p:cNvPr id="3" name="Content Placeholder 2"/>
          <p:cNvSpPr>
            <a:spLocks noGrp="1"/>
          </p:cNvSpPr>
          <p:nvPr>
            <p:ph idx="1"/>
          </p:nvPr>
        </p:nvSpPr>
        <p:spPr/>
        <p:txBody>
          <a:bodyPr/>
          <a:lstStyle/>
          <a:p>
            <a:r>
              <a:rPr lang="en-US" dirty="0" smtClean="0"/>
              <a:t>A binary relation </a:t>
            </a:r>
            <a:r>
              <a:rPr lang="en-US" i="1" dirty="0" smtClean="0"/>
              <a:t>R</a:t>
            </a:r>
            <a:r>
              <a:rPr lang="en-US" dirty="0" smtClean="0"/>
              <a:t> is an </a:t>
            </a:r>
            <a:r>
              <a:rPr lang="en-US" dirty="0" smtClean="0">
                <a:solidFill>
                  <a:schemeClr val="accent2"/>
                </a:solidFill>
              </a:rPr>
              <a:t>equivalence relation</a:t>
            </a:r>
            <a:r>
              <a:rPr lang="en-US" dirty="0" smtClean="0"/>
              <a:t> if </a:t>
            </a:r>
            <a:r>
              <a:rPr lang="en-US" i="1" dirty="0" smtClean="0"/>
              <a:t>R </a:t>
            </a:r>
            <a:r>
              <a:rPr lang="en-US" dirty="0" smtClean="0"/>
              <a:t>is reflexive, symmetric, and transitive</a:t>
            </a:r>
          </a:p>
          <a:p>
            <a:endParaRPr lang="en-US" dirty="0"/>
          </a:p>
          <a:p>
            <a:r>
              <a:rPr lang="en-US" dirty="0" smtClean="0"/>
              <a:t>Examples</a:t>
            </a:r>
          </a:p>
          <a:p>
            <a:pPr lvl="1"/>
            <a:r>
              <a:rPr lang="en-US" dirty="0" smtClean="0"/>
              <a:t>Same gender</a:t>
            </a:r>
          </a:p>
          <a:p>
            <a:pPr lvl="1"/>
            <a:r>
              <a:rPr lang="en-US" dirty="0" smtClean="0"/>
              <a:t>Connected roads in the world</a:t>
            </a:r>
          </a:p>
          <a:p>
            <a:pPr lvl="1"/>
            <a:r>
              <a:rPr lang="en-US" i="1" dirty="0" smtClean="0"/>
              <a:t>Graduated</a:t>
            </a:r>
            <a:r>
              <a:rPr lang="en-US" dirty="0" smtClean="0"/>
              <a:t> from same high school? </a:t>
            </a:r>
          </a:p>
          <a:p>
            <a:pPr lvl="1"/>
            <a:r>
              <a:rPr lang="en-US" dirty="0" smtClean="0"/>
              <a:t>…</a:t>
            </a:r>
            <a:endParaRPr lang="en-US" dirty="0"/>
          </a:p>
          <a:p>
            <a:pPr lvl="1"/>
            <a:endParaRPr lang="en-US" dirty="0" smtClean="0"/>
          </a:p>
          <a:p>
            <a:pPr lvl="1"/>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66840753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Punch-line</a:t>
            </a:r>
            <a:endParaRPr lang="en-US" dirty="0"/>
          </a:p>
        </p:txBody>
      </p:sp>
      <p:sp>
        <p:nvSpPr>
          <p:cNvPr id="3" name="Content Placeholder 2"/>
          <p:cNvSpPr>
            <a:spLocks noGrp="1"/>
          </p:cNvSpPr>
          <p:nvPr>
            <p:ph idx="1"/>
          </p:nvPr>
        </p:nvSpPr>
        <p:spPr/>
        <p:txBody>
          <a:bodyPr/>
          <a:lstStyle/>
          <a:p>
            <a:r>
              <a:rPr lang="en-US" dirty="0"/>
              <a:t>Every partition induces an </a:t>
            </a:r>
            <a:r>
              <a:rPr lang="en-US" i="1" dirty="0"/>
              <a:t>equivalence </a:t>
            </a:r>
            <a:r>
              <a:rPr lang="en-US" i="1" dirty="0" smtClean="0"/>
              <a:t>relation</a:t>
            </a:r>
            <a:endParaRPr lang="en-US" dirty="0" smtClean="0"/>
          </a:p>
          <a:p>
            <a:r>
              <a:rPr lang="en-US" dirty="0" smtClean="0"/>
              <a:t>Every equivalence relation </a:t>
            </a:r>
            <a:r>
              <a:rPr lang="en-US" i="1" dirty="0" smtClean="0"/>
              <a:t>induces</a:t>
            </a:r>
            <a:r>
              <a:rPr lang="en-US" dirty="0" smtClean="0"/>
              <a:t> a partition</a:t>
            </a:r>
          </a:p>
          <a:p>
            <a:endParaRPr lang="en-US" dirty="0" smtClean="0"/>
          </a:p>
          <a:p>
            <a:r>
              <a:rPr lang="en-US" dirty="0" smtClean="0"/>
              <a:t>Suppose </a:t>
            </a:r>
            <a:r>
              <a:rPr lang="en-US" i="1" dirty="0" smtClean="0"/>
              <a:t>P</a:t>
            </a:r>
            <a:r>
              <a:rPr lang="en-US" dirty="0" smtClean="0"/>
              <a:t>={</a:t>
            </a:r>
            <a:r>
              <a:rPr lang="en-US" i="1" dirty="0" smtClean="0"/>
              <a:t>S1</a:t>
            </a:r>
            <a:r>
              <a:rPr lang="en-US" dirty="0" smtClean="0"/>
              <a:t>,</a:t>
            </a:r>
            <a:r>
              <a:rPr lang="en-US" i="1" dirty="0" smtClean="0"/>
              <a:t>S2</a:t>
            </a:r>
            <a:r>
              <a:rPr lang="en-US" dirty="0" smtClean="0"/>
              <a:t>,…,</a:t>
            </a:r>
            <a:r>
              <a:rPr lang="en-US" i="1" dirty="0" err="1" smtClean="0"/>
              <a:t>Sn</a:t>
            </a:r>
            <a:r>
              <a:rPr lang="en-US" dirty="0" smtClean="0"/>
              <a:t>} be a partition</a:t>
            </a:r>
          </a:p>
          <a:p>
            <a:pPr lvl="1"/>
            <a:r>
              <a:rPr lang="en-US" dirty="0" smtClean="0"/>
              <a:t>Define </a:t>
            </a:r>
            <a:r>
              <a:rPr lang="en-US" i="1" dirty="0" smtClean="0"/>
              <a:t>R</a:t>
            </a:r>
            <a:r>
              <a:rPr lang="en-US" dirty="0" smtClean="0"/>
              <a:t>(</a:t>
            </a:r>
            <a:r>
              <a:rPr lang="en-US" dirty="0" err="1" smtClean="0"/>
              <a:t>x,y</a:t>
            </a:r>
            <a:r>
              <a:rPr lang="en-US" dirty="0" smtClean="0"/>
              <a:t>) to mean x and y are in the same </a:t>
            </a:r>
            <a:r>
              <a:rPr lang="en-US" i="1" dirty="0" smtClean="0"/>
              <a:t>Si</a:t>
            </a:r>
          </a:p>
          <a:p>
            <a:pPr lvl="2"/>
            <a:r>
              <a:rPr lang="en-US" i="1" dirty="0" smtClean="0"/>
              <a:t>R</a:t>
            </a:r>
            <a:r>
              <a:rPr lang="en-US" dirty="0" smtClean="0"/>
              <a:t> is an equivalence relation</a:t>
            </a:r>
          </a:p>
          <a:p>
            <a:pPr lvl="1"/>
            <a:endParaRPr lang="en-US" dirty="0"/>
          </a:p>
          <a:p>
            <a:r>
              <a:rPr lang="en-US" dirty="0" smtClean="0"/>
              <a:t>Suppose </a:t>
            </a:r>
            <a:r>
              <a:rPr lang="en-US" i="1" dirty="0" smtClean="0"/>
              <a:t>R</a:t>
            </a:r>
            <a:r>
              <a:rPr lang="en-US" dirty="0" smtClean="0"/>
              <a:t> is an equivalence relation over </a:t>
            </a:r>
            <a:r>
              <a:rPr lang="en-US" i="1" dirty="0" smtClean="0"/>
              <a:t>S</a:t>
            </a:r>
          </a:p>
          <a:p>
            <a:pPr lvl="1"/>
            <a:r>
              <a:rPr lang="en-US" dirty="0" smtClean="0"/>
              <a:t>Consider a set of sets S1,S2,…,</a:t>
            </a:r>
            <a:r>
              <a:rPr lang="en-US" dirty="0" err="1" smtClean="0"/>
              <a:t>Sn</a:t>
            </a:r>
            <a:r>
              <a:rPr lang="en-US" dirty="0" smtClean="0"/>
              <a:t> where </a:t>
            </a:r>
          </a:p>
          <a:p>
            <a:pPr marL="914400" lvl="2" indent="0">
              <a:buNone/>
            </a:pPr>
            <a:r>
              <a:rPr lang="en-US" dirty="0" smtClean="0"/>
              <a:t>(1) x and y are in the same Si if and only if R(</a:t>
            </a:r>
            <a:r>
              <a:rPr lang="en-US" dirty="0" err="1" smtClean="0"/>
              <a:t>x,y</a:t>
            </a:r>
            <a:r>
              <a:rPr lang="en-US" dirty="0" smtClean="0"/>
              <a:t>)</a:t>
            </a:r>
          </a:p>
          <a:p>
            <a:pPr marL="914400" lvl="2" indent="0">
              <a:buNone/>
            </a:pPr>
            <a:r>
              <a:rPr lang="en-US" dirty="0" smtClean="0"/>
              <a:t>(2) Every x is in some Si</a:t>
            </a:r>
          </a:p>
          <a:p>
            <a:pPr lvl="2"/>
            <a:r>
              <a:rPr lang="en-US" dirty="0" smtClean="0"/>
              <a:t>This set of sets is a partition</a:t>
            </a:r>
            <a:endParaRPr lang="en-US" dirty="0"/>
          </a:p>
          <a:p>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420377546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sym typeface="Symbol" pitchFamily="18" charset="2"/>
              </a:rPr>
              <a:t>Let </a:t>
            </a:r>
            <a:r>
              <a:rPr lang="en-US" i="1" dirty="0">
                <a:sym typeface="Symbol" pitchFamily="18" charset="2"/>
              </a:rPr>
              <a:t>S</a:t>
            </a:r>
            <a:r>
              <a:rPr lang="en-US" dirty="0">
                <a:sym typeface="Symbol" pitchFamily="18" charset="2"/>
              </a:rPr>
              <a:t> be {</a:t>
            </a:r>
            <a:r>
              <a:rPr lang="en-US" dirty="0" err="1">
                <a:sym typeface="Symbol" pitchFamily="18" charset="2"/>
              </a:rPr>
              <a:t>a,b,c,d,e</a:t>
            </a:r>
            <a:r>
              <a:rPr lang="en-US" dirty="0">
                <a:sym typeface="Symbol" pitchFamily="18" charset="2"/>
              </a:rPr>
              <a:t>}</a:t>
            </a:r>
          </a:p>
          <a:p>
            <a:pPr lvl="1"/>
            <a:endParaRPr lang="en-US" dirty="0" smtClean="0">
              <a:sym typeface="Symbol" pitchFamily="18" charset="2"/>
            </a:endParaRPr>
          </a:p>
          <a:p>
            <a:r>
              <a:rPr lang="en-US" dirty="0" smtClean="0">
                <a:sym typeface="Symbol" pitchFamily="18" charset="2"/>
              </a:rPr>
              <a:t>One </a:t>
            </a:r>
            <a:r>
              <a:rPr lang="en-US" dirty="0">
                <a:sym typeface="Symbol" pitchFamily="18" charset="2"/>
              </a:rPr>
              <a:t>partition: {</a:t>
            </a:r>
            <a:r>
              <a:rPr lang="en-US" dirty="0" err="1" smtClean="0">
                <a:sym typeface="Symbol" pitchFamily="18" charset="2"/>
              </a:rPr>
              <a:t>a,b,c</a:t>
            </a:r>
            <a:r>
              <a:rPr lang="en-US" dirty="0" smtClean="0">
                <a:sym typeface="Symbol" pitchFamily="18" charset="2"/>
              </a:rPr>
              <a:t>}, </a:t>
            </a:r>
            <a:r>
              <a:rPr lang="en-US" dirty="0">
                <a:sym typeface="Symbol" pitchFamily="18" charset="2"/>
              </a:rPr>
              <a:t>{</a:t>
            </a:r>
            <a:r>
              <a:rPr lang="en-US" dirty="0" smtClean="0">
                <a:sym typeface="Symbol" pitchFamily="18" charset="2"/>
              </a:rPr>
              <a:t>d}, {e}</a:t>
            </a:r>
          </a:p>
          <a:p>
            <a:endParaRPr lang="en-US" dirty="0" smtClean="0"/>
          </a:p>
          <a:p>
            <a:r>
              <a:rPr lang="en-US" dirty="0" smtClean="0"/>
              <a:t>The corresponding equivalence relation:</a:t>
            </a:r>
          </a:p>
          <a:p>
            <a:pPr>
              <a:buFontTx/>
              <a:buNone/>
            </a:pPr>
            <a:r>
              <a:rPr lang="en-US" altLang="en-US" sz="2400" dirty="0" smtClean="0"/>
              <a:t>	</a:t>
            </a:r>
            <a:r>
              <a:rPr lang="en-US" altLang="en-US" dirty="0" smtClean="0"/>
              <a:t>(</a:t>
            </a:r>
            <a:r>
              <a:rPr lang="en-US" altLang="en-US" dirty="0" err="1"/>
              <a:t>a,a</a:t>
            </a:r>
            <a:r>
              <a:rPr lang="en-US" altLang="en-US" dirty="0"/>
              <a:t>), (</a:t>
            </a:r>
            <a:r>
              <a:rPr lang="en-US" altLang="en-US" dirty="0" err="1"/>
              <a:t>b,b</a:t>
            </a:r>
            <a:r>
              <a:rPr lang="en-US" altLang="en-US" dirty="0"/>
              <a:t>), (</a:t>
            </a:r>
            <a:r>
              <a:rPr lang="en-US" altLang="en-US" dirty="0" err="1"/>
              <a:t>c,c</a:t>
            </a:r>
            <a:r>
              <a:rPr lang="en-US" altLang="en-US" dirty="0"/>
              <a:t>), (</a:t>
            </a:r>
            <a:r>
              <a:rPr lang="en-US" altLang="en-US" dirty="0" err="1"/>
              <a:t>a,b</a:t>
            </a:r>
            <a:r>
              <a:rPr lang="en-US" altLang="en-US" dirty="0"/>
              <a:t>), (</a:t>
            </a:r>
            <a:r>
              <a:rPr lang="en-US" altLang="en-US" dirty="0" err="1"/>
              <a:t>b,a</a:t>
            </a:r>
            <a:r>
              <a:rPr lang="en-US" altLang="en-US" dirty="0"/>
              <a:t>), (</a:t>
            </a:r>
            <a:r>
              <a:rPr lang="en-US" altLang="en-US" dirty="0" err="1"/>
              <a:t>a,c</a:t>
            </a:r>
            <a:r>
              <a:rPr lang="en-US" altLang="en-US" dirty="0"/>
              <a:t>), (</a:t>
            </a:r>
            <a:r>
              <a:rPr lang="en-US" altLang="en-US" dirty="0" err="1"/>
              <a:t>c,a</a:t>
            </a:r>
            <a:r>
              <a:rPr lang="en-US" altLang="en-US" dirty="0"/>
              <a:t>), </a:t>
            </a:r>
            <a:r>
              <a:rPr lang="en-US" altLang="en-US" dirty="0" smtClean="0"/>
              <a:t>(</a:t>
            </a:r>
            <a:r>
              <a:rPr lang="en-US" altLang="en-US" dirty="0" err="1"/>
              <a:t>b,c</a:t>
            </a:r>
            <a:r>
              <a:rPr lang="en-US" altLang="en-US" dirty="0"/>
              <a:t>), (</a:t>
            </a:r>
            <a:r>
              <a:rPr lang="en-US" altLang="en-US" dirty="0" err="1"/>
              <a:t>c,b</a:t>
            </a:r>
            <a:r>
              <a:rPr lang="en-US" altLang="en-US" dirty="0" smtClean="0"/>
              <a:t>), (</a:t>
            </a:r>
            <a:r>
              <a:rPr lang="en-US" altLang="en-US" dirty="0" err="1"/>
              <a:t>d,d</a:t>
            </a:r>
            <a:r>
              <a:rPr lang="en-US" altLang="en-US" dirty="0" smtClean="0"/>
              <a:t>), (</a:t>
            </a:r>
            <a:r>
              <a:rPr lang="en-US" altLang="en-US" dirty="0" err="1" smtClean="0"/>
              <a:t>e,e</a:t>
            </a:r>
            <a:r>
              <a:rPr lang="en-US" altLang="en-US" dirty="0"/>
              <a:t>)</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26113266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r>
              <a:rPr lang="en-US" dirty="0" smtClean="0"/>
              <a:t>What are </a:t>
            </a:r>
            <a:r>
              <a:rPr lang="en-US" i="1" dirty="0" smtClean="0"/>
              <a:t>disjoint sets</a:t>
            </a:r>
          </a:p>
          <a:p>
            <a:pPr lvl="1"/>
            <a:r>
              <a:rPr lang="en-US" dirty="0" smtClean="0"/>
              <a:t>And how are they “the same thing” as </a:t>
            </a:r>
            <a:r>
              <a:rPr lang="en-US" i="1" dirty="0" smtClean="0"/>
              <a:t>equivalence relations</a:t>
            </a:r>
          </a:p>
          <a:p>
            <a:pPr lvl="1"/>
            <a:endParaRPr lang="en-US" dirty="0"/>
          </a:p>
          <a:p>
            <a:r>
              <a:rPr lang="en-US" dirty="0" smtClean="0">
                <a:solidFill>
                  <a:schemeClr val="accent2"/>
                </a:solidFill>
              </a:rPr>
              <a:t>The union-find ADT for disjoint sets</a:t>
            </a:r>
          </a:p>
          <a:p>
            <a:endParaRPr lang="en-US" dirty="0"/>
          </a:p>
          <a:p>
            <a:r>
              <a:rPr lang="en-US" dirty="0" smtClean="0"/>
              <a:t>Applications of union-find</a:t>
            </a:r>
          </a:p>
          <a:p>
            <a:endParaRPr lang="en-US" dirty="0" smtClean="0"/>
          </a:p>
          <a:p>
            <a:pPr marL="0" indent="0">
              <a:buNone/>
            </a:pPr>
            <a:r>
              <a:rPr lang="en-US" dirty="0" smtClean="0"/>
              <a:t>Next lecture:</a:t>
            </a:r>
          </a:p>
          <a:p>
            <a:pPr marL="0" indent="0">
              <a:buNone/>
            </a:pPr>
            <a:endParaRPr lang="en-US" dirty="0"/>
          </a:p>
          <a:p>
            <a:r>
              <a:rPr lang="en-US" dirty="0" smtClean="0"/>
              <a:t>Basic implementation of the ADT with “up trees”</a:t>
            </a:r>
          </a:p>
          <a:p>
            <a:endParaRPr lang="en-US" dirty="0"/>
          </a:p>
          <a:p>
            <a:r>
              <a:rPr lang="en-US" dirty="0" smtClean="0"/>
              <a:t>Optimizations that make the implementation much faster</a:t>
            </a:r>
          </a:p>
          <a:p>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32852004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operations</a:t>
            </a:r>
            <a:endParaRPr lang="en-US" dirty="0"/>
          </a:p>
        </p:txBody>
      </p:sp>
      <p:sp>
        <p:nvSpPr>
          <p:cNvPr id="3" name="Content Placeholder 2"/>
          <p:cNvSpPr>
            <a:spLocks noGrp="1"/>
          </p:cNvSpPr>
          <p:nvPr>
            <p:ph idx="1"/>
          </p:nvPr>
        </p:nvSpPr>
        <p:spPr/>
        <p:txBody>
          <a:bodyPr/>
          <a:lstStyle/>
          <a:p>
            <a:r>
              <a:rPr lang="en-US" dirty="0" smtClean="0"/>
              <a:t>Given an unchanging set </a:t>
            </a:r>
            <a:r>
              <a:rPr lang="en-US" i="1" dirty="0" smtClean="0"/>
              <a:t>S</a:t>
            </a:r>
            <a:r>
              <a:rPr lang="en-US" dirty="0" smtClean="0"/>
              <a:t>, </a:t>
            </a:r>
            <a:r>
              <a:rPr lang="en-US" b="1" dirty="0" smtClean="0">
                <a:solidFill>
                  <a:schemeClr val="accent2"/>
                </a:solidFill>
                <a:latin typeface="Courier New" panose="02070309020205020404" pitchFamily="49" charset="0"/>
                <a:cs typeface="Courier New" panose="02070309020205020404" pitchFamily="49" charset="0"/>
              </a:rPr>
              <a:t>create</a:t>
            </a:r>
            <a:r>
              <a:rPr lang="en-US" dirty="0" smtClean="0"/>
              <a:t> an initial partition of a set</a:t>
            </a:r>
          </a:p>
          <a:p>
            <a:pPr lvl="1"/>
            <a:r>
              <a:rPr lang="en-US" dirty="0" smtClean="0"/>
              <a:t>Typically each item in its own subset: {a}, {b}, {c}, …</a:t>
            </a:r>
          </a:p>
          <a:p>
            <a:pPr lvl="1"/>
            <a:r>
              <a:rPr lang="en-US" dirty="0" smtClean="0"/>
              <a:t>Give each subset a “name” by choosing a </a:t>
            </a:r>
            <a:r>
              <a:rPr lang="en-US" i="1" dirty="0" smtClean="0"/>
              <a:t>representative element</a:t>
            </a:r>
          </a:p>
          <a:p>
            <a:pPr lvl="1"/>
            <a:endParaRPr lang="en-US" dirty="0" smtClean="0"/>
          </a:p>
          <a:p>
            <a:r>
              <a:rPr lang="en-US" dirty="0" smtClean="0"/>
              <a:t>Operation </a:t>
            </a:r>
            <a:r>
              <a:rPr lang="en-US" b="1" dirty="0" smtClean="0">
                <a:solidFill>
                  <a:schemeClr val="accent2"/>
                </a:solidFill>
                <a:latin typeface="Courier New" panose="02070309020205020404" pitchFamily="49" charset="0"/>
                <a:cs typeface="Courier New" panose="02070309020205020404" pitchFamily="49" charset="0"/>
              </a:rPr>
              <a:t>find</a:t>
            </a:r>
            <a:r>
              <a:rPr lang="en-US" dirty="0" smtClean="0"/>
              <a:t> takes an element of </a:t>
            </a:r>
            <a:r>
              <a:rPr lang="en-US" i="1" dirty="0" smtClean="0"/>
              <a:t>S</a:t>
            </a:r>
            <a:r>
              <a:rPr lang="en-US" dirty="0" smtClean="0"/>
              <a:t> and returns the representative element of the subset it is in</a:t>
            </a:r>
          </a:p>
          <a:p>
            <a:endParaRPr lang="en-US" dirty="0"/>
          </a:p>
          <a:p>
            <a:r>
              <a:rPr lang="en-US" dirty="0" smtClean="0"/>
              <a:t>Operation </a:t>
            </a:r>
            <a:r>
              <a:rPr lang="en-US" b="1" dirty="0" smtClean="0">
                <a:solidFill>
                  <a:schemeClr val="accent2"/>
                </a:solidFill>
                <a:latin typeface="Courier New" panose="02070309020205020404" pitchFamily="49" charset="0"/>
                <a:cs typeface="Courier New" panose="02070309020205020404" pitchFamily="49" charset="0"/>
              </a:rPr>
              <a:t>union </a:t>
            </a:r>
            <a:r>
              <a:rPr lang="en-US" dirty="0" smtClean="0"/>
              <a:t>takes two subsets and (permanently) makes one larger subset</a:t>
            </a:r>
          </a:p>
          <a:p>
            <a:pPr lvl="1"/>
            <a:r>
              <a:rPr lang="en-US" dirty="0" smtClean="0"/>
              <a:t>A different partition with one fewer set</a:t>
            </a:r>
          </a:p>
          <a:p>
            <a:pPr lvl="1"/>
            <a:r>
              <a:rPr lang="en-US" dirty="0"/>
              <a:t>Affects result of subsequent </a:t>
            </a:r>
            <a:r>
              <a:rPr lang="en-US" b="1" dirty="0">
                <a:latin typeface="Courier New" panose="02070309020205020404" pitchFamily="49" charset="0"/>
                <a:cs typeface="Courier New" panose="02070309020205020404" pitchFamily="49" charset="0"/>
              </a:rPr>
              <a:t>find</a:t>
            </a:r>
            <a:r>
              <a:rPr lang="en-US" dirty="0"/>
              <a:t> </a:t>
            </a:r>
            <a:r>
              <a:rPr lang="en-US" dirty="0" smtClean="0"/>
              <a:t>operations</a:t>
            </a:r>
          </a:p>
          <a:p>
            <a:pPr lvl="1"/>
            <a:r>
              <a:rPr lang="en-US" dirty="0" smtClean="0"/>
              <a:t>Choice of representative element up to implementation</a:t>
            </a:r>
          </a:p>
          <a:p>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85924570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Let </a:t>
            </a:r>
            <a:r>
              <a:rPr lang="en-US" i="1" dirty="0" smtClean="0"/>
              <a:t>S</a:t>
            </a:r>
            <a:r>
              <a:rPr lang="en-US" dirty="0" smtClean="0"/>
              <a:t> = {1,2,3,4,5,6,7,8,9}</a:t>
            </a:r>
          </a:p>
          <a:p>
            <a:endParaRPr lang="en-US" sz="800" dirty="0" smtClean="0"/>
          </a:p>
          <a:p>
            <a:r>
              <a:rPr lang="en-US" dirty="0" smtClean="0"/>
              <a:t>Let initial partition be (will highlight representative elements </a:t>
            </a:r>
            <a:r>
              <a:rPr lang="en-US" u="sng" dirty="0" smtClean="0">
                <a:solidFill>
                  <a:srgbClr val="FF0000"/>
                </a:solidFill>
              </a:rPr>
              <a:t>red</a:t>
            </a:r>
            <a:r>
              <a:rPr lang="en-US" dirty="0" smtClean="0"/>
              <a:t>)</a:t>
            </a:r>
          </a:p>
          <a:p>
            <a:pPr marL="0" indent="0" algn="ctr">
              <a:buNone/>
            </a:pPr>
            <a:r>
              <a:rPr lang="en-US" dirty="0" smtClean="0"/>
              <a:t>{</a:t>
            </a:r>
            <a:r>
              <a:rPr lang="en-US" u="sng" dirty="0" smtClean="0">
                <a:solidFill>
                  <a:srgbClr val="FF0000"/>
                </a:solidFill>
              </a:rPr>
              <a:t>1</a:t>
            </a:r>
            <a:r>
              <a:rPr lang="en-US" dirty="0" smtClean="0"/>
              <a:t>}, {</a:t>
            </a:r>
            <a:r>
              <a:rPr lang="en-US" u="sng" dirty="0" smtClean="0">
                <a:solidFill>
                  <a:srgbClr val="FF0000"/>
                </a:solidFill>
              </a:rPr>
              <a:t>2</a:t>
            </a:r>
            <a:r>
              <a:rPr lang="en-US" dirty="0" smtClean="0"/>
              <a:t>}, {</a:t>
            </a:r>
            <a:r>
              <a:rPr lang="en-US" u="sng" dirty="0" smtClean="0">
                <a:solidFill>
                  <a:srgbClr val="FF0000"/>
                </a:solidFill>
              </a:rPr>
              <a:t>3</a:t>
            </a:r>
            <a:r>
              <a:rPr lang="en-US" dirty="0" smtClean="0"/>
              <a:t>}, {</a:t>
            </a:r>
            <a:r>
              <a:rPr lang="en-US" u="sng" dirty="0" smtClean="0">
                <a:solidFill>
                  <a:srgbClr val="FF0000"/>
                </a:solidFill>
              </a:rPr>
              <a:t>4</a:t>
            </a:r>
            <a:r>
              <a:rPr lang="en-US" dirty="0" smtClean="0"/>
              <a:t>}, {</a:t>
            </a:r>
            <a:r>
              <a:rPr lang="en-US" u="sng" dirty="0" smtClean="0">
                <a:solidFill>
                  <a:srgbClr val="FF0000"/>
                </a:solidFill>
              </a:rPr>
              <a:t>5</a:t>
            </a:r>
            <a:r>
              <a:rPr lang="en-US" dirty="0" smtClean="0"/>
              <a:t>}, {</a:t>
            </a:r>
            <a:r>
              <a:rPr lang="en-US" u="sng" dirty="0" smtClean="0">
                <a:solidFill>
                  <a:srgbClr val="FF0000"/>
                </a:solidFill>
              </a:rPr>
              <a:t>6</a:t>
            </a:r>
            <a:r>
              <a:rPr lang="en-US" dirty="0" smtClean="0"/>
              <a:t>}, {</a:t>
            </a:r>
            <a:r>
              <a:rPr lang="en-US" u="sng" dirty="0" smtClean="0">
                <a:solidFill>
                  <a:srgbClr val="FF0000"/>
                </a:solidFill>
              </a:rPr>
              <a:t>7</a:t>
            </a:r>
            <a:r>
              <a:rPr lang="en-US" dirty="0" smtClean="0"/>
              <a:t>}, {</a:t>
            </a:r>
            <a:r>
              <a:rPr lang="en-US" u="sng" dirty="0" smtClean="0">
                <a:solidFill>
                  <a:srgbClr val="FF0000"/>
                </a:solidFill>
              </a:rPr>
              <a:t>8</a:t>
            </a:r>
            <a:r>
              <a:rPr lang="en-US" dirty="0" smtClean="0"/>
              <a:t>}, {</a:t>
            </a:r>
            <a:r>
              <a:rPr lang="en-US" u="sng" dirty="0" smtClean="0">
                <a:solidFill>
                  <a:srgbClr val="FF0000"/>
                </a:solidFill>
              </a:rPr>
              <a:t>9</a:t>
            </a:r>
            <a:r>
              <a:rPr lang="en-US" dirty="0" smtClean="0"/>
              <a:t>}</a:t>
            </a:r>
          </a:p>
          <a:p>
            <a:r>
              <a:rPr lang="en-US" b="1" dirty="0" smtClean="0">
                <a:latin typeface="Courier New" panose="02070309020205020404" pitchFamily="49" charset="0"/>
                <a:cs typeface="Courier New" panose="02070309020205020404" pitchFamily="49" charset="0"/>
              </a:rPr>
              <a:t>union</a:t>
            </a:r>
            <a:r>
              <a:rPr lang="en-US" dirty="0" smtClean="0"/>
              <a:t>(2,5):</a:t>
            </a:r>
          </a:p>
          <a:p>
            <a:pPr marL="0" indent="0" algn="ctr">
              <a:buNone/>
            </a:pPr>
            <a:r>
              <a:rPr lang="en-US" dirty="0"/>
              <a:t>{</a:t>
            </a:r>
            <a:r>
              <a:rPr lang="en-US" u="sng" dirty="0">
                <a:solidFill>
                  <a:srgbClr val="FF0000"/>
                </a:solidFill>
              </a:rPr>
              <a:t>1</a:t>
            </a:r>
            <a:r>
              <a:rPr lang="en-US" dirty="0"/>
              <a:t>}, {</a:t>
            </a:r>
            <a:r>
              <a:rPr lang="en-US" u="sng" dirty="0" smtClean="0">
                <a:solidFill>
                  <a:srgbClr val="FF0000"/>
                </a:solidFill>
              </a:rPr>
              <a:t>2</a:t>
            </a:r>
            <a:r>
              <a:rPr lang="en-US" dirty="0" smtClean="0"/>
              <a:t>, 5}, </a:t>
            </a:r>
            <a:r>
              <a:rPr lang="en-US" dirty="0"/>
              <a:t>{</a:t>
            </a:r>
            <a:r>
              <a:rPr lang="en-US" u="sng" dirty="0">
                <a:solidFill>
                  <a:srgbClr val="FF0000"/>
                </a:solidFill>
              </a:rPr>
              <a:t>3</a:t>
            </a:r>
            <a:r>
              <a:rPr lang="en-US" dirty="0"/>
              <a:t>}, {</a:t>
            </a:r>
            <a:r>
              <a:rPr lang="en-US" u="sng" dirty="0">
                <a:solidFill>
                  <a:srgbClr val="FF0000"/>
                </a:solidFill>
              </a:rPr>
              <a:t>4</a:t>
            </a:r>
            <a:r>
              <a:rPr lang="en-US" dirty="0"/>
              <a:t>}, </a:t>
            </a:r>
            <a:r>
              <a:rPr lang="en-US" dirty="0" smtClean="0"/>
              <a:t>{</a:t>
            </a:r>
            <a:r>
              <a:rPr lang="en-US" u="sng" dirty="0">
                <a:solidFill>
                  <a:srgbClr val="FF0000"/>
                </a:solidFill>
              </a:rPr>
              <a:t>6</a:t>
            </a:r>
            <a:r>
              <a:rPr lang="en-US" dirty="0"/>
              <a:t>}, {</a:t>
            </a:r>
            <a:r>
              <a:rPr lang="en-US" u="sng" dirty="0">
                <a:solidFill>
                  <a:srgbClr val="FF0000"/>
                </a:solidFill>
              </a:rPr>
              <a:t>7</a:t>
            </a:r>
            <a:r>
              <a:rPr lang="en-US" dirty="0"/>
              <a:t>}, {</a:t>
            </a:r>
            <a:r>
              <a:rPr lang="en-US" u="sng" dirty="0">
                <a:solidFill>
                  <a:srgbClr val="FF0000"/>
                </a:solidFill>
              </a:rPr>
              <a:t>8</a:t>
            </a:r>
            <a:r>
              <a:rPr lang="en-US" dirty="0"/>
              <a:t>}, {</a:t>
            </a:r>
            <a:r>
              <a:rPr lang="en-US" u="sng" dirty="0">
                <a:solidFill>
                  <a:srgbClr val="FF0000"/>
                </a:solidFill>
              </a:rPr>
              <a:t>9</a:t>
            </a:r>
            <a:r>
              <a:rPr lang="en-US" dirty="0" smtClean="0"/>
              <a:t>}</a:t>
            </a:r>
          </a:p>
          <a:p>
            <a:r>
              <a:rPr lang="en-US" b="1" dirty="0" smtClean="0">
                <a:latin typeface="Courier New" panose="02070309020205020404" pitchFamily="49" charset="0"/>
                <a:cs typeface="Courier New" panose="02070309020205020404" pitchFamily="49" charset="0"/>
              </a:rPr>
              <a:t>find</a:t>
            </a:r>
            <a:r>
              <a:rPr lang="en-US" dirty="0" smtClean="0"/>
              <a:t>(4) = 4, </a:t>
            </a:r>
            <a:r>
              <a:rPr lang="en-US" b="1" dirty="0" smtClean="0">
                <a:latin typeface="Courier New" panose="02070309020205020404" pitchFamily="49" charset="0"/>
                <a:cs typeface="Courier New" panose="02070309020205020404" pitchFamily="49" charset="0"/>
              </a:rPr>
              <a:t>find</a:t>
            </a:r>
            <a:r>
              <a:rPr lang="en-US" dirty="0" smtClean="0"/>
              <a:t>(2) </a:t>
            </a:r>
            <a:r>
              <a:rPr lang="en-US" dirty="0"/>
              <a:t>= </a:t>
            </a:r>
            <a:r>
              <a:rPr lang="en-US" dirty="0" smtClean="0"/>
              <a:t>2, </a:t>
            </a:r>
            <a:r>
              <a:rPr lang="en-US" b="1" dirty="0" smtClean="0">
                <a:latin typeface="Courier New" panose="02070309020205020404" pitchFamily="49" charset="0"/>
                <a:cs typeface="Courier New" panose="02070309020205020404" pitchFamily="49" charset="0"/>
              </a:rPr>
              <a:t>find</a:t>
            </a:r>
            <a:r>
              <a:rPr lang="en-US" dirty="0" smtClean="0"/>
              <a:t>(5) </a:t>
            </a:r>
            <a:r>
              <a:rPr lang="en-US" dirty="0"/>
              <a:t>= </a:t>
            </a:r>
            <a:r>
              <a:rPr lang="en-US" dirty="0" smtClean="0"/>
              <a:t>2</a:t>
            </a:r>
          </a:p>
          <a:p>
            <a:r>
              <a:rPr lang="en-US" b="1" dirty="0" smtClean="0">
                <a:latin typeface="Courier New" panose="02070309020205020404" pitchFamily="49" charset="0"/>
                <a:cs typeface="Courier New" panose="02070309020205020404" pitchFamily="49" charset="0"/>
              </a:rPr>
              <a:t>union</a:t>
            </a:r>
            <a:r>
              <a:rPr lang="en-US" dirty="0" smtClean="0"/>
              <a:t>(4,6), </a:t>
            </a:r>
            <a:r>
              <a:rPr lang="en-US" b="1" dirty="0" smtClean="0">
                <a:latin typeface="Courier New" panose="02070309020205020404" pitchFamily="49" charset="0"/>
                <a:cs typeface="Courier New" panose="02070309020205020404" pitchFamily="49" charset="0"/>
              </a:rPr>
              <a:t>union</a:t>
            </a:r>
            <a:r>
              <a:rPr lang="en-US" dirty="0" smtClean="0"/>
              <a:t>(2,7)</a:t>
            </a:r>
          </a:p>
          <a:p>
            <a:pPr marL="0" indent="0" algn="ctr">
              <a:buNone/>
            </a:pPr>
            <a:r>
              <a:rPr lang="en-US" dirty="0"/>
              <a:t>{</a:t>
            </a:r>
            <a:r>
              <a:rPr lang="en-US" u="sng" dirty="0">
                <a:solidFill>
                  <a:srgbClr val="FF0000"/>
                </a:solidFill>
              </a:rPr>
              <a:t>1</a:t>
            </a:r>
            <a:r>
              <a:rPr lang="en-US" dirty="0"/>
              <a:t>}, {</a:t>
            </a:r>
            <a:r>
              <a:rPr lang="en-US" u="sng" dirty="0">
                <a:solidFill>
                  <a:srgbClr val="FF0000"/>
                </a:solidFill>
              </a:rPr>
              <a:t>2</a:t>
            </a:r>
            <a:r>
              <a:rPr lang="en-US" dirty="0"/>
              <a:t>, </a:t>
            </a:r>
            <a:r>
              <a:rPr lang="en-US" dirty="0" smtClean="0"/>
              <a:t>5, 7}, </a:t>
            </a:r>
            <a:r>
              <a:rPr lang="en-US" dirty="0"/>
              <a:t>{</a:t>
            </a:r>
            <a:r>
              <a:rPr lang="en-US" u="sng" dirty="0">
                <a:solidFill>
                  <a:srgbClr val="FF0000"/>
                </a:solidFill>
              </a:rPr>
              <a:t>3</a:t>
            </a:r>
            <a:r>
              <a:rPr lang="en-US" dirty="0"/>
              <a:t>}, </a:t>
            </a:r>
            <a:r>
              <a:rPr lang="en-US" dirty="0" smtClean="0"/>
              <a:t>{4, </a:t>
            </a:r>
            <a:r>
              <a:rPr lang="en-US" u="sng" dirty="0" smtClean="0">
                <a:solidFill>
                  <a:srgbClr val="FF0000"/>
                </a:solidFill>
              </a:rPr>
              <a:t>6</a:t>
            </a:r>
            <a:r>
              <a:rPr lang="en-US" dirty="0"/>
              <a:t>}, </a:t>
            </a:r>
            <a:r>
              <a:rPr lang="en-US" dirty="0" smtClean="0"/>
              <a:t>{</a:t>
            </a:r>
            <a:r>
              <a:rPr lang="en-US" u="sng" dirty="0">
                <a:solidFill>
                  <a:srgbClr val="FF0000"/>
                </a:solidFill>
              </a:rPr>
              <a:t>8</a:t>
            </a:r>
            <a:r>
              <a:rPr lang="en-US" dirty="0"/>
              <a:t>}, {</a:t>
            </a:r>
            <a:r>
              <a:rPr lang="en-US" u="sng" dirty="0">
                <a:solidFill>
                  <a:srgbClr val="FF0000"/>
                </a:solidFill>
              </a:rPr>
              <a:t>9</a:t>
            </a:r>
            <a:r>
              <a:rPr lang="en-US" dirty="0" smtClean="0"/>
              <a:t>}</a:t>
            </a:r>
          </a:p>
          <a:p>
            <a:r>
              <a:rPr lang="en-US" b="1" dirty="0">
                <a:latin typeface="Courier New" panose="02070309020205020404" pitchFamily="49" charset="0"/>
                <a:cs typeface="Courier New" panose="02070309020205020404" pitchFamily="49" charset="0"/>
              </a:rPr>
              <a:t>find</a:t>
            </a:r>
            <a:r>
              <a:rPr lang="en-US" dirty="0"/>
              <a:t>(4) = </a:t>
            </a:r>
            <a:r>
              <a:rPr lang="en-US" dirty="0" smtClean="0"/>
              <a:t>6, </a:t>
            </a:r>
            <a:r>
              <a:rPr lang="en-US" b="1" dirty="0">
                <a:latin typeface="Courier New" panose="02070309020205020404" pitchFamily="49" charset="0"/>
                <a:cs typeface="Courier New" panose="02070309020205020404" pitchFamily="49" charset="0"/>
              </a:rPr>
              <a:t>find</a:t>
            </a:r>
            <a:r>
              <a:rPr lang="en-US" dirty="0"/>
              <a:t>(2) = 2, </a:t>
            </a:r>
            <a:r>
              <a:rPr lang="en-US" b="1" dirty="0">
                <a:latin typeface="Courier New" panose="02070309020205020404" pitchFamily="49" charset="0"/>
                <a:cs typeface="Courier New" panose="02070309020205020404" pitchFamily="49" charset="0"/>
              </a:rPr>
              <a:t>find</a:t>
            </a:r>
            <a:r>
              <a:rPr lang="en-US" dirty="0"/>
              <a:t>(5) = </a:t>
            </a:r>
            <a:r>
              <a:rPr lang="en-US" dirty="0" smtClean="0"/>
              <a:t>2</a:t>
            </a:r>
          </a:p>
          <a:p>
            <a:r>
              <a:rPr lang="en-US" b="1" dirty="0" smtClean="0">
                <a:latin typeface="Courier New" panose="02070309020205020404" pitchFamily="49" charset="0"/>
                <a:cs typeface="Courier New" panose="02070309020205020404" pitchFamily="49" charset="0"/>
              </a:rPr>
              <a:t>union</a:t>
            </a:r>
            <a:r>
              <a:rPr lang="en-US" dirty="0" smtClean="0"/>
              <a:t>(2,6)</a:t>
            </a:r>
            <a:endParaRPr lang="en-US" dirty="0"/>
          </a:p>
          <a:p>
            <a:pPr marL="0" indent="0" algn="ctr">
              <a:buNone/>
            </a:pPr>
            <a:r>
              <a:rPr lang="en-US" dirty="0"/>
              <a:t>{</a:t>
            </a:r>
            <a:r>
              <a:rPr lang="en-US" u="sng" dirty="0">
                <a:solidFill>
                  <a:srgbClr val="FF0000"/>
                </a:solidFill>
              </a:rPr>
              <a:t>1</a:t>
            </a:r>
            <a:r>
              <a:rPr lang="en-US" dirty="0"/>
              <a:t>}, {</a:t>
            </a:r>
            <a:r>
              <a:rPr lang="en-US" u="sng" dirty="0">
                <a:solidFill>
                  <a:srgbClr val="FF0000"/>
                </a:solidFill>
              </a:rPr>
              <a:t>2</a:t>
            </a:r>
            <a:r>
              <a:rPr lang="en-US" dirty="0"/>
              <a:t>, </a:t>
            </a:r>
            <a:r>
              <a:rPr lang="en-US" dirty="0" smtClean="0"/>
              <a:t>4, 5</a:t>
            </a:r>
            <a:r>
              <a:rPr lang="en-US" dirty="0"/>
              <a:t>, </a:t>
            </a:r>
            <a:r>
              <a:rPr lang="en-US" dirty="0" smtClean="0"/>
              <a:t>6, 7</a:t>
            </a:r>
            <a:r>
              <a:rPr lang="en-US" dirty="0"/>
              <a:t>}, {</a:t>
            </a:r>
            <a:r>
              <a:rPr lang="en-US" u="sng" dirty="0">
                <a:solidFill>
                  <a:srgbClr val="FF0000"/>
                </a:solidFill>
              </a:rPr>
              <a:t>3</a:t>
            </a:r>
            <a:r>
              <a:rPr lang="en-US" dirty="0"/>
              <a:t>}, </a:t>
            </a:r>
            <a:r>
              <a:rPr lang="en-US" dirty="0" smtClean="0"/>
              <a:t>{</a:t>
            </a:r>
            <a:r>
              <a:rPr lang="en-US" u="sng" dirty="0">
                <a:solidFill>
                  <a:srgbClr val="FF0000"/>
                </a:solidFill>
              </a:rPr>
              <a:t>8</a:t>
            </a:r>
            <a:r>
              <a:rPr lang="en-US" dirty="0"/>
              <a:t>}, {</a:t>
            </a:r>
            <a:r>
              <a:rPr lang="en-US" u="sng" dirty="0">
                <a:solidFill>
                  <a:srgbClr val="FF0000"/>
                </a:solidFill>
              </a:rPr>
              <a:t>9</a:t>
            </a:r>
            <a:r>
              <a:rPr lang="en-US" dirty="0"/>
              <a:t>}</a:t>
            </a:r>
          </a:p>
          <a:p>
            <a:pPr marL="0" indent="0" algn="ctr">
              <a:buNone/>
            </a:pPr>
            <a:endParaRPr lang="en-US" dirty="0" smtClean="0"/>
          </a:p>
          <a:p>
            <a:pPr marL="0" indent="0" algn="ctr">
              <a:buNone/>
            </a:pPr>
            <a:endParaRPr lang="en-US" dirty="0"/>
          </a:p>
          <a:p>
            <a:endParaRPr lang="en-US" dirty="0"/>
          </a:p>
          <a:p>
            <a:endParaRPr lang="en-US" dirty="0"/>
          </a:p>
          <a:p>
            <a:endParaRPr lang="en-US" dirty="0"/>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89302904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other operations</a:t>
            </a:r>
            <a:endParaRPr lang="en-US" dirty="0"/>
          </a:p>
        </p:txBody>
      </p:sp>
      <p:sp>
        <p:nvSpPr>
          <p:cNvPr id="3" name="Content Placeholder 2"/>
          <p:cNvSpPr>
            <a:spLocks noGrp="1"/>
          </p:cNvSpPr>
          <p:nvPr>
            <p:ph idx="1"/>
          </p:nvPr>
        </p:nvSpPr>
        <p:spPr/>
        <p:txBody>
          <a:bodyPr/>
          <a:lstStyle/>
          <a:p>
            <a:r>
              <a:rPr lang="en-US" dirty="0" smtClean="0"/>
              <a:t>All that can “happen” is sets get </a:t>
            </a:r>
            <a:r>
              <a:rPr lang="en-US" dirty="0" err="1" smtClean="0"/>
              <a:t>unioned</a:t>
            </a:r>
            <a:endParaRPr lang="en-US" dirty="0" smtClean="0"/>
          </a:p>
          <a:p>
            <a:pPr lvl="1"/>
            <a:r>
              <a:rPr lang="en-US" dirty="0" smtClean="0"/>
              <a:t>No “un-union” or “create new set” or …</a:t>
            </a:r>
          </a:p>
          <a:p>
            <a:pPr lvl="1"/>
            <a:endParaRPr lang="en-US" dirty="0"/>
          </a:p>
          <a:p>
            <a:r>
              <a:rPr lang="en-US" dirty="0" smtClean="0"/>
              <a:t>As always: trade-offs – implementations will exploit this small ADT</a:t>
            </a:r>
          </a:p>
          <a:p>
            <a:endParaRPr lang="en-US" dirty="0"/>
          </a:p>
          <a:p>
            <a:r>
              <a:rPr lang="en-US" dirty="0" smtClean="0"/>
              <a:t>Surprisingly useful ADT: list of applications after one example surprising one</a:t>
            </a:r>
          </a:p>
          <a:p>
            <a:pPr lvl="1"/>
            <a:r>
              <a:rPr lang="en-US" dirty="0" smtClean="0"/>
              <a:t>But not as common as dictionaries or priority queues</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08153060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application: maze-building</a:t>
            </a:r>
            <a:endParaRPr lang="en-US" dirty="0"/>
          </a:p>
        </p:txBody>
      </p:sp>
      <p:sp>
        <p:nvSpPr>
          <p:cNvPr id="3" name="Content Placeholder 2"/>
          <p:cNvSpPr>
            <a:spLocks noGrp="1"/>
          </p:cNvSpPr>
          <p:nvPr>
            <p:ph idx="1"/>
          </p:nvPr>
        </p:nvSpPr>
        <p:spPr>
          <a:xfrm>
            <a:off x="228600" y="1524000"/>
            <a:ext cx="7772400" cy="4495800"/>
          </a:xfrm>
        </p:spPr>
        <p:txBody>
          <a:bodyPr/>
          <a:lstStyle/>
          <a:p>
            <a:r>
              <a:rPr lang="en-US" dirty="0" smtClean="0"/>
              <a:t>Build a random maze by erasing edges</a:t>
            </a:r>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Possible to get from anywhere to anywhere</a:t>
            </a:r>
          </a:p>
          <a:p>
            <a:pPr lvl="2"/>
            <a:r>
              <a:rPr lang="en-US" dirty="0" smtClean="0"/>
              <a:t>Including “start” to “finish”</a:t>
            </a:r>
          </a:p>
          <a:p>
            <a:pPr lvl="1"/>
            <a:r>
              <a:rPr lang="en-US" dirty="0" smtClean="0"/>
              <a:t>No loops possible without backtracking</a:t>
            </a:r>
          </a:p>
          <a:p>
            <a:pPr lvl="2"/>
            <a:r>
              <a:rPr lang="en-US" dirty="0" smtClean="0"/>
              <a:t>After a “bad turn” have to “undo”</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117" name="Group 116"/>
          <p:cNvGrpSpPr/>
          <p:nvPr/>
        </p:nvGrpSpPr>
        <p:grpSpPr>
          <a:xfrm>
            <a:off x="2971800" y="2133600"/>
            <a:ext cx="3048000" cy="2514600"/>
            <a:chOff x="4648201" y="2895600"/>
            <a:chExt cx="3657600" cy="3200400"/>
          </a:xfrm>
        </p:grpSpPr>
        <p:grpSp>
          <p:nvGrpSpPr>
            <p:cNvPr id="7" name="Group 4"/>
            <p:cNvGrpSpPr>
              <a:grpSpLocks/>
            </p:cNvGrpSpPr>
            <p:nvPr>
              <p:custDataLst>
                <p:tags r:id="rId1"/>
              </p:custDataLst>
            </p:nvPr>
          </p:nvGrpSpPr>
          <p:grpSpPr bwMode="auto">
            <a:xfrm>
              <a:off x="4648201" y="2895600"/>
              <a:ext cx="609600" cy="533400"/>
              <a:chOff x="1200" y="1824"/>
              <a:chExt cx="384" cy="336"/>
            </a:xfrm>
          </p:grpSpPr>
          <p:sp>
            <p:nvSpPr>
              <p:cNvPr id="8" name="Line 5"/>
              <p:cNvSpPr>
                <a:spLocks noChangeShapeType="1"/>
              </p:cNvSpPr>
              <p:nvPr>
                <p:custDataLst>
                  <p:tags r:id="rId10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6"/>
              <p:cNvSpPr>
                <a:spLocks noChangeShapeType="1"/>
              </p:cNvSpPr>
              <p:nvPr>
                <p:custDataLst>
                  <p:tags r:id="rId11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 name="Group 7"/>
            <p:cNvGrpSpPr>
              <a:grpSpLocks/>
            </p:cNvGrpSpPr>
            <p:nvPr>
              <p:custDataLst>
                <p:tags r:id="rId2"/>
              </p:custDataLst>
            </p:nvPr>
          </p:nvGrpSpPr>
          <p:grpSpPr bwMode="auto">
            <a:xfrm>
              <a:off x="5257801" y="2895600"/>
              <a:ext cx="609600" cy="533400"/>
              <a:chOff x="1200" y="1824"/>
              <a:chExt cx="384" cy="336"/>
            </a:xfrm>
          </p:grpSpPr>
          <p:sp>
            <p:nvSpPr>
              <p:cNvPr id="11" name="Line 8"/>
              <p:cNvSpPr>
                <a:spLocks noChangeShapeType="1"/>
              </p:cNvSpPr>
              <p:nvPr>
                <p:custDataLst>
                  <p:tags r:id="rId10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9"/>
              <p:cNvSpPr>
                <a:spLocks noChangeShapeType="1"/>
              </p:cNvSpPr>
              <p:nvPr>
                <p:custDataLst>
                  <p:tags r:id="rId10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 name="Group 10"/>
            <p:cNvGrpSpPr>
              <a:grpSpLocks/>
            </p:cNvGrpSpPr>
            <p:nvPr>
              <p:custDataLst>
                <p:tags r:id="rId3"/>
              </p:custDataLst>
            </p:nvPr>
          </p:nvGrpSpPr>
          <p:grpSpPr bwMode="auto">
            <a:xfrm>
              <a:off x="5867401" y="2895600"/>
              <a:ext cx="609600" cy="533400"/>
              <a:chOff x="1200" y="1824"/>
              <a:chExt cx="384" cy="336"/>
            </a:xfrm>
          </p:grpSpPr>
          <p:sp>
            <p:nvSpPr>
              <p:cNvPr id="14" name="Line 11"/>
              <p:cNvSpPr>
                <a:spLocks noChangeShapeType="1"/>
              </p:cNvSpPr>
              <p:nvPr>
                <p:custDataLst>
                  <p:tags r:id="rId10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2"/>
              <p:cNvSpPr>
                <a:spLocks noChangeShapeType="1"/>
              </p:cNvSpPr>
              <p:nvPr>
                <p:custDataLst>
                  <p:tags r:id="rId10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 name="Group 13"/>
            <p:cNvGrpSpPr>
              <a:grpSpLocks/>
            </p:cNvGrpSpPr>
            <p:nvPr>
              <p:custDataLst>
                <p:tags r:id="rId4"/>
              </p:custDataLst>
            </p:nvPr>
          </p:nvGrpSpPr>
          <p:grpSpPr bwMode="auto">
            <a:xfrm>
              <a:off x="6477001" y="2895600"/>
              <a:ext cx="609600" cy="533400"/>
              <a:chOff x="1200" y="1824"/>
              <a:chExt cx="384" cy="336"/>
            </a:xfrm>
          </p:grpSpPr>
          <p:sp>
            <p:nvSpPr>
              <p:cNvPr id="17" name="Line 14"/>
              <p:cNvSpPr>
                <a:spLocks noChangeShapeType="1"/>
              </p:cNvSpPr>
              <p:nvPr>
                <p:custDataLst>
                  <p:tags r:id="rId10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15"/>
              <p:cNvSpPr>
                <a:spLocks noChangeShapeType="1"/>
              </p:cNvSpPr>
              <p:nvPr>
                <p:custDataLst>
                  <p:tags r:id="rId10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 name="Group 16"/>
            <p:cNvGrpSpPr>
              <a:grpSpLocks/>
            </p:cNvGrpSpPr>
            <p:nvPr>
              <p:custDataLst>
                <p:tags r:id="rId5"/>
              </p:custDataLst>
            </p:nvPr>
          </p:nvGrpSpPr>
          <p:grpSpPr bwMode="auto">
            <a:xfrm>
              <a:off x="7086601" y="2895600"/>
              <a:ext cx="609600" cy="533400"/>
              <a:chOff x="1200" y="1824"/>
              <a:chExt cx="384" cy="336"/>
            </a:xfrm>
          </p:grpSpPr>
          <p:sp>
            <p:nvSpPr>
              <p:cNvPr id="20" name="Line 17"/>
              <p:cNvSpPr>
                <a:spLocks noChangeShapeType="1"/>
              </p:cNvSpPr>
              <p:nvPr>
                <p:custDataLst>
                  <p:tags r:id="rId10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8"/>
              <p:cNvSpPr>
                <a:spLocks noChangeShapeType="1"/>
              </p:cNvSpPr>
              <p:nvPr>
                <p:custDataLst>
                  <p:tags r:id="rId10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2" name="Group 19"/>
            <p:cNvGrpSpPr>
              <a:grpSpLocks/>
            </p:cNvGrpSpPr>
            <p:nvPr>
              <p:custDataLst>
                <p:tags r:id="rId6"/>
              </p:custDataLst>
            </p:nvPr>
          </p:nvGrpSpPr>
          <p:grpSpPr bwMode="auto">
            <a:xfrm>
              <a:off x="7696201" y="2895600"/>
              <a:ext cx="609600" cy="533400"/>
              <a:chOff x="1200" y="1824"/>
              <a:chExt cx="384" cy="336"/>
            </a:xfrm>
          </p:grpSpPr>
          <p:sp>
            <p:nvSpPr>
              <p:cNvPr id="23" name="Line 20"/>
              <p:cNvSpPr>
                <a:spLocks noChangeShapeType="1"/>
              </p:cNvSpPr>
              <p:nvPr>
                <p:custDataLst>
                  <p:tags r:id="rId9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1"/>
              <p:cNvSpPr>
                <a:spLocks noChangeShapeType="1"/>
              </p:cNvSpPr>
              <p:nvPr>
                <p:custDataLst>
                  <p:tags r:id="rId10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5" name="Group 22"/>
            <p:cNvGrpSpPr>
              <a:grpSpLocks/>
            </p:cNvGrpSpPr>
            <p:nvPr>
              <p:custDataLst>
                <p:tags r:id="rId7"/>
              </p:custDataLst>
            </p:nvPr>
          </p:nvGrpSpPr>
          <p:grpSpPr bwMode="auto">
            <a:xfrm>
              <a:off x="4648201" y="3429000"/>
              <a:ext cx="609600" cy="533400"/>
              <a:chOff x="1200" y="1824"/>
              <a:chExt cx="384" cy="336"/>
            </a:xfrm>
          </p:grpSpPr>
          <p:sp>
            <p:nvSpPr>
              <p:cNvPr id="26" name="Line 23"/>
              <p:cNvSpPr>
                <a:spLocks noChangeShapeType="1"/>
              </p:cNvSpPr>
              <p:nvPr>
                <p:custDataLst>
                  <p:tags r:id="rId9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4"/>
              <p:cNvSpPr>
                <a:spLocks noChangeShapeType="1"/>
              </p:cNvSpPr>
              <p:nvPr>
                <p:custDataLst>
                  <p:tags r:id="rId9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 name="Group 25"/>
            <p:cNvGrpSpPr>
              <a:grpSpLocks/>
            </p:cNvGrpSpPr>
            <p:nvPr>
              <p:custDataLst>
                <p:tags r:id="rId8"/>
              </p:custDataLst>
            </p:nvPr>
          </p:nvGrpSpPr>
          <p:grpSpPr bwMode="auto">
            <a:xfrm>
              <a:off x="5257801" y="3429000"/>
              <a:ext cx="609600" cy="533400"/>
              <a:chOff x="1200" y="1824"/>
              <a:chExt cx="384" cy="336"/>
            </a:xfrm>
          </p:grpSpPr>
          <p:sp>
            <p:nvSpPr>
              <p:cNvPr id="29" name="Line 26"/>
              <p:cNvSpPr>
                <a:spLocks noChangeShapeType="1"/>
              </p:cNvSpPr>
              <p:nvPr>
                <p:custDataLst>
                  <p:tags r:id="rId9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27"/>
              <p:cNvSpPr>
                <a:spLocks noChangeShapeType="1"/>
              </p:cNvSpPr>
              <p:nvPr>
                <p:custDataLst>
                  <p:tags r:id="rId9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 name="Group 28"/>
            <p:cNvGrpSpPr>
              <a:grpSpLocks/>
            </p:cNvGrpSpPr>
            <p:nvPr>
              <p:custDataLst>
                <p:tags r:id="rId9"/>
              </p:custDataLst>
            </p:nvPr>
          </p:nvGrpSpPr>
          <p:grpSpPr bwMode="auto">
            <a:xfrm>
              <a:off x="5867401" y="3429000"/>
              <a:ext cx="609600" cy="533400"/>
              <a:chOff x="1200" y="1824"/>
              <a:chExt cx="384" cy="336"/>
            </a:xfrm>
          </p:grpSpPr>
          <p:sp>
            <p:nvSpPr>
              <p:cNvPr id="32" name="Line 29"/>
              <p:cNvSpPr>
                <a:spLocks noChangeShapeType="1"/>
              </p:cNvSpPr>
              <p:nvPr>
                <p:custDataLst>
                  <p:tags r:id="rId9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30"/>
              <p:cNvSpPr>
                <a:spLocks noChangeShapeType="1"/>
              </p:cNvSpPr>
              <p:nvPr>
                <p:custDataLst>
                  <p:tags r:id="rId9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 name="Group 31"/>
            <p:cNvGrpSpPr>
              <a:grpSpLocks/>
            </p:cNvGrpSpPr>
            <p:nvPr>
              <p:custDataLst>
                <p:tags r:id="rId10"/>
              </p:custDataLst>
            </p:nvPr>
          </p:nvGrpSpPr>
          <p:grpSpPr bwMode="auto">
            <a:xfrm>
              <a:off x="6477001" y="3429000"/>
              <a:ext cx="609600" cy="533400"/>
              <a:chOff x="1200" y="1824"/>
              <a:chExt cx="384" cy="336"/>
            </a:xfrm>
          </p:grpSpPr>
          <p:sp>
            <p:nvSpPr>
              <p:cNvPr id="35" name="Line 32"/>
              <p:cNvSpPr>
                <a:spLocks noChangeShapeType="1"/>
              </p:cNvSpPr>
              <p:nvPr>
                <p:custDataLst>
                  <p:tags r:id="rId9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Line 33"/>
              <p:cNvSpPr>
                <a:spLocks noChangeShapeType="1"/>
              </p:cNvSpPr>
              <p:nvPr>
                <p:custDataLst>
                  <p:tags r:id="rId9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 name="Group 34"/>
            <p:cNvGrpSpPr>
              <a:grpSpLocks/>
            </p:cNvGrpSpPr>
            <p:nvPr>
              <p:custDataLst>
                <p:tags r:id="rId11"/>
              </p:custDataLst>
            </p:nvPr>
          </p:nvGrpSpPr>
          <p:grpSpPr bwMode="auto">
            <a:xfrm>
              <a:off x="7086601" y="3429000"/>
              <a:ext cx="609600" cy="533400"/>
              <a:chOff x="1200" y="1824"/>
              <a:chExt cx="384" cy="336"/>
            </a:xfrm>
          </p:grpSpPr>
          <p:sp>
            <p:nvSpPr>
              <p:cNvPr id="38" name="Line 35"/>
              <p:cNvSpPr>
                <a:spLocks noChangeShapeType="1"/>
              </p:cNvSpPr>
              <p:nvPr>
                <p:custDataLst>
                  <p:tags r:id="rId8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36"/>
              <p:cNvSpPr>
                <a:spLocks noChangeShapeType="1"/>
              </p:cNvSpPr>
              <p:nvPr>
                <p:custDataLst>
                  <p:tags r:id="rId9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0" name="Group 37"/>
            <p:cNvGrpSpPr>
              <a:grpSpLocks/>
            </p:cNvGrpSpPr>
            <p:nvPr>
              <p:custDataLst>
                <p:tags r:id="rId12"/>
              </p:custDataLst>
            </p:nvPr>
          </p:nvGrpSpPr>
          <p:grpSpPr bwMode="auto">
            <a:xfrm>
              <a:off x="7696201" y="3429000"/>
              <a:ext cx="609600" cy="533400"/>
              <a:chOff x="1200" y="1824"/>
              <a:chExt cx="384" cy="336"/>
            </a:xfrm>
          </p:grpSpPr>
          <p:sp>
            <p:nvSpPr>
              <p:cNvPr id="41" name="Line 38"/>
              <p:cNvSpPr>
                <a:spLocks noChangeShapeType="1"/>
              </p:cNvSpPr>
              <p:nvPr>
                <p:custDataLst>
                  <p:tags r:id="rId8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39"/>
              <p:cNvSpPr>
                <a:spLocks noChangeShapeType="1"/>
              </p:cNvSpPr>
              <p:nvPr>
                <p:custDataLst>
                  <p:tags r:id="rId8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 name="Group 40"/>
            <p:cNvGrpSpPr>
              <a:grpSpLocks/>
            </p:cNvGrpSpPr>
            <p:nvPr>
              <p:custDataLst>
                <p:tags r:id="rId13"/>
              </p:custDataLst>
            </p:nvPr>
          </p:nvGrpSpPr>
          <p:grpSpPr bwMode="auto">
            <a:xfrm>
              <a:off x="4648201" y="3962400"/>
              <a:ext cx="609600" cy="533400"/>
              <a:chOff x="1200" y="1824"/>
              <a:chExt cx="384" cy="336"/>
            </a:xfrm>
          </p:grpSpPr>
          <p:sp>
            <p:nvSpPr>
              <p:cNvPr id="44" name="Line 41"/>
              <p:cNvSpPr>
                <a:spLocks noChangeShapeType="1"/>
              </p:cNvSpPr>
              <p:nvPr>
                <p:custDataLst>
                  <p:tags r:id="rId8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Line 42"/>
              <p:cNvSpPr>
                <a:spLocks noChangeShapeType="1"/>
              </p:cNvSpPr>
              <p:nvPr>
                <p:custDataLst>
                  <p:tags r:id="rId8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6" name="Group 43"/>
            <p:cNvGrpSpPr>
              <a:grpSpLocks/>
            </p:cNvGrpSpPr>
            <p:nvPr>
              <p:custDataLst>
                <p:tags r:id="rId14"/>
              </p:custDataLst>
            </p:nvPr>
          </p:nvGrpSpPr>
          <p:grpSpPr bwMode="auto">
            <a:xfrm>
              <a:off x="5257801" y="3962400"/>
              <a:ext cx="609600" cy="533400"/>
              <a:chOff x="1200" y="1824"/>
              <a:chExt cx="384" cy="336"/>
            </a:xfrm>
          </p:grpSpPr>
          <p:sp>
            <p:nvSpPr>
              <p:cNvPr id="47" name="Line 44"/>
              <p:cNvSpPr>
                <a:spLocks noChangeShapeType="1"/>
              </p:cNvSpPr>
              <p:nvPr>
                <p:custDataLst>
                  <p:tags r:id="rId8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Line 45"/>
              <p:cNvSpPr>
                <a:spLocks noChangeShapeType="1"/>
              </p:cNvSpPr>
              <p:nvPr>
                <p:custDataLst>
                  <p:tags r:id="rId8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 name="Group 46"/>
            <p:cNvGrpSpPr>
              <a:grpSpLocks/>
            </p:cNvGrpSpPr>
            <p:nvPr>
              <p:custDataLst>
                <p:tags r:id="rId15"/>
              </p:custDataLst>
            </p:nvPr>
          </p:nvGrpSpPr>
          <p:grpSpPr bwMode="auto">
            <a:xfrm>
              <a:off x="5867401" y="3962400"/>
              <a:ext cx="609600" cy="533400"/>
              <a:chOff x="1200" y="1824"/>
              <a:chExt cx="384" cy="336"/>
            </a:xfrm>
          </p:grpSpPr>
          <p:sp>
            <p:nvSpPr>
              <p:cNvPr id="50" name="Line 47"/>
              <p:cNvSpPr>
                <a:spLocks noChangeShapeType="1"/>
              </p:cNvSpPr>
              <p:nvPr>
                <p:custDataLst>
                  <p:tags r:id="rId8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Line 48"/>
              <p:cNvSpPr>
                <a:spLocks noChangeShapeType="1"/>
              </p:cNvSpPr>
              <p:nvPr>
                <p:custDataLst>
                  <p:tags r:id="rId8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 name="Group 49"/>
            <p:cNvGrpSpPr>
              <a:grpSpLocks/>
            </p:cNvGrpSpPr>
            <p:nvPr>
              <p:custDataLst>
                <p:tags r:id="rId16"/>
              </p:custDataLst>
            </p:nvPr>
          </p:nvGrpSpPr>
          <p:grpSpPr bwMode="auto">
            <a:xfrm>
              <a:off x="6477001" y="3962400"/>
              <a:ext cx="609600" cy="533400"/>
              <a:chOff x="1200" y="1824"/>
              <a:chExt cx="384" cy="336"/>
            </a:xfrm>
          </p:grpSpPr>
          <p:sp>
            <p:nvSpPr>
              <p:cNvPr id="53" name="Line 50"/>
              <p:cNvSpPr>
                <a:spLocks noChangeShapeType="1"/>
              </p:cNvSpPr>
              <p:nvPr>
                <p:custDataLst>
                  <p:tags r:id="rId7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Line 51"/>
              <p:cNvSpPr>
                <a:spLocks noChangeShapeType="1"/>
              </p:cNvSpPr>
              <p:nvPr>
                <p:custDataLst>
                  <p:tags r:id="rId8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 name="Group 52"/>
            <p:cNvGrpSpPr>
              <a:grpSpLocks/>
            </p:cNvGrpSpPr>
            <p:nvPr>
              <p:custDataLst>
                <p:tags r:id="rId17"/>
              </p:custDataLst>
            </p:nvPr>
          </p:nvGrpSpPr>
          <p:grpSpPr bwMode="auto">
            <a:xfrm>
              <a:off x="7086601" y="3962400"/>
              <a:ext cx="609600" cy="533400"/>
              <a:chOff x="1200" y="1824"/>
              <a:chExt cx="384" cy="336"/>
            </a:xfrm>
          </p:grpSpPr>
          <p:sp>
            <p:nvSpPr>
              <p:cNvPr id="56" name="Line 53"/>
              <p:cNvSpPr>
                <a:spLocks noChangeShapeType="1"/>
              </p:cNvSpPr>
              <p:nvPr>
                <p:custDataLst>
                  <p:tags r:id="rId7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Line 54"/>
              <p:cNvSpPr>
                <a:spLocks noChangeShapeType="1"/>
              </p:cNvSpPr>
              <p:nvPr>
                <p:custDataLst>
                  <p:tags r:id="rId7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 name="Group 55"/>
            <p:cNvGrpSpPr>
              <a:grpSpLocks/>
            </p:cNvGrpSpPr>
            <p:nvPr>
              <p:custDataLst>
                <p:tags r:id="rId18"/>
              </p:custDataLst>
            </p:nvPr>
          </p:nvGrpSpPr>
          <p:grpSpPr bwMode="auto">
            <a:xfrm>
              <a:off x="7696201" y="3962400"/>
              <a:ext cx="609600" cy="533400"/>
              <a:chOff x="1200" y="1824"/>
              <a:chExt cx="384" cy="336"/>
            </a:xfrm>
          </p:grpSpPr>
          <p:sp>
            <p:nvSpPr>
              <p:cNvPr id="59" name="Line 56"/>
              <p:cNvSpPr>
                <a:spLocks noChangeShapeType="1"/>
              </p:cNvSpPr>
              <p:nvPr>
                <p:custDataLst>
                  <p:tags r:id="rId7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Line 57"/>
              <p:cNvSpPr>
                <a:spLocks noChangeShapeType="1"/>
              </p:cNvSpPr>
              <p:nvPr>
                <p:custDataLst>
                  <p:tags r:id="rId7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 name="Group 58"/>
            <p:cNvGrpSpPr>
              <a:grpSpLocks/>
            </p:cNvGrpSpPr>
            <p:nvPr>
              <p:custDataLst>
                <p:tags r:id="rId19"/>
              </p:custDataLst>
            </p:nvPr>
          </p:nvGrpSpPr>
          <p:grpSpPr bwMode="auto">
            <a:xfrm>
              <a:off x="4648201" y="4495800"/>
              <a:ext cx="609600" cy="533400"/>
              <a:chOff x="1200" y="1824"/>
              <a:chExt cx="384" cy="336"/>
            </a:xfrm>
          </p:grpSpPr>
          <p:sp>
            <p:nvSpPr>
              <p:cNvPr id="62" name="Line 59"/>
              <p:cNvSpPr>
                <a:spLocks noChangeShapeType="1"/>
              </p:cNvSpPr>
              <p:nvPr>
                <p:custDataLst>
                  <p:tags r:id="rId7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Line 60"/>
              <p:cNvSpPr>
                <a:spLocks noChangeShapeType="1"/>
              </p:cNvSpPr>
              <p:nvPr>
                <p:custDataLst>
                  <p:tags r:id="rId7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 name="Group 61"/>
            <p:cNvGrpSpPr>
              <a:grpSpLocks/>
            </p:cNvGrpSpPr>
            <p:nvPr>
              <p:custDataLst>
                <p:tags r:id="rId20"/>
              </p:custDataLst>
            </p:nvPr>
          </p:nvGrpSpPr>
          <p:grpSpPr bwMode="auto">
            <a:xfrm>
              <a:off x="5257801" y="4495800"/>
              <a:ext cx="609600" cy="533400"/>
              <a:chOff x="1200" y="1824"/>
              <a:chExt cx="384" cy="336"/>
            </a:xfrm>
          </p:grpSpPr>
          <p:sp>
            <p:nvSpPr>
              <p:cNvPr id="65" name="Line 62"/>
              <p:cNvSpPr>
                <a:spLocks noChangeShapeType="1"/>
              </p:cNvSpPr>
              <p:nvPr>
                <p:custDataLst>
                  <p:tags r:id="rId7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 name="Line 63"/>
              <p:cNvSpPr>
                <a:spLocks noChangeShapeType="1"/>
              </p:cNvSpPr>
              <p:nvPr>
                <p:custDataLst>
                  <p:tags r:id="rId7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 name="Group 64"/>
            <p:cNvGrpSpPr>
              <a:grpSpLocks/>
            </p:cNvGrpSpPr>
            <p:nvPr>
              <p:custDataLst>
                <p:tags r:id="rId21"/>
              </p:custDataLst>
            </p:nvPr>
          </p:nvGrpSpPr>
          <p:grpSpPr bwMode="auto">
            <a:xfrm>
              <a:off x="5867401" y="4495800"/>
              <a:ext cx="609600" cy="533400"/>
              <a:chOff x="1200" y="1824"/>
              <a:chExt cx="384" cy="336"/>
            </a:xfrm>
          </p:grpSpPr>
          <p:sp>
            <p:nvSpPr>
              <p:cNvPr id="68" name="Line 65"/>
              <p:cNvSpPr>
                <a:spLocks noChangeShapeType="1"/>
              </p:cNvSpPr>
              <p:nvPr>
                <p:custDataLst>
                  <p:tags r:id="rId6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 name="Line 66"/>
              <p:cNvSpPr>
                <a:spLocks noChangeShapeType="1"/>
              </p:cNvSpPr>
              <p:nvPr>
                <p:custDataLst>
                  <p:tags r:id="rId7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 name="Group 67"/>
            <p:cNvGrpSpPr>
              <a:grpSpLocks/>
            </p:cNvGrpSpPr>
            <p:nvPr>
              <p:custDataLst>
                <p:tags r:id="rId22"/>
              </p:custDataLst>
            </p:nvPr>
          </p:nvGrpSpPr>
          <p:grpSpPr bwMode="auto">
            <a:xfrm>
              <a:off x="6477001" y="4495800"/>
              <a:ext cx="609600" cy="533400"/>
              <a:chOff x="1200" y="1824"/>
              <a:chExt cx="384" cy="336"/>
            </a:xfrm>
          </p:grpSpPr>
          <p:sp>
            <p:nvSpPr>
              <p:cNvPr id="71" name="Line 68"/>
              <p:cNvSpPr>
                <a:spLocks noChangeShapeType="1"/>
              </p:cNvSpPr>
              <p:nvPr>
                <p:custDataLst>
                  <p:tags r:id="rId6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 name="Line 69"/>
              <p:cNvSpPr>
                <a:spLocks noChangeShapeType="1"/>
              </p:cNvSpPr>
              <p:nvPr>
                <p:custDataLst>
                  <p:tags r:id="rId6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 name="Group 70"/>
            <p:cNvGrpSpPr>
              <a:grpSpLocks/>
            </p:cNvGrpSpPr>
            <p:nvPr>
              <p:custDataLst>
                <p:tags r:id="rId23"/>
              </p:custDataLst>
            </p:nvPr>
          </p:nvGrpSpPr>
          <p:grpSpPr bwMode="auto">
            <a:xfrm>
              <a:off x="7086601" y="4495800"/>
              <a:ext cx="609600" cy="533400"/>
              <a:chOff x="1200" y="1824"/>
              <a:chExt cx="384" cy="336"/>
            </a:xfrm>
          </p:grpSpPr>
          <p:sp>
            <p:nvSpPr>
              <p:cNvPr id="74" name="Line 71"/>
              <p:cNvSpPr>
                <a:spLocks noChangeShapeType="1"/>
              </p:cNvSpPr>
              <p:nvPr>
                <p:custDataLst>
                  <p:tags r:id="rId6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 name="Line 72"/>
              <p:cNvSpPr>
                <a:spLocks noChangeShapeType="1"/>
              </p:cNvSpPr>
              <p:nvPr>
                <p:custDataLst>
                  <p:tags r:id="rId6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 name="Group 73"/>
            <p:cNvGrpSpPr>
              <a:grpSpLocks/>
            </p:cNvGrpSpPr>
            <p:nvPr>
              <p:custDataLst>
                <p:tags r:id="rId24"/>
              </p:custDataLst>
            </p:nvPr>
          </p:nvGrpSpPr>
          <p:grpSpPr bwMode="auto">
            <a:xfrm>
              <a:off x="7696201" y="4495800"/>
              <a:ext cx="609600" cy="533400"/>
              <a:chOff x="1200" y="1824"/>
              <a:chExt cx="384" cy="336"/>
            </a:xfrm>
          </p:grpSpPr>
          <p:sp>
            <p:nvSpPr>
              <p:cNvPr id="77" name="Line 74"/>
              <p:cNvSpPr>
                <a:spLocks noChangeShapeType="1"/>
              </p:cNvSpPr>
              <p:nvPr>
                <p:custDataLst>
                  <p:tags r:id="rId6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 name="Line 75"/>
              <p:cNvSpPr>
                <a:spLocks noChangeShapeType="1"/>
              </p:cNvSpPr>
              <p:nvPr>
                <p:custDataLst>
                  <p:tags r:id="rId6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9" name="Group 76"/>
            <p:cNvGrpSpPr>
              <a:grpSpLocks/>
            </p:cNvGrpSpPr>
            <p:nvPr>
              <p:custDataLst>
                <p:tags r:id="rId25"/>
              </p:custDataLst>
            </p:nvPr>
          </p:nvGrpSpPr>
          <p:grpSpPr bwMode="auto">
            <a:xfrm>
              <a:off x="4648201" y="5029200"/>
              <a:ext cx="609600" cy="533400"/>
              <a:chOff x="1200" y="1824"/>
              <a:chExt cx="384" cy="336"/>
            </a:xfrm>
          </p:grpSpPr>
          <p:sp>
            <p:nvSpPr>
              <p:cNvPr id="80" name="Line 77"/>
              <p:cNvSpPr>
                <a:spLocks noChangeShapeType="1"/>
              </p:cNvSpPr>
              <p:nvPr>
                <p:custDataLst>
                  <p:tags r:id="rId6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 name="Line 78"/>
              <p:cNvSpPr>
                <a:spLocks noChangeShapeType="1"/>
              </p:cNvSpPr>
              <p:nvPr>
                <p:custDataLst>
                  <p:tags r:id="rId6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 name="Group 79"/>
            <p:cNvGrpSpPr>
              <a:grpSpLocks/>
            </p:cNvGrpSpPr>
            <p:nvPr>
              <p:custDataLst>
                <p:tags r:id="rId26"/>
              </p:custDataLst>
            </p:nvPr>
          </p:nvGrpSpPr>
          <p:grpSpPr bwMode="auto">
            <a:xfrm>
              <a:off x="5257801" y="5029200"/>
              <a:ext cx="609600" cy="533400"/>
              <a:chOff x="1200" y="1824"/>
              <a:chExt cx="384" cy="336"/>
            </a:xfrm>
          </p:grpSpPr>
          <p:sp>
            <p:nvSpPr>
              <p:cNvPr id="83" name="Line 80"/>
              <p:cNvSpPr>
                <a:spLocks noChangeShapeType="1"/>
              </p:cNvSpPr>
              <p:nvPr>
                <p:custDataLst>
                  <p:tags r:id="rId5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 name="Line 81"/>
              <p:cNvSpPr>
                <a:spLocks noChangeShapeType="1"/>
              </p:cNvSpPr>
              <p:nvPr>
                <p:custDataLst>
                  <p:tags r:id="rId6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5" name="Group 82"/>
            <p:cNvGrpSpPr>
              <a:grpSpLocks/>
            </p:cNvGrpSpPr>
            <p:nvPr>
              <p:custDataLst>
                <p:tags r:id="rId27"/>
              </p:custDataLst>
            </p:nvPr>
          </p:nvGrpSpPr>
          <p:grpSpPr bwMode="auto">
            <a:xfrm>
              <a:off x="5867401" y="5029200"/>
              <a:ext cx="609600" cy="533400"/>
              <a:chOff x="1200" y="1824"/>
              <a:chExt cx="384" cy="336"/>
            </a:xfrm>
          </p:grpSpPr>
          <p:sp>
            <p:nvSpPr>
              <p:cNvPr id="86" name="Line 83"/>
              <p:cNvSpPr>
                <a:spLocks noChangeShapeType="1"/>
              </p:cNvSpPr>
              <p:nvPr>
                <p:custDataLst>
                  <p:tags r:id="rId5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 name="Line 84"/>
              <p:cNvSpPr>
                <a:spLocks noChangeShapeType="1"/>
              </p:cNvSpPr>
              <p:nvPr>
                <p:custDataLst>
                  <p:tags r:id="rId5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8" name="Group 85"/>
            <p:cNvGrpSpPr>
              <a:grpSpLocks/>
            </p:cNvGrpSpPr>
            <p:nvPr>
              <p:custDataLst>
                <p:tags r:id="rId28"/>
              </p:custDataLst>
            </p:nvPr>
          </p:nvGrpSpPr>
          <p:grpSpPr bwMode="auto">
            <a:xfrm>
              <a:off x="6477001" y="5029200"/>
              <a:ext cx="609600" cy="533400"/>
              <a:chOff x="1200" y="1824"/>
              <a:chExt cx="384" cy="336"/>
            </a:xfrm>
          </p:grpSpPr>
          <p:sp>
            <p:nvSpPr>
              <p:cNvPr id="89" name="Line 86"/>
              <p:cNvSpPr>
                <a:spLocks noChangeShapeType="1"/>
              </p:cNvSpPr>
              <p:nvPr>
                <p:custDataLst>
                  <p:tags r:id="rId5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 name="Line 87"/>
              <p:cNvSpPr>
                <a:spLocks noChangeShapeType="1"/>
              </p:cNvSpPr>
              <p:nvPr>
                <p:custDataLst>
                  <p:tags r:id="rId5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1" name="Group 88"/>
            <p:cNvGrpSpPr>
              <a:grpSpLocks/>
            </p:cNvGrpSpPr>
            <p:nvPr>
              <p:custDataLst>
                <p:tags r:id="rId29"/>
              </p:custDataLst>
            </p:nvPr>
          </p:nvGrpSpPr>
          <p:grpSpPr bwMode="auto">
            <a:xfrm>
              <a:off x="7086601" y="5029200"/>
              <a:ext cx="609600" cy="533400"/>
              <a:chOff x="1200" y="1824"/>
              <a:chExt cx="384" cy="336"/>
            </a:xfrm>
          </p:grpSpPr>
          <p:sp>
            <p:nvSpPr>
              <p:cNvPr id="92" name="Line 89"/>
              <p:cNvSpPr>
                <a:spLocks noChangeShapeType="1"/>
              </p:cNvSpPr>
              <p:nvPr>
                <p:custDataLst>
                  <p:tags r:id="rId5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 name="Line 90"/>
              <p:cNvSpPr>
                <a:spLocks noChangeShapeType="1"/>
              </p:cNvSpPr>
              <p:nvPr>
                <p:custDataLst>
                  <p:tags r:id="rId5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4" name="Group 91"/>
            <p:cNvGrpSpPr>
              <a:grpSpLocks/>
            </p:cNvGrpSpPr>
            <p:nvPr>
              <p:custDataLst>
                <p:tags r:id="rId30"/>
              </p:custDataLst>
            </p:nvPr>
          </p:nvGrpSpPr>
          <p:grpSpPr bwMode="auto">
            <a:xfrm>
              <a:off x="7696201" y="5029200"/>
              <a:ext cx="609600" cy="533400"/>
              <a:chOff x="1200" y="1824"/>
              <a:chExt cx="384" cy="336"/>
            </a:xfrm>
          </p:grpSpPr>
          <p:sp>
            <p:nvSpPr>
              <p:cNvPr id="95" name="Line 92"/>
              <p:cNvSpPr>
                <a:spLocks noChangeShapeType="1"/>
              </p:cNvSpPr>
              <p:nvPr>
                <p:custDataLst>
                  <p:tags r:id="rId5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 name="Line 93"/>
              <p:cNvSpPr>
                <a:spLocks noChangeShapeType="1"/>
              </p:cNvSpPr>
              <p:nvPr>
                <p:custDataLst>
                  <p:tags r:id="rId5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7" name="Group 94"/>
            <p:cNvGrpSpPr>
              <a:grpSpLocks/>
            </p:cNvGrpSpPr>
            <p:nvPr>
              <p:custDataLst>
                <p:tags r:id="rId31"/>
              </p:custDataLst>
            </p:nvPr>
          </p:nvGrpSpPr>
          <p:grpSpPr bwMode="auto">
            <a:xfrm>
              <a:off x="4648201" y="5562600"/>
              <a:ext cx="609600" cy="533400"/>
              <a:chOff x="1200" y="1824"/>
              <a:chExt cx="384" cy="336"/>
            </a:xfrm>
          </p:grpSpPr>
          <p:sp>
            <p:nvSpPr>
              <p:cNvPr id="98" name="Line 95"/>
              <p:cNvSpPr>
                <a:spLocks noChangeShapeType="1"/>
              </p:cNvSpPr>
              <p:nvPr>
                <p:custDataLst>
                  <p:tags r:id="rId4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 name="Line 96"/>
              <p:cNvSpPr>
                <a:spLocks noChangeShapeType="1"/>
              </p:cNvSpPr>
              <p:nvPr>
                <p:custDataLst>
                  <p:tags r:id="rId5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0" name="Group 97"/>
            <p:cNvGrpSpPr>
              <a:grpSpLocks/>
            </p:cNvGrpSpPr>
            <p:nvPr>
              <p:custDataLst>
                <p:tags r:id="rId32"/>
              </p:custDataLst>
            </p:nvPr>
          </p:nvGrpSpPr>
          <p:grpSpPr bwMode="auto">
            <a:xfrm>
              <a:off x="5257801" y="5562600"/>
              <a:ext cx="609600" cy="533400"/>
              <a:chOff x="1200" y="1824"/>
              <a:chExt cx="384" cy="336"/>
            </a:xfrm>
          </p:grpSpPr>
          <p:sp>
            <p:nvSpPr>
              <p:cNvPr id="101" name="Line 98"/>
              <p:cNvSpPr>
                <a:spLocks noChangeShapeType="1"/>
              </p:cNvSpPr>
              <p:nvPr>
                <p:custDataLst>
                  <p:tags r:id="rId4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 name="Line 99"/>
              <p:cNvSpPr>
                <a:spLocks noChangeShapeType="1"/>
              </p:cNvSpPr>
              <p:nvPr>
                <p:custDataLst>
                  <p:tags r:id="rId4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 name="Group 100"/>
            <p:cNvGrpSpPr>
              <a:grpSpLocks/>
            </p:cNvGrpSpPr>
            <p:nvPr>
              <p:custDataLst>
                <p:tags r:id="rId33"/>
              </p:custDataLst>
            </p:nvPr>
          </p:nvGrpSpPr>
          <p:grpSpPr bwMode="auto">
            <a:xfrm>
              <a:off x="5867401" y="5562600"/>
              <a:ext cx="609600" cy="533400"/>
              <a:chOff x="1200" y="1824"/>
              <a:chExt cx="384" cy="336"/>
            </a:xfrm>
          </p:grpSpPr>
          <p:sp>
            <p:nvSpPr>
              <p:cNvPr id="104" name="Line 101"/>
              <p:cNvSpPr>
                <a:spLocks noChangeShapeType="1"/>
              </p:cNvSpPr>
              <p:nvPr>
                <p:custDataLst>
                  <p:tags r:id="rId4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 name="Line 102"/>
              <p:cNvSpPr>
                <a:spLocks noChangeShapeType="1"/>
              </p:cNvSpPr>
              <p:nvPr>
                <p:custDataLst>
                  <p:tags r:id="rId4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 name="Group 103"/>
            <p:cNvGrpSpPr>
              <a:grpSpLocks/>
            </p:cNvGrpSpPr>
            <p:nvPr>
              <p:custDataLst>
                <p:tags r:id="rId34"/>
              </p:custDataLst>
            </p:nvPr>
          </p:nvGrpSpPr>
          <p:grpSpPr bwMode="auto">
            <a:xfrm>
              <a:off x="6477001" y="5562600"/>
              <a:ext cx="609600" cy="533400"/>
              <a:chOff x="1200" y="1824"/>
              <a:chExt cx="384" cy="336"/>
            </a:xfrm>
          </p:grpSpPr>
          <p:sp>
            <p:nvSpPr>
              <p:cNvPr id="107" name="Line 104"/>
              <p:cNvSpPr>
                <a:spLocks noChangeShapeType="1"/>
              </p:cNvSpPr>
              <p:nvPr>
                <p:custDataLst>
                  <p:tags r:id="rId4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 name="Line 105"/>
              <p:cNvSpPr>
                <a:spLocks noChangeShapeType="1"/>
              </p:cNvSpPr>
              <p:nvPr>
                <p:custDataLst>
                  <p:tags r:id="rId4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9" name="Group 106"/>
            <p:cNvGrpSpPr>
              <a:grpSpLocks/>
            </p:cNvGrpSpPr>
            <p:nvPr>
              <p:custDataLst>
                <p:tags r:id="rId35"/>
              </p:custDataLst>
            </p:nvPr>
          </p:nvGrpSpPr>
          <p:grpSpPr bwMode="auto">
            <a:xfrm>
              <a:off x="7086601" y="5562600"/>
              <a:ext cx="609600" cy="533400"/>
              <a:chOff x="1200" y="1824"/>
              <a:chExt cx="384" cy="336"/>
            </a:xfrm>
          </p:grpSpPr>
          <p:sp>
            <p:nvSpPr>
              <p:cNvPr id="110" name="Line 107"/>
              <p:cNvSpPr>
                <a:spLocks noChangeShapeType="1"/>
              </p:cNvSpPr>
              <p:nvPr>
                <p:custDataLst>
                  <p:tags r:id="rId4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 name="Line 108"/>
              <p:cNvSpPr>
                <a:spLocks noChangeShapeType="1"/>
              </p:cNvSpPr>
              <p:nvPr>
                <p:custDataLst>
                  <p:tags r:id="rId4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2" name="Group 109"/>
            <p:cNvGrpSpPr>
              <a:grpSpLocks/>
            </p:cNvGrpSpPr>
            <p:nvPr>
              <p:custDataLst>
                <p:tags r:id="rId36"/>
              </p:custDataLst>
            </p:nvPr>
          </p:nvGrpSpPr>
          <p:grpSpPr bwMode="auto">
            <a:xfrm>
              <a:off x="7696201" y="5562600"/>
              <a:ext cx="609600" cy="533400"/>
              <a:chOff x="1200" y="1824"/>
              <a:chExt cx="384" cy="336"/>
            </a:xfrm>
          </p:grpSpPr>
          <p:sp>
            <p:nvSpPr>
              <p:cNvPr id="113" name="Line 110"/>
              <p:cNvSpPr>
                <a:spLocks noChangeShapeType="1"/>
              </p:cNvSpPr>
              <p:nvPr>
                <p:custDataLst>
                  <p:tags r:id="rId3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 name="Line 111"/>
              <p:cNvSpPr>
                <a:spLocks noChangeShapeType="1"/>
              </p:cNvSpPr>
              <p:nvPr>
                <p:custDataLst>
                  <p:tags r:id="rId4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5" name="Line 112"/>
            <p:cNvSpPr>
              <a:spLocks noChangeShapeType="1"/>
            </p:cNvSpPr>
            <p:nvPr>
              <p:custDataLst>
                <p:tags r:id="rId37"/>
              </p:custDataLst>
            </p:nvPr>
          </p:nvSpPr>
          <p:spPr bwMode="auto">
            <a:xfrm rot="10800000">
              <a:off x="4648201" y="6096000"/>
              <a:ext cx="3657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 name="Line 113"/>
            <p:cNvSpPr>
              <a:spLocks noChangeShapeType="1"/>
            </p:cNvSpPr>
            <p:nvPr>
              <p:custDataLst>
                <p:tags r:id="rId38"/>
              </p:custDataLst>
            </p:nvPr>
          </p:nvSpPr>
          <p:spPr bwMode="auto">
            <a:xfrm rot="10800000">
              <a:off x="4648201" y="2895600"/>
              <a:ext cx="0" cy="320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1770491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Complexity</a:t>
            </a:r>
            <a:endParaRPr lang="en-US" dirty="0"/>
          </a:p>
        </p:txBody>
      </p:sp>
      <p:sp>
        <p:nvSpPr>
          <p:cNvPr id="3" name="Content Placeholder 2"/>
          <p:cNvSpPr>
            <a:spLocks noGrp="1"/>
          </p:cNvSpPr>
          <p:nvPr>
            <p:ph idx="1"/>
          </p:nvPr>
        </p:nvSpPr>
        <p:spPr>
          <a:xfrm>
            <a:off x="685800" y="1600200"/>
            <a:ext cx="8153400" cy="4495800"/>
          </a:xfrm>
        </p:spPr>
        <p:txBody>
          <a:bodyPr/>
          <a:lstStyle/>
          <a:p>
            <a:pPr algn="ctr">
              <a:buNone/>
            </a:pPr>
            <a:r>
              <a:rPr lang="en-US" dirty="0" smtClean="0">
                <a:solidFill>
                  <a:schemeClr val="accent2"/>
                </a:solidFill>
              </a:rPr>
              <a:t>If a sequence of </a:t>
            </a:r>
            <a:r>
              <a:rPr lang="en-US" b="1" dirty="0" smtClean="0">
                <a:solidFill>
                  <a:schemeClr val="accent2"/>
                </a:solidFill>
                <a:latin typeface="Courier New" pitchFamily="49" charset="0"/>
                <a:cs typeface="Courier New" pitchFamily="49" charset="0"/>
              </a:rPr>
              <a:t>M</a:t>
            </a:r>
            <a:r>
              <a:rPr lang="en-US" dirty="0" smtClean="0">
                <a:solidFill>
                  <a:schemeClr val="accent2"/>
                </a:solidFill>
              </a:rPr>
              <a:t> operations takes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M</a:t>
            </a:r>
            <a:r>
              <a:rPr lang="en-US" sz="800" b="1" dirty="0" smtClean="0">
                <a:solidFill>
                  <a:schemeClr val="accent2"/>
                </a:solidFill>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 time, </a:t>
            </a:r>
          </a:p>
          <a:p>
            <a:pPr algn="ctr">
              <a:buNone/>
            </a:pPr>
            <a:r>
              <a:rPr lang="en-US" dirty="0" smtClean="0">
                <a:solidFill>
                  <a:schemeClr val="accent2"/>
                </a:solidFill>
              </a:rPr>
              <a:t>we say the amortized runtime is </a:t>
            </a:r>
            <a:r>
              <a:rPr lang="en-US" i="1" dirty="0" smtClean="0">
                <a:solidFill>
                  <a:schemeClr val="accent2"/>
                </a:solidFill>
              </a:rPr>
              <a:t>O</a:t>
            </a:r>
            <a:r>
              <a:rPr lang="en-US" dirty="0" smtClean="0">
                <a:solidFill>
                  <a:schemeClr val="accent2"/>
                </a:solidFill>
              </a:rPr>
              <a:t>(</a:t>
            </a:r>
            <a:r>
              <a:rPr lang="en-US" b="1" dirty="0" smtClean="0">
                <a:solidFill>
                  <a:schemeClr val="accent2"/>
                </a:solidFill>
                <a:latin typeface="Courier New" pitchFamily="49" charset="0"/>
                <a:cs typeface="Courier New" pitchFamily="49" charset="0"/>
              </a:rPr>
              <a:t>f(n)</a:t>
            </a:r>
            <a:r>
              <a:rPr lang="en-US" dirty="0" smtClean="0">
                <a:solidFill>
                  <a:schemeClr val="accent2"/>
                </a:solidFill>
              </a:rPr>
              <a:t>)</a:t>
            </a:r>
          </a:p>
          <a:p>
            <a:pPr algn="ctr">
              <a:buNone/>
            </a:pPr>
            <a:endParaRPr lang="en-US" sz="1000" dirty="0" smtClean="0"/>
          </a:p>
          <a:p>
            <a:pPr>
              <a:buNone/>
            </a:pPr>
            <a:r>
              <a:rPr lang="en-US" dirty="0"/>
              <a:t>Amortized bound: worst-case guarantee over sequences of operations</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dirty="0"/>
              <a:t>), then amortized </a:t>
            </a:r>
            <a:r>
              <a:rPr lang="en-US" i="1" dirty="0"/>
              <a:t>O</a:t>
            </a:r>
            <a:r>
              <a:rPr lang="en-US" dirty="0"/>
              <a:t>(</a:t>
            </a:r>
            <a:r>
              <a:rPr lang="en-US" b="1" dirty="0">
                <a:latin typeface="Courier New" pitchFamily="49" charset="0"/>
                <a:cs typeface="Courier New" pitchFamily="49" charset="0"/>
              </a:rPr>
              <a:t>1</a:t>
            </a:r>
            <a:r>
              <a:rPr lang="en-US" dirty="0"/>
              <a:t>)</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3</a:t>
            </a:r>
            <a:r>
              <a:rPr lang="en-US" dirty="0"/>
              <a:t>), then amortized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2</a:t>
            </a:r>
            <a:r>
              <a:rPr lang="en-US" dirty="0"/>
              <a:t>)</a:t>
            </a:r>
          </a:p>
          <a:p>
            <a:pPr marL="0" indent="0">
              <a:buNone/>
            </a:pPr>
            <a:endParaRPr lang="en-US" dirty="0" smtClean="0"/>
          </a:p>
          <a:p>
            <a:r>
              <a:rPr lang="en-US" dirty="0" smtClean="0"/>
              <a:t>The worst case time per operation can be larger than </a:t>
            </a:r>
            <a:r>
              <a:rPr lang="en-US" b="1" dirty="0" smtClean="0">
                <a:latin typeface="Courier New" pitchFamily="49" charset="0"/>
                <a:cs typeface="Courier New" pitchFamily="49" charset="0"/>
              </a:rPr>
              <a:t>f(n)</a:t>
            </a:r>
          </a:p>
          <a:p>
            <a:pPr lvl="1"/>
            <a:r>
              <a:rPr lang="en-US" dirty="0" smtClean="0"/>
              <a:t>As long as the worst case is </a:t>
            </a:r>
            <a:r>
              <a:rPr lang="en-US" i="1" dirty="0" smtClean="0"/>
              <a:t>always</a:t>
            </a:r>
            <a:r>
              <a:rPr lang="en-US" dirty="0" smtClean="0"/>
              <a:t> “rare enough” in </a:t>
            </a:r>
            <a:r>
              <a:rPr lang="en-US" i="1" dirty="0" smtClean="0"/>
              <a:t>any</a:t>
            </a:r>
            <a:r>
              <a:rPr lang="en-US" dirty="0" smtClean="0"/>
              <a:t> sequence of operations</a:t>
            </a:r>
            <a:endParaRPr lang="en-US" b="1" dirty="0" smtClean="0">
              <a:latin typeface="Courier New" pitchFamily="49" charset="0"/>
              <a:cs typeface="Courier New" pitchFamily="49" charset="0"/>
            </a:endParaRPr>
          </a:p>
          <a:p>
            <a:pPr lvl="1"/>
            <a:endParaRPr lang="en-US" sz="1000" dirty="0" smtClean="0"/>
          </a:p>
          <a:p>
            <a:endParaRPr lang="en-US" sz="1000" dirty="0" smtClean="0"/>
          </a:p>
          <a:p>
            <a:pPr>
              <a:buNone/>
            </a:pPr>
            <a:r>
              <a:rPr lang="en-US" dirty="0" smtClean="0"/>
              <a:t>Amortized guarantee ensures the average time per operation for any sequence is </a:t>
            </a:r>
            <a:r>
              <a:rPr lang="en-US" i="1" dirty="0" smtClean="0"/>
              <a:t>O</a:t>
            </a:r>
            <a:r>
              <a:rPr lang="en-US" dirty="0" smtClean="0"/>
              <a:t>(</a:t>
            </a:r>
            <a:r>
              <a:rPr lang="en-US" b="1" dirty="0" smtClean="0">
                <a:latin typeface="Courier New" pitchFamily="49" charset="0"/>
                <a:cs typeface="Courier New" pitchFamily="49" charset="0"/>
              </a:rPr>
              <a:t>f(n)</a:t>
            </a:r>
            <a:r>
              <a:rPr lang="en-US" dirty="0" smtClean="0"/>
              <a:t>)</a:t>
            </a:r>
          </a:p>
          <a:p>
            <a:pPr>
              <a:buNone/>
            </a:pPr>
            <a:endParaRPr lang="en-US" sz="100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0765033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Maze building</a:t>
            </a:r>
            <a:endParaRPr lang="en-US" dirty="0"/>
          </a:p>
        </p:txBody>
      </p:sp>
      <p:sp>
        <p:nvSpPr>
          <p:cNvPr id="3" name="Content Placeholder 2"/>
          <p:cNvSpPr>
            <a:spLocks noGrp="1"/>
          </p:cNvSpPr>
          <p:nvPr>
            <p:ph idx="1"/>
          </p:nvPr>
        </p:nvSpPr>
        <p:spPr/>
        <p:txBody>
          <a:bodyPr/>
          <a:lstStyle/>
          <a:p>
            <a:pPr marL="0" indent="0">
              <a:buNone/>
            </a:pPr>
            <a:r>
              <a:rPr lang="en-US" dirty="0" smtClean="0"/>
              <a:t>Pick start edge and end edge</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Line 4"/>
          <p:cNvSpPr>
            <a:spLocks noChangeShapeType="1"/>
          </p:cNvSpPr>
          <p:nvPr>
            <p:custDataLst>
              <p:tags r:id="rId1"/>
            </p:custDataLst>
          </p:nvPr>
        </p:nvSpPr>
        <p:spPr bwMode="auto">
          <a:xfrm>
            <a:off x="2868612" y="2514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 name="Line 5"/>
          <p:cNvSpPr>
            <a:spLocks noChangeShapeType="1"/>
          </p:cNvSpPr>
          <p:nvPr>
            <p:custDataLst>
              <p:tags r:id="rId2"/>
            </p:custDataLst>
          </p:nvPr>
        </p:nvSpPr>
        <p:spPr bwMode="auto">
          <a:xfrm>
            <a:off x="2868612" y="2514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 name="Line 6"/>
          <p:cNvSpPr>
            <a:spLocks noChangeShapeType="1"/>
          </p:cNvSpPr>
          <p:nvPr>
            <p:custDataLst>
              <p:tags r:id="rId3"/>
            </p:custDataLst>
          </p:nvPr>
        </p:nvSpPr>
        <p:spPr bwMode="auto">
          <a:xfrm>
            <a:off x="3478212" y="2514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0" name="Line 7"/>
          <p:cNvSpPr>
            <a:spLocks noChangeShapeType="1"/>
          </p:cNvSpPr>
          <p:nvPr>
            <p:custDataLst>
              <p:tags r:id="rId4"/>
            </p:custDataLst>
          </p:nvPr>
        </p:nvSpPr>
        <p:spPr bwMode="auto">
          <a:xfrm>
            <a:off x="3478212" y="2514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 name="Line 8"/>
          <p:cNvSpPr>
            <a:spLocks noChangeShapeType="1"/>
          </p:cNvSpPr>
          <p:nvPr>
            <p:custDataLst>
              <p:tags r:id="rId5"/>
            </p:custDataLst>
          </p:nvPr>
        </p:nvSpPr>
        <p:spPr bwMode="auto">
          <a:xfrm>
            <a:off x="4087812" y="2514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2" name="Line 9"/>
          <p:cNvSpPr>
            <a:spLocks noChangeShapeType="1"/>
          </p:cNvSpPr>
          <p:nvPr>
            <p:custDataLst>
              <p:tags r:id="rId6"/>
            </p:custDataLst>
          </p:nvPr>
        </p:nvSpPr>
        <p:spPr bwMode="auto">
          <a:xfrm>
            <a:off x="4087812" y="2514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3" name="Line 10"/>
          <p:cNvSpPr>
            <a:spLocks noChangeShapeType="1"/>
          </p:cNvSpPr>
          <p:nvPr>
            <p:custDataLst>
              <p:tags r:id="rId7"/>
            </p:custDataLst>
          </p:nvPr>
        </p:nvSpPr>
        <p:spPr bwMode="auto">
          <a:xfrm>
            <a:off x="4697412" y="2514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4" name="Line 11"/>
          <p:cNvSpPr>
            <a:spLocks noChangeShapeType="1"/>
          </p:cNvSpPr>
          <p:nvPr>
            <p:custDataLst>
              <p:tags r:id="rId8"/>
            </p:custDataLst>
          </p:nvPr>
        </p:nvSpPr>
        <p:spPr bwMode="auto">
          <a:xfrm>
            <a:off x="4697412" y="2514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5" name="Line 12"/>
          <p:cNvSpPr>
            <a:spLocks noChangeShapeType="1"/>
          </p:cNvSpPr>
          <p:nvPr>
            <p:custDataLst>
              <p:tags r:id="rId9"/>
            </p:custDataLst>
          </p:nvPr>
        </p:nvSpPr>
        <p:spPr bwMode="auto">
          <a:xfrm>
            <a:off x="5307012" y="2514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6" name="Line 13"/>
          <p:cNvSpPr>
            <a:spLocks noChangeShapeType="1"/>
          </p:cNvSpPr>
          <p:nvPr>
            <p:custDataLst>
              <p:tags r:id="rId10"/>
            </p:custDataLst>
          </p:nvPr>
        </p:nvSpPr>
        <p:spPr bwMode="auto">
          <a:xfrm>
            <a:off x="5307012" y="2514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7" name="Line 14"/>
          <p:cNvSpPr>
            <a:spLocks noChangeShapeType="1"/>
          </p:cNvSpPr>
          <p:nvPr>
            <p:custDataLst>
              <p:tags r:id="rId11"/>
            </p:custDataLst>
          </p:nvPr>
        </p:nvSpPr>
        <p:spPr bwMode="auto">
          <a:xfrm>
            <a:off x="5916612" y="2514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8" name="Line 15"/>
          <p:cNvSpPr>
            <a:spLocks noChangeShapeType="1"/>
          </p:cNvSpPr>
          <p:nvPr>
            <p:custDataLst>
              <p:tags r:id="rId12"/>
            </p:custDataLst>
          </p:nvPr>
        </p:nvSpPr>
        <p:spPr bwMode="auto">
          <a:xfrm>
            <a:off x="2259012" y="3048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9" name="Line 16"/>
          <p:cNvSpPr>
            <a:spLocks noChangeShapeType="1"/>
          </p:cNvSpPr>
          <p:nvPr>
            <p:custDataLst>
              <p:tags r:id="rId13"/>
            </p:custDataLst>
          </p:nvPr>
        </p:nvSpPr>
        <p:spPr bwMode="auto">
          <a:xfrm>
            <a:off x="2868612" y="3048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0" name="Line 17"/>
          <p:cNvSpPr>
            <a:spLocks noChangeShapeType="1"/>
          </p:cNvSpPr>
          <p:nvPr>
            <p:custDataLst>
              <p:tags r:id="rId14"/>
            </p:custDataLst>
          </p:nvPr>
        </p:nvSpPr>
        <p:spPr bwMode="auto">
          <a:xfrm>
            <a:off x="2868612" y="3048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1" name="Line 18"/>
          <p:cNvSpPr>
            <a:spLocks noChangeShapeType="1"/>
          </p:cNvSpPr>
          <p:nvPr>
            <p:custDataLst>
              <p:tags r:id="rId15"/>
            </p:custDataLst>
          </p:nvPr>
        </p:nvSpPr>
        <p:spPr bwMode="auto">
          <a:xfrm>
            <a:off x="3478212" y="3048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2" name="Line 19"/>
          <p:cNvSpPr>
            <a:spLocks noChangeShapeType="1"/>
          </p:cNvSpPr>
          <p:nvPr>
            <p:custDataLst>
              <p:tags r:id="rId16"/>
            </p:custDataLst>
          </p:nvPr>
        </p:nvSpPr>
        <p:spPr bwMode="auto">
          <a:xfrm>
            <a:off x="3478212" y="3048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 name="Line 20"/>
          <p:cNvSpPr>
            <a:spLocks noChangeShapeType="1"/>
          </p:cNvSpPr>
          <p:nvPr>
            <p:custDataLst>
              <p:tags r:id="rId17"/>
            </p:custDataLst>
          </p:nvPr>
        </p:nvSpPr>
        <p:spPr bwMode="auto">
          <a:xfrm>
            <a:off x="4087812" y="3048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 name="Line 21"/>
          <p:cNvSpPr>
            <a:spLocks noChangeShapeType="1"/>
          </p:cNvSpPr>
          <p:nvPr>
            <p:custDataLst>
              <p:tags r:id="rId18"/>
            </p:custDataLst>
          </p:nvPr>
        </p:nvSpPr>
        <p:spPr bwMode="auto">
          <a:xfrm>
            <a:off x="4087812" y="3048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 name="Line 22"/>
          <p:cNvSpPr>
            <a:spLocks noChangeShapeType="1"/>
          </p:cNvSpPr>
          <p:nvPr>
            <p:custDataLst>
              <p:tags r:id="rId19"/>
            </p:custDataLst>
          </p:nvPr>
        </p:nvSpPr>
        <p:spPr bwMode="auto">
          <a:xfrm>
            <a:off x="4697412" y="3048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 name="Line 23"/>
          <p:cNvSpPr>
            <a:spLocks noChangeShapeType="1"/>
          </p:cNvSpPr>
          <p:nvPr>
            <p:custDataLst>
              <p:tags r:id="rId20"/>
            </p:custDataLst>
          </p:nvPr>
        </p:nvSpPr>
        <p:spPr bwMode="auto">
          <a:xfrm>
            <a:off x="4697412" y="3048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 name="Line 24"/>
          <p:cNvSpPr>
            <a:spLocks noChangeShapeType="1"/>
          </p:cNvSpPr>
          <p:nvPr>
            <p:custDataLst>
              <p:tags r:id="rId21"/>
            </p:custDataLst>
          </p:nvPr>
        </p:nvSpPr>
        <p:spPr bwMode="auto">
          <a:xfrm>
            <a:off x="5307012" y="3048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 name="Line 25"/>
          <p:cNvSpPr>
            <a:spLocks noChangeShapeType="1"/>
          </p:cNvSpPr>
          <p:nvPr>
            <p:custDataLst>
              <p:tags r:id="rId22"/>
            </p:custDataLst>
          </p:nvPr>
        </p:nvSpPr>
        <p:spPr bwMode="auto">
          <a:xfrm>
            <a:off x="5307012" y="3048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9" name="Line 26"/>
          <p:cNvSpPr>
            <a:spLocks noChangeShapeType="1"/>
          </p:cNvSpPr>
          <p:nvPr>
            <p:custDataLst>
              <p:tags r:id="rId23"/>
            </p:custDataLst>
          </p:nvPr>
        </p:nvSpPr>
        <p:spPr bwMode="auto">
          <a:xfrm>
            <a:off x="5916612" y="3048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0" name="Line 27"/>
          <p:cNvSpPr>
            <a:spLocks noChangeShapeType="1"/>
          </p:cNvSpPr>
          <p:nvPr>
            <p:custDataLst>
              <p:tags r:id="rId24"/>
            </p:custDataLst>
          </p:nvPr>
        </p:nvSpPr>
        <p:spPr bwMode="auto">
          <a:xfrm>
            <a:off x="2259012" y="3581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1" name="Line 28"/>
          <p:cNvSpPr>
            <a:spLocks noChangeShapeType="1"/>
          </p:cNvSpPr>
          <p:nvPr>
            <p:custDataLst>
              <p:tags r:id="rId25"/>
            </p:custDataLst>
          </p:nvPr>
        </p:nvSpPr>
        <p:spPr bwMode="auto">
          <a:xfrm>
            <a:off x="2868612" y="3581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 name="Line 29"/>
          <p:cNvSpPr>
            <a:spLocks noChangeShapeType="1"/>
          </p:cNvSpPr>
          <p:nvPr>
            <p:custDataLst>
              <p:tags r:id="rId26"/>
            </p:custDataLst>
          </p:nvPr>
        </p:nvSpPr>
        <p:spPr bwMode="auto">
          <a:xfrm>
            <a:off x="2868612" y="3581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3" name="Line 30"/>
          <p:cNvSpPr>
            <a:spLocks noChangeShapeType="1"/>
          </p:cNvSpPr>
          <p:nvPr>
            <p:custDataLst>
              <p:tags r:id="rId27"/>
            </p:custDataLst>
          </p:nvPr>
        </p:nvSpPr>
        <p:spPr bwMode="auto">
          <a:xfrm>
            <a:off x="3478212" y="3581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4" name="Line 31"/>
          <p:cNvSpPr>
            <a:spLocks noChangeShapeType="1"/>
          </p:cNvSpPr>
          <p:nvPr>
            <p:custDataLst>
              <p:tags r:id="rId28"/>
            </p:custDataLst>
          </p:nvPr>
        </p:nvSpPr>
        <p:spPr bwMode="auto">
          <a:xfrm>
            <a:off x="3478212" y="3581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5" name="Line 32"/>
          <p:cNvSpPr>
            <a:spLocks noChangeShapeType="1"/>
          </p:cNvSpPr>
          <p:nvPr>
            <p:custDataLst>
              <p:tags r:id="rId29"/>
            </p:custDataLst>
          </p:nvPr>
        </p:nvSpPr>
        <p:spPr bwMode="auto">
          <a:xfrm>
            <a:off x="4087812" y="3581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6" name="Line 33"/>
          <p:cNvSpPr>
            <a:spLocks noChangeShapeType="1"/>
          </p:cNvSpPr>
          <p:nvPr>
            <p:custDataLst>
              <p:tags r:id="rId30"/>
            </p:custDataLst>
          </p:nvPr>
        </p:nvSpPr>
        <p:spPr bwMode="auto">
          <a:xfrm>
            <a:off x="4087812" y="3581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7" name="Line 34"/>
          <p:cNvSpPr>
            <a:spLocks noChangeShapeType="1"/>
          </p:cNvSpPr>
          <p:nvPr>
            <p:custDataLst>
              <p:tags r:id="rId31"/>
            </p:custDataLst>
          </p:nvPr>
        </p:nvSpPr>
        <p:spPr bwMode="auto">
          <a:xfrm>
            <a:off x="4697412" y="3581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8" name="Line 35"/>
          <p:cNvSpPr>
            <a:spLocks noChangeShapeType="1"/>
          </p:cNvSpPr>
          <p:nvPr>
            <p:custDataLst>
              <p:tags r:id="rId32"/>
            </p:custDataLst>
          </p:nvPr>
        </p:nvSpPr>
        <p:spPr bwMode="auto">
          <a:xfrm>
            <a:off x="4697412" y="3581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9" name="Line 36"/>
          <p:cNvSpPr>
            <a:spLocks noChangeShapeType="1"/>
          </p:cNvSpPr>
          <p:nvPr>
            <p:custDataLst>
              <p:tags r:id="rId33"/>
            </p:custDataLst>
          </p:nvPr>
        </p:nvSpPr>
        <p:spPr bwMode="auto">
          <a:xfrm>
            <a:off x="5307012" y="3581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0" name="Line 37"/>
          <p:cNvSpPr>
            <a:spLocks noChangeShapeType="1"/>
          </p:cNvSpPr>
          <p:nvPr>
            <p:custDataLst>
              <p:tags r:id="rId34"/>
            </p:custDataLst>
          </p:nvPr>
        </p:nvSpPr>
        <p:spPr bwMode="auto">
          <a:xfrm>
            <a:off x="5307012" y="3581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1" name="Line 38"/>
          <p:cNvSpPr>
            <a:spLocks noChangeShapeType="1"/>
          </p:cNvSpPr>
          <p:nvPr>
            <p:custDataLst>
              <p:tags r:id="rId35"/>
            </p:custDataLst>
          </p:nvPr>
        </p:nvSpPr>
        <p:spPr bwMode="auto">
          <a:xfrm>
            <a:off x="5916612" y="3581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2" name="Line 39"/>
          <p:cNvSpPr>
            <a:spLocks noChangeShapeType="1"/>
          </p:cNvSpPr>
          <p:nvPr>
            <p:custDataLst>
              <p:tags r:id="rId36"/>
            </p:custDataLst>
          </p:nvPr>
        </p:nvSpPr>
        <p:spPr bwMode="auto">
          <a:xfrm>
            <a:off x="2259012" y="4114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3" name="Line 40"/>
          <p:cNvSpPr>
            <a:spLocks noChangeShapeType="1"/>
          </p:cNvSpPr>
          <p:nvPr>
            <p:custDataLst>
              <p:tags r:id="rId37"/>
            </p:custDataLst>
          </p:nvPr>
        </p:nvSpPr>
        <p:spPr bwMode="auto">
          <a:xfrm>
            <a:off x="2868612" y="4114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4" name="Line 41"/>
          <p:cNvSpPr>
            <a:spLocks noChangeShapeType="1"/>
          </p:cNvSpPr>
          <p:nvPr>
            <p:custDataLst>
              <p:tags r:id="rId38"/>
            </p:custDataLst>
          </p:nvPr>
        </p:nvSpPr>
        <p:spPr bwMode="auto">
          <a:xfrm>
            <a:off x="2868612" y="4114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5" name="Line 42"/>
          <p:cNvSpPr>
            <a:spLocks noChangeShapeType="1"/>
          </p:cNvSpPr>
          <p:nvPr>
            <p:custDataLst>
              <p:tags r:id="rId39"/>
            </p:custDataLst>
          </p:nvPr>
        </p:nvSpPr>
        <p:spPr bwMode="auto">
          <a:xfrm>
            <a:off x="3478212" y="4114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6" name="Line 43"/>
          <p:cNvSpPr>
            <a:spLocks noChangeShapeType="1"/>
          </p:cNvSpPr>
          <p:nvPr>
            <p:custDataLst>
              <p:tags r:id="rId40"/>
            </p:custDataLst>
          </p:nvPr>
        </p:nvSpPr>
        <p:spPr bwMode="auto">
          <a:xfrm>
            <a:off x="3478212" y="4114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7" name="Line 44"/>
          <p:cNvSpPr>
            <a:spLocks noChangeShapeType="1"/>
          </p:cNvSpPr>
          <p:nvPr>
            <p:custDataLst>
              <p:tags r:id="rId41"/>
            </p:custDataLst>
          </p:nvPr>
        </p:nvSpPr>
        <p:spPr bwMode="auto">
          <a:xfrm>
            <a:off x="4087812" y="4114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8" name="Line 45"/>
          <p:cNvSpPr>
            <a:spLocks noChangeShapeType="1"/>
          </p:cNvSpPr>
          <p:nvPr>
            <p:custDataLst>
              <p:tags r:id="rId42"/>
            </p:custDataLst>
          </p:nvPr>
        </p:nvSpPr>
        <p:spPr bwMode="auto">
          <a:xfrm>
            <a:off x="4087812" y="4114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9" name="Line 46"/>
          <p:cNvSpPr>
            <a:spLocks noChangeShapeType="1"/>
          </p:cNvSpPr>
          <p:nvPr>
            <p:custDataLst>
              <p:tags r:id="rId43"/>
            </p:custDataLst>
          </p:nvPr>
        </p:nvSpPr>
        <p:spPr bwMode="auto">
          <a:xfrm>
            <a:off x="4697412" y="4114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0" name="Line 47"/>
          <p:cNvSpPr>
            <a:spLocks noChangeShapeType="1"/>
          </p:cNvSpPr>
          <p:nvPr>
            <p:custDataLst>
              <p:tags r:id="rId44"/>
            </p:custDataLst>
          </p:nvPr>
        </p:nvSpPr>
        <p:spPr bwMode="auto">
          <a:xfrm>
            <a:off x="4697412" y="4114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1" name="Line 48"/>
          <p:cNvSpPr>
            <a:spLocks noChangeShapeType="1"/>
          </p:cNvSpPr>
          <p:nvPr>
            <p:custDataLst>
              <p:tags r:id="rId45"/>
            </p:custDataLst>
          </p:nvPr>
        </p:nvSpPr>
        <p:spPr bwMode="auto">
          <a:xfrm>
            <a:off x="5307012" y="4114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2" name="Line 49"/>
          <p:cNvSpPr>
            <a:spLocks noChangeShapeType="1"/>
          </p:cNvSpPr>
          <p:nvPr>
            <p:custDataLst>
              <p:tags r:id="rId46"/>
            </p:custDataLst>
          </p:nvPr>
        </p:nvSpPr>
        <p:spPr bwMode="auto">
          <a:xfrm>
            <a:off x="5307012" y="4114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3" name="Line 50"/>
          <p:cNvSpPr>
            <a:spLocks noChangeShapeType="1"/>
          </p:cNvSpPr>
          <p:nvPr>
            <p:custDataLst>
              <p:tags r:id="rId47"/>
            </p:custDataLst>
          </p:nvPr>
        </p:nvSpPr>
        <p:spPr bwMode="auto">
          <a:xfrm>
            <a:off x="5916612" y="4114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4" name="Line 51"/>
          <p:cNvSpPr>
            <a:spLocks noChangeShapeType="1"/>
          </p:cNvSpPr>
          <p:nvPr>
            <p:custDataLst>
              <p:tags r:id="rId48"/>
            </p:custDataLst>
          </p:nvPr>
        </p:nvSpPr>
        <p:spPr bwMode="auto">
          <a:xfrm>
            <a:off x="2259012" y="4648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5" name="Line 52"/>
          <p:cNvSpPr>
            <a:spLocks noChangeShapeType="1"/>
          </p:cNvSpPr>
          <p:nvPr>
            <p:custDataLst>
              <p:tags r:id="rId49"/>
            </p:custDataLst>
          </p:nvPr>
        </p:nvSpPr>
        <p:spPr bwMode="auto">
          <a:xfrm>
            <a:off x="2868612" y="4648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6" name="Line 53"/>
          <p:cNvSpPr>
            <a:spLocks noChangeShapeType="1"/>
          </p:cNvSpPr>
          <p:nvPr>
            <p:custDataLst>
              <p:tags r:id="rId50"/>
            </p:custDataLst>
          </p:nvPr>
        </p:nvSpPr>
        <p:spPr bwMode="auto">
          <a:xfrm>
            <a:off x="2868612" y="4648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7" name="Line 54"/>
          <p:cNvSpPr>
            <a:spLocks noChangeShapeType="1"/>
          </p:cNvSpPr>
          <p:nvPr>
            <p:custDataLst>
              <p:tags r:id="rId51"/>
            </p:custDataLst>
          </p:nvPr>
        </p:nvSpPr>
        <p:spPr bwMode="auto">
          <a:xfrm>
            <a:off x="3478212" y="4648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8" name="Line 55"/>
          <p:cNvSpPr>
            <a:spLocks noChangeShapeType="1"/>
          </p:cNvSpPr>
          <p:nvPr>
            <p:custDataLst>
              <p:tags r:id="rId52"/>
            </p:custDataLst>
          </p:nvPr>
        </p:nvSpPr>
        <p:spPr bwMode="auto">
          <a:xfrm>
            <a:off x="3478212" y="4648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9" name="Line 56"/>
          <p:cNvSpPr>
            <a:spLocks noChangeShapeType="1"/>
          </p:cNvSpPr>
          <p:nvPr>
            <p:custDataLst>
              <p:tags r:id="rId53"/>
            </p:custDataLst>
          </p:nvPr>
        </p:nvSpPr>
        <p:spPr bwMode="auto">
          <a:xfrm>
            <a:off x="4087812" y="4648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0" name="Line 57"/>
          <p:cNvSpPr>
            <a:spLocks noChangeShapeType="1"/>
          </p:cNvSpPr>
          <p:nvPr>
            <p:custDataLst>
              <p:tags r:id="rId54"/>
            </p:custDataLst>
          </p:nvPr>
        </p:nvSpPr>
        <p:spPr bwMode="auto">
          <a:xfrm>
            <a:off x="4087812" y="4648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1" name="Line 58"/>
          <p:cNvSpPr>
            <a:spLocks noChangeShapeType="1"/>
          </p:cNvSpPr>
          <p:nvPr>
            <p:custDataLst>
              <p:tags r:id="rId55"/>
            </p:custDataLst>
          </p:nvPr>
        </p:nvSpPr>
        <p:spPr bwMode="auto">
          <a:xfrm>
            <a:off x="4697412" y="4648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2" name="Line 59"/>
          <p:cNvSpPr>
            <a:spLocks noChangeShapeType="1"/>
          </p:cNvSpPr>
          <p:nvPr>
            <p:custDataLst>
              <p:tags r:id="rId56"/>
            </p:custDataLst>
          </p:nvPr>
        </p:nvSpPr>
        <p:spPr bwMode="auto">
          <a:xfrm>
            <a:off x="4697412" y="4648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3" name="Line 60"/>
          <p:cNvSpPr>
            <a:spLocks noChangeShapeType="1"/>
          </p:cNvSpPr>
          <p:nvPr>
            <p:custDataLst>
              <p:tags r:id="rId57"/>
            </p:custDataLst>
          </p:nvPr>
        </p:nvSpPr>
        <p:spPr bwMode="auto">
          <a:xfrm>
            <a:off x="5307012" y="4648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4" name="Line 61"/>
          <p:cNvSpPr>
            <a:spLocks noChangeShapeType="1"/>
          </p:cNvSpPr>
          <p:nvPr>
            <p:custDataLst>
              <p:tags r:id="rId58"/>
            </p:custDataLst>
          </p:nvPr>
        </p:nvSpPr>
        <p:spPr bwMode="auto">
          <a:xfrm>
            <a:off x="5307012" y="4648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5" name="Line 62"/>
          <p:cNvSpPr>
            <a:spLocks noChangeShapeType="1"/>
          </p:cNvSpPr>
          <p:nvPr>
            <p:custDataLst>
              <p:tags r:id="rId59"/>
            </p:custDataLst>
          </p:nvPr>
        </p:nvSpPr>
        <p:spPr bwMode="auto">
          <a:xfrm>
            <a:off x="5916612" y="4648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6" name="Line 63"/>
          <p:cNvSpPr>
            <a:spLocks noChangeShapeType="1"/>
          </p:cNvSpPr>
          <p:nvPr>
            <p:custDataLst>
              <p:tags r:id="rId60"/>
            </p:custDataLst>
          </p:nvPr>
        </p:nvSpPr>
        <p:spPr bwMode="auto">
          <a:xfrm>
            <a:off x="2259012" y="5181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7" name="Line 64"/>
          <p:cNvSpPr>
            <a:spLocks noChangeShapeType="1"/>
          </p:cNvSpPr>
          <p:nvPr>
            <p:custDataLst>
              <p:tags r:id="rId61"/>
            </p:custDataLst>
          </p:nvPr>
        </p:nvSpPr>
        <p:spPr bwMode="auto">
          <a:xfrm>
            <a:off x="2868612" y="5181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8" name="Line 65"/>
          <p:cNvSpPr>
            <a:spLocks noChangeShapeType="1"/>
          </p:cNvSpPr>
          <p:nvPr>
            <p:custDataLst>
              <p:tags r:id="rId62"/>
            </p:custDataLst>
          </p:nvPr>
        </p:nvSpPr>
        <p:spPr bwMode="auto">
          <a:xfrm>
            <a:off x="2868612" y="5181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9" name="Line 66"/>
          <p:cNvSpPr>
            <a:spLocks noChangeShapeType="1"/>
          </p:cNvSpPr>
          <p:nvPr>
            <p:custDataLst>
              <p:tags r:id="rId63"/>
            </p:custDataLst>
          </p:nvPr>
        </p:nvSpPr>
        <p:spPr bwMode="auto">
          <a:xfrm>
            <a:off x="3478212" y="5181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0" name="Line 67"/>
          <p:cNvSpPr>
            <a:spLocks noChangeShapeType="1"/>
          </p:cNvSpPr>
          <p:nvPr>
            <p:custDataLst>
              <p:tags r:id="rId64"/>
            </p:custDataLst>
          </p:nvPr>
        </p:nvSpPr>
        <p:spPr bwMode="auto">
          <a:xfrm>
            <a:off x="3478212" y="5181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1" name="Line 68"/>
          <p:cNvSpPr>
            <a:spLocks noChangeShapeType="1"/>
          </p:cNvSpPr>
          <p:nvPr>
            <p:custDataLst>
              <p:tags r:id="rId65"/>
            </p:custDataLst>
          </p:nvPr>
        </p:nvSpPr>
        <p:spPr bwMode="auto">
          <a:xfrm>
            <a:off x="4087812" y="5181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2" name="Line 69"/>
          <p:cNvSpPr>
            <a:spLocks noChangeShapeType="1"/>
          </p:cNvSpPr>
          <p:nvPr>
            <p:custDataLst>
              <p:tags r:id="rId66"/>
            </p:custDataLst>
          </p:nvPr>
        </p:nvSpPr>
        <p:spPr bwMode="auto">
          <a:xfrm>
            <a:off x="4087812" y="5181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3" name="Line 70"/>
          <p:cNvSpPr>
            <a:spLocks noChangeShapeType="1"/>
          </p:cNvSpPr>
          <p:nvPr>
            <p:custDataLst>
              <p:tags r:id="rId67"/>
            </p:custDataLst>
          </p:nvPr>
        </p:nvSpPr>
        <p:spPr bwMode="auto">
          <a:xfrm>
            <a:off x="4697412" y="5181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4" name="Line 71"/>
          <p:cNvSpPr>
            <a:spLocks noChangeShapeType="1"/>
          </p:cNvSpPr>
          <p:nvPr>
            <p:custDataLst>
              <p:tags r:id="rId68"/>
            </p:custDataLst>
          </p:nvPr>
        </p:nvSpPr>
        <p:spPr bwMode="auto">
          <a:xfrm>
            <a:off x="4697412" y="5181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5" name="Line 72"/>
          <p:cNvSpPr>
            <a:spLocks noChangeShapeType="1"/>
          </p:cNvSpPr>
          <p:nvPr>
            <p:custDataLst>
              <p:tags r:id="rId69"/>
            </p:custDataLst>
          </p:nvPr>
        </p:nvSpPr>
        <p:spPr bwMode="auto">
          <a:xfrm>
            <a:off x="5307012" y="5181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6" name="Line 73"/>
          <p:cNvSpPr>
            <a:spLocks noChangeShapeType="1"/>
          </p:cNvSpPr>
          <p:nvPr>
            <p:custDataLst>
              <p:tags r:id="rId70"/>
            </p:custDataLst>
          </p:nvPr>
        </p:nvSpPr>
        <p:spPr bwMode="auto">
          <a:xfrm>
            <a:off x="5307012" y="5181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7" name="Line 74"/>
          <p:cNvSpPr>
            <a:spLocks noChangeShapeType="1"/>
          </p:cNvSpPr>
          <p:nvPr>
            <p:custDataLst>
              <p:tags r:id="rId71"/>
            </p:custDataLst>
          </p:nvPr>
        </p:nvSpPr>
        <p:spPr bwMode="auto">
          <a:xfrm rot="10800000">
            <a:off x="2259012" y="57150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8" name="Line 75"/>
          <p:cNvSpPr>
            <a:spLocks noChangeShapeType="1"/>
          </p:cNvSpPr>
          <p:nvPr>
            <p:custDataLst>
              <p:tags r:id="rId72"/>
            </p:custDataLst>
          </p:nvPr>
        </p:nvSpPr>
        <p:spPr bwMode="auto">
          <a:xfrm rot="10800000">
            <a:off x="2259012" y="30480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9" name="Text Box 76"/>
          <p:cNvSpPr txBox="1">
            <a:spLocks noChangeArrowheads="1"/>
          </p:cNvSpPr>
          <p:nvPr>
            <p:custDataLst>
              <p:tags r:id="rId73"/>
            </p:custDataLst>
          </p:nvPr>
        </p:nvSpPr>
        <p:spPr bwMode="auto">
          <a:xfrm>
            <a:off x="1801812" y="2514600"/>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Start</a:t>
            </a:r>
          </a:p>
        </p:txBody>
      </p:sp>
      <p:sp>
        <p:nvSpPr>
          <p:cNvPr id="80" name="Text Box 77"/>
          <p:cNvSpPr txBox="1">
            <a:spLocks noChangeArrowheads="1"/>
          </p:cNvSpPr>
          <p:nvPr>
            <p:custDataLst>
              <p:tags r:id="rId74"/>
            </p:custDataLst>
          </p:nvPr>
        </p:nvSpPr>
        <p:spPr bwMode="auto">
          <a:xfrm>
            <a:off x="5688012" y="5257800"/>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End</a:t>
            </a:r>
          </a:p>
        </p:txBody>
      </p:sp>
      <p:sp>
        <p:nvSpPr>
          <p:cNvPr id="81" name="Line 78"/>
          <p:cNvSpPr>
            <a:spLocks noChangeShapeType="1"/>
          </p:cNvSpPr>
          <p:nvPr>
            <p:custDataLst>
              <p:tags r:id="rId75"/>
            </p:custDataLst>
          </p:nvPr>
        </p:nvSpPr>
        <p:spPr bwMode="auto">
          <a:xfrm>
            <a:off x="2335212" y="2514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2" name="Line 79"/>
          <p:cNvSpPr>
            <a:spLocks noChangeShapeType="1"/>
          </p:cNvSpPr>
          <p:nvPr>
            <p:custDataLst>
              <p:tags r:id="rId76"/>
            </p:custDataLst>
          </p:nvPr>
        </p:nvSpPr>
        <p:spPr bwMode="auto">
          <a:xfrm>
            <a:off x="5307012" y="5715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Tree>
    <p:extLst>
      <p:ext uri="{BB962C8B-B14F-4D97-AF65-F5344CB8AC3E}">
        <p14:creationId xmlns:p14="http://schemas.microsoft.com/office/powerpoint/2010/main" val="14291148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Repeatedly pick random edges to delete</a:t>
            </a:r>
            <a:endParaRPr lang="en-US" dirty="0"/>
          </a:p>
        </p:txBody>
      </p:sp>
      <p:sp>
        <p:nvSpPr>
          <p:cNvPr id="3" name="Content Placeholder 2"/>
          <p:cNvSpPr>
            <a:spLocks noGrp="1"/>
          </p:cNvSpPr>
          <p:nvPr>
            <p:ph idx="1"/>
          </p:nvPr>
        </p:nvSpPr>
        <p:spPr/>
        <p:txBody>
          <a:bodyPr/>
          <a:lstStyle/>
          <a:p>
            <a:pPr marL="0" indent="0">
              <a:buNone/>
            </a:pPr>
            <a:r>
              <a:rPr lang="en-US" dirty="0" smtClean="0"/>
              <a:t>One approach: just keep deleting random edges until you can get from start to finish</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114" name="Group 113"/>
          <p:cNvGrpSpPr/>
          <p:nvPr/>
        </p:nvGrpSpPr>
        <p:grpSpPr>
          <a:xfrm>
            <a:off x="2057400" y="2857500"/>
            <a:ext cx="4828465" cy="2933700"/>
            <a:chOff x="1447800" y="2743200"/>
            <a:chExt cx="5008894" cy="3200400"/>
          </a:xfrm>
        </p:grpSpPr>
        <p:sp>
          <p:nvSpPr>
            <p:cNvPr id="62" name="Line 3"/>
            <p:cNvSpPr>
              <a:spLocks noChangeShapeType="1"/>
            </p:cNvSpPr>
            <p:nvPr>
              <p:custDataLst>
                <p:tags r:id="rId1"/>
              </p:custDataLst>
            </p:nvPr>
          </p:nvSpPr>
          <p:spPr bwMode="auto">
            <a:xfrm>
              <a:off x="2743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Line 4"/>
            <p:cNvSpPr>
              <a:spLocks noChangeShapeType="1"/>
            </p:cNvSpPr>
            <p:nvPr>
              <p:custDataLst>
                <p:tags r:id="rId2"/>
              </p:custDataLst>
            </p:nvPr>
          </p:nvSpPr>
          <p:spPr bwMode="auto">
            <a:xfrm>
              <a:off x="33528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 name="Line 5"/>
            <p:cNvSpPr>
              <a:spLocks noChangeShapeType="1"/>
            </p:cNvSpPr>
            <p:nvPr>
              <p:custDataLst>
                <p:tags r:id="rId3"/>
              </p:custDataLst>
            </p:nvPr>
          </p:nvSpPr>
          <p:spPr bwMode="auto">
            <a:xfrm>
              <a:off x="3352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 name="Line 6"/>
            <p:cNvSpPr>
              <a:spLocks noChangeShapeType="1"/>
            </p:cNvSpPr>
            <p:nvPr>
              <p:custDataLst>
                <p:tags r:id="rId4"/>
              </p:custDataLst>
            </p:nvPr>
          </p:nvSpPr>
          <p:spPr bwMode="auto">
            <a:xfrm>
              <a:off x="39624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 name="Line 7"/>
            <p:cNvSpPr>
              <a:spLocks noChangeShapeType="1"/>
            </p:cNvSpPr>
            <p:nvPr>
              <p:custDataLst>
                <p:tags r:id="rId5"/>
              </p:custDataLst>
            </p:nvPr>
          </p:nvSpPr>
          <p:spPr bwMode="auto">
            <a:xfrm>
              <a:off x="39624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 name="Line 8"/>
            <p:cNvSpPr>
              <a:spLocks noChangeShapeType="1"/>
            </p:cNvSpPr>
            <p:nvPr>
              <p:custDataLst>
                <p:tags r:id="rId6"/>
              </p:custDataLst>
            </p:nvPr>
          </p:nvSpPr>
          <p:spPr bwMode="auto">
            <a:xfrm>
              <a:off x="45720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 name="Line 9"/>
            <p:cNvSpPr>
              <a:spLocks noChangeShapeType="1"/>
            </p:cNvSpPr>
            <p:nvPr>
              <p:custDataLst>
                <p:tags r:id="rId7"/>
              </p:custDataLst>
            </p:nvPr>
          </p:nvSpPr>
          <p:spPr bwMode="auto">
            <a:xfrm>
              <a:off x="4572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 name="Line 10"/>
            <p:cNvSpPr>
              <a:spLocks noChangeShapeType="1"/>
            </p:cNvSpPr>
            <p:nvPr>
              <p:custDataLst>
                <p:tags r:id="rId8"/>
              </p:custDataLst>
            </p:nvPr>
          </p:nvSpPr>
          <p:spPr bwMode="auto">
            <a:xfrm>
              <a:off x="51816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 name="Line 11"/>
            <p:cNvSpPr>
              <a:spLocks noChangeShapeType="1"/>
            </p:cNvSpPr>
            <p:nvPr>
              <p:custDataLst>
                <p:tags r:id="rId9"/>
              </p:custDataLst>
            </p:nvPr>
          </p:nvSpPr>
          <p:spPr bwMode="auto">
            <a:xfrm>
              <a:off x="51816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 name="Line 12"/>
            <p:cNvSpPr>
              <a:spLocks noChangeShapeType="1"/>
            </p:cNvSpPr>
            <p:nvPr>
              <p:custDataLst>
                <p:tags r:id="rId10"/>
              </p:custDataLst>
            </p:nvPr>
          </p:nvSpPr>
          <p:spPr bwMode="auto">
            <a:xfrm>
              <a:off x="57912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 name="Line 13"/>
            <p:cNvSpPr>
              <a:spLocks noChangeShapeType="1"/>
            </p:cNvSpPr>
            <p:nvPr>
              <p:custDataLst>
                <p:tags r:id="rId11"/>
              </p:custDataLst>
            </p:nvPr>
          </p:nvSpPr>
          <p:spPr bwMode="auto">
            <a:xfrm>
              <a:off x="21336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 name="Line 14"/>
            <p:cNvSpPr>
              <a:spLocks noChangeShapeType="1"/>
            </p:cNvSpPr>
            <p:nvPr>
              <p:custDataLst>
                <p:tags r:id="rId12"/>
              </p:custDataLst>
            </p:nvPr>
          </p:nvSpPr>
          <p:spPr bwMode="auto">
            <a:xfrm>
              <a:off x="3352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Line 15"/>
            <p:cNvSpPr>
              <a:spLocks noChangeShapeType="1"/>
            </p:cNvSpPr>
            <p:nvPr>
              <p:custDataLst>
                <p:tags r:id="rId13"/>
              </p:custDataLst>
            </p:nvPr>
          </p:nvSpPr>
          <p:spPr bwMode="auto">
            <a:xfrm>
              <a:off x="39624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 name="Line 16"/>
            <p:cNvSpPr>
              <a:spLocks noChangeShapeType="1"/>
            </p:cNvSpPr>
            <p:nvPr>
              <p:custDataLst>
                <p:tags r:id="rId14"/>
              </p:custDataLst>
            </p:nvPr>
          </p:nvSpPr>
          <p:spPr bwMode="auto">
            <a:xfrm>
              <a:off x="39624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 name="Line 17"/>
            <p:cNvSpPr>
              <a:spLocks noChangeShapeType="1"/>
            </p:cNvSpPr>
            <p:nvPr>
              <p:custDataLst>
                <p:tags r:id="rId15"/>
              </p:custDataLst>
            </p:nvPr>
          </p:nvSpPr>
          <p:spPr bwMode="auto">
            <a:xfrm>
              <a:off x="45720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 name="Line 18"/>
            <p:cNvSpPr>
              <a:spLocks noChangeShapeType="1"/>
            </p:cNvSpPr>
            <p:nvPr>
              <p:custDataLst>
                <p:tags r:id="rId16"/>
              </p:custDataLst>
            </p:nvPr>
          </p:nvSpPr>
          <p:spPr bwMode="auto">
            <a:xfrm>
              <a:off x="4572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 name="Line 19"/>
            <p:cNvSpPr>
              <a:spLocks noChangeShapeType="1"/>
            </p:cNvSpPr>
            <p:nvPr>
              <p:custDataLst>
                <p:tags r:id="rId17"/>
              </p:custDataLst>
            </p:nvPr>
          </p:nvSpPr>
          <p:spPr bwMode="auto">
            <a:xfrm>
              <a:off x="51816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 name="Line 20"/>
            <p:cNvSpPr>
              <a:spLocks noChangeShapeType="1"/>
            </p:cNvSpPr>
            <p:nvPr>
              <p:custDataLst>
                <p:tags r:id="rId18"/>
              </p:custDataLst>
            </p:nvPr>
          </p:nvSpPr>
          <p:spPr bwMode="auto">
            <a:xfrm>
              <a:off x="51816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 name="Line 21"/>
            <p:cNvSpPr>
              <a:spLocks noChangeShapeType="1"/>
            </p:cNvSpPr>
            <p:nvPr>
              <p:custDataLst>
                <p:tags r:id="rId19"/>
              </p:custDataLst>
            </p:nvPr>
          </p:nvSpPr>
          <p:spPr bwMode="auto">
            <a:xfrm>
              <a:off x="57912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 name="Line 22"/>
            <p:cNvSpPr>
              <a:spLocks noChangeShapeType="1"/>
            </p:cNvSpPr>
            <p:nvPr>
              <p:custDataLst>
                <p:tags r:id="rId20"/>
              </p:custDataLst>
            </p:nvPr>
          </p:nvSpPr>
          <p:spPr bwMode="auto">
            <a:xfrm>
              <a:off x="2743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 name="Line 23"/>
            <p:cNvSpPr>
              <a:spLocks noChangeShapeType="1"/>
            </p:cNvSpPr>
            <p:nvPr>
              <p:custDataLst>
                <p:tags r:id="rId21"/>
              </p:custDataLst>
            </p:nvPr>
          </p:nvSpPr>
          <p:spPr bwMode="auto">
            <a:xfrm>
              <a:off x="33528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 name="Line 24"/>
            <p:cNvSpPr>
              <a:spLocks noChangeShapeType="1"/>
            </p:cNvSpPr>
            <p:nvPr>
              <p:custDataLst>
                <p:tags r:id="rId22"/>
              </p:custDataLst>
            </p:nvPr>
          </p:nvSpPr>
          <p:spPr bwMode="auto">
            <a:xfrm>
              <a:off x="39624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 name="Line 25"/>
            <p:cNvSpPr>
              <a:spLocks noChangeShapeType="1"/>
            </p:cNvSpPr>
            <p:nvPr>
              <p:custDataLst>
                <p:tags r:id="rId23"/>
              </p:custDataLst>
            </p:nvPr>
          </p:nvSpPr>
          <p:spPr bwMode="auto">
            <a:xfrm>
              <a:off x="45720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 name="Line 26"/>
            <p:cNvSpPr>
              <a:spLocks noChangeShapeType="1"/>
            </p:cNvSpPr>
            <p:nvPr>
              <p:custDataLst>
                <p:tags r:id="rId24"/>
              </p:custDataLst>
            </p:nvPr>
          </p:nvSpPr>
          <p:spPr bwMode="auto">
            <a:xfrm>
              <a:off x="5181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 name="Line 27"/>
            <p:cNvSpPr>
              <a:spLocks noChangeShapeType="1"/>
            </p:cNvSpPr>
            <p:nvPr>
              <p:custDataLst>
                <p:tags r:id="rId25"/>
              </p:custDataLst>
            </p:nvPr>
          </p:nvSpPr>
          <p:spPr bwMode="auto">
            <a:xfrm>
              <a:off x="51816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 name="Line 28"/>
            <p:cNvSpPr>
              <a:spLocks noChangeShapeType="1"/>
            </p:cNvSpPr>
            <p:nvPr>
              <p:custDataLst>
                <p:tags r:id="rId26"/>
              </p:custDataLst>
            </p:nvPr>
          </p:nvSpPr>
          <p:spPr bwMode="auto">
            <a:xfrm>
              <a:off x="5791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 name="Line 29"/>
            <p:cNvSpPr>
              <a:spLocks noChangeShapeType="1"/>
            </p:cNvSpPr>
            <p:nvPr>
              <p:custDataLst>
                <p:tags r:id="rId27"/>
              </p:custDataLst>
            </p:nvPr>
          </p:nvSpPr>
          <p:spPr bwMode="auto">
            <a:xfrm>
              <a:off x="2743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 name="Line 30"/>
            <p:cNvSpPr>
              <a:spLocks noChangeShapeType="1"/>
            </p:cNvSpPr>
            <p:nvPr>
              <p:custDataLst>
                <p:tags r:id="rId28"/>
              </p:custDataLst>
            </p:nvPr>
          </p:nvSpPr>
          <p:spPr bwMode="auto">
            <a:xfrm>
              <a:off x="33528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 name="Line 31"/>
            <p:cNvSpPr>
              <a:spLocks noChangeShapeType="1"/>
            </p:cNvSpPr>
            <p:nvPr>
              <p:custDataLst>
                <p:tags r:id="rId29"/>
              </p:custDataLst>
            </p:nvPr>
          </p:nvSpPr>
          <p:spPr bwMode="auto">
            <a:xfrm>
              <a:off x="39624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 name="Line 32"/>
            <p:cNvSpPr>
              <a:spLocks noChangeShapeType="1"/>
            </p:cNvSpPr>
            <p:nvPr>
              <p:custDataLst>
                <p:tags r:id="rId30"/>
              </p:custDataLst>
            </p:nvPr>
          </p:nvSpPr>
          <p:spPr bwMode="auto">
            <a:xfrm>
              <a:off x="45720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 name="Line 33"/>
            <p:cNvSpPr>
              <a:spLocks noChangeShapeType="1"/>
            </p:cNvSpPr>
            <p:nvPr>
              <p:custDataLst>
                <p:tags r:id="rId31"/>
              </p:custDataLst>
            </p:nvPr>
          </p:nvSpPr>
          <p:spPr bwMode="auto">
            <a:xfrm>
              <a:off x="5181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 name="Line 34"/>
            <p:cNvSpPr>
              <a:spLocks noChangeShapeType="1"/>
            </p:cNvSpPr>
            <p:nvPr>
              <p:custDataLst>
                <p:tags r:id="rId32"/>
              </p:custDataLst>
            </p:nvPr>
          </p:nvSpPr>
          <p:spPr bwMode="auto">
            <a:xfrm>
              <a:off x="51816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 name="Line 35"/>
            <p:cNvSpPr>
              <a:spLocks noChangeShapeType="1"/>
            </p:cNvSpPr>
            <p:nvPr>
              <p:custDataLst>
                <p:tags r:id="rId33"/>
              </p:custDataLst>
            </p:nvPr>
          </p:nvSpPr>
          <p:spPr bwMode="auto">
            <a:xfrm>
              <a:off x="5791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 name="Line 36"/>
            <p:cNvSpPr>
              <a:spLocks noChangeShapeType="1"/>
            </p:cNvSpPr>
            <p:nvPr>
              <p:custDataLst>
                <p:tags r:id="rId34"/>
              </p:custDataLst>
            </p:nvPr>
          </p:nvSpPr>
          <p:spPr bwMode="auto">
            <a:xfrm>
              <a:off x="21336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 name="Line 37"/>
            <p:cNvSpPr>
              <a:spLocks noChangeShapeType="1"/>
            </p:cNvSpPr>
            <p:nvPr>
              <p:custDataLst>
                <p:tags r:id="rId35"/>
              </p:custDataLst>
            </p:nvPr>
          </p:nvSpPr>
          <p:spPr bwMode="auto">
            <a:xfrm>
              <a:off x="2743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 name="Line 38"/>
            <p:cNvSpPr>
              <a:spLocks noChangeShapeType="1"/>
            </p:cNvSpPr>
            <p:nvPr>
              <p:custDataLst>
                <p:tags r:id="rId36"/>
              </p:custDataLst>
            </p:nvPr>
          </p:nvSpPr>
          <p:spPr bwMode="auto">
            <a:xfrm>
              <a:off x="33528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 name="Line 39"/>
            <p:cNvSpPr>
              <a:spLocks noChangeShapeType="1"/>
            </p:cNvSpPr>
            <p:nvPr>
              <p:custDataLst>
                <p:tags r:id="rId37"/>
              </p:custDataLst>
            </p:nvPr>
          </p:nvSpPr>
          <p:spPr bwMode="auto">
            <a:xfrm>
              <a:off x="39624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 name="Line 40"/>
            <p:cNvSpPr>
              <a:spLocks noChangeShapeType="1"/>
            </p:cNvSpPr>
            <p:nvPr>
              <p:custDataLst>
                <p:tags r:id="rId38"/>
              </p:custDataLst>
            </p:nvPr>
          </p:nvSpPr>
          <p:spPr bwMode="auto">
            <a:xfrm>
              <a:off x="39624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 name="Line 41"/>
            <p:cNvSpPr>
              <a:spLocks noChangeShapeType="1"/>
            </p:cNvSpPr>
            <p:nvPr>
              <p:custDataLst>
                <p:tags r:id="rId39"/>
              </p:custDataLst>
            </p:nvPr>
          </p:nvSpPr>
          <p:spPr bwMode="auto">
            <a:xfrm>
              <a:off x="45720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 name="Line 42"/>
            <p:cNvSpPr>
              <a:spLocks noChangeShapeType="1"/>
            </p:cNvSpPr>
            <p:nvPr>
              <p:custDataLst>
                <p:tags r:id="rId40"/>
              </p:custDataLst>
            </p:nvPr>
          </p:nvSpPr>
          <p:spPr bwMode="auto">
            <a:xfrm>
              <a:off x="5791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 name="Line 43"/>
            <p:cNvSpPr>
              <a:spLocks noChangeShapeType="1"/>
            </p:cNvSpPr>
            <p:nvPr>
              <p:custDataLst>
                <p:tags r:id="rId41"/>
              </p:custDataLst>
            </p:nvPr>
          </p:nvSpPr>
          <p:spPr bwMode="auto">
            <a:xfrm>
              <a:off x="2133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 name="Line 44"/>
            <p:cNvSpPr>
              <a:spLocks noChangeShapeType="1"/>
            </p:cNvSpPr>
            <p:nvPr>
              <p:custDataLst>
                <p:tags r:id="rId42"/>
              </p:custDataLst>
            </p:nvPr>
          </p:nvSpPr>
          <p:spPr bwMode="auto">
            <a:xfrm>
              <a:off x="2743200" y="5410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 name="Line 45"/>
            <p:cNvSpPr>
              <a:spLocks noChangeShapeType="1"/>
            </p:cNvSpPr>
            <p:nvPr>
              <p:custDataLst>
                <p:tags r:id="rId43"/>
              </p:custDataLst>
            </p:nvPr>
          </p:nvSpPr>
          <p:spPr bwMode="auto">
            <a:xfrm>
              <a:off x="33528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 name="Line 46"/>
            <p:cNvSpPr>
              <a:spLocks noChangeShapeType="1"/>
            </p:cNvSpPr>
            <p:nvPr>
              <p:custDataLst>
                <p:tags r:id="rId44"/>
              </p:custDataLst>
            </p:nvPr>
          </p:nvSpPr>
          <p:spPr bwMode="auto">
            <a:xfrm>
              <a:off x="39624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 name="Line 47"/>
            <p:cNvSpPr>
              <a:spLocks noChangeShapeType="1"/>
            </p:cNvSpPr>
            <p:nvPr>
              <p:custDataLst>
                <p:tags r:id="rId45"/>
              </p:custDataLst>
            </p:nvPr>
          </p:nvSpPr>
          <p:spPr bwMode="auto">
            <a:xfrm>
              <a:off x="5181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 name="Line 48"/>
            <p:cNvSpPr>
              <a:spLocks noChangeShapeType="1"/>
            </p:cNvSpPr>
            <p:nvPr>
              <p:custDataLst>
                <p:tags r:id="rId46"/>
              </p:custDataLst>
            </p:nvPr>
          </p:nvSpPr>
          <p:spPr bwMode="auto">
            <a:xfrm rot="10800000">
              <a:off x="2133600" y="59436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 name="Line 49"/>
            <p:cNvSpPr>
              <a:spLocks noChangeShapeType="1"/>
            </p:cNvSpPr>
            <p:nvPr>
              <p:custDataLst>
                <p:tags r:id="rId47"/>
              </p:custDataLst>
            </p:nvPr>
          </p:nvSpPr>
          <p:spPr bwMode="auto">
            <a:xfrm rot="10800000">
              <a:off x="2133600" y="32766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 name="Text Box 50"/>
            <p:cNvSpPr txBox="1">
              <a:spLocks noChangeArrowheads="1"/>
            </p:cNvSpPr>
            <p:nvPr>
              <p:custDataLst>
                <p:tags r:id="rId48"/>
              </p:custDataLst>
            </p:nvPr>
          </p:nvSpPr>
          <p:spPr bwMode="auto">
            <a:xfrm>
              <a:off x="1447800" y="2743200"/>
              <a:ext cx="751965" cy="43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Start</a:t>
              </a:r>
            </a:p>
          </p:txBody>
        </p:sp>
        <p:sp>
          <p:nvSpPr>
            <p:cNvPr id="110" name="Text Box 51"/>
            <p:cNvSpPr txBox="1">
              <a:spLocks noChangeArrowheads="1"/>
            </p:cNvSpPr>
            <p:nvPr>
              <p:custDataLst>
                <p:tags r:id="rId49"/>
              </p:custDataLst>
            </p:nvPr>
          </p:nvSpPr>
          <p:spPr bwMode="auto">
            <a:xfrm>
              <a:off x="5791200" y="5486400"/>
              <a:ext cx="665494" cy="43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End</a:t>
              </a:r>
            </a:p>
          </p:txBody>
        </p:sp>
        <p:sp>
          <p:nvSpPr>
            <p:cNvPr id="112" name="Line 53"/>
            <p:cNvSpPr>
              <a:spLocks noChangeShapeType="1"/>
            </p:cNvSpPr>
            <p:nvPr>
              <p:custDataLst>
                <p:tags r:id="rId50"/>
              </p:custDataLst>
            </p:nvPr>
          </p:nvSpPr>
          <p:spPr bwMode="auto">
            <a:xfrm>
              <a:off x="2209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 name="Line 54"/>
            <p:cNvSpPr>
              <a:spLocks noChangeShapeType="1"/>
            </p:cNvSpPr>
            <p:nvPr>
              <p:custDataLst>
                <p:tags r:id="rId51"/>
              </p:custDataLst>
            </p:nvPr>
          </p:nvSpPr>
          <p:spPr bwMode="auto">
            <a:xfrm>
              <a:off x="5181600" y="5943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40988698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this approach</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How can you tell when there is a path from start to finish?</a:t>
            </a:r>
          </a:p>
          <a:p>
            <a:pPr lvl="1" indent="-342900"/>
            <a:r>
              <a:rPr lang="en-US" dirty="0" smtClean="0"/>
              <a:t>We do not really have an algorithm yet</a:t>
            </a:r>
          </a:p>
          <a:p>
            <a:pPr lvl="1" indent="-342900"/>
            <a:endParaRPr lang="en-US" dirty="0"/>
          </a:p>
          <a:p>
            <a:pPr marL="457200" indent="-457200">
              <a:buFont typeface="+mj-lt"/>
              <a:buAutoNum type="arabicPeriod"/>
            </a:pPr>
            <a:r>
              <a:rPr lang="en-US" dirty="0" smtClean="0"/>
              <a:t>We have </a:t>
            </a:r>
            <a:r>
              <a:rPr lang="en-US" i="1" dirty="0" smtClean="0"/>
              <a:t>cycles</a:t>
            </a:r>
            <a:r>
              <a:rPr lang="en-US" dirty="0" smtClean="0"/>
              <a:t>, which a “good” maze avoids</a:t>
            </a:r>
          </a:p>
          <a:p>
            <a:pPr lvl="1"/>
            <a:r>
              <a:rPr lang="en-US" dirty="0" smtClean="0"/>
              <a:t>Want one solution and no cycles</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59" name="Group 58"/>
          <p:cNvGrpSpPr/>
          <p:nvPr/>
        </p:nvGrpSpPr>
        <p:grpSpPr>
          <a:xfrm>
            <a:off x="2078059" y="3657600"/>
            <a:ext cx="4429709" cy="2555481"/>
            <a:chOff x="1447800" y="2743200"/>
            <a:chExt cx="5078947" cy="3252430"/>
          </a:xfrm>
        </p:grpSpPr>
        <p:sp>
          <p:nvSpPr>
            <p:cNvPr id="7" name="Line 3"/>
            <p:cNvSpPr>
              <a:spLocks noChangeShapeType="1"/>
            </p:cNvSpPr>
            <p:nvPr>
              <p:custDataLst>
                <p:tags r:id="rId1"/>
              </p:custDataLst>
            </p:nvPr>
          </p:nvSpPr>
          <p:spPr bwMode="auto">
            <a:xfrm>
              <a:off x="2743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4"/>
            <p:cNvSpPr>
              <a:spLocks noChangeShapeType="1"/>
            </p:cNvSpPr>
            <p:nvPr>
              <p:custDataLst>
                <p:tags r:id="rId2"/>
              </p:custDataLst>
            </p:nvPr>
          </p:nvSpPr>
          <p:spPr bwMode="auto">
            <a:xfrm>
              <a:off x="33528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5"/>
            <p:cNvSpPr>
              <a:spLocks noChangeShapeType="1"/>
            </p:cNvSpPr>
            <p:nvPr>
              <p:custDataLst>
                <p:tags r:id="rId3"/>
              </p:custDataLst>
            </p:nvPr>
          </p:nvSpPr>
          <p:spPr bwMode="auto">
            <a:xfrm>
              <a:off x="3352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6"/>
            <p:cNvSpPr>
              <a:spLocks noChangeShapeType="1"/>
            </p:cNvSpPr>
            <p:nvPr>
              <p:custDataLst>
                <p:tags r:id="rId4"/>
              </p:custDataLst>
            </p:nvPr>
          </p:nvSpPr>
          <p:spPr bwMode="auto">
            <a:xfrm>
              <a:off x="39624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7"/>
            <p:cNvSpPr>
              <a:spLocks noChangeShapeType="1"/>
            </p:cNvSpPr>
            <p:nvPr>
              <p:custDataLst>
                <p:tags r:id="rId5"/>
              </p:custDataLst>
            </p:nvPr>
          </p:nvSpPr>
          <p:spPr bwMode="auto">
            <a:xfrm>
              <a:off x="39624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8"/>
            <p:cNvSpPr>
              <a:spLocks noChangeShapeType="1"/>
            </p:cNvSpPr>
            <p:nvPr>
              <p:custDataLst>
                <p:tags r:id="rId6"/>
              </p:custDataLst>
            </p:nvPr>
          </p:nvSpPr>
          <p:spPr bwMode="auto">
            <a:xfrm>
              <a:off x="45720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9"/>
            <p:cNvSpPr>
              <a:spLocks noChangeShapeType="1"/>
            </p:cNvSpPr>
            <p:nvPr>
              <p:custDataLst>
                <p:tags r:id="rId7"/>
              </p:custDataLst>
            </p:nvPr>
          </p:nvSpPr>
          <p:spPr bwMode="auto">
            <a:xfrm>
              <a:off x="4572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0"/>
            <p:cNvSpPr>
              <a:spLocks noChangeShapeType="1"/>
            </p:cNvSpPr>
            <p:nvPr>
              <p:custDataLst>
                <p:tags r:id="rId8"/>
              </p:custDataLst>
            </p:nvPr>
          </p:nvSpPr>
          <p:spPr bwMode="auto">
            <a:xfrm>
              <a:off x="51816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1"/>
            <p:cNvSpPr>
              <a:spLocks noChangeShapeType="1"/>
            </p:cNvSpPr>
            <p:nvPr>
              <p:custDataLst>
                <p:tags r:id="rId9"/>
              </p:custDataLst>
            </p:nvPr>
          </p:nvSpPr>
          <p:spPr bwMode="auto">
            <a:xfrm>
              <a:off x="51816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12"/>
            <p:cNvSpPr>
              <a:spLocks noChangeShapeType="1"/>
            </p:cNvSpPr>
            <p:nvPr>
              <p:custDataLst>
                <p:tags r:id="rId10"/>
              </p:custDataLst>
            </p:nvPr>
          </p:nvSpPr>
          <p:spPr bwMode="auto">
            <a:xfrm>
              <a:off x="57912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13"/>
            <p:cNvSpPr>
              <a:spLocks noChangeShapeType="1"/>
            </p:cNvSpPr>
            <p:nvPr>
              <p:custDataLst>
                <p:tags r:id="rId11"/>
              </p:custDataLst>
            </p:nvPr>
          </p:nvSpPr>
          <p:spPr bwMode="auto">
            <a:xfrm>
              <a:off x="21336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14"/>
            <p:cNvSpPr>
              <a:spLocks noChangeShapeType="1"/>
            </p:cNvSpPr>
            <p:nvPr>
              <p:custDataLst>
                <p:tags r:id="rId12"/>
              </p:custDataLst>
            </p:nvPr>
          </p:nvSpPr>
          <p:spPr bwMode="auto">
            <a:xfrm>
              <a:off x="3352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15"/>
            <p:cNvSpPr>
              <a:spLocks noChangeShapeType="1"/>
            </p:cNvSpPr>
            <p:nvPr>
              <p:custDataLst>
                <p:tags r:id="rId13"/>
              </p:custDataLst>
            </p:nvPr>
          </p:nvSpPr>
          <p:spPr bwMode="auto">
            <a:xfrm>
              <a:off x="39624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16"/>
            <p:cNvSpPr>
              <a:spLocks noChangeShapeType="1"/>
            </p:cNvSpPr>
            <p:nvPr>
              <p:custDataLst>
                <p:tags r:id="rId14"/>
              </p:custDataLst>
            </p:nvPr>
          </p:nvSpPr>
          <p:spPr bwMode="auto">
            <a:xfrm>
              <a:off x="39624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7"/>
            <p:cNvSpPr>
              <a:spLocks noChangeShapeType="1"/>
            </p:cNvSpPr>
            <p:nvPr>
              <p:custDataLst>
                <p:tags r:id="rId15"/>
              </p:custDataLst>
            </p:nvPr>
          </p:nvSpPr>
          <p:spPr bwMode="auto">
            <a:xfrm>
              <a:off x="45720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18"/>
            <p:cNvSpPr>
              <a:spLocks noChangeShapeType="1"/>
            </p:cNvSpPr>
            <p:nvPr>
              <p:custDataLst>
                <p:tags r:id="rId16"/>
              </p:custDataLst>
            </p:nvPr>
          </p:nvSpPr>
          <p:spPr bwMode="auto">
            <a:xfrm>
              <a:off x="4572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19"/>
            <p:cNvSpPr>
              <a:spLocks noChangeShapeType="1"/>
            </p:cNvSpPr>
            <p:nvPr>
              <p:custDataLst>
                <p:tags r:id="rId17"/>
              </p:custDataLst>
            </p:nvPr>
          </p:nvSpPr>
          <p:spPr bwMode="auto">
            <a:xfrm>
              <a:off x="51816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0"/>
            <p:cNvSpPr>
              <a:spLocks noChangeShapeType="1"/>
            </p:cNvSpPr>
            <p:nvPr>
              <p:custDataLst>
                <p:tags r:id="rId18"/>
              </p:custDataLst>
            </p:nvPr>
          </p:nvSpPr>
          <p:spPr bwMode="auto">
            <a:xfrm>
              <a:off x="51816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1"/>
            <p:cNvSpPr>
              <a:spLocks noChangeShapeType="1"/>
            </p:cNvSpPr>
            <p:nvPr>
              <p:custDataLst>
                <p:tags r:id="rId19"/>
              </p:custDataLst>
            </p:nvPr>
          </p:nvSpPr>
          <p:spPr bwMode="auto">
            <a:xfrm>
              <a:off x="57912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2"/>
            <p:cNvSpPr>
              <a:spLocks noChangeShapeType="1"/>
            </p:cNvSpPr>
            <p:nvPr>
              <p:custDataLst>
                <p:tags r:id="rId20"/>
              </p:custDataLst>
            </p:nvPr>
          </p:nvSpPr>
          <p:spPr bwMode="auto">
            <a:xfrm>
              <a:off x="2743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3"/>
            <p:cNvSpPr>
              <a:spLocks noChangeShapeType="1"/>
            </p:cNvSpPr>
            <p:nvPr>
              <p:custDataLst>
                <p:tags r:id="rId21"/>
              </p:custDataLst>
            </p:nvPr>
          </p:nvSpPr>
          <p:spPr bwMode="auto">
            <a:xfrm>
              <a:off x="33528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Line 24"/>
            <p:cNvSpPr>
              <a:spLocks noChangeShapeType="1"/>
            </p:cNvSpPr>
            <p:nvPr>
              <p:custDataLst>
                <p:tags r:id="rId22"/>
              </p:custDataLst>
            </p:nvPr>
          </p:nvSpPr>
          <p:spPr bwMode="auto">
            <a:xfrm>
              <a:off x="39624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Line 25"/>
            <p:cNvSpPr>
              <a:spLocks noChangeShapeType="1"/>
            </p:cNvSpPr>
            <p:nvPr>
              <p:custDataLst>
                <p:tags r:id="rId23"/>
              </p:custDataLst>
            </p:nvPr>
          </p:nvSpPr>
          <p:spPr bwMode="auto">
            <a:xfrm>
              <a:off x="45720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26"/>
            <p:cNvSpPr>
              <a:spLocks noChangeShapeType="1"/>
            </p:cNvSpPr>
            <p:nvPr>
              <p:custDataLst>
                <p:tags r:id="rId24"/>
              </p:custDataLst>
            </p:nvPr>
          </p:nvSpPr>
          <p:spPr bwMode="auto">
            <a:xfrm>
              <a:off x="5181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27"/>
            <p:cNvSpPr>
              <a:spLocks noChangeShapeType="1"/>
            </p:cNvSpPr>
            <p:nvPr>
              <p:custDataLst>
                <p:tags r:id="rId25"/>
              </p:custDataLst>
            </p:nvPr>
          </p:nvSpPr>
          <p:spPr bwMode="auto">
            <a:xfrm>
              <a:off x="51816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28"/>
            <p:cNvSpPr>
              <a:spLocks noChangeShapeType="1"/>
            </p:cNvSpPr>
            <p:nvPr>
              <p:custDataLst>
                <p:tags r:id="rId26"/>
              </p:custDataLst>
            </p:nvPr>
          </p:nvSpPr>
          <p:spPr bwMode="auto">
            <a:xfrm>
              <a:off x="5791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29"/>
            <p:cNvSpPr>
              <a:spLocks noChangeShapeType="1"/>
            </p:cNvSpPr>
            <p:nvPr>
              <p:custDataLst>
                <p:tags r:id="rId27"/>
              </p:custDataLst>
            </p:nvPr>
          </p:nvSpPr>
          <p:spPr bwMode="auto">
            <a:xfrm>
              <a:off x="2743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30"/>
            <p:cNvSpPr>
              <a:spLocks noChangeShapeType="1"/>
            </p:cNvSpPr>
            <p:nvPr>
              <p:custDataLst>
                <p:tags r:id="rId28"/>
              </p:custDataLst>
            </p:nvPr>
          </p:nvSpPr>
          <p:spPr bwMode="auto">
            <a:xfrm>
              <a:off x="33528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Line 31"/>
            <p:cNvSpPr>
              <a:spLocks noChangeShapeType="1"/>
            </p:cNvSpPr>
            <p:nvPr>
              <p:custDataLst>
                <p:tags r:id="rId29"/>
              </p:custDataLst>
            </p:nvPr>
          </p:nvSpPr>
          <p:spPr bwMode="auto">
            <a:xfrm>
              <a:off x="39624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Line 32"/>
            <p:cNvSpPr>
              <a:spLocks noChangeShapeType="1"/>
            </p:cNvSpPr>
            <p:nvPr>
              <p:custDataLst>
                <p:tags r:id="rId30"/>
              </p:custDataLst>
            </p:nvPr>
          </p:nvSpPr>
          <p:spPr bwMode="auto">
            <a:xfrm>
              <a:off x="45720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Line 33"/>
            <p:cNvSpPr>
              <a:spLocks noChangeShapeType="1"/>
            </p:cNvSpPr>
            <p:nvPr>
              <p:custDataLst>
                <p:tags r:id="rId31"/>
              </p:custDataLst>
            </p:nvPr>
          </p:nvSpPr>
          <p:spPr bwMode="auto">
            <a:xfrm>
              <a:off x="5181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Line 34"/>
            <p:cNvSpPr>
              <a:spLocks noChangeShapeType="1"/>
            </p:cNvSpPr>
            <p:nvPr>
              <p:custDataLst>
                <p:tags r:id="rId32"/>
              </p:custDataLst>
            </p:nvPr>
          </p:nvSpPr>
          <p:spPr bwMode="auto">
            <a:xfrm>
              <a:off x="51816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35"/>
            <p:cNvSpPr>
              <a:spLocks noChangeShapeType="1"/>
            </p:cNvSpPr>
            <p:nvPr>
              <p:custDataLst>
                <p:tags r:id="rId33"/>
              </p:custDataLst>
            </p:nvPr>
          </p:nvSpPr>
          <p:spPr bwMode="auto">
            <a:xfrm>
              <a:off x="5791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Line 36"/>
            <p:cNvSpPr>
              <a:spLocks noChangeShapeType="1"/>
            </p:cNvSpPr>
            <p:nvPr>
              <p:custDataLst>
                <p:tags r:id="rId34"/>
              </p:custDataLst>
            </p:nvPr>
          </p:nvSpPr>
          <p:spPr bwMode="auto">
            <a:xfrm>
              <a:off x="21336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Line 37"/>
            <p:cNvSpPr>
              <a:spLocks noChangeShapeType="1"/>
            </p:cNvSpPr>
            <p:nvPr>
              <p:custDataLst>
                <p:tags r:id="rId35"/>
              </p:custDataLst>
            </p:nvPr>
          </p:nvSpPr>
          <p:spPr bwMode="auto">
            <a:xfrm>
              <a:off x="2743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38"/>
            <p:cNvSpPr>
              <a:spLocks noChangeShapeType="1"/>
            </p:cNvSpPr>
            <p:nvPr>
              <p:custDataLst>
                <p:tags r:id="rId36"/>
              </p:custDataLst>
            </p:nvPr>
          </p:nvSpPr>
          <p:spPr bwMode="auto">
            <a:xfrm>
              <a:off x="33528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39"/>
            <p:cNvSpPr>
              <a:spLocks noChangeShapeType="1"/>
            </p:cNvSpPr>
            <p:nvPr>
              <p:custDataLst>
                <p:tags r:id="rId37"/>
              </p:custDataLst>
            </p:nvPr>
          </p:nvSpPr>
          <p:spPr bwMode="auto">
            <a:xfrm>
              <a:off x="39624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40"/>
            <p:cNvSpPr>
              <a:spLocks noChangeShapeType="1"/>
            </p:cNvSpPr>
            <p:nvPr>
              <p:custDataLst>
                <p:tags r:id="rId38"/>
              </p:custDataLst>
            </p:nvPr>
          </p:nvSpPr>
          <p:spPr bwMode="auto">
            <a:xfrm>
              <a:off x="39624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Line 41"/>
            <p:cNvSpPr>
              <a:spLocks noChangeShapeType="1"/>
            </p:cNvSpPr>
            <p:nvPr>
              <p:custDataLst>
                <p:tags r:id="rId39"/>
              </p:custDataLst>
            </p:nvPr>
          </p:nvSpPr>
          <p:spPr bwMode="auto">
            <a:xfrm>
              <a:off x="45720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42"/>
            <p:cNvSpPr>
              <a:spLocks noChangeShapeType="1"/>
            </p:cNvSpPr>
            <p:nvPr>
              <p:custDataLst>
                <p:tags r:id="rId40"/>
              </p:custDataLst>
            </p:nvPr>
          </p:nvSpPr>
          <p:spPr bwMode="auto">
            <a:xfrm>
              <a:off x="5791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Line 43"/>
            <p:cNvSpPr>
              <a:spLocks noChangeShapeType="1"/>
            </p:cNvSpPr>
            <p:nvPr>
              <p:custDataLst>
                <p:tags r:id="rId41"/>
              </p:custDataLst>
            </p:nvPr>
          </p:nvSpPr>
          <p:spPr bwMode="auto">
            <a:xfrm>
              <a:off x="2133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Line 44"/>
            <p:cNvSpPr>
              <a:spLocks noChangeShapeType="1"/>
            </p:cNvSpPr>
            <p:nvPr>
              <p:custDataLst>
                <p:tags r:id="rId42"/>
              </p:custDataLst>
            </p:nvPr>
          </p:nvSpPr>
          <p:spPr bwMode="auto">
            <a:xfrm>
              <a:off x="2743200" y="5410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Line 45"/>
            <p:cNvSpPr>
              <a:spLocks noChangeShapeType="1"/>
            </p:cNvSpPr>
            <p:nvPr>
              <p:custDataLst>
                <p:tags r:id="rId43"/>
              </p:custDataLst>
            </p:nvPr>
          </p:nvSpPr>
          <p:spPr bwMode="auto">
            <a:xfrm>
              <a:off x="33528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Line 46"/>
            <p:cNvSpPr>
              <a:spLocks noChangeShapeType="1"/>
            </p:cNvSpPr>
            <p:nvPr>
              <p:custDataLst>
                <p:tags r:id="rId44"/>
              </p:custDataLst>
            </p:nvPr>
          </p:nvSpPr>
          <p:spPr bwMode="auto">
            <a:xfrm>
              <a:off x="39624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Line 47"/>
            <p:cNvSpPr>
              <a:spLocks noChangeShapeType="1"/>
            </p:cNvSpPr>
            <p:nvPr>
              <p:custDataLst>
                <p:tags r:id="rId45"/>
              </p:custDataLst>
            </p:nvPr>
          </p:nvSpPr>
          <p:spPr bwMode="auto">
            <a:xfrm>
              <a:off x="5181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Line 48"/>
            <p:cNvSpPr>
              <a:spLocks noChangeShapeType="1"/>
            </p:cNvSpPr>
            <p:nvPr>
              <p:custDataLst>
                <p:tags r:id="rId46"/>
              </p:custDataLst>
            </p:nvPr>
          </p:nvSpPr>
          <p:spPr bwMode="auto">
            <a:xfrm rot="10800000">
              <a:off x="2133600" y="59436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Line 49"/>
            <p:cNvSpPr>
              <a:spLocks noChangeShapeType="1"/>
            </p:cNvSpPr>
            <p:nvPr>
              <p:custDataLst>
                <p:tags r:id="rId47"/>
              </p:custDataLst>
            </p:nvPr>
          </p:nvSpPr>
          <p:spPr bwMode="auto">
            <a:xfrm rot="10800000">
              <a:off x="2133600" y="32766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Text Box 50"/>
            <p:cNvSpPr txBox="1">
              <a:spLocks noChangeArrowheads="1"/>
            </p:cNvSpPr>
            <p:nvPr>
              <p:custDataLst>
                <p:tags r:id="rId48"/>
              </p:custDataLst>
            </p:nvPr>
          </p:nvSpPr>
          <p:spPr bwMode="auto">
            <a:xfrm>
              <a:off x="1447800" y="2743200"/>
              <a:ext cx="831119" cy="509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Start</a:t>
              </a:r>
            </a:p>
          </p:txBody>
        </p:sp>
        <p:sp>
          <p:nvSpPr>
            <p:cNvPr id="55" name="Text Box 51"/>
            <p:cNvSpPr txBox="1">
              <a:spLocks noChangeArrowheads="1"/>
            </p:cNvSpPr>
            <p:nvPr>
              <p:custDataLst>
                <p:tags r:id="rId49"/>
              </p:custDataLst>
            </p:nvPr>
          </p:nvSpPr>
          <p:spPr bwMode="auto">
            <a:xfrm>
              <a:off x="5791201" y="5486399"/>
              <a:ext cx="735546" cy="509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End</a:t>
              </a:r>
            </a:p>
          </p:txBody>
        </p:sp>
        <p:sp>
          <p:nvSpPr>
            <p:cNvPr id="56" name="Freeform 52"/>
            <p:cNvSpPr>
              <a:spLocks/>
            </p:cNvSpPr>
            <p:nvPr>
              <p:custDataLst>
                <p:tags r:id="rId50"/>
              </p:custDataLst>
            </p:nvPr>
          </p:nvSpPr>
          <p:spPr bwMode="auto">
            <a:xfrm>
              <a:off x="2917825" y="3536950"/>
              <a:ext cx="1949450" cy="2251075"/>
            </a:xfrm>
            <a:custGeom>
              <a:avLst/>
              <a:gdLst>
                <a:gd name="T0" fmla="*/ 2147483647 w 1228"/>
                <a:gd name="T1" fmla="*/ 2147483647 h 1418"/>
                <a:gd name="T2" fmla="*/ 2147483647 w 1228"/>
                <a:gd name="T3" fmla="*/ 2147483647 h 1418"/>
                <a:gd name="T4" fmla="*/ 0 w 1228"/>
                <a:gd name="T5" fmla="*/ 2147483647 h 1418"/>
                <a:gd name="T6" fmla="*/ 2147483647 w 1228"/>
                <a:gd name="T7" fmla="*/ 2147483647 h 1418"/>
                <a:gd name="T8" fmla="*/ 2147483647 w 1228"/>
                <a:gd name="T9" fmla="*/ 2147483647 h 1418"/>
                <a:gd name="T10" fmla="*/ 2147483647 w 1228"/>
                <a:gd name="T11" fmla="*/ 2147483647 h 1418"/>
                <a:gd name="T12" fmla="*/ 2147483647 w 1228"/>
                <a:gd name="T13" fmla="*/ 2147483647 h 1418"/>
                <a:gd name="T14" fmla="*/ 2147483647 w 1228"/>
                <a:gd name="T15" fmla="*/ 2147483647 h 1418"/>
                <a:gd name="T16" fmla="*/ 2147483647 w 1228"/>
                <a:gd name="T17" fmla="*/ 2147483647 h 1418"/>
                <a:gd name="T18" fmla="*/ 2147483647 w 1228"/>
                <a:gd name="T19" fmla="*/ 2147483647 h 1418"/>
                <a:gd name="T20" fmla="*/ 2147483647 w 1228"/>
                <a:gd name="T21" fmla="*/ 2147483647 h 1418"/>
                <a:gd name="T22" fmla="*/ 2147483647 w 1228"/>
                <a:gd name="T23" fmla="*/ 2147483647 h 1418"/>
                <a:gd name="T24" fmla="*/ 2147483647 w 1228"/>
                <a:gd name="T25" fmla="*/ 2147483647 h 1418"/>
                <a:gd name="T26" fmla="*/ 2147483647 w 1228"/>
                <a:gd name="T27" fmla="*/ 2147483647 h 1418"/>
                <a:gd name="T28" fmla="*/ 2147483647 w 1228"/>
                <a:gd name="T29" fmla="*/ 2147483647 h 1418"/>
                <a:gd name="T30" fmla="*/ 2147483647 w 1228"/>
                <a:gd name="T31" fmla="*/ 2147483647 h 1418"/>
                <a:gd name="T32" fmla="*/ 2147483647 w 1228"/>
                <a:gd name="T33" fmla="*/ 2147483647 h 1418"/>
                <a:gd name="T34" fmla="*/ 2147483647 w 1228"/>
                <a:gd name="T35" fmla="*/ 2147483647 h 1418"/>
                <a:gd name="T36" fmla="*/ 2147483647 w 1228"/>
                <a:gd name="T37" fmla="*/ 2147483647 h 1418"/>
                <a:gd name="T38" fmla="*/ 2147483647 w 1228"/>
                <a:gd name="T39" fmla="*/ 2147483647 h 1418"/>
                <a:gd name="T40" fmla="*/ 2147483647 w 1228"/>
                <a:gd name="T41" fmla="*/ 0 h 1418"/>
                <a:gd name="T42" fmla="*/ 2147483647 w 1228"/>
                <a:gd name="T43" fmla="*/ 2147483647 h 1418"/>
                <a:gd name="T44" fmla="*/ 2147483647 w 1228"/>
                <a:gd name="T45" fmla="*/ 2147483647 h 1418"/>
                <a:gd name="T46" fmla="*/ 2147483647 w 1228"/>
                <a:gd name="T47" fmla="*/ 2147483647 h 1418"/>
                <a:gd name="T48" fmla="*/ 2147483647 w 1228"/>
                <a:gd name="T49" fmla="*/ 2147483647 h 1418"/>
                <a:gd name="T50" fmla="*/ 2147483647 w 1228"/>
                <a:gd name="T51" fmla="*/ 2147483647 h 14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228" h="1418">
                  <a:moveTo>
                    <a:pt x="76" y="93"/>
                  </a:moveTo>
                  <a:cubicBezTo>
                    <a:pt x="38" y="170"/>
                    <a:pt x="52" y="250"/>
                    <a:pt x="26" y="330"/>
                  </a:cubicBezTo>
                  <a:cubicBezTo>
                    <a:pt x="17" y="402"/>
                    <a:pt x="6" y="470"/>
                    <a:pt x="0" y="542"/>
                  </a:cubicBezTo>
                  <a:cubicBezTo>
                    <a:pt x="3" y="717"/>
                    <a:pt x="4" y="892"/>
                    <a:pt x="9" y="1067"/>
                  </a:cubicBezTo>
                  <a:cubicBezTo>
                    <a:pt x="11" y="1127"/>
                    <a:pt x="62" y="1292"/>
                    <a:pt x="127" y="1321"/>
                  </a:cubicBezTo>
                  <a:cubicBezTo>
                    <a:pt x="208" y="1358"/>
                    <a:pt x="300" y="1365"/>
                    <a:pt x="381" y="1406"/>
                  </a:cubicBezTo>
                  <a:cubicBezTo>
                    <a:pt x="459" y="1404"/>
                    <a:pt x="821" y="1418"/>
                    <a:pt x="932" y="1380"/>
                  </a:cubicBezTo>
                  <a:cubicBezTo>
                    <a:pt x="949" y="1363"/>
                    <a:pt x="961" y="1338"/>
                    <a:pt x="983" y="1330"/>
                  </a:cubicBezTo>
                  <a:cubicBezTo>
                    <a:pt x="1021" y="1316"/>
                    <a:pt x="1064" y="1292"/>
                    <a:pt x="1093" y="1262"/>
                  </a:cubicBezTo>
                  <a:cubicBezTo>
                    <a:pt x="1131" y="1222"/>
                    <a:pt x="1153" y="1175"/>
                    <a:pt x="1178" y="1126"/>
                  </a:cubicBezTo>
                  <a:cubicBezTo>
                    <a:pt x="1192" y="1066"/>
                    <a:pt x="1214" y="1008"/>
                    <a:pt x="1228" y="948"/>
                  </a:cubicBezTo>
                  <a:cubicBezTo>
                    <a:pt x="1222" y="895"/>
                    <a:pt x="1218" y="841"/>
                    <a:pt x="1211" y="788"/>
                  </a:cubicBezTo>
                  <a:cubicBezTo>
                    <a:pt x="1210" y="779"/>
                    <a:pt x="1211" y="766"/>
                    <a:pt x="1203" y="762"/>
                  </a:cubicBezTo>
                  <a:cubicBezTo>
                    <a:pt x="1172" y="748"/>
                    <a:pt x="1086" y="743"/>
                    <a:pt x="1050" y="737"/>
                  </a:cubicBezTo>
                  <a:cubicBezTo>
                    <a:pt x="886" y="712"/>
                    <a:pt x="728" y="715"/>
                    <a:pt x="559" y="711"/>
                  </a:cubicBezTo>
                  <a:cubicBezTo>
                    <a:pt x="520" y="704"/>
                    <a:pt x="491" y="699"/>
                    <a:pt x="458" y="677"/>
                  </a:cubicBezTo>
                  <a:cubicBezTo>
                    <a:pt x="439" y="624"/>
                    <a:pt x="453" y="569"/>
                    <a:pt x="466" y="516"/>
                  </a:cubicBezTo>
                  <a:cubicBezTo>
                    <a:pt x="474" y="368"/>
                    <a:pt x="488" y="347"/>
                    <a:pt x="458" y="203"/>
                  </a:cubicBezTo>
                  <a:cubicBezTo>
                    <a:pt x="455" y="190"/>
                    <a:pt x="442" y="160"/>
                    <a:pt x="432" y="152"/>
                  </a:cubicBezTo>
                  <a:cubicBezTo>
                    <a:pt x="417" y="141"/>
                    <a:pt x="397" y="137"/>
                    <a:pt x="381" y="127"/>
                  </a:cubicBezTo>
                  <a:cubicBezTo>
                    <a:pt x="315" y="89"/>
                    <a:pt x="265" y="53"/>
                    <a:pt x="212" y="0"/>
                  </a:cubicBezTo>
                  <a:cubicBezTo>
                    <a:pt x="151" y="12"/>
                    <a:pt x="158" y="21"/>
                    <a:pt x="119" y="59"/>
                  </a:cubicBezTo>
                  <a:cubicBezTo>
                    <a:pt x="112" y="66"/>
                    <a:pt x="101" y="69"/>
                    <a:pt x="93" y="76"/>
                  </a:cubicBezTo>
                  <a:cubicBezTo>
                    <a:pt x="84" y="83"/>
                    <a:pt x="76" y="93"/>
                    <a:pt x="68" y="101"/>
                  </a:cubicBezTo>
                  <a:cubicBezTo>
                    <a:pt x="53" y="143"/>
                    <a:pt x="63" y="112"/>
                    <a:pt x="51" y="161"/>
                  </a:cubicBezTo>
                  <a:cubicBezTo>
                    <a:pt x="48" y="172"/>
                    <a:pt x="42" y="195"/>
                    <a:pt x="42" y="195"/>
                  </a:cubicBezTo>
                </a:path>
              </a:pathLst>
            </a:custGeom>
            <a:noFill/>
            <a:ln w="381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Line 53"/>
            <p:cNvSpPr>
              <a:spLocks noChangeShapeType="1"/>
            </p:cNvSpPr>
            <p:nvPr>
              <p:custDataLst>
                <p:tags r:id="rId51"/>
              </p:custDataLst>
            </p:nvPr>
          </p:nvSpPr>
          <p:spPr bwMode="auto">
            <a:xfrm>
              <a:off x="2209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Line 54"/>
            <p:cNvSpPr>
              <a:spLocks noChangeShapeType="1"/>
            </p:cNvSpPr>
            <p:nvPr>
              <p:custDataLst>
                <p:tags r:id="rId52"/>
              </p:custDataLst>
            </p:nvPr>
          </p:nvSpPr>
          <p:spPr bwMode="auto">
            <a:xfrm>
              <a:off x="5181600" y="5943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2699503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approach</a:t>
            </a:r>
            <a:endParaRPr lang="en-US" dirty="0"/>
          </a:p>
        </p:txBody>
      </p:sp>
      <p:sp>
        <p:nvSpPr>
          <p:cNvPr id="3" name="Content Placeholder 2"/>
          <p:cNvSpPr>
            <a:spLocks noGrp="1"/>
          </p:cNvSpPr>
          <p:nvPr>
            <p:ph idx="1"/>
          </p:nvPr>
        </p:nvSpPr>
        <p:spPr>
          <a:xfrm>
            <a:off x="685800" y="1295400"/>
            <a:ext cx="7772400" cy="4495800"/>
          </a:xfrm>
        </p:spPr>
        <p:txBody>
          <a:bodyPr/>
          <a:lstStyle/>
          <a:p>
            <a:r>
              <a:rPr lang="en-US" dirty="0" smtClean="0"/>
              <a:t>Consider edges in random order</a:t>
            </a:r>
          </a:p>
          <a:p>
            <a:endParaRPr lang="en-US" sz="1000" dirty="0"/>
          </a:p>
          <a:p>
            <a:r>
              <a:rPr lang="en-US" dirty="0" smtClean="0"/>
              <a:t>But only delete them if they introduce no cycles (how? TBD)</a:t>
            </a:r>
          </a:p>
          <a:p>
            <a:endParaRPr lang="en-US" sz="1000" dirty="0"/>
          </a:p>
          <a:p>
            <a:r>
              <a:rPr lang="en-US" dirty="0" smtClean="0"/>
              <a:t>When done, will have one way to get from any place to any other place (assuming no backtracking)</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sz="1200" dirty="0" smtClean="0"/>
          </a:p>
          <a:p>
            <a:r>
              <a:rPr lang="en-US" dirty="0" smtClean="0"/>
              <a:t>Notice the funny-looking </a:t>
            </a:r>
            <a:r>
              <a:rPr lang="en-US" i="1" dirty="0" smtClean="0"/>
              <a:t>tree</a:t>
            </a:r>
            <a:r>
              <a:rPr lang="en-US" dirty="0" smtClean="0"/>
              <a:t> in red</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55" name="Group 54"/>
          <p:cNvGrpSpPr/>
          <p:nvPr/>
        </p:nvGrpSpPr>
        <p:grpSpPr>
          <a:xfrm>
            <a:off x="2165452" y="3324987"/>
            <a:ext cx="4163871" cy="2457510"/>
            <a:chOff x="1447800" y="2743200"/>
            <a:chExt cx="5134459" cy="3276680"/>
          </a:xfrm>
        </p:grpSpPr>
        <p:sp>
          <p:nvSpPr>
            <p:cNvPr id="7" name="Line 3"/>
            <p:cNvSpPr>
              <a:spLocks noChangeShapeType="1"/>
            </p:cNvSpPr>
            <p:nvPr>
              <p:custDataLst>
                <p:tags r:id="rId1"/>
              </p:custDataLst>
            </p:nvPr>
          </p:nvSpPr>
          <p:spPr bwMode="auto">
            <a:xfrm>
              <a:off x="2743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4"/>
            <p:cNvSpPr>
              <a:spLocks noChangeShapeType="1"/>
            </p:cNvSpPr>
            <p:nvPr>
              <p:custDataLst>
                <p:tags r:id="rId2"/>
              </p:custDataLst>
            </p:nvPr>
          </p:nvSpPr>
          <p:spPr bwMode="auto">
            <a:xfrm>
              <a:off x="33528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5"/>
            <p:cNvSpPr>
              <a:spLocks noChangeShapeType="1"/>
            </p:cNvSpPr>
            <p:nvPr>
              <p:custDataLst>
                <p:tags r:id="rId3"/>
              </p:custDataLst>
            </p:nvPr>
          </p:nvSpPr>
          <p:spPr bwMode="auto">
            <a:xfrm>
              <a:off x="3352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6"/>
            <p:cNvSpPr>
              <a:spLocks noChangeShapeType="1"/>
            </p:cNvSpPr>
            <p:nvPr>
              <p:custDataLst>
                <p:tags r:id="rId4"/>
              </p:custDataLst>
            </p:nvPr>
          </p:nvSpPr>
          <p:spPr bwMode="auto">
            <a:xfrm>
              <a:off x="39624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7"/>
            <p:cNvSpPr>
              <a:spLocks noChangeShapeType="1"/>
            </p:cNvSpPr>
            <p:nvPr>
              <p:custDataLst>
                <p:tags r:id="rId5"/>
              </p:custDataLst>
            </p:nvPr>
          </p:nvSpPr>
          <p:spPr bwMode="auto">
            <a:xfrm>
              <a:off x="4572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8"/>
            <p:cNvSpPr>
              <a:spLocks noChangeShapeType="1"/>
            </p:cNvSpPr>
            <p:nvPr>
              <p:custDataLst>
                <p:tags r:id="rId6"/>
              </p:custDataLst>
            </p:nvPr>
          </p:nvSpPr>
          <p:spPr bwMode="auto">
            <a:xfrm>
              <a:off x="51816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9"/>
            <p:cNvSpPr>
              <a:spLocks noChangeShapeType="1"/>
            </p:cNvSpPr>
            <p:nvPr>
              <p:custDataLst>
                <p:tags r:id="rId7"/>
              </p:custDataLst>
            </p:nvPr>
          </p:nvSpPr>
          <p:spPr bwMode="auto">
            <a:xfrm>
              <a:off x="57912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0"/>
            <p:cNvSpPr>
              <a:spLocks noChangeShapeType="1"/>
            </p:cNvSpPr>
            <p:nvPr>
              <p:custDataLst>
                <p:tags r:id="rId8"/>
              </p:custDataLst>
            </p:nvPr>
          </p:nvSpPr>
          <p:spPr bwMode="auto">
            <a:xfrm>
              <a:off x="21336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1"/>
            <p:cNvSpPr>
              <a:spLocks noChangeShapeType="1"/>
            </p:cNvSpPr>
            <p:nvPr>
              <p:custDataLst>
                <p:tags r:id="rId9"/>
              </p:custDataLst>
            </p:nvPr>
          </p:nvSpPr>
          <p:spPr bwMode="auto">
            <a:xfrm>
              <a:off x="3352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12"/>
            <p:cNvSpPr>
              <a:spLocks noChangeShapeType="1"/>
            </p:cNvSpPr>
            <p:nvPr>
              <p:custDataLst>
                <p:tags r:id="rId10"/>
              </p:custDataLst>
            </p:nvPr>
          </p:nvSpPr>
          <p:spPr bwMode="auto">
            <a:xfrm>
              <a:off x="39624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13"/>
            <p:cNvSpPr>
              <a:spLocks noChangeShapeType="1"/>
            </p:cNvSpPr>
            <p:nvPr>
              <p:custDataLst>
                <p:tags r:id="rId11"/>
              </p:custDataLst>
            </p:nvPr>
          </p:nvSpPr>
          <p:spPr bwMode="auto">
            <a:xfrm>
              <a:off x="4572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14"/>
            <p:cNvSpPr>
              <a:spLocks noChangeShapeType="1"/>
            </p:cNvSpPr>
            <p:nvPr>
              <p:custDataLst>
                <p:tags r:id="rId12"/>
              </p:custDataLst>
            </p:nvPr>
          </p:nvSpPr>
          <p:spPr bwMode="auto">
            <a:xfrm>
              <a:off x="51816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15"/>
            <p:cNvSpPr>
              <a:spLocks noChangeShapeType="1"/>
            </p:cNvSpPr>
            <p:nvPr>
              <p:custDataLst>
                <p:tags r:id="rId13"/>
              </p:custDataLst>
            </p:nvPr>
          </p:nvSpPr>
          <p:spPr bwMode="auto">
            <a:xfrm>
              <a:off x="57912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16"/>
            <p:cNvSpPr>
              <a:spLocks noChangeShapeType="1"/>
            </p:cNvSpPr>
            <p:nvPr>
              <p:custDataLst>
                <p:tags r:id="rId14"/>
              </p:custDataLst>
            </p:nvPr>
          </p:nvSpPr>
          <p:spPr bwMode="auto">
            <a:xfrm>
              <a:off x="2743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7"/>
            <p:cNvSpPr>
              <a:spLocks noChangeShapeType="1"/>
            </p:cNvSpPr>
            <p:nvPr>
              <p:custDataLst>
                <p:tags r:id="rId15"/>
              </p:custDataLst>
            </p:nvPr>
          </p:nvSpPr>
          <p:spPr bwMode="auto">
            <a:xfrm>
              <a:off x="27432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18"/>
            <p:cNvSpPr>
              <a:spLocks noChangeShapeType="1"/>
            </p:cNvSpPr>
            <p:nvPr>
              <p:custDataLst>
                <p:tags r:id="rId16"/>
              </p:custDataLst>
            </p:nvPr>
          </p:nvSpPr>
          <p:spPr bwMode="auto">
            <a:xfrm>
              <a:off x="33528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19"/>
            <p:cNvSpPr>
              <a:spLocks noChangeShapeType="1"/>
            </p:cNvSpPr>
            <p:nvPr>
              <p:custDataLst>
                <p:tags r:id="rId17"/>
              </p:custDataLst>
            </p:nvPr>
          </p:nvSpPr>
          <p:spPr bwMode="auto">
            <a:xfrm>
              <a:off x="39624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0"/>
            <p:cNvSpPr>
              <a:spLocks noChangeShapeType="1"/>
            </p:cNvSpPr>
            <p:nvPr>
              <p:custDataLst>
                <p:tags r:id="rId18"/>
              </p:custDataLst>
            </p:nvPr>
          </p:nvSpPr>
          <p:spPr bwMode="auto">
            <a:xfrm>
              <a:off x="5181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1"/>
            <p:cNvSpPr>
              <a:spLocks noChangeShapeType="1"/>
            </p:cNvSpPr>
            <p:nvPr>
              <p:custDataLst>
                <p:tags r:id="rId19"/>
              </p:custDataLst>
            </p:nvPr>
          </p:nvSpPr>
          <p:spPr bwMode="auto">
            <a:xfrm>
              <a:off x="5791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2"/>
            <p:cNvSpPr>
              <a:spLocks noChangeShapeType="1"/>
            </p:cNvSpPr>
            <p:nvPr>
              <p:custDataLst>
                <p:tags r:id="rId20"/>
              </p:custDataLst>
            </p:nvPr>
          </p:nvSpPr>
          <p:spPr bwMode="auto">
            <a:xfrm>
              <a:off x="2743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3"/>
            <p:cNvSpPr>
              <a:spLocks noChangeShapeType="1"/>
            </p:cNvSpPr>
            <p:nvPr>
              <p:custDataLst>
                <p:tags r:id="rId21"/>
              </p:custDataLst>
            </p:nvPr>
          </p:nvSpPr>
          <p:spPr bwMode="auto">
            <a:xfrm>
              <a:off x="33528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Line 24"/>
            <p:cNvSpPr>
              <a:spLocks noChangeShapeType="1"/>
            </p:cNvSpPr>
            <p:nvPr>
              <p:custDataLst>
                <p:tags r:id="rId22"/>
              </p:custDataLst>
            </p:nvPr>
          </p:nvSpPr>
          <p:spPr bwMode="auto">
            <a:xfrm>
              <a:off x="39624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Line 25"/>
            <p:cNvSpPr>
              <a:spLocks noChangeShapeType="1"/>
            </p:cNvSpPr>
            <p:nvPr>
              <p:custDataLst>
                <p:tags r:id="rId23"/>
              </p:custDataLst>
            </p:nvPr>
          </p:nvSpPr>
          <p:spPr bwMode="auto">
            <a:xfrm>
              <a:off x="39624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26"/>
            <p:cNvSpPr>
              <a:spLocks noChangeShapeType="1"/>
            </p:cNvSpPr>
            <p:nvPr>
              <p:custDataLst>
                <p:tags r:id="rId24"/>
              </p:custDataLst>
            </p:nvPr>
          </p:nvSpPr>
          <p:spPr bwMode="auto">
            <a:xfrm>
              <a:off x="45720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27"/>
            <p:cNvSpPr>
              <a:spLocks noChangeShapeType="1"/>
            </p:cNvSpPr>
            <p:nvPr>
              <p:custDataLst>
                <p:tags r:id="rId25"/>
              </p:custDataLst>
            </p:nvPr>
          </p:nvSpPr>
          <p:spPr bwMode="auto">
            <a:xfrm>
              <a:off x="5181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28"/>
            <p:cNvSpPr>
              <a:spLocks noChangeShapeType="1"/>
            </p:cNvSpPr>
            <p:nvPr>
              <p:custDataLst>
                <p:tags r:id="rId26"/>
              </p:custDataLst>
            </p:nvPr>
          </p:nvSpPr>
          <p:spPr bwMode="auto">
            <a:xfrm>
              <a:off x="5791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29"/>
            <p:cNvSpPr>
              <a:spLocks noChangeShapeType="1"/>
            </p:cNvSpPr>
            <p:nvPr>
              <p:custDataLst>
                <p:tags r:id="rId27"/>
              </p:custDataLst>
            </p:nvPr>
          </p:nvSpPr>
          <p:spPr bwMode="auto">
            <a:xfrm>
              <a:off x="21336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30"/>
            <p:cNvSpPr>
              <a:spLocks noChangeShapeType="1"/>
            </p:cNvSpPr>
            <p:nvPr>
              <p:custDataLst>
                <p:tags r:id="rId28"/>
              </p:custDataLst>
            </p:nvPr>
          </p:nvSpPr>
          <p:spPr bwMode="auto">
            <a:xfrm>
              <a:off x="2743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Line 31"/>
            <p:cNvSpPr>
              <a:spLocks noChangeShapeType="1"/>
            </p:cNvSpPr>
            <p:nvPr>
              <p:custDataLst>
                <p:tags r:id="rId29"/>
              </p:custDataLst>
            </p:nvPr>
          </p:nvSpPr>
          <p:spPr bwMode="auto">
            <a:xfrm>
              <a:off x="33528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Line 32"/>
            <p:cNvSpPr>
              <a:spLocks noChangeShapeType="1"/>
            </p:cNvSpPr>
            <p:nvPr>
              <p:custDataLst>
                <p:tags r:id="rId30"/>
              </p:custDataLst>
            </p:nvPr>
          </p:nvSpPr>
          <p:spPr bwMode="auto">
            <a:xfrm>
              <a:off x="39624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Line 33"/>
            <p:cNvSpPr>
              <a:spLocks noChangeShapeType="1"/>
            </p:cNvSpPr>
            <p:nvPr>
              <p:custDataLst>
                <p:tags r:id="rId31"/>
              </p:custDataLst>
            </p:nvPr>
          </p:nvSpPr>
          <p:spPr bwMode="auto">
            <a:xfrm>
              <a:off x="45720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Line 34"/>
            <p:cNvSpPr>
              <a:spLocks noChangeShapeType="1"/>
            </p:cNvSpPr>
            <p:nvPr>
              <p:custDataLst>
                <p:tags r:id="rId32"/>
              </p:custDataLst>
            </p:nvPr>
          </p:nvSpPr>
          <p:spPr bwMode="auto">
            <a:xfrm>
              <a:off x="5791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35"/>
            <p:cNvSpPr>
              <a:spLocks noChangeShapeType="1"/>
            </p:cNvSpPr>
            <p:nvPr>
              <p:custDataLst>
                <p:tags r:id="rId33"/>
              </p:custDataLst>
            </p:nvPr>
          </p:nvSpPr>
          <p:spPr bwMode="auto">
            <a:xfrm>
              <a:off x="27432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Line 36"/>
            <p:cNvSpPr>
              <a:spLocks noChangeShapeType="1"/>
            </p:cNvSpPr>
            <p:nvPr>
              <p:custDataLst>
                <p:tags r:id="rId34"/>
              </p:custDataLst>
            </p:nvPr>
          </p:nvSpPr>
          <p:spPr bwMode="auto">
            <a:xfrm>
              <a:off x="39624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Line 37"/>
            <p:cNvSpPr>
              <a:spLocks noChangeShapeType="1"/>
            </p:cNvSpPr>
            <p:nvPr>
              <p:custDataLst>
                <p:tags r:id="rId35"/>
              </p:custDataLst>
            </p:nvPr>
          </p:nvSpPr>
          <p:spPr bwMode="auto">
            <a:xfrm>
              <a:off x="5181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38"/>
            <p:cNvSpPr>
              <a:spLocks noChangeShapeType="1"/>
            </p:cNvSpPr>
            <p:nvPr>
              <p:custDataLst>
                <p:tags r:id="rId36"/>
              </p:custDataLst>
            </p:nvPr>
          </p:nvSpPr>
          <p:spPr bwMode="auto">
            <a:xfrm rot="10800000">
              <a:off x="2133600" y="59436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39"/>
            <p:cNvSpPr>
              <a:spLocks noChangeShapeType="1"/>
            </p:cNvSpPr>
            <p:nvPr>
              <p:custDataLst>
                <p:tags r:id="rId37"/>
              </p:custDataLst>
            </p:nvPr>
          </p:nvSpPr>
          <p:spPr bwMode="auto">
            <a:xfrm rot="10800000">
              <a:off x="2133600" y="32766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Text Box 40"/>
            <p:cNvSpPr txBox="1">
              <a:spLocks noChangeArrowheads="1"/>
            </p:cNvSpPr>
            <p:nvPr>
              <p:custDataLst>
                <p:tags r:id="rId38"/>
              </p:custDataLst>
            </p:nvPr>
          </p:nvSpPr>
          <p:spPr bwMode="auto">
            <a:xfrm>
              <a:off x="1447800" y="2743200"/>
              <a:ext cx="893845" cy="53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Start</a:t>
              </a:r>
            </a:p>
          </p:txBody>
        </p:sp>
        <p:sp>
          <p:nvSpPr>
            <p:cNvPr id="45" name="Text Box 41"/>
            <p:cNvSpPr txBox="1">
              <a:spLocks noChangeArrowheads="1"/>
            </p:cNvSpPr>
            <p:nvPr>
              <p:custDataLst>
                <p:tags r:id="rId39"/>
              </p:custDataLst>
            </p:nvPr>
          </p:nvSpPr>
          <p:spPr bwMode="auto">
            <a:xfrm>
              <a:off x="5791200" y="5486400"/>
              <a:ext cx="791059" cy="53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End</a:t>
              </a:r>
            </a:p>
          </p:txBody>
        </p:sp>
        <p:sp>
          <p:nvSpPr>
            <p:cNvPr id="46" name="Freeform 42"/>
            <p:cNvSpPr>
              <a:spLocks/>
            </p:cNvSpPr>
            <p:nvPr>
              <p:custDataLst>
                <p:tags r:id="rId40"/>
              </p:custDataLst>
            </p:nvPr>
          </p:nvSpPr>
          <p:spPr bwMode="auto">
            <a:xfrm>
              <a:off x="3078163" y="4106863"/>
              <a:ext cx="2058987" cy="1622425"/>
            </a:xfrm>
            <a:custGeom>
              <a:avLst/>
              <a:gdLst>
                <a:gd name="T0" fmla="*/ 2147483647 w 1297"/>
                <a:gd name="T1" fmla="*/ 2147483647 h 1022"/>
                <a:gd name="T2" fmla="*/ 2147483647 w 1297"/>
                <a:gd name="T3" fmla="*/ 2147483647 h 1022"/>
                <a:gd name="T4" fmla="*/ 2147483647 w 1297"/>
                <a:gd name="T5" fmla="*/ 2147483647 h 1022"/>
                <a:gd name="T6" fmla="*/ 2147483647 w 1297"/>
                <a:gd name="T7" fmla="*/ 2147483647 h 1022"/>
                <a:gd name="T8" fmla="*/ 2147483647 w 1297"/>
                <a:gd name="T9" fmla="*/ 2147483647 h 1022"/>
                <a:gd name="T10" fmla="*/ 2147483647 w 1297"/>
                <a:gd name="T11" fmla="*/ 2147483647 h 1022"/>
                <a:gd name="T12" fmla="*/ 2147483647 w 1297"/>
                <a:gd name="T13" fmla="*/ 2147483647 h 1022"/>
                <a:gd name="T14" fmla="*/ 2147483647 w 1297"/>
                <a:gd name="T15" fmla="*/ 2147483647 h 1022"/>
                <a:gd name="T16" fmla="*/ 2147483647 w 1297"/>
                <a:gd name="T17" fmla="*/ 2147483647 h 1022"/>
                <a:gd name="T18" fmla="*/ 2147483647 w 1297"/>
                <a:gd name="T19" fmla="*/ 2147483647 h 1022"/>
                <a:gd name="T20" fmla="*/ 2147483647 w 1297"/>
                <a:gd name="T21" fmla="*/ 2147483647 h 1022"/>
                <a:gd name="T22" fmla="*/ 2147483647 w 1297"/>
                <a:gd name="T23" fmla="*/ 2147483647 h 10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97" h="1022">
                  <a:moveTo>
                    <a:pt x="1297" y="1013"/>
                  </a:moveTo>
                  <a:cubicBezTo>
                    <a:pt x="1042" y="1022"/>
                    <a:pt x="789" y="1021"/>
                    <a:pt x="534" y="1005"/>
                  </a:cubicBezTo>
                  <a:cubicBezTo>
                    <a:pt x="523" y="1002"/>
                    <a:pt x="510" y="1002"/>
                    <a:pt x="501" y="996"/>
                  </a:cubicBezTo>
                  <a:cubicBezTo>
                    <a:pt x="480" y="982"/>
                    <a:pt x="459" y="890"/>
                    <a:pt x="450" y="861"/>
                  </a:cubicBezTo>
                  <a:cubicBezTo>
                    <a:pt x="446" y="821"/>
                    <a:pt x="458" y="773"/>
                    <a:pt x="433" y="742"/>
                  </a:cubicBezTo>
                  <a:cubicBezTo>
                    <a:pt x="382" y="679"/>
                    <a:pt x="212" y="669"/>
                    <a:pt x="153" y="666"/>
                  </a:cubicBezTo>
                  <a:cubicBezTo>
                    <a:pt x="117" y="642"/>
                    <a:pt x="100" y="604"/>
                    <a:pt x="69" y="573"/>
                  </a:cubicBezTo>
                  <a:cubicBezTo>
                    <a:pt x="66" y="562"/>
                    <a:pt x="60" y="551"/>
                    <a:pt x="60" y="539"/>
                  </a:cubicBezTo>
                  <a:cubicBezTo>
                    <a:pt x="60" y="499"/>
                    <a:pt x="0" y="119"/>
                    <a:pt x="145" y="47"/>
                  </a:cubicBezTo>
                  <a:cubicBezTo>
                    <a:pt x="153" y="36"/>
                    <a:pt x="156" y="15"/>
                    <a:pt x="170" y="13"/>
                  </a:cubicBezTo>
                  <a:cubicBezTo>
                    <a:pt x="275" y="0"/>
                    <a:pt x="381" y="33"/>
                    <a:pt x="484" y="47"/>
                  </a:cubicBezTo>
                  <a:cubicBezTo>
                    <a:pt x="617" y="95"/>
                    <a:pt x="907" y="47"/>
                    <a:pt x="907" y="47"/>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Freeform 43"/>
            <p:cNvSpPr>
              <a:spLocks/>
            </p:cNvSpPr>
            <p:nvPr>
              <p:custDataLst>
                <p:tags r:id="rId41"/>
              </p:custDataLst>
            </p:nvPr>
          </p:nvSpPr>
          <p:spPr bwMode="auto">
            <a:xfrm>
              <a:off x="2541588" y="2998788"/>
              <a:ext cx="2286000" cy="1208087"/>
            </a:xfrm>
            <a:custGeom>
              <a:avLst/>
              <a:gdLst>
                <a:gd name="T0" fmla="*/ 2147483647 w 1440"/>
                <a:gd name="T1" fmla="*/ 2147483647 h 761"/>
                <a:gd name="T2" fmla="*/ 2147483647 w 1440"/>
                <a:gd name="T3" fmla="*/ 2147483647 h 761"/>
                <a:gd name="T4" fmla="*/ 2147483647 w 1440"/>
                <a:gd name="T5" fmla="*/ 2147483647 h 761"/>
                <a:gd name="T6" fmla="*/ 2147483647 w 1440"/>
                <a:gd name="T7" fmla="*/ 2147483647 h 761"/>
                <a:gd name="T8" fmla="*/ 2147483647 w 1440"/>
                <a:gd name="T9" fmla="*/ 2147483647 h 761"/>
                <a:gd name="T10" fmla="*/ 2147483647 w 1440"/>
                <a:gd name="T11" fmla="*/ 2147483647 h 761"/>
                <a:gd name="T12" fmla="*/ 2147483647 w 1440"/>
                <a:gd name="T13" fmla="*/ 2147483647 h 761"/>
                <a:gd name="T14" fmla="*/ 2147483647 w 1440"/>
                <a:gd name="T15" fmla="*/ 2147483647 h 761"/>
                <a:gd name="T16" fmla="*/ 2147483647 w 1440"/>
                <a:gd name="T17" fmla="*/ 2147483647 h 761"/>
                <a:gd name="T18" fmla="*/ 2147483647 w 1440"/>
                <a:gd name="T19" fmla="*/ 0 h 761"/>
                <a:gd name="T20" fmla="*/ 0 w 1440"/>
                <a:gd name="T21" fmla="*/ 2147483647 h 7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40" h="761">
                  <a:moveTo>
                    <a:pt x="1237" y="745"/>
                  </a:moveTo>
                  <a:cubicBezTo>
                    <a:pt x="1392" y="736"/>
                    <a:pt x="1392" y="761"/>
                    <a:pt x="1440" y="627"/>
                  </a:cubicBezTo>
                  <a:cubicBezTo>
                    <a:pt x="1436" y="600"/>
                    <a:pt x="1435" y="525"/>
                    <a:pt x="1415" y="500"/>
                  </a:cubicBezTo>
                  <a:cubicBezTo>
                    <a:pt x="1313" y="376"/>
                    <a:pt x="1158" y="368"/>
                    <a:pt x="1008" y="347"/>
                  </a:cubicBezTo>
                  <a:cubicBezTo>
                    <a:pt x="870" y="303"/>
                    <a:pt x="719" y="344"/>
                    <a:pt x="576" y="322"/>
                  </a:cubicBezTo>
                  <a:cubicBezTo>
                    <a:pt x="531" y="291"/>
                    <a:pt x="462" y="259"/>
                    <a:pt x="407" y="246"/>
                  </a:cubicBezTo>
                  <a:cubicBezTo>
                    <a:pt x="396" y="240"/>
                    <a:pt x="382" y="238"/>
                    <a:pt x="373" y="229"/>
                  </a:cubicBezTo>
                  <a:cubicBezTo>
                    <a:pt x="335" y="191"/>
                    <a:pt x="356" y="137"/>
                    <a:pt x="313" y="102"/>
                  </a:cubicBezTo>
                  <a:cubicBezTo>
                    <a:pt x="296" y="88"/>
                    <a:pt x="283" y="69"/>
                    <a:pt x="263" y="59"/>
                  </a:cubicBezTo>
                  <a:cubicBezTo>
                    <a:pt x="208" y="31"/>
                    <a:pt x="129" y="19"/>
                    <a:pt x="68" y="0"/>
                  </a:cubicBezTo>
                  <a:cubicBezTo>
                    <a:pt x="45" y="3"/>
                    <a:pt x="0" y="8"/>
                    <a:pt x="0" y="8"/>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Freeform 44"/>
            <p:cNvSpPr>
              <a:spLocks/>
            </p:cNvSpPr>
            <p:nvPr>
              <p:custDataLst>
                <p:tags r:id="rId42"/>
              </p:custDataLst>
            </p:nvPr>
          </p:nvSpPr>
          <p:spPr bwMode="auto">
            <a:xfrm>
              <a:off x="2500313" y="5137150"/>
              <a:ext cx="1385887" cy="590550"/>
            </a:xfrm>
            <a:custGeom>
              <a:avLst/>
              <a:gdLst>
                <a:gd name="T0" fmla="*/ 2147483647 w 873"/>
                <a:gd name="T1" fmla="*/ 2147483647 h 372"/>
                <a:gd name="T2" fmla="*/ 2147483647 w 873"/>
                <a:gd name="T3" fmla="*/ 2147483647 h 372"/>
                <a:gd name="T4" fmla="*/ 2147483647 w 873"/>
                <a:gd name="T5" fmla="*/ 2147483647 h 372"/>
                <a:gd name="T6" fmla="*/ 2147483647 w 873"/>
                <a:gd name="T7" fmla="*/ 0 h 3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73" h="372">
                  <a:moveTo>
                    <a:pt x="873" y="339"/>
                  </a:moveTo>
                  <a:cubicBezTo>
                    <a:pt x="603" y="352"/>
                    <a:pt x="319" y="372"/>
                    <a:pt x="60" y="279"/>
                  </a:cubicBezTo>
                  <a:cubicBezTo>
                    <a:pt x="0" y="201"/>
                    <a:pt x="24" y="182"/>
                    <a:pt x="34" y="51"/>
                  </a:cubicBezTo>
                  <a:cubicBezTo>
                    <a:pt x="35" y="34"/>
                    <a:pt x="43" y="0"/>
                    <a:pt x="43" y="0"/>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Freeform 45"/>
            <p:cNvSpPr>
              <a:spLocks/>
            </p:cNvSpPr>
            <p:nvPr>
              <p:custDataLst>
                <p:tags r:id="rId43"/>
              </p:custDataLst>
            </p:nvPr>
          </p:nvSpPr>
          <p:spPr bwMode="auto">
            <a:xfrm>
              <a:off x="3522663" y="2965450"/>
              <a:ext cx="2062162" cy="2762250"/>
            </a:xfrm>
            <a:custGeom>
              <a:avLst/>
              <a:gdLst>
                <a:gd name="T0" fmla="*/ 2147483647 w 1299"/>
                <a:gd name="T1" fmla="*/ 2147483647 h 1740"/>
                <a:gd name="T2" fmla="*/ 2147483647 w 1299"/>
                <a:gd name="T3" fmla="*/ 2147483647 h 1740"/>
                <a:gd name="T4" fmla="*/ 2147483647 w 1299"/>
                <a:gd name="T5" fmla="*/ 2147483647 h 1740"/>
                <a:gd name="T6" fmla="*/ 2147483647 w 1299"/>
                <a:gd name="T7" fmla="*/ 2147483647 h 1740"/>
                <a:gd name="T8" fmla="*/ 2147483647 w 1299"/>
                <a:gd name="T9" fmla="*/ 2147483647 h 1740"/>
                <a:gd name="T10" fmla="*/ 2147483647 w 1299"/>
                <a:gd name="T11" fmla="*/ 2147483647 h 1740"/>
                <a:gd name="T12" fmla="*/ 2147483647 w 1299"/>
                <a:gd name="T13" fmla="*/ 2147483647 h 1740"/>
                <a:gd name="T14" fmla="*/ 2147483647 w 1299"/>
                <a:gd name="T15" fmla="*/ 2147483647 h 1740"/>
                <a:gd name="T16" fmla="*/ 2147483647 w 1299"/>
                <a:gd name="T17" fmla="*/ 2147483647 h 1740"/>
                <a:gd name="T18" fmla="*/ 2147483647 w 1299"/>
                <a:gd name="T19" fmla="*/ 2147483647 h 1740"/>
                <a:gd name="T20" fmla="*/ 2147483647 w 1299"/>
                <a:gd name="T21" fmla="*/ 2147483647 h 1740"/>
                <a:gd name="T22" fmla="*/ 2147483647 w 1299"/>
                <a:gd name="T23" fmla="*/ 2147483647 h 1740"/>
                <a:gd name="T24" fmla="*/ 0 w 1299"/>
                <a:gd name="T25" fmla="*/ 2147483647 h 17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99" h="1740">
                  <a:moveTo>
                    <a:pt x="813" y="1740"/>
                  </a:moveTo>
                  <a:cubicBezTo>
                    <a:pt x="810" y="1701"/>
                    <a:pt x="805" y="1661"/>
                    <a:pt x="805" y="1622"/>
                  </a:cubicBezTo>
                  <a:cubicBezTo>
                    <a:pt x="805" y="1560"/>
                    <a:pt x="783" y="1484"/>
                    <a:pt x="822" y="1436"/>
                  </a:cubicBezTo>
                  <a:cubicBezTo>
                    <a:pt x="878" y="1367"/>
                    <a:pt x="1048" y="1371"/>
                    <a:pt x="1110" y="1368"/>
                  </a:cubicBezTo>
                  <a:cubicBezTo>
                    <a:pt x="1144" y="1351"/>
                    <a:pt x="1146" y="1355"/>
                    <a:pt x="1169" y="1325"/>
                  </a:cubicBezTo>
                  <a:cubicBezTo>
                    <a:pt x="1181" y="1309"/>
                    <a:pt x="1203" y="1275"/>
                    <a:pt x="1203" y="1275"/>
                  </a:cubicBezTo>
                  <a:cubicBezTo>
                    <a:pt x="1217" y="1194"/>
                    <a:pt x="1214" y="1099"/>
                    <a:pt x="1262" y="1029"/>
                  </a:cubicBezTo>
                  <a:cubicBezTo>
                    <a:pt x="1267" y="845"/>
                    <a:pt x="1279" y="662"/>
                    <a:pt x="1279" y="478"/>
                  </a:cubicBezTo>
                  <a:cubicBezTo>
                    <a:pt x="1279" y="387"/>
                    <a:pt x="1299" y="279"/>
                    <a:pt x="1245" y="199"/>
                  </a:cubicBezTo>
                  <a:cubicBezTo>
                    <a:pt x="1229" y="146"/>
                    <a:pt x="1199" y="140"/>
                    <a:pt x="1152" y="114"/>
                  </a:cubicBezTo>
                  <a:cubicBezTo>
                    <a:pt x="1057" y="61"/>
                    <a:pt x="988" y="61"/>
                    <a:pt x="881" y="55"/>
                  </a:cubicBezTo>
                  <a:cubicBezTo>
                    <a:pt x="717" y="0"/>
                    <a:pt x="719" y="31"/>
                    <a:pt x="449" y="38"/>
                  </a:cubicBezTo>
                  <a:cubicBezTo>
                    <a:pt x="301" y="66"/>
                    <a:pt x="135" y="0"/>
                    <a:pt x="0" y="72"/>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Freeform 46"/>
            <p:cNvSpPr>
              <a:spLocks/>
            </p:cNvSpPr>
            <p:nvPr>
              <p:custDataLst>
                <p:tags r:id="rId44"/>
              </p:custDataLst>
            </p:nvPr>
          </p:nvSpPr>
          <p:spPr bwMode="auto">
            <a:xfrm>
              <a:off x="2352675" y="3389313"/>
              <a:ext cx="781050" cy="1290637"/>
            </a:xfrm>
            <a:custGeom>
              <a:avLst/>
              <a:gdLst>
                <a:gd name="T0" fmla="*/ 2147483647 w 492"/>
                <a:gd name="T1" fmla="*/ 0 h 813"/>
                <a:gd name="T2" fmla="*/ 2147483647 w 492"/>
                <a:gd name="T3" fmla="*/ 2147483647 h 813"/>
                <a:gd name="T4" fmla="*/ 2147483647 w 492"/>
                <a:gd name="T5" fmla="*/ 2147483647 h 813"/>
                <a:gd name="T6" fmla="*/ 2147483647 w 492"/>
                <a:gd name="T7" fmla="*/ 2147483647 h 813"/>
                <a:gd name="T8" fmla="*/ 2147483647 w 492"/>
                <a:gd name="T9" fmla="*/ 2147483647 h 813"/>
                <a:gd name="T10" fmla="*/ 0 w 492"/>
                <a:gd name="T11" fmla="*/ 2147483647 h 813"/>
                <a:gd name="T12" fmla="*/ 2147483647 w 492"/>
                <a:gd name="T13" fmla="*/ 2147483647 h 8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2" h="813">
                  <a:moveTo>
                    <a:pt x="492" y="0"/>
                  </a:moveTo>
                  <a:cubicBezTo>
                    <a:pt x="399" y="11"/>
                    <a:pt x="306" y="22"/>
                    <a:pt x="212" y="33"/>
                  </a:cubicBezTo>
                  <a:cubicBezTo>
                    <a:pt x="151" y="49"/>
                    <a:pt x="90" y="76"/>
                    <a:pt x="60" y="135"/>
                  </a:cubicBezTo>
                  <a:cubicBezTo>
                    <a:pt x="56" y="143"/>
                    <a:pt x="56" y="153"/>
                    <a:pt x="51" y="161"/>
                  </a:cubicBezTo>
                  <a:cubicBezTo>
                    <a:pt x="41" y="179"/>
                    <a:pt x="17" y="211"/>
                    <a:pt x="17" y="211"/>
                  </a:cubicBezTo>
                  <a:cubicBezTo>
                    <a:pt x="8" y="250"/>
                    <a:pt x="0" y="278"/>
                    <a:pt x="0" y="321"/>
                  </a:cubicBezTo>
                  <a:cubicBezTo>
                    <a:pt x="0" y="485"/>
                    <a:pt x="9" y="813"/>
                    <a:pt x="9" y="813"/>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Freeform 47"/>
            <p:cNvSpPr>
              <a:spLocks/>
            </p:cNvSpPr>
            <p:nvPr>
              <p:custDataLst>
                <p:tags r:id="rId45"/>
              </p:custDataLst>
            </p:nvPr>
          </p:nvSpPr>
          <p:spPr bwMode="auto">
            <a:xfrm>
              <a:off x="3644900" y="4181475"/>
              <a:ext cx="66675" cy="565150"/>
            </a:xfrm>
            <a:custGeom>
              <a:avLst/>
              <a:gdLst>
                <a:gd name="T0" fmla="*/ 2147483647 w 42"/>
                <a:gd name="T1" fmla="*/ 0 h 356"/>
                <a:gd name="T2" fmla="*/ 0 w 42"/>
                <a:gd name="T3" fmla="*/ 2147483647 h 356"/>
                <a:gd name="T4" fmla="*/ 2147483647 w 42"/>
                <a:gd name="T5" fmla="*/ 2147483647 h 356"/>
                <a:gd name="T6" fmla="*/ 0 60000 65536"/>
                <a:gd name="T7" fmla="*/ 0 60000 65536"/>
                <a:gd name="T8" fmla="*/ 0 60000 65536"/>
              </a:gdLst>
              <a:ahLst/>
              <a:cxnLst>
                <a:cxn ang="T6">
                  <a:pos x="T0" y="T1"/>
                </a:cxn>
                <a:cxn ang="T7">
                  <a:pos x="T2" y="T3"/>
                </a:cxn>
                <a:cxn ang="T8">
                  <a:pos x="T4" y="T5"/>
                </a:cxn>
              </a:cxnLst>
              <a:rect l="0" t="0" r="r" b="b"/>
              <a:pathLst>
                <a:path w="42" h="356">
                  <a:moveTo>
                    <a:pt x="42" y="0"/>
                  </a:moveTo>
                  <a:cubicBezTo>
                    <a:pt x="34" y="72"/>
                    <a:pt x="16" y="134"/>
                    <a:pt x="0" y="204"/>
                  </a:cubicBezTo>
                  <a:cubicBezTo>
                    <a:pt x="3" y="255"/>
                    <a:pt x="8" y="356"/>
                    <a:pt x="8" y="356"/>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Freeform 48"/>
            <p:cNvSpPr>
              <a:spLocks/>
            </p:cNvSpPr>
            <p:nvPr>
              <p:custDataLst>
                <p:tags r:id="rId46"/>
              </p:custDataLst>
            </p:nvPr>
          </p:nvSpPr>
          <p:spPr bwMode="auto">
            <a:xfrm>
              <a:off x="4235450" y="4638675"/>
              <a:ext cx="727075" cy="552450"/>
            </a:xfrm>
            <a:custGeom>
              <a:avLst/>
              <a:gdLst>
                <a:gd name="T0" fmla="*/ 2147483647 w 458"/>
                <a:gd name="T1" fmla="*/ 2147483647 h 348"/>
                <a:gd name="T2" fmla="*/ 2147483647 w 458"/>
                <a:gd name="T3" fmla="*/ 2147483647 h 348"/>
                <a:gd name="T4" fmla="*/ 2147483647 w 458"/>
                <a:gd name="T5" fmla="*/ 2147483647 h 348"/>
                <a:gd name="T6" fmla="*/ 2147483647 w 458"/>
                <a:gd name="T7" fmla="*/ 2147483647 h 348"/>
                <a:gd name="T8" fmla="*/ 2147483647 w 458"/>
                <a:gd name="T9" fmla="*/ 0 h 348"/>
                <a:gd name="T10" fmla="*/ 0 w 458"/>
                <a:gd name="T11" fmla="*/ 2147483647 h 3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8" h="348">
                  <a:moveTo>
                    <a:pt x="458" y="348"/>
                  </a:moveTo>
                  <a:cubicBezTo>
                    <a:pt x="450" y="300"/>
                    <a:pt x="449" y="250"/>
                    <a:pt x="432" y="204"/>
                  </a:cubicBezTo>
                  <a:cubicBezTo>
                    <a:pt x="426" y="170"/>
                    <a:pt x="422" y="136"/>
                    <a:pt x="415" y="102"/>
                  </a:cubicBezTo>
                  <a:cubicBezTo>
                    <a:pt x="413" y="93"/>
                    <a:pt x="413" y="83"/>
                    <a:pt x="407" y="77"/>
                  </a:cubicBezTo>
                  <a:cubicBezTo>
                    <a:pt x="375" y="45"/>
                    <a:pt x="321" y="21"/>
                    <a:pt x="280" y="0"/>
                  </a:cubicBezTo>
                  <a:cubicBezTo>
                    <a:pt x="189" y="6"/>
                    <a:pt x="91" y="17"/>
                    <a:pt x="0" y="17"/>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Line 49"/>
            <p:cNvSpPr>
              <a:spLocks noChangeShapeType="1"/>
            </p:cNvSpPr>
            <p:nvPr>
              <p:custDataLst>
                <p:tags r:id="rId47"/>
              </p:custDataLst>
            </p:nvPr>
          </p:nvSpPr>
          <p:spPr bwMode="auto">
            <a:xfrm>
              <a:off x="2209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Line 50"/>
            <p:cNvSpPr>
              <a:spLocks noChangeShapeType="1"/>
            </p:cNvSpPr>
            <p:nvPr>
              <p:custDataLst>
                <p:tags r:id="rId48"/>
              </p:custDataLst>
            </p:nvPr>
          </p:nvSpPr>
          <p:spPr bwMode="auto">
            <a:xfrm>
              <a:off x="5181600" y="5943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3813199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Cells and edges</a:t>
            </a:r>
            <a:endParaRPr lang="en-US" dirty="0"/>
          </a:p>
        </p:txBody>
      </p:sp>
      <p:sp>
        <p:nvSpPr>
          <p:cNvPr id="3" name="Content Placeholder 2"/>
          <p:cNvSpPr>
            <a:spLocks noGrp="1"/>
          </p:cNvSpPr>
          <p:nvPr>
            <p:ph idx="1"/>
          </p:nvPr>
        </p:nvSpPr>
        <p:spPr>
          <a:xfrm>
            <a:off x="685800" y="1524000"/>
            <a:ext cx="7772400" cy="4495800"/>
          </a:xfrm>
        </p:spPr>
        <p:txBody>
          <a:bodyPr/>
          <a:lstStyle/>
          <a:p>
            <a:r>
              <a:rPr lang="en-US" dirty="0" smtClean="0"/>
              <a:t>Let’s number each cell</a:t>
            </a:r>
          </a:p>
          <a:p>
            <a:pPr lvl="1"/>
            <a:r>
              <a:rPr lang="en-US" dirty="0" smtClean="0"/>
              <a:t>36 total for 6 x 6</a:t>
            </a:r>
          </a:p>
          <a:p>
            <a:r>
              <a:rPr lang="en-US" dirty="0" smtClean="0"/>
              <a:t>An (internal) edge (</a:t>
            </a:r>
            <a:r>
              <a:rPr lang="en-US" dirty="0" err="1" smtClean="0"/>
              <a:t>x,y</a:t>
            </a:r>
            <a:r>
              <a:rPr lang="en-US" dirty="0" smtClean="0"/>
              <a:t>) is the line between cells x and y </a:t>
            </a:r>
          </a:p>
          <a:p>
            <a:pPr lvl="1"/>
            <a:r>
              <a:rPr lang="en-US" dirty="0" smtClean="0"/>
              <a:t>60 total for 6x6: (1,2), (2,3), …, (1,7), (2,8), …</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119" name="Group 118"/>
          <p:cNvGrpSpPr/>
          <p:nvPr/>
        </p:nvGrpSpPr>
        <p:grpSpPr>
          <a:xfrm>
            <a:off x="2365261" y="3512844"/>
            <a:ext cx="4511468" cy="2514599"/>
            <a:chOff x="1524000" y="2971800"/>
            <a:chExt cx="5284788" cy="3200400"/>
          </a:xfrm>
        </p:grpSpPr>
        <p:sp>
          <p:nvSpPr>
            <p:cNvPr id="7" name="Line 3"/>
            <p:cNvSpPr>
              <a:spLocks noChangeShapeType="1"/>
            </p:cNvSpPr>
            <p:nvPr>
              <p:custDataLst>
                <p:tags r:id="rId1"/>
              </p:custDataLst>
            </p:nvPr>
          </p:nvSpPr>
          <p:spPr bwMode="auto">
            <a:xfrm>
              <a:off x="29718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 name="Line 4"/>
            <p:cNvSpPr>
              <a:spLocks noChangeShapeType="1"/>
            </p:cNvSpPr>
            <p:nvPr>
              <p:custDataLst>
                <p:tags r:id="rId2"/>
              </p:custDataLst>
            </p:nvPr>
          </p:nvSpPr>
          <p:spPr bwMode="auto">
            <a:xfrm>
              <a:off x="29718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 name="Line 5"/>
            <p:cNvSpPr>
              <a:spLocks noChangeShapeType="1"/>
            </p:cNvSpPr>
            <p:nvPr>
              <p:custDataLst>
                <p:tags r:id="rId3"/>
              </p:custDataLst>
            </p:nvPr>
          </p:nvSpPr>
          <p:spPr bwMode="auto">
            <a:xfrm>
              <a:off x="35814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0" name="Line 6"/>
            <p:cNvSpPr>
              <a:spLocks noChangeShapeType="1"/>
            </p:cNvSpPr>
            <p:nvPr>
              <p:custDataLst>
                <p:tags r:id="rId4"/>
              </p:custDataLst>
            </p:nvPr>
          </p:nvSpPr>
          <p:spPr bwMode="auto">
            <a:xfrm>
              <a:off x="35814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 name="Line 7"/>
            <p:cNvSpPr>
              <a:spLocks noChangeShapeType="1"/>
            </p:cNvSpPr>
            <p:nvPr>
              <p:custDataLst>
                <p:tags r:id="rId5"/>
              </p:custDataLst>
            </p:nvPr>
          </p:nvSpPr>
          <p:spPr bwMode="auto">
            <a:xfrm>
              <a:off x="41910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2" name="Line 8"/>
            <p:cNvSpPr>
              <a:spLocks noChangeShapeType="1"/>
            </p:cNvSpPr>
            <p:nvPr>
              <p:custDataLst>
                <p:tags r:id="rId6"/>
              </p:custDataLst>
            </p:nvPr>
          </p:nvSpPr>
          <p:spPr bwMode="auto">
            <a:xfrm>
              <a:off x="41910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3" name="Line 9"/>
            <p:cNvSpPr>
              <a:spLocks noChangeShapeType="1"/>
            </p:cNvSpPr>
            <p:nvPr>
              <p:custDataLst>
                <p:tags r:id="rId7"/>
              </p:custDataLst>
            </p:nvPr>
          </p:nvSpPr>
          <p:spPr bwMode="auto">
            <a:xfrm>
              <a:off x="48006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4" name="Line 10"/>
            <p:cNvSpPr>
              <a:spLocks noChangeShapeType="1"/>
            </p:cNvSpPr>
            <p:nvPr>
              <p:custDataLst>
                <p:tags r:id="rId8"/>
              </p:custDataLst>
            </p:nvPr>
          </p:nvSpPr>
          <p:spPr bwMode="auto">
            <a:xfrm>
              <a:off x="48006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5" name="Line 11"/>
            <p:cNvSpPr>
              <a:spLocks noChangeShapeType="1"/>
            </p:cNvSpPr>
            <p:nvPr>
              <p:custDataLst>
                <p:tags r:id="rId9"/>
              </p:custDataLst>
            </p:nvPr>
          </p:nvSpPr>
          <p:spPr bwMode="auto">
            <a:xfrm>
              <a:off x="54102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6" name="Line 12"/>
            <p:cNvSpPr>
              <a:spLocks noChangeShapeType="1"/>
            </p:cNvSpPr>
            <p:nvPr>
              <p:custDataLst>
                <p:tags r:id="rId10"/>
              </p:custDataLst>
            </p:nvPr>
          </p:nvSpPr>
          <p:spPr bwMode="auto">
            <a:xfrm>
              <a:off x="54102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7" name="Line 13"/>
            <p:cNvSpPr>
              <a:spLocks noChangeShapeType="1"/>
            </p:cNvSpPr>
            <p:nvPr>
              <p:custDataLst>
                <p:tags r:id="rId11"/>
              </p:custDataLst>
            </p:nvPr>
          </p:nvSpPr>
          <p:spPr bwMode="auto">
            <a:xfrm>
              <a:off x="60198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8" name="Line 14"/>
            <p:cNvSpPr>
              <a:spLocks noChangeShapeType="1"/>
            </p:cNvSpPr>
            <p:nvPr>
              <p:custDataLst>
                <p:tags r:id="rId12"/>
              </p:custDataLst>
            </p:nvPr>
          </p:nvSpPr>
          <p:spPr bwMode="auto">
            <a:xfrm>
              <a:off x="23622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9" name="Line 15"/>
            <p:cNvSpPr>
              <a:spLocks noChangeShapeType="1"/>
            </p:cNvSpPr>
            <p:nvPr>
              <p:custDataLst>
                <p:tags r:id="rId13"/>
              </p:custDataLst>
            </p:nvPr>
          </p:nvSpPr>
          <p:spPr bwMode="auto">
            <a:xfrm>
              <a:off x="29718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0" name="Line 16"/>
            <p:cNvSpPr>
              <a:spLocks noChangeShapeType="1"/>
            </p:cNvSpPr>
            <p:nvPr>
              <p:custDataLst>
                <p:tags r:id="rId14"/>
              </p:custDataLst>
            </p:nvPr>
          </p:nvSpPr>
          <p:spPr bwMode="auto">
            <a:xfrm>
              <a:off x="29718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1" name="Line 17"/>
            <p:cNvSpPr>
              <a:spLocks noChangeShapeType="1"/>
            </p:cNvSpPr>
            <p:nvPr>
              <p:custDataLst>
                <p:tags r:id="rId15"/>
              </p:custDataLst>
            </p:nvPr>
          </p:nvSpPr>
          <p:spPr bwMode="auto">
            <a:xfrm>
              <a:off x="35814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2" name="Line 18"/>
            <p:cNvSpPr>
              <a:spLocks noChangeShapeType="1"/>
            </p:cNvSpPr>
            <p:nvPr>
              <p:custDataLst>
                <p:tags r:id="rId16"/>
              </p:custDataLst>
            </p:nvPr>
          </p:nvSpPr>
          <p:spPr bwMode="auto">
            <a:xfrm>
              <a:off x="35814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 name="Line 19"/>
            <p:cNvSpPr>
              <a:spLocks noChangeShapeType="1"/>
            </p:cNvSpPr>
            <p:nvPr>
              <p:custDataLst>
                <p:tags r:id="rId17"/>
              </p:custDataLst>
            </p:nvPr>
          </p:nvSpPr>
          <p:spPr bwMode="auto">
            <a:xfrm>
              <a:off x="41910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 name="Line 20"/>
            <p:cNvSpPr>
              <a:spLocks noChangeShapeType="1"/>
            </p:cNvSpPr>
            <p:nvPr>
              <p:custDataLst>
                <p:tags r:id="rId18"/>
              </p:custDataLst>
            </p:nvPr>
          </p:nvSpPr>
          <p:spPr bwMode="auto">
            <a:xfrm>
              <a:off x="41910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 name="Line 21"/>
            <p:cNvSpPr>
              <a:spLocks noChangeShapeType="1"/>
            </p:cNvSpPr>
            <p:nvPr>
              <p:custDataLst>
                <p:tags r:id="rId19"/>
              </p:custDataLst>
            </p:nvPr>
          </p:nvSpPr>
          <p:spPr bwMode="auto">
            <a:xfrm>
              <a:off x="48006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 name="Line 22"/>
            <p:cNvSpPr>
              <a:spLocks noChangeShapeType="1"/>
            </p:cNvSpPr>
            <p:nvPr>
              <p:custDataLst>
                <p:tags r:id="rId20"/>
              </p:custDataLst>
            </p:nvPr>
          </p:nvSpPr>
          <p:spPr bwMode="auto">
            <a:xfrm>
              <a:off x="48006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 name="Line 23"/>
            <p:cNvSpPr>
              <a:spLocks noChangeShapeType="1"/>
            </p:cNvSpPr>
            <p:nvPr>
              <p:custDataLst>
                <p:tags r:id="rId21"/>
              </p:custDataLst>
            </p:nvPr>
          </p:nvSpPr>
          <p:spPr bwMode="auto">
            <a:xfrm>
              <a:off x="54102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 name="Line 24"/>
            <p:cNvSpPr>
              <a:spLocks noChangeShapeType="1"/>
            </p:cNvSpPr>
            <p:nvPr>
              <p:custDataLst>
                <p:tags r:id="rId22"/>
              </p:custDataLst>
            </p:nvPr>
          </p:nvSpPr>
          <p:spPr bwMode="auto">
            <a:xfrm>
              <a:off x="54102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9" name="Line 25"/>
            <p:cNvSpPr>
              <a:spLocks noChangeShapeType="1"/>
            </p:cNvSpPr>
            <p:nvPr>
              <p:custDataLst>
                <p:tags r:id="rId23"/>
              </p:custDataLst>
            </p:nvPr>
          </p:nvSpPr>
          <p:spPr bwMode="auto">
            <a:xfrm>
              <a:off x="60198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0" name="Line 26"/>
            <p:cNvSpPr>
              <a:spLocks noChangeShapeType="1"/>
            </p:cNvSpPr>
            <p:nvPr>
              <p:custDataLst>
                <p:tags r:id="rId24"/>
              </p:custDataLst>
            </p:nvPr>
          </p:nvSpPr>
          <p:spPr bwMode="auto">
            <a:xfrm>
              <a:off x="23622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1" name="Line 27"/>
            <p:cNvSpPr>
              <a:spLocks noChangeShapeType="1"/>
            </p:cNvSpPr>
            <p:nvPr>
              <p:custDataLst>
                <p:tags r:id="rId25"/>
              </p:custDataLst>
            </p:nvPr>
          </p:nvSpPr>
          <p:spPr bwMode="auto">
            <a:xfrm>
              <a:off x="29718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 name="Line 28"/>
            <p:cNvSpPr>
              <a:spLocks noChangeShapeType="1"/>
            </p:cNvSpPr>
            <p:nvPr>
              <p:custDataLst>
                <p:tags r:id="rId26"/>
              </p:custDataLst>
            </p:nvPr>
          </p:nvSpPr>
          <p:spPr bwMode="auto">
            <a:xfrm>
              <a:off x="29718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3" name="Line 29"/>
            <p:cNvSpPr>
              <a:spLocks noChangeShapeType="1"/>
            </p:cNvSpPr>
            <p:nvPr>
              <p:custDataLst>
                <p:tags r:id="rId27"/>
              </p:custDataLst>
            </p:nvPr>
          </p:nvSpPr>
          <p:spPr bwMode="auto">
            <a:xfrm>
              <a:off x="35814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4" name="Line 30"/>
            <p:cNvSpPr>
              <a:spLocks noChangeShapeType="1"/>
            </p:cNvSpPr>
            <p:nvPr>
              <p:custDataLst>
                <p:tags r:id="rId28"/>
              </p:custDataLst>
            </p:nvPr>
          </p:nvSpPr>
          <p:spPr bwMode="auto">
            <a:xfrm>
              <a:off x="35814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5" name="Line 31"/>
            <p:cNvSpPr>
              <a:spLocks noChangeShapeType="1"/>
            </p:cNvSpPr>
            <p:nvPr>
              <p:custDataLst>
                <p:tags r:id="rId29"/>
              </p:custDataLst>
            </p:nvPr>
          </p:nvSpPr>
          <p:spPr bwMode="auto">
            <a:xfrm>
              <a:off x="41910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6" name="Line 32"/>
            <p:cNvSpPr>
              <a:spLocks noChangeShapeType="1"/>
            </p:cNvSpPr>
            <p:nvPr>
              <p:custDataLst>
                <p:tags r:id="rId30"/>
              </p:custDataLst>
            </p:nvPr>
          </p:nvSpPr>
          <p:spPr bwMode="auto">
            <a:xfrm>
              <a:off x="41910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7" name="Line 33"/>
            <p:cNvSpPr>
              <a:spLocks noChangeShapeType="1"/>
            </p:cNvSpPr>
            <p:nvPr>
              <p:custDataLst>
                <p:tags r:id="rId31"/>
              </p:custDataLst>
            </p:nvPr>
          </p:nvSpPr>
          <p:spPr bwMode="auto">
            <a:xfrm>
              <a:off x="48006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8" name="Line 34"/>
            <p:cNvSpPr>
              <a:spLocks noChangeShapeType="1"/>
            </p:cNvSpPr>
            <p:nvPr>
              <p:custDataLst>
                <p:tags r:id="rId32"/>
              </p:custDataLst>
            </p:nvPr>
          </p:nvSpPr>
          <p:spPr bwMode="auto">
            <a:xfrm>
              <a:off x="48006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9" name="Line 35"/>
            <p:cNvSpPr>
              <a:spLocks noChangeShapeType="1"/>
            </p:cNvSpPr>
            <p:nvPr>
              <p:custDataLst>
                <p:tags r:id="rId33"/>
              </p:custDataLst>
            </p:nvPr>
          </p:nvSpPr>
          <p:spPr bwMode="auto">
            <a:xfrm>
              <a:off x="54102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0" name="Line 36"/>
            <p:cNvSpPr>
              <a:spLocks noChangeShapeType="1"/>
            </p:cNvSpPr>
            <p:nvPr>
              <p:custDataLst>
                <p:tags r:id="rId34"/>
              </p:custDataLst>
            </p:nvPr>
          </p:nvSpPr>
          <p:spPr bwMode="auto">
            <a:xfrm>
              <a:off x="54102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1" name="Line 37"/>
            <p:cNvSpPr>
              <a:spLocks noChangeShapeType="1"/>
            </p:cNvSpPr>
            <p:nvPr>
              <p:custDataLst>
                <p:tags r:id="rId35"/>
              </p:custDataLst>
            </p:nvPr>
          </p:nvSpPr>
          <p:spPr bwMode="auto">
            <a:xfrm>
              <a:off x="60198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2" name="Line 38"/>
            <p:cNvSpPr>
              <a:spLocks noChangeShapeType="1"/>
            </p:cNvSpPr>
            <p:nvPr>
              <p:custDataLst>
                <p:tags r:id="rId36"/>
              </p:custDataLst>
            </p:nvPr>
          </p:nvSpPr>
          <p:spPr bwMode="auto">
            <a:xfrm>
              <a:off x="23622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3" name="Line 39"/>
            <p:cNvSpPr>
              <a:spLocks noChangeShapeType="1"/>
            </p:cNvSpPr>
            <p:nvPr>
              <p:custDataLst>
                <p:tags r:id="rId37"/>
              </p:custDataLst>
            </p:nvPr>
          </p:nvSpPr>
          <p:spPr bwMode="auto">
            <a:xfrm>
              <a:off x="29718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4" name="Line 40"/>
            <p:cNvSpPr>
              <a:spLocks noChangeShapeType="1"/>
            </p:cNvSpPr>
            <p:nvPr>
              <p:custDataLst>
                <p:tags r:id="rId38"/>
              </p:custDataLst>
            </p:nvPr>
          </p:nvSpPr>
          <p:spPr bwMode="auto">
            <a:xfrm>
              <a:off x="29718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5" name="Line 41"/>
            <p:cNvSpPr>
              <a:spLocks noChangeShapeType="1"/>
            </p:cNvSpPr>
            <p:nvPr>
              <p:custDataLst>
                <p:tags r:id="rId39"/>
              </p:custDataLst>
            </p:nvPr>
          </p:nvSpPr>
          <p:spPr bwMode="auto">
            <a:xfrm>
              <a:off x="35814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6" name="Line 42"/>
            <p:cNvSpPr>
              <a:spLocks noChangeShapeType="1"/>
            </p:cNvSpPr>
            <p:nvPr>
              <p:custDataLst>
                <p:tags r:id="rId40"/>
              </p:custDataLst>
            </p:nvPr>
          </p:nvSpPr>
          <p:spPr bwMode="auto">
            <a:xfrm>
              <a:off x="35814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7" name="Line 43"/>
            <p:cNvSpPr>
              <a:spLocks noChangeShapeType="1"/>
            </p:cNvSpPr>
            <p:nvPr>
              <p:custDataLst>
                <p:tags r:id="rId41"/>
              </p:custDataLst>
            </p:nvPr>
          </p:nvSpPr>
          <p:spPr bwMode="auto">
            <a:xfrm>
              <a:off x="41910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8" name="Line 44"/>
            <p:cNvSpPr>
              <a:spLocks noChangeShapeType="1"/>
            </p:cNvSpPr>
            <p:nvPr>
              <p:custDataLst>
                <p:tags r:id="rId42"/>
              </p:custDataLst>
            </p:nvPr>
          </p:nvSpPr>
          <p:spPr bwMode="auto">
            <a:xfrm>
              <a:off x="41910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9" name="Line 45"/>
            <p:cNvSpPr>
              <a:spLocks noChangeShapeType="1"/>
            </p:cNvSpPr>
            <p:nvPr>
              <p:custDataLst>
                <p:tags r:id="rId43"/>
              </p:custDataLst>
            </p:nvPr>
          </p:nvSpPr>
          <p:spPr bwMode="auto">
            <a:xfrm>
              <a:off x="48006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0" name="Line 46"/>
            <p:cNvSpPr>
              <a:spLocks noChangeShapeType="1"/>
            </p:cNvSpPr>
            <p:nvPr>
              <p:custDataLst>
                <p:tags r:id="rId44"/>
              </p:custDataLst>
            </p:nvPr>
          </p:nvSpPr>
          <p:spPr bwMode="auto">
            <a:xfrm>
              <a:off x="48006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1" name="Line 47"/>
            <p:cNvSpPr>
              <a:spLocks noChangeShapeType="1"/>
            </p:cNvSpPr>
            <p:nvPr>
              <p:custDataLst>
                <p:tags r:id="rId45"/>
              </p:custDataLst>
            </p:nvPr>
          </p:nvSpPr>
          <p:spPr bwMode="auto">
            <a:xfrm>
              <a:off x="54102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2" name="Line 48"/>
            <p:cNvSpPr>
              <a:spLocks noChangeShapeType="1"/>
            </p:cNvSpPr>
            <p:nvPr>
              <p:custDataLst>
                <p:tags r:id="rId46"/>
              </p:custDataLst>
            </p:nvPr>
          </p:nvSpPr>
          <p:spPr bwMode="auto">
            <a:xfrm>
              <a:off x="54102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3" name="Line 49"/>
            <p:cNvSpPr>
              <a:spLocks noChangeShapeType="1"/>
            </p:cNvSpPr>
            <p:nvPr>
              <p:custDataLst>
                <p:tags r:id="rId47"/>
              </p:custDataLst>
            </p:nvPr>
          </p:nvSpPr>
          <p:spPr bwMode="auto">
            <a:xfrm>
              <a:off x="60198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4" name="Line 50"/>
            <p:cNvSpPr>
              <a:spLocks noChangeShapeType="1"/>
            </p:cNvSpPr>
            <p:nvPr>
              <p:custDataLst>
                <p:tags r:id="rId48"/>
              </p:custDataLst>
            </p:nvPr>
          </p:nvSpPr>
          <p:spPr bwMode="auto">
            <a:xfrm>
              <a:off x="23622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5" name="Line 51"/>
            <p:cNvSpPr>
              <a:spLocks noChangeShapeType="1"/>
            </p:cNvSpPr>
            <p:nvPr>
              <p:custDataLst>
                <p:tags r:id="rId49"/>
              </p:custDataLst>
            </p:nvPr>
          </p:nvSpPr>
          <p:spPr bwMode="auto">
            <a:xfrm>
              <a:off x="29718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6" name="Line 52"/>
            <p:cNvSpPr>
              <a:spLocks noChangeShapeType="1"/>
            </p:cNvSpPr>
            <p:nvPr>
              <p:custDataLst>
                <p:tags r:id="rId50"/>
              </p:custDataLst>
            </p:nvPr>
          </p:nvSpPr>
          <p:spPr bwMode="auto">
            <a:xfrm>
              <a:off x="29718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7" name="Line 53"/>
            <p:cNvSpPr>
              <a:spLocks noChangeShapeType="1"/>
            </p:cNvSpPr>
            <p:nvPr>
              <p:custDataLst>
                <p:tags r:id="rId51"/>
              </p:custDataLst>
            </p:nvPr>
          </p:nvSpPr>
          <p:spPr bwMode="auto">
            <a:xfrm>
              <a:off x="35814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8" name="Line 54"/>
            <p:cNvSpPr>
              <a:spLocks noChangeShapeType="1"/>
            </p:cNvSpPr>
            <p:nvPr>
              <p:custDataLst>
                <p:tags r:id="rId52"/>
              </p:custDataLst>
            </p:nvPr>
          </p:nvSpPr>
          <p:spPr bwMode="auto">
            <a:xfrm>
              <a:off x="35814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9" name="Line 55"/>
            <p:cNvSpPr>
              <a:spLocks noChangeShapeType="1"/>
            </p:cNvSpPr>
            <p:nvPr>
              <p:custDataLst>
                <p:tags r:id="rId53"/>
              </p:custDataLst>
            </p:nvPr>
          </p:nvSpPr>
          <p:spPr bwMode="auto">
            <a:xfrm>
              <a:off x="41910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0" name="Line 56"/>
            <p:cNvSpPr>
              <a:spLocks noChangeShapeType="1"/>
            </p:cNvSpPr>
            <p:nvPr>
              <p:custDataLst>
                <p:tags r:id="rId54"/>
              </p:custDataLst>
            </p:nvPr>
          </p:nvSpPr>
          <p:spPr bwMode="auto">
            <a:xfrm>
              <a:off x="41910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1" name="Line 57"/>
            <p:cNvSpPr>
              <a:spLocks noChangeShapeType="1"/>
            </p:cNvSpPr>
            <p:nvPr>
              <p:custDataLst>
                <p:tags r:id="rId55"/>
              </p:custDataLst>
            </p:nvPr>
          </p:nvSpPr>
          <p:spPr bwMode="auto">
            <a:xfrm>
              <a:off x="48006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2" name="Line 58"/>
            <p:cNvSpPr>
              <a:spLocks noChangeShapeType="1"/>
            </p:cNvSpPr>
            <p:nvPr>
              <p:custDataLst>
                <p:tags r:id="rId56"/>
              </p:custDataLst>
            </p:nvPr>
          </p:nvSpPr>
          <p:spPr bwMode="auto">
            <a:xfrm>
              <a:off x="48006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3" name="Line 59"/>
            <p:cNvSpPr>
              <a:spLocks noChangeShapeType="1"/>
            </p:cNvSpPr>
            <p:nvPr>
              <p:custDataLst>
                <p:tags r:id="rId57"/>
              </p:custDataLst>
            </p:nvPr>
          </p:nvSpPr>
          <p:spPr bwMode="auto">
            <a:xfrm>
              <a:off x="54102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4" name="Line 60"/>
            <p:cNvSpPr>
              <a:spLocks noChangeShapeType="1"/>
            </p:cNvSpPr>
            <p:nvPr>
              <p:custDataLst>
                <p:tags r:id="rId58"/>
              </p:custDataLst>
            </p:nvPr>
          </p:nvSpPr>
          <p:spPr bwMode="auto">
            <a:xfrm>
              <a:off x="54102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5" name="Line 61"/>
            <p:cNvSpPr>
              <a:spLocks noChangeShapeType="1"/>
            </p:cNvSpPr>
            <p:nvPr>
              <p:custDataLst>
                <p:tags r:id="rId59"/>
              </p:custDataLst>
            </p:nvPr>
          </p:nvSpPr>
          <p:spPr bwMode="auto">
            <a:xfrm>
              <a:off x="60198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6" name="Line 62"/>
            <p:cNvSpPr>
              <a:spLocks noChangeShapeType="1"/>
            </p:cNvSpPr>
            <p:nvPr>
              <p:custDataLst>
                <p:tags r:id="rId60"/>
              </p:custDataLst>
            </p:nvPr>
          </p:nvSpPr>
          <p:spPr bwMode="auto">
            <a:xfrm>
              <a:off x="23622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7" name="Line 63"/>
            <p:cNvSpPr>
              <a:spLocks noChangeShapeType="1"/>
            </p:cNvSpPr>
            <p:nvPr>
              <p:custDataLst>
                <p:tags r:id="rId61"/>
              </p:custDataLst>
            </p:nvPr>
          </p:nvSpPr>
          <p:spPr bwMode="auto">
            <a:xfrm>
              <a:off x="29718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8" name="Line 64"/>
            <p:cNvSpPr>
              <a:spLocks noChangeShapeType="1"/>
            </p:cNvSpPr>
            <p:nvPr>
              <p:custDataLst>
                <p:tags r:id="rId62"/>
              </p:custDataLst>
            </p:nvPr>
          </p:nvSpPr>
          <p:spPr bwMode="auto">
            <a:xfrm>
              <a:off x="29718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9" name="Line 65"/>
            <p:cNvSpPr>
              <a:spLocks noChangeShapeType="1"/>
            </p:cNvSpPr>
            <p:nvPr>
              <p:custDataLst>
                <p:tags r:id="rId63"/>
              </p:custDataLst>
            </p:nvPr>
          </p:nvSpPr>
          <p:spPr bwMode="auto">
            <a:xfrm>
              <a:off x="35814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0" name="Line 66"/>
            <p:cNvSpPr>
              <a:spLocks noChangeShapeType="1"/>
            </p:cNvSpPr>
            <p:nvPr>
              <p:custDataLst>
                <p:tags r:id="rId64"/>
              </p:custDataLst>
            </p:nvPr>
          </p:nvSpPr>
          <p:spPr bwMode="auto">
            <a:xfrm>
              <a:off x="35814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1" name="Line 67"/>
            <p:cNvSpPr>
              <a:spLocks noChangeShapeType="1"/>
            </p:cNvSpPr>
            <p:nvPr>
              <p:custDataLst>
                <p:tags r:id="rId65"/>
              </p:custDataLst>
            </p:nvPr>
          </p:nvSpPr>
          <p:spPr bwMode="auto">
            <a:xfrm>
              <a:off x="41910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2" name="Line 68"/>
            <p:cNvSpPr>
              <a:spLocks noChangeShapeType="1"/>
            </p:cNvSpPr>
            <p:nvPr>
              <p:custDataLst>
                <p:tags r:id="rId66"/>
              </p:custDataLst>
            </p:nvPr>
          </p:nvSpPr>
          <p:spPr bwMode="auto">
            <a:xfrm>
              <a:off x="41910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3" name="Line 69"/>
            <p:cNvSpPr>
              <a:spLocks noChangeShapeType="1"/>
            </p:cNvSpPr>
            <p:nvPr>
              <p:custDataLst>
                <p:tags r:id="rId67"/>
              </p:custDataLst>
            </p:nvPr>
          </p:nvSpPr>
          <p:spPr bwMode="auto">
            <a:xfrm>
              <a:off x="48006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4" name="Line 70"/>
            <p:cNvSpPr>
              <a:spLocks noChangeShapeType="1"/>
            </p:cNvSpPr>
            <p:nvPr>
              <p:custDataLst>
                <p:tags r:id="rId68"/>
              </p:custDataLst>
            </p:nvPr>
          </p:nvSpPr>
          <p:spPr bwMode="auto">
            <a:xfrm>
              <a:off x="48006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5" name="Line 71"/>
            <p:cNvSpPr>
              <a:spLocks noChangeShapeType="1"/>
            </p:cNvSpPr>
            <p:nvPr>
              <p:custDataLst>
                <p:tags r:id="rId69"/>
              </p:custDataLst>
            </p:nvPr>
          </p:nvSpPr>
          <p:spPr bwMode="auto">
            <a:xfrm>
              <a:off x="54102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6" name="Line 72"/>
            <p:cNvSpPr>
              <a:spLocks noChangeShapeType="1"/>
            </p:cNvSpPr>
            <p:nvPr>
              <p:custDataLst>
                <p:tags r:id="rId70"/>
              </p:custDataLst>
            </p:nvPr>
          </p:nvSpPr>
          <p:spPr bwMode="auto">
            <a:xfrm>
              <a:off x="54102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7" name="Line 73"/>
            <p:cNvSpPr>
              <a:spLocks noChangeShapeType="1"/>
            </p:cNvSpPr>
            <p:nvPr>
              <p:custDataLst>
                <p:tags r:id="rId71"/>
              </p:custDataLst>
            </p:nvPr>
          </p:nvSpPr>
          <p:spPr bwMode="auto">
            <a:xfrm rot="10800000">
              <a:off x="2362200" y="61722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8" name="Line 74"/>
            <p:cNvSpPr>
              <a:spLocks noChangeShapeType="1"/>
            </p:cNvSpPr>
            <p:nvPr>
              <p:custDataLst>
                <p:tags r:id="rId72"/>
              </p:custDataLst>
            </p:nvPr>
          </p:nvSpPr>
          <p:spPr bwMode="auto">
            <a:xfrm rot="10800000">
              <a:off x="2362200" y="35052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9" name="Text Box 75"/>
            <p:cNvSpPr txBox="1">
              <a:spLocks noChangeArrowheads="1"/>
            </p:cNvSpPr>
            <p:nvPr>
              <p:custDataLst>
                <p:tags r:id="rId73"/>
              </p:custDataLst>
            </p:nvPr>
          </p:nvSpPr>
          <p:spPr bwMode="auto">
            <a:xfrm>
              <a:off x="1524000" y="2971800"/>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Start</a:t>
              </a:r>
            </a:p>
          </p:txBody>
        </p:sp>
        <p:sp>
          <p:nvSpPr>
            <p:cNvPr id="80" name="Text Box 76"/>
            <p:cNvSpPr txBox="1">
              <a:spLocks noChangeArrowheads="1"/>
            </p:cNvSpPr>
            <p:nvPr>
              <p:custDataLst>
                <p:tags r:id="rId74"/>
              </p:custDataLst>
            </p:nvPr>
          </p:nvSpPr>
          <p:spPr bwMode="auto">
            <a:xfrm>
              <a:off x="6172200" y="5715000"/>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End</a:t>
              </a:r>
            </a:p>
          </p:txBody>
        </p:sp>
        <p:sp>
          <p:nvSpPr>
            <p:cNvPr id="81" name="Rectangle 77"/>
            <p:cNvSpPr>
              <a:spLocks noChangeArrowheads="1"/>
            </p:cNvSpPr>
            <p:nvPr>
              <p:custDataLst>
                <p:tags r:id="rId75"/>
              </p:custDataLst>
            </p:nvPr>
          </p:nvSpPr>
          <p:spPr bwMode="auto">
            <a:xfrm>
              <a:off x="24384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a:t>
              </a:r>
            </a:p>
          </p:txBody>
        </p:sp>
        <p:sp>
          <p:nvSpPr>
            <p:cNvPr id="82" name="Rectangle 78"/>
            <p:cNvSpPr>
              <a:spLocks noChangeArrowheads="1"/>
            </p:cNvSpPr>
            <p:nvPr>
              <p:custDataLst>
                <p:tags r:id="rId76"/>
              </p:custDataLst>
            </p:nvPr>
          </p:nvSpPr>
          <p:spPr bwMode="auto">
            <a:xfrm>
              <a:off x="30480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a:t>
              </a:r>
            </a:p>
          </p:txBody>
        </p:sp>
        <p:sp>
          <p:nvSpPr>
            <p:cNvPr id="83" name="Rectangle 79"/>
            <p:cNvSpPr>
              <a:spLocks noChangeArrowheads="1"/>
            </p:cNvSpPr>
            <p:nvPr>
              <p:custDataLst>
                <p:tags r:id="rId77"/>
              </p:custDataLst>
            </p:nvPr>
          </p:nvSpPr>
          <p:spPr bwMode="auto">
            <a:xfrm>
              <a:off x="36576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a:t>
              </a:r>
            </a:p>
          </p:txBody>
        </p:sp>
        <p:sp>
          <p:nvSpPr>
            <p:cNvPr id="84" name="Rectangle 80"/>
            <p:cNvSpPr>
              <a:spLocks noChangeArrowheads="1"/>
            </p:cNvSpPr>
            <p:nvPr>
              <p:custDataLst>
                <p:tags r:id="rId78"/>
              </p:custDataLst>
            </p:nvPr>
          </p:nvSpPr>
          <p:spPr bwMode="auto">
            <a:xfrm>
              <a:off x="42672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4</a:t>
              </a:r>
            </a:p>
          </p:txBody>
        </p:sp>
        <p:sp>
          <p:nvSpPr>
            <p:cNvPr id="85" name="Rectangle 81"/>
            <p:cNvSpPr>
              <a:spLocks noChangeArrowheads="1"/>
            </p:cNvSpPr>
            <p:nvPr>
              <p:custDataLst>
                <p:tags r:id="rId79"/>
              </p:custDataLst>
            </p:nvPr>
          </p:nvSpPr>
          <p:spPr bwMode="auto">
            <a:xfrm>
              <a:off x="48768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5</a:t>
              </a:r>
            </a:p>
          </p:txBody>
        </p:sp>
        <p:sp>
          <p:nvSpPr>
            <p:cNvPr id="86" name="Rectangle 82"/>
            <p:cNvSpPr>
              <a:spLocks noChangeArrowheads="1"/>
            </p:cNvSpPr>
            <p:nvPr>
              <p:custDataLst>
                <p:tags r:id="rId80"/>
              </p:custDataLst>
            </p:nvPr>
          </p:nvSpPr>
          <p:spPr bwMode="auto">
            <a:xfrm>
              <a:off x="54864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6</a:t>
              </a:r>
            </a:p>
          </p:txBody>
        </p:sp>
        <p:sp>
          <p:nvSpPr>
            <p:cNvPr id="87" name="Rectangle 83"/>
            <p:cNvSpPr>
              <a:spLocks noChangeArrowheads="1"/>
            </p:cNvSpPr>
            <p:nvPr>
              <p:custDataLst>
                <p:tags r:id="rId81"/>
              </p:custDataLst>
            </p:nvPr>
          </p:nvSpPr>
          <p:spPr bwMode="auto">
            <a:xfrm>
              <a:off x="24384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7</a:t>
              </a:r>
            </a:p>
          </p:txBody>
        </p:sp>
        <p:sp>
          <p:nvSpPr>
            <p:cNvPr id="88" name="Rectangle 84"/>
            <p:cNvSpPr>
              <a:spLocks noChangeArrowheads="1"/>
            </p:cNvSpPr>
            <p:nvPr>
              <p:custDataLst>
                <p:tags r:id="rId82"/>
              </p:custDataLst>
            </p:nvPr>
          </p:nvSpPr>
          <p:spPr bwMode="auto">
            <a:xfrm>
              <a:off x="30480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8</a:t>
              </a:r>
            </a:p>
          </p:txBody>
        </p:sp>
        <p:sp>
          <p:nvSpPr>
            <p:cNvPr id="89" name="Rectangle 85"/>
            <p:cNvSpPr>
              <a:spLocks noChangeArrowheads="1"/>
            </p:cNvSpPr>
            <p:nvPr>
              <p:custDataLst>
                <p:tags r:id="rId83"/>
              </p:custDataLst>
            </p:nvPr>
          </p:nvSpPr>
          <p:spPr bwMode="auto">
            <a:xfrm>
              <a:off x="36576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9</a:t>
              </a:r>
            </a:p>
          </p:txBody>
        </p:sp>
        <p:sp>
          <p:nvSpPr>
            <p:cNvPr id="90" name="Rectangle 86"/>
            <p:cNvSpPr>
              <a:spLocks noChangeArrowheads="1"/>
            </p:cNvSpPr>
            <p:nvPr>
              <p:custDataLst>
                <p:tags r:id="rId84"/>
              </p:custDataLst>
            </p:nvPr>
          </p:nvSpPr>
          <p:spPr bwMode="auto">
            <a:xfrm>
              <a:off x="42672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10</a:t>
              </a:r>
            </a:p>
          </p:txBody>
        </p:sp>
        <p:sp>
          <p:nvSpPr>
            <p:cNvPr id="91" name="Rectangle 87"/>
            <p:cNvSpPr>
              <a:spLocks noChangeArrowheads="1"/>
            </p:cNvSpPr>
            <p:nvPr>
              <p:custDataLst>
                <p:tags r:id="rId85"/>
              </p:custDataLst>
            </p:nvPr>
          </p:nvSpPr>
          <p:spPr bwMode="auto">
            <a:xfrm>
              <a:off x="48768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11</a:t>
              </a:r>
            </a:p>
          </p:txBody>
        </p:sp>
        <p:sp>
          <p:nvSpPr>
            <p:cNvPr id="92" name="Rectangle 88"/>
            <p:cNvSpPr>
              <a:spLocks noChangeArrowheads="1"/>
            </p:cNvSpPr>
            <p:nvPr>
              <p:custDataLst>
                <p:tags r:id="rId86"/>
              </p:custDataLst>
            </p:nvPr>
          </p:nvSpPr>
          <p:spPr bwMode="auto">
            <a:xfrm>
              <a:off x="54864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12</a:t>
              </a:r>
            </a:p>
          </p:txBody>
        </p:sp>
        <p:sp>
          <p:nvSpPr>
            <p:cNvPr id="93" name="Rectangle 89"/>
            <p:cNvSpPr>
              <a:spLocks noChangeArrowheads="1"/>
            </p:cNvSpPr>
            <p:nvPr>
              <p:custDataLst>
                <p:tags r:id="rId87"/>
              </p:custDataLst>
            </p:nvPr>
          </p:nvSpPr>
          <p:spPr bwMode="auto">
            <a:xfrm>
              <a:off x="24384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13</a:t>
              </a:r>
            </a:p>
          </p:txBody>
        </p:sp>
        <p:sp>
          <p:nvSpPr>
            <p:cNvPr id="94" name="Rectangle 90"/>
            <p:cNvSpPr>
              <a:spLocks noChangeArrowheads="1"/>
            </p:cNvSpPr>
            <p:nvPr>
              <p:custDataLst>
                <p:tags r:id="rId88"/>
              </p:custDataLst>
            </p:nvPr>
          </p:nvSpPr>
          <p:spPr bwMode="auto">
            <a:xfrm>
              <a:off x="30480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14</a:t>
              </a:r>
            </a:p>
          </p:txBody>
        </p:sp>
        <p:sp>
          <p:nvSpPr>
            <p:cNvPr id="95" name="Rectangle 91"/>
            <p:cNvSpPr>
              <a:spLocks noChangeArrowheads="1"/>
            </p:cNvSpPr>
            <p:nvPr>
              <p:custDataLst>
                <p:tags r:id="rId89"/>
              </p:custDataLst>
            </p:nvPr>
          </p:nvSpPr>
          <p:spPr bwMode="auto">
            <a:xfrm>
              <a:off x="36576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15</a:t>
              </a:r>
            </a:p>
          </p:txBody>
        </p:sp>
        <p:sp>
          <p:nvSpPr>
            <p:cNvPr id="96" name="Rectangle 92"/>
            <p:cNvSpPr>
              <a:spLocks noChangeArrowheads="1"/>
            </p:cNvSpPr>
            <p:nvPr>
              <p:custDataLst>
                <p:tags r:id="rId90"/>
              </p:custDataLst>
            </p:nvPr>
          </p:nvSpPr>
          <p:spPr bwMode="auto">
            <a:xfrm>
              <a:off x="42672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16</a:t>
              </a:r>
            </a:p>
          </p:txBody>
        </p:sp>
        <p:sp>
          <p:nvSpPr>
            <p:cNvPr id="97" name="Rectangle 93"/>
            <p:cNvSpPr>
              <a:spLocks noChangeArrowheads="1"/>
            </p:cNvSpPr>
            <p:nvPr>
              <p:custDataLst>
                <p:tags r:id="rId91"/>
              </p:custDataLst>
            </p:nvPr>
          </p:nvSpPr>
          <p:spPr bwMode="auto">
            <a:xfrm>
              <a:off x="48768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17</a:t>
              </a:r>
            </a:p>
          </p:txBody>
        </p:sp>
        <p:sp>
          <p:nvSpPr>
            <p:cNvPr id="98" name="Rectangle 94"/>
            <p:cNvSpPr>
              <a:spLocks noChangeArrowheads="1"/>
            </p:cNvSpPr>
            <p:nvPr>
              <p:custDataLst>
                <p:tags r:id="rId92"/>
              </p:custDataLst>
            </p:nvPr>
          </p:nvSpPr>
          <p:spPr bwMode="auto">
            <a:xfrm>
              <a:off x="54864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18</a:t>
              </a:r>
            </a:p>
          </p:txBody>
        </p:sp>
        <p:sp>
          <p:nvSpPr>
            <p:cNvPr id="99" name="Rectangle 95"/>
            <p:cNvSpPr>
              <a:spLocks noChangeArrowheads="1"/>
            </p:cNvSpPr>
            <p:nvPr>
              <p:custDataLst>
                <p:tags r:id="rId93"/>
              </p:custDataLst>
            </p:nvPr>
          </p:nvSpPr>
          <p:spPr bwMode="auto">
            <a:xfrm>
              <a:off x="24384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19</a:t>
              </a:r>
            </a:p>
          </p:txBody>
        </p:sp>
        <p:sp>
          <p:nvSpPr>
            <p:cNvPr id="100" name="Rectangle 96"/>
            <p:cNvSpPr>
              <a:spLocks noChangeArrowheads="1"/>
            </p:cNvSpPr>
            <p:nvPr>
              <p:custDataLst>
                <p:tags r:id="rId94"/>
              </p:custDataLst>
            </p:nvPr>
          </p:nvSpPr>
          <p:spPr bwMode="auto">
            <a:xfrm>
              <a:off x="30480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20</a:t>
              </a:r>
            </a:p>
          </p:txBody>
        </p:sp>
        <p:sp>
          <p:nvSpPr>
            <p:cNvPr id="101" name="Rectangle 97"/>
            <p:cNvSpPr>
              <a:spLocks noChangeArrowheads="1"/>
            </p:cNvSpPr>
            <p:nvPr>
              <p:custDataLst>
                <p:tags r:id="rId95"/>
              </p:custDataLst>
            </p:nvPr>
          </p:nvSpPr>
          <p:spPr bwMode="auto">
            <a:xfrm>
              <a:off x="36576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21</a:t>
              </a:r>
            </a:p>
          </p:txBody>
        </p:sp>
        <p:sp>
          <p:nvSpPr>
            <p:cNvPr id="102" name="Rectangle 98"/>
            <p:cNvSpPr>
              <a:spLocks noChangeArrowheads="1"/>
            </p:cNvSpPr>
            <p:nvPr>
              <p:custDataLst>
                <p:tags r:id="rId96"/>
              </p:custDataLst>
            </p:nvPr>
          </p:nvSpPr>
          <p:spPr bwMode="auto">
            <a:xfrm>
              <a:off x="42672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22</a:t>
              </a:r>
            </a:p>
          </p:txBody>
        </p:sp>
        <p:sp>
          <p:nvSpPr>
            <p:cNvPr id="103" name="Rectangle 99"/>
            <p:cNvSpPr>
              <a:spLocks noChangeArrowheads="1"/>
            </p:cNvSpPr>
            <p:nvPr>
              <p:custDataLst>
                <p:tags r:id="rId97"/>
              </p:custDataLst>
            </p:nvPr>
          </p:nvSpPr>
          <p:spPr bwMode="auto">
            <a:xfrm>
              <a:off x="48768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23</a:t>
              </a:r>
            </a:p>
          </p:txBody>
        </p:sp>
        <p:sp>
          <p:nvSpPr>
            <p:cNvPr id="104" name="Rectangle 100"/>
            <p:cNvSpPr>
              <a:spLocks noChangeArrowheads="1"/>
            </p:cNvSpPr>
            <p:nvPr>
              <p:custDataLst>
                <p:tags r:id="rId98"/>
              </p:custDataLst>
            </p:nvPr>
          </p:nvSpPr>
          <p:spPr bwMode="auto">
            <a:xfrm>
              <a:off x="54864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24</a:t>
              </a:r>
            </a:p>
          </p:txBody>
        </p:sp>
        <p:sp>
          <p:nvSpPr>
            <p:cNvPr id="105" name="Rectangle 101"/>
            <p:cNvSpPr>
              <a:spLocks noChangeArrowheads="1"/>
            </p:cNvSpPr>
            <p:nvPr>
              <p:custDataLst>
                <p:tags r:id="rId99"/>
              </p:custDataLst>
            </p:nvPr>
          </p:nvSpPr>
          <p:spPr bwMode="auto">
            <a:xfrm>
              <a:off x="24384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25</a:t>
              </a:r>
            </a:p>
          </p:txBody>
        </p:sp>
        <p:sp>
          <p:nvSpPr>
            <p:cNvPr id="106" name="Rectangle 102"/>
            <p:cNvSpPr>
              <a:spLocks noChangeArrowheads="1"/>
            </p:cNvSpPr>
            <p:nvPr>
              <p:custDataLst>
                <p:tags r:id="rId100"/>
              </p:custDataLst>
            </p:nvPr>
          </p:nvSpPr>
          <p:spPr bwMode="auto">
            <a:xfrm>
              <a:off x="30480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26</a:t>
              </a:r>
            </a:p>
          </p:txBody>
        </p:sp>
        <p:sp>
          <p:nvSpPr>
            <p:cNvPr id="107" name="Rectangle 103"/>
            <p:cNvSpPr>
              <a:spLocks noChangeArrowheads="1"/>
            </p:cNvSpPr>
            <p:nvPr>
              <p:custDataLst>
                <p:tags r:id="rId101"/>
              </p:custDataLst>
            </p:nvPr>
          </p:nvSpPr>
          <p:spPr bwMode="auto">
            <a:xfrm>
              <a:off x="36576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27</a:t>
              </a:r>
            </a:p>
          </p:txBody>
        </p:sp>
        <p:sp>
          <p:nvSpPr>
            <p:cNvPr id="108" name="Rectangle 104"/>
            <p:cNvSpPr>
              <a:spLocks noChangeArrowheads="1"/>
            </p:cNvSpPr>
            <p:nvPr>
              <p:custDataLst>
                <p:tags r:id="rId102"/>
              </p:custDataLst>
            </p:nvPr>
          </p:nvSpPr>
          <p:spPr bwMode="auto">
            <a:xfrm>
              <a:off x="42672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28</a:t>
              </a:r>
            </a:p>
          </p:txBody>
        </p:sp>
        <p:sp>
          <p:nvSpPr>
            <p:cNvPr id="109" name="Rectangle 105"/>
            <p:cNvSpPr>
              <a:spLocks noChangeArrowheads="1"/>
            </p:cNvSpPr>
            <p:nvPr>
              <p:custDataLst>
                <p:tags r:id="rId103"/>
              </p:custDataLst>
            </p:nvPr>
          </p:nvSpPr>
          <p:spPr bwMode="auto">
            <a:xfrm>
              <a:off x="48768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29</a:t>
              </a:r>
            </a:p>
          </p:txBody>
        </p:sp>
        <p:sp>
          <p:nvSpPr>
            <p:cNvPr id="110" name="Rectangle 106"/>
            <p:cNvSpPr>
              <a:spLocks noChangeArrowheads="1"/>
            </p:cNvSpPr>
            <p:nvPr>
              <p:custDataLst>
                <p:tags r:id="rId104"/>
              </p:custDataLst>
            </p:nvPr>
          </p:nvSpPr>
          <p:spPr bwMode="auto">
            <a:xfrm>
              <a:off x="54864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30</a:t>
              </a:r>
            </a:p>
          </p:txBody>
        </p:sp>
        <p:sp>
          <p:nvSpPr>
            <p:cNvPr id="111" name="Rectangle 107"/>
            <p:cNvSpPr>
              <a:spLocks noChangeArrowheads="1"/>
            </p:cNvSpPr>
            <p:nvPr>
              <p:custDataLst>
                <p:tags r:id="rId105"/>
              </p:custDataLst>
            </p:nvPr>
          </p:nvSpPr>
          <p:spPr bwMode="auto">
            <a:xfrm>
              <a:off x="24384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31</a:t>
              </a:r>
            </a:p>
          </p:txBody>
        </p:sp>
        <p:sp>
          <p:nvSpPr>
            <p:cNvPr id="112" name="Rectangle 108"/>
            <p:cNvSpPr>
              <a:spLocks noChangeArrowheads="1"/>
            </p:cNvSpPr>
            <p:nvPr>
              <p:custDataLst>
                <p:tags r:id="rId106"/>
              </p:custDataLst>
            </p:nvPr>
          </p:nvSpPr>
          <p:spPr bwMode="auto">
            <a:xfrm>
              <a:off x="30480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32</a:t>
              </a:r>
            </a:p>
          </p:txBody>
        </p:sp>
        <p:sp>
          <p:nvSpPr>
            <p:cNvPr id="113" name="Rectangle 109"/>
            <p:cNvSpPr>
              <a:spLocks noChangeArrowheads="1"/>
            </p:cNvSpPr>
            <p:nvPr>
              <p:custDataLst>
                <p:tags r:id="rId107"/>
              </p:custDataLst>
            </p:nvPr>
          </p:nvSpPr>
          <p:spPr bwMode="auto">
            <a:xfrm>
              <a:off x="36576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33</a:t>
              </a:r>
            </a:p>
          </p:txBody>
        </p:sp>
        <p:sp>
          <p:nvSpPr>
            <p:cNvPr id="114" name="Rectangle 110"/>
            <p:cNvSpPr>
              <a:spLocks noChangeArrowheads="1"/>
            </p:cNvSpPr>
            <p:nvPr>
              <p:custDataLst>
                <p:tags r:id="rId108"/>
              </p:custDataLst>
            </p:nvPr>
          </p:nvSpPr>
          <p:spPr bwMode="auto">
            <a:xfrm>
              <a:off x="42672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34</a:t>
              </a:r>
            </a:p>
          </p:txBody>
        </p:sp>
        <p:sp>
          <p:nvSpPr>
            <p:cNvPr id="115" name="Rectangle 111"/>
            <p:cNvSpPr>
              <a:spLocks noChangeArrowheads="1"/>
            </p:cNvSpPr>
            <p:nvPr>
              <p:custDataLst>
                <p:tags r:id="rId109"/>
              </p:custDataLst>
            </p:nvPr>
          </p:nvSpPr>
          <p:spPr bwMode="auto">
            <a:xfrm>
              <a:off x="48768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35</a:t>
              </a:r>
            </a:p>
          </p:txBody>
        </p:sp>
        <p:sp>
          <p:nvSpPr>
            <p:cNvPr id="116" name="Rectangle 112"/>
            <p:cNvSpPr>
              <a:spLocks noChangeArrowheads="1"/>
            </p:cNvSpPr>
            <p:nvPr>
              <p:custDataLst>
                <p:tags r:id="rId110"/>
              </p:custDataLst>
            </p:nvPr>
          </p:nvSpPr>
          <p:spPr bwMode="auto">
            <a:xfrm>
              <a:off x="54864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36</a:t>
              </a:r>
            </a:p>
          </p:txBody>
        </p:sp>
        <p:sp>
          <p:nvSpPr>
            <p:cNvPr id="117" name="Line 114"/>
            <p:cNvSpPr>
              <a:spLocks noChangeShapeType="1"/>
            </p:cNvSpPr>
            <p:nvPr>
              <p:custDataLst>
                <p:tags r:id="rId111"/>
              </p:custDataLst>
            </p:nvPr>
          </p:nvSpPr>
          <p:spPr bwMode="auto">
            <a:xfrm>
              <a:off x="24384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8" name="Line 115"/>
            <p:cNvSpPr>
              <a:spLocks noChangeShapeType="1"/>
            </p:cNvSpPr>
            <p:nvPr>
              <p:custDataLst>
                <p:tags r:id="rId112"/>
              </p:custDataLst>
            </p:nvPr>
          </p:nvSpPr>
          <p:spPr bwMode="auto">
            <a:xfrm>
              <a:off x="5410200" y="6172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grpSp>
    </p:spTree>
    <p:extLst>
      <p:ext uri="{BB962C8B-B14F-4D97-AF65-F5344CB8AC3E}">
        <p14:creationId xmlns:p14="http://schemas.microsoft.com/office/powerpoint/2010/main" val="36779543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trick</a:t>
            </a:r>
            <a:endParaRPr lang="en-US" dirty="0"/>
          </a:p>
        </p:txBody>
      </p:sp>
      <p:sp>
        <p:nvSpPr>
          <p:cNvPr id="3" name="Content Placeholder 2"/>
          <p:cNvSpPr>
            <a:spLocks noGrp="1"/>
          </p:cNvSpPr>
          <p:nvPr>
            <p:ph idx="1"/>
          </p:nvPr>
        </p:nvSpPr>
        <p:spPr>
          <a:xfrm>
            <a:off x="685800" y="1447800"/>
            <a:ext cx="7772400" cy="4495800"/>
          </a:xfrm>
        </p:spPr>
        <p:txBody>
          <a:bodyPr/>
          <a:lstStyle/>
          <a:p>
            <a:r>
              <a:rPr lang="en-US" dirty="0" smtClean="0"/>
              <a:t>Partition the cells into </a:t>
            </a:r>
            <a:r>
              <a:rPr lang="en-US" b="1" dirty="0" smtClean="0"/>
              <a:t>disjoint  sets</a:t>
            </a:r>
            <a:r>
              <a:rPr lang="en-US" dirty="0" smtClean="0"/>
              <a:t>: “are they connected”</a:t>
            </a:r>
          </a:p>
          <a:p>
            <a:pPr lvl="1"/>
            <a:r>
              <a:rPr lang="en-US" dirty="0" smtClean="0"/>
              <a:t>Initially every cell is in its own subset</a:t>
            </a:r>
          </a:p>
          <a:p>
            <a:r>
              <a:rPr lang="en-US" dirty="0" smtClean="0"/>
              <a:t>If an edge would connect two different subsets:</a:t>
            </a:r>
          </a:p>
          <a:p>
            <a:pPr lvl="1"/>
            <a:r>
              <a:rPr lang="en-US" dirty="0" smtClean="0"/>
              <a:t>then remove the edge and </a:t>
            </a:r>
            <a:r>
              <a:rPr lang="en-US" b="1" dirty="0" smtClean="0"/>
              <a:t>union</a:t>
            </a:r>
            <a:r>
              <a:rPr lang="en-US" dirty="0" smtClean="0"/>
              <a:t> the subsets</a:t>
            </a:r>
          </a:p>
          <a:p>
            <a:pPr lvl="1"/>
            <a:r>
              <a:rPr lang="en-US" dirty="0"/>
              <a:t>e</a:t>
            </a:r>
            <a:r>
              <a:rPr lang="en-US" dirty="0" smtClean="0"/>
              <a:t>lse leave the edge because removing it makes a cycle</a:t>
            </a:r>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7" name="Group 6"/>
          <p:cNvGrpSpPr/>
          <p:nvPr/>
        </p:nvGrpSpPr>
        <p:grpSpPr>
          <a:xfrm>
            <a:off x="457200" y="3733802"/>
            <a:ext cx="4239750" cy="2454728"/>
            <a:chOff x="1524000" y="2971800"/>
            <a:chExt cx="5284788" cy="3200400"/>
          </a:xfrm>
        </p:grpSpPr>
        <p:sp>
          <p:nvSpPr>
            <p:cNvPr id="8" name="Line 3"/>
            <p:cNvSpPr>
              <a:spLocks noChangeShapeType="1"/>
            </p:cNvSpPr>
            <p:nvPr>
              <p:custDataLst>
                <p:tags r:id="rId92"/>
              </p:custDataLst>
            </p:nvPr>
          </p:nvSpPr>
          <p:spPr bwMode="auto">
            <a:xfrm>
              <a:off x="29718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 name="Line 4"/>
            <p:cNvSpPr>
              <a:spLocks noChangeShapeType="1"/>
            </p:cNvSpPr>
            <p:nvPr>
              <p:custDataLst>
                <p:tags r:id="rId93"/>
              </p:custDataLst>
            </p:nvPr>
          </p:nvSpPr>
          <p:spPr bwMode="auto">
            <a:xfrm>
              <a:off x="29718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0" name="Line 5"/>
            <p:cNvSpPr>
              <a:spLocks noChangeShapeType="1"/>
            </p:cNvSpPr>
            <p:nvPr>
              <p:custDataLst>
                <p:tags r:id="rId94"/>
              </p:custDataLst>
            </p:nvPr>
          </p:nvSpPr>
          <p:spPr bwMode="auto">
            <a:xfrm>
              <a:off x="35814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 name="Line 6"/>
            <p:cNvSpPr>
              <a:spLocks noChangeShapeType="1"/>
            </p:cNvSpPr>
            <p:nvPr>
              <p:custDataLst>
                <p:tags r:id="rId95"/>
              </p:custDataLst>
            </p:nvPr>
          </p:nvSpPr>
          <p:spPr bwMode="auto">
            <a:xfrm>
              <a:off x="35814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2" name="Line 7"/>
            <p:cNvSpPr>
              <a:spLocks noChangeShapeType="1"/>
            </p:cNvSpPr>
            <p:nvPr>
              <p:custDataLst>
                <p:tags r:id="rId96"/>
              </p:custDataLst>
            </p:nvPr>
          </p:nvSpPr>
          <p:spPr bwMode="auto">
            <a:xfrm>
              <a:off x="41910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3" name="Line 8"/>
            <p:cNvSpPr>
              <a:spLocks noChangeShapeType="1"/>
            </p:cNvSpPr>
            <p:nvPr>
              <p:custDataLst>
                <p:tags r:id="rId97"/>
              </p:custDataLst>
            </p:nvPr>
          </p:nvSpPr>
          <p:spPr bwMode="auto">
            <a:xfrm>
              <a:off x="41910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4" name="Line 9"/>
            <p:cNvSpPr>
              <a:spLocks noChangeShapeType="1"/>
            </p:cNvSpPr>
            <p:nvPr>
              <p:custDataLst>
                <p:tags r:id="rId98"/>
              </p:custDataLst>
            </p:nvPr>
          </p:nvSpPr>
          <p:spPr bwMode="auto">
            <a:xfrm>
              <a:off x="48006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5" name="Line 10"/>
            <p:cNvSpPr>
              <a:spLocks noChangeShapeType="1"/>
            </p:cNvSpPr>
            <p:nvPr>
              <p:custDataLst>
                <p:tags r:id="rId99"/>
              </p:custDataLst>
            </p:nvPr>
          </p:nvSpPr>
          <p:spPr bwMode="auto">
            <a:xfrm>
              <a:off x="48006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6" name="Line 11"/>
            <p:cNvSpPr>
              <a:spLocks noChangeShapeType="1"/>
            </p:cNvSpPr>
            <p:nvPr>
              <p:custDataLst>
                <p:tags r:id="rId100"/>
              </p:custDataLst>
            </p:nvPr>
          </p:nvSpPr>
          <p:spPr bwMode="auto">
            <a:xfrm>
              <a:off x="54102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7" name="Line 12"/>
            <p:cNvSpPr>
              <a:spLocks noChangeShapeType="1"/>
            </p:cNvSpPr>
            <p:nvPr>
              <p:custDataLst>
                <p:tags r:id="rId101"/>
              </p:custDataLst>
            </p:nvPr>
          </p:nvSpPr>
          <p:spPr bwMode="auto">
            <a:xfrm>
              <a:off x="54102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8" name="Line 13"/>
            <p:cNvSpPr>
              <a:spLocks noChangeShapeType="1"/>
            </p:cNvSpPr>
            <p:nvPr>
              <p:custDataLst>
                <p:tags r:id="rId102"/>
              </p:custDataLst>
            </p:nvPr>
          </p:nvSpPr>
          <p:spPr bwMode="auto">
            <a:xfrm>
              <a:off x="60198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9" name="Line 14"/>
            <p:cNvSpPr>
              <a:spLocks noChangeShapeType="1"/>
            </p:cNvSpPr>
            <p:nvPr>
              <p:custDataLst>
                <p:tags r:id="rId103"/>
              </p:custDataLst>
            </p:nvPr>
          </p:nvSpPr>
          <p:spPr bwMode="auto">
            <a:xfrm>
              <a:off x="23622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0" name="Line 15"/>
            <p:cNvSpPr>
              <a:spLocks noChangeShapeType="1"/>
            </p:cNvSpPr>
            <p:nvPr>
              <p:custDataLst>
                <p:tags r:id="rId104"/>
              </p:custDataLst>
            </p:nvPr>
          </p:nvSpPr>
          <p:spPr bwMode="auto">
            <a:xfrm>
              <a:off x="29718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1" name="Line 16"/>
            <p:cNvSpPr>
              <a:spLocks noChangeShapeType="1"/>
            </p:cNvSpPr>
            <p:nvPr>
              <p:custDataLst>
                <p:tags r:id="rId105"/>
              </p:custDataLst>
            </p:nvPr>
          </p:nvSpPr>
          <p:spPr bwMode="auto">
            <a:xfrm>
              <a:off x="29718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2" name="Line 17"/>
            <p:cNvSpPr>
              <a:spLocks noChangeShapeType="1"/>
            </p:cNvSpPr>
            <p:nvPr>
              <p:custDataLst>
                <p:tags r:id="rId106"/>
              </p:custDataLst>
            </p:nvPr>
          </p:nvSpPr>
          <p:spPr bwMode="auto">
            <a:xfrm>
              <a:off x="35814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 name="Line 18"/>
            <p:cNvSpPr>
              <a:spLocks noChangeShapeType="1"/>
            </p:cNvSpPr>
            <p:nvPr>
              <p:custDataLst>
                <p:tags r:id="rId107"/>
              </p:custDataLst>
            </p:nvPr>
          </p:nvSpPr>
          <p:spPr bwMode="auto">
            <a:xfrm>
              <a:off x="35814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 name="Line 19"/>
            <p:cNvSpPr>
              <a:spLocks noChangeShapeType="1"/>
            </p:cNvSpPr>
            <p:nvPr>
              <p:custDataLst>
                <p:tags r:id="rId108"/>
              </p:custDataLst>
            </p:nvPr>
          </p:nvSpPr>
          <p:spPr bwMode="auto">
            <a:xfrm>
              <a:off x="41910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 name="Line 20"/>
            <p:cNvSpPr>
              <a:spLocks noChangeShapeType="1"/>
            </p:cNvSpPr>
            <p:nvPr>
              <p:custDataLst>
                <p:tags r:id="rId109"/>
              </p:custDataLst>
            </p:nvPr>
          </p:nvSpPr>
          <p:spPr bwMode="auto">
            <a:xfrm>
              <a:off x="41910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 name="Line 21"/>
            <p:cNvSpPr>
              <a:spLocks noChangeShapeType="1"/>
            </p:cNvSpPr>
            <p:nvPr>
              <p:custDataLst>
                <p:tags r:id="rId110"/>
              </p:custDataLst>
            </p:nvPr>
          </p:nvSpPr>
          <p:spPr bwMode="auto">
            <a:xfrm>
              <a:off x="48006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 name="Line 22"/>
            <p:cNvSpPr>
              <a:spLocks noChangeShapeType="1"/>
            </p:cNvSpPr>
            <p:nvPr>
              <p:custDataLst>
                <p:tags r:id="rId111"/>
              </p:custDataLst>
            </p:nvPr>
          </p:nvSpPr>
          <p:spPr bwMode="auto">
            <a:xfrm>
              <a:off x="48006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 name="Line 23"/>
            <p:cNvSpPr>
              <a:spLocks noChangeShapeType="1"/>
            </p:cNvSpPr>
            <p:nvPr>
              <p:custDataLst>
                <p:tags r:id="rId112"/>
              </p:custDataLst>
            </p:nvPr>
          </p:nvSpPr>
          <p:spPr bwMode="auto">
            <a:xfrm>
              <a:off x="54102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9" name="Line 24"/>
            <p:cNvSpPr>
              <a:spLocks noChangeShapeType="1"/>
            </p:cNvSpPr>
            <p:nvPr>
              <p:custDataLst>
                <p:tags r:id="rId113"/>
              </p:custDataLst>
            </p:nvPr>
          </p:nvSpPr>
          <p:spPr bwMode="auto">
            <a:xfrm>
              <a:off x="54102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0" name="Line 25"/>
            <p:cNvSpPr>
              <a:spLocks noChangeShapeType="1"/>
            </p:cNvSpPr>
            <p:nvPr>
              <p:custDataLst>
                <p:tags r:id="rId114"/>
              </p:custDataLst>
            </p:nvPr>
          </p:nvSpPr>
          <p:spPr bwMode="auto">
            <a:xfrm>
              <a:off x="60198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1" name="Line 26"/>
            <p:cNvSpPr>
              <a:spLocks noChangeShapeType="1"/>
            </p:cNvSpPr>
            <p:nvPr>
              <p:custDataLst>
                <p:tags r:id="rId115"/>
              </p:custDataLst>
            </p:nvPr>
          </p:nvSpPr>
          <p:spPr bwMode="auto">
            <a:xfrm>
              <a:off x="23622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 name="Line 27"/>
            <p:cNvSpPr>
              <a:spLocks noChangeShapeType="1"/>
            </p:cNvSpPr>
            <p:nvPr>
              <p:custDataLst>
                <p:tags r:id="rId116"/>
              </p:custDataLst>
            </p:nvPr>
          </p:nvSpPr>
          <p:spPr bwMode="auto">
            <a:xfrm>
              <a:off x="29718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3" name="Line 28"/>
            <p:cNvSpPr>
              <a:spLocks noChangeShapeType="1"/>
            </p:cNvSpPr>
            <p:nvPr>
              <p:custDataLst>
                <p:tags r:id="rId117"/>
              </p:custDataLst>
            </p:nvPr>
          </p:nvSpPr>
          <p:spPr bwMode="auto">
            <a:xfrm>
              <a:off x="29718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4" name="Line 29"/>
            <p:cNvSpPr>
              <a:spLocks noChangeShapeType="1"/>
            </p:cNvSpPr>
            <p:nvPr>
              <p:custDataLst>
                <p:tags r:id="rId118"/>
              </p:custDataLst>
            </p:nvPr>
          </p:nvSpPr>
          <p:spPr bwMode="auto">
            <a:xfrm>
              <a:off x="35814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5" name="Line 30"/>
            <p:cNvSpPr>
              <a:spLocks noChangeShapeType="1"/>
            </p:cNvSpPr>
            <p:nvPr>
              <p:custDataLst>
                <p:tags r:id="rId119"/>
              </p:custDataLst>
            </p:nvPr>
          </p:nvSpPr>
          <p:spPr bwMode="auto">
            <a:xfrm>
              <a:off x="35814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6" name="Line 31"/>
            <p:cNvSpPr>
              <a:spLocks noChangeShapeType="1"/>
            </p:cNvSpPr>
            <p:nvPr>
              <p:custDataLst>
                <p:tags r:id="rId120"/>
              </p:custDataLst>
            </p:nvPr>
          </p:nvSpPr>
          <p:spPr bwMode="auto">
            <a:xfrm>
              <a:off x="41910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7" name="Line 32"/>
            <p:cNvSpPr>
              <a:spLocks noChangeShapeType="1"/>
            </p:cNvSpPr>
            <p:nvPr>
              <p:custDataLst>
                <p:tags r:id="rId121"/>
              </p:custDataLst>
            </p:nvPr>
          </p:nvSpPr>
          <p:spPr bwMode="auto">
            <a:xfrm>
              <a:off x="41910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8" name="Line 33"/>
            <p:cNvSpPr>
              <a:spLocks noChangeShapeType="1"/>
            </p:cNvSpPr>
            <p:nvPr>
              <p:custDataLst>
                <p:tags r:id="rId122"/>
              </p:custDataLst>
            </p:nvPr>
          </p:nvSpPr>
          <p:spPr bwMode="auto">
            <a:xfrm>
              <a:off x="48006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9" name="Line 34"/>
            <p:cNvSpPr>
              <a:spLocks noChangeShapeType="1"/>
            </p:cNvSpPr>
            <p:nvPr>
              <p:custDataLst>
                <p:tags r:id="rId123"/>
              </p:custDataLst>
            </p:nvPr>
          </p:nvSpPr>
          <p:spPr bwMode="auto">
            <a:xfrm>
              <a:off x="48006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0" name="Line 35"/>
            <p:cNvSpPr>
              <a:spLocks noChangeShapeType="1"/>
            </p:cNvSpPr>
            <p:nvPr>
              <p:custDataLst>
                <p:tags r:id="rId124"/>
              </p:custDataLst>
            </p:nvPr>
          </p:nvSpPr>
          <p:spPr bwMode="auto">
            <a:xfrm>
              <a:off x="54102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1" name="Line 36"/>
            <p:cNvSpPr>
              <a:spLocks noChangeShapeType="1"/>
            </p:cNvSpPr>
            <p:nvPr>
              <p:custDataLst>
                <p:tags r:id="rId125"/>
              </p:custDataLst>
            </p:nvPr>
          </p:nvSpPr>
          <p:spPr bwMode="auto">
            <a:xfrm>
              <a:off x="54102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2" name="Line 37"/>
            <p:cNvSpPr>
              <a:spLocks noChangeShapeType="1"/>
            </p:cNvSpPr>
            <p:nvPr>
              <p:custDataLst>
                <p:tags r:id="rId126"/>
              </p:custDataLst>
            </p:nvPr>
          </p:nvSpPr>
          <p:spPr bwMode="auto">
            <a:xfrm>
              <a:off x="60198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3" name="Line 38"/>
            <p:cNvSpPr>
              <a:spLocks noChangeShapeType="1"/>
            </p:cNvSpPr>
            <p:nvPr>
              <p:custDataLst>
                <p:tags r:id="rId127"/>
              </p:custDataLst>
            </p:nvPr>
          </p:nvSpPr>
          <p:spPr bwMode="auto">
            <a:xfrm>
              <a:off x="23622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4" name="Line 39"/>
            <p:cNvSpPr>
              <a:spLocks noChangeShapeType="1"/>
            </p:cNvSpPr>
            <p:nvPr>
              <p:custDataLst>
                <p:tags r:id="rId128"/>
              </p:custDataLst>
            </p:nvPr>
          </p:nvSpPr>
          <p:spPr bwMode="auto">
            <a:xfrm>
              <a:off x="29718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5" name="Line 40"/>
            <p:cNvSpPr>
              <a:spLocks noChangeShapeType="1"/>
            </p:cNvSpPr>
            <p:nvPr>
              <p:custDataLst>
                <p:tags r:id="rId129"/>
              </p:custDataLst>
            </p:nvPr>
          </p:nvSpPr>
          <p:spPr bwMode="auto">
            <a:xfrm>
              <a:off x="29718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6" name="Line 41"/>
            <p:cNvSpPr>
              <a:spLocks noChangeShapeType="1"/>
            </p:cNvSpPr>
            <p:nvPr>
              <p:custDataLst>
                <p:tags r:id="rId130"/>
              </p:custDataLst>
            </p:nvPr>
          </p:nvSpPr>
          <p:spPr bwMode="auto">
            <a:xfrm>
              <a:off x="35814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7" name="Line 42"/>
            <p:cNvSpPr>
              <a:spLocks noChangeShapeType="1"/>
            </p:cNvSpPr>
            <p:nvPr>
              <p:custDataLst>
                <p:tags r:id="rId131"/>
              </p:custDataLst>
            </p:nvPr>
          </p:nvSpPr>
          <p:spPr bwMode="auto">
            <a:xfrm>
              <a:off x="35814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8" name="Line 43"/>
            <p:cNvSpPr>
              <a:spLocks noChangeShapeType="1"/>
            </p:cNvSpPr>
            <p:nvPr>
              <p:custDataLst>
                <p:tags r:id="rId132"/>
              </p:custDataLst>
            </p:nvPr>
          </p:nvSpPr>
          <p:spPr bwMode="auto">
            <a:xfrm>
              <a:off x="41910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9" name="Line 44"/>
            <p:cNvSpPr>
              <a:spLocks noChangeShapeType="1"/>
            </p:cNvSpPr>
            <p:nvPr>
              <p:custDataLst>
                <p:tags r:id="rId133"/>
              </p:custDataLst>
            </p:nvPr>
          </p:nvSpPr>
          <p:spPr bwMode="auto">
            <a:xfrm>
              <a:off x="41910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0" name="Line 45"/>
            <p:cNvSpPr>
              <a:spLocks noChangeShapeType="1"/>
            </p:cNvSpPr>
            <p:nvPr>
              <p:custDataLst>
                <p:tags r:id="rId134"/>
              </p:custDataLst>
            </p:nvPr>
          </p:nvSpPr>
          <p:spPr bwMode="auto">
            <a:xfrm>
              <a:off x="48006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1" name="Line 46"/>
            <p:cNvSpPr>
              <a:spLocks noChangeShapeType="1"/>
            </p:cNvSpPr>
            <p:nvPr>
              <p:custDataLst>
                <p:tags r:id="rId135"/>
              </p:custDataLst>
            </p:nvPr>
          </p:nvSpPr>
          <p:spPr bwMode="auto">
            <a:xfrm>
              <a:off x="48006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2" name="Line 47"/>
            <p:cNvSpPr>
              <a:spLocks noChangeShapeType="1"/>
            </p:cNvSpPr>
            <p:nvPr>
              <p:custDataLst>
                <p:tags r:id="rId136"/>
              </p:custDataLst>
            </p:nvPr>
          </p:nvSpPr>
          <p:spPr bwMode="auto">
            <a:xfrm>
              <a:off x="54102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3" name="Line 48"/>
            <p:cNvSpPr>
              <a:spLocks noChangeShapeType="1"/>
            </p:cNvSpPr>
            <p:nvPr>
              <p:custDataLst>
                <p:tags r:id="rId137"/>
              </p:custDataLst>
            </p:nvPr>
          </p:nvSpPr>
          <p:spPr bwMode="auto">
            <a:xfrm>
              <a:off x="54102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4" name="Line 49"/>
            <p:cNvSpPr>
              <a:spLocks noChangeShapeType="1"/>
            </p:cNvSpPr>
            <p:nvPr>
              <p:custDataLst>
                <p:tags r:id="rId138"/>
              </p:custDataLst>
            </p:nvPr>
          </p:nvSpPr>
          <p:spPr bwMode="auto">
            <a:xfrm>
              <a:off x="60198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5" name="Line 50"/>
            <p:cNvSpPr>
              <a:spLocks noChangeShapeType="1"/>
            </p:cNvSpPr>
            <p:nvPr>
              <p:custDataLst>
                <p:tags r:id="rId139"/>
              </p:custDataLst>
            </p:nvPr>
          </p:nvSpPr>
          <p:spPr bwMode="auto">
            <a:xfrm>
              <a:off x="23622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6" name="Line 51"/>
            <p:cNvSpPr>
              <a:spLocks noChangeShapeType="1"/>
            </p:cNvSpPr>
            <p:nvPr>
              <p:custDataLst>
                <p:tags r:id="rId140"/>
              </p:custDataLst>
            </p:nvPr>
          </p:nvSpPr>
          <p:spPr bwMode="auto">
            <a:xfrm>
              <a:off x="29718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7" name="Line 52"/>
            <p:cNvSpPr>
              <a:spLocks noChangeShapeType="1"/>
            </p:cNvSpPr>
            <p:nvPr>
              <p:custDataLst>
                <p:tags r:id="rId141"/>
              </p:custDataLst>
            </p:nvPr>
          </p:nvSpPr>
          <p:spPr bwMode="auto">
            <a:xfrm>
              <a:off x="29718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8" name="Line 53"/>
            <p:cNvSpPr>
              <a:spLocks noChangeShapeType="1"/>
            </p:cNvSpPr>
            <p:nvPr>
              <p:custDataLst>
                <p:tags r:id="rId142"/>
              </p:custDataLst>
            </p:nvPr>
          </p:nvSpPr>
          <p:spPr bwMode="auto">
            <a:xfrm>
              <a:off x="35814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9" name="Line 54"/>
            <p:cNvSpPr>
              <a:spLocks noChangeShapeType="1"/>
            </p:cNvSpPr>
            <p:nvPr>
              <p:custDataLst>
                <p:tags r:id="rId143"/>
              </p:custDataLst>
            </p:nvPr>
          </p:nvSpPr>
          <p:spPr bwMode="auto">
            <a:xfrm>
              <a:off x="35814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0" name="Line 55"/>
            <p:cNvSpPr>
              <a:spLocks noChangeShapeType="1"/>
            </p:cNvSpPr>
            <p:nvPr>
              <p:custDataLst>
                <p:tags r:id="rId144"/>
              </p:custDataLst>
            </p:nvPr>
          </p:nvSpPr>
          <p:spPr bwMode="auto">
            <a:xfrm>
              <a:off x="41910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1" name="Line 56"/>
            <p:cNvSpPr>
              <a:spLocks noChangeShapeType="1"/>
            </p:cNvSpPr>
            <p:nvPr>
              <p:custDataLst>
                <p:tags r:id="rId145"/>
              </p:custDataLst>
            </p:nvPr>
          </p:nvSpPr>
          <p:spPr bwMode="auto">
            <a:xfrm>
              <a:off x="41910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2" name="Line 57"/>
            <p:cNvSpPr>
              <a:spLocks noChangeShapeType="1"/>
            </p:cNvSpPr>
            <p:nvPr>
              <p:custDataLst>
                <p:tags r:id="rId146"/>
              </p:custDataLst>
            </p:nvPr>
          </p:nvSpPr>
          <p:spPr bwMode="auto">
            <a:xfrm>
              <a:off x="48006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3" name="Line 58"/>
            <p:cNvSpPr>
              <a:spLocks noChangeShapeType="1"/>
            </p:cNvSpPr>
            <p:nvPr>
              <p:custDataLst>
                <p:tags r:id="rId147"/>
              </p:custDataLst>
            </p:nvPr>
          </p:nvSpPr>
          <p:spPr bwMode="auto">
            <a:xfrm>
              <a:off x="48006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4" name="Line 59"/>
            <p:cNvSpPr>
              <a:spLocks noChangeShapeType="1"/>
            </p:cNvSpPr>
            <p:nvPr>
              <p:custDataLst>
                <p:tags r:id="rId148"/>
              </p:custDataLst>
            </p:nvPr>
          </p:nvSpPr>
          <p:spPr bwMode="auto">
            <a:xfrm>
              <a:off x="54102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5" name="Line 60"/>
            <p:cNvSpPr>
              <a:spLocks noChangeShapeType="1"/>
            </p:cNvSpPr>
            <p:nvPr>
              <p:custDataLst>
                <p:tags r:id="rId149"/>
              </p:custDataLst>
            </p:nvPr>
          </p:nvSpPr>
          <p:spPr bwMode="auto">
            <a:xfrm>
              <a:off x="54102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6" name="Line 61"/>
            <p:cNvSpPr>
              <a:spLocks noChangeShapeType="1"/>
            </p:cNvSpPr>
            <p:nvPr>
              <p:custDataLst>
                <p:tags r:id="rId150"/>
              </p:custDataLst>
            </p:nvPr>
          </p:nvSpPr>
          <p:spPr bwMode="auto">
            <a:xfrm>
              <a:off x="60198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7" name="Line 62"/>
            <p:cNvSpPr>
              <a:spLocks noChangeShapeType="1"/>
            </p:cNvSpPr>
            <p:nvPr>
              <p:custDataLst>
                <p:tags r:id="rId151"/>
              </p:custDataLst>
            </p:nvPr>
          </p:nvSpPr>
          <p:spPr bwMode="auto">
            <a:xfrm>
              <a:off x="23622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8" name="Line 63"/>
            <p:cNvSpPr>
              <a:spLocks noChangeShapeType="1"/>
            </p:cNvSpPr>
            <p:nvPr>
              <p:custDataLst>
                <p:tags r:id="rId152"/>
              </p:custDataLst>
            </p:nvPr>
          </p:nvSpPr>
          <p:spPr bwMode="auto">
            <a:xfrm>
              <a:off x="29718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9" name="Line 64"/>
            <p:cNvSpPr>
              <a:spLocks noChangeShapeType="1"/>
            </p:cNvSpPr>
            <p:nvPr>
              <p:custDataLst>
                <p:tags r:id="rId153"/>
              </p:custDataLst>
            </p:nvPr>
          </p:nvSpPr>
          <p:spPr bwMode="auto">
            <a:xfrm>
              <a:off x="29718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0" name="Line 65"/>
            <p:cNvSpPr>
              <a:spLocks noChangeShapeType="1"/>
            </p:cNvSpPr>
            <p:nvPr>
              <p:custDataLst>
                <p:tags r:id="rId154"/>
              </p:custDataLst>
            </p:nvPr>
          </p:nvSpPr>
          <p:spPr bwMode="auto">
            <a:xfrm>
              <a:off x="35814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1" name="Line 66"/>
            <p:cNvSpPr>
              <a:spLocks noChangeShapeType="1"/>
            </p:cNvSpPr>
            <p:nvPr>
              <p:custDataLst>
                <p:tags r:id="rId155"/>
              </p:custDataLst>
            </p:nvPr>
          </p:nvSpPr>
          <p:spPr bwMode="auto">
            <a:xfrm>
              <a:off x="35814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2" name="Line 67"/>
            <p:cNvSpPr>
              <a:spLocks noChangeShapeType="1"/>
            </p:cNvSpPr>
            <p:nvPr>
              <p:custDataLst>
                <p:tags r:id="rId156"/>
              </p:custDataLst>
            </p:nvPr>
          </p:nvSpPr>
          <p:spPr bwMode="auto">
            <a:xfrm>
              <a:off x="41910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3" name="Line 68"/>
            <p:cNvSpPr>
              <a:spLocks noChangeShapeType="1"/>
            </p:cNvSpPr>
            <p:nvPr>
              <p:custDataLst>
                <p:tags r:id="rId157"/>
              </p:custDataLst>
            </p:nvPr>
          </p:nvSpPr>
          <p:spPr bwMode="auto">
            <a:xfrm>
              <a:off x="41910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4" name="Line 69"/>
            <p:cNvSpPr>
              <a:spLocks noChangeShapeType="1"/>
            </p:cNvSpPr>
            <p:nvPr>
              <p:custDataLst>
                <p:tags r:id="rId158"/>
              </p:custDataLst>
            </p:nvPr>
          </p:nvSpPr>
          <p:spPr bwMode="auto">
            <a:xfrm>
              <a:off x="48006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5" name="Line 70"/>
            <p:cNvSpPr>
              <a:spLocks noChangeShapeType="1"/>
            </p:cNvSpPr>
            <p:nvPr>
              <p:custDataLst>
                <p:tags r:id="rId159"/>
              </p:custDataLst>
            </p:nvPr>
          </p:nvSpPr>
          <p:spPr bwMode="auto">
            <a:xfrm>
              <a:off x="48006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6" name="Line 71"/>
            <p:cNvSpPr>
              <a:spLocks noChangeShapeType="1"/>
            </p:cNvSpPr>
            <p:nvPr>
              <p:custDataLst>
                <p:tags r:id="rId160"/>
              </p:custDataLst>
            </p:nvPr>
          </p:nvSpPr>
          <p:spPr bwMode="auto">
            <a:xfrm>
              <a:off x="54102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7" name="Line 72"/>
            <p:cNvSpPr>
              <a:spLocks noChangeShapeType="1"/>
            </p:cNvSpPr>
            <p:nvPr>
              <p:custDataLst>
                <p:tags r:id="rId161"/>
              </p:custDataLst>
            </p:nvPr>
          </p:nvSpPr>
          <p:spPr bwMode="auto">
            <a:xfrm>
              <a:off x="54102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8" name="Line 73"/>
            <p:cNvSpPr>
              <a:spLocks noChangeShapeType="1"/>
            </p:cNvSpPr>
            <p:nvPr>
              <p:custDataLst>
                <p:tags r:id="rId162"/>
              </p:custDataLst>
            </p:nvPr>
          </p:nvSpPr>
          <p:spPr bwMode="auto">
            <a:xfrm rot="10800000">
              <a:off x="2362200" y="61722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9" name="Line 74"/>
            <p:cNvSpPr>
              <a:spLocks noChangeShapeType="1"/>
            </p:cNvSpPr>
            <p:nvPr>
              <p:custDataLst>
                <p:tags r:id="rId163"/>
              </p:custDataLst>
            </p:nvPr>
          </p:nvSpPr>
          <p:spPr bwMode="auto">
            <a:xfrm rot="10800000">
              <a:off x="2362200" y="35052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0" name="Text Box 75"/>
            <p:cNvSpPr txBox="1">
              <a:spLocks noChangeArrowheads="1"/>
            </p:cNvSpPr>
            <p:nvPr>
              <p:custDataLst>
                <p:tags r:id="rId164"/>
              </p:custDataLst>
            </p:nvPr>
          </p:nvSpPr>
          <p:spPr bwMode="auto">
            <a:xfrm>
              <a:off x="1524000" y="2971800"/>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Start</a:t>
              </a:r>
            </a:p>
          </p:txBody>
        </p:sp>
        <p:sp>
          <p:nvSpPr>
            <p:cNvPr id="81" name="Text Box 76"/>
            <p:cNvSpPr txBox="1">
              <a:spLocks noChangeArrowheads="1"/>
            </p:cNvSpPr>
            <p:nvPr>
              <p:custDataLst>
                <p:tags r:id="rId165"/>
              </p:custDataLst>
            </p:nvPr>
          </p:nvSpPr>
          <p:spPr bwMode="auto">
            <a:xfrm>
              <a:off x="6172200" y="5715000"/>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End</a:t>
              </a:r>
            </a:p>
          </p:txBody>
        </p:sp>
        <p:sp>
          <p:nvSpPr>
            <p:cNvPr id="82" name="Rectangle 77"/>
            <p:cNvSpPr>
              <a:spLocks noChangeArrowheads="1"/>
            </p:cNvSpPr>
            <p:nvPr>
              <p:custDataLst>
                <p:tags r:id="rId166"/>
              </p:custDataLst>
            </p:nvPr>
          </p:nvSpPr>
          <p:spPr bwMode="auto">
            <a:xfrm>
              <a:off x="24384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a:t>
              </a:r>
            </a:p>
          </p:txBody>
        </p:sp>
        <p:sp>
          <p:nvSpPr>
            <p:cNvPr id="83" name="Rectangle 78"/>
            <p:cNvSpPr>
              <a:spLocks noChangeArrowheads="1"/>
            </p:cNvSpPr>
            <p:nvPr>
              <p:custDataLst>
                <p:tags r:id="rId167"/>
              </p:custDataLst>
            </p:nvPr>
          </p:nvSpPr>
          <p:spPr bwMode="auto">
            <a:xfrm>
              <a:off x="30480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a:t>
              </a:r>
            </a:p>
          </p:txBody>
        </p:sp>
        <p:sp>
          <p:nvSpPr>
            <p:cNvPr id="84" name="Rectangle 79"/>
            <p:cNvSpPr>
              <a:spLocks noChangeArrowheads="1"/>
            </p:cNvSpPr>
            <p:nvPr>
              <p:custDataLst>
                <p:tags r:id="rId168"/>
              </p:custDataLst>
            </p:nvPr>
          </p:nvSpPr>
          <p:spPr bwMode="auto">
            <a:xfrm>
              <a:off x="36576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a:t>
              </a:r>
            </a:p>
          </p:txBody>
        </p:sp>
        <p:sp>
          <p:nvSpPr>
            <p:cNvPr id="85" name="Rectangle 80"/>
            <p:cNvSpPr>
              <a:spLocks noChangeArrowheads="1"/>
            </p:cNvSpPr>
            <p:nvPr>
              <p:custDataLst>
                <p:tags r:id="rId169"/>
              </p:custDataLst>
            </p:nvPr>
          </p:nvSpPr>
          <p:spPr bwMode="auto">
            <a:xfrm>
              <a:off x="42672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4</a:t>
              </a:r>
            </a:p>
          </p:txBody>
        </p:sp>
        <p:sp>
          <p:nvSpPr>
            <p:cNvPr id="86" name="Rectangle 81"/>
            <p:cNvSpPr>
              <a:spLocks noChangeArrowheads="1"/>
            </p:cNvSpPr>
            <p:nvPr>
              <p:custDataLst>
                <p:tags r:id="rId170"/>
              </p:custDataLst>
            </p:nvPr>
          </p:nvSpPr>
          <p:spPr bwMode="auto">
            <a:xfrm>
              <a:off x="4876800" y="3048001"/>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5</a:t>
              </a:r>
            </a:p>
          </p:txBody>
        </p:sp>
        <p:sp>
          <p:nvSpPr>
            <p:cNvPr id="87" name="Rectangle 82"/>
            <p:cNvSpPr>
              <a:spLocks noChangeArrowheads="1"/>
            </p:cNvSpPr>
            <p:nvPr>
              <p:custDataLst>
                <p:tags r:id="rId171"/>
              </p:custDataLst>
            </p:nvPr>
          </p:nvSpPr>
          <p:spPr bwMode="auto">
            <a:xfrm>
              <a:off x="54864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6</a:t>
              </a:r>
            </a:p>
          </p:txBody>
        </p:sp>
        <p:sp>
          <p:nvSpPr>
            <p:cNvPr id="88" name="Rectangle 83"/>
            <p:cNvSpPr>
              <a:spLocks noChangeArrowheads="1"/>
            </p:cNvSpPr>
            <p:nvPr>
              <p:custDataLst>
                <p:tags r:id="rId172"/>
              </p:custDataLst>
            </p:nvPr>
          </p:nvSpPr>
          <p:spPr bwMode="auto">
            <a:xfrm>
              <a:off x="24384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7</a:t>
              </a:r>
            </a:p>
          </p:txBody>
        </p:sp>
        <p:sp>
          <p:nvSpPr>
            <p:cNvPr id="89" name="Rectangle 84"/>
            <p:cNvSpPr>
              <a:spLocks noChangeArrowheads="1"/>
            </p:cNvSpPr>
            <p:nvPr>
              <p:custDataLst>
                <p:tags r:id="rId173"/>
              </p:custDataLst>
            </p:nvPr>
          </p:nvSpPr>
          <p:spPr bwMode="auto">
            <a:xfrm>
              <a:off x="30480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8</a:t>
              </a:r>
            </a:p>
          </p:txBody>
        </p:sp>
        <p:sp>
          <p:nvSpPr>
            <p:cNvPr id="90" name="Rectangle 85"/>
            <p:cNvSpPr>
              <a:spLocks noChangeArrowheads="1"/>
            </p:cNvSpPr>
            <p:nvPr>
              <p:custDataLst>
                <p:tags r:id="rId174"/>
              </p:custDataLst>
            </p:nvPr>
          </p:nvSpPr>
          <p:spPr bwMode="auto">
            <a:xfrm>
              <a:off x="36576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9</a:t>
              </a:r>
            </a:p>
          </p:txBody>
        </p:sp>
        <p:sp>
          <p:nvSpPr>
            <p:cNvPr id="91" name="Rectangle 86"/>
            <p:cNvSpPr>
              <a:spLocks noChangeArrowheads="1"/>
            </p:cNvSpPr>
            <p:nvPr>
              <p:custDataLst>
                <p:tags r:id="rId175"/>
              </p:custDataLst>
            </p:nvPr>
          </p:nvSpPr>
          <p:spPr bwMode="auto">
            <a:xfrm>
              <a:off x="42672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10</a:t>
              </a:r>
            </a:p>
          </p:txBody>
        </p:sp>
        <p:sp>
          <p:nvSpPr>
            <p:cNvPr id="92" name="Rectangle 87"/>
            <p:cNvSpPr>
              <a:spLocks noChangeArrowheads="1"/>
            </p:cNvSpPr>
            <p:nvPr>
              <p:custDataLst>
                <p:tags r:id="rId176"/>
              </p:custDataLst>
            </p:nvPr>
          </p:nvSpPr>
          <p:spPr bwMode="auto">
            <a:xfrm>
              <a:off x="48768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11</a:t>
              </a:r>
            </a:p>
          </p:txBody>
        </p:sp>
        <p:sp>
          <p:nvSpPr>
            <p:cNvPr id="93" name="Rectangle 88"/>
            <p:cNvSpPr>
              <a:spLocks noChangeArrowheads="1"/>
            </p:cNvSpPr>
            <p:nvPr>
              <p:custDataLst>
                <p:tags r:id="rId177"/>
              </p:custDataLst>
            </p:nvPr>
          </p:nvSpPr>
          <p:spPr bwMode="auto">
            <a:xfrm>
              <a:off x="54864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12</a:t>
              </a:r>
            </a:p>
          </p:txBody>
        </p:sp>
        <p:sp>
          <p:nvSpPr>
            <p:cNvPr id="94" name="Rectangle 89"/>
            <p:cNvSpPr>
              <a:spLocks noChangeArrowheads="1"/>
            </p:cNvSpPr>
            <p:nvPr>
              <p:custDataLst>
                <p:tags r:id="rId178"/>
              </p:custDataLst>
            </p:nvPr>
          </p:nvSpPr>
          <p:spPr bwMode="auto">
            <a:xfrm>
              <a:off x="24384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13</a:t>
              </a:r>
            </a:p>
          </p:txBody>
        </p:sp>
        <p:sp>
          <p:nvSpPr>
            <p:cNvPr id="95" name="Rectangle 90"/>
            <p:cNvSpPr>
              <a:spLocks noChangeArrowheads="1"/>
            </p:cNvSpPr>
            <p:nvPr>
              <p:custDataLst>
                <p:tags r:id="rId179"/>
              </p:custDataLst>
            </p:nvPr>
          </p:nvSpPr>
          <p:spPr bwMode="auto">
            <a:xfrm>
              <a:off x="30480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14</a:t>
              </a:r>
            </a:p>
          </p:txBody>
        </p:sp>
        <p:sp>
          <p:nvSpPr>
            <p:cNvPr id="96" name="Rectangle 91"/>
            <p:cNvSpPr>
              <a:spLocks noChangeArrowheads="1"/>
            </p:cNvSpPr>
            <p:nvPr>
              <p:custDataLst>
                <p:tags r:id="rId180"/>
              </p:custDataLst>
            </p:nvPr>
          </p:nvSpPr>
          <p:spPr bwMode="auto">
            <a:xfrm>
              <a:off x="36576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15</a:t>
              </a:r>
            </a:p>
          </p:txBody>
        </p:sp>
        <p:sp>
          <p:nvSpPr>
            <p:cNvPr id="97" name="Rectangle 92"/>
            <p:cNvSpPr>
              <a:spLocks noChangeArrowheads="1"/>
            </p:cNvSpPr>
            <p:nvPr>
              <p:custDataLst>
                <p:tags r:id="rId181"/>
              </p:custDataLst>
            </p:nvPr>
          </p:nvSpPr>
          <p:spPr bwMode="auto">
            <a:xfrm>
              <a:off x="42672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16</a:t>
              </a:r>
            </a:p>
          </p:txBody>
        </p:sp>
        <p:sp>
          <p:nvSpPr>
            <p:cNvPr id="98" name="Rectangle 93"/>
            <p:cNvSpPr>
              <a:spLocks noChangeArrowheads="1"/>
            </p:cNvSpPr>
            <p:nvPr>
              <p:custDataLst>
                <p:tags r:id="rId182"/>
              </p:custDataLst>
            </p:nvPr>
          </p:nvSpPr>
          <p:spPr bwMode="auto">
            <a:xfrm>
              <a:off x="48768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17</a:t>
              </a:r>
            </a:p>
          </p:txBody>
        </p:sp>
        <p:sp>
          <p:nvSpPr>
            <p:cNvPr id="99" name="Rectangle 94"/>
            <p:cNvSpPr>
              <a:spLocks noChangeArrowheads="1"/>
            </p:cNvSpPr>
            <p:nvPr>
              <p:custDataLst>
                <p:tags r:id="rId183"/>
              </p:custDataLst>
            </p:nvPr>
          </p:nvSpPr>
          <p:spPr bwMode="auto">
            <a:xfrm>
              <a:off x="54864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18</a:t>
              </a:r>
            </a:p>
          </p:txBody>
        </p:sp>
        <p:sp>
          <p:nvSpPr>
            <p:cNvPr id="100" name="Rectangle 95"/>
            <p:cNvSpPr>
              <a:spLocks noChangeArrowheads="1"/>
            </p:cNvSpPr>
            <p:nvPr>
              <p:custDataLst>
                <p:tags r:id="rId184"/>
              </p:custDataLst>
            </p:nvPr>
          </p:nvSpPr>
          <p:spPr bwMode="auto">
            <a:xfrm>
              <a:off x="24384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19</a:t>
              </a:r>
            </a:p>
          </p:txBody>
        </p:sp>
        <p:sp>
          <p:nvSpPr>
            <p:cNvPr id="101" name="Rectangle 96"/>
            <p:cNvSpPr>
              <a:spLocks noChangeArrowheads="1"/>
            </p:cNvSpPr>
            <p:nvPr>
              <p:custDataLst>
                <p:tags r:id="rId185"/>
              </p:custDataLst>
            </p:nvPr>
          </p:nvSpPr>
          <p:spPr bwMode="auto">
            <a:xfrm>
              <a:off x="30480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20</a:t>
              </a:r>
            </a:p>
          </p:txBody>
        </p:sp>
        <p:sp>
          <p:nvSpPr>
            <p:cNvPr id="102" name="Rectangle 97"/>
            <p:cNvSpPr>
              <a:spLocks noChangeArrowheads="1"/>
            </p:cNvSpPr>
            <p:nvPr>
              <p:custDataLst>
                <p:tags r:id="rId186"/>
              </p:custDataLst>
            </p:nvPr>
          </p:nvSpPr>
          <p:spPr bwMode="auto">
            <a:xfrm>
              <a:off x="36576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dirty="0">
                  <a:solidFill>
                    <a:schemeClr val="tx1"/>
                  </a:solidFill>
                  <a:latin typeface="Arial" charset="0"/>
                </a:rPr>
                <a:t>21</a:t>
              </a:r>
            </a:p>
          </p:txBody>
        </p:sp>
        <p:sp>
          <p:nvSpPr>
            <p:cNvPr id="103" name="Rectangle 98"/>
            <p:cNvSpPr>
              <a:spLocks noChangeArrowheads="1"/>
            </p:cNvSpPr>
            <p:nvPr>
              <p:custDataLst>
                <p:tags r:id="rId187"/>
              </p:custDataLst>
            </p:nvPr>
          </p:nvSpPr>
          <p:spPr bwMode="auto">
            <a:xfrm>
              <a:off x="42672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22</a:t>
              </a:r>
            </a:p>
          </p:txBody>
        </p:sp>
        <p:sp>
          <p:nvSpPr>
            <p:cNvPr id="104" name="Rectangle 99"/>
            <p:cNvSpPr>
              <a:spLocks noChangeArrowheads="1"/>
            </p:cNvSpPr>
            <p:nvPr>
              <p:custDataLst>
                <p:tags r:id="rId188"/>
              </p:custDataLst>
            </p:nvPr>
          </p:nvSpPr>
          <p:spPr bwMode="auto">
            <a:xfrm>
              <a:off x="48768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23</a:t>
              </a:r>
            </a:p>
          </p:txBody>
        </p:sp>
        <p:sp>
          <p:nvSpPr>
            <p:cNvPr id="105" name="Rectangle 100"/>
            <p:cNvSpPr>
              <a:spLocks noChangeArrowheads="1"/>
            </p:cNvSpPr>
            <p:nvPr>
              <p:custDataLst>
                <p:tags r:id="rId189"/>
              </p:custDataLst>
            </p:nvPr>
          </p:nvSpPr>
          <p:spPr bwMode="auto">
            <a:xfrm>
              <a:off x="54864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dirty="0">
                  <a:solidFill>
                    <a:schemeClr val="tx1"/>
                  </a:solidFill>
                  <a:latin typeface="Arial" charset="0"/>
                </a:rPr>
                <a:t>24</a:t>
              </a:r>
            </a:p>
          </p:txBody>
        </p:sp>
        <p:sp>
          <p:nvSpPr>
            <p:cNvPr id="106" name="Rectangle 101"/>
            <p:cNvSpPr>
              <a:spLocks noChangeArrowheads="1"/>
            </p:cNvSpPr>
            <p:nvPr>
              <p:custDataLst>
                <p:tags r:id="rId190"/>
              </p:custDataLst>
            </p:nvPr>
          </p:nvSpPr>
          <p:spPr bwMode="auto">
            <a:xfrm>
              <a:off x="24384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25</a:t>
              </a:r>
            </a:p>
          </p:txBody>
        </p:sp>
        <p:sp>
          <p:nvSpPr>
            <p:cNvPr id="107" name="Rectangle 102"/>
            <p:cNvSpPr>
              <a:spLocks noChangeArrowheads="1"/>
            </p:cNvSpPr>
            <p:nvPr>
              <p:custDataLst>
                <p:tags r:id="rId191"/>
              </p:custDataLst>
            </p:nvPr>
          </p:nvSpPr>
          <p:spPr bwMode="auto">
            <a:xfrm>
              <a:off x="30480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dirty="0">
                  <a:solidFill>
                    <a:schemeClr val="tx1"/>
                  </a:solidFill>
                  <a:latin typeface="Arial" charset="0"/>
                </a:rPr>
                <a:t>26</a:t>
              </a:r>
            </a:p>
          </p:txBody>
        </p:sp>
        <p:sp>
          <p:nvSpPr>
            <p:cNvPr id="108" name="Rectangle 103"/>
            <p:cNvSpPr>
              <a:spLocks noChangeArrowheads="1"/>
            </p:cNvSpPr>
            <p:nvPr>
              <p:custDataLst>
                <p:tags r:id="rId192"/>
              </p:custDataLst>
            </p:nvPr>
          </p:nvSpPr>
          <p:spPr bwMode="auto">
            <a:xfrm>
              <a:off x="36576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27</a:t>
              </a:r>
            </a:p>
          </p:txBody>
        </p:sp>
        <p:sp>
          <p:nvSpPr>
            <p:cNvPr id="109" name="Rectangle 104"/>
            <p:cNvSpPr>
              <a:spLocks noChangeArrowheads="1"/>
            </p:cNvSpPr>
            <p:nvPr>
              <p:custDataLst>
                <p:tags r:id="rId193"/>
              </p:custDataLst>
            </p:nvPr>
          </p:nvSpPr>
          <p:spPr bwMode="auto">
            <a:xfrm>
              <a:off x="42672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28</a:t>
              </a:r>
            </a:p>
          </p:txBody>
        </p:sp>
        <p:sp>
          <p:nvSpPr>
            <p:cNvPr id="110" name="Rectangle 105"/>
            <p:cNvSpPr>
              <a:spLocks noChangeArrowheads="1"/>
            </p:cNvSpPr>
            <p:nvPr>
              <p:custDataLst>
                <p:tags r:id="rId194"/>
              </p:custDataLst>
            </p:nvPr>
          </p:nvSpPr>
          <p:spPr bwMode="auto">
            <a:xfrm>
              <a:off x="48768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29</a:t>
              </a:r>
            </a:p>
          </p:txBody>
        </p:sp>
        <p:sp>
          <p:nvSpPr>
            <p:cNvPr id="111" name="Rectangle 106"/>
            <p:cNvSpPr>
              <a:spLocks noChangeArrowheads="1"/>
            </p:cNvSpPr>
            <p:nvPr>
              <p:custDataLst>
                <p:tags r:id="rId195"/>
              </p:custDataLst>
            </p:nvPr>
          </p:nvSpPr>
          <p:spPr bwMode="auto">
            <a:xfrm>
              <a:off x="54864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30</a:t>
              </a:r>
            </a:p>
          </p:txBody>
        </p:sp>
        <p:sp>
          <p:nvSpPr>
            <p:cNvPr id="112" name="Rectangle 107"/>
            <p:cNvSpPr>
              <a:spLocks noChangeArrowheads="1"/>
            </p:cNvSpPr>
            <p:nvPr>
              <p:custDataLst>
                <p:tags r:id="rId196"/>
              </p:custDataLst>
            </p:nvPr>
          </p:nvSpPr>
          <p:spPr bwMode="auto">
            <a:xfrm>
              <a:off x="24384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31</a:t>
              </a:r>
            </a:p>
          </p:txBody>
        </p:sp>
        <p:sp>
          <p:nvSpPr>
            <p:cNvPr id="113" name="Rectangle 108"/>
            <p:cNvSpPr>
              <a:spLocks noChangeArrowheads="1"/>
            </p:cNvSpPr>
            <p:nvPr>
              <p:custDataLst>
                <p:tags r:id="rId197"/>
              </p:custDataLst>
            </p:nvPr>
          </p:nvSpPr>
          <p:spPr bwMode="auto">
            <a:xfrm>
              <a:off x="30480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32</a:t>
              </a:r>
            </a:p>
          </p:txBody>
        </p:sp>
        <p:sp>
          <p:nvSpPr>
            <p:cNvPr id="114" name="Rectangle 109"/>
            <p:cNvSpPr>
              <a:spLocks noChangeArrowheads="1"/>
            </p:cNvSpPr>
            <p:nvPr>
              <p:custDataLst>
                <p:tags r:id="rId198"/>
              </p:custDataLst>
            </p:nvPr>
          </p:nvSpPr>
          <p:spPr bwMode="auto">
            <a:xfrm>
              <a:off x="36576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33</a:t>
              </a:r>
            </a:p>
          </p:txBody>
        </p:sp>
        <p:sp>
          <p:nvSpPr>
            <p:cNvPr id="115" name="Rectangle 110"/>
            <p:cNvSpPr>
              <a:spLocks noChangeArrowheads="1"/>
            </p:cNvSpPr>
            <p:nvPr>
              <p:custDataLst>
                <p:tags r:id="rId199"/>
              </p:custDataLst>
            </p:nvPr>
          </p:nvSpPr>
          <p:spPr bwMode="auto">
            <a:xfrm>
              <a:off x="42672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34</a:t>
              </a:r>
            </a:p>
          </p:txBody>
        </p:sp>
        <p:sp>
          <p:nvSpPr>
            <p:cNvPr id="116" name="Rectangle 111"/>
            <p:cNvSpPr>
              <a:spLocks noChangeArrowheads="1"/>
            </p:cNvSpPr>
            <p:nvPr>
              <p:custDataLst>
                <p:tags r:id="rId200"/>
              </p:custDataLst>
            </p:nvPr>
          </p:nvSpPr>
          <p:spPr bwMode="auto">
            <a:xfrm>
              <a:off x="48768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35</a:t>
              </a:r>
            </a:p>
          </p:txBody>
        </p:sp>
        <p:sp>
          <p:nvSpPr>
            <p:cNvPr id="117" name="Rectangle 112"/>
            <p:cNvSpPr>
              <a:spLocks noChangeArrowheads="1"/>
            </p:cNvSpPr>
            <p:nvPr>
              <p:custDataLst>
                <p:tags r:id="rId201"/>
              </p:custDataLst>
            </p:nvPr>
          </p:nvSpPr>
          <p:spPr bwMode="auto">
            <a:xfrm>
              <a:off x="54864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dirty="0">
                  <a:solidFill>
                    <a:schemeClr val="tx1"/>
                  </a:solidFill>
                  <a:latin typeface="Arial" charset="0"/>
                </a:rPr>
                <a:t>36</a:t>
              </a:r>
            </a:p>
          </p:txBody>
        </p:sp>
        <p:sp>
          <p:nvSpPr>
            <p:cNvPr id="118" name="Line 114"/>
            <p:cNvSpPr>
              <a:spLocks noChangeShapeType="1"/>
            </p:cNvSpPr>
            <p:nvPr>
              <p:custDataLst>
                <p:tags r:id="rId202"/>
              </p:custDataLst>
            </p:nvPr>
          </p:nvSpPr>
          <p:spPr bwMode="auto">
            <a:xfrm>
              <a:off x="24384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9" name="Line 115"/>
            <p:cNvSpPr>
              <a:spLocks noChangeShapeType="1"/>
            </p:cNvSpPr>
            <p:nvPr>
              <p:custDataLst>
                <p:tags r:id="rId203"/>
              </p:custDataLst>
            </p:nvPr>
          </p:nvSpPr>
          <p:spPr bwMode="auto">
            <a:xfrm>
              <a:off x="5410200" y="6172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grpSp>
      <p:grpSp>
        <p:nvGrpSpPr>
          <p:cNvPr id="324" name="Group 323"/>
          <p:cNvGrpSpPr/>
          <p:nvPr/>
        </p:nvGrpSpPr>
        <p:grpSpPr>
          <a:xfrm>
            <a:off x="4572000" y="3592744"/>
            <a:ext cx="4038600" cy="2595786"/>
            <a:chOff x="838200" y="2743200"/>
            <a:chExt cx="4979988" cy="3200400"/>
          </a:xfrm>
        </p:grpSpPr>
        <p:sp>
          <p:nvSpPr>
            <p:cNvPr id="233" name="Line 3"/>
            <p:cNvSpPr>
              <a:spLocks noChangeShapeType="1"/>
            </p:cNvSpPr>
            <p:nvPr>
              <p:custDataLst>
                <p:tags r:id="rId1"/>
              </p:custDataLst>
            </p:nvPr>
          </p:nvSpPr>
          <p:spPr bwMode="auto">
            <a:xfrm>
              <a:off x="21336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4" name="Line 4"/>
            <p:cNvSpPr>
              <a:spLocks noChangeShapeType="1"/>
            </p:cNvSpPr>
            <p:nvPr>
              <p:custDataLst>
                <p:tags r:id="rId2"/>
              </p:custDataLst>
            </p:nvPr>
          </p:nvSpPr>
          <p:spPr bwMode="auto">
            <a:xfrm>
              <a:off x="27432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5" name="Line 5"/>
            <p:cNvSpPr>
              <a:spLocks noChangeShapeType="1"/>
            </p:cNvSpPr>
            <p:nvPr>
              <p:custDataLst>
                <p:tags r:id="rId3"/>
              </p:custDataLst>
            </p:nvPr>
          </p:nvSpPr>
          <p:spPr bwMode="auto">
            <a:xfrm>
              <a:off x="2743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6" name="Line 6"/>
            <p:cNvSpPr>
              <a:spLocks noChangeShapeType="1"/>
            </p:cNvSpPr>
            <p:nvPr>
              <p:custDataLst>
                <p:tags r:id="rId4"/>
              </p:custDataLst>
            </p:nvPr>
          </p:nvSpPr>
          <p:spPr bwMode="auto">
            <a:xfrm>
              <a:off x="33528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7" name="Line 7"/>
            <p:cNvSpPr>
              <a:spLocks noChangeShapeType="1"/>
            </p:cNvSpPr>
            <p:nvPr>
              <p:custDataLst>
                <p:tags r:id="rId5"/>
              </p:custDataLst>
            </p:nvPr>
          </p:nvSpPr>
          <p:spPr bwMode="auto">
            <a:xfrm>
              <a:off x="3352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8" name="Line 8"/>
            <p:cNvSpPr>
              <a:spLocks noChangeShapeType="1"/>
            </p:cNvSpPr>
            <p:nvPr>
              <p:custDataLst>
                <p:tags r:id="rId6"/>
              </p:custDataLst>
            </p:nvPr>
          </p:nvSpPr>
          <p:spPr bwMode="auto">
            <a:xfrm>
              <a:off x="39624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9" name="Line 9"/>
            <p:cNvSpPr>
              <a:spLocks noChangeShapeType="1"/>
            </p:cNvSpPr>
            <p:nvPr>
              <p:custDataLst>
                <p:tags r:id="rId7"/>
              </p:custDataLst>
            </p:nvPr>
          </p:nvSpPr>
          <p:spPr bwMode="auto">
            <a:xfrm>
              <a:off x="39624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0" name="Line 10"/>
            <p:cNvSpPr>
              <a:spLocks noChangeShapeType="1"/>
            </p:cNvSpPr>
            <p:nvPr>
              <p:custDataLst>
                <p:tags r:id="rId8"/>
              </p:custDataLst>
            </p:nvPr>
          </p:nvSpPr>
          <p:spPr bwMode="auto">
            <a:xfrm>
              <a:off x="45720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1" name="Line 11"/>
            <p:cNvSpPr>
              <a:spLocks noChangeShapeType="1"/>
            </p:cNvSpPr>
            <p:nvPr>
              <p:custDataLst>
                <p:tags r:id="rId9"/>
              </p:custDataLst>
            </p:nvPr>
          </p:nvSpPr>
          <p:spPr bwMode="auto">
            <a:xfrm>
              <a:off x="4572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2" name="Line 12"/>
            <p:cNvSpPr>
              <a:spLocks noChangeShapeType="1"/>
            </p:cNvSpPr>
            <p:nvPr>
              <p:custDataLst>
                <p:tags r:id="rId10"/>
              </p:custDataLst>
            </p:nvPr>
          </p:nvSpPr>
          <p:spPr bwMode="auto">
            <a:xfrm>
              <a:off x="51816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3" name="Line 13"/>
            <p:cNvSpPr>
              <a:spLocks noChangeShapeType="1"/>
            </p:cNvSpPr>
            <p:nvPr>
              <p:custDataLst>
                <p:tags r:id="rId11"/>
              </p:custDataLst>
            </p:nvPr>
          </p:nvSpPr>
          <p:spPr bwMode="auto">
            <a:xfrm>
              <a:off x="1524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4" name="Line 14"/>
            <p:cNvSpPr>
              <a:spLocks noChangeShapeType="1"/>
            </p:cNvSpPr>
            <p:nvPr>
              <p:custDataLst>
                <p:tags r:id="rId12"/>
              </p:custDataLst>
            </p:nvPr>
          </p:nvSpPr>
          <p:spPr bwMode="auto">
            <a:xfrm>
              <a:off x="27432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5" name="Line 15"/>
            <p:cNvSpPr>
              <a:spLocks noChangeShapeType="1"/>
            </p:cNvSpPr>
            <p:nvPr>
              <p:custDataLst>
                <p:tags r:id="rId13"/>
              </p:custDataLst>
            </p:nvPr>
          </p:nvSpPr>
          <p:spPr bwMode="auto">
            <a:xfrm>
              <a:off x="33528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6" name="Line 16"/>
            <p:cNvSpPr>
              <a:spLocks noChangeShapeType="1"/>
            </p:cNvSpPr>
            <p:nvPr>
              <p:custDataLst>
                <p:tags r:id="rId14"/>
              </p:custDataLst>
            </p:nvPr>
          </p:nvSpPr>
          <p:spPr bwMode="auto">
            <a:xfrm>
              <a:off x="3352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7" name="Line 17"/>
            <p:cNvSpPr>
              <a:spLocks noChangeShapeType="1"/>
            </p:cNvSpPr>
            <p:nvPr>
              <p:custDataLst>
                <p:tags r:id="rId15"/>
              </p:custDataLst>
            </p:nvPr>
          </p:nvSpPr>
          <p:spPr bwMode="auto">
            <a:xfrm>
              <a:off x="39624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8" name="Line 18"/>
            <p:cNvSpPr>
              <a:spLocks noChangeShapeType="1"/>
            </p:cNvSpPr>
            <p:nvPr>
              <p:custDataLst>
                <p:tags r:id="rId16"/>
              </p:custDataLst>
            </p:nvPr>
          </p:nvSpPr>
          <p:spPr bwMode="auto">
            <a:xfrm>
              <a:off x="39624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9" name="Line 19"/>
            <p:cNvSpPr>
              <a:spLocks noChangeShapeType="1"/>
            </p:cNvSpPr>
            <p:nvPr>
              <p:custDataLst>
                <p:tags r:id="rId17"/>
              </p:custDataLst>
            </p:nvPr>
          </p:nvSpPr>
          <p:spPr bwMode="auto">
            <a:xfrm>
              <a:off x="45720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0" name="Line 20"/>
            <p:cNvSpPr>
              <a:spLocks noChangeShapeType="1"/>
            </p:cNvSpPr>
            <p:nvPr>
              <p:custDataLst>
                <p:tags r:id="rId18"/>
              </p:custDataLst>
            </p:nvPr>
          </p:nvSpPr>
          <p:spPr bwMode="auto">
            <a:xfrm>
              <a:off x="4572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1" name="Line 21"/>
            <p:cNvSpPr>
              <a:spLocks noChangeShapeType="1"/>
            </p:cNvSpPr>
            <p:nvPr>
              <p:custDataLst>
                <p:tags r:id="rId19"/>
              </p:custDataLst>
            </p:nvPr>
          </p:nvSpPr>
          <p:spPr bwMode="auto">
            <a:xfrm>
              <a:off x="51816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2" name="Line 22"/>
            <p:cNvSpPr>
              <a:spLocks noChangeShapeType="1"/>
            </p:cNvSpPr>
            <p:nvPr>
              <p:custDataLst>
                <p:tags r:id="rId20"/>
              </p:custDataLst>
            </p:nvPr>
          </p:nvSpPr>
          <p:spPr bwMode="auto">
            <a:xfrm>
              <a:off x="2133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3" name="Line 23"/>
            <p:cNvSpPr>
              <a:spLocks noChangeShapeType="1"/>
            </p:cNvSpPr>
            <p:nvPr>
              <p:custDataLst>
                <p:tags r:id="rId21"/>
              </p:custDataLst>
            </p:nvPr>
          </p:nvSpPr>
          <p:spPr bwMode="auto">
            <a:xfrm>
              <a:off x="2133600" y="3810000"/>
              <a:ext cx="609600"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4" name="Line 24"/>
            <p:cNvSpPr>
              <a:spLocks noChangeShapeType="1"/>
            </p:cNvSpPr>
            <p:nvPr>
              <p:custDataLst>
                <p:tags r:id="rId22"/>
              </p:custDataLst>
            </p:nvPr>
          </p:nvSpPr>
          <p:spPr bwMode="auto">
            <a:xfrm>
              <a:off x="2743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5" name="Line 25"/>
            <p:cNvSpPr>
              <a:spLocks noChangeShapeType="1"/>
            </p:cNvSpPr>
            <p:nvPr>
              <p:custDataLst>
                <p:tags r:id="rId23"/>
              </p:custDataLst>
            </p:nvPr>
          </p:nvSpPr>
          <p:spPr bwMode="auto">
            <a:xfrm>
              <a:off x="27432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6" name="Line 26"/>
            <p:cNvSpPr>
              <a:spLocks noChangeShapeType="1"/>
            </p:cNvSpPr>
            <p:nvPr>
              <p:custDataLst>
                <p:tags r:id="rId24"/>
              </p:custDataLst>
            </p:nvPr>
          </p:nvSpPr>
          <p:spPr bwMode="auto">
            <a:xfrm>
              <a:off x="33528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7" name="Line 27"/>
            <p:cNvSpPr>
              <a:spLocks noChangeShapeType="1"/>
            </p:cNvSpPr>
            <p:nvPr>
              <p:custDataLst>
                <p:tags r:id="rId25"/>
              </p:custDataLst>
            </p:nvPr>
          </p:nvSpPr>
          <p:spPr bwMode="auto">
            <a:xfrm>
              <a:off x="39624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8" name="Line 28"/>
            <p:cNvSpPr>
              <a:spLocks noChangeShapeType="1"/>
            </p:cNvSpPr>
            <p:nvPr>
              <p:custDataLst>
                <p:tags r:id="rId26"/>
              </p:custDataLst>
            </p:nvPr>
          </p:nvSpPr>
          <p:spPr bwMode="auto">
            <a:xfrm>
              <a:off x="45720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9" name="Line 29"/>
            <p:cNvSpPr>
              <a:spLocks noChangeShapeType="1"/>
            </p:cNvSpPr>
            <p:nvPr>
              <p:custDataLst>
                <p:tags r:id="rId27"/>
              </p:custDataLst>
            </p:nvPr>
          </p:nvSpPr>
          <p:spPr bwMode="auto">
            <a:xfrm>
              <a:off x="45720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0" name="Line 30"/>
            <p:cNvSpPr>
              <a:spLocks noChangeShapeType="1"/>
            </p:cNvSpPr>
            <p:nvPr>
              <p:custDataLst>
                <p:tags r:id="rId28"/>
              </p:custDataLst>
            </p:nvPr>
          </p:nvSpPr>
          <p:spPr bwMode="auto">
            <a:xfrm>
              <a:off x="5181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1" name="Line 31"/>
            <p:cNvSpPr>
              <a:spLocks noChangeShapeType="1"/>
            </p:cNvSpPr>
            <p:nvPr>
              <p:custDataLst>
                <p:tags r:id="rId29"/>
              </p:custDataLst>
            </p:nvPr>
          </p:nvSpPr>
          <p:spPr bwMode="auto">
            <a:xfrm>
              <a:off x="2133600" y="4343400"/>
              <a:ext cx="0" cy="5334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2" name="Line 32"/>
            <p:cNvSpPr>
              <a:spLocks noChangeShapeType="1"/>
            </p:cNvSpPr>
            <p:nvPr>
              <p:custDataLst>
                <p:tags r:id="rId30"/>
              </p:custDataLst>
            </p:nvPr>
          </p:nvSpPr>
          <p:spPr bwMode="auto">
            <a:xfrm>
              <a:off x="2743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3" name="Line 33"/>
            <p:cNvSpPr>
              <a:spLocks noChangeShapeType="1"/>
            </p:cNvSpPr>
            <p:nvPr>
              <p:custDataLst>
                <p:tags r:id="rId31"/>
              </p:custDataLst>
            </p:nvPr>
          </p:nvSpPr>
          <p:spPr bwMode="auto">
            <a:xfrm>
              <a:off x="33528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4" name="Line 34"/>
            <p:cNvSpPr>
              <a:spLocks noChangeShapeType="1"/>
            </p:cNvSpPr>
            <p:nvPr>
              <p:custDataLst>
                <p:tags r:id="rId32"/>
              </p:custDataLst>
            </p:nvPr>
          </p:nvSpPr>
          <p:spPr bwMode="auto">
            <a:xfrm>
              <a:off x="33528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5" name="Line 35"/>
            <p:cNvSpPr>
              <a:spLocks noChangeShapeType="1"/>
            </p:cNvSpPr>
            <p:nvPr>
              <p:custDataLst>
                <p:tags r:id="rId33"/>
              </p:custDataLst>
            </p:nvPr>
          </p:nvSpPr>
          <p:spPr bwMode="auto">
            <a:xfrm>
              <a:off x="39624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6" name="Line 36"/>
            <p:cNvSpPr>
              <a:spLocks noChangeShapeType="1"/>
            </p:cNvSpPr>
            <p:nvPr>
              <p:custDataLst>
                <p:tags r:id="rId34"/>
              </p:custDataLst>
            </p:nvPr>
          </p:nvSpPr>
          <p:spPr bwMode="auto">
            <a:xfrm>
              <a:off x="45720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7" name="Line 37"/>
            <p:cNvSpPr>
              <a:spLocks noChangeShapeType="1"/>
            </p:cNvSpPr>
            <p:nvPr>
              <p:custDataLst>
                <p:tags r:id="rId35"/>
              </p:custDataLst>
            </p:nvPr>
          </p:nvSpPr>
          <p:spPr bwMode="auto">
            <a:xfrm>
              <a:off x="45720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8" name="Line 38"/>
            <p:cNvSpPr>
              <a:spLocks noChangeShapeType="1"/>
            </p:cNvSpPr>
            <p:nvPr>
              <p:custDataLst>
                <p:tags r:id="rId36"/>
              </p:custDataLst>
            </p:nvPr>
          </p:nvSpPr>
          <p:spPr bwMode="auto">
            <a:xfrm>
              <a:off x="5181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9" name="Line 39"/>
            <p:cNvSpPr>
              <a:spLocks noChangeShapeType="1"/>
            </p:cNvSpPr>
            <p:nvPr>
              <p:custDataLst>
                <p:tags r:id="rId37"/>
              </p:custDataLst>
            </p:nvPr>
          </p:nvSpPr>
          <p:spPr bwMode="auto">
            <a:xfrm>
              <a:off x="15240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0" name="Line 40"/>
            <p:cNvSpPr>
              <a:spLocks noChangeShapeType="1"/>
            </p:cNvSpPr>
            <p:nvPr>
              <p:custDataLst>
                <p:tags r:id="rId38"/>
              </p:custDataLst>
            </p:nvPr>
          </p:nvSpPr>
          <p:spPr bwMode="auto">
            <a:xfrm>
              <a:off x="21336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1" name="Line 41"/>
            <p:cNvSpPr>
              <a:spLocks noChangeShapeType="1"/>
            </p:cNvSpPr>
            <p:nvPr>
              <p:custDataLst>
                <p:tags r:id="rId39"/>
              </p:custDataLst>
            </p:nvPr>
          </p:nvSpPr>
          <p:spPr bwMode="auto">
            <a:xfrm>
              <a:off x="27432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2" name="Line 42"/>
            <p:cNvSpPr>
              <a:spLocks noChangeShapeType="1"/>
            </p:cNvSpPr>
            <p:nvPr>
              <p:custDataLst>
                <p:tags r:id="rId40"/>
              </p:custDataLst>
            </p:nvPr>
          </p:nvSpPr>
          <p:spPr bwMode="auto">
            <a:xfrm>
              <a:off x="33528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3" name="Line 43"/>
            <p:cNvSpPr>
              <a:spLocks noChangeShapeType="1"/>
            </p:cNvSpPr>
            <p:nvPr>
              <p:custDataLst>
                <p:tags r:id="rId41"/>
              </p:custDataLst>
            </p:nvPr>
          </p:nvSpPr>
          <p:spPr bwMode="auto">
            <a:xfrm>
              <a:off x="33528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4" name="Line 44"/>
            <p:cNvSpPr>
              <a:spLocks noChangeShapeType="1"/>
            </p:cNvSpPr>
            <p:nvPr>
              <p:custDataLst>
                <p:tags r:id="rId42"/>
              </p:custDataLst>
            </p:nvPr>
          </p:nvSpPr>
          <p:spPr bwMode="auto">
            <a:xfrm>
              <a:off x="39624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5" name="Line 45"/>
            <p:cNvSpPr>
              <a:spLocks noChangeShapeType="1"/>
            </p:cNvSpPr>
            <p:nvPr>
              <p:custDataLst>
                <p:tags r:id="rId43"/>
              </p:custDataLst>
            </p:nvPr>
          </p:nvSpPr>
          <p:spPr bwMode="auto">
            <a:xfrm>
              <a:off x="51816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6" name="Line 46"/>
            <p:cNvSpPr>
              <a:spLocks noChangeShapeType="1"/>
            </p:cNvSpPr>
            <p:nvPr>
              <p:custDataLst>
                <p:tags r:id="rId44"/>
              </p:custDataLst>
            </p:nvPr>
          </p:nvSpPr>
          <p:spPr bwMode="auto">
            <a:xfrm>
              <a:off x="15240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7" name="Line 47"/>
            <p:cNvSpPr>
              <a:spLocks noChangeShapeType="1"/>
            </p:cNvSpPr>
            <p:nvPr>
              <p:custDataLst>
                <p:tags r:id="rId45"/>
              </p:custDataLst>
            </p:nvPr>
          </p:nvSpPr>
          <p:spPr bwMode="auto">
            <a:xfrm>
              <a:off x="2133600" y="5410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8" name="Line 48"/>
            <p:cNvSpPr>
              <a:spLocks noChangeShapeType="1"/>
            </p:cNvSpPr>
            <p:nvPr>
              <p:custDataLst>
                <p:tags r:id="rId46"/>
              </p:custDataLst>
            </p:nvPr>
          </p:nvSpPr>
          <p:spPr bwMode="auto">
            <a:xfrm>
              <a:off x="2133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9" name="Line 49"/>
            <p:cNvSpPr>
              <a:spLocks noChangeShapeType="1"/>
            </p:cNvSpPr>
            <p:nvPr>
              <p:custDataLst>
                <p:tags r:id="rId47"/>
              </p:custDataLst>
            </p:nvPr>
          </p:nvSpPr>
          <p:spPr bwMode="auto">
            <a:xfrm>
              <a:off x="27432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0" name="Line 50"/>
            <p:cNvSpPr>
              <a:spLocks noChangeShapeType="1"/>
            </p:cNvSpPr>
            <p:nvPr>
              <p:custDataLst>
                <p:tags r:id="rId48"/>
              </p:custDataLst>
            </p:nvPr>
          </p:nvSpPr>
          <p:spPr bwMode="auto">
            <a:xfrm>
              <a:off x="33528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1" name="Line 51"/>
            <p:cNvSpPr>
              <a:spLocks noChangeShapeType="1"/>
            </p:cNvSpPr>
            <p:nvPr>
              <p:custDataLst>
                <p:tags r:id="rId49"/>
              </p:custDataLst>
            </p:nvPr>
          </p:nvSpPr>
          <p:spPr bwMode="auto">
            <a:xfrm>
              <a:off x="45720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2" name="Line 52"/>
            <p:cNvSpPr>
              <a:spLocks noChangeShapeType="1"/>
            </p:cNvSpPr>
            <p:nvPr>
              <p:custDataLst>
                <p:tags r:id="rId50"/>
              </p:custDataLst>
            </p:nvPr>
          </p:nvSpPr>
          <p:spPr bwMode="auto">
            <a:xfrm rot="10800000">
              <a:off x="1524000" y="59436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3" name="Line 53"/>
            <p:cNvSpPr>
              <a:spLocks noChangeShapeType="1"/>
            </p:cNvSpPr>
            <p:nvPr>
              <p:custDataLst>
                <p:tags r:id="rId51"/>
              </p:custDataLst>
            </p:nvPr>
          </p:nvSpPr>
          <p:spPr bwMode="auto">
            <a:xfrm rot="10800000">
              <a:off x="1524000" y="32766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4" name="Text Box 54"/>
            <p:cNvSpPr txBox="1">
              <a:spLocks noChangeArrowheads="1"/>
            </p:cNvSpPr>
            <p:nvPr>
              <p:custDataLst>
                <p:tags r:id="rId52"/>
              </p:custDataLst>
            </p:nvPr>
          </p:nvSpPr>
          <p:spPr bwMode="auto">
            <a:xfrm>
              <a:off x="838200" y="2743200"/>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Start</a:t>
              </a:r>
            </a:p>
          </p:txBody>
        </p:sp>
        <p:sp>
          <p:nvSpPr>
            <p:cNvPr id="285" name="Text Box 55"/>
            <p:cNvSpPr txBox="1">
              <a:spLocks noChangeArrowheads="1"/>
            </p:cNvSpPr>
            <p:nvPr>
              <p:custDataLst>
                <p:tags r:id="rId53"/>
              </p:custDataLst>
            </p:nvPr>
          </p:nvSpPr>
          <p:spPr bwMode="auto">
            <a:xfrm>
              <a:off x="5181600" y="5410200"/>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End</a:t>
              </a:r>
            </a:p>
          </p:txBody>
        </p:sp>
        <p:sp>
          <p:nvSpPr>
            <p:cNvPr id="286" name="Rectangle 56"/>
            <p:cNvSpPr>
              <a:spLocks noChangeArrowheads="1"/>
            </p:cNvSpPr>
            <p:nvPr>
              <p:custDataLst>
                <p:tags r:id="rId54"/>
              </p:custDataLst>
            </p:nvPr>
          </p:nvSpPr>
          <p:spPr bwMode="auto">
            <a:xfrm>
              <a:off x="16002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a:t>
              </a:r>
            </a:p>
          </p:txBody>
        </p:sp>
        <p:sp>
          <p:nvSpPr>
            <p:cNvPr id="287" name="Rectangle 57"/>
            <p:cNvSpPr>
              <a:spLocks noChangeArrowheads="1"/>
            </p:cNvSpPr>
            <p:nvPr>
              <p:custDataLst>
                <p:tags r:id="rId55"/>
              </p:custDataLst>
            </p:nvPr>
          </p:nvSpPr>
          <p:spPr bwMode="auto">
            <a:xfrm>
              <a:off x="22098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a:t>
              </a:r>
            </a:p>
          </p:txBody>
        </p:sp>
        <p:sp>
          <p:nvSpPr>
            <p:cNvPr id="288" name="Rectangle 58"/>
            <p:cNvSpPr>
              <a:spLocks noChangeArrowheads="1"/>
            </p:cNvSpPr>
            <p:nvPr>
              <p:custDataLst>
                <p:tags r:id="rId56"/>
              </p:custDataLst>
            </p:nvPr>
          </p:nvSpPr>
          <p:spPr bwMode="auto">
            <a:xfrm>
              <a:off x="28194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a:t>
              </a:r>
            </a:p>
          </p:txBody>
        </p:sp>
        <p:sp>
          <p:nvSpPr>
            <p:cNvPr id="289" name="Rectangle 59"/>
            <p:cNvSpPr>
              <a:spLocks noChangeArrowheads="1"/>
            </p:cNvSpPr>
            <p:nvPr>
              <p:custDataLst>
                <p:tags r:id="rId57"/>
              </p:custDataLst>
            </p:nvPr>
          </p:nvSpPr>
          <p:spPr bwMode="auto">
            <a:xfrm>
              <a:off x="34290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4</a:t>
              </a:r>
            </a:p>
          </p:txBody>
        </p:sp>
        <p:sp>
          <p:nvSpPr>
            <p:cNvPr id="290" name="Rectangle 60"/>
            <p:cNvSpPr>
              <a:spLocks noChangeArrowheads="1"/>
            </p:cNvSpPr>
            <p:nvPr>
              <p:custDataLst>
                <p:tags r:id="rId58"/>
              </p:custDataLst>
            </p:nvPr>
          </p:nvSpPr>
          <p:spPr bwMode="auto">
            <a:xfrm>
              <a:off x="40386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5</a:t>
              </a:r>
            </a:p>
          </p:txBody>
        </p:sp>
        <p:sp>
          <p:nvSpPr>
            <p:cNvPr id="291" name="Rectangle 61"/>
            <p:cNvSpPr>
              <a:spLocks noChangeArrowheads="1"/>
            </p:cNvSpPr>
            <p:nvPr>
              <p:custDataLst>
                <p:tags r:id="rId59"/>
              </p:custDataLst>
            </p:nvPr>
          </p:nvSpPr>
          <p:spPr bwMode="auto">
            <a:xfrm>
              <a:off x="46482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6</a:t>
              </a:r>
            </a:p>
          </p:txBody>
        </p:sp>
        <p:sp>
          <p:nvSpPr>
            <p:cNvPr id="292" name="Rectangle 62"/>
            <p:cNvSpPr>
              <a:spLocks noChangeArrowheads="1"/>
            </p:cNvSpPr>
            <p:nvPr>
              <p:custDataLst>
                <p:tags r:id="rId60"/>
              </p:custDataLst>
            </p:nvPr>
          </p:nvSpPr>
          <p:spPr bwMode="auto">
            <a:xfrm>
              <a:off x="16002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7</a:t>
              </a:r>
            </a:p>
          </p:txBody>
        </p:sp>
        <p:sp>
          <p:nvSpPr>
            <p:cNvPr id="293" name="Rectangle 63"/>
            <p:cNvSpPr>
              <a:spLocks noChangeArrowheads="1"/>
            </p:cNvSpPr>
            <p:nvPr>
              <p:custDataLst>
                <p:tags r:id="rId61"/>
              </p:custDataLst>
            </p:nvPr>
          </p:nvSpPr>
          <p:spPr bwMode="auto">
            <a:xfrm>
              <a:off x="22098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8</a:t>
              </a:r>
            </a:p>
          </p:txBody>
        </p:sp>
        <p:sp>
          <p:nvSpPr>
            <p:cNvPr id="294" name="Rectangle 64"/>
            <p:cNvSpPr>
              <a:spLocks noChangeArrowheads="1"/>
            </p:cNvSpPr>
            <p:nvPr>
              <p:custDataLst>
                <p:tags r:id="rId62"/>
              </p:custDataLst>
            </p:nvPr>
          </p:nvSpPr>
          <p:spPr bwMode="auto">
            <a:xfrm>
              <a:off x="28194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9</a:t>
              </a:r>
            </a:p>
          </p:txBody>
        </p:sp>
        <p:sp>
          <p:nvSpPr>
            <p:cNvPr id="295" name="Rectangle 65"/>
            <p:cNvSpPr>
              <a:spLocks noChangeArrowheads="1"/>
            </p:cNvSpPr>
            <p:nvPr>
              <p:custDataLst>
                <p:tags r:id="rId63"/>
              </p:custDataLst>
            </p:nvPr>
          </p:nvSpPr>
          <p:spPr bwMode="auto">
            <a:xfrm>
              <a:off x="34290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10</a:t>
              </a:r>
            </a:p>
          </p:txBody>
        </p:sp>
        <p:sp>
          <p:nvSpPr>
            <p:cNvPr id="296" name="Rectangle 66"/>
            <p:cNvSpPr>
              <a:spLocks noChangeArrowheads="1"/>
            </p:cNvSpPr>
            <p:nvPr>
              <p:custDataLst>
                <p:tags r:id="rId64"/>
              </p:custDataLst>
            </p:nvPr>
          </p:nvSpPr>
          <p:spPr bwMode="auto">
            <a:xfrm>
              <a:off x="40386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11</a:t>
              </a:r>
            </a:p>
          </p:txBody>
        </p:sp>
        <p:sp>
          <p:nvSpPr>
            <p:cNvPr id="297" name="Rectangle 67"/>
            <p:cNvSpPr>
              <a:spLocks noChangeArrowheads="1"/>
            </p:cNvSpPr>
            <p:nvPr>
              <p:custDataLst>
                <p:tags r:id="rId65"/>
              </p:custDataLst>
            </p:nvPr>
          </p:nvSpPr>
          <p:spPr bwMode="auto">
            <a:xfrm>
              <a:off x="46482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12</a:t>
              </a:r>
            </a:p>
          </p:txBody>
        </p:sp>
        <p:sp>
          <p:nvSpPr>
            <p:cNvPr id="298" name="Rectangle 68"/>
            <p:cNvSpPr>
              <a:spLocks noChangeArrowheads="1"/>
            </p:cNvSpPr>
            <p:nvPr>
              <p:custDataLst>
                <p:tags r:id="rId66"/>
              </p:custDataLst>
            </p:nvPr>
          </p:nvSpPr>
          <p:spPr bwMode="auto">
            <a:xfrm>
              <a:off x="16002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13</a:t>
              </a:r>
            </a:p>
          </p:txBody>
        </p:sp>
        <p:sp>
          <p:nvSpPr>
            <p:cNvPr id="299" name="Rectangle 69"/>
            <p:cNvSpPr>
              <a:spLocks noChangeArrowheads="1"/>
            </p:cNvSpPr>
            <p:nvPr>
              <p:custDataLst>
                <p:tags r:id="rId67"/>
              </p:custDataLst>
            </p:nvPr>
          </p:nvSpPr>
          <p:spPr bwMode="auto">
            <a:xfrm>
              <a:off x="22098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14</a:t>
              </a:r>
            </a:p>
          </p:txBody>
        </p:sp>
        <p:sp>
          <p:nvSpPr>
            <p:cNvPr id="300" name="Rectangle 70"/>
            <p:cNvSpPr>
              <a:spLocks noChangeArrowheads="1"/>
            </p:cNvSpPr>
            <p:nvPr>
              <p:custDataLst>
                <p:tags r:id="rId68"/>
              </p:custDataLst>
            </p:nvPr>
          </p:nvSpPr>
          <p:spPr bwMode="auto">
            <a:xfrm>
              <a:off x="28194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15</a:t>
              </a:r>
            </a:p>
          </p:txBody>
        </p:sp>
        <p:sp>
          <p:nvSpPr>
            <p:cNvPr id="301" name="Rectangle 71"/>
            <p:cNvSpPr>
              <a:spLocks noChangeArrowheads="1"/>
            </p:cNvSpPr>
            <p:nvPr>
              <p:custDataLst>
                <p:tags r:id="rId69"/>
              </p:custDataLst>
            </p:nvPr>
          </p:nvSpPr>
          <p:spPr bwMode="auto">
            <a:xfrm>
              <a:off x="34290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16</a:t>
              </a:r>
            </a:p>
          </p:txBody>
        </p:sp>
        <p:sp>
          <p:nvSpPr>
            <p:cNvPr id="302" name="Rectangle 72"/>
            <p:cNvSpPr>
              <a:spLocks noChangeArrowheads="1"/>
            </p:cNvSpPr>
            <p:nvPr>
              <p:custDataLst>
                <p:tags r:id="rId70"/>
              </p:custDataLst>
            </p:nvPr>
          </p:nvSpPr>
          <p:spPr bwMode="auto">
            <a:xfrm>
              <a:off x="40386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17</a:t>
              </a:r>
            </a:p>
          </p:txBody>
        </p:sp>
        <p:sp>
          <p:nvSpPr>
            <p:cNvPr id="303" name="Rectangle 73"/>
            <p:cNvSpPr>
              <a:spLocks noChangeArrowheads="1"/>
            </p:cNvSpPr>
            <p:nvPr>
              <p:custDataLst>
                <p:tags r:id="rId71"/>
              </p:custDataLst>
            </p:nvPr>
          </p:nvSpPr>
          <p:spPr bwMode="auto">
            <a:xfrm>
              <a:off x="46482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18</a:t>
              </a:r>
            </a:p>
          </p:txBody>
        </p:sp>
        <p:sp>
          <p:nvSpPr>
            <p:cNvPr id="304" name="Rectangle 74"/>
            <p:cNvSpPr>
              <a:spLocks noChangeArrowheads="1"/>
            </p:cNvSpPr>
            <p:nvPr>
              <p:custDataLst>
                <p:tags r:id="rId72"/>
              </p:custDataLst>
            </p:nvPr>
          </p:nvSpPr>
          <p:spPr bwMode="auto">
            <a:xfrm>
              <a:off x="16002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19</a:t>
              </a:r>
            </a:p>
          </p:txBody>
        </p:sp>
        <p:sp>
          <p:nvSpPr>
            <p:cNvPr id="305" name="Rectangle 75"/>
            <p:cNvSpPr>
              <a:spLocks noChangeArrowheads="1"/>
            </p:cNvSpPr>
            <p:nvPr>
              <p:custDataLst>
                <p:tags r:id="rId73"/>
              </p:custDataLst>
            </p:nvPr>
          </p:nvSpPr>
          <p:spPr bwMode="auto">
            <a:xfrm>
              <a:off x="22098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20</a:t>
              </a:r>
            </a:p>
          </p:txBody>
        </p:sp>
        <p:sp>
          <p:nvSpPr>
            <p:cNvPr id="306" name="Rectangle 76"/>
            <p:cNvSpPr>
              <a:spLocks noChangeArrowheads="1"/>
            </p:cNvSpPr>
            <p:nvPr>
              <p:custDataLst>
                <p:tags r:id="rId74"/>
              </p:custDataLst>
            </p:nvPr>
          </p:nvSpPr>
          <p:spPr bwMode="auto">
            <a:xfrm>
              <a:off x="28194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21</a:t>
              </a:r>
            </a:p>
          </p:txBody>
        </p:sp>
        <p:sp>
          <p:nvSpPr>
            <p:cNvPr id="307" name="Rectangle 77"/>
            <p:cNvSpPr>
              <a:spLocks noChangeArrowheads="1"/>
            </p:cNvSpPr>
            <p:nvPr>
              <p:custDataLst>
                <p:tags r:id="rId75"/>
              </p:custDataLst>
            </p:nvPr>
          </p:nvSpPr>
          <p:spPr bwMode="auto">
            <a:xfrm>
              <a:off x="34290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22</a:t>
              </a:r>
            </a:p>
          </p:txBody>
        </p:sp>
        <p:sp>
          <p:nvSpPr>
            <p:cNvPr id="308" name="Rectangle 78"/>
            <p:cNvSpPr>
              <a:spLocks noChangeArrowheads="1"/>
            </p:cNvSpPr>
            <p:nvPr>
              <p:custDataLst>
                <p:tags r:id="rId76"/>
              </p:custDataLst>
            </p:nvPr>
          </p:nvSpPr>
          <p:spPr bwMode="auto">
            <a:xfrm>
              <a:off x="40386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23</a:t>
              </a:r>
            </a:p>
          </p:txBody>
        </p:sp>
        <p:sp>
          <p:nvSpPr>
            <p:cNvPr id="309" name="Rectangle 79"/>
            <p:cNvSpPr>
              <a:spLocks noChangeArrowheads="1"/>
            </p:cNvSpPr>
            <p:nvPr>
              <p:custDataLst>
                <p:tags r:id="rId77"/>
              </p:custDataLst>
            </p:nvPr>
          </p:nvSpPr>
          <p:spPr bwMode="auto">
            <a:xfrm>
              <a:off x="46482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24</a:t>
              </a:r>
            </a:p>
          </p:txBody>
        </p:sp>
        <p:sp>
          <p:nvSpPr>
            <p:cNvPr id="310" name="Rectangle 80"/>
            <p:cNvSpPr>
              <a:spLocks noChangeArrowheads="1"/>
            </p:cNvSpPr>
            <p:nvPr>
              <p:custDataLst>
                <p:tags r:id="rId78"/>
              </p:custDataLst>
            </p:nvPr>
          </p:nvSpPr>
          <p:spPr bwMode="auto">
            <a:xfrm>
              <a:off x="16002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25</a:t>
              </a:r>
            </a:p>
          </p:txBody>
        </p:sp>
        <p:sp>
          <p:nvSpPr>
            <p:cNvPr id="311" name="Rectangle 81"/>
            <p:cNvSpPr>
              <a:spLocks noChangeArrowheads="1"/>
            </p:cNvSpPr>
            <p:nvPr>
              <p:custDataLst>
                <p:tags r:id="rId79"/>
              </p:custDataLst>
            </p:nvPr>
          </p:nvSpPr>
          <p:spPr bwMode="auto">
            <a:xfrm>
              <a:off x="22098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26</a:t>
              </a:r>
            </a:p>
          </p:txBody>
        </p:sp>
        <p:sp>
          <p:nvSpPr>
            <p:cNvPr id="312" name="Rectangle 82"/>
            <p:cNvSpPr>
              <a:spLocks noChangeArrowheads="1"/>
            </p:cNvSpPr>
            <p:nvPr>
              <p:custDataLst>
                <p:tags r:id="rId80"/>
              </p:custDataLst>
            </p:nvPr>
          </p:nvSpPr>
          <p:spPr bwMode="auto">
            <a:xfrm>
              <a:off x="28194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27</a:t>
              </a:r>
            </a:p>
          </p:txBody>
        </p:sp>
        <p:sp>
          <p:nvSpPr>
            <p:cNvPr id="313" name="Rectangle 83"/>
            <p:cNvSpPr>
              <a:spLocks noChangeArrowheads="1"/>
            </p:cNvSpPr>
            <p:nvPr>
              <p:custDataLst>
                <p:tags r:id="rId81"/>
              </p:custDataLst>
            </p:nvPr>
          </p:nvSpPr>
          <p:spPr bwMode="auto">
            <a:xfrm>
              <a:off x="34290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28</a:t>
              </a:r>
            </a:p>
          </p:txBody>
        </p:sp>
        <p:sp>
          <p:nvSpPr>
            <p:cNvPr id="314" name="Rectangle 84"/>
            <p:cNvSpPr>
              <a:spLocks noChangeArrowheads="1"/>
            </p:cNvSpPr>
            <p:nvPr>
              <p:custDataLst>
                <p:tags r:id="rId82"/>
              </p:custDataLst>
            </p:nvPr>
          </p:nvSpPr>
          <p:spPr bwMode="auto">
            <a:xfrm>
              <a:off x="40386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29</a:t>
              </a:r>
            </a:p>
          </p:txBody>
        </p:sp>
        <p:sp>
          <p:nvSpPr>
            <p:cNvPr id="315" name="Rectangle 85"/>
            <p:cNvSpPr>
              <a:spLocks noChangeArrowheads="1"/>
            </p:cNvSpPr>
            <p:nvPr>
              <p:custDataLst>
                <p:tags r:id="rId83"/>
              </p:custDataLst>
            </p:nvPr>
          </p:nvSpPr>
          <p:spPr bwMode="auto">
            <a:xfrm>
              <a:off x="46482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30</a:t>
              </a:r>
            </a:p>
          </p:txBody>
        </p:sp>
        <p:sp>
          <p:nvSpPr>
            <p:cNvPr id="316" name="Rectangle 86"/>
            <p:cNvSpPr>
              <a:spLocks noChangeArrowheads="1"/>
            </p:cNvSpPr>
            <p:nvPr>
              <p:custDataLst>
                <p:tags r:id="rId84"/>
              </p:custDataLst>
            </p:nvPr>
          </p:nvSpPr>
          <p:spPr bwMode="auto">
            <a:xfrm>
              <a:off x="16002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31</a:t>
              </a:r>
            </a:p>
          </p:txBody>
        </p:sp>
        <p:sp>
          <p:nvSpPr>
            <p:cNvPr id="317" name="Rectangle 87"/>
            <p:cNvSpPr>
              <a:spLocks noChangeArrowheads="1"/>
            </p:cNvSpPr>
            <p:nvPr>
              <p:custDataLst>
                <p:tags r:id="rId85"/>
              </p:custDataLst>
            </p:nvPr>
          </p:nvSpPr>
          <p:spPr bwMode="auto">
            <a:xfrm>
              <a:off x="22098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32</a:t>
              </a:r>
            </a:p>
          </p:txBody>
        </p:sp>
        <p:sp>
          <p:nvSpPr>
            <p:cNvPr id="318" name="Rectangle 88"/>
            <p:cNvSpPr>
              <a:spLocks noChangeArrowheads="1"/>
            </p:cNvSpPr>
            <p:nvPr>
              <p:custDataLst>
                <p:tags r:id="rId86"/>
              </p:custDataLst>
            </p:nvPr>
          </p:nvSpPr>
          <p:spPr bwMode="auto">
            <a:xfrm>
              <a:off x="28194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33</a:t>
              </a:r>
            </a:p>
          </p:txBody>
        </p:sp>
        <p:sp>
          <p:nvSpPr>
            <p:cNvPr id="319" name="Rectangle 89"/>
            <p:cNvSpPr>
              <a:spLocks noChangeArrowheads="1"/>
            </p:cNvSpPr>
            <p:nvPr>
              <p:custDataLst>
                <p:tags r:id="rId87"/>
              </p:custDataLst>
            </p:nvPr>
          </p:nvSpPr>
          <p:spPr bwMode="auto">
            <a:xfrm>
              <a:off x="34290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34</a:t>
              </a:r>
            </a:p>
          </p:txBody>
        </p:sp>
        <p:sp>
          <p:nvSpPr>
            <p:cNvPr id="320" name="Rectangle 90"/>
            <p:cNvSpPr>
              <a:spLocks noChangeArrowheads="1"/>
            </p:cNvSpPr>
            <p:nvPr>
              <p:custDataLst>
                <p:tags r:id="rId88"/>
              </p:custDataLst>
            </p:nvPr>
          </p:nvSpPr>
          <p:spPr bwMode="auto">
            <a:xfrm>
              <a:off x="40386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35</a:t>
              </a:r>
            </a:p>
          </p:txBody>
        </p:sp>
        <p:sp>
          <p:nvSpPr>
            <p:cNvPr id="321" name="Rectangle 91"/>
            <p:cNvSpPr>
              <a:spLocks noChangeArrowheads="1"/>
            </p:cNvSpPr>
            <p:nvPr>
              <p:custDataLst>
                <p:tags r:id="rId89"/>
              </p:custDataLst>
            </p:nvPr>
          </p:nvSpPr>
          <p:spPr bwMode="auto">
            <a:xfrm>
              <a:off x="46482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36</a:t>
              </a:r>
            </a:p>
          </p:txBody>
        </p:sp>
        <p:sp>
          <p:nvSpPr>
            <p:cNvPr id="322" name="Line 94"/>
            <p:cNvSpPr>
              <a:spLocks noChangeShapeType="1"/>
            </p:cNvSpPr>
            <p:nvPr>
              <p:custDataLst>
                <p:tags r:id="rId90"/>
              </p:custDataLst>
            </p:nvPr>
          </p:nvSpPr>
          <p:spPr bwMode="auto">
            <a:xfrm>
              <a:off x="1600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3" name="Line 95"/>
            <p:cNvSpPr>
              <a:spLocks noChangeShapeType="1"/>
            </p:cNvSpPr>
            <p:nvPr>
              <p:custDataLst>
                <p:tags r:id="rId91"/>
              </p:custDataLst>
            </p:nvPr>
          </p:nvSpPr>
          <p:spPr bwMode="auto">
            <a:xfrm>
              <a:off x="4572000" y="5943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grpSp>
    </p:spTree>
    <p:extLst>
      <p:ext uri="{BB962C8B-B14F-4D97-AF65-F5344CB8AC3E}">
        <p14:creationId xmlns:p14="http://schemas.microsoft.com/office/powerpoint/2010/main" val="34497294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algorithm</a:t>
            </a:r>
            <a:endParaRPr lang="en-US" dirty="0"/>
          </a:p>
        </p:txBody>
      </p:sp>
      <p:sp>
        <p:nvSpPr>
          <p:cNvPr id="3" name="Content Placeholder 2"/>
          <p:cNvSpPr>
            <a:spLocks noGrp="1"/>
          </p:cNvSpPr>
          <p:nvPr>
            <p:ph idx="1"/>
          </p:nvPr>
        </p:nvSpPr>
        <p:spPr>
          <a:xfrm>
            <a:off x="685800" y="1447800"/>
            <a:ext cx="7772400" cy="4495800"/>
          </a:xfrm>
        </p:spPr>
        <p:txBody>
          <a:bodyPr/>
          <a:lstStyle/>
          <a:p>
            <a:r>
              <a:rPr lang="en-US" dirty="0" smtClean="0">
                <a:solidFill>
                  <a:srgbClr val="119F33"/>
                </a:solidFill>
              </a:rPr>
              <a:t>P</a:t>
            </a:r>
            <a:r>
              <a:rPr lang="en-US" dirty="0" smtClean="0"/>
              <a:t> = </a:t>
            </a:r>
            <a:r>
              <a:rPr lang="en-US" b="1" dirty="0" smtClean="0"/>
              <a:t>disjoint sets</a:t>
            </a:r>
            <a:r>
              <a:rPr lang="en-US" dirty="0" smtClean="0"/>
              <a:t> of connected cells, initially each cell in its own 1-element set</a:t>
            </a:r>
          </a:p>
          <a:p>
            <a:r>
              <a:rPr lang="en-US" dirty="0" smtClean="0">
                <a:solidFill>
                  <a:srgbClr val="119F33"/>
                </a:solidFill>
              </a:rPr>
              <a:t>E</a:t>
            </a:r>
            <a:r>
              <a:rPr lang="en-US" dirty="0" smtClean="0"/>
              <a:t> = </a:t>
            </a:r>
            <a:r>
              <a:rPr lang="en-US" b="1" dirty="0" smtClean="0"/>
              <a:t>set</a:t>
            </a:r>
            <a:r>
              <a:rPr lang="en-US" dirty="0" smtClean="0"/>
              <a:t> of edges not yet processed, initially all (internal) edges</a:t>
            </a:r>
          </a:p>
          <a:p>
            <a:r>
              <a:rPr lang="en-US" dirty="0" smtClean="0">
                <a:solidFill>
                  <a:srgbClr val="119F33"/>
                </a:solidFill>
              </a:rPr>
              <a:t>M</a:t>
            </a:r>
            <a:r>
              <a:rPr lang="en-US" dirty="0" smtClean="0"/>
              <a:t> = </a:t>
            </a:r>
            <a:r>
              <a:rPr lang="en-US" b="1" dirty="0" smtClean="0"/>
              <a:t>set</a:t>
            </a:r>
            <a:r>
              <a:rPr lang="en-US" dirty="0" smtClean="0"/>
              <a:t> of edges kept in maze (initially empty)</a:t>
            </a:r>
          </a:p>
          <a:p>
            <a:pPr marL="0" indent="0">
              <a:buNone/>
            </a:pPr>
            <a:endParaRPr lang="en-US" sz="1000" dirty="0" smtClean="0"/>
          </a:p>
          <a:p>
            <a:pPr marL="0" indent="0">
              <a:buNone/>
            </a:pPr>
            <a:r>
              <a:rPr lang="en-US" dirty="0" smtClean="0"/>
              <a:t>while P has more than one set {</a:t>
            </a:r>
          </a:p>
          <a:p>
            <a:pPr lvl="1"/>
            <a:r>
              <a:rPr lang="en-US" dirty="0" smtClean="0"/>
              <a:t>Pick a random edge (</a:t>
            </a:r>
            <a:r>
              <a:rPr lang="en-US" dirty="0" err="1" smtClean="0">
                <a:solidFill>
                  <a:srgbClr val="119F33"/>
                </a:solidFill>
              </a:rPr>
              <a:t>x</a:t>
            </a:r>
            <a:r>
              <a:rPr lang="en-US" dirty="0" err="1" smtClean="0"/>
              <a:t>,</a:t>
            </a:r>
            <a:r>
              <a:rPr lang="en-US" dirty="0" err="1" smtClean="0">
                <a:solidFill>
                  <a:srgbClr val="119F33"/>
                </a:solidFill>
              </a:rPr>
              <a:t>y</a:t>
            </a:r>
            <a:r>
              <a:rPr lang="en-US" dirty="0" smtClean="0"/>
              <a:t>) to remove from E</a:t>
            </a:r>
          </a:p>
          <a:p>
            <a:pPr lvl="1"/>
            <a:r>
              <a:rPr lang="en-US" dirty="0" smtClean="0">
                <a:solidFill>
                  <a:srgbClr val="119F33"/>
                </a:solidFill>
              </a:rPr>
              <a:t>u</a:t>
            </a:r>
            <a:r>
              <a:rPr lang="en-US" dirty="0" smtClean="0"/>
              <a:t> = </a:t>
            </a:r>
            <a:r>
              <a:rPr lang="en-US" b="1" dirty="0" smtClean="0">
                <a:latin typeface="Courier New" panose="02070309020205020404" pitchFamily="49" charset="0"/>
                <a:cs typeface="Courier New" panose="02070309020205020404" pitchFamily="49" charset="0"/>
              </a:rPr>
              <a:t>find</a:t>
            </a:r>
            <a:r>
              <a:rPr lang="en-US" dirty="0" smtClean="0"/>
              <a:t>(x)</a:t>
            </a:r>
          </a:p>
          <a:p>
            <a:pPr lvl="1"/>
            <a:r>
              <a:rPr lang="en-US" dirty="0" smtClean="0">
                <a:solidFill>
                  <a:srgbClr val="119F33"/>
                </a:solidFill>
              </a:rPr>
              <a:t>v</a:t>
            </a:r>
            <a:r>
              <a:rPr lang="en-US" dirty="0" smtClean="0"/>
              <a:t> = </a:t>
            </a:r>
            <a:r>
              <a:rPr lang="en-US" b="1" dirty="0" smtClean="0">
                <a:latin typeface="Courier New" panose="02070309020205020404" pitchFamily="49" charset="0"/>
                <a:cs typeface="Courier New" panose="02070309020205020404" pitchFamily="49" charset="0"/>
              </a:rPr>
              <a:t>find</a:t>
            </a:r>
            <a:r>
              <a:rPr lang="en-US" dirty="0" smtClean="0"/>
              <a:t>(y)</a:t>
            </a:r>
          </a:p>
          <a:p>
            <a:pPr lvl="1"/>
            <a:r>
              <a:rPr lang="en-US" dirty="0" smtClean="0"/>
              <a:t>if u==v</a:t>
            </a:r>
          </a:p>
          <a:p>
            <a:pPr marL="457200" lvl="1" indent="0">
              <a:buNone/>
            </a:pPr>
            <a:r>
              <a:rPr lang="en-US" dirty="0"/>
              <a:t> </a:t>
            </a:r>
            <a:r>
              <a:rPr lang="en-US" dirty="0" smtClean="0"/>
              <a:t>   then add (</a:t>
            </a:r>
            <a:r>
              <a:rPr lang="en-US" dirty="0" err="1" smtClean="0"/>
              <a:t>x,y</a:t>
            </a:r>
            <a:r>
              <a:rPr lang="en-US" dirty="0" smtClean="0"/>
              <a:t>) to M // same subset, do not create cycle</a:t>
            </a:r>
          </a:p>
          <a:p>
            <a:pPr marL="457200" lvl="1" indent="0">
              <a:buNone/>
            </a:pPr>
            <a:r>
              <a:rPr lang="en-US" dirty="0"/>
              <a:t> </a:t>
            </a:r>
            <a:r>
              <a:rPr lang="en-US" dirty="0" smtClean="0"/>
              <a:t>   else </a:t>
            </a:r>
            <a:r>
              <a:rPr lang="en-US" b="1" dirty="0" smtClean="0">
                <a:latin typeface="Courier New" panose="02070309020205020404" pitchFamily="49" charset="0"/>
                <a:cs typeface="Courier New" panose="02070309020205020404" pitchFamily="49" charset="0"/>
              </a:rPr>
              <a:t>union</a:t>
            </a:r>
            <a:r>
              <a:rPr lang="en-US" dirty="0" smtClean="0"/>
              <a:t>(</a:t>
            </a:r>
            <a:r>
              <a:rPr lang="en-US" dirty="0" err="1" smtClean="0"/>
              <a:t>u,v</a:t>
            </a:r>
            <a:r>
              <a:rPr lang="en-US" dirty="0" smtClean="0"/>
              <a:t>) // do not put edge in M, connect subsets</a:t>
            </a:r>
          </a:p>
          <a:p>
            <a:pPr marL="0" indent="0">
              <a:buNone/>
            </a:pPr>
            <a:r>
              <a:rPr lang="en-US" dirty="0" smtClean="0"/>
              <a:t>}</a:t>
            </a:r>
          </a:p>
          <a:p>
            <a:pPr marL="0" indent="0">
              <a:buNone/>
            </a:pPr>
            <a:r>
              <a:rPr lang="en-US" dirty="0" smtClean="0"/>
              <a:t>Add remaining members of E to M, then output M as the maze</a:t>
            </a:r>
            <a:endParaRPr lang="en-US" dirty="0"/>
          </a:p>
          <a:p>
            <a:pPr marL="0" indent="0">
              <a:buNone/>
            </a:pPr>
            <a:endParaRPr lang="en-US" dirty="0" smtClean="0"/>
          </a:p>
          <a:p>
            <a:pPr marL="0" indent="0">
              <a:buNone/>
            </a:pPr>
            <a:endParaRPr lang="en-US" dirty="0" smtClean="0"/>
          </a:p>
          <a:p>
            <a:pPr marL="457200" lvl="1" indent="0">
              <a:buNone/>
            </a:pPr>
            <a:endParaRPr lang="en-US" dirty="0" smtClean="0"/>
          </a:p>
          <a:p>
            <a:pPr lvl="1"/>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6243841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step</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99" name="Group 98"/>
          <p:cNvGrpSpPr/>
          <p:nvPr/>
        </p:nvGrpSpPr>
        <p:grpSpPr>
          <a:xfrm>
            <a:off x="762000" y="2476500"/>
            <a:ext cx="4343400" cy="2933700"/>
            <a:chOff x="685800" y="2209799"/>
            <a:chExt cx="4979988" cy="3200400"/>
          </a:xfrm>
        </p:grpSpPr>
        <p:sp>
          <p:nvSpPr>
            <p:cNvPr id="7" name="Line 3"/>
            <p:cNvSpPr>
              <a:spLocks noChangeShapeType="1"/>
            </p:cNvSpPr>
            <p:nvPr>
              <p:custDataLst>
                <p:tags r:id="rId3"/>
              </p:custDataLst>
            </p:nvPr>
          </p:nvSpPr>
          <p:spPr bwMode="auto">
            <a:xfrm>
              <a:off x="1981200" y="2209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 name="Line 4"/>
            <p:cNvSpPr>
              <a:spLocks noChangeShapeType="1"/>
            </p:cNvSpPr>
            <p:nvPr>
              <p:custDataLst>
                <p:tags r:id="rId4"/>
              </p:custDataLst>
            </p:nvPr>
          </p:nvSpPr>
          <p:spPr bwMode="auto">
            <a:xfrm>
              <a:off x="2590800" y="22097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 name="Line 5"/>
            <p:cNvSpPr>
              <a:spLocks noChangeShapeType="1"/>
            </p:cNvSpPr>
            <p:nvPr>
              <p:custDataLst>
                <p:tags r:id="rId5"/>
              </p:custDataLst>
            </p:nvPr>
          </p:nvSpPr>
          <p:spPr bwMode="auto">
            <a:xfrm>
              <a:off x="2590800" y="2209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0" name="Line 6"/>
            <p:cNvSpPr>
              <a:spLocks noChangeShapeType="1"/>
            </p:cNvSpPr>
            <p:nvPr>
              <p:custDataLst>
                <p:tags r:id="rId6"/>
              </p:custDataLst>
            </p:nvPr>
          </p:nvSpPr>
          <p:spPr bwMode="auto">
            <a:xfrm>
              <a:off x="3200400" y="22097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 name="Line 7"/>
            <p:cNvSpPr>
              <a:spLocks noChangeShapeType="1"/>
            </p:cNvSpPr>
            <p:nvPr>
              <p:custDataLst>
                <p:tags r:id="rId7"/>
              </p:custDataLst>
            </p:nvPr>
          </p:nvSpPr>
          <p:spPr bwMode="auto">
            <a:xfrm>
              <a:off x="3200400" y="2209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2" name="Line 8"/>
            <p:cNvSpPr>
              <a:spLocks noChangeShapeType="1"/>
            </p:cNvSpPr>
            <p:nvPr>
              <p:custDataLst>
                <p:tags r:id="rId8"/>
              </p:custDataLst>
            </p:nvPr>
          </p:nvSpPr>
          <p:spPr bwMode="auto">
            <a:xfrm>
              <a:off x="3810000" y="22097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3" name="Line 9"/>
            <p:cNvSpPr>
              <a:spLocks noChangeShapeType="1"/>
            </p:cNvSpPr>
            <p:nvPr>
              <p:custDataLst>
                <p:tags r:id="rId9"/>
              </p:custDataLst>
            </p:nvPr>
          </p:nvSpPr>
          <p:spPr bwMode="auto">
            <a:xfrm>
              <a:off x="3810000" y="2209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4" name="Line 10"/>
            <p:cNvSpPr>
              <a:spLocks noChangeShapeType="1"/>
            </p:cNvSpPr>
            <p:nvPr>
              <p:custDataLst>
                <p:tags r:id="rId10"/>
              </p:custDataLst>
            </p:nvPr>
          </p:nvSpPr>
          <p:spPr bwMode="auto">
            <a:xfrm>
              <a:off x="4419600" y="22097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5" name="Line 11"/>
            <p:cNvSpPr>
              <a:spLocks noChangeShapeType="1"/>
            </p:cNvSpPr>
            <p:nvPr>
              <p:custDataLst>
                <p:tags r:id="rId11"/>
              </p:custDataLst>
            </p:nvPr>
          </p:nvSpPr>
          <p:spPr bwMode="auto">
            <a:xfrm>
              <a:off x="4419600" y="2209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6" name="Line 12"/>
            <p:cNvSpPr>
              <a:spLocks noChangeShapeType="1"/>
            </p:cNvSpPr>
            <p:nvPr>
              <p:custDataLst>
                <p:tags r:id="rId12"/>
              </p:custDataLst>
            </p:nvPr>
          </p:nvSpPr>
          <p:spPr bwMode="auto">
            <a:xfrm>
              <a:off x="5029200" y="22097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7" name="Line 13"/>
            <p:cNvSpPr>
              <a:spLocks noChangeShapeType="1"/>
            </p:cNvSpPr>
            <p:nvPr>
              <p:custDataLst>
                <p:tags r:id="rId13"/>
              </p:custDataLst>
            </p:nvPr>
          </p:nvSpPr>
          <p:spPr bwMode="auto">
            <a:xfrm>
              <a:off x="1371600" y="27431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8" name="Line 14"/>
            <p:cNvSpPr>
              <a:spLocks noChangeShapeType="1"/>
            </p:cNvSpPr>
            <p:nvPr>
              <p:custDataLst>
                <p:tags r:id="rId14"/>
              </p:custDataLst>
            </p:nvPr>
          </p:nvSpPr>
          <p:spPr bwMode="auto">
            <a:xfrm>
              <a:off x="2590800" y="27431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9" name="Line 15"/>
            <p:cNvSpPr>
              <a:spLocks noChangeShapeType="1"/>
            </p:cNvSpPr>
            <p:nvPr>
              <p:custDataLst>
                <p:tags r:id="rId15"/>
              </p:custDataLst>
            </p:nvPr>
          </p:nvSpPr>
          <p:spPr bwMode="auto">
            <a:xfrm>
              <a:off x="3200400" y="27431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0" name="Line 16"/>
            <p:cNvSpPr>
              <a:spLocks noChangeShapeType="1"/>
            </p:cNvSpPr>
            <p:nvPr>
              <p:custDataLst>
                <p:tags r:id="rId16"/>
              </p:custDataLst>
            </p:nvPr>
          </p:nvSpPr>
          <p:spPr bwMode="auto">
            <a:xfrm>
              <a:off x="3200400" y="27431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1" name="Line 17"/>
            <p:cNvSpPr>
              <a:spLocks noChangeShapeType="1"/>
            </p:cNvSpPr>
            <p:nvPr>
              <p:custDataLst>
                <p:tags r:id="rId17"/>
              </p:custDataLst>
            </p:nvPr>
          </p:nvSpPr>
          <p:spPr bwMode="auto">
            <a:xfrm>
              <a:off x="3810000" y="27431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2" name="Line 18"/>
            <p:cNvSpPr>
              <a:spLocks noChangeShapeType="1"/>
            </p:cNvSpPr>
            <p:nvPr>
              <p:custDataLst>
                <p:tags r:id="rId18"/>
              </p:custDataLst>
            </p:nvPr>
          </p:nvSpPr>
          <p:spPr bwMode="auto">
            <a:xfrm>
              <a:off x="3810000" y="27431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 name="Line 19"/>
            <p:cNvSpPr>
              <a:spLocks noChangeShapeType="1"/>
            </p:cNvSpPr>
            <p:nvPr>
              <p:custDataLst>
                <p:tags r:id="rId19"/>
              </p:custDataLst>
            </p:nvPr>
          </p:nvSpPr>
          <p:spPr bwMode="auto">
            <a:xfrm>
              <a:off x="4419600" y="27431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 name="Line 20"/>
            <p:cNvSpPr>
              <a:spLocks noChangeShapeType="1"/>
            </p:cNvSpPr>
            <p:nvPr>
              <p:custDataLst>
                <p:tags r:id="rId20"/>
              </p:custDataLst>
            </p:nvPr>
          </p:nvSpPr>
          <p:spPr bwMode="auto">
            <a:xfrm>
              <a:off x="4419600" y="27431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 name="Line 21"/>
            <p:cNvSpPr>
              <a:spLocks noChangeShapeType="1"/>
            </p:cNvSpPr>
            <p:nvPr>
              <p:custDataLst>
                <p:tags r:id="rId21"/>
              </p:custDataLst>
            </p:nvPr>
          </p:nvSpPr>
          <p:spPr bwMode="auto">
            <a:xfrm>
              <a:off x="5029200" y="27431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 name="Line 22"/>
            <p:cNvSpPr>
              <a:spLocks noChangeShapeType="1"/>
            </p:cNvSpPr>
            <p:nvPr>
              <p:custDataLst>
                <p:tags r:id="rId22"/>
              </p:custDataLst>
            </p:nvPr>
          </p:nvSpPr>
          <p:spPr bwMode="auto">
            <a:xfrm>
              <a:off x="1981200" y="32765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 name="Line 23"/>
            <p:cNvSpPr>
              <a:spLocks noChangeShapeType="1"/>
            </p:cNvSpPr>
            <p:nvPr>
              <p:custDataLst>
                <p:tags r:id="rId23"/>
              </p:custDataLst>
            </p:nvPr>
          </p:nvSpPr>
          <p:spPr bwMode="auto">
            <a:xfrm>
              <a:off x="1981200" y="3276599"/>
              <a:ext cx="609600"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 name="Line 24"/>
            <p:cNvSpPr>
              <a:spLocks noChangeShapeType="1"/>
            </p:cNvSpPr>
            <p:nvPr>
              <p:custDataLst>
                <p:tags r:id="rId24"/>
              </p:custDataLst>
            </p:nvPr>
          </p:nvSpPr>
          <p:spPr bwMode="auto">
            <a:xfrm>
              <a:off x="2590800" y="32765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9" name="Line 25"/>
            <p:cNvSpPr>
              <a:spLocks noChangeShapeType="1"/>
            </p:cNvSpPr>
            <p:nvPr>
              <p:custDataLst>
                <p:tags r:id="rId25"/>
              </p:custDataLst>
            </p:nvPr>
          </p:nvSpPr>
          <p:spPr bwMode="auto">
            <a:xfrm>
              <a:off x="2590800" y="32765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0" name="Line 26"/>
            <p:cNvSpPr>
              <a:spLocks noChangeShapeType="1"/>
            </p:cNvSpPr>
            <p:nvPr>
              <p:custDataLst>
                <p:tags r:id="rId26"/>
              </p:custDataLst>
            </p:nvPr>
          </p:nvSpPr>
          <p:spPr bwMode="auto">
            <a:xfrm>
              <a:off x="3200400" y="32765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1" name="Line 27"/>
            <p:cNvSpPr>
              <a:spLocks noChangeShapeType="1"/>
            </p:cNvSpPr>
            <p:nvPr>
              <p:custDataLst>
                <p:tags r:id="rId27"/>
              </p:custDataLst>
            </p:nvPr>
          </p:nvSpPr>
          <p:spPr bwMode="auto">
            <a:xfrm>
              <a:off x="3810000" y="32765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 name="Line 28"/>
            <p:cNvSpPr>
              <a:spLocks noChangeShapeType="1"/>
            </p:cNvSpPr>
            <p:nvPr>
              <p:custDataLst>
                <p:tags r:id="rId28"/>
              </p:custDataLst>
            </p:nvPr>
          </p:nvSpPr>
          <p:spPr bwMode="auto">
            <a:xfrm>
              <a:off x="4419600" y="32765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3" name="Line 29"/>
            <p:cNvSpPr>
              <a:spLocks noChangeShapeType="1"/>
            </p:cNvSpPr>
            <p:nvPr>
              <p:custDataLst>
                <p:tags r:id="rId29"/>
              </p:custDataLst>
            </p:nvPr>
          </p:nvSpPr>
          <p:spPr bwMode="auto">
            <a:xfrm>
              <a:off x="4419600" y="32765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4" name="Line 30"/>
            <p:cNvSpPr>
              <a:spLocks noChangeShapeType="1"/>
            </p:cNvSpPr>
            <p:nvPr>
              <p:custDataLst>
                <p:tags r:id="rId30"/>
              </p:custDataLst>
            </p:nvPr>
          </p:nvSpPr>
          <p:spPr bwMode="auto">
            <a:xfrm>
              <a:off x="5029200" y="32765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5" name="Line 31"/>
            <p:cNvSpPr>
              <a:spLocks noChangeShapeType="1"/>
            </p:cNvSpPr>
            <p:nvPr>
              <p:custDataLst>
                <p:tags r:id="rId31"/>
              </p:custDataLst>
            </p:nvPr>
          </p:nvSpPr>
          <p:spPr bwMode="auto">
            <a:xfrm>
              <a:off x="1981200" y="38099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6" name="Line 32"/>
            <p:cNvSpPr>
              <a:spLocks noChangeShapeType="1"/>
            </p:cNvSpPr>
            <p:nvPr>
              <p:custDataLst>
                <p:tags r:id="rId32"/>
              </p:custDataLst>
            </p:nvPr>
          </p:nvSpPr>
          <p:spPr bwMode="auto">
            <a:xfrm>
              <a:off x="2590800" y="38099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7" name="Line 33"/>
            <p:cNvSpPr>
              <a:spLocks noChangeShapeType="1"/>
            </p:cNvSpPr>
            <p:nvPr>
              <p:custDataLst>
                <p:tags r:id="rId33"/>
              </p:custDataLst>
            </p:nvPr>
          </p:nvSpPr>
          <p:spPr bwMode="auto">
            <a:xfrm>
              <a:off x="3200400" y="38099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8" name="Line 34"/>
            <p:cNvSpPr>
              <a:spLocks noChangeShapeType="1"/>
            </p:cNvSpPr>
            <p:nvPr>
              <p:custDataLst>
                <p:tags r:id="rId34"/>
              </p:custDataLst>
            </p:nvPr>
          </p:nvSpPr>
          <p:spPr bwMode="auto">
            <a:xfrm>
              <a:off x="3200400" y="38099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9" name="Line 35"/>
            <p:cNvSpPr>
              <a:spLocks noChangeShapeType="1"/>
            </p:cNvSpPr>
            <p:nvPr>
              <p:custDataLst>
                <p:tags r:id="rId35"/>
              </p:custDataLst>
            </p:nvPr>
          </p:nvSpPr>
          <p:spPr bwMode="auto">
            <a:xfrm>
              <a:off x="3810000" y="38099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0" name="Line 36"/>
            <p:cNvSpPr>
              <a:spLocks noChangeShapeType="1"/>
            </p:cNvSpPr>
            <p:nvPr>
              <p:custDataLst>
                <p:tags r:id="rId36"/>
              </p:custDataLst>
            </p:nvPr>
          </p:nvSpPr>
          <p:spPr bwMode="auto">
            <a:xfrm>
              <a:off x="4419600" y="38099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1" name="Line 37"/>
            <p:cNvSpPr>
              <a:spLocks noChangeShapeType="1"/>
            </p:cNvSpPr>
            <p:nvPr>
              <p:custDataLst>
                <p:tags r:id="rId37"/>
              </p:custDataLst>
            </p:nvPr>
          </p:nvSpPr>
          <p:spPr bwMode="auto">
            <a:xfrm>
              <a:off x="4419600" y="38099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2" name="Line 38"/>
            <p:cNvSpPr>
              <a:spLocks noChangeShapeType="1"/>
            </p:cNvSpPr>
            <p:nvPr>
              <p:custDataLst>
                <p:tags r:id="rId38"/>
              </p:custDataLst>
            </p:nvPr>
          </p:nvSpPr>
          <p:spPr bwMode="auto">
            <a:xfrm>
              <a:off x="5029200" y="38099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3" name="Line 39"/>
            <p:cNvSpPr>
              <a:spLocks noChangeShapeType="1"/>
            </p:cNvSpPr>
            <p:nvPr>
              <p:custDataLst>
                <p:tags r:id="rId39"/>
              </p:custDataLst>
            </p:nvPr>
          </p:nvSpPr>
          <p:spPr bwMode="auto">
            <a:xfrm>
              <a:off x="1371600" y="43433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4" name="Line 40"/>
            <p:cNvSpPr>
              <a:spLocks noChangeShapeType="1"/>
            </p:cNvSpPr>
            <p:nvPr>
              <p:custDataLst>
                <p:tags r:id="rId40"/>
              </p:custDataLst>
            </p:nvPr>
          </p:nvSpPr>
          <p:spPr bwMode="auto">
            <a:xfrm>
              <a:off x="1981200" y="43433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5" name="Line 41"/>
            <p:cNvSpPr>
              <a:spLocks noChangeShapeType="1"/>
            </p:cNvSpPr>
            <p:nvPr>
              <p:custDataLst>
                <p:tags r:id="rId41"/>
              </p:custDataLst>
            </p:nvPr>
          </p:nvSpPr>
          <p:spPr bwMode="auto">
            <a:xfrm>
              <a:off x="2590800" y="43433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6" name="Line 42"/>
            <p:cNvSpPr>
              <a:spLocks noChangeShapeType="1"/>
            </p:cNvSpPr>
            <p:nvPr>
              <p:custDataLst>
                <p:tags r:id="rId42"/>
              </p:custDataLst>
            </p:nvPr>
          </p:nvSpPr>
          <p:spPr bwMode="auto">
            <a:xfrm>
              <a:off x="3200400" y="43433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7" name="Line 43"/>
            <p:cNvSpPr>
              <a:spLocks noChangeShapeType="1"/>
            </p:cNvSpPr>
            <p:nvPr>
              <p:custDataLst>
                <p:tags r:id="rId43"/>
              </p:custDataLst>
            </p:nvPr>
          </p:nvSpPr>
          <p:spPr bwMode="auto">
            <a:xfrm>
              <a:off x="3200400" y="43433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8" name="Line 44"/>
            <p:cNvSpPr>
              <a:spLocks noChangeShapeType="1"/>
            </p:cNvSpPr>
            <p:nvPr>
              <p:custDataLst>
                <p:tags r:id="rId44"/>
              </p:custDataLst>
            </p:nvPr>
          </p:nvSpPr>
          <p:spPr bwMode="auto">
            <a:xfrm>
              <a:off x="3810000" y="43433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9" name="Line 45"/>
            <p:cNvSpPr>
              <a:spLocks noChangeShapeType="1"/>
            </p:cNvSpPr>
            <p:nvPr>
              <p:custDataLst>
                <p:tags r:id="rId45"/>
              </p:custDataLst>
            </p:nvPr>
          </p:nvSpPr>
          <p:spPr bwMode="auto">
            <a:xfrm>
              <a:off x="5029200" y="43433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0" name="Line 46"/>
            <p:cNvSpPr>
              <a:spLocks noChangeShapeType="1"/>
            </p:cNvSpPr>
            <p:nvPr>
              <p:custDataLst>
                <p:tags r:id="rId46"/>
              </p:custDataLst>
            </p:nvPr>
          </p:nvSpPr>
          <p:spPr bwMode="auto">
            <a:xfrm>
              <a:off x="1371600" y="4876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1" name="Line 47"/>
            <p:cNvSpPr>
              <a:spLocks noChangeShapeType="1"/>
            </p:cNvSpPr>
            <p:nvPr>
              <p:custDataLst>
                <p:tags r:id="rId47"/>
              </p:custDataLst>
            </p:nvPr>
          </p:nvSpPr>
          <p:spPr bwMode="auto">
            <a:xfrm>
              <a:off x="1981200" y="48767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2" name="Line 48"/>
            <p:cNvSpPr>
              <a:spLocks noChangeShapeType="1"/>
            </p:cNvSpPr>
            <p:nvPr>
              <p:custDataLst>
                <p:tags r:id="rId48"/>
              </p:custDataLst>
            </p:nvPr>
          </p:nvSpPr>
          <p:spPr bwMode="auto">
            <a:xfrm>
              <a:off x="1981200" y="4876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3" name="Line 49"/>
            <p:cNvSpPr>
              <a:spLocks noChangeShapeType="1"/>
            </p:cNvSpPr>
            <p:nvPr>
              <p:custDataLst>
                <p:tags r:id="rId49"/>
              </p:custDataLst>
            </p:nvPr>
          </p:nvSpPr>
          <p:spPr bwMode="auto">
            <a:xfrm>
              <a:off x="2590800" y="4876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4" name="Line 50"/>
            <p:cNvSpPr>
              <a:spLocks noChangeShapeType="1"/>
            </p:cNvSpPr>
            <p:nvPr>
              <p:custDataLst>
                <p:tags r:id="rId50"/>
              </p:custDataLst>
            </p:nvPr>
          </p:nvSpPr>
          <p:spPr bwMode="auto">
            <a:xfrm>
              <a:off x="3200400" y="4876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5" name="Line 51"/>
            <p:cNvSpPr>
              <a:spLocks noChangeShapeType="1"/>
            </p:cNvSpPr>
            <p:nvPr>
              <p:custDataLst>
                <p:tags r:id="rId51"/>
              </p:custDataLst>
            </p:nvPr>
          </p:nvSpPr>
          <p:spPr bwMode="auto">
            <a:xfrm>
              <a:off x="4419600" y="4876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6" name="Line 52"/>
            <p:cNvSpPr>
              <a:spLocks noChangeShapeType="1"/>
            </p:cNvSpPr>
            <p:nvPr>
              <p:custDataLst>
                <p:tags r:id="rId52"/>
              </p:custDataLst>
            </p:nvPr>
          </p:nvSpPr>
          <p:spPr bwMode="auto">
            <a:xfrm rot="10800000">
              <a:off x="1371600" y="5410199"/>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7" name="Line 53"/>
            <p:cNvSpPr>
              <a:spLocks noChangeShapeType="1"/>
            </p:cNvSpPr>
            <p:nvPr>
              <p:custDataLst>
                <p:tags r:id="rId53"/>
              </p:custDataLst>
            </p:nvPr>
          </p:nvSpPr>
          <p:spPr bwMode="auto">
            <a:xfrm rot="10800000">
              <a:off x="1371600" y="2743199"/>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8" name="Text Box 54"/>
            <p:cNvSpPr txBox="1">
              <a:spLocks noChangeArrowheads="1"/>
            </p:cNvSpPr>
            <p:nvPr>
              <p:custDataLst>
                <p:tags r:id="rId54"/>
              </p:custDataLst>
            </p:nvPr>
          </p:nvSpPr>
          <p:spPr bwMode="auto">
            <a:xfrm>
              <a:off x="685800" y="2209799"/>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Start</a:t>
              </a:r>
            </a:p>
          </p:txBody>
        </p:sp>
        <p:sp>
          <p:nvSpPr>
            <p:cNvPr id="59" name="Text Box 55"/>
            <p:cNvSpPr txBox="1">
              <a:spLocks noChangeArrowheads="1"/>
            </p:cNvSpPr>
            <p:nvPr>
              <p:custDataLst>
                <p:tags r:id="rId55"/>
              </p:custDataLst>
            </p:nvPr>
          </p:nvSpPr>
          <p:spPr bwMode="auto">
            <a:xfrm>
              <a:off x="5029200" y="4876799"/>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End</a:t>
              </a:r>
            </a:p>
          </p:txBody>
        </p:sp>
        <p:sp>
          <p:nvSpPr>
            <p:cNvPr id="60" name="Rectangle 56"/>
            <p:cNvSpPr>
              <a:spLocks noChangeArrowheads="1"/>
            </p:cNvSpPr>
            <p:nvPr>
              <p:custDataLst>
                <p:tags r:id="rId56"/>
              </p:custDataLst>
            </p:nvPr>
          </p:nvSpPr>
          <p:spPr bwMode="auto">
            <a:xfrm>
              <a:off x="1447800" y="2285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a:t>
              </a:r>
            </a:p>
          </p:txBody>
        </p:sp>
        <p:sp>
          <p:nvSpPr>
            <p:cNvPr id="61" name="Rectangle 57"/>
            <p:cNvSpPr>
              <a:spLocks noChangeArrowheads="1"/>
            </p:cNvSpPr>
            <p:nvPr>
              <p:custDataLst>
                <p:tags r:id="rId57"/>
              </p:custDataLst>
            </p:nvPr>
          </p:nvSpPr>
          <p:spPr bwMode="auto">
            <a:xfrm>
              <a:off x="2057400" y="2285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a:t>
              </a:r>
            </a:p>
          </p:txBody>
        </p:sp>
        <p:sp>
          <p:nvSpPr>
            <p:cNvPr id="62" name="Rectangle 58"/>
            <p:cNvSpPr>
              <a:spLocks noChangeArrowheads="1"/>
            </p:cNvSpPr>
            <p:nvPr>
              <p:custDataLst>
                <p:tags r:id="rId58"/>
              </p:custDataLst>
            </p:nvPr>
          </p:nvSpPr>
          <p:spPr bwMode="auto">
            <a:xfrm>
              <a:off x="2667000" y="2285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a:t>
              </a:r>
            </a:p>
          </p:txBody>
        </p:sp>
        <p:sp>
          <p:nvSpPr>
            <p:cNvPr id="63" name="Rectangle 59"/>
            <p:cNvSpPr>
              <a:spLocks noChangeArrowheads="1"/>
            </p:cNvSpPr>
            <p:nvPr>
              <p:custDataLst>
                <p:tags r:id="rId59"/>
              </p:custDataLst>
            </p:nvPr>
          </p:nvSpPr>
          <p:spPr bwMode="auto">
            <a:xfrm>
              <a:off x="3276600" y="2285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4</a:t>
              </a:r>
            </a:p>
          </p:txBody>
        </p:sp>
        <p:sp>
          <p:nvSpPr>
            <p:cNvPr id="64" name="Rectangle 60"/>
            <p:cNvSpPr>
              <a:spLocks noChangeArrowheads="1"/>
            </p:cNvSpPr>
            <p:nvPr>
              <p:custDataLst>
                <p:tags r:id="rId60"/>
              </p:custDataLst>
            </p:nvPr>
          </p:nvSpPr>
          <p:spPr bwMode="auto">
            <a:xfrm>
              <a:off x="3886200" y="2285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5</a:t>
              </a:r>
            </a:p>
          </p:txBody>
        </p:sp>
        <p:sp>
          <p:nvSpPr>
            <p:cNvPr id="65" name="Rectangle 61"/>
            <p:cNvSpPr>
              <a:spLocks noChangeArrowheads="1"/>
            </p:cNvSpPr>
            <p:nvPr>
              <p:custDataLst>
                <p:tags r:id="rId61"/>
              </p:custDataLst>
            </p:nvPr>
          </p:nvSpPr>
          <p:spPr bwMode="auto">
            <a:xfrm>
              <a:off x="4495800" y="2285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6</a:t>
              </a:r>
            </a:p>
          </p:txBody>
        </p:sp>
        <p:sp>
          <p:nvSpPr>
            <p:cNvPr id="66" name="Rectangle 62"/>
            <p:cNvSpPr>
              <a:spLocks noChangeArrowheads="1"/>
            </p:cNvSpPr>
            <p:nvPr>
              <p:custDataLst>
                <p:tags r:id="rId62"/>
              </p:custDataLst>
            </p:nvPr>
          </p:nvSpPr>
          <p:spPr bwMode="auto">
            <a:xfrm>
              <a:off x="1447800" y="28193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7</a:t>
              </a:r>
            </a:p>
          </p:txBody>
        </p:sp>
        <p:sp>
          <p:nvSpPr>
            <p:cNvPr id="67" name="Rectangle 63"/>
            <p:cNvSpPr>
              <a:spLocks noChangeArrowheads="1"/>
            </p:cNvSpPr>
            <p:nvPr>
              <p:custDataLst>
                <p:tags r:id="rId63"/>
              </p:custDataLst>
            </p:nvPr>
          </p:nvSpPr>
          <p:spPr bwMode="auto">
            <a:xfrm>
              <a:off x="2057400" y="28193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8</a:t>
              </a:r>
            </a:p>
          </p:txBody>
        </p:sp>
        <p:sp>
          <p:nvSpPr>
            <p:cNvPr id="68" name="Rectangle 64"/>
            <p:cNvSpPr>
              <a:spLocks noChangeArrowheads="1"/>
            </p:cNvSpPr>
            <p:nvPr>
              <p:custDataLst>
                <p:tags r:id="rId64"/>
              </p:custDataLst>
            </p:nvPr>
          </p:nvSpPr>
          <p:spPr bwMode="auto">
            <a:xfrm>
              <a:off x="2667000" y="28193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9</a:t>
              </a:r>
            </a:p>
          </p:txBody>
        </p:sp>
        <p:sp>
          <p:nvSpPr>
            <p:cNvPr id="69" name="Rectangle 65"/>
            <p:cNvSpPr>
              <a:spLocks noChangeArrowheads="1"/>
            </p:cNvSpPr>
            <p:nvPr>
              <p:custDataLst>
                <p:tags r:id="rId65"/>
              </p:custDataLst>
            </p:nvPr>
          </p:nvSpPr>
          <p:spPr bwMode="auto">
            <a:xfrm>
              <a:off x="3276600" y="28193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10</a:t>
              </a:r>
            </a:p>
          </p:txBody>
        </p:sp>
        <p:sp>
          <p:nvSpPr>
            <p:cNvPr id="70" name="Rectangle 66"/>
            <p:cNvSpPr>
              <a:spLocks noChangeArrowheads="1"/>
            </p:cNvSpPr>
            <p:nvPr>
              <p:custDataLst>
                <p:tags r:id="rId66"/>
              </p:custDataLst>
            </p:nvPr>
          </p:nvSpPr>
          <p:spPr bwMode="auto">
            <a:xfrm>
              <a:off x="3886200" y="28193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11</a:t>
              </a:r>
            </a:p>
          </p:txBody>
        </p:sp>
        <p:sp>
          <p:nvSpPr>
            <p:cNvPr id="71" name="Rectangle 67"/>
            <p:cNvSpPr>
              <a:spLocks noChangeArrowheads="1"/>
            </p:cNvSpPr>
            <p:nvPr>
              <p:custDataLst>
                <p:tags r:id="rId67"/>
              </p:custDataLst>
            </p:nvPr>
          </p:nvSpPr>
          <p:spPr bwMode="auto">
            <a:xfrm>
              <a:off x="4495800" y="28193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12</a:t>
              </a:r>
            </a:p>
          </p:txBody>
        </p:sp>
        <p:sp>
          <p:nvSpPr>
            <p:cNvPr id="72" name="Rectangle 68"/>
            <p:cNvSpPr>
              <a:spLocks noChangeArrowheads="1"/>
            </p:cNvSpPr>
            <p:nvPr>
              <p:custDataLst>
                <p:tags r:id="rId68"/>
              </p:custDataLst>
            </p:nvPr>
          </p:nvSpPr>
          <p:spPr bwMode="auto">
            <a:xfrm>
              <a:off x="1447800" y="33527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13</a:t>
              </a:r>
            </a:p>
          </p:txBody>
        </p:sp>
        <p:sp>
          <p:nvSpPr>
            <p:cNvPr id="73" name="Rectangle 69"/>
            <p:cNvSpPr>
              <a:spLocks noChangeArrowheads="1"/>
            </p:cNvSpPr>
            <p:nvPr>
              <p:custDataLst>
                <p:tags r:id="rId69"/>
              </p:custDataLst>
            </p:nvPr>
          </p:nvSpPr>
          <p:spPr bwMode="auto">
            <a:xfrm>
              <a:off x="2057400" y="33527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14</a:t>
              </a:r>
            </a:p>
          </p:txBody>
        </p:sp>
        <p:sp>
          <p:nvSpPr>
            <p:cNvPr id="74" name="Rectangle 70"/>
            <p:cNvSpPr>
              <a:spLocks noChangeArrowheads="1"/>
            </p:cNvSpPr>
            <p:nvPr>
              <p:custDataLst>
                <p:tags r:id="rId70"/>
              </p:custDataLst>
            </p:nvPr>
          </p:nvSpPr>
          <p:spPr bwMode="auto">
            <a:xfrm>
              <a:off x="2667000" y="33527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15</a:t>
              </a:r>
            </a:p>
          </p:txBody>
        </p:sp>
        <p:sp>
          <p:nvSpPr>
            <p:cNvPr id="75" name="Rectangle 71"/>
            <p:cNvSpPr>
              <a:spLocks noChangeArrowheads="1"/>
            </p:cNvSpPr>
            <p:nvPr>
              <p:custDataLst>
                <p:tags r:id="rId71"/>
              </p:custDataLst>
            </p:nvPr>
          </p:nvSpPr>
          <p:spPr bwMode="auto">
            <a:xfrm>
              <a:off x="3276600" y="33527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16</a:t>
              </a:r>
            </a:p>
          </p:txBody>
        </p:sp>
        <p:sp>
          <p:nvSpPr>
            <p:cNvPr id="76" name="Rectangle 72"/>
            <p:cNvSpPr>
              <a:spLocks noChangeArrowheads="1"/>
            </p:cNvSpPr>
            <p:nvPr>
              <p:custDataLst>
                <p:tags r:id="rId72"/>
              </p:custDataLst>
            </p:nvPr>
          </p:nvSpPr>
          <p:spPr bwMode="auto">
            <a:xfrm>
              <a:off x="3886200" y="33527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17</a:t>
              </a:r>
            </a:p>
          </p:txBody>
        </p:sp>
        <p:sp>
          <p:nvSpPr>
            <p:cNvPr id="77" name="Rectangle 73"/>
            <p:cNvSpPr>
              <a:spLocks noChangeArrowheads="1"/>
            </p:cNvSpPr>
            <p:nvPr>
              <p:custDataLst>
                <p:tags r:id="rId73"/>
              </p:custDataLst>
            </p:nvPr>
          </p:nvSpPr>
          <p:spPr bwMode="auto">
            <a:xfrm>
              <a:off x="4495800" y="33527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18</a:t>
              </a:r>
            </a:p>
          </p:txBody>
        </p:sp>
        <p:sp>
          <p:nvSpPr>
            <p:cNvPr id="78" name="Rectangle 74"/>
            <p:cNvSpPr>
              <a:spLocks noChangeArrowheads="1"/>
            </p:cNvSpPr>
            <p:nvPr>
              <p:custDataLst>
                <p:tags r:id="rId74"/>
              </p:custDataLst>
            </p:nvPr>
          </p:nvSpPr>
          <p:spPr bwMode="auto">
            <a:xfrm>
              <a:off x="1447800" y="38861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19</a:t>
              </a:r>
            </a:p>
          </p:txBody>
        </p:sp>
        <p:sp>
          <p:nvSpPr>
            <p:cNvPr id="79" name="Rectangle 75"/>
            <p:cNvSpPr>
              <a:spLocks noChangeArrowheads="1"/>
            </p:cNvSpPr>
            <p:nvPr>
              <p:custDataLst>
                <p:tags r:id="rId75"/>
              </p:custDataLst>
            </p:nvPr>
          </p:nvSpPr>
          <p:spPr bwMode="auto">
            <a:xfrm>
              <a:off x="2057400" y="38861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20</a:t>
              </a:r>
            </a:p>
          </p:txBody>
        </p:sp>
        <p:sp>
          <p:nvSpPr>
            <p:cNvPr id="80" name="Rectangle 76"/>
            <p:cNvSpPr>
              <a:spLocks noChangeArrowheads="1"/>
            </p:cNvSpPr>
            <p:nvPr>
              <p:custDataLst>
                <p:tags r:id="rId76"/>
              </p:custDataLst>
            </p:nvPr>
          </p:nvSpPr>
          <p:spPr bwMode="auto">
            <a:xfrm>
              <a:off x="2667000" y="38861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21</a:t>
              </a:r>
            </a:p>
          </p:txBody>
        </p:sp>
        <p:sp>
          <p:nvSpPr>
            <p:cNvPr id="81" name="Rectangle 77"/>
            <p:cNvSpPr>
              <a:spLocks noChangeArrowheads="1"/>
            </p:cNvSpPr>
            <p:nvPr>
              <p:custDataLst>
                <p:tags r:id="rId77"/>
              </p:custDataLst>
            </p:nvPr>
          </p:nvSpPr>
          <p:spPr bwMode="auto">
            <a:xfrm>
              <a:off x="3276600" y="38861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22</a:t>
              </a:r>
            </a:p>
          </p:txBody>
        </p:sp>
        <p:sp>
          <p:nvSpPr>
            <p:cNvPr id="82" name="Rectangle 78"/>
            <p:cNvSpPr>
              <a:spLocks noChangeArrowheads="1"/>
            </p:cNvSpPr>
            <p:nvPr>
              <p:custDataLst>
                <p:tags r:id="rId78"/>
              </p:custDataLst>
            </p:nvPr>
          </p:nvSpPr>
          <p:spPr bwMode="auto">
            <a:xfrm>
              <a:off x="3886200" y="38861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23</a:t>
              </a:r>
            </a:p>
          </p:txBody>
        </p:sp>
        <p:sp>
          <p:nvSpPr>
            <p:cNvPr id="83" name="Rectangle 79"/>
            <p:cNvSpPr>
              <a:spLocks noChangeArrowheads="1"/>
            </p:cNvSpPr>
            <p:nvPr>
              <p:custDataLst>
                <p:tags r:id="rId79"/>
              </p:custDataLst>
            </p:nvPr>
          </p:nvSpPr>
          <p:spPr bwMode="auto">
            <a:xfrm>
              <a:off x="4495800" y="38861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24</a:t>
              </a:r>
            </a:p>
          </p:txBody>
        </p:sp>
        <p:sp>
          <p:nvSpPr>
            <p:cNvPr id="84" name="Rectangle 80"/>
            <p:cNvSpPr>
              <a:spLocks noChangeArrowheads="1"/>
            </p:cNvSpPr>
            <p:nvPr>
              <p:custDataLst>
                <p:tags r:id="rId80"/>
              </p:custDataLst>
            </p:nvPr>
          </p:nvSpPr>
          <p:spPr bwMode="auto">
            <a:xfrm>
              <a:off x="1447800" y="44195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25</a:t>
              </a:r>
            </a:p>
          </p:txBody>
        </p:sp>
        <p:sp>
          <p:nvSpPr>
            <p:cNvPr id="85" name="Rectangle 81"/>
            <p:cNvSpPr>
              <a:spLocks noChangeArrowheads="1"/>
            </p:cNvSpPr>
            <p:nvPr>
              <p:custDataLst>
                <p:tags r:id="rId81"/>
              </p:custDataLst>
            </p:nvPr>
          </p:nvSpPr>
          <p:spPr bwMode="auto">
            <a:xfrm>
              <a:off x="2057400" y="44195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26</a:t>
              </a:r>
            </a:p>
          </p:txBody>
        </p:sp>
        <p:sp>
          <p:nvSpPr>
            <p:cNvPr id="86" name="Rectangle 82"/>
            <p:cNvSpPr>
              <a:spLocks noChangeArrowheads="1"/>
            </p:cNvSpPr>
            <p:nvPr>
              <p:custDataLst>
                <p:tags r:id="rId82"/>
              </p:custDataLst>
            </p:nvPr>
          </p:nvSpPr>
          <p:spPr bwMode="auto">
            <a:xfrm>
              <a:off x="2667000" y="44195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27</a:t>
              </a:r>
            </a:p>
          </p:txBody>
        </p:sp>
        <p:sp>
          <p:nvSpPr>
            <p:cNvPr id="87" name="Rectangle 83"/>
            <p:cNvSpPr>
              <a:spLocks noChangeArrowheads="1"/>
            </p:cNvSpPr>
            <p:nvPr>
              <p:custDataLst>
                <p:tags r:id="rId83"/>
              </p:custDataLst>
            </p:nvPr>
          </p:nvSpPr>
          <p:spPr bwMode="auto">
            <a:xfrm>
              <a:off x="3276600" y="44195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28</a:t>
              </a:r>
            </a:p>
          </p:txBody>
        </p:sp>
        <p:sp>
          <p:nvSpPr>
            <p:cNvPr id="88" name="Rectangle 84"/>
            <p:cNvSpPr>
              <a:spLocks noChangeArrowheads="1"/>
            </p:cNvSpPr>
            <p:nvPr>
              <p:custDataLst>
                <p:tags r:id="rId84"/>
              </p:custDataLst>
            </p:nvPr>
          </p:nvSpPr>
          <p:spPr bwMode="auto">
            <a:xfrm>
              <a:off x="3886200" y="44195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29</a:t>
              </a:r>
            </a:p>
          </p:txBody>
        </p:sp>
        <p:sp>
          <p:nvSpPr>
            <p:cNvPr id="89" name="Rectangle 85"/>
            <p:cNvSpPr>
              <a:spLocks noChangeArrowheads="1"/>
            </p:cNvSpPr>
            <p:nvPr>
              <p:custDataLst>
                <p:tags r:id="rId85"/>
              </p:custDataLst>
            </p:nvPr>
          </p:nvSpPr>
          <p:spPr bwMode="auto">
            <a:xfrm>
              <a:off x="4495800" y="44195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30</a:t>
              </a:r>
            </a:p>
          </p:txBody>
        </p:sp>
        <p:sp>
          <p:nvSpPr>
            <p:cNvPr id="90" name="Rectangle 86"/>
            <p:cNvSpPr>
              <a:spLocks noChangeArrowheads="1"/>
            </p:cNvSpPr>
            <p:nvPr>
              <p:custDataLst>
                <p:tags r:id="rId86"/>
              </p:custDataLst>
            </p:nvPr>
          </p:nvSpPr>
          <p:spPr bwMode="auto">
            <a:xfrm>
              <a:off x="1447800" y="4952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31</a:t>
              </a:r>
            </a:p>
          </p:txBody>
        </p:sp>
        <p:sp>
          <p:nvSpPr>
            <p:cNvPr id="91" name="Rectangle 87"/>
            <p:cNvSpPr>
              <a:spLocks noChangeArrowheads="1"/>
            </p:cNvSpPr>
            <p:nvPr>
              <p:custDataLst>
                <p:tags r:id="rId87"/>
              </p:custDataLst>
            </p:nvPr>
          </p:nvSpPr>
          <p:spPr bwMode="auto">
            <a:xfrm>
              <a:off x="2057400" y="4952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32</a:t>
              </a:r>
            </a:p>
          </p:txBody>
        </p:sp>
        <p:sp>
          <p:nvSpPr>
            <p:cNvPr id="92" name="Rectangle 88"/>
            <p:cNvSpPr>
              <a:spLocks noChangeArrowheads="1"/>
            </p:cNvSpPr>
            <p:nvPr>
              <p:custDataLst>
                <p:tags r:id="rId88"/>
              </p:custDataLst>
            </p:nvPr>
          </p:nvSpPr>
          <p:spPr bwMode="auto">
            <a:xfrm>
              <a:off x="2667000" y="4952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33</a:t>
              </a:r>
            </a:p>
          </p:txBody>
        </p:sp>
        <p:sp>
          <p:nvSpPr>
            <p:cNvPr id="93" name="Rectangle 89"/>
            <p:cNvSpPr>
              <a:spLocks noChangeArrowheads="1"/>
            </p:cNvSpPr>
            <p:nvPr>
              <p:custDataLst>
                <p:tags r:id="rId89"/>
              </p:custDataLst>
            </p:nvPr>
          </p:nvSpPr>
          <p:spPr bwMode="auto">
            <a:xfrm>
              <a:off x="3276600" y="4952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34</a:t>
              </a:r>
            </a:p>
          </p:txBody>
        </p:sp>
        <p:sp>
          <p:nvSpPr>
            <p:cNvPr id="94" name="Rectangle 90"/>
            <p:cNvSpPr>
              <a:spLocks noChangeArrowheads="1"/>
            </p:cNvSpPr>
            <p:nvPr>
              <p:custDataLst>
                <p:tags r:id="rId90"/>
              </p:custDataLst>
            </p:nvPr>
          </p:nvSpPr>
          <p:spPr bwMode="auto">
            <a:xfrm>
              <a:off x="3886200" y="4952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35</a:t>
              </a:r>
            </a:p>
          </p:txBody>
        </p:sp>
        <p:sp>
          <p:nvSpPr>
            <p:cNvPr id="95" name="Rectangle 91"/>
            <p:cNvSpPr>
              <a:spLocks noChangeArrowheads="1"/>
            </p:cNvSpPr>
            <p:nvPr>
              <p:custDataLst>
                <p:tags r:id="rId91"/>
              </p:custDataLst>
            </p:nvPr>
          </p:nvSpPr>
          <p:spPr bwMode="auto">
            <a:xfrm>
              <a:off x="4495800" y="4952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36</a:t>
              </a:r>
            </a:p>
          </p:txBody>
        </p:sp>
        <p:sp>
          <p:nvSpPr>
            <p:cNvPr id="96" name="Line 94"/>
            <p:cNvSpPr>
              <a:spLocks noChangeShapeType="1"/>
            </p:cNvSpPr>
            <p:nvPr>
              <p:custDataLst>
                <p:tags r:id="rId92"/>
              </p:custDataLst>
            </p:nvPr>
          </p:nvSpPr>
          <p:spPr bwMode="auto">
            <a:xfrm>
              <a:off x="1447800" y="2209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7" name="Line 95"/>
            <p:cNvSpPr>
              <a:spLocks noChangeShapeType="1"/>
            </p:cNvSpPr>
            <p:nvPr>
              <p:custDataLst>
                <p:tags r:id="rId93"/>
              </p:custDataLst>
            </p:nvPr>
          </p:nvSpPr>
          <p:spPr bwMode="auto">
            <a:xfrm>
              <a:off x="4419600" y="54101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grpSp>
      <p:sp>
        <p:nvSpPr>
          <p:cNvPr id="98" name="Text Box 93"/>
          <p:cNvSpPr txBox="1">
            <a:spLocks noChangeArrowheads="1"/>
          </p:cNvSpPr>
          <p:nvPr>
            <p:custDataLst>
              <p:tags r:id="rId1"/>
            </p:custDataLst>
          </p:nvPr>
        </p:nvSpPr>
        <p:spPr bwMode="auto">
          <a:xfrm>
            <a:off x="812800" y="1447800"/>
            <a:ext cx="139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Pick (8,14)</a:t>
            </a:r>
          </a:p>
        </p:txBody>
      </p:sp>
      <p:sp>
        <p:nvSpPr>
          <p:cNvPr id="100" name="Text Box 92"/>
          <p:cNvSpPr txBox="1">
            <a:spLocks noChangeArrowheads="1"/>
          </p:cNvSpPr>
          <p:nvPr>
            <p:custDataLst>
              <p:tags r:id="rId2"/>
            </p:custDataLst>
          </p:nvPr>
        </p:nvSpPr>
        <p:spPr bwMode="auto">
          <a:xfrm>
            <a:off x="5638800" y="762000"/>
            <a:ext cx="2334293"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P</a:t>
            </a:r>
          </a:p>
          <a:p>
            <a:pPr>
              <a:spcBef>
                <a:spcPct val="0"/>
              </a:spcBef>
            </a:pPr>
            <a:r>
              <a:rPr lang="en-US" altLang="en-US" sz="2000" b="0" dirty="0">
                <a:solidFill>
                  <a:schemeClr val="tx1"/>
                </a:solidFill>
                <a:latin typeface="Arial" charset="0"/>
              </a:rPr>
              <a:t>{1,2,</a:t>
            </a:r>
            <a:r>
              <a:rPr lang="en-US" altLang="en-US" sz="2000" b="0" u="sng" dirty="0">
                <a:solidFill>
                  <a:srgbClr val="FF0000"/>
                </a:solidFill>
                <a:latin typeface="Arial" charset="0"/>
              </a:rPr>
              <a:t>7</a:t>
            </a:r>
            <a:r>
              <a:rPr lang="en-US" altLang="en-US" sz="2000" b="0" dirty="0">
                <a:solidFill>
                  <a:schemeClr val="tx1"/>
                </a:solidFill>
                <a:latin typeface="Arial" charset="0"/>
              </a:rPr>
              <a:t>,8,9,13,19}</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3</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4</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5</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6</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10</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{11,</a:t>
            </a:r>
            <a:r>
              <a:rPr lang="en-US" altLang="en-US" sz="2000" b="0" u="sng" dirty="0">
                <a:solidFill>
                  <a:srgbClr val="FF0000"/>
                </a:solidFill>
                <a:latin typeface="Arial" charset="0"/>
              </a:rPr>
              <a:t>17</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12</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{14,</a:t>
            </a:r>
            <a:r>
              <a:rPr lang="en-US" altLang="en-US" sz="2000" b="0" u="sng" dirty="0">
                <a:solidFill>
                  <a:srgbClr val="FF0000"/>
                </a:solidFill>
                <a:latin typeface="Arial" charset="0"/>
              </a:rPr>
              <a:t>20</a:t>
            </a:r>
            <a:r>
              <a:rPr lang="en-US" altLang="en-US" sz="2000" b="0" dirty="0">
                <a:solidFill>
                  <a:schemeClr val="tx1"/>
                </a:solidFill>
                <a:latin typeface="Arial" charset="0"/>
              </a:rPr>
              <a:t>,26,27}</a:t>
            </a:r>
          </a:p>
          <a:p>
            <a:pPr>
              <a:spcBef>
                <a:spcPct val="0"/>
              </a:spcBef>
            </a:pPr>
            <a:r>
              <a:rPr lang="en-US" altLang="en-US" sz="2000" b="0" dirty="0">
                <a:solidFill>
                  <a:schemeClr val="tx1"/>
                </a:solidFill>
                <a:latin typeface="Arial" charset="0"/>
              </a:rPr>
              <a:t>{15,</a:t>
            </a:r>
            <a:r>
              <a:rPr lang="en-US" altLang="en-US" sz="2000" b="0" u="sng" dirty="0">
                <a:solidFill>
                  <a:srgbClr val="FF0000"/>
                </a:solidFill>
                <a:latin typeface="Arial" charset="0"/>
              </a:rPr>
              <a:t>16</a:t>
            </a:r>
            <a:r>
              <a:rPr lang="en-US" altLang="en-US" sz="2000" b="0" dirty="0">
                <a:solidFill>
                  <a:schemeClr val="tx1"/>
                </a:solidFill>
                <a:latin typeface="Arial" charset="0"/>
              </a:rPr>
              <a:t>,21}</a:t>
            </a:r>
          </a:p>
          <a:p>
            <a:r>
              <a:rPr lang="en-US" altLang="en-US" sz="2000" b="0" dirty="0">
                <a:solidFill>
                  <a:schemeClr val="tx1"/>
                </a:solidFill>
                <a:latin typeface="Arial" charset="0"/>
              </a:rPr>
              <a:t>{</a:t>
            </a:r>
            <a:r>
              <a:rPr lang="en-US" altLang="en-US" sz="2000" b="0" u="sng" dirty="0" smtClean="0">
                <a:solidFill>
                  <a:srgbClr val="FF0000"/>
                </a:solidFill>
                <a:latin typeface="Arial" charset="0"/>
              </a:rPr>
              <a:t>18</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25</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28</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31</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pPr>
              <a:spcBef>
                <a:spcPct val="0"/>
              </a:spcBef>
            </a:pPr>
            <a:r>
              <a:rPr lang="en-US" altLang="en-US" sz="2000" b="0" dirty="0" smtClean="0">
                <a:solidFill>
                  <a:schemeClr val="tx1"/>
                </a:solidFill>
                <a:latin typeface="Arial" charset="0"/>
              </a:rPr>
              <a:t>{</a:t>
            </a:r>
            <a:r>
              <a:rPr lang="en-US" altLang="en-US" sz="2000" b="0" dirty="0">
                <a:solidFill>
                  <a:schemeClr val="tx1"/>
                </a:solidFill>
                <a:latin typeface="Arial" charset="0"/>
              </a:rPr>
              <a:t>22,23,24,29,30,32</a:t>
            </a:r>
          </a:p>
          <a:p>
            <a:pPr>
              <a:spcBef>
                <a:spcPct val="0"/>
              </a:spcBef>
            </a:pPr>
            <a:r>
              <a:rPr lang="en-US" altLang="en-US" sz="2000" b="0" dirty="0">
                <a:solidFill>
                  <a:schemeClr val="tx1"/>
                </a:solidFill>
                <a:latin typeface="Arial" charset="0"/>
              </a:rPr>
              <a:t>  33,</a:t>
            </a:r>
            <a:r>
              <a:rPr lang="en-US" altLang="en-US" sz="2000" b="0" u="sng" dirty="0">
                <a:solidFill>
                  <a:srgbClr val="FF0000"/>
                </a:solidFill>
                <a:latin typeface="Arial" charset="0"/>
              </a:rPr>
              <a:t>34</a:t>
            </a:r>
            <a:r>
              <a:rPr lang="en-US" altLang="en-US" sz="2000" b="0" dirty="0">
                <a:solidFill>
                  <a:schemeClr val="tx1"/>
                </a:solidFill>
                <a:latin typeface="Arial" charset="0"/>
              </a:rPr>
              <a:t>,35,36}</a:t>
            </a:r>
          </a:p>
          <a:p>
            <a:pPr>
              <a:spcBef>
                <a:spcPct val="0"/>
              </a:spcBef>
            </a:pPr>
            <a:endParaRPr lang="en-US" altLang="en-US" sz="2000" b="0" dirty="0">
              <a:solidFill>
                <a:schemeClr val="tx1"/>
              </a:solidFill>
              <a:latin typeface="Arial" charset="0"/>
            </a:endParaRPr>
          </a:p>
        </p:txBody>
      </p:sp>
    </p:spTree>
    <p:extLst>
      <p:ext uri="{BB962C8B-B14F-4D97-AF65-F5344CB8AC3E}">
        <p14:creationId xmlns:p14="http://schemas.microsoft.com/office/powerpoint/2010/main" val="149299913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step</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Text Box 92"/>
          <p:cNvSpPr txBox="1">
            <a:spLocks noChangeArrowheads="1"/>
          </p:cNvSpPr>
          <p:nvPr>
            <p:custDataLst>
              <p:tags r:id="rId1"/>
            </p:custDataLst>
          </p:nvPr>
        </p:nvSpPr>
        <p:spPr bwMode="auto">
          <a:xfrm>
            <a:off x="789907" y="1149489"/>
            <a:ext cx="2334293"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P</a:t>
            </a:r>
          </a:p>
          <a:p>
            <a:pPr>
              <a:spcBef>
                <a:spcPct val="0"/>
              </a:spcBef>
            </a:pPr>
            <a:r>
              <a:rPr lang="en-US" altLang="en-US" sz="2000" b="0" dirty="0">
                <a:solidFill>
                  <a:schemeClr val="tx1"/>
                </a:solidFill>
                <a:latin typeface="Arial" charset="0"/>
              </a:rPr>
              <a:t>{1,2,</a:t>
            </a:r>
            <a:r>
              <a:rPr lang="en-US" altLang="en-US" sz="2000" b="0" u="sng" dirty="0">
                <a:solidFill>
                  <a:srgbClr val="FF0000"/>
                </a:solidFill>
                <a:latin typeface="Arial" charset="0"/>
              </a:rPr>
              <a:t>7</a:t>
            </a:r>
            <a:r>
              <a:rPr lang="en-US" altLang="en-US" sz="2000" b="0" dirty="0">
                <a:solidFill>
                  <a:schemeClr val="tx1"/>
                </a:solidFill>
                <a:latin typeface="Arial" charset="0"/>
              </a:rPr>
              <a:t>,8,9,13,19}</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3</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4</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5</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6</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10</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{11,</a:t>
            </a:r>
            <a:r>
              <a:rPr lang="en-US" altLang="en-US" sz="2000" b="0" u="sng" dirty="0">
                <a:solidFill>
                  <a:srgbClr val="FF0000"/>
                </a:solidFill>
                <a:latin typeface="Arial" charset="0"/>
              </a:rPr>
              <a:t>17</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12</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{14,</a:t>
            </a:r>
            <a:r>
              <a:rPr lang="en-US" altLang="en-US" sz="2000" b="0" u="sng" dirty="0">
                <a:solidFill>
                  <a:srgbClr val="FF0000"/>
                </a:solidFill>
                <a:latin typeface="Arial" charset="0"/>
              </a:rPr>
              <a:t>20</a:t>
            </a:r>
            <a:r>
              <a:rPr lang="en-US" altLang="en-US" sz="2000" b="0" dirty="0">
                <a:solidFill>
                  <a:schemeClr val="tx1"/>
                </a:solidFill>
                <a:latin typeface="Arial" charset="0"/>
              </a:rPr>
              <a:t>,26,27}</a:t>
            </a:r>
          </a:p>
          <a:p>
            <a:pPr>
              <a:spcBef>
                <a:spcPct val="0"/>
              </a:spcBef>
            </a:pPr>
            <a:r>
              <a:rPr lang="en-US" altLang="en-US" sz="2000" b="0" dirty="0">
                <a:solidFill>
                  <a:schemeClr val="tx1"/>
                </a:solidFill>
                <a:latin typeface="Arial" charset="0"/>
              </a:rPr>
              <a:t>{15,</a:t>
            </a:r>
            <a:r>
              <a:rPr lang="en-US" altLang="en-US" sz="2000" b="0" u="sng" dirty="0">
                <a:solidFill>
                  <a:srgbClr val="FF0000"/>
                </a:solidFill>
                <a:latin typeface="Arial" charset="0"/>
              </a:rPr>
              <a:t>16</a:t>
            </a:r>
            <a:r>
              <a:rPr lang="en-US" altLang="en-US" sz="2000" b="0" dirty="0">
                <a:solidFill>
                  <a:schemeClr val="tx1"/>
                </a:solidFill>
                <a:latin typeface="Arial" charset="0"/>
              </a:rPr>
              <a:t>,21}</a:t>
            </a:r>
          </a:p>
          <a:p>
            <a:r>
              <a:rPr lang="en-US" altLang="en-US" sz="2000" b="0" dirty="0">
                <a:solidFill>
                  <a:schemeClr val="tx1"/>
                </a:solidFill>
                <a:latin typeface="Arial" charset="0"/>
              </a:rPr>
              <a:t>{</a:t>
            </a:r>
            <a:r>
              <a:rPr lang="en-US" altLang="en-US" sz="2000" b="0" u="sng" dirty="0" smtClean="0">
                <a:solidFill>
                  <a:srgbClr val="FF0000"/>
                </a:solidFill>
                <a:latin typeface="Arial" charset="0"/>
              </a:rPr>
              <a:t>18</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25</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28</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31</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pPr>
              <a:spcBef>
                <a:spcPct val="0"/>
              </a:spcBef>
            </a:pPr>
            <a:r>
              <a:rPr lang="en-US" altLang="en-US" sz="2000" b="0" dirty="0" smtClean="0">
                <a:solidFill>
                  <a:schemeClr val="tx1"/>
                </a:solidFill>
                <a:latin typeface="Arial" charset="0"/>
              </a:rPr>
              <a:t>{</a:t>
            </a:r>
            <a:r>
              <a:rPr lang="en-US" altLang="en-US" sz="2000" b="0" dirty="0">
                <a:solidFill>
                  <a:schemeClr val="tx1"/>
                </a:solidFill>
                <a:latin typeface="Arial" charset="0"/>
              </a:rPr>
              <a:t>22,23,24,29,30,32</a:t>
            </a:r>
          </a:p>
          <a:p>
            <a:pPr>
              <a:spcBef>
                <a:spcPct val="0"/>
              </a:spcBef>
            </a:pPr>
            <a:r>
              <a:rPr lang="en-US" altLang="en-US" sz="2000" b="0" dirty="0">
                <a:solidFill>
                  <a:schemeClr val="tx1"/>
                </a:solidFill>
                <a:latin typeface="Arial" charset="0"/>
              </a:rPr>
              <a:t>  33,</a:t>
            </a:r>
            <a:r>
              <a:rPr lang="en-US" altLang="en-US" sz="2000" b="0" u="sng" dirty="0">
                <a:solidFill>
                  <a:srgbClr val="FF0000"/>
                </a:solidFill>
                <a:latin typeface="Arial" charset="0"/>
              </a:rPr>
              <a:t>34</a:t>
            </a:r>
            <a:r>
              <a:rPr lang="en-US" altLang="en-US" sz="2000" b="0" dirty="0">
                <a:solidFill>
                  <a:schemeClr val="tx1"/>
                </a:solidFill>
                <a:latin typeface="Arial" charset="0"/>
              </a:rPr>
              <a:t>,35,36}</a:t>
            </a:r>
          </a:p>
          <a:p>
            <a:pPr>
              <a:spcBef>
                <a:spcPct val="0"/>
              </a:spcBef>
            </a:pPr>
            <a:endParaRPr lang="en-US" altLang="en-US" sz="2000" b="0" dirty="0">
              <a:solidFill>
                <a:schemeClr val="tx1"/>
              </a:solidFill>
              <a:latin typeface="Arial" charset="0"/>
            </a:endParaRPr>
          </a:p>
        </p:txBody>
      </p:sp>
      <p:sp>
        <p:nvSpPr>
          <p:cNvPr id="8" name="Text Box 4"/>
          <p:cNvSpPr txBox="1">
            <a:spLocks noChangeArrowheads="1"/>
          </p:cNvSpPr>
          <p:nvPr>
            <p:custDataLst>
              <p:tags r:id="rId2"/>
            </p:custDataLst>
          </p:nvPr>
        </p:nvSpPr>
        <p:spPr bwMode="auto">
          <a:xfrm>
            <a:off x="3276600" y="2286000"/>
            <a:ext cx="17002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Find(8) = 7</a:t>
            </a:r>
          </a:p>
          <a:p>
            <a:pPr>
              <a:spcBef>
                <a:spcPct val="0"/>
              </a:spcBef>
            </a:pPr>
            <a:r>
              <a:rPr lang="en-US" altLang="en-US" sz="2000" b="0" dirty="0">
                <a:solidFill>
                  <a:schemeClr val="tx1"/>
                </a:solidFill>
                <a:latin typeface="Arial" charset="0"/>
              </a:rPr>
              <a:t>Find(14) = 20</a:t>
            </a:r>
          </a:p>
        </p:txBody>
      </p:sp>
      <p:sp>
        <p:nvSpPr>
          <p:cNvPr id="10" name="Text Box 7"/>
          <p:cNvSpPr txBox="1">
            <a:spLocks noChangeArrowheads="1"/>
          </p:cNvSpPr>
          <p:nvPr>
            <p:custDataLst>
              <p:tags r:id="rId3"/>
            </p:custDataLst>
          </p:nvPr>
        </p:nvSpPr>
        <p:spPr bwMode="auto">
          <a:xfrm>
            <a:off x="3333108" y="3244850"/>
            <a:ext cx="1511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Union(7,20)</a:t>
            </a:r>
          </a:p>
        </p:txBody>
      </p:sp>
      <p:sp>
        <p:nvSpPr>
          <p:cNvPr id="11" name="Right Arrow 10"/>
          <p:cNvSpPr/>
          <p:nvPr/>
        </p:nvSpPr>
        <p:spPr bwMode="auto">
          <a:xfrm>
            <a:off x="3429000" y="3657600"/>
            <a:ext cx="1395413"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Text Box 92"/>
          <p:cNvSpPr txBox="1">
            <a:spLocks noChangeArrowheads="1"/>
          </p:cNvSpPr>
          <p:nvPr>
            <p:custDataLst>
              <p:tags r:id="rId4"/>
            </p:custDataLst>
          </p:nvPr>
        </p:nvSpPr>
        <p:spPr bwMode="auto">
          <a:xfrm>
            <a:off x="5181600" y="1073289"/>
            <a:ext cx="3485249"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P</a:t>
            </a:r>
          </a:p>
          <a:p>
            <a:pPr>
              <a:spcBef>
                <a:spcPct val="0"/>
              </a:spcBef>
            </a:pPr>
            <a:r>
              <a:rPr lang="en-US" altLang="en-US" sz="2000" b="0" dirty="0">
                <a:solidFill>
                  <a:schemeClr val="tx1"/>
                </a:solidFill>
                <a:latin typeface="Arial" charset="0"/>
              </a:rPr>
              <a:t>{</a:t>
            </a:r>
            <a:r>
              <a:rPr lang="en-US" altLang="en-US" sz="2000" b="0" dirty="0" smtClean="0">
                <a:solidFill>
                  <a:schemeClr val="tx1"/>
                </a:solidFill>
                <a:latin typeface="Arial" charset="0"/>
              </a:rPr>
              <a:t>1,2,</a:t>
            </a:r>
            <a:r>
              <a:rPr lang="en-US" altLang="en-US" sz="2000" b="0" u="sng" dirty="0" smtClean="0">
                <a:solidFill>
                  <a:srgbClr val="FF0000"/>
                </a:solidFill>
                <a:latin typeface="Arial" charset="0"/>
              </a:rPr>
              <a:t>7</a:t>
            </a:r>
            <a:r>
              <a:rPr lang="en-US" altLang="en-US" sz="2000" b="0" dirty="0" smtClean="0">
                <a:solidFill>
                  <a:schemeClr val="tx1"/>
                </a:solidFill>
                <a:latin typeface="Arial" charset="0"/>
              </a:rPr>
              <a:t>,8,9,13,19,14,20,26,27}</a:t>
            </a:r>
            <a:endParaRPr lang="en-US" altLang="en-US" sz="2000" b="0" dirty="0">
              <a:solidFill>
                <a:schemeClr val="tx1"/>
              </a:solidFill>
              <a:latin typeface="Arial" charset="0"/>
            </a:endParaRP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3</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4</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5</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6</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10</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{11,</a:t>
            </a:r>
            <a:r>
              <a:rPr lang="en-US" altLang="en-US" sz="2000" b="0" u="sng" dirty="0">
                <a:solidFill>
                  <a:srgbClr val="FF0000"/>
                </a:solidFill>
                <a:latin typeface="Arial" charset="0"/>
              </a:rPr>
              <a:t>17</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12</a:t>
            </a:r>
            <a:r>
              <a:rPr lang="en-US" altLang="en-US" sz="2000" b="0" dirty="0">
                <a:solidFill>
                  <a:schemeClr val="tx1"/>
                </a:solidFill>
                <a:latin typeface="Arial" charset="0"/>
              </a:rPr>
              <a:t>}</a:t>
            </a:r>
          </a:p>
          <a:p>
            <a:pPr>
              <a:spcBef>
                <a:spcPct val="0"/>
              </a:spcBef>
            </a:pPr>
            <a:r>
              <a:rPr lang="en-US" altLang="en-US" sz="2000" b="0" dirty="0" smtClean="0">
                <a:solidFill>
                  <a:schemeClr val="tx1"/>
                </a:solidFill>
                <a:latin typeface="Arial" charset="0"/>
              </a:rPr>
              <a:t>{</a:t>
            </a:r>
            <a:r>
              <a:rPr lang="en-US" altLang="en-US" sz="2000" b="0" dirty="0">
                <a:solidFill>
                  <a:schemeClr val="tx1"/>
                </a:solidFill>
                <a:latin typeface="Arial" charset="0"/>
              </a:rPr>
              <a:t>15,</a:t>
            </a:r>
            <a:r>
              <a:rPr lang="en-US" altLang="en-US" sz="2000" b="0" u="sng" dirty="0">
                <a:solidFill>
                  <a:srgbClr val="FF0000"/>
                </a:solidFill>
                <a:latin typeface="Arial" charset="0"/>
              </a:rPr>
              <a:t>16</a:t>
            </a:r>
            <a:r>
              <a:rPr lang="en-US" altLang="en-US" sz="2000" b="0" dirty="0">
                <a:solidFill>
                  <a:schemeClr val="tx1"/>
                </a:solidFill>
                <a:latin typeface="Arial" charset="0"/>
              </a:rPr>
              <a:t>,21}</a:t>
            </a:r>
          </a:p>
          <a:p>
            <a:r>
              <a:rPr lang="en-US" altLang="en-US" sz="2000" b="0" dirty="0">
                <a:solidFill>
                  <a:schemeClr val="tx1"/>
                </a:solidFill>
                <a:latin typeface="Arial" charset="0"/>
              </a:rPr>
              <a:t>{</a:t>
            </a:r>
            <a:r>
              <a:rPr lang="en-US" altLang="en-US" sz="2000" b="0" u="sng" dirty="0" smtClean="0">
                <a:solidFill>
                  <a:srgbClr val="FF0000"/>
                </a:solidFill>
                <a:latin typeface="Arial" charset="0"/>
              </a:rPr>
              <a:t>18</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25</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28</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31</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pPr>
              <a:spcBef>
                <a:spcPct val="0"/>
              </a:spcBef>
            </a:pPr>
            <a:r>
              <a:rPr lang="en-US" altLang="en-US" sz="2000" b="0" dirty="0" smtClean="0">
                <a:solidFill>
                  <a:schemeClr val="tx1"/>
                </a:solidFill>
                <a:latin typeface="Arial" charset="0"/>
              </a:rPr>
              <a:t>{</a:t>
            </a:r>
            <a:r>
              <a:rPr lang="en-US" altLang="en-US" sz="2000" b="0" dirty="0">
                <a:solidFill>
                  <a:schemeClr val="tx1"/>
                </a:solidFill>
                <a:latin typeface="Arial" charset="0"/>
              </a:rPr>
              <a:t>22,23,24,29,30,32</a:t>
            </a:r>
          </a:p>
          <a:p>
            <a:pPr>
              <a:spcBef>
                <a:spcPct val="0"/>
              </a:spcBef>
            </a:pPr>
            <a:r>
              <a:rPr lang="en-US" altLang="en-US" sz="2000" b="0" dirty="0">
                <a:solidFill>
                  <a:schemeClr val="tx1"/>
                </a:solidFill>
                <a:latin typeface="Arial" charset="0"/>
              </a:rPr>
              <a:t>  33,</a:t>
            </a:r>
            <a:r>
              <a:rPr lang="en-US" altLang="en-US" sz="2000" b="0" u="sng" dirty="0">
                <a:solidFill>
                  <a:srgbClr val="FF0000"/>
                </a:solidFill>
                <a:latin typeface="Arial" charset="0"/>
              </a:rPr>
              <a:t>34</a:t>
            </a:r>
            <a:r>
              <a:rPr lang="en-US" altLang="en-US" sz="2000" b="0" dirty="0">
                <a:solidFill>
                  <a:schemeClr val="tx1"/>
                </a:solidFill>
                <a:latin typeface="Arial" charset="0"/>
              </a:rPr>
              <a:t>,35,36}</a:t>
            </a:r>
          </a:p>
          <a:p>
            <a:pPr>
              <a:spcBef>
                <a:spcPct val="0"/>
              </a:spcBef>
            </a:pPr>
            <a:endParaRPr lang="en-US" altLang="en-US" sz="2000" b="0" dirty="0">
              <a:solidFill>
                <a:schemeClr val="tx1"/>
              </a:solidFill>
              <a:latin typeface="Arial" charset="0"/>
            </a:endParaRPr>
          </a:p>
        </p:txBody>
      </p:sp>
    </p:spTree>
    <p:extLst>
      <p:ext uri="{BB962C8B-B14F-4D97-AF65-F5344CB8AC3E}">
        <p14:creationId xmlns:p14="http://schemas.microsoft.com/office/powerpoint/2010/main" val="25084560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edge to M step</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Text Box 92"/>
          <p:cNvSpPr txBox="1">
            <a:spLocks noChangeArrowheads="1"/>
          </p:cNvSpPr>
          <p:nvPr>
            <p:custDataLst>
              <p:tags r:id="rId1"/>
            </p:custDataLst>
          </p:nvPr>
        </p:nvSpPr>
        <p:spPr bwMode="auto">
          <a:xfrm>
            <a:off x="5201551" y="1143000"/>
            <a:ext cx="3485249"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P</a:t>
            </a:r>
          </a:p>
          <a:p>
            <a:pPr>
              <a:spcBef>
                <a:spcPct val="0"/>
              </a:spcBef>
            </a:pPr>
            <a:r>
              <a:rPr lang="en-US" altLang="en-US" sz="2000" b="0" dirty="0">
                <a:solidFill>
                  <a:schemeClr val="tx1"/>
                </a:solidFill>
                <a:latin typeface="Arial" charset="0"/>
              </a:rPr>
              <a:t>{</a:t>
            </a:r>
            <a:r>
              <a:rPr lang="en-US" altLang="en-US" sz="2000" b="0" dirty="0" smtClean="0">
                <a:solidFill>
                  <a:schemeClr val="tx1"/>
                </a:solidFill>
                <a:latin typeface="Arial" charset="0"/>
              </a:rPr>
              <a:t>1,2,</a:t>
            </a:r>
            <a:r>
              <a:rPr lang="en-US" altLang="en-US" sz="2000" b="0" u="sng" dirty="0" smtClean="0">
                <a:solidFill>
                  <a:srgbClr val="FF0000"/>
                </a:solidFill>
                <a:latin typeface="Arial" charset="0"/>
              </a:rPr>
              <a:t>7</a:t>
            </a:r>
            <a:r>
              <a:rPr lang="en-US" altLang="en-US" sz="2000" b="0" dirty="0" smtClean="0">
                <a:solidFill>
                  <a:schemeClr val="tx1"/>
                </a:solidFill>
                <a:latin typeface="Arial" charset="0"/>
              </a:rPr>
              <a:t>,8,9,13,19,14,20,26,27}</a:t>
            </a:r>
            <a:endParaRPr lang="en-US" altLang="en-US" sz="2000" b="0" dirty="0">
              <a:solidFill>
                <a:schemeClr val="tx1"/>
              </a:solidFill>
              <a:latin typeface="Arial" charset="0"/>
            </a:endParaRP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3</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4</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5</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6</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10</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{11,</a:t>
            </a:r>
            <a:r>
              <a:rPr lang="en-US" altLang="en-US" sz="2000" b="0" u="sng" dirty="0">
                <a:solidFill>
                  <a:srgbClr val="FF0000"/>
                </a:solidFill>
                <a:latin typeface="Arial" charset="0"/>
              </a:rPr>
              <a:t>17</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12</a:t>
            </a:r>
            <a:r>
              <a:rPr lang="en-US" altLang="en-US" sz="2000" b="0" dirty="0">
                <a:solidFill>
                  <a:schemeClr val="tx1"/>
                </a:solidFill>
                <a:latin typeface="Arial" charset="0"/>
              </a:rPr>
              <a:t>}</a:t>
            </a:r>
          </a:p>
          <a:p>
            <a:pPr>
              <a:spcBef>
                <a:spcPct val="0"/>
              </a:spcBef>
            </a:pPr>
            <a:r>
              <a:rPr lang="en-US" altLang="en-US" sz="2000" b="0" dirty="0" smtClean="0">
                <a:solidFill>
                  <a:schemeClr val="tx1"/>
                </a:solidFill>
                <a:latin typeface="Arial" charset="0"/>
              </a:rPr>
              <a:t>{</a:t>
            </a:r>
            <a:r>
              <a:rPr lang="en-US" altLang="en-US" sz="2000" b="0" dirty="0">
                <a:solidFill>
                  <a:schemeClr val="tx1"/>
                </a:solidFill>
                <a:latin typeface="Arial" charset="0"/>
              </a:rPr>
              <a:t>15,</a:t>
            </a:r>
            <a:r>
              <a:rPr lang="en-US" altLang="en-US" sz="2000" b="0" u="sng" dirty="0">
                <a:solidFill>
                  <a:srgbClr val="FF0000"/>
                </a:solidFill>
                <a:latin typeface="Arial" charset="0"/>
              </a:rPr>
              <a:t>16</a:t>
            </a:r>
            <a:r>
              <a:rPr lang="en-US" altLang="en-US" sz="2000" b="0" dirty="0">
                <a:solidFill>
                  <a:schemeClr val="tx1"/>
                </a:solidFill>
                <a:latin typeface="Arial" charset="0"/>
              </a:rPr>
              <a:t>,21}</a:t>
            </a:r>
          </a:p>
          <a:p>
            <a:r>
              <a:rPr lang="en-US" altLang="en-US" sz="2000" b="0" dirty="0">
                <a:solidFill>
                  <a:schemeClr val="tx1"/>
                </a:solidFill>
                <a:latin typeface="Arial" charset="0"/>
              </a:rPr>
              <a:t>{</a:t>
            </a:r>
            <a:r>
              <a:rPr lang="en-US" altLang="en-US" sz="2000" b="0" u="sng" dirty="0" smtClean="0">
                <a:solidFill>
                  <a:srgbClr val="FF0000"/>
                </a:solidFill>
                <a:latin typeface="Arial" charset="0"/>
              </a:rPr>
              <a:t>18</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25</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28</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31</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pPr>
              <a:spcBef>
                <a:spcPct val="0"/>
              </a:spcBef>
            </a:pPr>
            <a:r>
              <a:rPr lang="en-US" altLang="en-US" sz="2000" b="0" dirty="0" smtClean="0">
                <a:solidFill>
                  <a:schemeClr val="tx1"/>
                </a:solidFill>
                <a:latin typeface="Arial" charset="0"/>
              </a:rPr>
              <a:t>{</a:t>
            </a:r>
            <a:r>
              <a:rPr lang="en-US" altLang="en-US" sz="2000" b="0" dirty="0">
                <a:solidFill>
                  <a:schemeClr val="tx1"/>
                </a:solidFill>
                <a:latin typeface="Arial" charset="0"/>
              </a:rPr>
              <a:t>22,23,24,29,30,32</a:t>
            </a:r>
          </a:p>
          <a:p>
            <a:pPr>
              <a:spcBef>
                <a:spcPct val="0"/>
              </a:spcBef>
            </a:pPr>
            <a:r>
              <a:rPr lang="en-US" altLang="en-US" sz="2000" b="0" dirty="0">
                <a:solidFill>
                  <a:schemeClr val="tx1"/>
                </a:solidFill>
                <a:latin typeface="Arial" charset="0"/>
              </a:rPr>
              <a:t>  33,</a:t>
            </a:r>
            <a:r>
              <a:rPr lang="en-US" altLang="en-US" sz="2000" b="0" u="sng" dirty="0">
                <a:solidFill>
                  <a:srgbClr val="FF0000"/>
                </a:solidFill>
                <a:latin typeface="Arial" charset="0"/>
              </a:rPr>
              <a:t>34</a:t>
            </a:r>
            <a:r>
              <a:rPr lang="en-US" altLang="en-US" sz="2000" b="0" dirty="0">
                <a:solidFill>
                  <a:schemeClr val="tx1"/>
                </a:solidFill>
                <a:latin typeface="Arial" charset="0"/>
              </a:rPr>
              <a:t>,35,36}</a:t>
            </a:r>
          </a:p>
          <a:p>
            <a:pPr>
              <a:spcBef>
                <a:spcPct val="0"/>
              </a:spcBef>
            </a:pPr>
            <a:endParaRPr lang="en-US" altLang="en-US" sz="2000" b="0" dirty="0">
              <a:solidFill>
                <a:schemeClr val="tx1"/>
              </a:solidFill>
              <a:latin typeface="Arial" charset="0"/>
            </a:endParaRPr>
          </a:p>
        </p:txBody>
      </p:sp>
      <p:sp>
        <p:nvSpPr>
          <p:cNvPr id="96" name="Text Box 92"/>
          <p:cNvSpPr txBox="1">
            <a:spLocks noChangeArrowheads="1"/>
          </p:cNvSpPr>
          <p:nvPr>
            <p:custDataLst>
              <p:tags r:id="rId2"/>
            </p:custDataLst>
          </p:nvPr>
        </p:nvSpPr>
        <p:spPr bwMode="auto">
          <a:xfrm>
            <a:off x="1127125" y="1916113"/>
            <a:ext cx="1538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Pick (19,20)</a:t>
            </a:r>
          </a:p>
        </p:txBody>
      </p:sp>
      <p:grpSp>
        <p:nvGrpSpPr>
          <p:cNvPr id="99" name="Group 98"/>
          <p:cNvGrpSpPr/>
          <p:nvPr/>
        </p:nvGrpSpPr>
        <p:grpSpPr>
          <a:xfrm>
            <a:off x="531813" y="2743200"/>
            <a:ext cx="4267200" cy="2667000"/>
            <a:chOff x="381000" y="2743200"/>
            <a:chExt cx="4979988" cy="3200400"/>
          </a:xfrm>
        </p:grpSpPr>
        <p:sp>
          <p:nvSpPr>
            <p:cNvPr id="8" name="Line 3"/>
            <p:cNvSpPr>
              <a:spLocks noChangeShapeType="1"/>
            </p:cNvSpPr>
            <p:nvPr>
              <p:custDataLst>
                <p:tags r:id="rId3"/>
              </p:custDataLst>
            </p:nvPr>
          </p:nvSpPr>
          <p:spPr bwMode="auto">
            <a:xfrm>
              <a:off x="16764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 name="Line 4"/>
            <p:cNvSpPr>
              <a:spLocks noChangeShapeType="1"/>
            </p:cNvSpPr>
            <p:nvPr>
              <p:custDataLst>
                <p:tags r:id="rId4"/>
              </p:custDataLst>
            </p:nvPr>
          </p:nvSpPr>
          <p:spPr bwMode="auto">
            <a:xfrm>
              <a:off x="22860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0" name="Line 5"/>
            <p:cNvSpPr>
              <a:spLocks noChangeShapeType="1"/>
            </p:cNvSpPr>
            <p:nvPr>
              <p:custDataLst>
                <p:tags r:id="rId5"/>
              </p:custDataLst>
            </p:nvPr>
          </p:nvSpPr>
          <p:spPr bwMode="auto">
            <a:xfrm>
              <a:off x="2286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 name="Line 6"/>
            <p:cNvSpPr>
              <a:spLocks noChangeShapeType="1"/>
            </p:cNvSpPr>
            <p:nvPr>
              <p:custDataLst>
                <p:tags r:id="rId6"/>
              </p:custDataLst>
            </p:nvPr>
          </p:nvSpPr>
          <p:spPr bwMode="auto">
            <a:xfrm>
              <a:off x="28956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2" name="Line 7"/>
            <p:cNvSpPr>
              <a:spLocks noChangeShapeType="1"/>
            </p:cNvSpPr>
            <p:nvPr>
              <p:custDataLst>
                <p:tags r:id="rId7"/>
              </p:custDataLst>
            </p:nvPr>
          </p:nvSpPr>
          <p:spPr bwMode="auto">
            <a:xfrm>
              <a:off x="28956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3" name="Line 8"/>
            <p:cNvSpPr>
              <a:spLocks noChangeShapeType="1"/>
            </p:cNvSpPr>
            <p:nvPr>
              <p:custDataLst>
                <p:tags r:id="rId8"/>
              </p:custDataLst>
            </p:nvPr>
          </p:nvSpPr>
          <p:spPr bwMode="auto">
            <a:xfrm>
              <a:off x="35052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4" name="Line 9"/>
            <p:cNvSpPr>
              <a:spLocks noChangeShapeType="1"/>
            </p:cNvSpPr>
            <p:nvPr>
              <p:custDataLst>
                <p:tags r:id="rId9"/>
              </p:custDataLst>
            </p:nvPr>
          </p:nvSpPr>
          <p:spPr bwMode="auto">
            <a:xfrm>
              <a:off x="3505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5" name="Line 10"/>
            <p:cNvSpPr>
              <a:spLocks noChangeShapeType="1"/>
            </p:cNvSpPr>
            <p:nvPr>
              <p:custDataLst>
                <p:tags r:id="rId10"/>
              </p:custDataLst>
            </p:nvPr>
          </p:nvSpPr>
          <p:spPr bwMode="auto">
            <a:xfrm>
              <a:off x="41148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6" name="Line 11"/>
            <p:cNvSpPr>
              <a:spLocks noChangeShapeType="1"/>
            </p:cNvSpPr>
            <p:nvPr>
              <p:custDataLst>
                <p:tags r:id="rId11"/>
              </p:custDataLst>
            </p:nvPr>
          </p:nvSpPr>
          <p:spPr bwMode="auto">
            <a:xfrm>
              <a:off x="4114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7" name="Line 12"/>
            <p:cNvSpPr>
              <a:spLocks noChangeShapeType="1"/>
            </p:cNvSpPr>
            <p:nvPr>
              <p:custDataLst>
                <p:tags r:id="rId12"/>
              </p:custDataLst>
            </p:nvPr>
          </p:nvSpPr>
          <p:spPr bwMode="auto">
            <a:xfrm>
              <a:off x="47244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8" name="Line 13"/>
            <p:cNvSpPr>
              <a:spLocks noChangeShapeType="1"/>
            </p:cNvSpPr>
            <p:nvPr>
              <p:custDataLst>
                <p:tags r:id="rId13"/>
              </p:custDataLst>
            </p:nvPr>
          </p:nvSpPr>
          <p:spPr bwMode="auto">
            <a:xfrm>
              <a:off x="1066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9" name="Line 14"/>
            <p:cNvSpPr>
              <a:spLocks noChangeShapeType="1"/>
            </p:cNvSpPr>
            <p:nvPr>
              <p:custDataLst>
                <p:tags r:id="rId14"/>
              </p:custDataLst>
            </p:nvPr>
          </p:nvSpPr>
          <p:spPr bwMode="auto">
            <a:xfrm>
              <a:off x="2286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0" name="Line 15"/>
            <p:cNvSpPr>
              <a:spLocks noChangeShapeType="1"/>
            </p:cNvSpPr>
            <p:nvPr>
              <p:custDataLst>
                <p:tags r:id="rId15"/>
              </p:custDataLst>
            </p:nvPr>
          </p:nvSpPr>
          <p:spPr bwMode="auto">
            <a:xfrm>
              <a:off x="28956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1" name="Line 16"/>
            <p:cNvSpPr>
              <a:spLocks noChangeShapeType="1"/>
            </p:cNvSpPr>
            <p:nvPr>
              <p:custDataLst>
                <p:tags r:id="rId16"/>
              </p:custDataLst>
            </p:nvPr>
          </p:nvSpPr>
          <p:spPr bwMode="auto">
            <a:xfrm>
              <a:off x="28956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2" name="Line 17"/>
            <p:cNvSpPr>
              <a:spLocks noChangeShapeType="1"/>
            </p:cNvSpPr>
            <p:nvPr>
              <p:custDataLst>
                <p:tags r:id="rId17"/>
              </p:custDataLst>
            </p:nvPr>
          </p:nvSpPr>
          <p:spPr bwMode="auto">
            <a:xfrm>
              <a:off x="35052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 name="Line 18"/>
            <p:cNvSpPr>
              <a:spLocks noChangeShapeType="1"/>
            </p:cNvSpPr>
            <p:nvPr>
              <p:custDataLst>
                <p:tags r:id="rId18"/>
              </p:custDataLst>
            </p:nvPr>
          </p:nvSpPr>
          <p:spPr bwMode="auto">
            <a:xfrm>
              <a:off x="35052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 name="Line 19"/>
            <p:cNvSpPr>
              <a:spLocks noChangeShapeType="1"/>
            </p:cNvSpPr>
            <p:nvPr>
              <p:custDataLst>
                <p:tags r:id="rId19"/>
              </p:custDataLst>
            </p:nvPr>
          </p:nvSpPr>
          <p:spPr bwMode="auto">
            <a:xfrm>
              <a:off x="41148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 name="Line 20"/>
            <p:cNvSpPr>
              <a:spLocks noChangeShapeType="1"/>
            </p:cNvSpPr>
            <p:nvPr>
              <p:custDataLst>
                <p:tags r:id="rId20"/>
              </p:custDataLst>
            </p:nvPr>
          </p:nvSpPr>
          <p:spPr bwMode="auto">
            <a:xfrm>
              <a:off x="4114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 name="Line 21"/>
            <p:cNvSpPr>
              <a:spLocks noChangeShapeType="1"/>
            </p:cNvSpPr>
            <p:nvPr>
              <p:custDataLst>
                <p:tags r:id="rId21"/>
              </p:custDataLst>
            </p:nvPr>
          </p:nvSpPr>
          <p:spPr bwMode="auto">
            <a:xfrm>
              <a:off x="47244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 name="Line 22"/>
            <p:cNvSpPr>
              <a:spLocks noChangeShapeType="1"/>
            </p:cNvSpPr>
            <p:nvPr>
              <p:custDataLst>
                <p:tags r:id="rId22"/>
              </p:custDataLst>
            </p:nvPr>
          </p:nvSpPr>
          <p:spPr bwMode="auto">
            <a:xfrm>
              <a:off x="16764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 name="Line 23"/>
            <p:cNvSpPr>
              <a:spLocks noChangeShapeType="1"/>
            </p:cNvSpPr>
            <p:nvPr>
              <p:custDataLst>
                <p:tags r:id="rId23"/>
              </p:custDataLst>
            </p:nvPr>
          </p:nvSpPr>
          <p:spPr bwMode="auto">
            <a:xfrm>
              <a:off x="22860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9" name="Line 24"/>
            <p:cNvSpPr>
              <a:spLocks noChangeShapeType="1"/>
            </p:cNvSpPr>
            <p:nvPr>
              <p:custDataLst>
                <p:tags r:id="rId24"/>
              </p:custDataLst>
            </p:nvPr>
          </p:nvSpPr>
          <p:spPr bwMode="auto">
            <a:xfrm>
              <a:off x="22860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0" name="Line 25"/>
            <p:cNvSpPr>
              <a:spLocks noChangeShapeType="1"/>
            </p:cNvSpPr>
            <p:nvPr>
              <p:custDataLst>
                <p:tags r:id="rId25"/>
              </p:custDataLst>
            </p:nvPr>
          </p:nvSpPr>
          <p:spPr bwMode="auto">
            <a:xfrm>
              <a:off x="28956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1" name="Line 26"/>
            <p:cNvSpPr>
              <a:spLocks noChangeShapeType="1"/>
            </p:cNvSpPr>
            <p:nvPr>
              <p:custDataLst>
                <p:tags r:id="rId26"/>
              </p:custDataLst>
            </p:nvPr>
          </p:nvSpPr>
          <p:spPr bwMode="auto">
            <a:xfrm>
              <a:off x="3505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 name="Line 27"/>
            <p:cNvSpPr>
              <a:spLocks noChangeShapeType="1"/>
            </p:cNvSpPr>
            <p:nvPr>
              <p:custDataLst>
                <p:tags r:id="rId27"/>
              </p:custDataLst>
            </p:nvPr>
          </p:nvSpPr>
          <p:spPr bwMode="auto">
            <a:xfrm>
              <a:off x="41148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3" name="Line 28"/>
            <p:cNvSpPr>
              <a:spLocks noChangeShapeType="1"/>
            </p:cNvSpPr>
            <p:nvPr>
              <p:custDataLst>
                <p:tags r:id="rId28"/>
              </p:custDataLst>
            </p:nvPr>
          </p:nvSpPr>
          <p:spPr bwMode="auto">
            <a:xfrm>
              <a:off x="41148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4" name="Line 29"/>
            <p:cNvSpPr>
              <a:spLocks noChangeShapeType="1"/>
            </p:cNvSpPr>
            <p:nvPr>
              <p:custDataLst>
                <p:tags r:id="rId29"/>
              </p:custDataLst>
            </p:nvPr>
          </p:nvSpPr>
          <p:spPr bwMode="auto">
            <a:xfrm>
              <a:off x="47244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5" name="Line 30"/>
            <p:cNvSpPr>
              <a:spLocks noChangeShapeType="1"/>
            </p:cNvSpPr>
            <p:nvPr>
              <p:custDataLst>
                <p:tags r:id="rId30"/>
              </p:custDataLst>
            </p:nvPr>
          </p:nvSpPr>
          <p:spPr bwMode="auto">
            <a:xfrm>
              <a:off x="1676400" y="4343400"/>
              <a:ext cx="0" cy="53340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6" name="Line 31"/>
            <p:cNvSpPr>
              <a:spLocks noChangeShapeType="1"/>
            </p:cNvSpPr>
            <p:nvPr>
              <p:custDataLst>
                <p:tags r:id="rId31"/>
              </p:custDataLst>
            </p:nvPr>
          </p:nvSpPr>
          <p:spPr bwMode="auto">
            <a:xfrm>
              <a:off x="22860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7" name="Line 32"/>
            <p:cNvSpPr>
              <a:spLocks noChangeShapeType="1"/>
            </p:cNvSpPr>
            <p:nvPr>
              <p:custDataLst>
                <p:tags r:id="rId32"/>
              </p:custDataLst>
            </p:nvPr>
          </p:nvSpPr>
          <p:spPr bwMode="auto">
            <a:xfrm>
              <a:off x="2895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8" name="Line 33"/>
            <p:cNvSpPr>
              <a:spLocks noChangeShapeType="1"/>
            </p:cNvSpPr>
            <p:nvPr>
              <p:custDataLst>
                <p:tags r:id="rId33"/>
              </p:custDataLst>
            </p:nvPr>
          </p:nvSpPr>
          <p:spPr bwMode="auto">
            <a:xfrm>
              <a:off x="28956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9" name="Line 34"/>
            <p:cNvSpPr>
              <a:spLocks noChangeShapeType="1"/>
            </p:cNvSpPr>
            <p:nvPr>
              <p:custDataLst>
                <p:tags r:id="rId34"/>
              </p:custDataLst>
            </p:nvPr>
          </p:nvSpPr>
          <p:spPr bwMode="auto">
            <a:xfrm>
              <a:off x="35052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0" name="Line 35"/>
            <p:cNvSpPr>
              <a:spLocks noChangeShapeType="1"/>
            </p:cNvSpPr>
            <p:nvPr>
              <p:custDataLst>
                <p:tags r:id="rId35"/>
              </p:custDataLst>
            </p:nvPr>
          </p:nvSpPr>
          <p:spPr bwMode="auto">
            <a:xfrm>
              <a:off x="41148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1" name="Line 36"/>
            <p:cNvSpPr>
              <a:spLocks noChangeShapeType="1"/>
            </p:cNvSpPr>
            <p:nvPr>
              <p:custDataLst>
                <p:tags r:id="rId36"/>
              </p:custDataLst>
            </p:nvPr>
          </p:nvSpPr>
          <p:spPr bwMode="auto">
            <a:xfrm>
              <a:off x="41148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2" name="Line 37"/>
            <p:cNvSpPr>
              <a:spLocks noChangeShapeType="1"/>
            </p:cNvSpPr>
            <p:nvPr>
              <p:custDataLst>
                <p:tags r:id="rId37"/>
              </p:custDataLst>
            </p:nvPr>
          </p:nvSpPr>
          <p:spPr bwMode="auto">
            <a:xfrm>
              <a:off x="47244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3" name="Line 38"/>
            <p:cNvSpPr>
              <a:spLocks noChangeShapeType="1"/>
            </p:cNvSpPr>
            <p:nvPr>
              <p:custDataLst>
                <p:tags r:id="rId38"/>
              </p:custDataLst>
            </p:nvPr>
          </p:nvSpPr>
          <p:spPr bwMode="auto">
            <a:xfrm>
              <a:off x="10668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4" name="Line 39"/>
            <p:cNvSpPr>
              <a:spLocks noChangeShapeType="1"/>
            </p:cNvSpPr>
            <p:nvPr>
              <p:custDataLst>
                <p:tags r:id="rId39"/>
              </p:custDataLst>
            </p:nvPr>
          </p:nvSpPr>
          <p:spPr bwMode="auto">
            <a:xfrm>
              <a:off x="16764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5" name="Line 40"/>
            <p:cNvSpPr>
              <a:spLocks noChangeShapeType="1"/>
            </p:cNvSpPr>
            <p:nvPr>
              <p:custDataLst>
                <p:tags r:id="rId40"/>
              </p:custDataLst>
            </p:nvPr>
          </p:nvSpPr>
          <p:spPr bwMode="auto">
            <a:xfrm>
              <a:off x="22860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6" name="Line 41"/>
            <p:cNvSpPr>
              <a:spLocks noChangeShapeType="1"/>
            </p:cNvSpPr>
            <p:nvPr>
              <p:custDataLst>
                <p:tags r:id="rId41"/>
              </p:custDataLst>
            </p:nvPr>
          </p:nvSpPr>
          <p:spPr bwMode="auto">
            <a:xfrm>
              <a:off x="28956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7" name="Line 42"/>
            <p:cNvSpPr>
              <a:spLocks noChangeShapeType="1"/>
            </p:cNvSpPr>
            <p:nvPr>
              <p:custDataLst>
                <p:tags r:id="rId42"/>
              </p:custDataLst>
            </p:nvPr>
          </p:nvSpPr>
          <p:spPr bwMode="auto">
            <a:xfrm>
              <a:off x="28956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8" name="Line 43"/>
            <p:cNvSpPr>
              <a:spLocks noChangeShapeType="1"/>
            </p:cNvSpPr>
            <p:nvPr>
              <p:custDataLst>
                <p:tags r:id="rId43"/>
              </p:custDataLst>
            </p:nvPr>
          </p:nvSpPr>
          <p:spPr bwMode="auto">
            <a:xfrm>
              <a:off x="3505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9" name="Line 44"/>
            <p:cNvSpPr>
              <a:spLocks noChangeShapeType="1"/>
            </p:cNvSpPr>
            <p:nvPr>
              <p:custDataLst>
                <p:tags r:id="rId44"/>
              </p:custDataLst>
            </p:nvPr>
          </p:nvSpPr>
          <p:spPr bwMode="auto">
            <a:xfrm>
              <a:off x="47244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0" name="Line 45"/>
            <p:cNvSpPr>
              <a:spLocks noChangeShapeType="1"/>
            </p:cNvSpPr>
            <p:nvPr>
              <p:custDataLst>
                <p:tags r:id="rId45"/>
              </p:custDataLst>
            </p:nvPr>
          </p:nvSpPr>
          <p:spPr bwMode="auto">
            <a:xfrm>
              <a:off x="10668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1" name="Line 46"/>
            <p:cNvSpPr>
              <a:spLocks noChangeShapeType="1"/>
            </p:cNvSpPr>
            <p:nvPr>
              <p:custDataLst>
                <p:tags r:id="rId46"/>
              </p:custDataLst>
            </p:nvPr>
          </p:nvSpPr>
          <p:spPr bwMode="auto">
            <a:xfrm>
              <a:off x="1676400" y="5410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2" name="Line 47"/>
            <p:cNvSpPr>
              <a:spLocks noChangeShapeType="1"/>
            </p:cNvSpPr>
            <p:nvPr>
              <p:custDataLst>
                <p:tags r:id="rId47"/>
              </p:custDataLst>
            </p:nvPr>
          </p:nvSpPr>
          <p:spPr bwMode="auto">
            <a:xfrm>
              <a:off x="16764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3" name="Line 48"/>
            <p:cNvSpPr>
              <a:spLocks noChangeShapeType="1"/>
            </p:cNvSpPr>
            <p:nvPr>
              <p:custDataLst>
                <p:tags r:id="rId48"/>
              </p:custDataLst>
            </p:nvPr>
          </p:nvSpPr>
          <p:spPr bwMode="auto">
            <a:xfrm>
              <a:off x="22860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4" name="Line 49"/>
            <p:cNvSpPr>
              <a:spLocks noChangeShapeType="1"/>
            </p:cNvSpPr>
            <p:nvPr>
              <p:custDataLst>
                <p:tags r:id="rId49"/>
              </p:custDataLst>
            </p:nvPr>
          </p:nvSpPr>
          <p:spPr bwMode="auto">
            <a:xfrm>
              <a:off x="2895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5" name="Line 50"/>
            <p:cNvSpPr>
              <a:spLocks noChangeShapeType="1"/>
            </p:cNvSpPr>
            <p:nvPr>
              <p:custDataLst>
                <p:tags r:id="rId50"/>
              </p:custDataLst>
            </p:nvPr>
          </p:nvSpPr>
          <p:spPr bwMode="auto">
            <a:xfrm>
              <a:off x="41148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6" name="Line 51"/>
            <p:cNvSpPr>
              <a:spLocks noChangeShapeType="1"/>
            </p:cNvSpPr>
            <p:nvPr>
              <p:custDataLst>
                <p:tags r:id="rId51"/>
              </p:custDataLst>
            </p:nvPr>
          </p:nvSpPr>
          <p:spPr bwMode="auto">
            <a:xfrm rot="10800000">
              <a:off x="1066800" y="59436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7" name="Line 52"/>
            <p:cNvSpPr>
              <a:spLocks noChangeShapeType="1"/>
            </p:cNvSpPr>
            <p:nvPr>
              <p:custDataLst>
                <p:tags r:id="rId52"/>
              </p:custDataLst>
            </p:nvPr>
          </p:nvSpPr>
          <p:spPr bwMode="auto">
            <a:xfrm rot="10800000">
              <a:off x="1066800" y="32766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8" name="Text Box 53"/>
            <p:cNvSpPr txBox="1">
              <a:spLocks noChangeArrowheads="1"/>
            </p:cNvSpPr>
            <p:nvPr>
              <p:custDataLst>
                <p:tags r:id="rId53"/>
              </p:custDataLst>
            </p:nvPr>
          </p:nvSpPr>
          <p:spPr bwMode="auto">
            <a:xfrm>
              <a:off x="381000" y="2743200"/>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Start</a:t>
              </a:r>
            </a:p>
          </p:txBody>
        </p:sp>
        <p:sp>
          <p:nvSpPr>
            <p:cNvPr id="59" name="Text Box 54"/>
            <p:cNvSpPr txBox="1">
              <a:spLocks noChangeArrowheads="1"/>
            </p:cNvSpPr>
            <p:nvPr>
              <p:custDataLst>
                <p:tags r:id="rId54"/>
              </p:custDataLst>
            </p:nvPr>
          </p:nvSpPr>
          <p:spPr bwMode="auto">
            <a:xfrm>
              <a:off x="4724400" y="5486400"/>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End</a:t>
              </a:r>
            </a:p>
          </p:txBody>
        </p:sp>
        <p:sp>
          <p:nvSpPr>
            <p:cNvPr id="60" name="Rectangle 55"/>
            <p:cNvSpPr>
              <a:spLocks noChangeArrowheads="1"/>
            </p:cNvSpPr>
            <p:nvPr>
              <p:custDataLst>
                <p:tags r:id="rId55"/>
              </p:custDataLst>
            </p:nvPr>
          </p:nvSpPr>
          <p:spPr bwMode="auto">
            <a:xfrm>
              <a:off x="11430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a:t>
              </a:r>
            </a:p>
          </p:txBody>
        </p:sp>
        <p:sp>
          <p:nvSpPr>
            <p:cNvPr id="61" name="Rectangle 56"/>
            <p:cNvSpPr>
              <a:spLocks noChangeArrowheads="1"/>
            </p:cNvSpPr>
            <p:nvPr>
              <p:custDataLst>
                <p:tags r:id="rId56"/>
              </p:custDataLst>
            </p:nvPr>
          </p:nvSpPr>
          <p:spPr bwMode="auto">
            <a:xfrm>
              <a:off x="17526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a:t>
              </a:r>
            </a:p>
          </p:txBody>
        </p:sp>
        <p:sp>
          <p:nvSpPr>
            <p:cNvPr id="62" name="Rectangle 57"/>
            <p:cNvSpPr>
              <a:spLocks noChangeArrowheads="1"/>
            </p:cNvSpPr>
            <p:nvPr>
              <p:custDataLst>
                <p:tags r:id="rId57"/>
              </p:custDataLst>
            </p:nvPr>
          </p:nvSpPr>
          <p:spPr bwMode="auto">
            <a:xfrm>
              <a:off x="23622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a:t>
              </a:r>
            </a:p>
          </p:txBody>
        </p:sp>
        <p:sp>
          <p:nvSpPr>
            <p:cNvPr id="63" name="Rectangle 58"/>
            <p:cNvSpPr>
              <a:spLocks noChangeArrowheads="1"/>
            </p:cNvSpPr>
            <p:nvPr>
              <p:custDataLst>
                <p:tags r:id="rId58"/>
              </p:custDataLst>
            </p:nvPr>
          </p:nvSpPr>
          <p:spPr bwMode="auto">
            <a:xfrm>
              <a:off x="29718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4</a:t>
              </a:r>
            </a:p>
          </p:txBody>
        </p:sp>
        <p:sp>
          <p:nvSpPr>
            <p:cNvPr id="64" name="Rectangle 59"/>
            <p:cNvSpPr>
              <a:spLocks noChangeArrowheads="1"/>
            </p:cNvSpPr>
            <p:nvPr>
              <p:custDataLst>
                <p:tags r:id="rId59"/>
              </p:custDataLst>
            </p:nvPr>
          </p:nvSpPr>
          <p:spPr bwMode="auto">
            <a:xfrm>
              <a:off x="35814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5</a:t>
              </a:r>
            </a:p>
          </p:txBody>
        </p:sp>
        <p:sp>
          <p:nvSpPr>
            <p:cNvPr id="65" name="Rectangle 60"/>
            <p:cNvSpPr>
              <a:spLocks noChangeArrowheads="1"/>
            </p:cNvSpPr>
            <p:nvPr>
              <p:custDataLst>
                <p:tags r:id="rId60"/>
              </p:custDataLst>
            </p:nvPr>
          </p:nvSpPr>
          <p:spPr bwMode="auto">
            <a:xfrm>
              <a:off x="41910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6</a:t>
              </a:r>
            </a:p>
          </p:txBody>
        </p:sp>
        <p:sp>
          <p:nvSpPr>
            <p:cNvPr id="66" name="Rectangle 61"/>
            <p:cNvSpPr>
              <a:spLocks noChangeArrowheads="1"/>
            </p:cNvSpPr>
            <p:nvPr>
              <p:custDataLst>
                <p:tags r:id="rId61"/>
              </p:custDataLst>
            </p:nvPr>
          </p:nvSpPr>
          <p:spPr bwMode="auto">
            <a:xfrm>
              <a:off x="11430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7</a:t>
              </a:r>
            </a:p>
          </p:txBody>
        </p:sp>
        <p:sp>
          <p:nvSpPr>
            <p:cNvPr id="67" name="Rectangle 62"/>
            <p:cNvSpPr>
              <a:spLocks noChangeArrowheads="1"/>
            </p:cNvSpPr>
            <p:nvPr>
              <p:custDataLst>
                <p:tags r:id="rId62"/>
              </p:custDataLst>
            </p:nvPr>
          </p:nvSpPr>
          <p:spPr bwMode="auto">
            <a:xfrm>
              <a:off x="17526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8</a:t>
              </a:r>
            </a:p>
          </p:txBody>
        </p:sp>
        <p:sp>
          <p:nvSpPr>
            <p:cNvPr id="68" name="Rectangle 63"/>
            <p:cNvSpPr>
              <a:spLocks noChangeArrowheads="1"/>
            </p:cNvSpPr>
            <p:nvPr>
              <p:custDataLst>
                <p:tags r:id="rId63"/>
              </p:custDataLst>
            </p:nvPr>
          </p:nvSpPr>
          <p:spPr bwMode="auto">
            <a:xfrm>
              <a:off x="23622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9</a:t>
              </a:r>
            </a:p>
          </p:txBody>
        </p:sp>
        <p:sp>
          <p:nvSpPr>
            <p:cNvPr id="69" name="Rectangle 64"/>
            <p:cNvSpPr>
              <a:spLocks noChangeArrowheads="1"/>
            </p:cNvSpPr>
            <p:nvPr>
              <p:custDataLst>
                <p:tags r:id="rId64"/>
              </p:custDataLst>
            </p:nvPr>
          </p:nvSpPr>
          <p:spPr bwMode="auto">
            <a:xfrm>
              <a:off x="29718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10</a:t>
              </a:r>
            </a:p>
          </p:txBody>
        </p:sp>
        <p:sp>
          <p:nvSpPr>
            <p:cNvPr id="70" name="Rectangle 65"/>
            <p:cNvSpPr>
              <a:spLocks noChangeArrowheads="1"/>
            </p:cNvSpPr>
            <p:nvPr>
              <p:custDataLst>
                <p:tags r:id="rId65"/>
              </p:custDataLst>
            </p:nvPr>
          </p:nvSpPr>
          <p:spPr bwMode="auto">
            <a:xfrm>
              <a:off x="35814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11</a:t>
              </a:r>
            </a:p>
          </p:txBody>
        </p:sp>
        <p:sp>
          <p:nvSpPr>
            <p:cNvPr id="71" name="Rectangle 66"/>
            <p:cNvSpPr>
              <a:spLocks noChangeArrowheads="1"/>
            </p:cNvSpPr>
            <p:nvPr>
              <p:custDataLst>
                <p:tags r:id="rId66"/>
              </p:custDataLst>
            </p:nvPr>
          </p:nvSpPr>
          <p:spPr bwMode="auto">
            <a:xfrm>
              <a:off x="41910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12</a:t>
              </a:r>
            </a:p>
          </p:txBody>
        </p:sp>
        <p:sp>
          <p:nvSpPr>
            <p:cNvPr id="72" name="Rectangle 67"/>
            <p:cNvSpPr>
              <a:spLocks noChangeArrowheads="1"/>
            </p:cNvSpPr>
            <p:nvPr>
              <p:custDataLst>
                <p:tags r:id="rId67"/>
              </p:custDataLst>
            </p:nvPr>
          </p:nvSpPr>
          <p:spPr bwMode="auto">
            <a:xfrm>
              <a:off x="11430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13</a:t>
              </a:r>
            </a:p>
          </p:txBody>
        </p:sp>
        <p:sp>
          <p:nvSpPr>
            <p:cNvPr id="73" name="Rectangle 68"/>
            <p:cNvSpPr>
              <a:spLocks noChangeArrowheads="1"/>
            </p:cNvSpPr>
            <p:nvPr>
              <p:custDataLst>
                <p:tags r:id="rId68"/>
              </p:custDataLst>
            </p:nvPr>
          </p:nvSpPr>
          <p:spPr bwMode="auto">
            <a:xfrm>
              <a:off x="17526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14</a:t>
              </a:r>
            </a:p>
          </p:txBody>
        </p:sp>
        <p:sp>
          <p:nvSpPr>
            <p:cNvPr id="74" name="Rectangle 69"/>
            <p:cNvSpPr>
              <a:spLocks noChangeArrowheads="1"/>
            </p:cNvSpPr>
            <p:nvPr>
              <p:custDataLst>
                <p:tags r:id="rId69"/>
              </p:custDataLst>
            </p:nvPr>
          </p:nvSpPr>
          <p:spPr bwMode="auto">
            <a:xfrm>
              <a:off x="23622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15</a:t>
              </a:r>
            </a:p>
          </p:txBody>
        </p:sp>
        <p:sp>
          <p:nvSpPr>
            <p:cNvPr id="75" name="Rectangle 70"/>
            <p:cNvSpPr>
              <a:spLocks noChangeArrowheads="1"/>
            </p:cNvSpPr>
            <p:nvPr>
              <p:custDataLst>
                <p:tags r:id="rId70"/>
              </p:custDataLst>
            </p:nvPr>
          </p:nvSpPr>
          <p:spPr bwMode="auto">
            <a:xfrm>
              <a:off x="29718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16</a:t>
              </a:r>
            </a:p>
          </p:txBody>
        </p:sp>
        <p:sp>
          <p:nvSpPr>
            <p:cNvPr id="76" name="Rectangle 71"/>
            <p:cNvSpPr>
              <a:spLocks noChangeArrowheads="1"/>
            </p:cNvSpPr>
            <p:nvPr>
              <p:custDataLst>
                <p:tags r:id="rId71"/>
              </p:custDataLst>
            </p:nvPr>
          </p:nvSpPr>
          <p:spPr bwMode="auto">
            <a:xfrm>
              <a:off x="35814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17</a:t>
              </a:r>
            </a:p>
          </p:txBody>
        </p:sp>
        <p:sp>
          <p:nvSpPr>
            <p:cNvPr id="77" name="Rectangle 72"/>
            <p:cNvSpPr>
              <a:spLocks noChangeArrowheads="1"/>
            </p:cNvSpPr>
            <p:nvPr>
              <p:custDataLst>
                <p:tags r:id="rId72"/>
              </p:custDataLst>
            </p:nvPr>
          </p:nvSpPr>
          <p:spPr bwMode="auto">
            <a:xfrm>
              <a:off x="41910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18</a:t>
              </a:r>
            </a:p>
          </p:txBody>
        </p:sp>
        <p:sp>
          <p:nvSpPr>
            <p:cNvPr id="78" name="Rectangle 73"/>
            <p:cNvSpPr>
              <a:spLocks noChangeArrowheads="1"/>
            </p:cNvSpPr>
            <p:nvPr>
              <p:custDataLst>
                <p:tags r:id="rId73"/>
              </p:custDataLst>
            </p:nvPr>
          </p:nvSpPr>
          <p:spPr bwMode="auto">
            <a:xfrm>
              <a:off x="11430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19</a:t>
              </a:r>
            </a:p>
          </p:txBody>
        </p:sp>
        <p:sp>
          <p:nvSpPr>
            <p:cNvPr id="79" name="Rectangle 74"/>
            <p:cNvSpPr>
              <a:spLocks noChangeArrowheads="1"/>
            </p:cNvSpPr>
            <p:nvPr>
              <p:custDataLst>
                <p:tags r:id="rId74"/>
              </p:custDataLst>
            </p:nvPr>
          </p:nvSpPr>
          <p:spPr bwMode="auto">
            <a:xfrm>
              <a:off x="17526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20</a:t>
              </a:r>
            </a:p>
          </p:txBody>
        </p:sp>
        <p:sp>
          <p:nvSpPr>
            <p:cNvPr id="80" name="Rectangle 75"/>
            <p:cNvSpPr>
              <a:spLocks noChangeArrowheads="1"/>
            </p:cNvSpPr>
            <p:nvPr>
              <p:custDataLst>
                <p:tags r:id="rId75"/>
              </p:custDataLst>
            </p:nvPr>
          </p:nvSpPr>
          <p:spPr bwMode="auto">
            <a:xfrm>
              <a:off x="23622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21</a:t>
              </a:r>
            </a:p>
          </p:txBody>
        </p:sp>
        <p:sp>
          <p:nvSpPr>
            <p:cNvPr id="81" name="Rectangle 76"/>
            <p:cNvSpPr>
              <a:spLocks noChangeArrowheads="1"/>
            </p:cNvSpPr>
            <p:nvPr>
              <p:custDataLst>
                <p:tags r:id="rId76"/>
              </p:custDataLst>
            </p:nvPr>
          </p:nvSpPr>
          <p:spPr bwMode="auto">
            <a:xfrm>
              <a:off x="29718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22</a:t>
              </a:r>
            </a:p>
          </p:txBody>
        </p:sp>
        <p:sp>
          <p:nvSpPr>
            <p:cNvPr id="82" name="Rectangle 77"/>
            <p:cNvSpPr>
              <a:spLocks noChangeArrowheads="1"/>
            </p:cNvSpPr>
            <p:nvPr>
              <p:custDataLst>
                <p:tags r:id="rId77"/>
              </p:custDataLst>
            </p:nvPr>
          </p:nvSpPr>
          <p:spPr bwMode="auto">
            <a:xfrm>
              <a:off x="35814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23</a:t>
              </a:r>
            </a:p>
          </p:txBody>
        </p:sp>
        <p:sp>
          <p:nvSpPr>
            <p:cNvPr id="83" name="Rectangle 78"/>
            <p:cNvSpPr>
              <a:spLocks noChangeArrowheads="1"/>
            </p:cNvSpPr>
            <p:nvPr>
              <p:custDataLst>
                <p:tags r:id="rId78"/>
              </p:custDataLst>
            </p:nvPr>
          </p:nvSpPr>
          <p:spPr bwMode="auto">
            <a:xfrm>
              <a:off x="41910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24</a:t>
              </a:r>
            </a:p>
          </p:txBody>
        </p:sp>
        <p:sp>
          <p:nvSpPr>
            <p:cNvPr id="84" name="Rectangle 79"/>
            <p:cNvSpPr>
              <a:spLocks noChangeArrowheads="1"/>
            </p:cNvSpPr>
            <p:nvPr>
              <p:custDataLst>
                <p:tags r:id="rId79"/>
              </p:custDataLst>
            </p:nvPr>
          </p:nvSpPr>
          <p:spPr bwMode="auto">
            <a:xfrm>
              <a:off x="11430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25</a:t>
              </a:r>
            </a:p>
          </p:txBody>
        </p:sp>
        <p:sp>
          <p:nvSpPr>
            <p:cNvPr id="85" name="Rectangle 80"/>
            <p:cNvSpPr>
              <a:spLocks noChangeArrowheads="1"/>
            </p:cNvSpPr>
            <p:nvPr>
              <p:custDataLst>
                <p:tags r:id="rId80"/>
              </p:custDataLst>
            </p:nvPr>
          </p:nvSpPr>
          <p:spPr bwMode="auto">
            <a:xfrm>
              <a:off x="17526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26</a:t>
              </a:r>
            </a:p>
          </p:txBody>
        </p:sp>
        <p:sp>
          <p:nvSpPr>
            <p:cNvPr id="86" name="Rectangle 81"/>
            <p:cNvSpPr>
              <a:spLocks noChangeArrowheads="1"/>
            </p:cNvSpPr>
            <p:nvPr>
              <p:custDataLst>
                <p:tags r:id="rId81"/>
              </p:custDataLst>
            </p:nvPr>
          </p:nvSpPr>
          <p:spPr bwMode="auto">
            <a:xfrm>
              <a:off x="23622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27</a:t>
              </a:r>
            </a:p>
          </p:txBody>
        </p:sp>
        <p:sp>
          <p:nvSpPr>
            <p:cNvPr id="87" name="Rectangle 82"/>
            <p:cNvSpPr>
              <a:spLocks noChangeArrowheads="1"/>
            </p:cNvSpPr>
            <p:nvPr>
              <p:custDataLst>
                <p:tags r:id="rId82"/>
              </p:custDataLst>
            </p:nvPr>
          </p:nvSpPr>
          <p:spPr bwMode="auto">
            <a:xfrm>
              <a:off x="29718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28</a:t>
              </a:r>
            </a:p>
          </p:txBody>
        </p:sp>
        <p:sp>
          <p:nvSpPr>
            <p:cNvPr id="88" name="Rectangle 83"/>
            <p:cNvSpPr>
              <a:spLocks noChangeArrowheads="1"/>
            </p:cNvSpPr>
            <p:nvPr>
              <p:custDataLst>
                <p:tags r:id="rId83"/>
              </p:custDataLst>
            </p:nvPr>
          </p:nvSpPr>
          <p:spPr bwMode="auto">
            <a:xfrm>
              <a:off x="35814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29</a:t>
              </a:r>
            </a:p>
          </p:txBody>
        </p:sp>
        <p:sp>
          <p:nvSpPr>
            <p:cNvPr id="89" name="Rectangle 84"/>
            <p:cNvSpPr>
              <a:spLocks noChangeArrowheads="1"/>
            </p:cNvSpPr>
            <p:nvPr>
              <p:custDataLst>
                <p:tags r:id="rId84"/>
              </p:custDataLst>
            </p:nvPr>
          </p:nvSpPr>
          <p:spPr bwMode="auto">
            <a:xfrm>
              <a:off x="41910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30</a:t>
              </a:r>
            </a:p>
          </p:txBody>
        </p:sp>
        <p:sp>
          <p:nvSpPr>
            <p:cNvPr id="90" name="Rectangle 85"/>
            <p:cNvSpPr>
              <a:spLocks noChangeArrowheads="1"/>
            </p:cNvSpPr>
            <p:nvPr>
              <p:custDataLst>
                <p:tags r:id="rId85"/>
              </p:custDataLst>
            </p:nvPr>
          </p:nvSpPr>
          <p:spPr bwMode="auto">
            <a:xfrm>
              <a:off x="11430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31</a:t>
              </a:r>
            </a:p>
          </p:txBody>
        </p:sp>
        <p:sp>
          <p:nvSpPr>
            <p:cNvPr id="91" name="Rectangle 86"/>
            <p:cNvSpPr>
              <a:spLocks noChangeArrowheads="1"/>
            </p:cNvSpPr>
            <p:nvPr>
              <p:custDataLst>
                <p:tags r:id="rId86"/>
              </p:custDataLst>
            </p:nvPr>
          </p:nvSpPr>
          <p:spPr bwMode="auto">
            <a:xfrm>
              <a:off x="17526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32</a:t>
              </a:r>
            </a:p>
          </p:txBody>
        </p:sp>
        <p:sp>
          <p:nvSpPr>
            <p:cNvPr id="92" name="Rectangle 87"/>
            <p:cNvSpPr>
              <a:spLocks noChangeArrowheads="1"/>
            </p:cNvSpPr>
            <p:nvPr>
              <p:custDataLst>
                <p:tags r:id="rId87"/>
              </p:custDataLst>
            </p:nvPr>
          </p:nvSpPr>
          <p:spPr bwMode="auto">
            <a:xfrm>
              <a:off x="23622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33</a:t>
              </a:r>
            </a:p>
          </p:txBody>
        </p:sp>
        <p:sp>
          <p:nvSpPr>
            <p:cNvPr id="93" name="Rectangle 88"/>
            <p:cNvSpPr>
              <a:spLocks noChangeArrowheads="1"/>
            </p:cNvSpPr>
            <p:nvPr>
              <p:custDataLst>
                <p:tags r:id="rId88"/>
              </p:custDataLst>
            </p:nvPr>
          </p:nvSpPr>
          <p:spPr bwMode="auto">
            <a:xfrm>
              <a:off x="29718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34</a:t>
              </a:r>
            </a:p>
          </p:txBody>
        </p:sp>
        <p:sp>
          <p:nvSpPr>
            <p:cNvPr id="94" name="Rectangle 89"/>
            <p:cNvSpPr>
              <a:spLocks noChangeArrowheads="1"/>
            </p:cNvSpPr>
            <p:nvPr>
              <p:custDataLst>
                <p:tags r:id="rId89"/>
              </p:custDataLst>
            </p:nvPr>
          </p:nvSpPr>
          <p:spPr bwMode="auto">
            <a:xfrm>
              <a:off x="35814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35</a:t>
              </a:r>
            </a:p>
          </p:txBody>
        </p:sp>
        <p:sp>
          <p:nvSpPr>
            <p:cNvPr id="95" name="Rectangle 90"/>
            <p:cNvSpPr>
              <a:spLocks noChangeArrowheads="1"/>
            </p:cNvSpPr>
            <p:nvPr>
              <p:custDataLst>
                <p:tags r:id="rId90"/>
              </p:custDataLst>
            </p:nvPr>
          </p:nvSpPr>
          <p:spPr bwMode="auto">
            <a:xfrm>
              <a:off x="41910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36</a:t>
              </a:r>
            </a:p>
          </p:txBody>
        </p:sp>
        <p:sp>
          <p:nvSpPr>
            <p:cNvPr id="97" name="Line 93"/>
            <p:cNvSpPr>
              <a:spLocks noChangeShapeType="1"/>
            </p:cNvSpPr>
            <p:nvPr>
              <p:custDataLst>
                <p:tags r:id="rId91"/>
              </p:custDataLst>
            </p:nvPr>
          </p:nvSpPr>
          <p:spPr bwMode="auto">
            <a:xfrm>
              <a:off x="1143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8" name="Line 94"/>
            <p:cNvSpPr>
              <a:spLocks noChangeShapeType="1"/>
            </p:cNvSpPr>
            <p:nvPr>
              <p:custDataLst>
                <p:tags r:id="rId92"/>
              </p:custDataLst>
            </p:nvPr>
          </p:nvSpPr>
          <p:spPr bwMode="auto">
            <a:xfrm>
              <a:off x="4114800" y="5943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grpSp>
    </p:spTree>
    <p:extLst>
      <p:ext uri="{BB962C8B-B14F-4D97-AF65-F5344CB8AC3E}">
        <p14:creationId xmlns:p14="http://schemas.microsoft.com/office/powerpoint/2010/main" val="109244829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Up Credit”</a:t>
            </a:r>
            <a:endParaRPr lang="en-US" dirty="0"/>
          </a:p>
        </p:txBody>
      </p:sp>
      <p:sp>
        <p:nvSpPr>
          <p:cNvPr id="3" name="Content Placeholder 2"/>
          <p:cNvSpPr>
            <a:spLocks noGrp="1"/>
          </p:cNvSpPr>
          <p:nvPr>
            <p:ph idx="1"/>
          </p:nvPr>
        </p:nvSpPr>
        <p:spPr/>
        <p:txBody>
          <a:bodyPr/>
          <a:lstStyle/>
          <a:p>
            <a:r>
              <a:rPr lang="en-US" dirty="0" smtClean="0"/>
              <a:t>Can think of preceding “cheap” operations as building up “credit” that can be used to “pay for” later “expensive” operations</a:t>
            </a:r>
          </a:p>
          <a:p>
            <a:endParaRPr lang="en-US" dirty="0"/>
          </a:p>
          <a:p>
            <a:r>
              <a:rPr lang="en-US" dirty="0" smtClean="0"/>
              <a:t>Because any sequence of operations must be under the bound, enough “cheap” operations must come </a:t>
            </a:r>
            <a:r>
              <a:rPr lang="en-US" i="1" dirty="0" smtClean="0"/>
              <a:t>first</a:t>
            </a:r>
          </a:p>
          <a:p>
            <a:pPr lvl="1"/>
            <a:r>
              <a:rPr lang="en-US" dirty="0" smtClean="0"/>
              <a:t>Else a prefix of the sequence, which is also a sequence, would violate the bound</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99703758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end</a:t>
            </a:r>
            <a:endParaRPr lang="en-US" dirty="0"/>
          </a:p>
        </p:txBody>
      </p:sp>
      <p:sp>
        <p:nvSpPr>
          <p:cNvPr id="3" name="Content Placeholder 2"/>
          <p:cNvSpPr>
            <a:spLocks noGrp="1"/>
          </p:cNvSpPr>
          <p:nvPr>
            <p:ph idx="1"/>
          </p:nvPr>
        </p:nvSpPr>
        <p:spPr/>
        <p:txBody>
          <a:bodyPr/>
          <a:lstStyle/>
          <a:p>
            <a:r>
              <a:rPr lang="en-US" dirty="0" smtClean="0"/>
              <a:t>Stop when P has one set</a:t>
            </a:r>
          </a:p>
          <a:p>
            <a:r>
              <a:rPr lang="en-US" dirty="0" smtClean="0"/>
              <a:t>Suppose green edges are already in M and black edges were not yet picked</a:t>
            </a:r>
          </a:p>
          <a:p>
            <a:pPr lvl="1"/>
            <a:r>
              <a:rPr lang="en-US" dirty="0" smtClean="0"/>
              <a:t>Add all black edges to M</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84" name="Group 83"/>
          <p:cNvGrpSpPr/>
          <p:nvPr/>
        </p:nvGrpSpPr>
        <p:grpSpPr>
          <a:xfrm>
            <a:off x="990600" y="3429000"/>
            <a:ext cx="3962400" cy="2400300"/>
            <a:chOff x="838200" y="2743200"/>
            <a:chExt cx="4979988" cy="3200400"/>
          </a:xfrm>
        </p:grpSpPr>
        <p:sp>
          <p:nvSpPr>
            <p:cNvPr id="7" name="Line 3"/>
            <p:cNvSpPr>
              <a:spLocks noChangeShapeType="1"/>
            </p:cNvSpPr>
            <p:nvPr>
              <p:custDataLst>
                <p:tags r:id="rId2"/>
              </p:custDataLst>
            </p:nvPr>
          </p:nvSpPr>
          <p:spPr bwMode="auto">
            <a:xfrm>
              <a:off x="21336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 name="Line 4"/>
            <p:cNvSpPr>
              <a:spLocks noChangeShapeType="1"/>
            </p:cNvSpPr>
            <p:nvPr>
              <p:custDataLst>
                <p:tags r:id="rId3"/>
              </p:custDataLst>
            </p:nvPr>
          </p:nvSpPr>
          <p:spPr bwMode="auto">
            <a:xfrm>
              <a:off x="2743200" y="2743200"/>
              <a:ext cx="0" cy="533400"/>
            </a:xfrm>
            <a:prstGeom prst="line">
              <a:avLst/>
            </a:prstGeom>
            <a:noFill/>
            <a:ln w="28575">
              <a:solidFill>
                <a:srgbClr val="119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 name="Line 5"/>
            <p:cNvSpPr>
              <a:spLocks noChangeShapeType="1"/>
            </p:cNvSpPr>
            <p:nvPr>
              <p:custDataLst>
                <p:tags r:id="rId4"/>
              </p:custDataLst>
            </p:nvPr>
          </p:nvSpPr>
          <p:spPr bwMode="auto">
            <a:xfrm>
              <a:off x="2743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0" name="Line 6"/>
            <p:cNvSpPr>
              <a:spLocks noChangeShapeType="1"/>
            </p:cNvSpPr>
            <p:nvPr>
              <p:custDataLst>
                <p:tags r:id="rId5"/>
              </p:custDataLst>
            </p:nvPr>
          </p:nvSpPr>
          <p:spPr bwMode="auto">
            <a:xfrm>
              <a:off x="33528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 name="Line 7"/>
            <p:cNvSpPr>
              <a:spLocks noChangeShapeType="1"/>
            </p:cNvSpPr>
            <p:nvPr>
              <p:custDataLst>
                <p:tags r:id="rId6"/>
              </p:custDataLst>
            </p:nvPr>
          </p:nvSpPr>
          <p:spPr bwMode="auto">
            <a:xfrm>
              <a:off x="3352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2" name="Line 8"/>
            <p:cNvSpPr>
              <a:spLocks noChangeShapeType="1"/>
            </p:cNvSpPr>
            <p:nvPr>
              <p:custDataLst>
                <p:tags r:id="rId7"/>
              </p:custDataLst>
            </p:nvPr>
          </p:nvSpPr>
          <p:spPr bwMode="auto">
            <a:xfrm>
              <a:off x="39624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3" name="Line 9"/>
            <p:cNvSpPr>
              <a:spLocks noChangeShapeType="1"/>
            </p:cNvSpPr>
            <p:nvPr>
              <p:custDataLst>
                <p:tags r:id="rId8"/>
              </p:custDataLst>
            </p:nvPr>
          </p:nvSpPr>
          <p:spPr bwMode="auto">
            <a:xfrm>
              <a:off x="4572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4" name="Line 10"/>
            <p:cNvSpPr>
              <a:spLocks noChangeShapeType="1"/>
            </p:cNvSpPr>
            <p:nvPr>
              <p:custDataLst>
                <p:tags r:id="rId9"/>
              </p:custDataLst>
            </p:nvPr>
          </p:nvSpPr>
          <p:spPr bwMode="auto">
            <a:xfrm>
              <a:off x="51816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5" name="Line 11"/>
            <p:cNvSpPr>
              <a:spLocks noChangeShapeType="1"/>
            </p:cNvSpPr>
            <p:nvPr>
              <p:custDataLst>
                <p:tags r:id="rId10"/>
              </p:custDataLst>
            </p:nvPr>
          </p:nvSpPr>
          <p:spPr bwMode="auto">
            <a:xfrm>
              <a:off x="1524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6" name="Line 12"/>
            <p:cNvSpPr>
              <a:spLocks noChangeShapeType="1"/>
            </p:cNvSpPr>
            <p:nvPr>
              <p:custDataLst>
                <p:tags r:id="rId11"/>
              </p:custDataLst>
            </p:nvPr>
          </p:nvSpPr>
          <p:spPr bwMode="auto">
            <a:xfrm>
              <a:off x="3352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7" name="Line 13"/>
            <p:cNvSpPr>
              <a:spLocks noChangeShapeType="1"/>
            </p:cNvSpPr>
            <p:nvPr>
              <p:custDataLst>
                <p:tags r:id="rId12"/>
              </p:custDataLst>
            </p:nvPr>
          </p:nvSpPr>
          <p:spPr bwMode="auto">
            <a:xfrm>
              <a:off x="39624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8" name="Line 14"/>
            <p:cNvSpPr>
              <a:spLocks noChangeShapeType="1"/>
            </p:cNvSpPr>
            <p:nvPr>
              <p:custDataLst>
                <p:tags r:id="rId13"/>
              </p:custDataLst>
            </p:nvPr>
          </p:nvSpPr>
          <p:spPr bwMode="auto">
            <a:xfrm>
              <a:off x="4572000" y="3276600"/>
              <a:ext cx="0" cy="533400"/>
            </a:xfrm>
            <a:prstGeom prst="line">
              <a:avLst/>
            </a:prstGeom>
            <a:noFill/>
            <a:ln w="28575">
              <a:solidFill>
                <a:srgbClr val="119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9" name="Line 15"/>
            <p:cNvSpPr>
              <a:spLocks noChangeShapeType="1"/>
            </p:cNvSpPr>
            <p:nvPr>
              <p:custDataLst>
                <p:tags r:id="rId14"/>
              </p:custDataLst>
            </p:nvPr>
          </p:nvSpPr>
          <p:spPr bwMode="auto">
            <a:xfrm>
              <a:off x="51816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0" name="Line 16"/>
            <p:cNvSpPr>
              <a:spLocks noChangeShapeType="1"/>
            </p:cNvSpPr>
            <p:nvPr>
              <p:custDataLst>
                <p:tags r:id="rId15"/>
              </p:custDataLst>
            </p:nvPr>
          </p:nvSpPr>
          <p:spPr bwMode="auto">
            <a:xfrm>
              <a:off x="2133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1" name="Line 17"/>
            <p:cNvSpPr>
              <a:spLocks noChangeShapeType="1"/>
            </p:cNvSpPr>
            <p:nvPr>
              <p:custDataLst>
                <p:tags r:id="rId16"/>
              </p:custDataLst>
            </p:nvPr>
          </p:nvSpPr>
          <p:spPr bwMode="auto">
            <a:xfrm>
              <a:off x="2743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2" name="Line 18"/>
            <p:cNvSpPr>
              <a:spLocks noChangeShapeType="1"/>
            </p:cNvSpPr>
            <p:nvPr>
              <p:custDataLst>
                <p:tags r:id="rId17"/>
              </p:custDataLst>
            </p:nvPr>
          </p:nvSpPr>
          <p:spPr bwMode="auto">
            <a:xfrm>
              <a:off x="27432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 name="Line 19"/>
            <p:cNvSpPr>
              <a:spLocks noChangeShapeType="1"/>
            </p:cNvSpPr>
            <p:nvPr>
              <p:custDataLst>
                <p:tags r:id="rId18"/>
              </p:custDataLst>
            </p:nvPr>
          </p:nvSpPr>
          <p:spPr bwMode="auto">
            <a:xfrm>
              <a:off x="33528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 name="Line 20"/>
            <p:cNvSpPr>
              <a:spLocks noChangeShapeType="1"/>
            </p:cNvSpPr>
            <p:nvPr>
              <p:custDataLst>
                <p:tags r:id="rId19"/>
              </p:custDataLst>
            </p:nvPr>
          </p:nvSpPr>
          <p:spPr bwMode="auto">
            <a:xfrm>
              <a:off x="45720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 name="Line 21"/>
            <p:cNvSpPr>
              <a:spLocks noChangeShapeType="1"/>
            </p:cNvSpPr>
            <p:nvPr>
              <p:custDataLst>
                <p:tags r:id="rId20"/>
              </p:custDataLst>
            </p:nvPr>
          </p:nvSpPr>
          <p:spPr bwMode="auto">
            <a:xfrm>
              <a:off x="5181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 name="Line 22"/>
            <p:cNvSpPr>
              <a:spLocks noChangeShapeType="1"/>
            </p:cNvSpPr>
            <p:nvPr>
              <p:custDataLst>
                <p:tags r:id="rId21"/>
              </p:custDataLst>
            </p:nvPr>
          </p:nvSpPr>
          <p:spPr bwMode="auto">
            <a:xfrm>
              <a:off x="2133600" y="4343400"/>
              <a:ext cx="0" cy="533400"/>
            </a:xfrm>
            <a:prstGeom prst="line">
              <a:avLst/>
            </a:prstGeom>
            <a:noFill/>
            <a:ln w="28575">
              <a:solidFill>
                <a:srgbClr val="119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 name="Line 23"/>
            <p:cNvSpPr>
              <a:spLocks noChangeShapeType="1"/>
            </p:cNvSpPr>
            <p:nvPr>
              <p:custDataLst>
                <p:tags r:id="rId22"/>
              </p:custDataLst>
            </p:nvPr>
          </p:nvSpPr>
          <p:spPr bwMode="auto">
            <a:xfrm>
              <a:off x="2743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 name="Line 24"/>
            <p:cNvSpPr>
              <a:spLocks noChangeShapeType="1"/>
            </p:cNvSpPr>
            <p:nvPr>
              <p:custDataLst>
                <p:tags r:id="rId23"/>
              </p:custDataLst>
            </p:nvPr>
          </p:nvSpPr>
          <p:spPr bwMode="auto">
            <a:xfrm>
              <a:off x="33528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9" name="Line 25"/>
            <p:cNvSpPr>
              <a:spLocks noChangeShapeType="1"/>
            </p:cNvSpPr>
            <p:nvPr>
              <p:custDataLst>
                <p:tags r:id="rId24"/>
              </p:custDataLst>
            </p:nvPr>
          </p:nvSpPr>
          <p:spPr bwMode="auto">
            <a:xfrm>
              <a:off x="39624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0" name="Line 26"/>
            <p:cNvSpPr>
              <a:spLocks noChangeShapeType="1"/>
            </p:cNvSpPr>
            <p:nvPr>
              <p:custDataLst>
                <p:tags r:id="rId25"/>
              </p:custDataLst>
            </p:nvPr>
          </p:nvSpPr>
          <p:spPr bwMode="auto">
            <a:xfrm>
              <a:off x="45720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1" name="Line 27"/>
            <p:cNvSpPr>
              <a:spLocks noChangeShapeType="1"/>
            </p:cNvSpPr>
            <p:nvPr>
              <p:custDataLst>
                <p:tags r:id="rId26"/>
              </p:custDataLst>
            </p:nvPr>
          </p:nvSpPr>
          <p:spPr bwMode="auto">
            <a:xfrm>
              <a:off x="5181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 name="Line 28"/>
            <p:cNvSpPr>
              <a:spLocks noChangeShapeType="1"/>
            </p:cNvSpPr>
            <p:nvPr>
              <p:custDataLst>
                <p:tags r:id="rId27"/>
              </p:custDataLst>
            </p:nvPr>
          </p:nvSpPr>
          <p:spPr bwMode="auto">
            <a:xfrm>
              <a:off x="15240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3" name="Line 29"/>
            <p:cNvSpPr>
              <a:spLocks noChangeShapeType="1"/>
            </p:cNvSpPr>
            <p:nvPr>
              <p:custDataLst>
                <p:tags r:id="rId28"/>
              </p:custDataLst>
            </p:nvPr>
          </p:nvSpPr>
          <p:spPr bwMode="auto">
            <a:xfrm>
              <a:off x="27432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4" name="Line 30"/>
            <p:cNvSpPr>
              <a:spLocks noChangeShapeType="1"/>
            </p:cNvSpPr>
            <p:nvPr>
              <p:custDataLst>
                <p:tags r:id="rId29"/>
              </p:custDataLst>
            </p:nvPr>
          </p:nvSpPr>
          <p:spPr bwMode="auto">
            <a:xfrm>
              <a:off x="3352800" y="4876800"/>
              <a:ext cx="609600" cy="0"/>
            </a:xfrm>
            <a:prstGeom prst="line">
              <a:avLst/>
            </a:prstGeom>
            <a:noFill/>
            <a:ln w="28575">
              <a:solidFill>
                <a:srgbClr val="119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5" name="Line 31"/>
            <p:cNvSpPr>
              <a:spLocks noChangeShapeType="1"/>
            </p:cNvSpPr>
            <p:nvPr>
              <p:custDataLst>
                <p:tags r:id="rId30"/>
              </p:custDataLst>
            </p:nvPr>
          </p:nvSpPr>
          <p:spPr bwMode="auto">
            <a:xfrm>
              <a:off x="39624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6" name="Line 32"/>
            <p:cNvSpPr>
              <a:spLocks noChangeShapeType="1"/>
            </p:cNvSpPr>
            <p:nvPr>
              <p:custDataLst>
                <p:tags r:id="rId31"/>
              </p:custDataLst>
            </p:nvPr>
          </p:nvSpPr>
          <p:spPr bwMode="auto">
            <a:xfrm>
              <a:off x="51816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7" name="Line 33"/>
            <p:cNvSpPr>
              <a:spLocks noChangeShapeType="1"/>
            </p:cNvSpPr>
            <p:nvPr>
              <p:custDataLst>
                <p:tags r:id="rId32"/>
              </p:custDataLst>
            </p:nvPr>
          </p:nvSpPr>
          <p:spPr bwMode="auto">
            <a:xfrm>
              <a:off x="2133600" y="5410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8" name="Line 34"/>
            <p:cNvSpPr>
              <a:spLocks noChangeShapeType="1"/>
            </p:cNvSpPr>
            <p:nvPr>
              <p:custDataLst>
                <p:tags r:id="rId33"/>
              </p:custDataLst>
            </p:nvPr>
          </p:nvSpPr>
          <p:spPr bwMode="auto">
            <a:xfrm>
              <a:off x="2133600" y="5410200"/>
              <a:ext cx="609600" cy="0"/>
            </a:xfrm>
            <a:prstGeom prst="line">
              <a:avLst/>
            </a:prstGeom>
            <a:noFill/>
            <a:ln w="28575">
              <a:solidFill>
                <a:srgbClr val="119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9" name="Line 35"/>
            <p:cNvSpPr>
              <a:spLocks noChangeShapeType="1"/>
            </p:cNvSpPr>
            <p:nvPr>
              <p:custDataLst>
                <p:tags r:id="rId34"/>
              </p:custDataLst>
            </p:nvPr>
          </p:nvSpPr>
          <p:spPr bwMode="auto">
            <a:xfrm>
              <a:off x="27432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0" name="Line 36"/>
            <p:cNvSpPr>
              <a:spLocks noChangeShapeType="1"/>
            </p:cNvSpPr>
            <p:nvPr>
              <p:custDataLst>
                <p:tags r:id="rId35"/>
              </p:custDataLst>
            </p:nvPr>
          </p:nvSpPr>
          <p:spPr bwMode="auto">
            <a:xfrm>
              <a:off x="33528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1" name="Line 37"/>
            <p:cNvSpPr>
              <a:spLocks noChangeShapeType="1"/>
            </p:cNvSpPr>
            <p:nvPr>
              <p:custDataLst>
                <p:tags r:id="rId36"/>
              </p:custDataLst>
            </p:nvPr>
          </p:nvSpPr>
          <p:spPr bwMode="auto">
            <a:xfrm>
              <a:off x="45720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2" name="Line 38"/>
            <p:cNvSpPr>
              <a:spLocks noChangeShapeType="1"/>
            </p:cNvSpPr>
            <p:nvPr>
              <p:custDataLst>
                <p:tags r:id="rId37"/>
              </p:custDataLst>
            </p:nvPr>
          </p:nvSpPr>
          <p:spPr bwMode="auto">
            <a:xfrm rot="10800000">
              <a:off x="1524000" y="59436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3" name="Line 39"/>
            <p:cNvSpPr>
              <a:spLocks noChangeShapeType="1"/>
            </p:cNvSpPr>
            <p:nvPr>
              <p:custDataLst>
                <p:tags r:id="rId38"/>
              </p:custDataLst>
            </p:nvPr>
          </p:nvSpPr>
          <p:spPr bwMode="auto">
            <a:xfrm rot="10800000">
              <a:off x="1524000" y="32766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4" name="Text Box 40"/>
            <p:cNvSpPr txBox="1">
              <a:spLocks noChangeArrowheads="1"/>
            </p:cNvSpPr>
            <p:nvPr>
              <p:custDataLst>
                <p:tags r:id="rId39"/>
              </p:custDataLst>
            </p:nvPr>
          </p:nvSpPr>
          <p:spPr bwMode="auto">
            <a:xfrm>
              <a:off x="838200" y="2743200"/>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Start</a:t>
              </a:r>
            </a:p>
          </p:txBody>
        </p:sp>
        <p:sp>
          <p:nvSpPr>
            <p:cNvPr id="45" name="Text Box 41"/>
            <p:cNvSpPr txBox="1">
              <a:spLocks noChangeArrowheads="1"/>
            </p:cNvSpPr>
            <p:nvPr>
              <p:custDataLst>
                <p:tags r:id="rId40"/>
              </p:custDataLst>
            </p:nvPr>
          </p:nvSpPr>
          <p:spPr bwMode="auto">
            <a:xfrm>
              <a:off x="5181600" y="5486400"/>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End</a:t>
              </a:r>
            </a:p>
          </p:txBody>
        </p:sp>
        <p:sp>
          <p:nvSpPr>
            <p:cNvPr id="46" name="Rectangle 42"/>
            <p:cNvSpPr>
              <a:spLocks noChangeArrowheads="1"/>
            </p:cNvSpPr>
            <p:nvPr>
              <p:custDataLst>
                <p:tags r:id="rId41"/>
              </p:custDataLst>
            </p:nvPr>
          </p:nvSpPr>
          <p:spPr bwMode="auto">
            <a:xfrm>
              <a:off x="16002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a:t>
              </a:r>
            </a:p>
          </p:txBody>
        </p:sp>
        <p:sp>
          <p:nvSpPr>
            <p:cNvPr id="47" name="Rectangle 43"/>
            <p:cNvSpPr>
              <a:spLocks noChangeArrowheads="1"/>
            </p:cNvSpPr>
            <p:nvPr>
              <p:custDataLst>
                <p:tags r:id="rId42"/>
              </p:custDataLst>
            </p:nvPr>
          </p:nvSpPr>
          <p:spPr bwMode="auto">
            <a:xfrm>
              <a:off x="22098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a:t>
              </a:r>
            </a:p>
          </p:txBody>
        </p:sp>
        <p:sp>
          <p:nvSpPr>
            <p:cNvPr id="48" name="Rectangle 44"/>
            <p:cNvSpPr>
              <a:spLocks noChangeArrowheads="1"/>
            </p:cNvSpPr>
            <p:nvPr>
              <p:custDataLst>
                <p:tags r:id="rId43"/>
              </p:custDataLst>
            </p:nvPr>
          </p:nvSpPr>
          <p:spPr bwMode="auto">
            <a:xfrm>
              <a:off x="28194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a:t>
              </a:r>
            </a:p>
          </p:txBody>
        </p:sp>
        <p:sp>
          <p:nvSpPr>
            <p:cNvPr id="49" name="Rectangle 45"/>
            <p:cNvSpPr>
              <a:spLocks noChangeArrowheads="1"/>
            </p:cNvSpPr>
            <p:nvPr>
              <p:custDataLst>
                <p:tags r:id="rId44"/>
              </p:custDataLst>
            </p:nvPr>
          </p:nvSpPr>
          <p:spPr bwMode="auto">
            <a:xfrm>
              <a:off x="34290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4</a:t>
              </a:r>
            </a:p>
          </p:txBody>
        </p:sp>
        <p:sp>
          <p:nvSpPr>
            <p:cNvPr id="50" name="Rectangle 46"/>
            <p:cNvSpPr>
              <a:spLocks noChangeArrowheads="1"/>
            </p:cNvSpPr>
            <p:nvPr>
              <p:custDataLst>
                <p:tags r:id="rId45"/>
              </p:custDataLst>
            </p:nvPr>
          </p:nvSpPr>
          <p:spPr bwMode="auto">
            <a:xfrm>
              <a:off x="40386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5</a:t>
              </a:r>
            </a:p>
          </p:txBody>
        </p:sp>
        <p:sp>
          <p:nvSpPr>
            <p:cNvPr id="51" name="Rectangle 47"/>
            <p:cNvSpPr>
              <a:spLocks noChangeArrowheads="1"/>
            </p:cNvSpPr>
            <p:nvPr>
              <p:custDataLst>
                <p:tags r:id="rId46"/>
              </p:custDataLst>
            </p:nvPr>
          </p:nvSpPr>
          <p:spPr bwMode="auto">
            <a:xfrm>
              <a:off x="46482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6</a:t>
              </a:r>
            </a:p>
          </p:txBody>
        </p:sp>
        <p:sp>
          <p:nvSpPr>
            <p:cNvPr id="52" name="Rectangle 48"/>
            <p:cNvSpPr>
              <a:spLocks noChangeArrowheads="1"/>
            </p:cNvSpPr>
            <p:nvPr>
              <p:custDataLst>
                <p:tags r:id="rId47"/>
              </p:custDataLst>
            </p:nvPr>
          </p:nvSpPr>
          <p:spPr bwMode="auto">
            <a:xfrm>
              <a:off x="16002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7</a:t>
              </a:r>
            </a:p>
          </p:txBody>
        </p:sp>
        <p:sp>
          <p:nvSpPr>
            <p:cNvPr id="53" name="Rectangle 49"/>
            <p:cNvSpPr>
              <a:spLocks noChangeArrowheads="1"/>
            </p:cNvSpPr>
            <p:nvPr>
              <p:custDataLst>
                <p:tags r:id="rId48"/>
              </p:custDataLst>
            </p:nvPr>
          </p:nvSpPr>
          <p:spPr bwMode="auto">
            <a:xfrm>
              <a:off x="22098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8</a:t>
              </a:r>
            </a:p>
          </p:txBody>
        </p:sp>
        <p:sp>
          <p:nvSpPr>
            <p:cNvPr id="54" name="Rectangle 50"/>
            <p:cNvSpPr>
              <a:spLocks noChangeArrowheads="1"/>
            </p:cNvSpPr>
            <p:nvPr>
              <p:custDataLst>
                <p:tags r:id="rId49"/>
              </p:custDataLst>
            </p:nvPr>
          </p:nvSpPr>
          <p:spPr bwMode="auto">
            <a:xfrm>
              <a:off x="28194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9</a:t>
              </a:r>
            </a:p>
          </p:txBody>
        </p:sp>
        <p:sp>
          <p:nvSpPr>
            <p:cNvPr id="55" name="Rectangle 51"/>
            <p:cNvSpPr>
              <a:spLocks noChangeArrowheads="1"/>
            </p:cNvSpPr>
            <p:nvPr>
              <p:custDataLst>
                <p:tags r:id="rId50"/>
              </p:custDataLst>
            </p:nvPr>
          </p:nvSpPr>
          <p:spPr bwMode="auto">
            <a:xfrm>
              <a:off x="34290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10</a:t>
              </a:r>
            </a:p>
          </p:txBody>
        </p:sp>
        <p:sp>
          <p:nvSpPr>
            <p:cNvPr id="56" name="Rectangle 52"/>
            <p:cNvSpPr>
              <a:spLocks noChangeArrowheads="1"/>
            </p:cNvSpPr>
            <p:nvPr>
              <p:custDataLst>
                <p:tags r:id="rId51"/>
              </p:custDataLst>
            </p:nvPr>
          </p:nvSpPr>
          <p:spPr bwMode="auto">
            <a:xfrm>
              <a:off x="40386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11</a:t>
              </a:r>
            </a:p>
          </p:txBody>
        </p:sp>
        <p:sp>
          <p:nvSpPr>
            <p:cNvPr id="57" name="Rectangle 53"/>
            <p:cNvSpPr>
              <a:spLocks noChangeArrowheads="1"/>
            </p:cNvSpPr>
            <p:nvPr>
              <p:custDataLst>
                <p:tags r:id="rId52"/>
              </p:custDataLst>
            </p:nvPr>
          </p:nvSpPr>
          <p:spPr bwMode="auto">
            <a:xfrm>
              <a:off x="46482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12</a:t>
              </a:r>
            </a:p>
          </p:txBody>
        </p:sp>
        <p:sp>
          <p:nvSpPr>
            <p:cNvPr id="58" name="Rectangle 54"/>
            <p:cNvSpPr>
              <a:spLocks noChangeArrowheads="1"/>
            </p:cNvSpPr>
            <p:nvPr>
              <p:custDataLst>
                <p:tags r:id="rId53"/>
              </p:custDataLst>
            </p:nvPr>
          </p:nvSpPr>
          <p:spPr bwMode="auto">
            <a:xfrm>
              <a:off x="16002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13</a:t>
              </a:r>
            </a:p>
          </p:txBody>
        </p:sp>
        <p:sp>
          <p:nvSpPr>
            <p:cNvPr id="59" name="Rectangle 55"/>
            <p:cNvSpPr>
              <a:spLocks noChangeArrowheads="1"/>
            </p:cNvSpPr>
            <p:nvPr>
              <p:custDataLst>
                <p:tags r:id="rId54"/>
              </p:custDataLst>
            </p:nvPr>
          </p:nvSpPr>
          <p:spPr bwMode="auto">
            <a:xfrm>
              <a:off x="22098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14</a:t>
              </a:r>
            </a:p>
          </p:txBody>
        </p:sp>
        <p:sp>
          <p:nvSpPr>
            <p:cNvPr id="60" name="Rectangle 56"/>
            <p:cNvSpPr>
              <a:spLocks noChangeArrowheads="1"/>
            </p:cNvSpPr>
            <p:nvPr>
              <p:custDataLst>
                <p:tags r:id="rId55"/>
              </p:custDataLst>
            </p:nvPr>
          </p:nvSpPr>
          <p:spPr bwMode="auto">
            <a:xfrm>
              <a:off x="28194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15</a:t>
              </a:r>
            </a:p>
          </p:txBody>
        </p:sp>
        <p:sp>
          <p:nvSpPr>
            <p:cNvPr id="61" name="Rectangle 57"/>
            <p:cNvSpPr>
              <a:spLocks noChangeArrowheads="1"/>
            </p:cNvSpPr>
            <p:nvPr>
              <p:custDataLst>
                <p:tags r:id="rId56"/>
              </p:custDataLst>
            </p:nvPr>
          </p:nvSpPr>
          <p:spPr bwMode="auto">
            <a:xfrm>
              <a:off x="34290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16</a:t>
              </a:r>
            </a:p>
          </p:txBody>
        </p:sp>
        <p:sp>
          <p:nvSpPr>
            <p:cNvPr id="62" name="Rectangle 58"/>
            <p:cNvSpPr>
              <a:spLocks noChangeArrowheads="1"/>
            </p:cNvSpPr>
            <p:nvPr>
              <p:custDataLst>
                <p:tags r:id="rId57"/>
              </p:custDataLst>
            </p:nvPr>
          </p:nvSpPr>
          <p:spPr bwMode="auto">
            <a:xfrm>
              <a:off x="40386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17</a:t>
              </a:r>
            </a:p>
          </p:txBody>
        </p:sp>
        <p:sp>
          <p:nvSpPr>
            <p:cNvPr id="63" name="Rectangle 59"/>
            <p:cNvSpPr>
              <a:spLocks noChangeArrowheads="1"/>
            </p:cNvSpPr>
            <p:nvPr>
              <p:custDataLst>
                <p:tags r:id="rId58"/>
              </p:custDataLst>
            </p:nvPr>
          </p:nvSpPr>
          <p:spPr bwMode="auto">
            <a:xfrm>
              <a:off x="46482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18</a:t>
              </a:r>
            </a:p>
          </p:txBody>
        </p:sp>
        <p:sp>
          <p:nvSpPr>
            <p:cNvPr id="64" name="Rectangle 60"/>
            <p:cNvSpPr>
              <a:spLocks noChangeArrowheads="1"/>
            </p:cNvSpPr>
            <p:nvPr>
              <p:custDataLst>
                <p:tags r:id="rId59"/>
              </p:custDataLst>
            </p:nvPr>
          </p:nvSpPr>
          <p:spPr bwMode="auto">
            <a:xfrm>
              <a:off x="16002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19</a:t>
              </a:r>
            </a:p>
          </p:txBody>
        </p:sp>
        <p:sp>
          <p:nvSpPr>
            <p:cNvPr id="65" name="Rectangle 61"/>
            <p:cNvSpPr>
              <a:spLocks noChangeArrowheads="1"/>
            </p:cNvSpPr>
            <p:nvPr>
              <p:custDataLst>
                <p:tags r:id="rId60"/>
              </p:custDataLst>
            </p:nvPr>
          </p:nvSpPr>
          <p:spPr bwMode="auto">
            <a:xfrm>
              <a:off x="22098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20</a:t>
              </a:r>
            </a:p>
          </p:txBody>
        </p:sp>
        <p:sp>
          <p:nvSpPr>
            <p:cNvPr id="66" name="Rectangle 62"/>
            <p:cNvSpPr>
              <a:spLocks noChangeArrowheads="1"/>
            </p:cNvSpPr>
            <p:nvPr>
              <p:custDataLst>
                <p:tags r:id="rId61"/>
              </p:custDataLst>
            </p:nvPr>
          </p:nvSpPr>
          <p:spPr bwMode="auto">
            <a:xfrm>
              <a:off x="28194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21</a:t>
              </a:r>
            </a:p>
          </p:txBody>
        </p:sp>
        <p:sp>
          <p:nvSpPr>
            <p:cNvPr id="67" name="Rectangle 63"/>
            <p:cNvSpPr>
              <a:spLocks noChangeArrowheads="1"/>
            </p:cNvSpPr>
            <p:nvPr>
              <p:custDataLst>
                <p:tags r:id="rId62"/>
              </p:custDataLst>
            </p:nvPr>
          </p:nvSpPr>
          <p:spPr bwMode="auto">
            <a:xfrm>
              <a:off x="34290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22</a:t>
              </a:r>
            </a:p>
          </p:txBody>
        </p:sp>
        <p:sp>
          <p:nvSpPr>
            <p:cNvPr id="68" name="Rectangle 64"/>
            <p:cNvSpPr>
              <a:spLocks noChangeArrowheads="1"/>
            </p:cNvSpPr>
            <p:nvPr>
              <p:custDataLst>
                <p:tags r:id="rId63"/>
              </p:custDataLst>
            </p:nvPr>
          </p:nvSpPr>
          <p:spPr bwMode="auto">
            <a:xfrm>
              <a:off x="40386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23</a:t>
              </a:r>
            </a:p>
          </p:txBody>
        </p:sp>
        <p:sp>
          <p:nvSpPr>
            <p:cNvPr id="69" name="Rectangle 65"/>
            <p:cNvSpPr>
              <a:spLocks noChangeArrowheads="1"/>
            </p:cNvSpPr>
            <p:nvPr>
              <p:custDataLst>
                <p:tags r:id="rId64"/>
              </p:custDataLst>
            </p:nvPr>
          </p:nvSpPr>
          <p:spPr bwMode="auto">
            <a:xfrm>
              <a:off x="46482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24</a:t>
              </a:r>
            </a:p>
          </p:txBody>
        </p:sp>
        <p:sp>
          <p:nvSpPr>
            <p:cNvPr id="70" name="Rectangle 66"/>
            <p:cNvSpPr>
              <a:spLocks noChangeArrowheads="1"/>
            </p:cNvSpPr>
            <p:nvPr>
              <p:custDataLst>
                <p:tags r:id="rId65"/>
              </p:custDataLst>
            </p:nvPr>
          </p:nvSpPr>
          <p:spPr bwMode="auto">
            <a:xfrm>
              <a:off x="16002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25</a:t>
              </a:r>
            </a:p>
          </p:txBody>
        </p:sp>
        <p:sp>
          <p:nvSpPr>
            <p:cNvPr id="71" name="Rectangle 67"/>
            <p:cNvSpPr>
              <a:spLocks noChangeArrowheads="1"/>
            </p:cNvSpPr>
            <p:nvPr>
              <p:custDataLst>
                <p:tags r:id="rId66"/>
              </p:custDataLst>
            </p:nvPr>
          </p:nvSpPr>
          <p:spPr bwMode="auto">
            <a:xfrm>
              <a:off x="22098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26</a:t>
              </a:r>
            </a:p>
          </p:txBody>
        </p:sp>
        <p:sp>
          <p:nvSpPr>
            <p:cNvPr id="72" name="Rectangle 68"/>
            <p:cNvSpPr>
              <a:spLocks noChangeArrowheads="1"/>
            </p:cNvSpPr>
            <p:nvPr>
              <p:custDataLst>
                <p:tags r:id="rId67"/>
              </p:custDataLst>
            </p:nvPr>
          </p:nvSpPr>
          <p:spPr bwMode="auto">
            <a:xfrm>
              <a:off x="28194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27</a:t>
              </a:r>
            </a:p>
          </p:txBody>
        </p:sp>
        <p:sp>
          <p:nvSpPr>
            <p:cNvPr id="73" name="Rectangle 69"/>
            <p:cNvSpPr>
              <a:spLocks noChangeArrowheads="1"/>
            </p:cNvSpPr>
            <p:nvPr>
              <p:custDataLst>
                <p:tags r:id="rId68"/>
              </p:custDataLst>
            </p:nvPr>
          </p:nvSpPr>
          <p:spPr bwMode="auto">
            <a:xfrm>
              <a:off x="34290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28</a:t>
              </a:r>
            </a:p>
          </p:txBody>
        </p:sp>
        <p:sp>
          <p:nvSpPr>
            <p:cNvPr id="74" name="Rectangle 70"/>
            <p:cNvSpPr>
              <a:spLocks noChangeArrowheads="1"/>
            </p:cNvSpPr>
            <p:nvPr>
              <p:custDataLst>
                <p:tags r:id="rId69"/>
              </p:custDataLst>
            </p:nvPr>
          </p:nvSpPr>
          <p:spPr bwMode="auto">
            <a:xfrm>
              <a:off x="40386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29</a:t>
              </a:r>
            </a:p>
          </p:txBody>
        </p:sp>
        <p:sp>
          <p:nvSpPr>
            <p:cNvPr id="75" name="Rectangle 71"/>
            <p:cNvSpPr>
              <a:spLocks noChangeArrowheads="1"/>
            </p:cNvSpPr>
            <p:nvPr>
              <p:custDataLst>
                <p:tags r:id="rId70"/>
              </p:custDataLst>
            </p:nvPr>
          </p:nvSpPr>
          <p:spPr bwMode="auto">
            <a:xfrm>
              <a:off x="46482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30</a:t>
              </a:r>
            </a:p>
          </p:txBody>
        </p:sp>
        <p:sp>
          <p:nvSpPr>
            <p:cNvPr id="76" name="Rectangle 72"/>
            <p:cNvSpPr>
              <a:spLocks noChangeArrowheads="1"/>
            </p:cNvSpPr>
            <p:nvPr>
              <p:custDataLst>
                <p:tags r:id="rId71"/>
              </p:custDataLst>
            </p:nvPr>
          </p:nvSpPr>
          <p:spPr bwMode="auto">
            <a:xfrm>
              <a:off x="16002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31</a:t>
              </a:r>
            </a:p>
          </p:txBody>
        </p:sp>
        <p:sp>
          <p:nvSpPr>
            <p:cNvPr id="77" name="Rectangle 73"/>
            <p:cNvSpPr>
              <a:spLocks noChangeArrowheads="1"/>
            </p:cNvSpPr>
            <p:nvPr>
              <p:custDataLst>
                <p:tags r:id="rId72"/>
              </p:custDataLst>
            </p:nvPr>
          </p:nvSpPr>
          <p:spPr bwMode="auto">
            <a:xfrm>
              <a:off x="22098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32</a:t>
              </a:r>
            </a:p>
          </p:txBody>
        </p:sp>
        <p:sp>
          <p:nvSpPr>
            <p:cNvPr id="78" name="Rectangle 74"/>
            <p:cNvSpPr>
              <a:spLocks noChangeArrowheads="1"/>
            </p:cNvSpPr>
            <p:nvPr>
              <p:custDataLst>
                <p:tags r:id="rId73"/>
              </p:custDataLst>
            </p:nvPr>
          </p:nvSpPr>
          <p:spPr bwMode="auto">
            <a:xfrm>
              <a:off x="28194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33</a:t>
              </a:r>
            </a:p>
          </p:txBody>
        </p:sp>
        <p:sp>
          <p:nvSpPr>
            <p:cNvPr id="79" name="Rectangle 75"/>
            <p:cNvSpPr>
              <a:spLocks noChangeArrowheads="1"/>
            </p:cNvSpPr>
            <p:nvPr>
              <p:custDataLst>
                <p:tags r:id="rId74"/>
              </p:custDataLst>
            </p:nvPr>
          </p:nvSpPr>
          <p:spPr bwMode="auto">
            <a:xfrm>
              <a:off x="34290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34</a:t>
              </a:r>
            </a:p>
          </p:txBody>
        </p:sp>
        <p:sp>
          <p:nvSpPr>
            <p:cNvPr id="80" name="Rectangle 76"/>
            <p:cNvSpPr>
              <a:spLocks noChangeArrowheads="1"/>
            </p:cNvSpPr>
            <p:nvPr>
              <p:custDataLst>
                <p:tags r:id="rId75"/>
              </p:custDataLst>
            </p:nvPr>
          </p:nvSpPr>
          <p:spPr bwMode="auto">
            <a:xfrm>
              <a:off x="40386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35</a:t>
              </a:r>
            </a:p>
          </p:txBody>
        </p:sp>
        <p:sp>
          <p:nvSpPr>
            <p:cNvPr id="81" name="Rectangle 77"/>
            <p:cNvSpPr>
              <a:spLocks noChangeArrowheads="1"/>
            </p:cNvSpPr>
            <p:nvPr>
              <p:custDataLst>
                <p:tags r:id="rId76"/>
              </p:custDataLst>
            </p:nvPr>
          </p:nvSpPr>
          <p:spPr bwMode="auto">
            <a:xfrm>
              <a:off x="46482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dirty="0">
                  <a:solidFill>
                    <a:schemeClr val="tx1"/>
                  </a:solidFill>
                  <a:latin typeface="Arial" charset="0"/>
                </a:rPr>
                <a:t>36</a:t>
              </a:r>
            </a:p>
          </p:txBody>
        </p:sp>
        <p:sp>
          <p:nvSpPr>
            <p:cNvPr id="82" name="Line 82"/>
            <p:cNvSpPr>
              <a:spLocks noChangeShapeType="1"/>
            </p:cNvSpPr>
            <p:nvPr>
              <p:custDataLst>
                <p:tags r:id="rId77"/>
              </p:custDataLst>
            </p:nvPr>
          </p:nvSpPr>
          <p:spPr bwMode="auto">
            <a:xfrm>
              <a:off x="1600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3" name="Line 83"/>
            <p:cNvSpPr>
              <a:spLocks noChangeShapeType="1"/>
            </p:cNvSpPr>
            <p:nvPr>
              <p:custDataLst>
                <p:tags r:id="rId78"/>
              </p:custDataLst>
            </p:nvPr>
          </p:nvSpPr>
          <p:spPr bwMode="auto">
            <a:xfrm>
              <a:off x="4572000" y="5943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grpSp>
      <p:sp>
        <p:nvSpPr>
          <p:cNvPr id="85" name="Text Box 78"/>
          <p:cNvSpPr txBox="1">
            <a:spLocks noChangeArrowheads="1"/>
          </p:cNvSpPr>
          <p:nvPr>
            <p:custDataLst>
              <p:tags r:id="rId1"/>
            </p:custDataLst>
          </p:nvPr>
        </p:nvSpPr>
        <p:spPr bwMode="auto">
          <a:xfrm>
            <a:off x="5715000" y="2955925"/>
            <a:ext cx="24368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P</a:t>
            </a:r>
          </a:p>
          <a:p>
            <a:pPr>
              <a:spcBef>
                <a:spcPct val="0"/>
              </a:spcBef>
            </a:pPr>
            <a:r>
              <a:rPr lang="en-US" altLang="en-US" sz="2000" b="0" dirty="0">
                <a:solidFill>
                  <a:schemeClr val="tx1"/>
                </a:solidFill>
                <a:latin typeface="Arial" charset="0"/>
              </a:rPr>
              <a:t>{1,2,3,4,5,6,</a:t>
            </a:r>
            <a:r>
              <a:rPr lang="en-US" altLang="en-US" sz="2000" b="0" u="sng" dirty="0">
                <a:solidFill>
                  <a:srgbClr val="FF0000"/>
                </a:solidFill>
                <a:latin typeface="Arial" charset="0"/>
              </a:rPr>
              <a:t>7</a:t>
            </a:r>
            <a:r>
              <a:rPr lang="en-US" altLang="en-US" sz="2000" b="0" dirty="0">
                <a:solidFill>
                  <a:schemeClr val="tx1"/>
                </a:solidFill>
                <a:latin typeface="Arial" charset="0"/>
              </a:rPr>
              <a:t>,… 36}</a:t>
            </a:r>
          </a:p>
        </p:txBody>
      </p:sp>
    </p:spTree>
    <p:extLst>
      <p:ext uri="{BB962C8B-B14F-4D97-AF65-F5344CB8AC3E}">
        <p14:creationId xmlns:p14="http://schemas.microsoft.com/office/powerpoint/2010/main" val="34732171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applications</a:t>
            </a:r>
            <a:endParaRPr lang="en-US" dirty="0"/>
          </a:p>
        </p:txBody>
      </p:sp>
      <p:sp>
        <p:nvSpPr>
          <p:cNvPr id="3" name="Content Placeholder 2"/>
          <p:cNvSpPr>
            <a:spLocks noGrp="1"/>
          </p:cNvSpPr>
          <p:nvPr>
            <p:ph idx="1"/>
          </p:nvPr>
        </p:nvSpPr>
        <p:spPr/>
        <p:txBody>
          <a:bodyPr/>
          <a:lstStyle/>
          <a:p>
            <a:r>
              <a:rPr lang="en-US" dirty="0" smtClean="0"/>
              <a:t>Maze-building is:</a:t>
            </a:r>
          </a:p>
          <a:p>
            <a:pPr lvl="1"/>
            <a:r>
              <a:rPr lang="en-US" dirty="0" smtClean="0"/>
              <a:t>Cute</a:t>
            </a:r>
          </a:p>
          <a:p>
            <a:pPr lvl="1"/>
            <a:r>
              <a:rPr lang="en-US" dirty="0" smtClean="0"/>
              <a:t>Homework 4 </a:t>
            </a:r>
            <a:r>
              <a:rPr lang="en-US" dirty="0" smtClean="0">
                <a:sym typeface="Wingdings" panose="05000000000000000000" pitchFamily="2" charset="2"/>
              </a:rPr>
              <a:t></a:t>
            </a:r>
          </a:p>
          <a:p>
            <a:pPr lvl="1"/>
            <a:r>
              <a:rPr lang="en-US" dirty="0" smtClean="0">
                <a:sym typeface="Wingdings" panose="05000000000000000000" pitchFamily="2" charset="2"/>
              </a:rPr>
              <a:t>A surprising use of the union-find ADT</a:t>
            </a:r>
          </a:p>
          <a:p>
            <a:endParaRPr lang="en-US" sz="1000" dirty="0" smtClean="0">
              <a:sym typeface="Wingdings" panose="05000000000000000000" pitchFamily="2" charset="2"/>
            </a:endParaRPr>
          </a:p>
          <a:p>
            <a:r>
              <a:rPr lang="en-US" dirty="0" smtClean="0">
                <a:sym typeface="Wingdings" panose="05000000000000000000" pitchFamily="2" charset="2"/>
              </a:rPr>
              <a:t>Many other uses (which is why an ADT taught in CSE373):</a:t>
            </a:r>
          </a:p>
          <a:p>
            <a:pPr lvl="1"/>
            <a:r>
              <a:rPr lang="en-US" dirty="0" smtClean="0">
                <a:sym typeface="Wingdings" panose="05000000000000000000" pitchFamily="2" charset="2"/>
              </a:rPr>
              <a:t>Road/network/graph connectivity (will see this again)</a:t>
            </a:r>
          </a:p>
          <a:p>
            <a:pPr lvl="2"/>
            <a:r>
              <a:rPr lang="en-US" dirty="0" smtClean="0">
                <a:sym typeface="Wingdings" panose="05000000000000000000" pitchFamily="2" charset="2"/>
              </a:rPr>
              <a:t>“connected components” e.g., in social network</a:t>
            </a:r>
          </a:p>
          <a:p>
            <a:pPr lvl="1"/>
            <a:r>
              <a:rPr lang="en-US" dirty="0" smtClean="0">
                <a:sym typeface="Wingdings" panose="05000000000000000000" pitchFamily="2" charset="2"/>
              </a:rPr>
              <a:t>Partition an image by connected-pixels-of-similar-color</a:t>
            </a:r>
          </a:p>
          <a:p>
            <a:pPr lvl="1"/>
            <a:r>
              <a:rPr lang="en-US" dirty="0">
                <a:sym typeface="Wingdings" panose="05000000000000000000" pitchFamily="2" charset="2"/>
              </a:rPr>
              <a:t>Type inference in programming </a:t>
            </a:r>
            <a:r>
              <a:rPr lang="en-US" dirty="0" smtClean="0">
                <a:sym typeface="Wingdings" panose="05000000000000000000" pitchFamily="2" charset="2"/>
              </a:rPr>
              <a:t>languages</a:t>
            </a:r>
          </a:p>
          <a:p>
            <a:pPr lvl="1"/>
            <a:endParaRPr lang="en-US" sz="1000" dirty="0">
              <a:sym typeface="Wingdings" panose="05000000000000000000" pitchFamily="2" charset="2"/>
            </a:endParaRPr>
          </a:p>
          <a:p>
            <a:r>
              <a:rPr lang="en-US" dirty="0" smtClean="0">
                <a:sym typeface="Wingdings" panose="05000000000000000000" pitchFamily="2" charset="2"/>
              </a:rPr>
              <a:t>Not as common as dictionaries, queues, and stacks, but valuable because implementations are very fast, so when applicable can provide big improvements</a:t>
            </a:r>
            <a:endParaRPr lang="en-US" dirty="0">
              <a:sym typeface="Wingdings" panose="05000000000000000000" pitchFamily="2" charset="2"/>
            </a:endParaRPr>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5013839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Resizing stack</a:t>
            </a:r>
            <a:endParaRPr lang="en-US" dirty="0"/>
          </a:p>
        </p:txBody>
      </p:sp>
      <p:sp>
        <p:nvSpPr>
          <p:cNvPr id="3" name="Content Placeholder 2"/>
          <p:cNvSpPr>
            <a:spLocks noGrp="1"/>
          </p:cNvSpPr>
          <p:nvPr>
            <p:ph idx="1"/>
          </p:nvPr>
        </p:nvSpPr>
        <p:spPr>
          <a:xfrm>
            <a:off x="685800" y="1600200"/>
            <a:ext cx="8153400" cy="4495800"/>
          </a:xfrm>
        </p:spPr>
        <p:txBody>
          <a:bodyPr/>
          <a:lstStyle/>
          <a:p>
            <a:pPr>
              <a:buNone/>
            </a:pPr>
            <a:r>
              <a:rPr lang="en-US" dirty="0" smtClean="0"/>
              <a:t>A stack implemented with an array where we double the size of the array if it becomes full</a:t>
            </a:r>
          </a:p>
          <a:p>
            <a:endParaRPr lang="en-US" dirty="0" smtClean="0"/>
          </a:p>
          <a:p>
            <a:pPr>
              <a:buNone/>
            </a:pPr>
            <a:r>
              <a:rPr lang="en-US" dirty="0" smtClean="0"/>
              <a:t>Claim: Any sequence of </a:t>
            </a:r>
            <a:r>
              <a:rPr lang="en-US" b="1" dirty="0" smtClean="0">
                <a:latin typeface="Courier New" pitchFamily="49" charset="0"/>
                <a:cs typeface="Courier New" pitchFamily="49" charset="0"/>
              </a:rPr>
              <a:t>push</a:t>
            </a:r>
            <a:r>
              <a:rPr lang="en-US" dirty="0" smtClean="0"/>
              <a:t>/</a:t>
            </a:r>
            <a:r>
              <a:rPr lang="en-US" b="1" dirty="0" smtClean="0">
                <a:latin typeface="Courier New" pitchFamily="49" charset="0"/>
                <a:cs typeface="Courier New" pitchFamily="49" charset="0"/>
              </a:rPr>
              <a:t>pop</a:t>
            </a:r>
            <a:r>
              <a:rPr lang="en-US" dirty="0" smtClean="0"/>
              <a:t>/</a:t>
            </a:r>
            <a:r>
              <a:rPr lang="en-US" b="1" dirty="0" err="1" smtClean="0">
                <a:latin typeface="Courier New" pitchFamily="49" charset="0"/>
                <a:cs typeface="Courier New" pitchFamily="49" charset="0"/>
              </a:rPr>
              <a:t>isEmpty</a:t>
            </a:r>
            <a:r>
              <a:rPr lang="en-US" dirty="0" smtClean="0"/>
              <a:t>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a:buNone/>
            </a:pPr>
            <a:endParaRPr lang="en-US" dirty="0" smtClean="0"/>
          </a:p>
          <a:p>
            <a:pPr>
              <a:buNone/>
            </a:pPr>
            <a:r>
              <a:rPr lang="en-US" dirty="0" smtClean="0"/>
              <a:t>Need to show any sequence of </a:t>
            </a:r>
            <a:r>
              <a:rPr lang="en-US" b="1" dirty="0" smtClean="0">
                <a:latin typeface="Courier New" pitchFamily="49" charset="0"/>
                <a:cs typeface="Courier New" pitchFamily="49" charset="0"/>
              </a:rPr>
              <a:t>M</a:t>
            </a:r>
            <a:r>
              <a:rPr lang="en-US" dirty="0" smtClean="0"/>
              <a:t> operations takes time </a:t>
            </a:r>
            <a:r>
              <a:rPr lang="en-US" i="1" dirty="0" smtClean="0"/>
              <a:t>O</a:t>
            </a:r>
            <a:r>
              <a:rPr lang="en-US" dirty="0" smtClean="0"/>
              <a:t>(</a:t>
            </a:r>
            <a:r>
              <a:rPr lang="en-US" b="1" dirty="0" smtClean="0">
                <a:latin typeface="Courier New" pitchFamily="49" charset="0"/>
                <a:cs typeface="Courier New" pitchFamily="49" charset="0"/>
              </a:rPr>
              <a:t>M</a:t>
            </a:r>
            <a:r>
              <a:rPr lang="en-US" dirty="0" smtClean="0"/>
              <a:t>)</a:t>
            </a:r>
          </a:p>
          <a:p>
            <a:pPr lvl="1"/>
            <a:r>
              <a:rPr lang="en-US" dirty="0" smtClean="0"/>
              <a:t>Recall the non-resizing work is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(i.e., </a:t>
            </a:r>
            <a:r>
              <a:rPr lang="en-US" b="1" dirty="0" smtClean="0">
                <a:latin typeface="Courier New" pitchFamily="49" charset="0"/>
                <a:cs typeface="Courier New" pitchFamily="49" charset="0"/>
              </a:rPr>
              <a:t>M*</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The resizing work is proportional to the total number of element copies we do for the resizing</a:t>
            </a:r>
          </a:p>
          <a:p>
            <a:pPr lvl="1"/>
            <a:r>
              <a:rPr lang="en-US" dirty="0" smtClean="0"/>
              <a:t>So it suffices to show that:</a:t>
            </a:r>
          </a:p>
          <a:p>
            <a:pPr lvl="1" algn="ctr">
              <a:buNone/>
            </a:pPr>
            <a:r>
              <a:rPr lang="en-US" dirty="0" smtClean="0"/>
              <a:t>	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lvl="1">
              <a:buNone/>
            </a:pPr>
            <a:r>
              <a:rPr lang="en-US" dirty="0" smtClean="0"/>
              <a:t>    (So average number of copies per operation is bounded by a constant)</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5820799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Amount of copying</a:t>
            </a:r>
            <a:endParaRPr lang="en-US" dirty="0"/>
          </a:p>
        </p:txBody>
      </p:sp>
      <p:sp>
        <p:nvSpPr>
          <p:cNvPr id="3" name="Content Placeholder 2"/>
          <p:cNvSpPr>
            <a:spLocks noGrp="1"/>
          </p:cNvSpPr>
          <p:nvPr>
            <p:ph idx="1"/>
          </p:nvPr>
        </p:nvSpPr>
        <p:spPr>
          <a:xfrm>
            <a:off x="685800" y="2209800"/>
            <a:ext cx="7772400" cy="3886200"/>
          </a:xfrm>
        </p:spPr>
        <p:txBody>
          <a:bodyPr/>
          <a:lstStyle/>
          <a:p>
            <a:pPr>
              <a:buNone/>
            </a:pPr>
            <a:r>
              <a:rPr lang="en-US" dirty="0" smtClean="0"/>
              <a:t>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a:buNone/>
            </a:pPr>
            <a:endParaRPr lang="en-US" sz="1000" dirty="0" smtClean="0"/>
          </a:p>
          <a:p>
            <a:pPr>
              <a:buNone/>
            </a:pPr>
            <a:r>
              <a:rPr lang="en-US" dirty="0" smtClean="0"/>
              <a:t>Let </a:t>
            </a:r>
            <a:r>
              <a:rPr lang="en-US" b="1" dirty="0" smtClean="0">
                <a:latin typeface="Courier New" pitchFamily="49" charset="0"/>
                <a:cs typeface="Courier New" pitchFamily="49" charset="0"/>
              </a:rPr>
              <a:t>n</a:t>
            </a:r>
            <a:r>
              <a:rPr lang="en-US" dirty="0" smtClean="0"/>
              <a:t> be the size of the array after </a:t>
            </a:r>
            <a:r>
              <a:rPr lang="en-US" b="1" dirty="0" smtClean="0">
                <a:latin typeface="Courier New" pitchFamily="49" charset="0"/>
                <a:cs typeface="Courier New" pitchFamily="49" charset="0"/>
              </a:rPr>
              <a:t>M</a:t>
            </a:r>
            <a:r>
              <a:rPr lang="en-US" dirty="0" smtClean="0"/>
              <a:t> operations</a:t>
            </a:r>
          </a:p>
          <a:p>
            <a:pPr lvl="1"/>
            <a:r>
              <a:rPr lang="en-US" dirty="0" smtClean="0"/>
              <a:t>Then we have done a total of:</a:t>
            </a:r>
          </a:p>
          <a:p>
            <a:pPr lvl="1" algn="ctr">
              <a:buNone/>
            </a:pPr>
            <a:r>
              <a:rPr lang="en-US" dirty="0" smtClean="0"/>
              <a:t> </a:t>
            </a:r>
            <a:r>
              <a:rPr lang="en-US" b="1" dirty="0" smtClean="0">
                <a:latin typeface="Courier New" pitchFamily="49" charset="0"/>
                <a:cs typeface="Courier New" pitchFamily="49" charset="0"/>
              </a:rPr>
              <a:t>n/2 + n/4 + n/8 + … INITIAL_SIZE &lt; n</a:t>
            </a:r>
          </a:p>
          <a:p>
            <a:pPr lvl="1">
              <a:buNone/>
            </a:pPr>
            <a:r>
              <a:rPr lang="en-US" dirty="0" smtClean="0"/>
              <a:t>	element copies</a:t>
            </a:r>
          </a:p>
          <a:p>
            <a:pPr lvl="1"/>
            <a:r>
              <a:rPr lang="en-US" dirty="0" smtClean="0"/>
              <a:t>Because we must have done at least enough </a:t>
            </a:r>
            <a:r>
              <a:rPr lang="en-US" b="1" dirty="0" smtClean="0">
                <a:latin typeface="Courier New" pitchFamily="49" charset="0"/>
                <a:cs typeface="Courier New" pitchFamily="49" charset="0"/>
              </a:rPr>
              <a:t>push</a:t>
            </a:r>
            <a:r>
              <a:rPr lang="en-US" dirty="0" smtClean="0"/>
              <a:t> operations to cause resizing up to size </a:t>
            </a:r>
            <a:r>
              <a:rPr lang="en-US" b="1" dirty="0" smtClean="0">
                <a:latin typeface="Courier New" pitchFamily="49" charset="0"/>
                <a:cs typeface="Courier New" pitchFamily="49" charset="0"/>
              </a:rPr>
              <a:t>n</a:t>
            </a:r>
            <a:r>
              <a:rPr lang="en-US" dirty="0" smtClean="0"/>
              <a:t>:</a:t>
            </a:r>
          </a:p>
          <a:p>
            <a:pPr lvl="1" algn="ctr">
              <a:buNone/>
            </a:pPr>
            <a:r>
              <a:rPr lang="en-US" dirty="0" smtClean="0"/>
              <a:t>	</a:t>
            </a:r>
            <a:r>
              <a:rPr lang="en-US" b="1" dirty="0" smtClean="0">
                <a:latin typeface="Courier New" pitchFamily="49" charset="0"/>
                <a:cs typeface="Courier New" pitchFamily="49" charset="0"/>
              </a:rPr>
              <a:t>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n/2</a:t>
            </a:r>
          </a:p>
          <a:p>
            <a:pPr lvl="1"/>
            <a:r>
              <a:rPr lang="en-US" dirty="0" smtClean="0"/>
              <a:t>So</a:t>
            </a:r>
          </a:p>
          <a:p>
            <a:pPr lvl="1" algn="ctr">
              <a:buNone/>
            </a:pPr>
            <a:r>
              <a:rPr lang="en-US" b="1" dirty="0" smtClean="0">
                <a:latin typeface="Courier New" pitchFamily="49" charset="0"/>
                <a:cs typeface="Courier New" pitchFamily="49" charset="0"/>
              </a:rPr>
              <a:t>2M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 &gt;</a:t>
            </a:r>
            <a:r>
              <a:rPr lang="en-US" dirty="0" smtClean="0"/>
              <a:t> </a:t>
            </a:r>
            <a:r>
              <a:rPr lang="en-US" i="1" dirty="0" smtClean="0"/>
              <a:t>number of element copies</a:t>
            </a:r>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5"/>
          <p:cNvSpPr>
            <a:spLocks noChangeArrowheads="1"/>
          </p:cNvSpPr>
          <p:nvPr>
            <p:custDataLst>
              <p:tags r:id="rId1"/>
            </p:custDataLst>
          </p:nvPr>
        </p:nvSpPr>
        <p:spPr bwMode="auto">
          <a:xfrm>
            <a:off x="838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5" name="Rectangle 5"/>
          <p:cNvSpPr>
            <a:spLocks noChangeArrowheads="1"/>
          </p:cNvSpPr>
          <p:nvPr>
            <p:custDataLst>
              <p:tags r:id="rId2"/>
            </p:custDataLst>
          </p:nvPr>
        </p:nvSpPr>
        <p:spPr bwMode="auto">
          <a:xfrm>
            <a:off x="1066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6" name="Rectangle 5"/>
          <p:cNvSpPr>
            <a:spLocks noChangeArrowheads="1"/>
          </p:cNvSpPr>
          <p:nvPr>
            <p:custDataLst>
              <p:tags r:id="rId3"/>
            </p:custDataLst>
          </p:nvPr>
        </p:nvSpPr>
        <p:spPr bwMode="auto">
          <a:xfrm>
            <a:off x="1295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7" name="Rectangle 5"/>
          <p:cNvSpPr>
            <a:spLocks noChangeArrowheads="1"/>
          </p:cNvSpPr>
          <p:nvPr>
            <p:custDataLst>
              <p:tags r:id="rId4"/>
            </p:custDataLst>
          </p:nvPr>
        </p:nvSpPr>
        <p:spPr bwMode="auto">
          <a:xfrm>
            <a:off x="1524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8" name="Rectangle 5"/>
          <p:cNvSpPr>
            <a:spLocks noChangeArrowheads="1"/>
          </p:cNvSpPr>
          <p:nvPr>
            <p:custDataLst>
              <p:tags r:id="rId5"/>
            </p:custDataLst>
          </p:nvPr>
        </p:nvSpPr>
        <p:spPr bwMode="auto">
          <a:xfrm>
            <a:off x="1752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9" name="Rectangle 5"/>
          <p:cNvSpPr>
            <a:spLocks noChangeArrowheads="1"/>
          </p:cNvSpPr>
          <p:nvPr>
            <p:custDataLst>
              <p:tags r:id="rId6"/>
            </p:custDataLst>
          </p:nvPr>
        </p:nvSpPr>
        <p:spPr bwMode="auto">
          <a:xfrm>
            <a:off x="1981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0" name="Rectangle 5"/>
          <p:cNvSpPr>
            <a:spLocks noChangeArrowheads="1"/>
          </p:cNvSpPr>
          <p:nvPr>
            <p:custDataLst>
              <p:tags r:id="rId7"/>
            </p:custDataLst>
          </p:nvPr>
        </p:nvSpPr>
        <p:spPr bwMode="auto">
          <a:xfrm>
            <a:off x="2209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1" name="Rectangle 5"/>
          <p:cNvSpPr>
            <a:spLocks noChangeArrowheads="1"/>
          </p:cNvSpPr>
          <p:nvPr>
            <p:custDataLst>
              <p:tags r:id="rId8"/>
            </p:custDataLst>
          </p:nvPr>
        </p:nvSpPr>
        <p:spPr bwMode="auto">
          <a:xfrm>
            <a:off x="2438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2" name="Rectangle 5"/>
          <p:cNvSpPr>
            <a:spLocks noChangeArrowheads="1"/>
          </p:cNvSpPr>
          <p:nvPr>
            <p:custDataLst>
              <p:tags r:id="rId9"/>
            </p:custDataLst>
          </p:nvPr>
        </p:nvSpPr>
        <p:spPr bwMode="auto">
          <a:xfrm>
            <a:off x="2667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3" name="Rectangle 5"/>
          <p:cNvSpPr>
            <a:spLocks noChangeArrowheads="1"/>
          </p:cNvSpPr>
          <p:nvPr>
            <p:custDataLst>
              <p:tags r:id="rId10"/>
            </p:custDataLst>
          </p:nvPr>
        </p:nvSpPr>
        <p:spPr bwMode="auto">
          <a:xfrm>
            <a:off x="2895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4" name="Rectangle 5"/>
          <p:cNvSpPr>
            <a:spLocks noChangeArrowheads="1"/>
          </p:cNvSpPr>
          <p:nvPr>
            <p:custDataLst>
              <p:tags r:id="rId11"/>
            </p:custDataLst>
          </p:nvPr>
        </p:nvSpPr>
        <p:spPr bwMode="auto">
          <a:xfrm>
            <a:off x="3124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5" name="Rectangle 5"/>
          <p:cNvSpPr>
            <a:spLocks noChangeArrowheads="1"/>
          </p:cNvSpPr>
          <p:nvPr>
            <p:custDataLst>
              <p:tags r:id="rId12"/>
            </p:custDataLst>
          </p:nvPr>
        </p:nvSpPr>
        <p:spPr bwMode="auto">
          <a:xfrm>
            <a:off x="3352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6" name="Rectangle 5"/>
          <p:cNvSpPr>
            <a:spLocks noChangeArrowheads="1"/>
          </p:cNvSpPr>
          <p:nvPr>
            <p:custDataLst>
              <p:tags r:id="rId13"/>
            </p:custDataLst>
          </p:nvPr>
        </p:nvSpPr>
        <p:spPr bwMode="auto">
          <a:xfrm>
            <a:off x="3581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7" name="Rectangle 5"/>
          <p:cNvSpPr>
            <a:spLocks noChangeArrowheads="1"/>
          </p:cNvSpPr>
          <p:nvPr>
            <p:custDataLst>
              <p:tags r:id="rId14"/>
            </p:custDataLst>
          </p:nvPr>
        </p:nvSpPr>
        <p:spPr bwMode="auto">
          <a:xfrm>
            <a:off x="3810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8" name="Rectangle 5"/>
          <p:cNvSpPr>
            <a:spLocks noChangeArrowheads="1"/>
          </p:cNvSpPr>
          <p:nvPr>
            <p:custDataLst>
              <p:tags r:id="rId15"/>
            </p:custDataLst>
          </p:nvPr>
        </p:nvSpPr>
        <p:spPr bwMode="auto">
          <a:xfrm>
            <a:off x="4038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9" name="Rectangle 5"/>
          <p:cNvSpPr>
            <a:spLocks noChangeArrowheads="1"/>
          </p:cNvSpPr>
          <p:nvPr>
            <p:custDataLst>
              <p:tags r:id="rId16"/>
            </p:custDataLst>
          </p:nvPr>
        </p:nvSpPr>
        <p:spPr bwMode="auto">
          <a:xfrm>
            <a:off x="4267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0" name="Rectangle 5"/>
          <p:cNvSpPr>
            <a:spLocks noChangeArrowheads="1"/>
          </p:cNvSpPr>
          <p:nvPr>
            <p:custDataLst>
              <p:tags r:id="rId17"/>
            </p:custDataLst>
          </p:nvPr>
        </p:nvSpPr>
        <p:spPr bwMode="auto">
          <a:xfrm>
            <a:off x="4495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1" name="Rectangle 5"/>
          <p:cNvSpPr>
            <a:spLocks noChangeArrowheads="1"/>
          </p:cNvSpPr>
          <p:nvPr>
            <p:custDataLst>
              <p:tags r:id="rId18"/>
            </p:custDataLst>
          </p:nvPr>
        </p:nvSpPr>
        <p:spPr bwMode="auto">
          <a:xfrm>
            <a:off x="4724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2" name="Rectangle 5"/>
          <p:cNvSpPr>
            <a:spLocks noChangeArrowheads="1"/>
          </p:cNvSpPr>
          <p:nvPr>
            <p:custDataLst>
              <p:tags r:id="rId19"/>
            </p:custDataLst>
          </p:nvPr>
        </p:nvSpPr>
        <p:spPr bwMode="auto">
          <a:xfrm>
            <a:off x="4953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3" name="Rectangle 5"/>
          <p:cNvSpPr>
            <a:spLocks noChangeArrowheads="1"/>
          </p:cNvSpPr>
          <p:nvPr>
            <p:custDataLst>
              <p:tags r:id="rId20"/>
            </p:custDataLst>
          </p:nvPr>
        </p:nvSpPr>
        <p:spPr bwMode="auto">
          <a:xfrm>
            <a:off x="5181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4" name="Rectangle 5"/>
          <p:cNvSpPr>
            <a:spLocks noChangeArrowheads="1"/>
          </p:cNvSpPr>
          <p:nvPr>
            <p:custDataLst>
              <p:tags r:id="rId21"/>
            </p:custDataLst>
          </p:nvPr>
        </p:nvSpPr>
        <p:spPr bwMode="auto">
          <a:xfrm>
            <a:off x="5410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5" name="Rectangle 5"/>
          <p:cNvSpPr>
            <a:spLocks noChangeArrowheads="1"/>
          </p:cNvSpPr>
          <p:nvPr>
            <p:custDataLst>
              <p:tags r:id="rId22"/>
            </p:custDataLst>
          </p:nvPr>
        </p:nvSpPr>
        <p:spPr bwMode="auto">
          <a:xfrm>
            <a:off x="5638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6" name="Rectangle 5"/>
          <p:cNvSpPr>
            <a:spLocks noChangeArrowheads="1"/>
          </p:cNvSpPr>
          <p:nvPr>
            <p:custDataLst>
              <p:tags r:id="rId23"/>
            </p:custDataLst>
          </p:nvPr>
        </p:nvSpPr>
        <p:spPr bwMode="auto">
          <a:xfrm>
            <a:off x="5867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7" name="Rectangle 5"/>
          <p:cNvSpPr>
            <a:spLocks noChangeArrowheads="1"/>
          </p:cNvSpPr>
          <p:nvPr>
            <p:custDataLst>
              <p:tags r:id="rId24"/>
            </p:custDataLst>
          </p:nvPr>
        </p:nvSpPr>
        <p:spPr bwMode="auto">
          <a:xfrm>
            <a:off x="6096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8" name="Rectangle 5"/>
          <p:cNvSpPr>
            <a:spLocks noChangeArrowheads="1"/>
          </p:cNvSpPr>
          <p:nvPr>
            <p:custDataLst>
              <p:tags r:id="rId25"/>
            </p:custDataLst>
          </p:nvPr>
        </p:nvSpPr>
        <p:spPr bwMode="auto">
          <a:xfrm>
            <a:off x="6324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9" name="Rectangle 5"/>
          <p:cNvSpPr>
            <a:spLocks noChangeArrowheads="1"/>
          </p:cNvSpPr>
          <p:nvPr>
            <p:custDataLst>
              <p:tags r:id="rId26"/>
            </p:custDataLst>
          </p:nvPr>
        </p:nvSpPr>
        <p:spPr bwMode="auto">
          <a:xfrm>
            <a:off x="6553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0" name="Rectangle 5"/>
          <p:cNvSpPr>
            <a:spLocks noChangeArrowheads="1"/>
          </p:cNvSpPr>
          <p:nvPr>
            <p:custDataLst>
              <p:tags r:id="rId27"/>
            </p:custDataLst>
          </p:nvPr>
        </p:nvSpPr>
        <p:spPr bwMode="auto">
          <a:xfrm>
            <a:off x="6781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1" name="Rectangle 5"/>
          <p:cNvSpPr>
            <a:spLocks noChangeArrowheads="1"/>
          </p:cNvSpPr>
          <p:nvPr>
            <p:custDataLst>
              <p:tags r:id="rId28"/>
            </p:custDataLst>
          </p:nvPr>
        </p:nvSpPr>
        <p:spPr bwMode="auto">
          <a:xfrm>
            <a:off x="7010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2" name="Rectangle 5"/>
          <p:cNvSpPr>
            <a:spLocks noChangeArrowheads="1"/>
          </p:cNvSpPr>
          <p:nvPr>
            <p:custDataLst>
              <p:tags r:id="rId29"/>
            </p:custDataLst>
          </p:nvPr>
        </p:nvSpPr>
        <p:spPr bwMode="auto">
          <a:xfrm>
            <a:off x="7239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3" name="Rectangle 5"/>
          <p:cNvSpPr>
            <a:spLocks noChangeArrowheads="1"/>
          </p:cNvSpPr>
          <p:nvPr>
            <p:custDataLst>
              <p:tags r:id="rId30"/>
            </p:custDataLst>
          </p:nvPr>
        </p:nvSpPr>
        <p:spPr bwMode="auto">
          <a:xfrm>
            <a:off x="7467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4" name="Rectangle 5"/>
          <p:cNvSpPr>
            <a:spLocks noChangeArrowheads="1"/>
          </p:cNvSpPr>
          <p:nvPr>
            <p:custDataLst>
              <p:tags r:id="rId31"/>
            </p:custDataLst>
          </p:nvPr>
        </p:nvSpPr>
        <p:spPr bwMode="auto">
          <a:xfrm>
            <a:off x="7696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5" name="Rectangle 5"/>
          <p:cNvSpPr>
            <a:spLocks noChangeArrowheads="1"/>
          </p:cNvSpPr>
          <p:nvPr>
            <p:custDataLst>
              <p:tags r:id="rId32"/>
            </p:custDataLst>
          </p:nvPr>
        </p:nvSpPr>
        <p:spPr bwMode="auto">
          <a:xfrm>
            <a:off x="7924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6" name="Left Brace 45"/>
          <p:cNvSpPr/>
          <p:nvPr/>
        </p:nvSpPr>
        <p:spPr bwMode="auto">
          <a:xfrm rot="16200000">
            <a:off x="2476500" y="190500"/>
            <a:ext cx="304800" cy="3581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Left Brace 46"/>
          <p:cNvSpPr/>
          <p:nvPr/>
        </p:nvSpPr>
        <p:spPr bwMode="auto">
          <a:xfrm rot="16200000">
            <a:off x="1562101" y="1028700"/>
            <a:ext cx="304800" cy="17526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Left Brace 47"/>
          <p:cNvSpPr/>
          <p:nvPr/>
        </p:nvSpPr>
        <p:spPr bwMode="auto">
          <a:xfrm rot="16200000">
            <a:off x="1104900" y="1409700"/>
            <a:ext cx="304800" cy="8382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435510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approaches</a:t>
            </a:r>
            <a:endParaRPr lang="en-US" dirty="0"/>
          </a:p>
        </p:txBody>
      </p:sp>
      <p:sp>
        <p:nvSpPr>
          <p:cNvPr id="3" name="Content Placeholder 2"/>
          <p:cNvSpPr>
            <a:spLocks noGrp="1"/>
          </p:cNvSpPr>
          <p:nvPr>
            <p:ph idx="1"/>
          </p:nvPr>
        </p:nvSpPr>
        <p:spPr>
          <a:xfrm>
            <a:off x="685800" y="1447800"/>
            <a:ext cx="8077200" cy="4648200"/>
          </a:xfrm>
        </p:spPr>
        <p:txBody>
          <a:bodyPr/>
          <a:lstStyle/>
          <a:p>
            <a:r>
              <a:rPr lang="en-US" dirty="0" smtClean="0"/>
              <a:t>If array grows by a constant amount (say 1000),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After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operations, you may have done </a:t>
            </a:r>
            <a:r>
              <a:rPr lang="en-US" dirty="0" smtClean="0">
                <a:sym typeface="Symbol"/>
              </a:rPr>
              <a:t></a:t>
            </a:r>
            <a:r>
              <a:rPr lang="en-US" dirty="0" smtClean="0"/>
              <a:t>(</a:t>
            </a:r>
            <a:r>
              <a:rPr lang="en-US" b="1" dirty="0" smtClean="0">
                <a:latin typeface="Courier New" pitchFamily="49" charset="0"/>
                <a:cs typeface="Courier New" pitchFamily="49" charset="0"/>
              </a:rPr>
              <a:t>M</a:t>
            </a:r>
            <a:r>
              <a:rPr lang="en-US" sz="2400" b="1" baseline="30000" dirty="0" smtClean="0">
                <a:latin typeface="Courier New" pitchFamily="49" charset="0"/>
                <a:cs typeface="Courier New" pitchFamily="49" charset="0"/>
              </a:rPr>
              <a:t>2</a:t>
            </a:r>
            <a:r>
              <a:rPr lang="en-US" dirty="0" smtClean="0"/>
              <a:t>) copies</a:t>
            </a:r>
          </a:p>
          <a:p>
            <a:pPr lvl="1"/>
            <a:endParaRPr lang="en-US" dirty="0" smtClean="0"/>
          </a:p>
          <a:p>
            <a:r>
              <a:rPr lang="en-US" dirty="0" smtClean="0"/>
              <a:t>If array shrinks when 1/2 empty,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Terrible case: </a:t>
            </a:r>
            <a:r>
              <a:rPr lang="en-US" b="1" dirty="0" smtClean="0">
                <a:latin typeface="Courier New" pitchFamily="49" charset="0"/>
                <a:cs typeface="Courier New" pitchFamily="49" charset="0"/>
              </a:rPr>
              <a:t>pop</a:t>
            </a:r>
            <a:r>
              <a:rPr lang="en-US" dirty="0" smtClean="0"/>
              <a:t> once and shrink, </a:t>
            </a:r>
            <a:r>
              <a:rPr lang="en-US" b="1" dirty="0" smtClean="0">
                <a:latin typeface="Courier New" pitchFamily="49" charset="0"/>
                <a:cs typeface="Courier New" pitchFamily="49" charset="0"/>
              </a:rPr>
              <a:t>push</a:t>
            </a:r>
            <a:r>
              <a:rPr lang="en-US" dirty="0" smtClean="0"/>
              <a:t> once and grow, </a:t>
            </a:r>
            <a:r>
              <a:rPr lang="en-US" b="1" dirty="0" smtClean="0">
                <a:latin typeface="Courier New" pitchFamily="49" charset="0"/>
                <a:cs typeface="Courier New" pitchFamily="49" charset="0"/>
              </a:rPr>
              <a:t>pop</a:t>
            </a:r>
            <a:r>
              <a:rPr lang="en-US" dirty="0" smtClean="0"/>
              <a:t> once and shrink, …</a:t>
            </a:r>
          </a:p>
          <a:p>
            <a:pPr lvl="1"/>
            <a:endParaRPr lang="en-US" dirty="0" smtClean="0"/>
          </a:p>
          <a:p>
            <a:r>
              <a:rPr lang="en-US" dirty="0" smtClean="0"/>
              <a:t>If array shrinks when 3/4 empty, </a:t>
            </a:r>
          </a:p>
          <a:p>
            <a:pPr>
              <a:buNone/>
            </a:pPr>
            <a:r>
              <a:rPr lang="en-US" dirty="0" smtClean="0"/>
              <a:t>	it </a:t>
            </a:r>
            <a:r>
              <a:rPr lang="en-US" dirty="0" smtClean="0">
                <a:solidFill>
                  <a:schemeClr val="accent2"/>
                </a:solidFill>
              </a:rPr>
              <a:t>is</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Proof is more complicated, but basic idea remains: by the time an expensive operation occurs, many cheap ones occurred</a:t>
            </a:r>
          </a:p>
          <a:p>
            <a:pPr lvl="1"/>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429247731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24"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30"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4"/>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5"/>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3" name="Text Box 16"/>
          <p:cNvSpPr txBox="1">
            <a:spLocks noChangeArrowheads="1"/>
          </p:cNvSpPr>
          <p:nvPr>
            <p:custDataLst>
              <p:tags r:id="rId3"/>
            </p:custDataLst>
          </p:nvPr>
        </p:nvSpPr>
        <p:spPr bwMode="auto">
          <a:xfrm>
            <a:off x="6477000" y="391525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r>
              <a:rPr lang="en-US" sz="2000" dirty="0" smtClean="0">
                <a:solidFill>
                  <a:schemeClr val="accent2"/>
                </a:solidFill>
              </a:rPr>
              <a:t>C</a:t>
            </a:r>
            <a:endParaRPr lang="en-US" sz="2000" dirty="0">
              <a:solidFill>
                <a:schemeClr val="accent2"/>
              </a:solidFill>
            </a:endParaRPr>
          </a:p>
          <a:p>
            <a:pPr>
              <a:lnSpc>
                <a:spcPct val="100000"/>
              </a:lnSpc>
              <a:spcBef>
                <a:spcPct val="0"/>
              </a:spcBef>
            </a:pPr>
            <a:r>
              <a:rPr lang="en-US" sz="2000" dirty="0" smtClean="0">
                <a:solidFill>
                  <a:schemeClr val="accent2"/>
                </a:solidFill>
              </a:rPr>
              <a:t>B</a:t>
            </a:r>
            <a:endParaRPr lang="en-US" sz="2000" dirty="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2121350"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A, B, C</a:t>
            </a:r>
          </a:p>
        </p:txBody>
      </p:sp>
    </p:spTree>
    <p:extLst>
      <p:ext uri="{BB962C8B-B14F-4D97-AF65-F5344CB8AC3E}">
        <p14:creationId xmlns:p14="http://schemas.microsoft.com/office/powerpoint/2010/main" val="27032066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Winter 2014</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5"/>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6"/>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183337" cy="400110"/>
          </a:xfrm>
          <a:prstGeom prst="rect">
            <a:avLst/>
          </a:prstGeom>
          <a:noFill/>
        </p:spPr>
        <p:txBody>
          <a:bodyPr wrap="none" rtlCol="0">
            <a:spAutoFit/>
          </a:bodyPr>
          <a:lstStyle/>
          <a:p>
            <a:r>
              <a:rPr lang="en-US" sz="2000" b="0" dirty="0" err="1" smtClean="0">
                <a:latin typeface="+mn-lt"/>
              </a:rPr>
              <a:t>dequeue</a:t>
            </a:r>
            <a:endParaRPr lang="en-US" sz="2000" b="0" dirty="0" smtClean="0">
              <a:latin typeface="+mn-lt"/>
            </a:endParaRP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Tree>
    <p:extLst>
      <p:ext uri="{BB962C8B-B14F-4D97-AF65-F5344CB8AC3E}">
        <p14:creationId xmlns:p14="http://schemas.microsoft.com/office/powerpoint/2010/main" val="6086077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an_design_template">
  <a:themeElements>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sz="2000" b="0" dirty="0" err="1" smtClean="0">
            <a:latin typeface="+mn-lt"/>
          </a:defRPr>
        </a:defPPr>
      </a:lstStyle>
    </a:tx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28725</TotalTime>
  <Words>4087</Words>
  <Application>Microsoft Macintosh PowerPoint</Application>
  <PresentationFormat>On-screen Show (4:3)</PresentationFormat>
  <Paragraphs>917</Paragraphs>
  <Slides>41</Slides>
  <Notes>15</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dan_design_template</vt:lpstr>
      <vt:lpstr>CSE373: Data Structures &amp; Algorithms  Lecture 10: Amortized Analysis                 and Disjoint Sets</vt:lpstr>
      <vt:lpstr>Amortized </vt:lpstr>
      <vt:lpstr>Amortized Complexity</vt:lpstr>
      <vt:lpstr>“Building Up Credit”</vt:lpstr>
      <vt:lpstr>Example #1: Resizing stack</vt:lpstr>
      <vt:lpstr>Amount of copying</vt:lpstr>
      <vt:lpstr>Other approaches</vt:lpstr>
      <vt:lpstr>Example #2: Queue with two stacks</vt:lpstr>
      <vt:lpstr>Example #2: Queue with two stacks</vt:lpstr>
      <vt:lpstr>Example #2: Queue with two stacks</vt:lpstr>
      <vt:lpstr>Example #2: Queue with two stacks</vt:lpstr>
      <vt:lpstr>Example #2: Queue with two stacks</vt:lpstr>
      <vt:lpstr>Correctness and usefulness</vt:lpstr>
      <vt:lpstr>Analysis</vt:lpstr>
      <vt:lpstr>Amortized useful?</vt:lpstr>
      <vt:lpstr>Not always so simple</vt:lpstr>
      <vt:lpstr>The plan</vt:lpstr>
      <vt:lpstr>Disjoint sets</vt:lpstr>
      <vt:lpstr>Partitions</vt:lpstr>
      <vt:lpstr>Binary relations</vt:lpstr>
      <vt:lpstr>Properties of binary relations</vt:lpstr>
      <vt:lpstr>Equivalence relations</vt:lpstr>
      <vt:lpstr>Punch-line</vt:lpstr>
      <vt:lpstr>Example</vt:lpstr>
      <vt:lpstr>The plan</vt:lpstr>
      <vt:lpstr>The operations</vt:lpstr>
      <vt:lpstr>Example</vt:lpstr>
      <vt:lpstr>No other operations</vt:lpstr>
      <vt:lpstr>Example application: maze-building</vt:lpstr>
      <vt:lpstr>Maze building</vt:lpstr>
      <vt:lpstr>Repeatedly pick random edges to delete</vt:lpstr>
      <vt:lpstr>Problems with this approach</vt:lpstr>
      <vt:lpstr>Revised approach</vt:lpstr>
      <vt:lpstr>Cells and edges</vt:lpstr>
      <vt:lpstr>The trick</vt:lpstr>
      <vt:lpstr>The algorithm</vt:lpstr>
      <vt:lpstr>Example step</vt:lpstr>
      <vt:lpstr>Example step</vt:lpstr>
      <vt:lpstr>Add edge to M step</vt:lpstr>
      <vt:lpstr>At the end</vt:lpstr>
      <vt:lpstr>Other applications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&amp;  Software Engineering</dc:title>
  <dc:creator>Dan Grossman</dc:creator>
  <cp:lastModifiedBy>Aaron Bauer</cp:lastModifiedBy>
  <cp:revision>1074</cp:revision>
  <dcterms:created xsi:type="dcterms:W3CDTF">2009-03-13T20:43:19Z</dcterms:created>
  <dcterms:modified xsi:type="dcterms:W3CDTF">2014-01-31T05:06:23Z</dcterms:modified>
</cp:coreProperties>
</file>