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3" r:id="rId3"/>
    <p:sldId id="346" r:id="rId4"/>
    <p:sldId id="332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7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54" r:id="rId24"/>
    <p:sldId id="355" r:id="rId25"/>
    <p:sldId id="312" r:id="rId26"/>
    <p:sldId id="311" r:id="rId27"/>
    <p:sldId id="313" r:id="rId28"/>
    <p:sldId id="314" r:id="rId29"/>
    <p:sldId id="315" r:id="rId30"/>
    <p:sldId id="322" r:id="rId31"/>
    <p:sldId id="323" r:id="rId32"/>
    <p:sldId id="316" r:id="rId33"/>
    <p:sldId id="317" r:id="rId34"/>
    <p:sldId id="318" r:id="rId35"/>
    <p:sldId id="319" r:id="rId36"/>
    <p:sldId id="320" r:id="rId37"/>
    <p:sldId id="321" r:id="rId38"/>
    <p:sldId id="324" r:id="rId39"/>
    <p:sldId id="326" r:id="rId40"/>
    <p:sldId id="325" r:id="rId41"/>
    <p:sldId id="327" r:id="rId42"/>
    <p:sldId id="328" r:id="rId43"/>
    <p:sldId id="329" r:id="rId44"/>
    <p:sldId id="330" r:id="rId45"/>
    <p:sldId id="331" r:id="rId4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0" autoAdjust="0"/>
    <p:restoredTop sz="94660"/>
  </p:normalViewPr>
  <p:slideViewPr>
    <p:cSldViewPr>
      <p:cViewPr varScale="1">
        <p:scale>
          <a:sx n="79" d="100"/>
          <a:sy n="79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26.xml"/><Relationship Id="rId2" Type="http://schemas.openxmlformats.org/officeDocument/2006/relationships/tags" Target="../tags/tag527.xml"/><Relationship Id="rId3" Type="http://schemas.openxmlformats.org/officeDocument/2006/relationships/tags" Target="../tags/tag528.xml"/><Relationship Id="rId4" Type="http://schemas.openxmlformats.org/officeDocument/2006/relationships/tags" Target="../tags/tag529.xml"/><Relationship Id="rId5" Type="http://schemas.openxmlformats.org/officeDocument/2006/relationships/tags" Target="../tags/tag530.xml"/><Relationship Id="rId6" Type="http://schemas.openxmlformats.org/officeDocument/2006/relationships/tags" Target="../tags/tag531.xml"/><Relationship Id="rId7" Type="http://schemas.openxmlformats.org/officeDocument/2006/relationships/tags" Target="../tags/tag532.xml"/><Relationship Id="rId8" Type="http://schemas.openxmlformats.org/officeDocument/2006/relationships/tags" Target="../tags/tag533.xml"/><Relationship Id="rId9" Type="http://schemas.openxmlformats.org/officeDocument/2006/relationships/tags" Target="../tags/tag534.xml"/><Relationship Id="rId10" Type="http://schemas.openxmlformats.org/officeDocument/2006/relationships/tags" Target="../tags/tag535.xml"/><Relationship Id="rId11" Type="http://schemas.openxmlformats.org/officeDocument/2006/relationships/tags" Target="../tags/tag536.xml"/><Relationship Id="rId12" Type="http://schemas.openxmlformats.org/officeDocument/2006/relationships/tags" Target="../tags/tag537.xml"/><Relationship Id="rId13" Type="http://schemas.openxmlformats.org/officeDocument/2006/relationships/tags" Target="../tags/tag538.xml"/><Relationship Id="rId14" Type="http://schemas.openxmlformats.org/officeDocument/2006/relationships/tags" Target="../tags/tag539.xml"/><Relationship Id="rId15" Type="http://schemas.openxmlformats.org/officeDocument/2006/relationships/tags" Target="../tags/tag540.xml"/><Relationship Id="rId16" Type="http://schemas.openxmlformats.org/officeDocument/2006/relationships/tags" Target="../tags/tag541.xml"/><Relationship Id="rId17" Type="http://schemas.openxmlformats.org/officeDocument/2006/relationships/tags" Target="../tags/tag542.xml"/><Relationship Id="rId18" Type="http://schemas.openxmlformats.org/officeDocument/2006/relationships/tags" Target="../tags/tag543.xml"/><Relationship Id="rId19" Type="http://schemas.openxmlformats.org/officeDocument/2006/relationships/tags" Target="../tags/tag544.xml"/><Relationship Id="rId30" Type="http://schemas.openxmlformats.org/officeDocument/2006/relationships/tags" Target="../tags/tag555.xml"/><Relationship Id="rId31" Type="http://schemas.openxmlformats.org/officeDocument/2006/relationships/tags" Target="../tags/tag556.xml"/><Relationship Id="rId32" Type="http://schemas.openxmlformats.org/officeDocument/2006/relationships/tags" Target="../tags/tag557.xml"/><Relationship Id="rId33" Type="http://schemas.openxmlformats.org/officeDocument/2006/relationships/tags" Target="../tags/tag558.xml"/><Relationship Id="rId34" Type="http://schemas.openxmlformats.org/officeDocument/2006/relationships/tags" Target="../tags/tag559.xml"/><Relationship Id="rId35" Type="http://schemas.openxmlformats.org/officeDocument/2006/relationships/tags" Target="../tags/tag560.xml"/><Relationship Id="rId36" Type="http://schemas.openxmlformats.org/officeDocument/2006/relationships/tags" Target="../tags/tag561.xml"/><Relationship Id="rId37" Type="http://schemas.openxmlformats.org/officeDocument/2006/relationships/tags" Target="../tags/tag562.xml"/><Relationship Id="rId38" Type="http://schemas.openxmlformats.org/officeDocument/2006/relationships/tags" Target="../tags/tag563.xml"/><Relationship Id="rId39" Type="http://schemas.openxmlformats.org/officeDocument/2006/relationships/tags" Target="../tags/tag564.xml"/><Relationship Id="rId50" Type="http://schemas.openxmlformats.org/officeDocument/2006/relationships/tags" Target="../tags/tag575.xml"/><Relationship Id="rId51" Type="http://schemas.openxmlformats.org/officeDocument/2006/relationships/tags" Target="../tags/tag576.xml"/><Relationship Id="rId52" Type="http://schemas.openxmlformats.org/officeDocument/2006/relationships/tags" Target="../tags/tag577.xml"/><Relationship Id="rId53" Type="http://schemas.openxmlformats.org/officeDocument/2006/relationships/tags" Target="../tags/tag578.xml"/><Relationship Id="rId54" Type="http://schemas.openxmlformats.org/officeDocument/2006/relationships/tags" Target="../tags/tag579.xml"/><Relationship Id="rId55" Type="http://schemas.openxmlformats.org/officeDocument/2006/relationships/tags" Target="../tags/tag580.xml"/><Relationship Id="rId56" Type="http://schemas.openxmlformats.org/officeDocument/2006/relationships/tags" Target="../tags/tag581.xml"/><Relationship Id="rId57" Type="http://schemas.openxmlformats.org/officeDocument/2006/relationships/tags" Target="../tags/tag582.xml"/><Relationship Id="rId58" Type="http://schemas.openxmlformats.org/officeDocument/2006/relationships/tags" Target="../tags/tag583.xml"/><Relationship Id="rId59" Type="http://schemas.openxmlformats.org/officeDocument/2006/relationships/tags" Target="../tags/tag584.xml"/><Relationship Id="rId70" Type="http://schemas.openxmlformats.org/officeDocument/2006/relationships/tags" Target="../tags/tag595.xml"/><Relationship Id="rId71" Type="http://schemas.openxmlformats.org/officeDocument/2006/relationships/tags" Target="../tags/tag596.xml"/><Relationship Id="rId72" Type="http://schemas.openxmlformats.org/officeDocument/2006/relationships/tags" Target="../tags/tag597.xml"/><Relationship Id="rId73" Type="http://schemas.openxmlformats.org/officeDocument/2006/relationships/tags" Target="../tags/tag598.xml"/><Relationship Id="rId74" Type="http://schemas.openxmlformats.org/officeDocument/2006/relationships/tags" Target="../tags/tag599.xml"/><Relationship Id="rId75" Type="http://schemas.openxmlformats.org/officeDocument/2006/relationships/tags" Target="../tags/tag600.xml"/><Relationship Id="rId76" Type="http://schemas.openxmlformats.org/officeDocument/2006/relationships/tags" Target="../tags/tag601.xml"/><Relationship Id="rId77" Type="http://schemas.openxmlformats.org/officeDocument/2006/relationships/tags" Target="../tags/tag602.xml"/><Relationship Id="rId78" Type="http://schemas.openxmlformats.org/officeDocument/2006/relationships/tags" Target="../tags/tag603.xml"/><Relationship Id="rId79" Type="http://schemas.openxmlformats.org/officeDocument/2006/relationships/tags" Target="../tags/tag604.xml"/><Relationship Id="rId90" Type="http://schemas.openxmlformats.org/officeDocument/2006/relationships/tags" Target="../tags/tag615.xml"/><Relationship Id="rId91" Type="http://schemas.openxmlformats.org/officeDocument/2006/relationships/tags" Target="../tags/tag616.xml"/><Relationship Id="rId92" Type="http://schemas.openxmlformats.org/officeDocument/2006/relationships/tags" Target="../tags/tag617.xml"/><Relationship Id="rId93" Type="http://schemas.openxmlformats.org/officeDocument/2006/relationships/tags" Target="../tags/tag618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545.xml"/><Relationship Id="rId21" Type="http://schemas.openxmlformats.org/officeDocument/2006/relationships/tags" Target="../tags/tag546.xml"/><Relationship Id="rId22" Type="http://schemas.openxmlformats.org/officeDocument/2006/relationships/tags" Target="../tags/tag547.xml"/><Relationship Id="rId23" Type="http://schemas.openxmlformats.org/officeDocument/2006/relationships/tags" Target="../tags/tag548.xml"/><Relationship Id="rId24" Type="http://schemas.openxmlformats.org/officeDocument/2006/relationships/tags" Target="../tags/tag549.xml"/><Relationship Id="rId25" Type="http://schemas.openxmlformats.org/officeDocument/2006/relationships/tags" Target="../tags/tag550.xml"/><Relationship Id="rId26" Type="http://schemas.openxmlformats.org/officeDocument/2006/relationships/tags" Target="../tags/tag551.xml"/><Relationship Id="rId27" Type="http://schemas.openxmlformats.org/officeDocument/2006/relationships/tags" Target="../tags/tag552.xml"/><Relationship Id="rId28" Type="http://schemas.openxmlformats.org/officeDocument/2006/relationships/tags" Target="../tags/tag553.xml"/><Relationship Id="rId29" Type="http://schemas.openxmlformats.org/officeDocument/2006/relationships/tags" Target="../tags/tag554.xml"/><Relationship Id="rId40" Type="http://schemas.openxmlformats.org/officeDocument/2006/relationships/tags" Target="../tags/tag565.xml"/><Relationship Id="rId41" Type="http://schemas.openxmlformats.org/officeDocument/2006/relationships/tags" Target="../tags/tag566.xml"/><Relationship Id="rId42" Type="http://schemas.openxmlformats.org/officeDocument/2006/relationships/tags" Target="../tags/tag567.xml"/><Relationship Id="rId43" Type="http://schemas.openxmlformats.org/officeDocument/2006/relationships/tags" Target="../tags/tag568.xml"/><Relationship Id="rId44" Type="http://schemas.openxmlformats.org/officeDocument/2006/relationships/tags" Target="../tags/tag569.xml"/><Relationship Id="rId45" Type="http://schemas.openxmlformats.org/officeDocument/2006/relationships/tags" Target="../tags/tag570.xml"/><Relationship Id="rId46" Type="http://schemas.openxmlformats.org/officeDocument/2006/relationships/tags" Target="../tags/tag571.xml"/><Relationship Id="rId47" Type="http://schemas.openxmlformats.org/officeDocument/2006/relationships/tags" Target="../tags/tag572.xml"/><Relationship Id="rId48" Type="http://schemas.openxmlformats.org/officeDocument/2006/relationships/tags" Target="../tags/tag573.xml"/><Relationship Id="rId49" Type="http://schemas.openxmlformats.org/officeDocument/2006/relationships/tags" Target="../tags/tag574.xml"/><Relationship Id="rId60" Type="http://schemas.openxmlformats.org/officeDocument/2006/relationships/tags" Target="../tags/tag585.xml"/><Relationship Id="rId61" Type="http://schemas.openxmlformats.org/officeDocument/2006/relationships/tags" Target="../tags/tag586.xml"/><Relationship Id="rId62" Type="http://schemas.openxmlformats.org/officeDocument/2006/relationships/tags" Target="../tags/tag587.xml"/><Relationship Id="rId63" Type="http://schemas.openxmlformats.org/officeDocument/2006/relationships/tags" Target="../tags/tag588.xml"/><Relationship Id="rId64" Type="http://schemas.openxmlformats.org/officeDocument/2006/relationships/tags" Target="../tags/tag589.xml"/><Relationship Id="rId65" Type="http://schemas.openxmlformats.org/officeDocument/2006/relationships/tags" Target="../tags/tag590.xml"/><Relationship Id="rId66" Type="http://schemas.openxmlformats.org/officeDocument/2006/relationships/tags" Target="../tags/tag591.xml"/><Relationship Id="rId67" Type="http://schemas.openxmlformats.org/officeDocument/2006/relationships/tags" Target="../tags/tag592.xml"/><Relationship Id="rId68" Type="http://schemas.openxmlformats.org/officeDocument/2006/relationships/tags" Target="../tags/tag593.xml"/><Relationship Id="rId69" Type="http://schemas.openxmlformats.org/officeDocument/2006/relationships/tags" Target="../tags/tag594.xml"/><Relationship Id="rId80" Type="http://schemas.openxmlformats.org/officeDocument/2006/relationships/tags" Target="../tags/tag605.xml"/><Relationship Id="rId81" Type="http://schemas.openxmlformats.org/officeDocument/2006/relationships/tags" Target="../tags/tag606.xml"/><Relationship Id="rId82" Type="http://schemas.openxmlformats.org/officeDocument/2006/relationships/tags" Target="../tags/tag607.xml"/><Relationship Id="rId83" Type="http://schemas.openxmlformats.org/officeDocument/2006/relationships/tags" Target="../tags/tag608.xml"/><Relationship Id="rId84" Type="http://schemas.openxmlformats.org/officeDocument/2006/relationships/tags" Target="../tags/tag609.xml"/><Relationship Id="rId85" Type="http://schemas.openxmlformats.org/officeDocument/2006/relationships/tags" Target="../tags/tag610.xml"/><Relationship Id="rId86" Type="http://schemas.openxmlformats.org/officeDocument/2006/relationships/tags" Target="../tags/tag611.xml"/><Relationship Id="rId87" Type="http://schemas.openxmlformats.org/officeDocument/2006/relationships/tags" Target="../tags/tag612.xml"/><Relationship Id="rId88" Type="http://schemas.openxmlformats.org/officeDocument/2006/relationships/tags" Target="../tags/tag613.xml"/><Relationship Id="rId89" Type="http://schemas.openxmlformats.org/officeDocument/2006/relationships/tags" Target="../tags/tag6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21.xml"/><Relationship Id="rId4" Type="http://schemas.openxmlformats.org/officeDocument/2006/relationships/tags" Target="../tags/tag62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619.xml"/><Relationship Id="rId2" Type="http://schemas.openxmlformats.org/officeDocument/2006/relationships/tags" Target="../tags/tag6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23.xml"/><Relationship Id="rId2" Type="http://schemas.openxmlformats.org/officeDocument/2006/relationships/tags" Target="../tags/tag624.xml"/><Relationship Id="rId3" Type="http://schemas.openxmlformats.org/officeDocument/2006/relationships/tags" Target="../tags/tag625.xml"/><Relationship Id="rId4" Type="http://schemas.openxmlformats.org/officeDocument/2006/relationships/tags" Target="../tags/tag626.xml"/><Relationship Id="rId5" Type="http://schemas.openxmlformats.org/officeDocument/2006/relationships/tags" Target="../tags/tag627.xml"/><Relationship Id="rId6" Type="http://schemas.openxmlformats.org/officeDocument/2006/relationships/tags" Target="../tags/tag628.xml"/><Relationship Id="rId7" Type="http://schemas.openxmlformats.org/officeDocument/2006/relationships/tags" Target="../tags/tag629.xml"/><Relationship Id="rId8" Type="http://schemas.openxmlformats.org/officeDocument/2006/relationships/tags" Target="../tags/tag630.xml"/><Relationship Id="rId9" Type="http://schemas.openxmlformats.org/officeDocument/2006/relationships/tags" Target="../tags/tag631.xml"/><Relationship Id="rId10" Type="http://schemas.openxmlformats.org/officeDocument/2006/relationships/tags" Target="../tags/tag632.xml"/><Relationship Id="rId11" Type="http://schemas.openxmlformats.org/officeDocument/2006/relationships/tags" Target="../tags/tag633.xml"/><Relationship Id="rId12" Type="http://schemas.openxmlformats.org/officeDocument/2006/relationships/tags" Target="../tags/tag634.xml"/><Relationship Id="rId13" Type="http://schemas.openxmlformats.org/officeDocument/2006/relationships/tags" Target="../tags/tag635.xml"/><Relationship Id="rId14" Type="http://schemas.openxmlformats.org/officeDocument/2006/relationships/tags" Target="../tags/tag636.xml"/><Relationship Id="rId15" Type="http://schemas.openxmlformats.org/officeDocument/2006/relationships/tags" Target="../tags/tag637.xml"/><Relationship Id="rId16" Type="http://schemas.openxmlformats.org/officeDocument/2006/relationships/tags" Target="../tags/tag638.xml"/><Relationship Id="rId17" Type="http://schemas.openxmlformats.org/officeDocument/2006/relationships/tags" Target="../tags/tag639.xml"/><Relationship Id="rId18" Type="http://schemas.openxmlformats.org/officeDocument/2006/relationships/tags" Target="../tags/tag640.xml"/><Relationship Id="rId19" Type="http://schemas.openxmlformats.org/officeDocument/2006/relationships/tags" Target="../tags/tag641.xml"/><Relationship Id="rId30" Type="http://schemas.openxmlformats.org/officeDocument/2006/relationships/tags" Target="../tags/tag652.xml"/><Relationship Id="rId31" Type="http://schemas.openxmlformats.org/officeDocument/2006/relationships/tags" Target="../tags/tag653.xml"/><Relationship Id="rId32" Type="http://schemas.openxmlformats.org/officeDocument/2006/relationships/tags" Target="../tags/tag654.xml"/><Relationship Id="rId33" Type="http://schemas.openxmlformats.org/officeDocument/2006/relationships/tags" Target="../tags/tag655.xml"/><Relationship Id="rId34" Type="http://schemas.openxmlformats.org/officeDocument/2006/relationships/tags" Target="../tags/tag656.xml"/><Relationship Id="rId35" Type="http://schemas.openxmlformats.org/officeDocument/2006/relationships/tags" Target="../tags/tag657.xml"/><Relationship Id="rId36" Type="http://schemas.openxmlformats.org/officeDocument/2006/relationships/tags" Target="../tags/tag658.xml"/><Relationship Id="rId37" Type="http://schemas.openxmlformats.org/officeDocument/2006/relationships/tags" Target="../tags/tag659.xml"/><Relationship Id="rId38" Type="http://schemas.openxmlformats.org/officeDocument/2006/relationships/tags" Target="../tags/tag660.xml"/><Relationship Id="rId39" Type="http://schemas.openxmlformats.org/officeDocument/2006/relationships/tags" Target="../tags/tag661.xml"/><Relationship Id="rId50" Type="http://schemas.openxmlformats.org/officeDocument/2006/relationships/tags" Target="../tags/tag672.xml"/><Relationship Id="rId51" Type="http://schemas.openxmlformats.org/officeDocument/2006/relationships/tags" Target="../tags/tag673.xml"/><Relationship Id="rId52" Type="http://schemas.openxmlformats.org/officeDocument/2006/relationships/tags" Target="../tags/tag674.xml"/><Relationship Id="rId53" Type="http://schemas.openxmlformats.org/officeDocument/2006/relationships/tags" Target="../tags/tag675.xml"/><Relationship Id="rId54" Type="http://schemas.openxmlformats.org/officeDocument/2006/relationships/tags" Target="../tags/tag676.xml"/><Relationship Id="rId55" Type="http://schemas.openxmlformats.org/officeDocument/2006/relationships/tags" Target="../tags/tag677.xml"/><Relationship Id="rId56" Type="http://schemas.openxmlformats.org/officeDocument/2006/relationships/tags" Target="../tags/tag678.xml"/><Relationship Id="rId57" Type="http://schemas.openxmlformats.org/officeDocument/2006/relationships/tags" Target="../tags/tag679.xml"/><Relationship Id="rId58" Type="http://schemas.openxmlformats.org/officeDocument/2006/relationships/tags" Target="../tags/tag680.xml"/><Relationship Id="rId59" Type="http://schemas.openxmlformats.org/officeDocument/2006/relationships/tags" Target="../tags/tag681.xml"/><Relationship Id="rId70" Type="http://schemas.openxmlformats.org/officeDocument/2006/relationships/tags" Target="../tags/tag692.xml"/><Relationship Id="rId71" Type="http://schemas.openxmlformats.org/officeDocument/2006/relationships/tags" Target="../tags/tag693.xml"/><Relationship Id="rId72" Type="http://schemas.openxmlformats.org/officeDocument/2006/relationships/tags" Target="../tags/tag694.xml"/><Relationship Id="rId73" Type="http://schemas.openxmlformats.org/officeDocument/2006/relationships/tags" Target="../tags/tag695.xml"/><Relationship Id="rId74" Type="http://schemas.openxmlformats.org/officeDocument/2006/relationships/tags" Target="../tags/tag696.xml"/><Relationship Id="rId75" Type="http://schemas.openxmlformats.org/officeDocument/2006/relationships/tags" Target="../tags/tag697.xml"/><Relationship Id="rId76" Type="http://schemas.openxmlformats.org/officeDocument/2006/relationships/tags" Target="../tags/tag698.xml"/><Relationship Id="rId77" Type="http://schemas.openxmlformats.org/officeDocument/2006/relationships/tags" Target="../tags/tag699.xml"/><Relationship Id="rId78" Type="http://schemas.openxmlformats.org/officeDocument/2006/relationships/tags" Target="../tags/tag700.xml"/><Relationship Id="rId79" Type="http://schemas.openxmlformats.org/officeDocument/2006/relationships/tags" Target="../tags/tag701.xml"/><Relationship Id="rId90" Type="http://schemas.openxmlformats.org/officeDocument/2006/relationships/tags" Target="../tags/tag712.xml"/><Relationship Id="rId91" Type="http://schemas.openxmlformats.org/officeDocument/2006/relationships/tags" Target="../tags/tag713.xml"/><Relationship Id="rId92" Type="http://schemas.openxmlformats.org/officeDocument/2006/relationships/tags" Target="../tags/tag714.xml"/><Relationship Id="rId93" Type="http://schemas.openxmlformats.org/officeDocument/2006/relationships/slideLayout" Target="../slideLayouts/slideLayout2.xml"/><Relationship Id="rId20" Type="http://schemas.openxmlformats.org/officeDocument/2006/relationships/tags" Target="../tags/tag642.xml"/><Relationship Id="rId21" Type="http://schemas.openxmlformats.org/officeDocument/2006/relationships/tags" Target="../tags/tag643.xml"/><Relationship Id="rId22" Type="http://schemas.openxmlformats.org/officeDocument/2006/relationships/tags" Target="../tags/tag644.xml"/><Relationship Id="rId23" Type="http://schemas.openxmlformats.org/officeDocument/2006/relationships/tags" Target="../tags/tag645.xml"/><Relationship Id="rId24" Type="http://schemas.openxmlformats.org/officeDocument/2006/relationships/tags" Target="../tags/tag646.xml"/><Relationship Id="rId25" Type="http://schemas.openxmlformats.org/officeDocument/2006/relationships/tags" Target="../tags/tag647.xml"/><Relationship Id="rId26" Type="http://schemas.openxmlformats.org/officeDocument/2006/relationships/tags" Target="../tags/tag648.xml"/><Relationship Id="rId27" Type="http://schemas.openxmlformats.org/officeDocument/2006/relationships/tags" Target="../tags/tag649.xml"/><Relationship Id="rId28" Type="http://schemas.openxmlformats.org/officeDocument/2006/relationships/tags" Target="../tags/tag650.xml"/><Relationship Id="rId29" Type="http://schemas.openxmlformats.org/officeDocument/2006/relationships/tags" Target="../tags/tag651.xml"/><Relationship Id="rId40" Type="http://schemas.openxmlformats.org/officeDocument/2006/relationships/tags" Target="../tags/tag662.xml"/><Relationship Id="rId41" Type="http://schemas.openxmlformats.org/officeDocument/2006/relationships/tags" Target="../tags/tag663.xml"/><Relationship Id="rId42" Type="http://schemas.openxmlformats.org/officeDocument/2006/relationships/tags" Target="../tags/tag664.xml"/><Relationship Id="rId43" Type="http://schemas.openxmlformats.org/officeDocument/2006/relationships/tags" Target="../tags/tag665.xml"/><Relationship Id="rId44" Type="http://schemas.openxmlformats.org/officeDocument/2006/relationships/tags" Target="../tags/tag666.xml"/><Relationship Id="rId45" Type="http://schemas.openxmlformats.org/officeDocument/2006/relationships/tags" Target="../tags/tag667.xml"/><Relationship Id="rId46" Type="http://schemas.openxmlformats.org/officeDocument/2006/relationships/tags" Target="../tags/tag668.xml"/><Relationship Id="rId47" Type="http://schemas.openxmlformats.org/officeDocument/2006/relationships/tags" Target="../tags/tag669.xml"/><Relationship Id="rId48" Type="http://schemas.openxmlformats.org/officeDocument/2006/relationships/tags" Target="../tags/tag670.xml"/><Relationship Id="rId49" Type="http://schemas.openxmlformats.org/officeDocument/2006/relationships/tags" Target="../tags/tag671.xml"/><Relationship Id="rId60" Type="http://schemas.openxmlformats.org/officeDocument/2006/relationships/tags" Target="../tags/tag682.xml"/><Relationship Id="rId61" Type="http://schemas.openxmlformats.org/officeDocument/2006/relationships/tags" Target="../tags/tag683.xml"/><Relationship Id="rId62" Type="http://schemas.openxmlformats.org/officeDocument/2006/relationships/tags" Target="../tags/tag684.xml"/><Relationship Id="rId63" Type="http://schemas.openxmlformats.org/officeDocument/2006/relationships/tags" Target="../tags/tag685.xml"/><Relationship Id="rId64" Type="http://schemas.openxmlformats.org/officeDocument/2006/relationships/tags" Target="../tags/tag686.xml"/><Relationship Id="rId65" Type="http://schemas.openxmlformats.org/officeDocument/2006/relationships/tags" Target="../tags/tag687.xml"/><Relationship Id="rId66" Type="http://schemas.openxmlformats.org/officeDocument/2006/relationships/tags" Target="../tags/tag688.xml"/><Relationship Id="rId67" Type="http://schemas.openxmlformats.org/officeDocument/2006/relationships/tags" Target="../tags/tag689.xml"/><Relationship Id="rId68" Type="http://schemas.openxmlformats.org/officeDocument/2006/relationships/tags" Target="../tags/tag690.xml"/><Relationship Id="rId69" Type="http://schemas.openxmlformats.org/officeDocument/2006/relationships/tags" Target="../tags/tag691.xml"/><Relationship Id="rId80" Type="http://schemas.openxmlformats.org/officeDocument/2006/relationships/tags" Target="../tags/tag702.xml"/><Relationship Id="rId81" Type="http://schemas.openxmlformats.org/officeDocument/2006/relationships/tags" Target="../tags/tag703.xml"/><Relationship Id="rId82" Type="http://schemas.openxmlformats.org/officeDocument/2006/relationships/tags" Target="../tags/tag704.xml"/><Relationship Id="rId83" Type="http://schemas.openxmlformats.org/officeDocument/2006/relationships/tags" Target="../tags/tag705.xml"/><Relationship Id="rId84" Type="http://schemas.openxmlformats.org/officeDocument/2006/relationships/tags" Target="../tags/tag706.xml"/><Relationship Id="rId85" Type="http://schemas.openxmlformats.org/officeDocument/2006/relationships/tags" Target="../tags/tag707.xml"/><Relationship Id="rId86" Type="http://schemas.openxmlformats.org/officeDocument/2006/relationships/tags" Target="../tags/tag708.xml"/><Relationship Id="rId87" Type="http://schemas.openxmlformats.org/officeDocument/2006/relationships/tags" Target="../tags/tag709.xml"/><Relationship Id="rId88" Type="http://schemas.openxmlformats.org/officeDocument/2006/relationships/tags" Target="../tags/tag710.xml"/><Relationship Id="rId89" Type="http://schemas.openxmlformats.org/officeDocument/2006/relationships/tags" Target="../tags/tag71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727.xml"/><Relationship Id="rId14" Type="http://schemas.openxmlformats.org/officeDocument/2006/relationships/tags" Target="../tags/tag728.xml"/><Relationship Id="rId15" Type="http://schemas.openxmlformats.org/officeDocument/2006/relationships/tags" Target="../tags/tag729.xml"/><Relationship Id="rId16" Type="http://schemas.openxmlformats.org/officeDocument/2006/relationships/tags" Target="../tags/tag730.xml"/><Relationship Id="rId17" Type="http://schemas.openxmlformats.org/officeDocument/2006/relationships/tags" Target="../tags/tag731.xml"/><Relationship Id="rId18" Type="http://schemas.openxmlformats.org/officeDocument/2006/relationships/tags" Target="../tags/tag732.xml"/><Relationship Id="rId19" Type="http://schemas.openxmlformats.org/officeDocument/2006/relationships/tags" Target="../tags/tag733.xml"/><Relationship Id="rId63" Type="http://schemas.openxmlformats.org/officeDocument/2006/relationships/tags" Target="../tags/tag777.xml"/><Relationship Id="rId64" Type="http://schemas.openxmlformats.org/officeDocument/2006/relationships/tags" Target="../tags/tag778.xml"/><Relationship Id="rId65" Type="http://schemas.openxmlformats.org/officeDocument/2006/relationships/tags" Target="../tags/tag779.xml"/><Relationship Id="rId66" Type="http://schemas.openxmlformats.org/officeDocument/2006/relationships/tags" Target="../tags/tag780.xml"/><Relationship Id="rId67" Type="http://schemas.openxmlformats.org/officeDocument/2006/relationships/tags" Target="../tags/tag781.xml"/><Relationship Id="rId68" Type="http://schemas.openxmlformats.org/officeDocument/2006/relationships/tags" Target="../tags/tag782.xml"/><Relationship Id="rId69" Type="http://schemas.openxmlformats.org/officeDocument/2006/relationships/tags" Target="../tags/tag783.xml"/><Relationship Id="rId50" Type="http://schemas.openxmlformats.org/officeDocument/2006/relationships/tags" Target="../tags/tag764.xml"/><Relationship Id="rId51" Type="http://schemas.openxmlformats.org/officeDocument/2006/relationships/tags" Target="../tags/tag765.xml"/><Relationship Id="rId52" Type="http://schemas.openxmlformats.org/officeDocument/2006/relationships/tags" Target="../tags/tag766.xml"/><Relationship Id="rId53" Type="http://schemas.openxmlformats.org/officeDocument/2006/relationships/tags" Target="../tags/tag767.xml"/><Relationship Id="rId54" Type="http://schemas.openxmlformats.org/officeDocument/2006/relationships/tags" Target="../tags/tag768.xml"/><Relationship Id="rId55" Type="http://schemas.openxmlformats.org/officeDocument/2006/relationships/tags" Target="../tags/tag769.xml"/><Relationship Id="rId56" Type="http://schemas.openxmlformats.org/officeDocument/2006/relationships/tags" Target="../tags/tag770.xml"/><Relationship Id="rId57" Type="http://schemas.openxmlformats.org/officeDocument/2006/relationships/tags" Target="../tags/tag771.xml"/><Relationship Id="rId58" Type="http://schemas.openxmlformats.org/officeDocument/2006/relationships/tags" Target="../tags/tag772.xml"/><Relationship Id="rId59" Type="http://schemas.openxmlformats.org/officeDocument/2006/relationships/tags" Target="../tags/tag773.xml"/><Relationship Id="rId40" Type="http://schemas.openxmlformats.org/officeDocument/2006/relationships/tags" Target="../tags/tag754.xml"/><Relationship Id="rId41" Type="http://schemas.openxmlformats.org/officeDocument/2006/relationships/tags" Target="../tags/tag755.xml"/><Relationship Id="rId42" Type="http://schemas.openxmlformats.org/officeDocument/2006/relationships/tags" Target="../tags/tag756.xml"/><Relationship Id="rId43" Type="http://schemas.openxmlformats.org/officeDocument/2006/relationships/tags" Target="../tags/tag757.xml"/><Relationship Id="rId44" Type="http://schemas.openxmlformats.org/officeDocument/2006/relationships/tags" Target="../tags/tag758.xml"/><Relationship Id="rId45" Type="http://schemas.openxmlformats.org/officeDocument/2006/relationships/tags" Target="../tags/tag759.xml"/><Relationship Id="rId46" Type="http://schemas.openxmlformats.org/officeDocument/2006/relationships/tags" Target="../tags/tag760.xml"/><Relationship Id="rId47" Type="http://schemas.openxmlformats.org/officeDocument/2006/relationships/tags" Target="../tags/tag761.xml"/><Relationship Id="rId48" Type="http://schemas.openxmlformats.org/officeDocument/2006/relationships/tags" Target="../tags/tag762.xml"/><Relationship Id="rId49" Type="http://schemas.openxmlformats.org/officeDocument/2006/relationships/tags" Target="../tags/tag763.xml"/><Relationship Id="rId1" Type="http://schemas.openxmlformats.org/officeDocument/2006/relationships/tags" Target="../tags/tag715.xml"/><Relationship Id="rId2" Type="http://schemas.openxmlformats.org/officeDocument/2006/relationships/tags" Target="../tags/tag716.xml"/><Relationship Id="rId3" Type="http://schemas.openxmlformats.org/officeDocument/2006/relationships/tags" Target="../tags/tag717.xml"/><Relationship Id="rId4" Type="http://schemas.openxmlformats.org/officeDocument/2006/relationships/tags" Target="../tags/tag718.xml"/><Relationship Id="rId5" Type="http://schemas.openxmlformats.org/officeDocument/2006/relationships/tags" Target="../tags/tag719.xml"/><Relationship Id="rId6" Type="http://schemas.openxmlformats.org/officeDocument/2006/relationships/tags" Target="../tags/tag720.xml"/><Relationship Id="rId7" Type="http://schemas.openxmlformats.org/officeDocument/2006/relationships/tags" Target="../tags/tag721.xml"/><Relationship Id="rId8" Type="http://schemas.openxmlformats.org/officeDocument/2006/relationships/tags" Target="../tags/tag722.xml"/><Relationship Id="rId9" Type="http://schemas.openxmlformats.org/officeDocument/2006/relationships/tags" Target="../tags/tag723.xml"/><Relationship Id="rId30" Type="http://schemas.openxmlformats.org/officeDocument/2006/relationships/tags" Target="../tags/tag744.xml"/><Relationship Id="rId31" Type="http://schemas.openxmlformats.org/officeDocument/2006/relationships/tags" Target="../tags/tag745.xml"/><Relationship Id="rId32" Type="http://schemas.openxmlformats.org/officeDocument/2006/relationships/tags" Target="../tags/tag746.xml"/><Relationship Id="rId33" Type="http://schemas.openxmlformats.org/officeDocument/2006/relationships/tags" Target="../tags/tag747.xml"/><Relationship Id="rId34" Type="http://schemas.openxmlformats.org/officeDocument/2006/relationships/tags" Target="../tags/tag748.xml"/><Relationship Id="rId35" Type="http://schemas.openxmlformats.org/officeDocument/2006/relationships/tags" Target="../tags/tag749.xml"/><Relationship Id="rId36" Type="http://schemas.openxmlformats.org/officeDocument/2006/relationships/tags" Target="../tags/tag750.xml"/><Relationship Id="rId37" Type="http://schemas.openxmlformats.org/officeDocument/2006/relationships/tags" Target="../tags/tag751.xml"/><Relationship Id="rId38" Type="http://schemas.openxmlformats.org/officeDocument/2006/relationships/tags" Target="../tags/tag752.xml"/><Relationship Id="rId39" Type="http://schemas.openxmlformats.org/officeDocument/2006/relationships/tags" Target="../tags/tag753.xml"/><Relationship Id="rId70" Type="http://schemas.openxmlformats.org/officeDocument/2006/relationships/tags" Target="../tags/tag784.xml"/><Relationship Id="rId71" Type="http://schemas.openxmlformats.org/officeDocument/2006/relationships/tags" Target="../tags/tag785.xml"/><Relationship Id="rId72" Type="http://schemas.openxmlformats.org/officeDocument/2006/relationships/tags" Target="../tags/tag786.xml"/><Relationship Id="rId20" Type="http://schemas.openxmlformats.org/officeDocument/2006/relationships/tags" Target="../tags/tag734.xml"/><Relationship Id="rId21" Type="http://schemas.openxmlformats.org/officeDocument/2006/relationships/tags" Target="../tags/tag735.xml"/><Relationship Id="rId22" Type="http://schemas.openxmlformats.org/officeDocument/2006/relationships/tags" Target="../tags/tag736.xml"/><Relationship Id="rId23" Type="http://schemas.openxmlformats.org/officeDocument/2006/relationships/tags" Target="../tags/tag737.xml"/><Relationship Id="rId24" Type="http://schemas.openxmlformats.org/officeDocument/2006/relationships/tags" Target="../tags/tag738.xml"/><Relationship Id="rId25" Type="http://schemas.openxmlformats.org/officeDocument/2006/relationships/tags" Target="../tags/tag739.xml"/><Relationship Id="rId26" Type="http://schemas.openxmlformats.org/officeDocument/2006/relationships/tags" Target="../tags/tag740.xml"/><Relationship Id="rId27" Type="http://schemas.openxmlformats.org/officeDocument/2006/relationships/tags" Target="../tags/tag741.xml"/><Relationship Id="rId28" Type="http://schemas.openxmlformats.org/officeDocument/2006/relationships/tags" Target="../tags/tag742.xml"/><Relationship Id="rId29" Type="http://schemas.openxmlformats.org/officeDocument/2006/relationships/tags" Target="../tags/tag743.xml"/><Relationship Id="rId73" Type="http://schemas.openxmlformats.org/officeDocument/2006/relationships/tags" Target="../tags/tag787.xml"/><Relationship Id="rId74" Type="http://schemas.openxmlformats.org/officeDocument/2006/relationships/tags" Target="../tags/tag788.xml"/><Relationship Id="rId75" Type="http://schemas.openxmlformats.org/officeDocument/2006/relationships/tags" Target="../tags/tag789.xml"/><Relationship Id="rId76" Type="http://schemas.openxmlformats.org/officeDocument/2006/relationships/tags" Target="../tags/tag790.xml"/><Relationship Id="rId77" Type="http://schemas.openxmlformats.org/officeDocument/2006/relationships/tags" Target="../tags/tag791.xml"/><Relationship Id="rId78" Type="http://schemas.openxmlformats.org/officeDocument/2006/relationships/tags" Target="../tags/tag792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774.xml"/><Relationship Id="rId61" Type="http://schemas.openxmlformats.org/officeDocument/2006/relationships/tags" Target="../tags/tag775.xml"/><Relationship Id="rId62" Type="http://schemas.openxmlformats.org/officeDocument/2006/relationships/tags" Target="../tags/tag776.xml"/><Relationship Id="rId10" Type="http://schemas.openxmlformats.org/officeDocument/2006/relationships/tags" Target="../tags/tag724.xml"/><Relationship Id="rId11" Type="http://schemas.openxmlformats.org/officeDocument/2006/relationships/tags" Target="../tags/tag725.xml"/><Relationship Id="rId12" Type="http://schemas.openxmlformats.org/officeDocument/2006/relationships/tags" Target="../tags/tag7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803.xml"/><Relationship Id="rId12" Type="http://schemas.openxmlformats.org/officeDocument/2006/relationships/tags" Target="../tags/tag804.xml"/><Relationship Id="rId13" Type="http://schemas.openxmlformats.org/officeDocument/2006/relationships/tags" Target="../tags/tag805.xml"/><Relationship Id="rId14" Type="http://schemas.openxmlformats.org/officeDocument/2006/relationships/tags" Target="../tags/tag806.xml"/><Relationship Id="rId15" Type="http://schemas.openxmlformats.org/officeDocument/2006/relationships/tags" Target="../tags/tag807.xml"/><Relationship Id="rId16" Type="http://schemas.openxmlformats.org/officeDocument/2006/relationships/tags" Target="../tags/tag808.xml"/><Relationship Id="rId17" Type="http://schemas.openxmlformats.org/officeDocument/2006/relationships/tags" Target="../tags/tag809.xml"/><Relationship Id="rId18" Type="http://schemas.openxmlformats.org/officeDocument/2006/relationships/tags" Target="../tags/tag810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793.xml"/><Relationship Id="rId2" Type="http://schemas.openxmlformats.org/officeDocument/2006/relationships/tags" Target="../tags/tag794.xml"/><Relationship Id="rId3" Type="http://schemas.openxmlformats.org/officeDocument/2006/relationships/tags" Target="../tags/tag795.xml"/><Relationship Id="rId4" Type="http://schemas.openxmlformats.org/officeDocument/2006/relationships/tags" Target="../tags/tag796.xml"/><Relationship Id="rId5" Type="http://schemas.openxmlformats.org/officeDocument/2006/relationships/tags" Target="../tags/tag797.xml"/><Relationship Id="rId6" Type="http://schemas.openxmlformats.org/officeDocument/2006/relationships/tags" Target="../tags/tag798.xml"/><Relationship Id="rId7" Type="http://schemas.openxmlformats.org/officeDocument/2006/relationships/tags" Target="../tags/tag799.xml"/><Relationship Id="rId8" Type="http://schemas.openxmlformats.org/officeDocument/2006/relationships/tags" Target="../tags/tag800.xml"/><Relationship Id="rId9" Type="http://schemas.openxmlformats.org/officeDocument/2006/relationships/tags" Target="../tags/tag801.xml"/><Relationship Id="rId10" Type="http://schemas.openxmlformats.org/officeDocument/2006/relationships/tags" Target="../tags/tag80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821.xml"/><Relationship Id="rId12" Type="http://schemas.openxmlformats.org/officeDocument/2006/relationships/tags" Target="../tags/tag822.xml"/><Relationship Id="rId13" Type="http://schemas.openxmlformats.org/officeDocument/2006/relationships/tags" Target="../tags/tag823.xml"/><Relationship Id="rId14" Type="http://schemas.openxmlformats.org/officeDocument/2006/relationships/tags" Target="../tags/tag824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811.xml"/><Relationship Id="rId2" Type="http://schemas.openxmlformats.org/officeDocument/2006/relationships/tags" Target="../tags/tag812.xml"/><Relationship Id="rId3" Type="http://schemas.openxmlformats.org/officeDocument/2006/relationships/tags" Target="../tags/tag813.xml"/><Relationship Id="rId4" Type="http://schemas.openxmlformats.org/officeDocument/2006/relationships/tags" Target="../tags/tag814.xml"/><Relationship Id="rId5" Type="http://schemas.openxmlformats.org/officeDocument/2006/relationships/tags" Target="../tags/tag815.xml"/><Relationship Id="rId6" Type="http://schemas.openxmlformats.org/officeDocument/2006/relationships/tags" Target="../tags/tag816.xml"/><Relationship Id="rId7" Type="http://schemas.openxmlformats.org/officeDocument/2006/relationships/tags" Target="../tags/tag817.xml"/><Relationship Id="rId8" Type="http://schemas.openxmlformats.org/officeDocument/2006/relationships/tags" Target="../tags/tag818.xml"/><Relationship Id="rId9" Type="http://schemas.openxmlformats.org/officeDocument/2006/relationships/tags" Target="../tags/tag819.xml"/><Relationship Id="rId10" Type="http://schemas.openxmlformats.org/officeDocument/2006/relationships/tags" Target="../tags/tag820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835.xml"/><Relationship Id="rId12" Type="http://schemas.openxmlformats.org/officeDocument/2006/relationships/tags" Target="../tags/tag836.xml"/><Relationship Id="rId13" Type="http://schemas.openxmlformats.org/officeDocument/2006/relationships/tags" Target="../tags/tag837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825.xml"/><Relationship Id="rId2" Type="http://schemas.openxmlformats.org/officeDocument/2006/relationships/tags" Target="../tags/tag826.xml"/><Relationship Id="rId3" Type="http://schemas.openxmlformats.org/officeDocument/2006/relationships/tags" Target="../tags/tag827.xml"/><Relationship Id="rId4" Type="http://schemas.openxmlformats.org/officeDocument/2006/relationships/tags" Target="../tags/tag828.xml"/><Relationship Id="rId5" Type="http://schemas.openxmlformats.org/officeDocument/2006/relationships/tags" Target="../tags/tag829.xml"/><Relationship Id="rId6" Type="http://schemas.openxmlformats.org/officeDocument/2006/relationships/tags" Target="../tags/tag830.xml"/><Relationship Id="rId7" Type="http://schemas.openxmlformats.org/officeDocument/2006/relationships/tags" Target="../tags/tag831.xml"/><Relationship Id="rId8" Type="http://schemas.openxmlformats.org/officeDocument/2006/relationships/tags" Target="../tags/tag832.xml"/><Relationship Id="rId9" Type="http://schemas.openxmlformats.org/officeDocument/2006/relationships/tags" Target="../tags/tag833.xml"/><Relationship Id="rId10" Type="http://schemas.openxmlformats.org/officeDocument/2006/relationships/tags" Target="../tags/tag8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857.xml"/><Relationship Id="rId21" Type="http://schemas.openxmlformats.org/officeDocument/2006/relationships/tags" Target="../tags/tag858.xml"/><Relationship Id="rId22" Type="http://schemas.openxmlformats.org/officeDocument/2006/relationships/tags" Target="../tags/tag859.xml"/><Relationship Id="rId23" Type="http://schemas.openxmlformats.org/officeDocument/2006/relationships/tags" Target="../tags/tag860.xml"/><Relationship Id="rId24" Type="http://schemas.openxmlformats.org/officeDocument/2006/relationships/tags" Target="../tags/tag861.xml"/><Relationship Id="rId25" Type="http://schemas.openxmlformats.org/officeDocument/2006/relationships/tags" Target="../tags/tag862.xml"/><Relationship Id="rId26" Type="http://schemas.openxmlformats.org/officeDocument/2006/relationships/tags" Target="../tags/tag863.xml"/><Relationship Id="rId27" Type="http://schemas.openxmlformats.org/officeDocument/2006/relationships/tags" Target="../tags/tag864.xml"/><Relationship Id="rId28" Type="http://schemas.openxmlformats.org/officeDocument/2006/relationships/tags" Target="../tags/tag865.xml"/><Relationship Id="rId29" Type="http://schemas.openxmlformats.org/officeDocument/2006/relationships/tags" Target="../tags/tag866.xml"/><Relationship Id="rId1" Type="http://schemas.openxmlformats.org/officeDocument/2006/relationships/tags" Target="../tags/tag838.xml"/><Relationship Id="rId2" Type="http://schemas.openxmlformats.org/officeDocument/2006/relationships/tags" Target="../tags/tag839.xml"/><Relationship Id="rId3" Type="http://schemas.openxmlformats.org/officeDocument/2006/relationships/tags" Target="../tags/tag840.xml"/><Relationship Id="rId4" Type="http://schemas.openxmlformats.org/officeDocument/2006/relationships/tags" Target="../tags/tag841.xml"/><Relationship Id="rId5" Type="http://schemas.openxmlformats.org/officeDocument/2006/relationships/tags" Target="../tags/tag842.xml"/><Relationship Id="rId30" Type="http://schemas.openxmlformats.org/officeDocument/2006/relationships/tags" Target="../tags/tag867.xml"/><Relationship Id="rId31" Type="http://schemas.openxmlformats.org/officeDocument/2006/relationships/tags" Target="../tags/tag868.xml"/><Relationship Id="rId32" Type="http://schemas.openxmlformats.org/officeDocument/2006/relationships/tags" Target="../tags/tag869.xml"/><Relationship Id="rId9" Type="http://schemas.openxmlformats.org/officeDocument/2006/relationships/tags" Target="../tags/tag846.xml"/><Relationship Id="rId6" Type="http://schemas.openxmlformats.org/officeDocument/2006/relationships/tags" Target="../tags/tag843.xml"/><Relationship Id="rId7" Type="http://schemas.openxmlformats.org/officeDocument/2006/relationships/tags" Target="../tags/tag844.xml"/><Relationship Id="rId8" Type="http://schemas.openxmlformats.org/officeDocument/2006/relationships/tags" Target="../tags/tag845.xml"/><Relationship Id="rId33" Type="http://schemas.openxmlformats.org/officeDocument/2006/relationships/tags" Target="../tags/tag870.xml"/><Relationship Id="rId34" Type="http://schemas.openxmlformats.org/officeDocument/2006/relationships/tags" Target="../tags/tag871.xml"/><Relationship Id="rId35" Type="http://schemas.openxmlformats.org/officeDocument/2006/relationships/tags" Target="../tags/tag872.xml"/><Relationship Id="rId36" Type="http://schemas.openxmlformats.org/officeDocument/2006/relationships/tags" Target="../tags/tag873.xml"/><Relationship Id="rId10" Type="http://schemas.openxmlformats.org/officeDocument/2006/relationships/tags" Target="../tags/tag847.xml"/><Relationship Id="rId11" Type="http://schemas.openxmlformats.org/officeDocument/2006/relationships/tags" Target="../tags/tag848.xml"/><Relationship Id="rId12" Type="http://schemas.openxmlformats.org/officeDocument/2006/relationships/tags" Target="../tags/tag849.xml"/><Relationship Id="rId13" Type="http://schemas.openxmlformats.org/officeDocument/2006/relationships/tags" Target="../tags/tag850.xml"/><Relationship Id="rId14" Type="http://schemas.openxmlformats.org/officeDocument/2006/relationships/tags" Target="../tags/tag851.xml"/><Relationship Id="rId15" Type="http://schemas.openxmlformats.org/officeDocument/2006/relationships/tags" Target="../tags/tag852.xml"/><Relationship Id="rId16" Type="http://schemas.openxmlformats.org/officeDocument/2006/relationships/tags" Target="../tags/tag853.xml"/><Relationship Id="rId17" Type="http://schemas.openxmlformats.org/officeDocument/2006/relationships/tags" Target="../tags/tag854.xml"/><Relationship Id="rId18" Type="http://schemas.openxmlformats.org/officeDocument/2006/relationships/tags" Target="../tags/tag855.xml"/><Relationship Id="rId19" Type="http://schemas.openxmlformats.org/officeDocument/2006/relationships/tags" Target="../tags/tag856.xml"/><Relationship Id="rId3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874.xml"/><Relationship Id="rId2" Type="http://schemas.openxmlformats.org/officeDocument/2006/relationships/tags" Target="../tags/tag875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76.xml"/><Relationship Id="rId2" Type="http://schemas.openxmlformats.org/officeDocument/2006/relationships/tags" Target="../tags/tag877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78.xml"/><Relationship Id="rId2" Type="http://schemas.openxmlformats.org/officeDocument/2006/relationships/tags" Target="../tags/tag879.xml"/><Relationship Id="rId3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880.xml"/><Relationship Id="rId2" Type="http://schemas.openxmlformats.org/officeDocument/2006/relationships/tags" Target="../tags/tag881.xml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890.xml"/><Relationship Id="rId20" Type="http://schemas.openxmlformats.org/officeDocument/2006/relationships/tags" Target="../tags/tag901.xml"/><Relationship Id="rId21" Type="http://schemas.openxmlformats.org/officeDocument/2006/relationships/tags" Target="../tags/tag902.xml"/><Relationship Id="rId22" Type="http://schemas.openxmlformats.org/officeDocument/2006/relationships/tags" Target="../tags/tag903.xml"/><Relationship Id="rId23" Type="http://schemas.openxmlformats.org/officeDocument/2006/relationships/tags" Target="../tags/tag904.xml"/><Relationship Id="rId24" Type="http://schemas.openxmlformats.org/officeDocument/2006/relationships/tags" Target="../tags/tag905.xml"/><Relationship Id="rId25" Type="http://schemas.openxmlformats.org/officeDocument/2006/relationships/tags" Target="../tags/tag906.xml"/><Relationship Id="rId26" Type="http://schemas.openxmlformats.org/officeDocument/2006/relationships/tags" Target="../tags/tag907.xml"/><Relationship Id="rId27" Type="http://schemas.openxmlformats.org/officeDocument/2006/relationships/tags" Target="../tags/tag908.xml"/><Relationship Id="rId28" Type="http://schemas.openxmlformats.org/officeDocument/2006/relationships/tags" Target="../tags/tag909.xml"/><Relationship Id="rId29" Type="http://schemas.openxmlformats.org/officeDocument/2006/relationships/tags" Target="../tags/tag910.xml"/><Relationship Id="rId30" Type="http://schemas.openxmlformats.org/officeDocument/2006/relationships/tags" Target="../tags/tag911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891.xml"/><Relationship Id="rId11" Type="http://schemas.openxmlformats.org/officeDocument/2006/relationships/tags" Target="../tags/tag892.xml"/><Relationship Id="rId12" Type="http://schemas.openxmlformats.org/officeDocument/2006/relationships/tags" Target="../tags/tag893.xml"/><Relationship Id="rId13" Type="http://schemas.openxmlformats.org/officeDocument/2006/relationships/tags" Target="../tags/tag894.xml"/><Relationship Id="rId14" Type="http://schemas.openxmlformats.org/officeDocument/2006/relationships/tags" Target="../tags/tag895.xml"/><Relationship Id="rId15" Type="http://schemas.openxmlformats.org/officeDocument/2006/relationships/tags" Target="../tags/tag896.xml"/><Relationship Id="rId16" Type="http://schemas.openxmlformats.org/officeDocument/2006/relationships/tags" Target="../tags/tag897.xml"/><Relationship Id="rId17" Type="http://schemas.openxmlformats.org/officeDocument/2006/relationships/tags" Target="../tags/tag898.xml"/><Relationship Id="rId18" Type="http://schemas.openxmlformats.org/officeDocument/2006/relationships/tags" Target="../tags/tag899.xml"/><Relationship Id="rId19" Type="http://schemas.openxmlformats.org/officeDocument/2006/relationships/tags" Target="../tags/tag900.xml"/><Relationship Id="rId1" Type="http://schemas.openxmlformats.org/officeDocument/2006/relationships/tags" Target="../tags/tag882.xml"/><Relationship Id="rId2" Type="http://schemas.openxmlformats.org/officeDocument/2006/relationships/tags" Target="../tags/tag883.xml"/><Relationship Id="rId3" Type="http://schemas.openxmlformats.org/officeDocument/2006/relationships/tags" Target="../tags/tag884.xml"/><Relationship Id="rId4" Type="http://schemas.openxmlformats.org/officeDocument/2006/relationships/tags" Target="../tags/tag885.xml"/><Relationship Id="rId5" Type="http://schemas.openxmlformats.org/officeDocument/2006/relationships/tags" Target="../tags/tag886.xml"/><Relationship Id="rId6" Type="http://schemas.openxmlformats.org/officeDocument/2006/relationships/tags" Target="../tags/tag887.xml"/><Relationship Id="rId7" Type="http://schemas.openxmlformats.org/officeDocument/2006/relationships/tags" Target="../tags/tag888.xml"/><Relationship Id="rId8" Type="http://schemas.openxmlformats.org/officeDocument/2006/relationships/tags" Target="../tags/tag889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922.xml"/><Relationship Id="rId12" Type="http://schemas.openxmlformats.org/officeDocument/2006/relationships/tags" Target="../tags/tag923.xml"/><Relationship Id="rId13" Type="http://schemas.openxmlformats.org/officeDocument/2006/relationships/tags" Target="../tags/tag924.xml"/><Relationship Id="rId14" Type="http://schemas.openxmlformats.org/officeDocument/2006/relationships/tags" Target="../tags/tag925.xml"/><Relationship Id="rId15" Type="http://schemas.openxmlformats.org/officeDocument/2006/relationships/tags" Target="../tags/tag92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912.xml"/><Relationship Id="rId2" Type="http://schemas.openxmlformats.org/officeDocument/2006/relationships/tags" Target="../tags/tag913.xml"/><Relationship Id="rId3" Type="http://schemas.openxmlformats.org/officeDocument/2006/relationships/tags" Target="../tags/tag914.xml"/><Relationship Id="rId4" Type="http://schemas.openxmlformats.org/officeDocument/2006/relationships/tags" Target="../tags/tag915.xml"/><Relationship Id="rId5" Type="http://schemas.openxmlformats.org/officeDocument/2006/relationships/tags" Target="../tags/tag916.xml"/><Relationship Id="rId6" Type="http://schemas.openxmlformats.org/officeDocument/2006/relationships/tags" Target="../tags/tag917.xml"/><Relationship Id="rId7" Type="http://schemas.openxmlformats.org/officeDocument/2006/relationships/tags" Target="../tags/tag918.xml"/><Relationship Id="rId8" Type="http://schemas.openxmlformats.org/officeDocument/2006/relationships/tags" Target="../tags/tag919.xml"/><Relationship Id="rId9" Type="http://schemas.openxmlformats.org/officeDocument/2006/relationships/tags" Target="../tags/tag920.xml"/><Relationship Id="rId10" Type="http://schemas.openxmlformats.org/officeDocument/2006/relationships/tags" Target="../tags/tag921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937.xml"/><Relationship Id="rId12" Type="http://schemas.openxmlformats.org/officeDocument/2006/relationships/tags" Target="../tags/tag938.xml"/><Relationship Id="rId13" Type="http://schemas.openxmlformats.org/officeDocument/2006/relationships/tags" Target="../tags/tag939.xml"/><Relationship Id="rId14" Type="http://schemas.openxmlformats.org/officeDocument/2006/relationships/tags" Target="../tags/tag940.xml"/><Relationship Id="rId15" Type="http://schemas.openxmlformats.org/officeDocument/2006/relationships/tags" Target="../tags/tag94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927.xml"/><Relationship Id="rId2" Type="http://schemas.openxmlformats.org/officeDocument/2006/relationships/tags" Target="../tags/tag928.xml"/><Relationship Id="rId3" Type="http://schemas.openxmlformats.org/officeDocument/2006/relationships/tags" Target="../tags/tag929.xml"/><Relationship Id="rId4" Type="http://schemas.openxmlformats.org/officeDocument/2006/relationships/tags" Target="../tags/tag930.xml"/><Relationship Id="rId5" Type="http://schemas.openxmlformats.org/officeDocument/2006/relationships/tags" Target="../tags/tag931.xml"/><Relationship Id="rId6" Type="http://schemas.openxmlformats.org/officeDocument/2006/relationships/tags" Target="../tags/tag932.xml"/><Relationship Id="rId7" Type="http://schemas.openxmlformats.org/officeDocument/2006/relationships/tags" Target="../tags/tag933.xml"/><Relationship Id="rId8" Type="http://schemas.openxmlformats.org/officeDocument/2006/relationships/tags" Target="../tags/tag934.xml"/><Relationship Id="rId9" Type="http://schemas.openxmlformats.org/officeDocument/2006/relationships/tags" Target="../tags/tag935.xml"/><Relationship Id="rId10" Type="http://schemas.openxmlformats.org/officeDocument/2006/relationships/tags" Target="../tags/tag9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954.xml"/><Relationship Id="rId14" Type="http://schemas.openxmlformats.org/officeDocument/2006/relationships/tags" Target="../tags/tag955.xml"/><Relationship Id="rId15" Type="http://schemas.openxmlformats.org/officeDocument/2006/relationships/tags" Target="../tags/tag956.xml"/><Relationship Id="rId16" Type="http://schemas.openxmlformats.org/officeDocument/2006/relationships/tags" Target="../tags/tag957.xml"/><Relationship Id="rId17" Type="http://schemas.openxmlformats.org/officeDocument/2006/relationships/tags" Target="../tags/tag958.xml"/><Relationship Id="rId18" Type="http://schemas.openxmlformats.org/officeDocument/2006/relationships/tags" Target="../tags/tag959.xml"/><Relationship Id="rId19" Type="http://schemas.openxmlformats.org/officeDocument/2006/relationships/tags" Target="../tags/tag960.xml"/><Relationship Id="rId50" Type="http://schemas.openxmlformats.org/officeDocument/2006/relationships/tags" Target="../tags/tag991.xml"/><Relationship Id="rId51" Type="http://schemas.openxmlformats.org/officeDocument/2006/relationships/tags" Target="../tags/tag992.xml"/><Relationship Id="rId52" Type="http://schemas.openxmlformats.org/officeDocument/2006/relationships/tags" Target="../tags/tag993.xml"/><Relationship Id="rId53" Type="http://schemas.openxmlformats.org/officeDocument/2006/relationships/tags" Target="../tags/tag994.xml"/><Relationship Id="rId54" Type="http://schemas.openxmlformats.org/officeDocument/2006/relationships/tags" Target="../tags/tag995.xml"/><Relationship Id="rId55" Type="http://schemas.openxmlformats.org/officeDocument/2006/relationships/tags" Target="../tags/tag996.xml"/><Relationship Id="rId56" Type="http://schemas.openxmlformats.org/officeDocument/2006/relationships/tags" Target="../tags/tag997.xml"/><Relationship Id="rId57" Type="http://schemas.openxmlformats.org/officeDocument/2006/relationships/tags" Target="../tags/tag998.xml"/><Relationship Id="rId58" Type="http://schemas.openxmlformats.org/officeDocument/2006/relationships/tags" Target="../tags/tag999.xml"/><Relationship Id="rId59" Type="http://schemas.openxmlformats.org/officeDocument/2006/relationships/tags" Target="../tags/tag1000.xml"/><Relationship Id="rId40" Type="http://schemas.openxmlformats.org/officeDocument/2006/relationships/tags" Target="../tags/tag981.xml"/><Relationship Id="rId41" Type="http://schemas.openxmlformats.org/officeDocument/2006/relationships/tags" Target="../tags/tag982.xml"/><Relationship Id="rId42" Type="http://schemas.openxmlformats.org/officeDocument/2006/relationships/tags" Target="../tags/tag983.xml"/><Relationship Id="rId43" Type="http://schemas.openxmlformats.org/officeDocument/2006/relationships/tags" Target="../tags/tag984.xml"/><Relationship Id="rId44" Type="http://schemas.openxmlformats.org/officeDocument/2006/relationships/tags" Target="../tags/tag985.xml"/><Relationship Id="rId45" Type="http://schemas.openxmlformats.org/officeDocument/2006/relationships/tags" Target="../tags/tag986.xml"/><Relationship Id="rId46" Type="http://schemas.openxmlformats.org/officeDocument/2006/relationships/tags" Target="../tags/tag987.xml"/><Relationship Id="rId47" Type="http://schemas.openxmlformats.org/officeDocument/2006/relationships/tags" Target="../tags/tag988.xml"/><Relationship Id="rId48" Type="http://schemas.openxmlformats.org/officeDocument/2006/relationships/tags" Target="../tags/tag989.xml"/><Relationship Id="rId49" Type="http://schemas.openxmlformats.org/officeDocument/2006/relationships/tags" Target="../tags/tag990.xml"/><Relationship Id="rId1" Type="http://schemas.openxmlformats.org/officeDocument/2006/relationships/tags" Target="../tags/tag942.xml"/><Relationship Id="rId2" Type="http://schemas.openxmlformats.org/officeDocument/2006/relationships/tags" Target="../tags/tag943.xml"/><Relationship Id="rId3" Type="http://schemas.openxmlformats.org/officeDocument/2006/relationships/tags" Target="../tags/tag944.xml"/><Relationship Id="rId4" Type="http://schemas.openxmlformats.org/officeDocument/2006/relationships/tags" Target="../tags/tag945.xml"/><Relationship Id="rId5" Type="http://schemas.openxmlformats.org/officeDocument/2006/relationships/tags" Target="../tags/tag946.xml"/><Relationship Id="rId6" Type="http://schemas.openxmlformats.org/officeDocument/2006/relationships/tags" Target="../tags/tag947.xml"/><Relationship Id="rId7" Type="http://schemas.openxmlformats.org/officeDocument/2006/relationships/tags" Target="../tags/tag948.xml"/><Relationship Id="rId8" Type="http://schemas.openxmlformats.org/officeDocument/2006/relationships/tags" Target="../tags/tag949.xml"/><Relationship Id="rId9" Type="http://schemas.openxmlformats.org/officeDocument/2006/relationships/tags" Target="../tags/tag950.xml"/><Relationship Id="rId30" Type="http://schemas.openxmlformats.org/officeDocument/2006/relationships/tags" Target="../tags/tag971.xml"/><Relationship Id="rId31" Type="http://schemas.openxmlformats.org/officeDocument/2006/relationships/tags" Target="../tags/tag972.xml"/><Relationship Id="rId32" Type="http://schemas.openxmlformats.org/officeDocument/2006/relationships/tags" Target="../tags/tag973.xml"/><Relationship Id="rId33" Type="http://schemas.openxmlformats.org/officeDocument/2006/relationships/tags" Target="../tags/tag974.xml"/><Relationship Id="rId34" Type="http://schemas.openxmlformats.org/officeDocument/2006/relationships/tags" Target="../tags/tag975.xml"/><Relationship Id="rId35" Type="http://schemas.openxmlformats.org/officeDocument/2006/relationships/tags" Target="../tags/tag976.xml"/><Relationship Id="rId36" Type="http://schemas.openxmlformats.org/officeDocument/2006/relationships/tags" Target="../tags/tag977.xml"/><Relationship Id="rId37" Type="http://schemas.openxmlformats.org/officeDocument/2006/relationships/tags" Target="../tags/tag978.xml"/><Relationship Id="rId38" Type="http://schemas.openxmlformats.org/officeDocument/2006/relationships/tags" Target="../tags/tag979.xml"/><Relationship Id="rId39" Type="http://schemas.openxmlformats.org/officeDocument/2006/relationships/tags" Target="../tags/tag980.xml"/><Relationship Id="rId20" Type="http://schemas.openxmlformats.org/officeDocument/2006/relationships/tags" Target="../tags/tag961.xml"/><Relationship Id="rId21" Type="http://schemas.openxmlformats.org/officeDocument/2006/relationships/tags" Target="../tags/tag962.xml"/><Relationship Id="rId22" Type="http://schemas.openxmlformats.org/officeDocument/2006/relationships/tags" Target="../tags/tag963.xml"/><Relationship Id="rId23" Type="http://schemas.openxmlformats.org/officeDocument/2006/relationships/tags" Target="../tags/tag964.xml"/><Relationship Id="rId24" Type="http://schemas.openxmlformats.org/officeDocument/2006/relationships/tags" Target="../tags/tag965.xml"/><Relationship Id="rId25" Type="http://schemas.openxmlformats.org/officeDocument/2006/relationships/tags" Target="../tags/tag966.xml"/><Relationship Id="rId26" Type="http://schemas.openxmlformats.org/officeDocument/2006/relationships/tags" Target="../tags/tag967.xml"/><Relationship Id="rId27" Type="http://schemas.openxmlformats.org/officeDocument/2006/relationships/tags" Target="../tags/tag968.xml"/><Relationship Id="rId28" Type="http://schemas.openxmlformats.org/officeDocument/2006/relationships/tags" Target="../tags/tag969.xml"/><Relationship Id="rId29" Type="http://schemas.openxmlformats.org/officeDocument/2006/relationships/tags" Target="../tags/tag970.xml"/><Relationship Id="rId60" Type="http://schemas.openxmlformats.org/officeDocument/2006/relationships/tags" Target="../tags/tag1001.xml"/><Relationship Id="rId61" Type="http://schemas.openxmlformats.org/officeDocument/2006/relationships/tags" Target="../tags/tag1002.xml"/><Relationship Id="rId62" Type="http://schemas.openxmlformats.org/officeDocument/2006/relationships/slideLayout" Target="../slideLayouts/slideLayout2.xml"/><Relationship Id="rId10" Type="http://schemas.openxmlformats.org/officeDocument/2006/relationships/tags" Target="../tags/tag951.xml"/><Relationship Id="rId11" Type="http://schemas.openxmlformats.org/officeDocument/2006/relationships/tags" Target="../tags/tag952.xml"/><Relationship Id="rId12" Type="http://schemas.openxmlformats.org/officeDocument/2006/relationships/tags" Target="../tags/tag953.xml"/></Relationships>
</file>

<file path=ppt/slides/_rels/slide3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022.xml"/><Relationship Id="rId21" Type="http://schemas.openxmlformats.org/officeDocument/2006/relationships/tags" Target="../tags/tag1023.xml"/><Relationship Id="rId22" Type="http://schemas.openxmlformats.org/officeDocument/2006/relationships/tags" Target="../tags/tag1024.xml"/><Relationship Id="rId23" Type="http://schemas.openxmlformats.org/officeDocument/2006/relationships/tags" Target="../tags/tag1025.xml"/><Relationship Id="rId24" Type="http://schemas.openxmlformats.org/officeDocument/2006/relationships/tags" Target="../tags/tag1026.xml"/><Relationship Id="rId25" Type="http://schemas.openxmlformats.org/officeDocument/2006/relationships/tags" Target="../tags/tag1027.xml"/><Relationship Id="rId26" Type="http://schemas.openxmlformats.org/officeDocument/2006/relationships/tags" Target="../tags/tag1028.xml"/><Relationship Id="rId27" Type="http://schemas.openxmlformats.org/officeDocument/2006/relationships/tags" Target="../tags/tag1029.xml"/><Relationship Id="rId28" Type="http://schemas.openxmlformats.org/officeDocument/2006/relationships/tags" Target="../tags/tag1030.xml"/><Relationship Id="rId29" Type="http://schemas.openxmlformats.org/officeDocument/2006/relationships/tags" Target="../tags/tag1031.xml"/><Relationship Id="rId1" Type="http://schemas.openxmlformats.org/officeDocument/2006/relationships/tags" Target="../tags/tag1003.xml"/><Relationship Id="rId2" Type="http://schemas.openxmlformats.org/officeDocument/2006/relationships/tags" Target="../tags/tag1004.xml"/><Relationship Id="rId3" Type="http://schemas.openxmlformats.org/officeDocument/2006/relationships/tags" Target="../tags/tag1005.xml"/><Relationship Id="rId4" Type="http://schemas.openxmlformats.org/officeDocument/2006/relationships/tags" Target="../tags/tag1006.xml"/><Relationship Id="rId5" Type="http://schemas.openxmlformats.org/officeDocument/2006/relationships/tags" Target="../tags/tag1007.xml"/><Relationship Id="rId30" Type="http://schemas.openxmlformats.org/officeDocument/2006/relationships/tags" Target="../tags/tag1032.xml"/><Relationship Id="rId31" Type="http://schemas.openxmlformats.org/officeDocument/2006/relationships/tags" Target="../tags/tag1033.xml"/><Relationship Id="rId32" Type="http://schemas.openxmlformats.org/officeDocument/2006/relationships/tags" Target="../tags/tag1034.xml"/><Relationship Id="rId9" Type="http://schemas.openxmlformats.org/officeDocument/2006/relationships/tags" Target="../tags/tag1011.xml"/><Relationship Id="rId6" Type="http://schemas.openxmlformats.org/officeDocument/2006/relationships/tags" Target="../tags/tag1008.xml"/><Relationship Id="rId7" Type="http://schemas.openxmlformats.org/officeDocument/2006/relationships/tags" Target="../tags/tag1009.xml"/><Relationship Id="rId8" Type="http://schemas.openxmlformats.org/officeDocument/2006/relationships/tags" Target="../tags/tag1010.xml"/><Relationship Id="rId33" Type="http://schemas.openxmlformats.org/officeDocument/2006/relationships/tags" Target="../tags/tag1035.xml"/><Relationship Id="rId34" Type="http://schemas.openxmlformats.org/officeDocument/2006/relationships/tags" Target="../tags/tag1036.xml"/><Relationship Id="rId35" Type="http://schemas.openxmlformats.org/officeDocument/2006/relationships/tags" Target="../tags/tag1037.xml"/><Relationship Id="rId36" Type="http://schemas.openxmlformats.org/officeDocument/2006/relationships/tags" Target="../tags/tag1038.xml"/><Relationship Id="rId10" Type="http://schemas.openxmlformats.org/officeDocument/2006/relationships/tags" Target="../tags/tag1012.xml"/><Relationship Id="rId11" Type="http://schemas.openxmlformats.org/officeDocument/2006/relationships/tags" Target="../tags/tag1013.xml"/><Relationship Id="rId12" Type="http://schemas.openxmlformats.org/officeDocument/2006/relationships/tags" Target="../tags/tag1014.xml"/><Relationship Id="rId13" Type="http://schemas.openxmlformats.org/officeDocument/2006/relationships/tags" Target="../tags/tag1015.xml"/><Relationship Id="rId14" Type="http://schemas.openxmlformats.org/officeDocument/2006/relationships/tags" Target="../tags/tag1016.xml"/><Relationship Id="rId15" Type="http://schemas.openxmlformats.org/officeDocument/2006/relationships/tags" Target="../tags/tag1017.xml"/><Relationship Id="rId16" Type="http://schemas.openxmlformats.org/officeDocument/2006/relationships/tags" Target="../tags/tag1018.xml"/><Relationship Id="rId17" Type="http://schemas.openxmlformats.org/officeDocument/2006/relationships/tags" Target="../tags/tag1019.xml"/><Relationship Id="rId18" Type="http://schemas.openxmlformats.org/officeDocument/2006/relationships/tags" Target="../tags/tag1020.xml"/><Relationship Id="rId19" Type="http://schemas.openxmlformats.org/officeDocument/2006/relationships/tags" Target="../tags/tag1021.xml"/><Relationship Id="rId37" Type="http://schemas.openxmlformats.org/officeDocument/2006/relationships/tags" Target="../tags/tag1039.xml"/><Relationship Id="rId38" Type="http://schemas.openxmlformats.org/officeDocument/2006/relationships/tags" Target="../tags/tag1040.xml"/><Relationship Id="rId39" Type="http://schemas.openxmlformats.org/officeDocument/2006/relationships/tags" Target="../tags/tag1041.xml"/><Relationship Id="rId40" Type="http://schemas.openxmlformats.org/officeDocument/2006/relationships/tags" Target="../tags/tag1042.xml"/><Relationship Id="rId41" Type="http://schemas.openxmlformats.org/officeDocument/2006/relationships/tags" Target="../tags/tag1043.xml"/><Relationship Id="rId42" Type="http://schemas.openxmlformats.org/officeDocument/2006/relationships/tags" Target="../tags/tag1044.xml"/><Relationship Id="rId43" Type="http://schemas.openxmlformats.org/officeDocument/2006/relationships/tags" Target="../tags/tag1045.xml"/><Relationship Id="rId44" Type="http://schemas.openxmlformats.org/officeDocument/2006/relationships/tags" Target="../tags/tag1046.xml"/><Relationship Id="rId45" Type="http://schemas.openxmlformats.org/officeDocument/2006/relationships/tags" Target="../tags/tag1047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1056.xml"/><Relationship Id="rId20" Type="http://schemas.openxmlformats.org/officeDocument/2006/relationships/tags" Target="../tags/tag1067.xml"/><Relationship Id="rId21" Type="http://schemas.openxmlformats.org/officeDocument/2006/relationships/tags" Target="../tags/tag1068.xml"/><Relationship Id="rId22" Type="http://schemas.openxmlformats.org/officeDocument/2006/relationships/tags" Target="../tags/tag1069.xml"/><Relationship Id="rId23" Type="http://schemas.openxmlformats.org/officeDocument/2006/relationships/tags" Target="../tags/tag1070.xml"/><Relationship Id="rId24" Type="http://schemas.openxmlformats.org/officeDocument/2006/relationships/tags" Target="../tags/tag1071.xml"/><Relationship Id="rId25" Type="http://schemas.openxmlformats.org/officeDocument/2006/relationships/tags" Target="../tags/tag1072.xml"/><Relationship Id="rId26" Type="http://schemas.openxmlformats.org/officeDocument/2006/relationships/tags" Target="../tags/tag1073.xml"/><Relationship Id="rId27" Type="http://schemas.openxmlformats.org/officeDocument/2006/relationships/tags" Target="../tags/tag1074.xml"/><Relationship Id="rId28" Type="http://schemas.openxmlformats.org/officeDocument/2006/relationships/tags" Target="../tags/tag1075.xml"/><Relationship Id="rId29" Type="http://schemas.openxmlformats.org/officeDocument/2006/relationships/tags" Target="../tags/tag1076.xml"/><Relationship Id="rId30" Type="http://schemas.openxmlformats.org/officeDocument/2006/relationships/tags" Target="../tags/tag1077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1057.xml"/><Relationship Id="rId11" Type="http://schemas.openxmlformats.org/officeDocument/2006/relationships/tags" Target="../tags/tag1058.xml"/><Relationship Id="rId12" Type="http://schemas.openxmlformats.org/officeDocument/2006/relationships/tags" Target="../tags/tag1059.xml"/><Relationship Id="rId13" Type="http://schemas.openxmlformats.org/officeDocument/2006/relationships/tags" Target="../tags/tag1060.xml"/><Relationship Id="rId14" Type="http://schemas.openxmlformats.org/officeDocument/2006/relationships/tags" Target="../tags/tag1061.xml"/><Relationship Id="rId15" Type="http://schemas.openxmlformats.org/officeDocument/2006/relationships/tags" Target="../tags/tag1062.xml"/><Relationship Id="rId16" Type="http://schemas.openxmlformats.org/officeDocument/2006/relationships/tags" Target="../tags/tag1063.xml"/><Relationship Id="rId17" Type="http://schemas.openxmlformats.org/officeDocument/2006/relationships/tags" Target="../tags/tag1064.xml"/><Relationship Id="rId18" Type="http://schemas.openxmlformats.org/officeDocument/2006/relationships/tags" Target="../tags/tag1065.xml"/><Relationship Id="rId19" Type="http://schemas.openxmlformats.org/officeDocument/2006/relationships/tags" Target="../tags/tag1066.xml"/><Relationship Id="rId1" Type="http://schemas.openxmlformats.org/officeDocument/2006/relationships/tags" Target="../tags/tag1048.xml"/><Relationship Id="rId2" Type="http://schemas.openxmlformats.org/officeDocument/2006/relationships/tags" Target="../tags/tag1049.xml"/><Relationship Id="rId3" Type="http://schemas.openxmlformats.org/officeDocument/2006/relationships/tags" Target="../tags/tag1050.xml"/><Relationship Id="rId4" Type="http://schemas.openxmlformats.org/officeDocument/2006/relationships/tags" Target="../tags/tag1051.xml"/><Relationship Id="rId5" Type="http://schemas.openxmlformats.org/officeDocument/2006/relationships/tags" Target="../tags/tag1052.xml"/><Relationship Id="rId6" Type="http://schemas.openxmlformats.org/officeDocument/2006/relationships/tags" Target="../tags/tag1053.xml"/><Relationship Id="rId7" Type="http://schemas.openxmlformats.org/officeDocument/2006/relationships/tags" Target="../tags/tag1054.xml"/><Relationship Id="rId8" Type="http://schemas.openxmlformats.org/officeDocument/2006/relationships/tags" Target="../tags/tag105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080.xml"/><Relationship Id="rId4" Type="http://schemas.openxmlformats.org/officeDocument/2006/relationships/tags" Target="../tags/tag1081.xml"/><Relationship Id="rId5" Type="http://schemas.openxmlformats.org/officeDocument/2006/relationships/tags" Target="../tags/tag1082.xml"/><Relationship Id="rId6" Type="http://schemas.openxmlformats.org/officeDocument/2006/relationships/tags" Target="../tags/tag1083.xml"/><Relationship Id="rId7" Type="http://schemas.openxmlformats.org/officeDocument/2006/relationships/tags" Target="../tags/tag1084.xml"/><Relationship Id="rId8" Type="http://schemas.openxmlformats.org/officeDocument/2006/relationships/tags" Target="../tags/tag1085.xml"/><Relationship Id="rId9" Type="http://schemas.openxmlformats.org/officeDocument/2006/relationships/tags" Target="../tags/tag1086.xml"/><Relationship Id="rId10" Type="http://schemas.openxmlformats.org/officeDocument/2006/relationships/tags" Target="../tags/tag1087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1078.xml"/><Relationship Id="rId2" Type="http://schemas.openxmlformats.org/officeDocument/2006/relationships/tags" Target="../tags/tag107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090.xml"/><Relationship Id="rId4" Type="http://schemas.openxmlformats.org/officeDocument/2006/relationships/tags" Target="../tags/tag1091.xml"/><Relationship Id="rId5" Type="http://schemas.openxmlformats.org/officeDocument/2006/relationships/tags" Target="../tags/tag1092.xml"/><Relationship Id="rId6" Type="http://schemas.openxmlformats.org/officeDocument/2006/relationships/tags" Target="../tags/tag1093.xml"/><Relationship Id="rId7" Type="http://schemas.openxmlformats.org/officeDocument/2006/relationships/tags" Target="../tags/tag1094.xml"/><Relationship Id="rId8" Type="http://schemas.openxmlformats.org/officeDocument/2006/relationships/tags" Target="../tags/tag1095.xml"/><Relationship Id="rId9" Type="http://schemas.openxmlformats.org/officeDocument/2006/relationships/tags" Target="../tags/tag1096.xml"/><Relationship Id="rId10" Type="http://schemas.openxmlformats.org/officeDocument/2006/relationships/tags" Target="../tags/tag1097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1088.xml"/><Relationship Id="rId2" Type="http://schemas.openxmlformats.org/officeDocument/2006/relationships/tags" Target="../tags/tag1089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1110.xml"/><Relationship Id="rId14" Type="http://schemas.openxmlformats.org/officeDocument/2006/relationships/tags" Target="../tags/tag1111.xml"/><Relationship Id="rId15" Type="http://schemas.openxmlformats.org/officeDocument/2006/relationships/tags" Target="../tags/tag1112.xml"/><Relationship Id="rId16" Type="http://schemas.openxmlformats.org/officeDocument/2006/relationships/tags" Target="../tags/tag1113.xml"/><Relationship Id="rId17" Type="http://schemas.openxmlformats.org/officeDocument/2006/relationships/tags" Target="../tags/tag1114.xml"/><Relationship Id="rId18" Type="http://schemas.openxmlformats.org/officeDocument/2006/relationships/tags" Target="../tags/tag1115.xml"/><Relationship Id="rId19" Type="http://schemas.openxmlformats.org/officeDocument/2006/relationships/tags" Target="../tags/tag1116.xml"/><Relationship Id="rId50" Type="http://schemas.openxmlformats.org/officeDocument/2006/relationships/tags" Target="../tags/tag1147.xml"/><Relationship Id="rId51" Type="http://schemas.openxmlformats.org/officeDocument/2006/relationships/tags" Target="../tags/tag1148.xml"/><Relationship Id="rId52" Type="http://schemas.openxmlformats.org/officeDocument/2006/relationships/tags" Target="../tags/tag1149.xml"/><Relationship Id="rId53" Type="http://schemas.openxmlformats.org/officeDocument/2006/relationships/tags" Target="../tags/tag1150.xml"/><Relationship Id="rId54" Type="http://schemas.openxmlformats.org/officeDocument/2006/relationships/slideLayout" Target="../slideLayouts/slideLayout2.xml"/><Relationship Id="rId40" Type="http://schemas.openxmlformats.org/officeDocument/2006/relationships/tags" Target="../tags/tag1137.xml"/><Relationship Id="rId41" Type="http://schemas.openxmlformats.org/officeDocument/2006/relationships/tags" Target="../tags/tag1138.xml"/><Relationship Id="rId42" Type="http://schemas.openxmlformats.org/officeDocument/2006/relationships/tags" Target="../tags/tag1139.xml"/><Relationship Id="rId43" Type="http://schemas.openxmlformats.org/officeDocument/2006/relationships/tags" Target="../tags/tag1140.xml"/><Relationship Id="rId44" Type="http://schemas.openxmlformats.org/officeDocument/2006/relationships/tags" Target="../tags/tag1141.xml"/><Relationship Id="rId45" Type="http://schemas.openxmlformats.org/officeDocument/2006/relationships/tags" Target="../tags/tag1142.xml"/><Relationship Id="rId46" Type="http://schemas.openxmlformats.org/officeDocument/2006/relationships/tags" Target="../tags/tag1143.xml"/><Relationship Id="rId47" Type="http://schemas.openxmlformats.org/officeDocument/2006/relationships/tags" Target="../tags/tag1144.xml"/><Relationship Id="rId48" Type="http://schemas.openxmlformats.org/officeDocument/2006/relationships/tags" Target="../tags/tag1145.xml"/><Relationship Id="rId49" Type="http://schemas.openxmlformats.org/officeDocument/2006/relationships/tags" Target="../tags/tag1146.xml"/><Relationship Id="rId1" Type="http://schemas.openxmlformats.org/officeDocument/2006/relationships/tags" Target="../tags/tag1098.xml"/><Relationship Id="rId2" Type="http://schemas.openxmlformats.org/officeDocument/2006/relationships/tags" Target="../tags/tag1099.xml"/><Relationship Id="rId3" Type="http://schemas.openxmlformats.org/officeDocument/2006/relationships/tags" Target="../tags/tag1100.xml"/><Relationship Id="rId4" Type="http://schemas.openxmlformats.org/officeDocument/2006/relationships/tags" Target="../tags/tag1101.xml"/><Relationship Id="rId5" Type="http://schemas.openxmlformats.org/officeDocument/2006/relationships/tags" Target="../tags/tag1102.xml"/><Relationship Id="rId6" Type="http://schemas.openxmlformats.org/officeDocument/2006/relationships/tags" Target="../tags/tag1103.xml"/><Relationship Id="rId7" Type="http://schemas.openxmlformats.org/officeDocument/2006/relationships/tags" Target="../tags/tag1104.xml"/><Relationship Id="rId8" Type="http://schemas.openxmlformats.org/officeDocument/2006/relationships/tags" Target="../tags/tag1105.xml"/><Relationship Id="rId9" Type="http://schemas.openxmlformats.org/officeDocument/2006/relationships/tags" Target="../tags/tag1106.xml"/><Relationship Id="rId30" Type="http://schemas.openxmlformats.org/officeDocument/2006/relationships/tags" Target="../tags/tag1127.xml"/><Relationship Id="rId31" Type="http://schemas.openxmlformats.org/officeDocument/2006/relationships/tags" Target="../tags/tag1128.xml"/><Relationship Id="rId32" Type="http://schemas.openxmlformats.org/officeDocument/2006/relationships/tags" Target="../tags/tag1129.xml"/><Relationship Id="rId33" Type="http://schemas.openxmlformats.org/officeDocument/2006/relationships/tags" Target="../tags/tag1130.xml"/><Relationship Id="rId34" Type="http://schemas.openxmlformats.org/officeDocument/2006/relationships/tags" Target="../tags/tag1131.xml"/><Relationship Id="rId35" Type="http://schemas.openxmlformats.org/officeDocument/2006/relationships/tags" Target="../tags/tag1132.xml"/><Relationship Id="rId36" Type="http://schemas.openxmlformats.org/officeDocument/2006/relationships/tags" Target="../tags/tag1133.xml"/><Relationship Id="rId37" Type="http://schemas.openxmlformats.org/officeDocument/2006/relationships/tags" Target="../tags/tag1134.xml"/><Relationship Id="rId38" Type="http://schemas.openxmlformats.org/officeDocument/2006/relationships/tags" Target="../tags/tag1135.xml"/><Relationship Id="rId39" Type="http://schemas.openxmlformats.org/officeDocument/2006/relationships/tags" Target="../tags/tag1136.xml"/><Relationship Id="rId20" Type="http://schemas.openxmlformats.org/officeDocument/2006/relationships/tags" Target="../tags/tag1117.xml"/><Relationship Id="rId21" Type="http://schemas.openxmlformats.org/officeDocument/2006/relationships/tags" Target="../tags/tag1118.xml"/><Relationship Id="rId22" Type="http://schemas.openxmlformats.org/officeDocument/2006/relationships/tags" Target="../tags/tag1119.xml"/><Relationship Id="rId23" Type="http://schemas.openxmlformats.org/officeDocument/2006/relationships/tags" Target="../tags/tag1120.xml"/><Relationship Id="rId24" Type="http://schemas.openxmlformats.org/officeDocument/2006/relationships/tags" Target="../tags/tag1121.xml"/><Relationship Id="rId25" Type="http://schemas.openxmlformats.org/officeDocument/2006/relationships/tags" Target="../tags/tag1122.xml"/><Relationship Id="rId26" Type="http://schemas.openxmlformats.org/officeDocument/2006/relationships/tags" Target="../tags/tag1123.xml"/><Relationship Id="rId27" Type="http://schemas.openxmlformats.org/officeDocument/2006/relationships/tags" Target="../tags/tag1124.xml"/><Relationship Id="rId28" Type="http://schemas.openxmlformats.org/officeDocument/2006/relationships/tags" Target="../tags/tag1125.xml"/><Relationship Id="rId29" Type="http://schemas.openxmlformats.org/officeDocument/2006/relationships/tags" Target="../tags/tag1126.xml"/><Relationship Id="rId10" Type="http://schemas.openxmlformats.org/officeDocument/2006/relationships/tags" Target="../tags/tag1107.xml"/><Relationship Id="rId11" Type="http://schemas.openxmlformats.org/officeDocument/2006/relationships/tags" Target="../tags/tag1108.xml"/><Relationship Id="rId12" Type="http://schemas.openxmlformats.org/officeDocument/2006/relationships/tags" Target="../tags/tag1109.xml"/></Relationships>
</file>

<file path=ppt/slides/_rels/slide37.xml.rels><?xml version="1.0" encoding="UTF-8" standalone="yes"?>
<Relationships xmlns="http://schemas.openxmlformats.org/package/2006/relationships"><Relationship Id="rId20" Type="http://schemas.openxmlformats.org/officeDocument/2006/relationships/tags" Target="../tags/tag1170.xml"/><Relationship Id="rId21" Type="http://schemas.openxmlformats.org/officeDocument/2006/relationships/tags" Target="../tags/tag1171.xml"/><Relationship Id="rId22" Type="http://schemas.openxmlformats.org/officeDocument/2006/relationships/tags" Target="../tags/tag1172.xml"/><Relationship Id="rId23" Type="http://schemas.openxmlformats.org/officeDocument/2006/relationships/tags" Target="../tags/tag1173.xml"/><Relationship Id="rId24" Type="http://schemas.openxmlformats.org/officeDocument/2006/relationships/tags" Target="../tags/tag1174.xml"/><Relationship Id="rId25" Type="http://schemas.openxmlformats.org/officeDocument/2006/relationships/tags" Target="../tags/tag1175.xml"/><Relationship Id="rId26" Type="http://schemas.openxmlformats.org/officeDocument/2006/relationships/tags" Target="../tags/tag1176.xml"/><Relationship Id="rId27" Type="http://schemas.openxmlformats.org/officeDocument/2006/relationships/tags" Target="../tags/tag1177.xml"/><Relationship Id="rId28" Type="http://schemas.openxmlformats.org/officeDocument/2006/relationships/tags" Target="../tags/tag1178.xml"/><Relationship Id="rId29" Type="http://schemas.openxmlformats.org/officeDocument/2006/relationships/tags" Target="../tags/tag1179.xml"/><Relationship Id="rId1" Type="http://schemas.openxmlformats.org/officeDocument/2006/relationships/tags" Target="../tags/tag1151.xml"/><Relationship Id="rId2" Type="http://schemas.openxmlformats.org/officeDocument/2006/relationships/tags" Target="../tags/tag1152.xml"/><Relationship Id="rId3" Type="http://schemas.openxmlformats.org/officeDocument/2006/relationships/tags" Target="../tags/tag1153.xml"/><Relationship Id="rId4" Type="http://schemas.openxmlformats.org/officeDocument/2006/relationships/tags" Target="../tags/tag1154.xml"/><Relationship Id="rId5" Type="http://schemas.openxmlformats.org/officeDocument/2006/relationships/tags" Target="../tags/tag1155.xml"/><Relationship Id="rId30" Type="http://schemas.openxmlformats.org/officeDocument/2006/relationships/tags" Target="../tags/tag1180.xml"/><Relationship Id="rId31" Type="http://schemas.openxmlformats.org/officeDocument/2006/relationships/tags" Target="../tags/tag1181.xml"/><Relationship Id="rId32" Type="http://schemas.openxmlformats.org/officeDocument/2006/relationships/tags" Target="../tags/tag1182.xml"/><Relationship Id="rId9" Type="http://schemas.openxmlformats.org/officeDocument/2006/relationships/tags" Target="../tags/tag1159.xml"/><Relationship Id="rId6" Type="http://schemas.openxmlformats.org/officeDocument/2006/relationships/tags" Target="../tags/tag1156.xml"/><Relationship Id="rId7" Type="http://schemas.openxmlformats.org/officeDocument/2006/relationships/tags" Target="../tags/tag1157.xml"/><Relationship Id="rId8" Type="http://schemas.openxmlformats.org/officeDocument/2006/relationships/tags" Target="../tags/tag1158.xml"/><Relationship Id="rId33" Type="http://schemas.openxmlformats.org/officeDocument/2006/relationships/tags" Target="../tags/tag1183.xml"/><Relationship Id="rId34" Type="http://schemas.openxmlformats.org/officeDocument/2006/relationships/tags" Target="../tags/tag1184.xml"/><Relationship Id="rId35" Type="http://schemas.openxmlformats.org/officeDocument/2006/relationships/tags" Target="../tags/tag1185.xml"/><Relationship Id="rId36" Type="http://schemas.openxmlformats.org/officeDocument/2006/relationships/tags" Target="../tags/tag1186.xml"/><Relationship Id="rId10" Type="http://schemas.openxmlformats.org/officeDocument/2006/relationships/tags" Target="../tags/tag1160.xml"/><Relationship Id="rId11" Type="http://schemas.openxmlformats.org/officeDocument/2006/relationships/tags" Target="../tags/tag1161.xml"/><Relationship Id="rId12" Type="http://schemas.openxmlformats.org/officeDocument/2006/relationships/tags" Target="../tags/tag1162.xml"/><Relationship Id="rId13" Type="http://schemas.openxmlformats.org/officeDocument/2006/relationships/tags" Target="../tags/tag1163.xml"/><Relationship Id="rId14" Type="http://schemas.openxmlformats.org/officeDocument/2006/relationships/tags" Target="../tags/tag1164.xml"/><Relationship Id="rId15" Type="http://schemas.openxmlformats.org/officeDocument/2006/relationships/tags" Target="../tags/tag1165.xml"/><Relationship Id="rId16" Type="http://schemas.openxmlformats.org/officeDocument/2006/relationships/tags" Target="../tags/tag1166.xml"/><Relationship Id="rId17" Type="http://schemas.openxmlformats.org/officeDocument/2006/relationships/tags" Target="../tags/tag1167.xml"/><Relationship Id="rId18" Type="http://schemas.openxmlformats.org/officeDocument/2006/relationships/tags" Target="../tags/tag1168.xml"/><Relationship Id="rId19" Type="http://schemas.openxmlformats.org/officeDocument/2006/relationships/tags" Target="../tags/tag1169.xml"/><Relationship Id="rId37" Type="http://schemas.openxmlformats.org/officeDocument/2006/relationships/tags" Target="../tags/tag1187.xml"/><Relationship Id="rId38" Type="http://schemas.openxmlformats.org/officeDocument/2006/relationships/tags" Target="../tags/tag1188.xml"/><Relationship Id="rId39" Type="http://schemas.openxmlformats.org/officeDocument/2006/relationships/tags" Target="../tags/tag1189.xml"/><Relationship Id="rId40" Type="http://schemas.openxmlformats.org/officeDocument/2006/relationships/tags" Target="../tags/tag1190.xml"/><Relationship Id="rId4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10" Type="http://schemas.openxmlformats.org/officeDocument/2006/relationships/tags" Target="../tags/tag110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00" Type="http://schemas.openxmlformats.org/officeDocument/2006/relationships/tags" Target="../tags/tag100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_rels/slide40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210.xml"/><Relationship Id="rId21" Type="http://schemas.openxmlformats.org/officeDocument/2006/relationships/tags" Target="../tags/tag1211.xml"/><Relationship Id="rId22" Type="http://schemas.openxmlformats.org/officeDocument/2006/relationships/tags" Target="../tags/tag1212.xml"/><Relationship Id="rId23" Type="http://schemas.openxmlformats.org/officeDocument/2006/relationships/tags" Target="../tags/tag1213.xml"/><Relationship Id="rId24" Type="http://schemas.openxmlformats.org/officeDocument/2006/relationships/tags" Target="../tags/tag1214.xml"/><Relationship Id="rId25" Type="http://schemas.openxmlformats.org/officeDocument/2006/relationships/tags" Target="../tags/tag1215.xml"/><Relationship Id="rId26" Type="http://schemas.openxmlformats.org/officeDocument/2006/relationships/tags" Target="../tags/tag1216.xml"/><Relationship Id="rId27" Type="http://schemas.openxmlformats.org/officeDocument/2006/relationships/tags" Target="../tags/tag1217.xml"/><Relationship Id="rId28" Type="http://schemas.openxmlformats.org/officeDocument/2006/relationships/tags" Target="../tags/tag1218.xml"/><Relationship Id="rId29" Type="http://schemas.openxmlformats.org/officeDocument/2006/relationships/tags" Target="../tags/tag1219.xml"/><Relationship Id="rId1" Type="http://schemas.openxmlformats.org/officeDocument/2006/relationships/tags" Target="../tags/tag1191.xml"/><Relationship Id="rId2" Type="http://schemas.openxmlformats.org/officeDocument/2006/relationships/tags" Target="../tags/tag1192.xml"/><Relationship Id="rId3" Type="http://schemas.openxmlformats.org/officeDocument/2006/relationships/tags" Target="../tags/tag1193.xml"/><Relationship Id="rId4" Type="http://schemas.openxmlformats.org/officeDocument/2006/relationships/tags" Target="../tags/tag1194.xml"/><Relationship Id="rId5" Type="http://schemas.openxmlformats.org/officeDocument/2006/relationships/tags" Target="../tags/tag1195.xml"/><Relationship Id="rId30" Type="http://schemas.openxmlformats.org/officeDocument/2006/relationships/tags" Target="../tags/tag1220.xml"/><Relationship Id="rId31" Type="http://schemas.openxmlformats.org/officeDocument/2006/relationships/tags" Target="../tags/tag1221.xml"/><Relationship Id="rId32" Type="http://schemas.openxmlformats.org/officeDocument/2006/relationships/tags" Target="../tags/tag1222.xml"/><Relationship Id="rId9" Type="http://schemas.openxmlformats.org/officeDocument/2006/relationships/tags" Target="../tags/tag1199.xml"/><Relationship Id="rId6" Type="http://schemas.openxmlformats.org/officeDocument/2006/relationships/tags" Target="../tags/tag1196.xml"/><Relationship Id="rId7" Type="http://schemas.openxmlformats.org/officeDocument/2006/relationships/tags" Target="../tags/tag1197.xml"/><Relationship Id="rId8" Type="http://schemas.openxmlformats.org/officeDocument/2006/relationships/tags" Target="../tags/tag1198.xml"/><Relationship Id="rId33" Type="http://schemas.openxmlformats.org/officeDocument/2006/relationships/tags" Target="../tags/tag1223.xml"/><Relationship Id="rId34" Type="http://schemas.openxmlformats.org/officeDocument/2006/relationships/tags" Target="../tags/tag1224.xml"/><Relationship Id="rId35" Type="http://schemas.openxmlformats.org/officeDocument/2006/relationships/tags" Target="../tags/tag1225.xml"/><Relationship Id="rId36" Type="http://schemas.openxmlformats.org/officeDocument/2006/relationships/tags" Target="../tags/tag1226.xml"/><Relationship Id="rId10" Type="http://schemas.openxmlformats.org/officeDocument/2006/relationships/tags" Target="../tags/tag1200.xml"/><Relationship Id="rId11" Type="http://schemas.openxmlformats.org/officeDocument/2006/relationships/tags" Target="../tags/tag1201.xml"/><Relationship Id="rId12" Type="http://schemas.openxmlformats.org/officeDocument/2006/relationships/tags" Target="../tags/tag1202.xml"/><Relationship Id="rId13" Type="http://schemas.openxmlformats.org/officeDocument/2006/relationships/tags" Target="../tags/tag1203.xml"/><Relationship Id="rId14" Type="http://schemas.openxmlformats.org/officeDocument/2006/relationships/tags" Target="../tags/tag1204.xml"/><Relationship Id="rId15" Type="http://schemas.openxmlformats.org/officeDocument/2006/relationships/tags" Target="../tags/tag1205.xml"/><Relationship Id="rId16" Type="http://schemas.openxmlformats.org/officeDocument/2006/relationships/tags" Target="../tags/tag1206.xml"/><Relationship Id="rId17" Type="http://schemas.openxmlformats.org/officeDocument/2006/relationships/tags" Target="../tags/tag1207.xml"/><Relationship Id="rId18" Type="http://schemas.openxmlformats.org/officeDocument/2006/relationships/tags" Target="../tags/tag1208.xml"/><Relationship Id="rId19" Type="http://schemas.openxmlformats.org/officeDocument/2006/relationships/tags" Target="../tags/tag1209.xml"/><Relationship Id="rId37" Type="http://schemas.openxmlformats.org/officeDocument/2006/relationships/tags" Target="../tags/tag1227.xml"/><Relationship Id="rId38" Type="http://schemas.openxmlformats.org/officeDocument/2006/relationships/tags" Target="../tags/tag1228.xml"/><Relationship Id="rId39" Type="http://schemas.openxmlformats.org/officeDocument/2006/relationships/tags" Target="../tags/tag1229.xml"/><Relationship Id="rId40" Type="http://schemas.openxmlformats.org/officeDocument/2006/relationships/tags" Target="../tags/tag1230.xml"/><Relationship Id="rId41" Type="http://schemas.openxmlformats.org/officeDocument/2006/relationships/tags" Target="../tags/tag1231.xml"/><Relationship Id="rId42" Type="http://schemas.openxmlformats.org/officeDocument/2006/relationships/tags" Target="../tags/tag1232.xml"/><Relationship Id="rId43" Type="http://schemas.openxmlformats.org/officeDocument/2006/relationships/tags" Target="../tags/tag1233.xml"/><Relationship Id="rId44" Type="http://schemas.openxmlformats.org/officeDocument/2006/relationships/tags" Target="../tags/tag1234.xml"/><Relationship Id="rId45" Type="http://schemas.openxmlformats.org/officeDocument/2006/relationships/tags" Target="../tags/tag12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1236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50" Type="http://schemas.openxmlformats.org/officeDocument/2006/relationships/tags" Target="../tags/tag160.xml"/><Relationship Id="rId51" Type="http://schemas.openxmlformats.org/officeDocument/2006/relationships/tags" Target="../tags/tag161.xml"/><Relationship Id="rId52" Type="http://schemas.openxmlformats.org/officeDocument/2006/relationships/tags" Target="../tags/tag162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50.xml"/><Relationship Id="rId41" Type="http://schemas.openxmlformats.org/officeDocument/2006/relationships/tags" Target="../tags/tag151.xml"/><Relationship Id="rId42" Type="http://schemas.openxmlformats.org/officeDocument/2006/relationships/tags" Target="../tags/tag152.xml"/><Relationship Id="rId43" Type="http://schemas.openxmlformats.org/officeDocument/2006/relationships/tags" Target="../tags/tag153.xml"/><Relationship Id="rId44" Type="http://schemas.openxmlformats.org/officeDocument/2006/relationships/tags" Target="../tags/tag154.xml"/><Relationship Id="rId45" Type="http://schemas.openxmlformats.org/officeDocument/2006/relationships/tags" Target="../tags/tag155.xml"/><Relationship Id="rId46" Type="http://schemas.openxmlformats.org/officeDocument/2006/relationships/tags" Target="../tags/tag156.xml"/><Relationship Id="rId47" Type="http://schemas.openxmlformats.org/officeDocument/2006/relationships/tags" Target="../tags/tag157.xml"/><Relationship Id="rId48" Type="http://schemas.openxmlformats.org/officeDocument/2006/relationships/tags" Target="../tags/tag158.xml"/><Relationship Id="rId49" Type="http://schemas.openxmlformats.org/officeDocument/2006/relationships/tags" Target="../tags/tag159.xml"/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Relationship Id="rId9" Type="http://schemas.openxmlformats.org/officeDocument/2006/relationships/tags" Target="../tags/tag119.xml"/><Relationship Id="rId30" Type="http://schemas.openxmlformats.org/officeDocument/2006/relationships/tags" Target="../tags/tag140.xml"/><Relationship Id="rId31" Type="http://schemas.openxmlformats.org/officeDocument/2006/relationships/tags" Target="../tags/tag141.xml"/><Relationship Id="rId32" Type="http://schemas.openxmlformats.org/officeDocument/2006/relationships/tags" Target="../tags/tag142.xml"/><Relationship Id="rId33" Type="http://schemas.openxmlformats.org/officeDocument/2006/relationships/tags" Target="../tags/tag143.xml"/><Relationship Id="rId34" Type="http://schemas.openxmlformats.org/officeDocument/2006/relationships/tags" Target="../tags/tag144.xml"/><Relationship Id="rId35" Type="http://schemas.openxmlformats.org/officeDocument/2006/relationships/tags" Target="../tags/tag145.xml"/><Relationship Id="rId36" Type="http://schemas.openxmlformats.org/officeDocument/2006/relationships/tags" Target="../tags/tag146.xml"/><Relationship Id="rId37" Type="http://schemas.openxmlformats.org/officeDocument/2006/relationships/tags" Target="../tags/tag147.xml"/><Relationship Id="rId38" Type="http://schemas.openxmlformats.org/officeDocument/2006/relationships/tags" Target="../tags/tag148.xml"/><Relationship Id="rId39" Type="http://schemas.openxmlformats.org/officeDocument/2006/relationships/tags" Target="../tags/tag149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tags" Target="../tags/tag133.xml"/><Relationship Id="rId24" Type="http://schemas.openxmlformats.org/officeDocument/2006/relationships/tags" Target="../tags/tag134.xml"/><Relationship Id="rId25" Type="http://schemas.openxmlformats.org/officeDocument/2006/relationships/tags" Target="../tags/tag135.xml"/><Relationship Id="rId26" Type="http://schemas.openxmlformats.org/officeDocument/2006/relationships/tags" Target="../tags/tag136.xml"/><Relationship Id="rId27" Type="http://schemas.openxmlformats.org/officeDocument/2006/relationships/tags" Target="../tags/tag137.xml"/><Relationship Id="rId28" Type="http://schemas.openxmlformats.org/officeDocument/2006/relationships/tags" Target="../tags/tag138.xml"/><Relationship Id="rId29" Type="http://schemas.openxmlformats.org/officeDocument/2006/relationships/tags" Target="../tags/tag139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/Relationships>
</file>

<file path=ppt/slides/_rels/slide6.xml.rels><?xml version="1.0" encoding="UTF-8" standalone="yes"?>
<Relationships xmlns="http://schemas.openxmlformats.org/package/2006/relationships"><Relationship Id="rId46" Type="http://schemas.openxmlformats.org/officeDocument/2006/relationships/tags" Target="../tags/tag208.xml"/><Relationship Id="rId47" Type="http://schemas.openxmlformats.org/officeDocument/2006/relationships/tags" Target="../tags/tag209.xml"/><Relationship Id="rId48" Type="http://schemas.openxmlformats.org/officeDocument/2006/relationships/tags" Target="../tags/tag210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182.xml"/><Relationship Id="rId21" Type="http://schemas.openxmlformats.org/officeDocument/2006/relationships/tags" Target="../tags/tag183.xml"/><Relationship Id="rId22" Type="http://schemas.openxmlformats.org/officeDocument/2006/relationships/tags" Target="../tags/tag184.xml"/><Relationship Id="rId23" Type="http://schemas.openxmlformats.org/officeDocument/2006/relationships/tags" Target="../tags/tag185.xml"/><Relationship Id="rId24" Type="http://schemas.openxmlformats.org/officeDocument/2006/relationships/tags" Target="../tags/tag186.xml"/><Relationship Id="rId25" Type="http://schemas.openxmlformats.org/officeDocument/2006/relationships/tags" Target="../tags/tag187.xml"/><Relationship Id="rId26" Type="http://schemas.openxmlformats.org/officeDocument/2006/relationships/tags" Target="../tags/tag188.xml"/><Relationship Id="rId27" Type="http://schemas.openxmlformats.org/officeDocument/2006/relationships/tags" Target="../tags/tag189.xml"/><Relationship Id="rId28" Type="http://schemas.openxmlformats.org/officeDocument/2006/relationships/tags" Target="../tags/tag190.xml"/><Relationship Id="rId29" Type="http://schemas.openxmlformats.org/officeDocument/2006/relationships/tags" Target="../tags/tag191.xml"/><Relationship Id="rId1" Type="http://schemas.openxmlformats.org/officeDocument/2006/relationships/tags" Target="../tags/tag163.xml"/><Relationship Id="rId2" Type="http://schemas.openxmlformats.org/officeDocument/2006/relationships/tags" Target="../tags/tag164.xml"/><Relationship Id="rId3" Type="http://schemas.openxmlformats.org/officeDocument/2006/relationships/tags" Target="../tags/tag165.xml"/><Relationship Id="rId4" Type="http://schemas.openxmlformats.org/officeDocument/2006/relationships/tags" Target="../tags/tag166.xml"/><Relationship Id="rId5" Type="http://schemas.openxmlformats.org/officeDocument/2006/relationships/tags" Target="../tags/tag167.xml"/><Relationship Id="rId30" Type="http://schemas.openxmlformats.org/officeDocument/2006/relationships/tags" Target="../tags/tag192.xml"/><Relationship Id="rId31" Type="http://schemas.openxmlformats.org/officeDocument/2006/relationships/tags" Target="../tags/tag193.xml"/><Relationship Id="rId32" Type="http://schemas.openxmlformats.org/officeDocument/2006/relationships/tags" Target="../tags/tag194.xml"/><Relationship Id="rId9" Type="http://schemas.openxmlformats.org/officeDocument/2006/relationships/tags" Target="../tags/tag171.xml"/><Relationship Id="rId6" Type="http://schemas.openxmlformats.org/officeDocument/2006/relationships/tags" Target="../tags/tag168.xml"/><Relationship Id="rId7" Type="http://schemas.openxmlformats.org/officeDocument/2006/relationships/tags" Target="../tags/tag169.xml"/><Relationship Id="rId8" Type="http://schemas.openxmlformats.org/officeDocument/2006/relationships/tags" Target="../tags/tag170.xml"/><Relationship Id="rId33" Type="http://schemas.openxmlformats.org/officeDocument/2006/relationships/tags" Target="../tags/tag195.xml"/><Relationship Id="rId34" Type="http://schemas.openxmlformats.org/officeDocument/2006/relationships/tags" Target="../tags/tag196.xml"/><Relationship Id="rId35" Type="http://schemas.openxmlformats.org/officeDocument/2006/relationships/tags" Target="../tags/tag197.xml"/><Relationship Id="rId36" Type="http://schemas.openxmlformats.org/officeDocument/2006/relationships/tags" Target="../tags/tag198.xml"/><Relationship Id="rId10" Type="http://schemas.openxmlformats.org/officeDocument/2006/relationships/tags" Target="../tags/tag172.xml"/><Relationship Id="rId11" Type="http://schemas.openxmlformats.org/officeDocument/2006/relationships/tags" Target="../tags/tag173.xml"/><Relationship Id="rId12" Type="http://schemas.openxmlformats.org/officeDocument/2006/relationships/tags" Target="../tags/tag174.xml"/><Relationship Id="rId13" Type="http://schemas.openxmlformats.org/officeDocument/2006/relationships/tags" Target="../tags/tag175.xml"/><Relationship Id="rId14" Type="http://schemas.openxmlformats.org/officeDocument/2006/relationships/tags" Target="../tags/tag176.xml"/><Relationship Id="rId15" Type="http://schemas.openxmlformats.org/officeDocument/2006/relationships/tags" Target="../tags/tag177.xml"/><Relationship Id="rId16" Type="http://schemas.openxmlformats.org/officeDocument/2006/relationships/tags" Target="../tags/tag178.xml"/><Relationship Id="rId17" Type="http://schemas.openxmlformats.org/officeDocument/2006/relationships/tags" Target="../tags/tag179.xml"/><Relationship Id="rId18" Type="http://schemas.openxmlformats.org/officeDocument/2006/relationships/tags" Target="../tags/tag180.xml"/><Relationship Id="rId19" Type="http://schemas.openxmlformats.org/officeDocument/2006/relationships/tags" Target="../tags/tag181.xml"/><Relationship Id="rId37" Type="http://schemas.openxmlformats.org/officeDocument/2006/relationships/tags" Target="../tags/tag199.xml"/><Relationship Id="rId38" Type="http://schemas.openxmlformats.org/officeDocument/2006/relationships/tags" Target="../tags/tag200.xml"/><Relationship Id="rId39" Type="http://schemas.openxmlformats.org/officeDocument/2006/relationships/tags" Target="../tags/tag201.xml"/><Relationship Id="rId40" Type="http://schemas.openxmlformats.org/officeDocument/2006/relationships/tags" Target="../tags/tag202.xml"/><Relationship Id="rId41" Type="http://schemas.openxmlformats.org/officeDocument/2006/relationships/tags" Target="../tags/tag203.xml"/><Relationship Id="rId42" Type="http://schemas.openxmlformats.org/officeDocument/2006/relationships/tags" Target="../tags/tag204.xml"/><Relationship Id="rId43" Type="http://schemas.openxmlformats.org/officeDocument/2006/relationships/tags" Target="../tags/tag205.xml"/><Relationship Id="rId44" Type="http://schemas.openxmlformats.org/officeDocument/2006/relationships/tags" Target="../tags/tag206.xml"/><Relationship Id="rId45" Type="http://schemas.openxmlformats.org/officeDocument/2006/relationships/tags" Target="../tags/tag207.xml"/></Relationships>
</file>

<file path=ppt/slides/_rels/slide7.xml.rels><?xml version="1.0" encoding="UTF-8" standalone="yes"?>
<Relationships xmlns="http://schemas.openxmlformats.org/package/2006/relationships"><Relationship Id="rId101" Type="http://schemas.openxmlformats.org/officeDocument/2006/relationships/tags" Target="../tags/tag311.xml"/><Relationship Id="rId102" Type="http://schemas.openxmlformats.org/officeDocument/2006/relationships/tags" Target="../tags/tag312.xml"/><Relationship Id="rId103" Type="http://schemas.openxmlformats.org/officeDocument/2006/relationships/tags" Target="../tags/tag313.xml"/><Relationship Id="rId104" Type="http://schemas.openxmlformats.org/officeDocument/2006/relationships/tags" Target="../tags/tag314.xml"/><Relationship Id="rId105" Type="http://schemas.openxmlformats.org/officeDocument/2006/relationships/tags" Target="../tags/tag315.xml"/><Relationship Id="rId106" Type="http://schemas.openxmlformats.org/officeDocument/2006/relationships/tags" Target="../tags/tag316.xml"/><Relationship Id="rId107" Type="http://schemas.openxmlformats.org/officeDocument/2006/relationships/tags" Target="../tags/tag317.xml"/><Relationship Id="rId1" Type="http://schemas.openxmlformats.org/officeDocument/2006/relationships/tags" Target="../tags/tag211.xml"/><Relationship Id="rId2" Type="http://schemas.openxmlformats.org/officeDocument/2006/relationships/tags" Target="../tags/tag212.xml"/><Relationship Id="rId3" Type="http://schemas.openxmlformats.org/officeDocument/2006/relationships/tags" Target="../tags/tag213.xml"/><Relationship Id="rId4" Type="http://schemas.openxmlformats.org/officeDocument/2006/relationships/tags" Target="../tags/tag214.xml"/><Relationship Id="rId5" Type="http://schemas.openxmlformats.org/officeDocument/2006/relationships/tags" Target="../tags/tag215.xml"/><Relationship Id="rId6" Type="http://schemas.openxmlformats.org/officeDocument/2006/relationships/tags" Target="../tags/tag216.xml"/><Relationship Id="rId7" Type="http://schemas.openxmlformats.org/officeDocument/2006/relationships/tags" Target="../tags/tag217.xml"/><Relationship Id="rId8" Type="http://schemas.openxmlformats.org/officeDocument/2006/relationships/tags" Target="../tags/tag218.xml"/><Relationship Id="rId9" Type="http://schemas.openxmlformats.org/officeDocument/2006/relationships/tags" Target="../tags/tag219.xml"/><Relationship Id="rId108" Type="http://schemas.openxmlformats.org/officeDocument/2006/relationships/tags" Target="../tags/tag318.xml"/><Relationship Id="rId109" Type="http://schemas.openxmlformats.org/officeDocument/2006/relationships/tags" Target="../tags/tag319.xml"/><Relationship Id="rId10" Type="http://schemas.openxmlformats.org/officeDocument/2006/relationships/tags" Target="../tags/tag220.xml"/><Relationship Id="rId11" Type="http://schemas.openxmlformats.org/officeDocument/2006/relationships/tags" Target="../tags/tag221.xml"/><Relationship Id="rId12" Type="http://schemas.openxmlformats.org/officeDocument/2006/relationships/tags" Target="../tags/tag222.xml"/><Relationship Id="rId13" Type="http://schemas.openxmlformats.org/officeDocument/2006/relationships/tags" Target="../tags/tag223.xml"/><Relationship Id="rId14" Type="http://schemas.openxmlformats.org/officeDocument/2006/relationships/tags" Target="../tags/tag224.xml"/><Relationship Id="rId15" Type="http://schemas.openxmlformats.org/officeDocument/2006/relationships/tags" Target="../tags/tag225.xml"/><Relationship Id="rId16" Type="http://schemas.openxmlformats.org/officeDocument/2006/relationships/tags" Target="../tags/tag226.xml"/><Relationship Id="rId17" Type="http://schemas.openxmlformats.org/officeDocument/2006/relationships/tags" Target="../tags/tag227.xml"/><Relationship Id="rId18" Type="http://schemas.openxmlformats.org/officeDocument/2006/relationships/tags" Target="../tags/tag228.xml"/><Relationship Id="rId19" Type="http://schemas.openxmlformats.org/officeDocument/2006/relationships/tags" Target="../tags/tag229.xml"/><Relationship Id="rId30" Type="http://schemas.openxmlformats.org/officeDocument/2006/relationships/tags" Target="../tags/tag240.xml"/><Relationship Id="rId31" Type="http://schemas.openxmlformats.org/officeDocument/2006/relationships/tags" Target="../tags/tag241.xml"/><Relationship Id="rId32" Type="http://schemas.openxmlformats.org/officeDocument/2006/relationships/tags" Target="../tags/tag242.xml"/><Relationship Id="rId33" Type="http://schemas.openxmlformats.org/officeDocument/2006/relationships/tags" Target="../tags/tag243.xml"/><Relationship Id="rId34" Type="http://schemas.openxmlformats.org/officeDocument/2006/relationships/tags" Target="../tags/tag244.xml"/><Relationship Id="rId35" Type="http://schemas.openxmlformats.org/officeDocument/2006/relationships/tags" Target="../tags/tag245.xml"/><Relationship Id="rId36" Type="http://schemas.openxmlformats.org/officeDocument/2006/relationships/tags" Target="../tags/tag246.xml"/><Relationship Id="rId37" Type="http://schemas.openxmlformats.org/officeDocument/2006/relationships/tags" Target="../tags/tag247.xml"/><Relationship Id="rId38" Type="http://schemas.openxmlformats.org/officeDocument/2006/relationships/tags" Target="../tags/tag248.xml"/><Relationship Id="rId39" Type="http://schemas.openxmlformats.org/officeDocument/2006/relationships/tags" Target="../tags/tag249.xml"/><Relationship Id="rId50" Type="http://schemas.openxmlformats.org/officeDocument/2006/relationships/tags" Target="../tags/tag260.xml"/><Relationship Id="rId51" Type="http://schemas.openxmlformats.org/officeDocument/2006/relationships/tags" Target="../tags/tag261.xml"/><Relationship Id="rId52" Type="http://schemas.openxmlformats.org/officeDocument/2006/relationships/tags" Target="../tags/tag262.xml"/><Relationship Id="rId53" Type="http://schemas.openxmlformats.org/officeDocument/2006/relationships/tags" Target="../tags/tag263.xml"/><Relationship Id="rId54" Type="http://schemas.openxmlformats.org/officeDocument/2006/relationships/tags" Target="../tags/tag264.xml"/><Relationship Id="rId55" Type="http://schemas.openxmlformats.org/officeDocument/2006/relationships/tags" Target="../tags/tag265.xml"/><Relationship Id="rId56" Type="http://schemas.openxmlformats.org/officeDocument/2006/relationships/tags" Target="../tags/tag266.xml"/><Relationship Id="rId57" Type="http://schemas.openxmlformats.org/officeDocument/2006/relationships/tags" Target="../tags/tag267.xml"/><Relationship Id="rId58" Type="http://schemas.openxmlformats.org/officeDocument/2006/relationships/tags" Target="../tags/tag268.xml"/><Relationship Id="rId59" Type="http://schemas.openxmlformats.org/officeDocument/2006/relationships/tags" Target="../tags/tag269.xml"/><Relationship Id="rId70" Type="http://schemas.openxmlformats.org/officeDocument/2006/relationships/tags" Target="../tags/tag280.xml"/><Relationship Id="rId71" Type="http://schemas.openxmlformats.org/officeDocument/2006/relationships/tags" Target="../tags/tag281.xml"/><Relationship Id="rId72" Type="http://schemas.openxmlformats.org/officeDocument/2006/relationships/tags" Target="../tags/tag282.xml"/><Relationship Id="rId73" Type="http://schemas.openxmlformats.org/officeDocument/2006/relationships/tags" Target="../tags/tag283.xml"/><Relationship Id="rId74" Type="http://schemas.openxmlformats.org/officeDocument/2006/relationships/tags" Target="../tags/tag284.xml"/><Relationship Id="rId75" Type="http://schemas.openxmlformats.org/officeDocument/2006/relationships/tags" Target="../tags/tag285.xml"/><Relationship Id="rId76" Type="http://schemas.openxmlformats.org/officeDocument/2006/relationships/tags" Target="../tags/tag286.xml"/><Relationship Id="rId77" Type="http://schemas.openxmlformats.org/officeDocument/2006/relationships/tags" Target="../tags/tag287.xml"/><Relationship Id="rId78" Type="http://schemas.openxmlformats.org/officeDocument/2006/relationships/tags" Target="../tags/tag288.xml"/><Relationship Id="rId79" Type="http://schemas.openxmlformats.org/officeDocument/2006/relationships/tags" Target="../tags/tag289.xml"/><Relationship Id="rId110" Type="http://schemas.openxmlformats.org/officeDocument/2006/relationships/tags" Target="../tags/tag320.xml"/><Relationship Id="rId90" Type="http://schemas.openxmlformats.org/officeDocument/2006/relationships/tags" Target="../tags/tag300.xml"/><Relationship Id="rId91" Type="http://schemas.openxmlformats.org/officeDocument/2006/relationships/tags" Target="../tags/tag301.xml"/><Relationship Id="rId92" Type="http://schemas.openxmlformats.org/officeDocument/2006/relationships/tags" Target="../tags/tag302.xml"/><Relationship Id="rId93" Type="http://schemas.openxmlformats.org/officeDocument/2006/relationships/tags" Target="../tags/tag303.xml"/><Relationship Id="rId94" Type="http://schemas.openxmlformats.org/officeDocument/2006/relationships/tags" Target="../tags/tag304.xml"/><Relationship Id="rId95" Type="http://schemas.openxmlformats.org/officeDocument/2006/relationships/tags" Target="../tags/tag305.xml"/><Relationship Id="rId96" Type="http://schemas.openxmlformats.org/officeDocument/2006/relationships/tags" Target="../tags/tag306.xml"/><Relationship Id="rId97" Type="http://schemas.openxmlformats.org/officeDocument/2006/relationships/tags" Target="../tags/tag307.xml"/><Relationship Id="rId98" Type="http://schemas.openxmlformats.org/officeDocument/2006/relationships/tags" Target="../tags/tag308.xml"/><Relationship Id="rId99" Type="http://schemas.openxmlformats.org/officeDocument/2006/relationships/tags" Target="../tags/tag309.xml"/><Relationship Id="rId111" Type="http://schemas.openxmlformats.org/officeDocument/2006/relationships/tags" Target="../tags/tag321.xml"/><Relationship Id="rId112" Type="http://schemas.openxmlformats.org/officeDocument/2006/relationships/tags" Target="../tags/tag322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230.xml"/><Relationship Id="rId21" Type="http://schemas.openxmlformats.org/officeDocument/2006/relationships/tags" Target="../tags/tag231.xml"/><Relationship Id="rId22" Type="http://schemas.openxmlformats.org/officeDocument/2006/relationships/tags" Target="../tags/tag232.xml"/><Relationship Id="rId23" Type="http://schemas.openxmlformats.org/officeDocument/2006/relationships/tags" Target="../tags/tag233.xml"/><Relationship Id="rId24" Type="http://schemas.openxmlformats.org/officeDocument/2006/relationships/tags" Target="../tags/tag234.xml"/><Relationship Id="rId25" Type="http://schemas.openxmlformats.org/officeDocument/2006/relationships/tags" Target="../tags/tag235.xml"/><Relationship Id="rId26" Type="http://schemas.openxmlformats.org/officeDocument/2006/relationships/tags" Target="../tags/tag236.xml"/><Relationship Id="rId27" Type="http://schemas.openxmlformats.org/officeDocument/2006/relationships/tags" Target="../tags/tag237.xml"/><Relationship Id="rId28" Type="http://schemas.openxmlformats.org/officeDocument/2006/relationships/tags" Target="../tags/tag238.xml"/><Relationship Id="rId29" Type="http://schemas.openxmlformats.org/officeDocument/2006/relationships/tags" Target="../tags/tag239.xml"/><Relationship Id="rId40" Type="http://schemas.openxmlformats.org/officeDocument/2006/relationships/tags" Target="../tags/tag250.xml"/><Relationship Id="rId41" Type="http://schemas.openxmlformats.org/officeDocument/2006/relationships/tags" Target="../tags/tag251.xml"/><Relationship Id="rId42" Type="http://schemas.openxmlformats.org/officeDocument/2006/relationships/tags" Target="../tags/tag252.xml"/><Relationship Id="rId43" Type="http://schemas.openxmlformats.org/officeDocument/2006/relationships/tags" Target="../tags/tag253.xml"/><Relationship Id="rId44" Type="http://schemas.openxmlformats.org/officeDocument/2006/relationships/tags" Target="../tags/tag254.xml"/><Relationship Id="rId45" Type="http://schemas.openxmlformats.org/officeDocument/2006/relationships/tags" Target="../tags/tag255.xml"/><Relationship Id="rId46" Type="http://schemas.openxmlformats.org/officeDocument/2006/relationships/tags" Target="../tags/tag256.xml"/><Relationship Id="rId47" Type="http://schemas.openxmlformats.org/officeDocument/2006/relationships/tags" Target="../tags/tag257.xml"/><Relationship Id="rId48" Type="http://schemas.openxmlformats.org/officeDocument/2006/relationships/tags" Target="../tags/tag258.xml"/><Relationship Id="rId49" Type="http://schemas.openxmlformats.org/officeDocument/2006/relationships/tags" Target="../tags/tag259.xml"/><Relationship Id="rId60" Type="http://schemas.openxmlformats.org/officeDocument/2006/relationships/tags" Target="../tags/tag270.xml"/><Relationship Id="rId61" Type="http://schemas.openxmlformats.org/officeDocument/2006/relationships/tags" Target="../tags/tag271.xml"/><Relationship Id="rId62" Type="http://schemas.openxmlformats.org/officeDocument/2006/relationships/tags" Target="../tags/tag272.xml"/><Relationship Id="rId63" Type="http://schemas.openxmlformats.org/officeDocument/2006/relationships/tags" Target="../tags/tag273.xml"/><Relationship Id="rId64" Type="http://schemas.openxmlformats.org/officeDocument/2006/relationships/tags" Target="../tags/tag274.xml"/><Relationship Id="rId65" Type="http://schemas.openxmlformats.org/officeDocument/2006/relationships/tags" Target="../tags/tag275.xml"/><Relationship Id="rId66" Type="http://schemas.openxmlformats.org/officeDocument/2006/relationships/tags" Target="../tags/tag276.xml"/><Relationship Id="rId67" Type="http://schemas.openxmlformats.org/officeDocument/2006/relationships/tags" Target="../tags/tag277.xml"/><Relationship Id="rId68" Type="http://schemas.openxmlformats.org/officeDocument/2006/relationships/tags" Target="../tags/tag278.xml"/><Relationship Id="rId69" Type="http://schemas.openxmlformats.org/officeDocument/2006/relationships/tags" Target="../tags/tag279.xml"/><Relationship Id="rId100" Type="http://schemas.openxmlformats.org/officeDocument/2006/relationships/tags" Target="../tags/tag310.xml"/><Relationship Id="rId80" Type="http://schemas.openxmlformats.org/officeDocument/2006/relationships/tags" Target="../tags/tag290.xml"/><Relationship Id="rId81" Type="http://schemas.openxmlformats.org/officeDocument/2006/relationships/tags" Target="../tags/tag291.xml"/><Relationship Id="rId82" Type="http://schemas.openxmlformats.org/officeDocument/2006/relationships/tags" Target="../tags/tag292.xml"/><Relationship Id="rId83" Type="http://schemas.openxmlformats.org/officeDocument/2006/relationships/tags" Target="../tags/tag293.xml"/><Relationship Id="rId84" Type="http://schemas.openxmlformats.org/officeDocument/2006/relationships/tags" Target="../tags/tag294.xml"/><Relationship Id="rId85" Type="http://schemas.openxmlformats.org/officeDocument/2006/relationships/tags" Target="../tags/tag295.xml"/><Relationship Id="rId86" Type="http://schemas.openxmlformats.org/officeDocument/2006/relationships/tags" Target="../tags/tag296.xml"/><Relationship Id="rId87" Type="http://schemas.openxmlformats.org/officeDocument/2006/relationships/tags" Target="../tags/tag297.xml"/><Relationship Id="rId88" Type="http://schemas.openxmlformats.org/officeDocument/2006/relationships/tags" Target="../tags/tag298.xml"/><Relationship Id="rId89" Type="http://schemas.openxmlformats.org/officeDocument/2006/relationships/tags" Target="../tags/tag299.xml"/></Relationships>
</file>

<file path=ppt/slides/_rels/slide8.xml.rels><?xml version="1.0" encoding="UTF-8" standalone="yes"?>
<Relationships xmlns="http://schemas.openxmlformats.org/package/2006/relationships"><Relationship Id="rId142" Type="http://schemas.openxmlformats.org/officeDocument/2006/relationships/tags" Target="../tags/tag464.xml"/><Relationship Id="rId143" Type="http://schemas.openxmlformats.org/officeDocument/2006/relationships/tags" Target="../tags/tag465.xml"/><Relationship Id="rId144" Type="http://schemas.openxmlformats.org/officeDocument/2006/relationships/tags" Target="../tags/tag466.xml"/><Relationship Id="rId145" Type="http://schemas.openxmlformats.org/officeDocument/2006/relationships/tags" Target="../tags/tag467.xml"/><Relationship Id="rId146" Type="http://schemas.openxmlformats.org/officeDocument/2006/relationships/tags" Target="../tags/tag468.xml"/><Relationship Id="rId147" Type="http://schemas.openxmlformats.org/officeDocument/2006/relationships/tags" Target="../tags/tag469.xml"/><Relationship Id="rId148" Type="http://schemas.openxmlformats.org/officeDocument/2006/relationships/tags" Target="../tags/tag470.xml"/><Relationship Id="rId149" Type="http://schemas.openxmlformats.org/officeDocument/2006/relationships/tags" Target="../tags/tag471.xml"/><Relationship Id="rId180" Type="http://schemas.openxmlformats.org/officeDocument/2006/relationships/tags" Target="../tags/tag502.xml"/><Relationship Id="rId181" Type="http://schemas.openxmlformats.org/officeDocument/2006/relationships/tags" Target="../tags/tag503.xml"/><Relationship Id="rId182" Type="http://schemas.openxmlformats.org/officeDocument/2006/relationships/tags" Target="../tags/tag504.xml"/><Relationship Id="rId40" Type="http://schemas.openxmlformats.org/officeDocument/2006/relationships/tags" Target="../tags/tag362.xml"/><Relationship Id="rId41" Type="http://schemas.openxmlformats.org/officeDocument/2006/relationships/tags" Target="../tags/tag363.xml"/><Relationship Id="rId42" Type="http://schemas.openxmlformats.org/officeDocument/2006/relationships/tags" Target="../tags/tag364.xml"/><Relationship Id="rId43" Type="http://schemas.openxmlformats.org/officeDocument/2006/relationships/tags" Target="../tags/tag365.xml"/><Relationship Id="rId44" Type="http://schemas.openxmlformats.org/officeDocument/2006/relationships/tags" Target="../tags/tag366.xml"/><Relationship Id="rId45" Type="http://schemas.openxmlformats.org/officeDocument/2006/relationships/tags" Target="../tags/tag367.xml"/><Relationship Id="rId46" Type="http://schemas.openxmlformats.org/officeDocument/2006/relationships/tags" Target="../tags/tag368.xml"/><Relationship Id="rId47" Type="http://schemas.openxmlformats.org/officeDocument/2006/relationships/tags" Target="../tags/tag369.xml"/><Relationship Id="rId48" Type="http://schemas.openxmlformats.org/officeDocument/2006/relationships/tags" Target="../tags/tag370.xml"/><Relationship Id="rId49" Type="http://schemas.openxmlformats.org/officeDocument/2006/relationships/tags" Target="../tags/tag371.xml"/><Relationship Id="rId183" Type="http://schemas.openxmlformats.org/officeDocument/2006/relationships/tags" Target="../tags/tag505.xml"/><Relationship Id="rId184" Type="http://schemas.openxmlformats.org/officeDocument/2006/relationships/tags" Target="../tags/tag506.xml"/><Relationship Id="rId185" Type="http://schemas.openxmlformats.org/officeDocument/2006/relationships/tags" Target="../tags/tag507.xml"/><Relationship Id="rId186" Type="http://schemas.openxmlformats.org/officeDocument/2006/relationships/tags" Target="../tags/tag508.xml"/><Relationship Id="rId187" Type="http://schemas.openxmlformats.org/officeDocument/2006/relationships/tags" Target="../tags/tag509.xml"/><Relationship Id="rId188" Type="http://schemas.openxmlformats.org/officeDocument/2006/relationships/tags" Target="../tags/tag510.xml"/><Relationship Id="rId189" Type="http://schemas.openxmlformats.org/officeDocument/2006/relationships/tags" Target="../tags/tag511.xml"/><Relationship Id="rId80" Type="http://schemas.openxmlformats.org/officeDocument/2006/relationships/tags" Target="../tags/tag402.xml"/><Relationship Id="rId81" Type="http://schemas.openxmlformats.org/officeDocument/2006/relationships/tags" Target="../tags/tag403.xml"/><Relationship Id="rId82" Type="http://schemas.openxmlformats.org/officeDocument/2006/relationships/tags" Target="../tags/tag404.xml"/><Relationship Id="rId83" Type="http://schemas.openxmlformats.org/officeDocument/2006/relationships/tags" Target="../tags/tag405.xml"/><Relationship Id="rId84" Type="http://schemas.openxmlformats.org/officeDocument/2006/relationships/tags" Target="../tags/tag406.xml"/><Relationship Id="rId85" Type="http://schemas.openxmlformats.org/officeDocument/2006/relationships/tags" Target="../tags/tag407.xml"/><Relationship Id="rId86" Type="http://schemas.openxmlformats.org/officeDocument/2006/relationships/tags" Target="../tags/tag408.xml"/><Relationship Id="rId87" Type="http://schemas.openxmlformats.org/officeDocument/2006/relationships/tags" Target="../tags/tag409.xml"/><Relationship Id="rId88" Type="http://schemas.openxmlformats.org/officeDocument/2006/relationships/tags" Target="../tags/tag410.xml"/><Relationship Id="rId89" Type="http://schemas.openxmlformats.org/officeDocument/2006/relationships/tags" Target="../tags/tag411.xml"/><Relationship Id="rId110" Type="http://schemas.openxmlformats.org/officeDocument/2006/relationships/tags" Target="../tags/tag432.xml"/><Relationship Id="rId111" Type="http://schemas.openxmlformats.org/officeDocument/2006/relationships/tags" Target="../tags/tag433.xml"/><Relationship Id="rId112" Type="http://schemas.openxmlformats.org/officeDocument/2006/relationships/tags" Target="../tags/tag434.xml"/><Relationship Id="rId113" Type="http://schemas.openxmlformats.org/officeDocument/2006/relationships/tags" Target="../tags/tag435.xml"/><Relationship Id="rId114" Type="http://schemas.openxmlformats.org/officeDocument/2006/relationships/tags" Target="../tags/tag436.xml"/><Relationship Id="rId115" Type="http://schemas.openxmlformats.org/officeDocument/2006/relationships/tags" Target="../tags/tag437.xml"/><Relationship Id="rId116" Type="http://schemas.openxmlformats.org/officeDocument/2006/relationships/tags" Target="../tags/tag438.xml"/><Relationship Id="rId117" Type="http://schemas.openxmlformats.org/officeDocument/2006/relationships/tags" Target="../tags/tag439.xml"/><Relationship Id="rId118" Type="http://schemas.openxmlformats.org/officeDocument/2006/relationships/tags" Target="../tags/tag440.xml"/><Relationship Id="rId119" Type="http://schemas.openxmlformats.org/officeDocument/2006/relationships/tags" Target="../tags/tag441.xml"/><Relationship Id="rId150" Type="http://schemas.openxmlformats.org/officeDocument/2006/relationships/tags" Target="../tags/tag472.xml"/><Relationship Id="rId151" Type="http://schemas.openxmlformats.org/officeDocument/2006/relationships/tags" Target="../tags/tag473.xml"/><Relationship Id="rId152" Type="http://schemas.openxmlformats.org/officeDocument/2006/relationships/tags" Target="../tags/tag474.xml"/><Relationship Id="rId10" Type="http://schemas.openxmlformats.org/officeDocument/2006/relationships/tags" Target="../tags/tag332.xml"/><Relationship Id="rId11" Type="http://schemas.openxmlformats.org/officeDocument/2006/relationships/tags" Target="../tags/tag333.xml"/><Relationship Id="rId12" Type="http://schemas.openxmlformats.org/officeDocument/2006/relationships/tags" Target="../tags/tag334.xml"/><Relationship Id="rId13" Type="http://schemas.openxmlformats.org/officeDocument/2006/relationships/tags" Target="../tags/tag335.xml"/><Relationship Id="rId14" Type="http://schemas.openxmlformats.org/officeDocument/2006/relationships/tags" Target="../tags/tag336.xml"/><Relationship Id="rId15" Type="http://schemas.openxmlformats.org/officeDocument/2006/relationships/tags" Target="../tags/tag337.xml"/><Relationship Id="rId16" Type="http://schemas.openxmlformats.org/officeDocument/2006/relationships/tags" Target="../tags/tag338.xml"/><Relationship Id="rId17" Type="http://schemas.openxmlformats.org/officeDocument/2006/relationships/tags" Target="../tags/tag339.xml"/><Relationship Id="rId18" Type="http://schemas.openxmlformats.org/officeDocument/2006/relationships/tags" Target="../tags/tag340.xml"/><Relationship Id="rId19" Type="http://schemas.openxmlformats.org/officeDocument/2006/relationships/tags" Target="../tags/tag341.xml"/><Relationship Id="rId153" Type="http://schemas.openxmlformats.org/officeDocument/2006/relationships/tags" Target="../tags/tag475.xml"/><Relationship Id="rId154" Type="http://schemas.openxmlformats.org/officeDocument/2006/relationships/tags" Target="../tags/tag476.xml"/><Relationship Id="rId155" Type="http://schemas.openxmlformats.org/officeDocument/2006/relationships/tags" Target="../tags/tag477.xml"/><Relationship Id="rId156" Type="http://schemas.openxmlformats.org/officeDocument/2006/relationships/tags" Target="../tags/tag478.xml"/><Relationship Id="rId157" Type="http://schemas.openxmlformats.org/officeDocument/2006/relationships/tags" Target="../tags/tag479.xml"/><Relationship Id="rId158" Type="http://schemas.openxmlformats.org/officeDocument/2006/relationships/tags" Target="../tags/tag480.xml"/><Relationship Id="rId159" Type="http://schemas.openxmlformats.org/officeDocument/2006/relationships/tags" Target="../tags/tag481.xml"/><Relationship Id="rId190" Type="http://schemas.openxmlformats.org/officeDocument/2006/relationships/tags" Target="../tags/tag512.xml"/><Relationship Id="rId191" Type="http://schemas.openxmlformats.org/officeDocument/2006/relationships/tags" Target="../tags/tag513.xml"/><Relationship Id="rId192" Type="http://schemas.openxmlformats.org/officeDocument/2006/relationships/tags" Target="../tags/tag514.xml"/><Relationship Id="rId50" Type="http://schemas.openxmlformats.org/officeDocument/2006/relationships/tags" Target="../tags/tag372.xml"/><Relationship Id="rId51" Type="http://schemas.openxmlformats.org/officeDocument/2006/relationships/tags" Target="../tags/tag373.xml"/><Relationship Id="rId52" Type="http://schemas.openxmlformats.org/officeDocument/2006/relationships/tags" Target="../tags/tag374.xml"/><Relationship Id="rId53" Type="http://schemas.openxmlformats.org/officeDocument/2006/relationships/tags" Target="../tags/tag375.xml"/><Relationship Id="rId54" Type="http://schemas.openxmlformats.org/officeDocument/2006/relationships/tags" Target="../tags/tag376.xml"/><Relationship Id="rId55" Type="http://schemas.openxmlformats.org/officeDocument/2006/relationships/tags" Target="../tags/tag377.xml"/><Relationship Id="rId56" Type="http://schemas.openxmlformats.org/officeDocument/2006/relationships/tags" Target="../tags/tag378.xml"/><Relationship Id="rId57" Type="http://schemas.openxmlformats.org/officeDocument/2006/relationships/tags" Target="../tags/tag379.xml"/><Relationship Id="rId58" Type="http://schemas.openxmlformats.org/officeDocument/2006/relationships/tags" Target="../tags/tag380.xml"/><Relationship Id="rId59" Type="http://schemas.openxmlformats.org/officeDocument/2006/relationships/tags" Target="../tags/tag381.xml"/><Relationship Id="rId193" Type="http://schemas.openxmlformats.org/officeDocument/2006/relationships/tags" Target="../tags/tag515.xml"/><Relationship Id="rId194" Type="http://schemas.openxmlformats.org/officeDocument/2006/relationships/tags" Target="../tags/tag516.xml"/><Relationship Id="rId195" Type="http://schemas.openxmlformats.org/officeDocument/2006/relationships/tags" Target="../tags/tag517.xml"/><Relationship Id="rId196" Type="http://schemas.openxmlformats.org/officeDocument/2006/relationships/tags" Target="../tags/tag518.xml"/><Relationship Id="rId197" Type="http://schemas.openxmlformats.org/officeDocument/2006/relationships/tags" Target="../tags/tag519.xml"/><Relationship Id="rId198" Type="http://schemas.openxmlformats.org/officeDocument/2006/relationships/tags" Target="../tags/tag520.xml"/><Relationship Id="rId199" Type="http://schemas.openxmlformats.org/officeDocument/2006/relationships/tags" Target="../tags/tag521.xml"/><Relationship Id="rId90" Type="http://schemas.openxmlformats.org/officeDocument/2006/relationships/tags" Target="../tags/tag412.xml"/><Relationship Id="rId91" Type="http://schemas.openxmlformats.org/officeDocument/2006/relationships/tags" Target="../tags/tag413.xml"/><Relationship Id="rId92" Type="http://schemas.openxmlformats.org/officeDocument/2006/relationships/tags" Target="../tags/tag414.xml"/><Relationship Id="rId93" Type="http://schemas.openxmlformats.org/officeDocument/2006/relationships/tags" Target="../tags/tag415.xml"/><Relationship Id="rId94" Type="http://schemas.openxmlformats.org/officeDocument/2006/relationships/tags" Target="../tags/tag416.xml"/><Relationship Id="rId95" Type="http://schemas.openxmlformats.org/officeDocument/2006/relationships/tags" Target="../tags/tag417.xml"/><Relationship Id="rId96" Type="http://schemas.openxmlformats.org/officeDocument/2006/relationships/tags" Target="../tags/tag418.xml"/><Relationship Id="rId97" Type="http://schemas.openxmlformats.org/officeDocument/2006/relationships/tags" Target="../tags/tag419.xml"/><Relationship Id="rId98" Type="http://schemas.openxmlformats.org/officeDocument/2006/relationships/tags" Target="../tags/tag420.xml"/><Relationship Id="rId99" Type="http://schemas.openxmlformats.org/officeDocument/2006/relationships/tags" Target="../tags/tag421.xml"/><Relationship Id="rId120" Type="http://schemas.openxmlformats.org/officeDocument/2006/relationships/tags" Target="../tags/tag442.xml"/><Relationship Id="rId121" Type="http://schemas.openxmlformats.org/officeDocument/2006/relationships/tags" Target="../tags/tag443.xml"/><Relationship Id="rId122" Type="http://schemas.openxmlformats.org/officeDocument/2006/relationships/tags" Target="../tags/tag444.xml"/><Relationship Id="rId123" Type="http://schemas.openxmlformats.org/officeDocument/2006/relationships/tags" Target="../tags/tag445.xml"/><Relationship Id="rId124" Type="http://schemas.openxmlformats.org/officeDocument/2006/relationships/tags" Target="../tags/tag446.xml"/><Relationship Id="rId125" Type="http://schemas.openxmlformats.org/officeDocument/2006/relationships/tags" Target="../tags/tag447.xml"/><Relationship Id="rId126" Type="http://schemas.openxmlformats.org/officeDocument/2006/relationships/tags" Target="../tags/tag448.xml"/><Relationship Id="rId127" Type="http://schemas.openxmlformats.org/officeDocument/2006/relationships/tags" Target="../tags/tag449.xml"/><Relationship Id="rId128" Type="http://schemas.openxmlformats.org/officeDocument/2006/relationships/tags" Target="../tags/tag450.xml"/><Relationship Id="rId129" Type="http://schemas.openxmlformats.org/officeDocument/2006/relationships/tags" Target="../tags/tag451.xml"/><Relationship Id="rId160" Type="http://schemas.openxmlformats.org/officeDocument/2006/relationships/tags" Target="../tags/tag482.xml"/><Relationship Id="rId161" Type="http://schemas.openxmlformats.org/officeDocument/2006/relationships/tags" Target="../tags/tag483.xml"/><Relationship Id="rId162" Type="http://schemas.openxmlformats.org/officeDocument/2006/relationships/tags" Target="../tags/tag484.xml"/><Relationship Id="rId20" Type="http://schemas.openxmlformats.org/officeDocument/2006/relationships/tags" Target="../tags/tag342.xml"/><Relationship Id="rId21" Type="http://schemas.openxmlformats.org/officeDocument/2006/relationships/tags" Target="../tags/tag343.xml"/><Relationship Id="rId22" Type="http://schemas.openxmlformats.org/officeDocument/2006/relationships/tags" Target="../tags/tag344.xml"/><Relationship Id="rId23" Type="http://schemas.openxmlformats.org/officeDocument/2006/relationships/tags" Target="../tags/tag345.xml"/><Relationship Id="rId24" Type="http://schemas.openxmlformats.org/officeDocument/2006/relationships/tags" Target="../tags/tag346.xml"/><Relationship Id="rId25" Type="http://schemas.openxmlformats.org/officeDocument/2006/relationships/tags" Target="../tags/tag347.xml"/><Relationship Id="rId26" Type="http://schemas.openxmlformats.org/officeDocument/2006/relationships/tags" Target="../tags/tag348.xml"/><Relationship Id="rId27" Type="http://schemas.openxmlformats.org/officeDocument/2006/relationships/tags" Target="../tags/tag349.xml"/><Relationship Id="rId28" Type="http://schemas.openxmlformats.org/officeDocument/2006/relationships/tags" Target="../tags/tag350.xml"/><Relationship Id="rId29" Type="http://schemas.openxmlformats.org/officeDocument/2006/relationships/tags" Target="../tags/tag351.xml"/><Relationship Id="rId163" Type="http://schemas.openxmlformats.org/officeDocument/2006/relationships/tags" Target="../tags/tag485.xml"/><Relationship Id="rId164" Type="http://schemas.openxmlformats.org/officeDocument/2006/relationships/tags" Target="../tags/tag486.xml"/><Relationship Id="rId165" Type="http://schemas.openxmlformats.org/officeDocument/2006/relationships/tags" Target="../tags/tag487.xml"/><Relationship Id="rId166" Type="http://schemas.openxmlformats.org/officeDocument/2006/relationships/tags" Target="../tags/tag488.xml"/><Relationship Id="rId167" Type="http://schemas.openxmlformats.org/officeDocument/2006/relationships/tags" Target="../tags/tag489.xml"/><Relationship Id="rId168" Type="http://schemas.openxmlformats.org/officeDocument/2006/relationships/tags" Target="../tags/tag490.xml"/><Relationship Id="rId169" Type="http://schemas.openxmlformats.org/officeDocument/2006/relationships/tags" Target="../tags/tag491.xml"/><Relationship Id="rId200" Type="http://schemas.openxmlformats.org/officeDocument/2006/relationships/tags" Target="../tags/tag522.xml"/><Relationship Id="rId201" Type="http://schemas.openxmlformats.org/officeDocument/2006/relationships/tags" Target="../tags/tag523.xml"/><Relationship Id="rId202" Type="http://schemas.openxmlformats.org/officeDocument/2006/relationships/tags" Target="../tags/tag524.xml"/><Relationship Id="rId203" Type="http://schemas.openxmlformats.org/officeDocument/2006/relationships/tags" Target="../tags/tag525.xml"/><Relationship Id="rId60" Type="http://schemas.openxmlformats.org/officeDocument/2006/relationships/tags" Target="../tags/tag382.xml"/><Relationship Id="rId61" Type="http://schemas.openxmlformats.org/officeDocument/2006/relationships/tags" Target="../tags/tag383.xml"/><Relationship Id="rId62" Type="http://schemas.openxmlformats.org/officeDocument/2006/relationships/tags" Target="../tags/tag384.xml"/><Relationship Id="rId63" Type="http://schemas.openxmlformats.org/officeDocument/2006/relationships/tags" Target="../tags/tag385.xml"/><Relationship Id="rId64" Type="http://schemas.openxmlformats.org/officeDocument/2006/relationships/tags" Target="../tags/tag386.xml"/><Relationship Id="rId65" Type="http://schemas.openxmlformats.org/officeDocument/2006/relationships/tags" Target="../tags/tag387.xml"/><Relationship Id="rId66" Type="http://schemas.openxmlformats.org/officeDocument/2006/relationships/tags" Target="../tags/tag388.xml"/><Relationship Id="rId67" Type="http://schemas.openxmlformats.org/officeDocument/2006/relationships/tags" Target="../tags/tag389.xml"/><Relationship Id="rId68" Type="http://schemas.openxmlformats.org/officeDocument/2006/relationships/tags" Target="../tags/tag390.xml"/><Relationship Id="rId69" Type="http://schemas.openxmlformats.org/officeDocument/2006/relationships/tags" Target="../tags/tag391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452.xml"/><Relationship Id="rId131" Type="http://schemas.openxmlformats.org/officeDocument/2006/relationships/tags" Target="../tags/tag453.xml"/><Relationship Id="rId132" Type="http://schemas.openxmlformats.org/officeDocument/2006/relationships/tags" Target="../tags/tag454.xml"/><Relationship Id="rId133" Type="http://schemas.openxmlformats.org/officeDocument/2006/relationships/tags" Target="../tags/tag455.xml"/><Relationship Id="rId134" Type="http://schemas.openxmlformats.org/officeDocument/2006/relationships/tags" Target="../tags/tag456.xml"/><Relationship Id="rId135" Type="http://schemas.openxmlformats.org/officeDocument/2006/relationships/tags" Target="../tags/tag457.xml"/><Relationship Id="rId136" Type="http://schemas.openxmlformats.org/officeDocument/2006/relationships/tags" Target="../tags/tag458.xml"/><Relationship Id="rId137" Type="http://schemas.openxmlformats.org/officeDocument/2006/relationships/tags" Target="../tags/tag459.xml"/><Relationship Id="rId138" Type="http://schemas.openxmlformats.org/officeDocument/2006/relationships/tags" Target="../tags/tag460.xml"/><Relationship Id="rId139" Type="http://schemas.openxmlformats.org/officeDocument/2006/relationships/tags" Target="../tags/tag461.xml"/><Relationship Id="rId170" Type="http://schemas.openxmlformats.org/officeDocument/2006/relationships/tags" Target="../tags/tag492.xml"/><Relationship Id="rId171" Type="http://schemas.openxmlformats.org/officeDocument/2006/relationships/tags" Target="../tags/tag493.xml"/><Relationship Id="rId172" Type="http://schemas.openxmlformats.org/officeDocument/2006/relationships/tags" Target="../tags/tag494.xml"/><Relationship Id="rId30" Type="http://schemas.openxmlformats.org/officeDocument/2006/relationships/tags" Target="../tags/tag352.xml"/><Relationship Id="rId31" Type="http://schemas.openxmlformats.org/officeDocument/2006/relationships/tags" Target="../tags/tag353.xml"/><Relationship Id="rId32" Type="http://schemas.openxmlformats.org/officeDocument/2006/relationships/tags" Target="../tags/tag354.xml"/><Relationship Id="rId33" Type="http://schemas.openxmlformats.org/officeDocument/2006/relationships/tags" Target="../tags/tag355.xml"/><Relationship Id="rId34" Type="http://schemas.openxmlformats.org/officeDocument/2006/relationships/tags" Target="../tags/tag356.xml"/><Relationship Id="rId35" Type="http://schemas.openxmlformats.org/officeDocument/2006/relationships/tags" Target="../tags/tag357.xml"/><Relationship Id="rId36" Type="http://schemas.openxmlformats.org/officeDocument/2006/relationships/tags" Target="../tags/tag358.xml"/><Relationship Id="rId37" Type="http://schemas.openxmlformats.org/officeDocument/2006/relationships/tags" Target="../tags/tag359.xml"/><Relationship Id="rId38" Type="http://schemas.openxmlformats.org/officeDocument/2006/relationships/tags" Target="../tags/tag360.xml"/><Relationship Id="rId39" Type="http://schemas.openxmlformats.org/officeDocument/2006/relationships/tags" Target="../tags/tag361.xml"/><Relationship Id="rId173" Type="http://schemas.openxmlformats.org/officeDocument/2006/relationships/tags" Target="../tags/tag495.xml"/><Relationship Id="rId174" Type="http://schemas.openxmlformats.org/officeDocument/2006/relationships/tags" Target="../tags/tag496.xml"/><Relationship Id="rId175" Type="http://schemas.openxmlformats.org/officeDocument/2006/relationships/tags" Target="../tags/tag497.xml"/><Relationship Id="rId176" Type="http://schemas.openxmlformats.org/officeDocument/2006/relationships/tags" Target="../tags/tag498.xml"/><Relationship Id="rId177" Type="http://schemas.openxmlformats.org/officeDocument/2006/relationships/tags" Target="../tags/tag499.xml"/><Relationship Id="rId178" Type="http://schemas.openxmlformats.org/officeDocument/2006/relationships/tags" Target="../tags/tag500.xml"/><Relationship Id="rId179" Type="http://schemas.openxmlformats.org/officeDocument/2006/relationships/tags" Target="../tags/tag501.xml"/><Relationship Id="rId70" Type="http://schemas.openxmlformats.org/officeDocument/2006/relationships/tags" Target="../tags/tag392.xml"/><Relationship Id="rId71" Type="http://schemas.openxmlformats.org/officeDocument/2006/relationships/tags" Target="../tags/tag393.xml"/><Relationship Id="rId72" Type="http://schemas.openxmlformats.org/officeDocument/2006/relationships/tags" Target="../tags/tag394.xml"/><Relationship Id="rId73" Type="http://schemas.openxmlformats.org/officeDocument/2006/relationships/tags" Target="../tags/tag395.xml"/><Relationship Id="rId74" Type="http://schemas.openxmlformats.org/officeDocument/2006/relationships/tags" Target="../tags/tag396.xml"/><Relationship Id="rId75" Type="http://schemas.openxmlformats.org/officeDocument/2006/relationships/tags" Target="../tags/tag397.xml"/><Relationship Id="rId76" Type="http://schemas.openxmlformats.org/officeDocument/2006/relationships/tags" Target="../tags/tag398.xml"/><Relationship Id="rId77" Type="http://schemas.openxmlformats.org/officeDocument/2006/relationships/tags" Target="../tags/tag399.xml"/><Relationship Id="rId78" Type="http://schemas.openxmlformats.org/officeDocument/2006/relationships/tags" Target="../tags/tag400.xml"/><Relationship Id="rId79" Type="http://schemas.openxmlformats.org/officeDocument/2006/relationships/tags" Target="../tags/tag401.xml"/><Relationship Id="rId1" Type="http://schemas.openxmlformats.org/officeDocument/2006/relationships/tags" Target="../tags/tag323.xml"/><Relationship Id="rId2" Type="http://schemas.openxmlformats.org/officeDocument/2006/relationships/tags" Target="../tags/tag324.xml"/><Relationship Id="rId3" Type="http://schemas.openxmlformats.org/officeDocument/2006/relationships/tags" Target="../tags/tag325.xml"/><Relationship Id="rId4" Type="http://schemas.openxmlformats.org/officeDocument/2006/relationships/tags" Target="../tags/tag326.xml"/><Relationship Id="rId100" Type="http://schemas.openxmlformats.org/officeDocument/2006/relationships/tags" Target="../tags/tag422.xml"/><Relationship Id="rId101" Type="http://schemas.openxmlformats.org/officeDocument/2006/relationships/tags" Target="../tags/tag423.xml"/><Relationship Id="rId102" Type="http://schemas.openxmlformats.org/officeDocument/2006/relationships/tags" Target="../tags/tag424.xml"/><Relationship Id="rId103" Type="http://schemas.openxmlformats.org/officeDocument/2006/relationships/tags" Target="../tags/tag425.xml"/><Relationship Id="rId104" Type="http://schemas.openxmlformats.org/officeDocument/2006/relationships/tags" Target="../tags/tag426.xml"/><Relationship Id="rId105" Type="http://schemas.openxmlformats.org/officeDocument/2006/relationships/tags" Target="../tags/tag427.xml"/><Relationship Id="rId106" Type="http://schemas.openxmlformats.org/officeDocument/2006/relationships/tags" Target="../tags/tag428.xml"/><Relationship Id="rId107" Type="http://schemas.openxmlformats.org/officeDocument/2006/relationships/tags" Target="../tags/tag429.xml"/><Relationship Id="rId108" Type="http://schemas.openxmlformats.org/officeDocument/2006/relationships/tags" Target="../tags/tag430.xml"/><Relationship Id="rId109" Type="http://schemas.openxmlformats.org/officeDocument/2006/relationships/tags" Target="../tags/tag431.xml"/><Relationship Id="rId5" Type="http://schemas.openxmlformats.org/officeDocument/2006/relationships/tags" Target="../tags/tag327.xml"/><Relationship Id="rId6" Type="http://schemas.openxmlformats.org/officeDocument/2006/relationships/tags" Target="../tags/tag328.xml"/><Relationship Id="rId7" Type="http://schemas.openxmlformats.org/officeDocument/2006/relationships/tags" Target="../tags/tag329.xml"/><Relationship Id="rId8" Type="http://schemas.openxmlformats.org/officeDocument/2006/relationships/tags" Target="../tags/tag330.xml"/><Relationship Id="rId9" Type="http://schemas.openxmlformats.org/officeDocument/2006/relationships/tags" Target="../tags/tag331.xml"/><Relationship Id="rId140" Type="http://schemas.openxmlformats.org/officeDocument/2006/relationships/tags" Target="../tags/tag462.xml"/><Relationship Id="rId141" Type="http://schemas.openxmlformats.org/officeDocument/2006/relationships/tags" Target="../tags/tag46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Implementing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762000" y="2476500"/>
            <a:ext cx="4343400" cy="2933700"/>
            <a:chOff x="685800" y="2209799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9812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5908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590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2004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004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196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196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371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5908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2004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2004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100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8100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196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9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292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1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981200" y="3276599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908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908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2004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8100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196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029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81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08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004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2004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8100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5029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716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81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5908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2004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2004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71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4876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908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004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419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371600" y="5410199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371600" y="2743199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85800" y="2209799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029200" y="4876799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447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574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670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66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95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447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0574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6670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766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862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95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47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574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670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2766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95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447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0574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6670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766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862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495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7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574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670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2766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862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495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447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0574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6670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2766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862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495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6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447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7" name="Line 9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419600" y="5410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78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0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Union(7,20)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288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edge to M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7125" y="1916113"/>
            <a:ext cx="153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(19,20)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31813" y="2743200"/>
            <a:ext cx="4267200" cy="2667000"/>
            <a:chOff x="381000" y="2743200"/>
            <a:chExt cx="49799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76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286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895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895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505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05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114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724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66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895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895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505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5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114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724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676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286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95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05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114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724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6400" y="4343400"/>
              <a:ext cx="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286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95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5052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114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724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066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286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95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05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724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1066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6764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676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286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895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114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0668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0668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3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810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7244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143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752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62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971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81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191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143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752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62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971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581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143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752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362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971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81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191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143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752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362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971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581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191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143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752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362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971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581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191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143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752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362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971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581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191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7" name="Line 93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1143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1148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181673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</p:spTree>
    <p:extLst>
      <p:ext uri="{BB962C8B-B14F-4D97-AF65-F5344CB8AC3E}">
        <p14:creationId xmlns:p14="http://schemas.microsoft.com/office/powerpoint/2010/main" val="3875008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Maze-building is:</a:t>
            </a:r>
          </a:p>
          <a:p>
            <a:pPr lvl="1"/>
            <a:r>
              <a:rPr lang="en-US" dirty="0" smtClean="0"/>
              <a:t>Cute</a:t>
            </a:r>
          </a:p>
          <a:p>
            <a:pPr lvl="1"/>
            <a:r>
              <a:rPr lang="en-US" dirty="0" smtClean="0"/>
              <a:t>Homework 4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surprising use of the union-find ADT</a:t>
            </a:r>
          </a:p>
          <a:p>
            <a:endParaRPr lang="en-US" sz="1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Many other uses (which is why an ADT taught in CSE373):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“connected components” e.g., in social network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improvements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69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Applications of union-</a:t>
            </a:r>
            <a:r>
              <a:rPr lang="en-US" dirty="0" smtClean="0"/>
              <a:t>find</a:t>
            </a:r>
            <a:br>
              <a:rPr lang="en-US" dirty="0" smtClean="0"/>
            </a:b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Basic </a:t>
            </a:r>
            <a:r>
              <a:rPr lang="en-US" dirty="0">
                <a:solidFill>
                  <a:schemeClr val="accent2"/>
                </a:solidFill>
              </a:rPr>
              <a:t>implementation of the ADT with “up trees”</a:t>
            </a:r>
          </a:p>
          <a:p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–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amortized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children to 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Else find the roots of their trees</a:t>
            </a:r>
          </a:p>
          <a:p>
            <a:pPr lvl="1"/>
            <a:r>
              <a:rPr lang="en-US" dirty="0" smtClean="0"/>
              <a:t>Assume distinct trees (else do nothing)</a:t>
            </a:r>
          </a:p>
          <a:p>
            <a:pPr lvl="1"/>
            <a:r>
              <a:rPr lang="en-US" dirty="0" smtClean="0"/>
              <a:t>Change 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Tuesday, 4:30-5:30, Bagley 154</a:t>
            </a:r>
          </a:p>
          <a:p>
            <a:r>
              <a:rPr lang="en-US" sz="3600" dirty="0" smtClean="0"/>
              <a:t>Thursday, 4:30-5:30, Bagley 154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64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an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at index 1 on slides</a:t>
            </a:r>
          </a:p>
          <a:p>
            <a:pPr lvl="1"/>
            <a:r>
              <a:rPr lang="en-US" dirty="0" smtClean="0"/>
              <a:t>Put in array index of parent, with 0 (or -1, etc.) for a root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600200" y="3962400"/>
            <a:ext cx="7239000" cy="1752600"/>
            <a:chOff x="1600200" y="3962400"/>
            <a:chExt cx="7239000" cy="17526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5" name="Line 1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8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172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53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934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315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96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077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458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172200" y="39624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638800" y="43434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2895600"/>
            <a:ext cx="7620000" cy="777875"/>
            <a:chOff x="1143000" y="2895600"/>
            <a:chExt cx="7620000" cy="777875"/>
          </a:xfrm>
        </p:grpSpPr>
        <p:sp>
          <p:nvSpPr>
            <p:cNvPr id="27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1430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526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2</a:t>
              </a:r>
            </a:p>
          </p:txBody>
        </p:sp>
        <p:sp>
          <p:nvSpPr>
            <p:cNvPr id="29" name="Oval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62200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71800" y="3203713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4</a:t>
              </a:r>
            </a:p>
          </p:txBody>
        </p:sp>
        <p:sp>
          <p:nvSpPr>
            <p:cNvPr id="31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6235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5</a:t>
              </a:r>
            </a:p>
          </p:txBody>
        </p:sp>
        <p:sp>
          <p:nvSpPr>
            <p:cNvPr id="32" name="Oval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33" name="Oval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72439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77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37" name="Rectangle 1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01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82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28956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42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3276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447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703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847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*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271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>
                <a:solidFill>
                  <a:schemeClr val="accent2"/>
                </a:solidFill>
              </a:rPr>
              <a:t>Optimizations</a:t>
            </a:r>
            <a:r>
              <a:rPr lang="en-US" dirty="0" smtClean="0">
                <a:solidFill>
                  <a:schemeClr val="accent2"/>
                </a:solidFill>
              </a:rPr>
              <a:t>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8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>
                <a:solidFill>
                  <a:schemeClr val="accent2"/>
                </a:solidFill>
              </a:rPr>
              <a:t>so it stays </a:t>
            </a:r>
            <a:r>
              <a:rPr lang="en-US" i="1" dirty="0" smtClean="0">
                <a:solidFill>
                  <a:schemeClr val="accent2"/>
                </a:solidFill>
              </a:rPr>
              <a:t>O(1) </a:t>
            </a:r>
            <a:r>
              <a:rPr lang="en-US" dirty="0" smtClean="0">
                <a:solidFill>
                  <a:schemeClr val="accent2"/>
                </a:solidFill>
              </a:rPr>
              <a:t>but makes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</a:p>
          <a:p>
            <a:pPr lvl="1" indent="-342900"/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>
                <a:solidFill>
                  <a:schemeClr val="accent2"/>
                </a:solidFill>
              </a:rPr>
              <a:t>s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m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 + 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 indent="-342900"/>
            <a:r>
              <a:rPr lang="en-US" i="1" dirty="0" smtClean="0">
                <a:solidFill>
                  <a:schemeClr val="accent2"/>
                </a:solidFill>
              </a:rPr>
              <a:t>Union-by-size: </a:t>
            </a:r>
            <a:r>
              <a:rPr lang="en-US" dirty="0" smtClean="0">
                <a:solidFill>
                  <a:schemeClr val="accent2"/>
                </a:solidFill>
              </a:rPr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 to avoid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2668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94002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019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60954" y="326521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62600" y="554349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Union-by-size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Union-by-size: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683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Union-by-size:</a:t>
            </a:r>
            <a:endParaRPr lang="en-US" dirty="0" smtClean="0"/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448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size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size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example? Great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“obvious”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union-by-size,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number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union-by-size, 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union-by-size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3086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</a:t>
            </a:r>
            <a:r>
              <a:rPr lang="en-US" altLang="en-US" sz="2000" b="0" dirty="0" smtClean="0">
                <a:latin typeface="Arial" charset="0"/>
              </a:rPr>
              <a:t>Unions-by-size</a:t>
            </a: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Unions-by-size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6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2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7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0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1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4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6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9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0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2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3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4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6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7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8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9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0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566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</a:t>
            </a:r>
            <a:r>
              <a:rPr lang="en-US" altLang="en-US" sz="2000" b="0" dirty="0" smtClean="0">
                <a:latin typeface="Arial" charset="0"/>
              </a:rPr>
              <a:t>Unions-by-size: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union-by-height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size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2676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1219200"/>
            <a:ext cx="48768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(up[r] &gt; 0)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r = up[r]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==r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r;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 {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fast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really slow-growing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16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65536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is </a:t>
            </a:r>
            <a:r>
              <a:rPr lang="en-US" i="1" dirty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At this point, it feels almost silly to mention it, but even that bound is not tight…</a:t>
            </a:r>
          </a:p>
          <a:p>
            <a:pPr lvl="1"/>
            <a:r>
              <a:rPr lang="en-US" altLang="en-US" dirty="0" smtClean="0"/>
              <a:t>“Inverse Ackerman’s function” grows even more slowly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Inverse because Ackerman’s function grows really fast</a:t>
            </a:r>
          </a:p>
          <a:p>
            <a:pPr lvl="2"/>
            <a:r>
              <a:rPr lang="en-US" altLang="en-US" dirty="0" smtClean="0"/>
              <a:t>Function also appears in </a:t>
            </a:r>
            <a:r>
              <a:rPr lang="en-US" altLang="en-US" dirty="0" err="1" smtClean="0"/>
              <a:t>combinatorics</a:t>
            </a:r>
            <a:r>
              <a:rPr lang="en-US" altLang="en-US" dirty="0" smtClean="0"/>
              <a:t> and geometry</a:t>
            </a:r>
          </a:p>
          <a:p>
            <a:pPr lvl="2"/>
            <a:r>
              <a:rPr lang="en-US" altLang="en-US" dirty="0" smtClean="0"/>
              <a:t>For any number you can possibly imagine, it is &lt; 4</a:t>
            </a:r>
          </a:p>
          <a:p>
            <a:pPr lvl="1"/>
            <a:r>
              <a:rPr lang="en-US" altLang="en-US" dirty="0" smtClean="0"/>
              <a:t>Can 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with “Inverse Ackerman’s” in bound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or Inverse Ackerman’s grows </a:t>
            </a:r>
            <a:r>
              <a:rPr lang="en-US" dirty="0" err="1" smtClean="0"/>
              <a:t>soooo</a:t>
            </a:r>
            <a:r>
              <a:rPr lang="en-US" dirty="0" smtClean="0"/>
              <a:t> slowly</a:t>
            </a:r>
          </a:p>
          <a:p>
            <a:pPr lvl="1"/>
            <a:r>
              <a:rPr lang="en-US" dirty="0" smtClean="0"/>
              <a:t>For all practical purposes, amortized bound is constant, i.e., total cost is linear</a:t>
            </a:r>
          </a:p>
          <a:p>
            <a:pPr lvl="1"/>
            <a:r>
              <a:rPr lang="en-US" dirty="0" smtClean="0"/>
              <a:t>We say “near linear” or “effectively linear”</a:t>
            </a:r>
          </a:p>
          <a:p>
            <a:pPr lvl="1"/>
            <a:endParaRPr lang="en-US" dirty="0"/>
          </a:p>
          <a:p>
            <a:r>
              <a:rPr lang="en-US" dirty="0" smtClean="0"/>
              <a:t>Need union-by-size and path-compression for this bound</a:t>
            </a:r>
          </a:p>
          <a:p>
            <a:pPr lvl="1"/>
            <a:r>
              <a:rPr lang="en-US" dirty="0" smtClean="0"/>
              <a:t>Path-compression changes height but not weight, so they interact well</a:t>
            </a:r>
          </a:p>
          <a:p>
            <a:pPr lvl="1"/>
            <a:endParaRPr lang="en-US" dirty="0"/>
          </a:p>
          <a:p>
            <a:r>
              <a:rPr lang="en-US" dirty="0" smtClean="0"/>
              <a:t>As always, asymptotic analysis is separate from “coding it up”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28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9117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52670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6511530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b="1" dirty="0" smtClean="0"/>
              <a:t>disjoint  sets</a:t>
            </a:r>
            <a:r>
              <a:rPr lang="en-US" dirty="0" smtClean="0"/>
              <a:t>: “are they connected”</a:t>
            </a:r>
          </a:p>
          <a:p>
            <a:pPr lvl="1"/>
            <a:r>
              <a:rPr lang="en-US" dirty="0" smtClean="0"/>
              <a:t>Initially every cell is in its own subset</a:t>
            </a:r>
          </a:p>
          <a:p>
            <a:r>
              <a:rPr lang="en-US" dirty="0" smtClean="0"/>
              <a:t>If an edge would connect two different subsets:</a:t>
            </a:r>
          </a:p>
          <a:p>
            <a:pPr lvl="1"/>
            <a:r>
              <a:rPr lang="en-US" dirty="0" smtClean="0"/>
              <a:t>then remove the edge and </a:t>
            </a:r>
            <a:r>
              <a:rPr lang="en-US" b="1" dirty="0" smtClean="0"/>
              <a:t>union</a:t>
            </a:r>
            <a:r>
              <a:rPr lang="en-US" dirty="0" smtClean="0"/>
              <a:t> the subsets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lse leave the edge because removing it makes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979405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cells, 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while P has more than one set {</a:t>
            </a:r>
          </a:p>
          <a:p>
            <a:pPr lvl="1"/>
            <a:r>
              <a:rPr lang="en-US" dirty="0" smtClean="0"/>
              <a:t>Pick a random edge (</a:t>
            </a:r>
            <a:r>
              <a:rPr lang="en-US" dirty="0" err="1" smtClean="0">
                <a:solidFill>
                  <a:srgbClr val="119F33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119F33"/>
                </a:solidFill>
              </a:rPr>
              <a:t>y</a:t>
            </a:r>
            <a:r>
              <a:rPr lang="en-US" dirty="0" smtClean="0"/>
              <a:t>) to remove from E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u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v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(y)</a:t>
            </a:r>
          </a:p>
          <a:p>
            <a:pPr lvl="1"/>
            <a:r>
              <a:rPr lang="en-US" dirty="0" smtClean="0"/>
              <a:t>if u==v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then add (</a:t>
            </a:r>
            <a:r>
              <a:rPr lang="en-US" dirty="0" err="1" smtClean="0"/>
              <a:t>x,y</a:t>
            </a:r>
            <a:r>
              <a:rPr lang="en-US" dirty="0" smtClean="0"/>
              <a:t>) to M // same subset, do not create cycle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// do not put edge in M, connect subsets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Add remaining members of E to M, then output M as the maze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8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32009</TotalTime>
  <Words>3664</Words>
  <Application>Microsoft Macintosh PowerPoint</Application>
  <PresentationFormat>On-screen Show (4:3)</PresentationFormat>
  <Paragraphs>1090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dan_design_template</vt:lpstr>
      <vt:lpstr>CSE373: Data Structures &amp; Algorithms Lecture 11: Implementing Union-Find</vt:lpstr>
      <vt:lpstr>Extra office hours</vt:lpstr>
      <vt:lpstr>Union-Find</vt:lpstr>
      <vt:lpstr>Example application: maze-building</vt:lpstr>
      <vt:lpstr>Problems with this approach</vt:lpstr>
      <vt:lpstr>Revised approach</vt:lpstr>
      <vt:lpstr>Cells and edges</vt:lpstr>
      <vt:lpstr>The trick</vt:lpstr>
      <vt:lpstr>The algorithm</vt:lpstr>
      <vt:lpstr>Example step</vt:lpstr>
      <vt:lpstr>Example step</vt:lpstr>
      <vt:lpstr>Add edge to M step</vt:lpstr>
      <vt:lpstr>At the end</vt:lpstr>
      <vt:lpstr>Other applications</vt:lpstr>
      <vt:lpstr>The plan</vt:lpstr>
      <vt:lpstr>Implementation – our goal</vt:lpstr>
      <vt:lpstr>Up-tree data structure</vt:lpstr>
      <vt:lpstr>Find </vt:lpstr>
      <vt:lpstr>Union</vt:lpstr>
      <vt:lpstr>Simple implementation</vt:lpstr>
      <vt:lpstr>Implement operations</vt:lpstr>
      <vt:lpstr>Implement operations</vt:lpstr>
      <vt:lpstr>Implement operations</vt:lpstr>
      <vt:lpstr>Implement operations</vt:lpstr>
      <vt:lpstr>The plan</vt:lpstr>
      <vt:lpstr>Two key optimizations</vt:lpstr>
      <vt:lpstr>The bad case to avoid</vt:lpstr>
      <vt:lpstr>Union-by-size</vt:lpstr>
      <vt:lpstr>Union-by-size</vt:lpstr>
      <vt:lpstr>Array implementation</vt:lpstr>
      <vt:lpstr>Nifty trick</vt:lpstr>
      <vt:lpstr>Bad example? Great example…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Pseudocode</vt:lpstr>
      <vt:lpstr>So, how fast is it?</vt:lpstr>
      <vt:lpstr>A really slow-growing function</vt:lpstr>
      <vt:lpstr>Almost linear</vt:lpstr>
      <vt:lpstr>Theory and terminology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1367</cp:revision>
  <dcterms:created xsi:type="dcterms:W3CDTF">2009-03-13T20:43:19Z</dcterms:created>
  <dcterms:modified xsi:type="dcterms:W3CDTF">2014-02-05T02:11:59Z</dcterms:modified>
</cp:coreProperties>
</file>