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3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6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7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notesSlides/notesSlide8.xml" ContentType="application/vnd.openxmlformats-officedocument.presentationml.notesSl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9.xml" ContentType="application/vnd.openxmlformats-officedocument.presentationml.notesSlide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notesSlides/notesSlide14.xml" ContentType="application/vnd.openxmlformats-officedocument.presentationml.notesSlide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notesSlides/notesSlide17.xml" ContentType="application/vnd.openxmlformats-officedocument.presentationml.notesSlide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notesSlides/notesSlide18.xml" ContentType="application/vnd.openxmlformats-officedocument.presentationml.notesSlide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notesSlides/notesSlide19.xml" ContentType="application/vnd.openxmlformats-officedocument.presentationml.notesSlide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notesSlides/notesSlide20.xml" ContentType="application/vnd.openxmlformats-officedocument.presentationml.notesSlide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notesSlides/notesSlide23.xml" ContentType="application/vnd.openxmlformats-officedocument.presentationml.notesSlide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notesSlides/notesSlide24.xml" ContentType="application/vnd.openxmlformats-officedocument.presentationml.notesSlide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notesSlides/notesSlide25.xml" ContentType="application/vnd.openxmlformats-officedocument.presentationml.notesSlide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notesSlides/notesSlide30.xml" ContentType="application/vnd.openxmlformats-officedocument.presentationml.notesSlide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notesSlides/notesSlide31.xml" ContentType="application/vnd.openxmlformats-officedocument.presentationml.notesSlide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notesSlides/notesSlide32.xml" ContentType="application/vnd.openxmlformats-officedocument.presentationml.notesSlide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notesSlides/notesSlide33.xml" ContentType="application/vnd.openxmlformats-officedocument.presentationml.notesSlide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notesSlides/notesSlide34.xml" ContentType="application/vnd.openxmlformats-officedocument.presentationml.notesSlide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notesSlides/notesSlide35.xml" ContentType="application/vnd.openxmlformats-officedocument.presentationml.notesSlide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notesSlides/notesSlide36.xml" ContentType="application/vnd.openxmlformats-officedocument.presentationml.notesSlide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notesSlides/notesSlide37.xml" ContentType="application/vnd.openxmlformats-officedocument.presentationml.notesSlide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notesSlides/notesSlide38.xml" ContentType="application/vnd.openxmlformats-officedocument.presentationml.notesSlide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notesSlides/notesSlide39.xml" ContentType="application/vnd.openxmlformats-officedocument.presentationml.notesSlide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notesSlides/notesSlide40.xml" ContentType="application/vnd.openxmlformats-officedocument.presentationml.notesSlide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notesSlides/notesSlide41.xml" ContentType="application/vnd.openxmlformats-officedocument.presentationml.notesSlide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notesSlides/notesSlide42.xml" ContentType="application/vnd.openxmlformats-officedocument.presentationml.notesSlide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notesSlides/notesSlide43.xml" ContentType="application/vnd.openxmlformats-officedocument.presentationml.notesSlide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notesSlides/notesSlide44.xml" ContentType="application/vnd.openxmlformats-officedocument.presentationml.notesSlide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notesSlides/notesSlide45.xml" ContentType="application/vnd.openxmlformats-officedocument.presentationml.notesSlide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notesSlides/notesSlide46.xml" ContentType="application/vnd.openxmlformats-officedocument.presentationml.notesSlide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tags/tag856.xml" ContentType="application/vnd.openxmlformats-officedocument.presentationml.tags+xml"/>
  <Override PartName="/ppt/notesSlides/notesSlide47.xml" ContentType="application/vnd.openxmlformats-officedocument.presentationml.notesSlide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tags/tag862.xml" ContentType="application/vnd.openxmlformats-officedocument.presentationml.tags+xml"/>
  <Override PartName="/ppt/tags/tag863.xml" ContentType="application/vnd.openxmlformats-officedocument.presentationml.tags+xml"/>
  <Override PartName="/ppt/tags/tag864.xml" ContentType="application/vnd.openxmlformats-officedocument.presentationml.tags+xml"/>
  <Override PartName="/ppt/tags/tag865.xml" ContentType="application/vnd.openxmlformats-officedocument.presentationml.tags+xml"/>
  <Override PartName="/ppt/tags/tag866.xml" ContentType="application/vnd.openxmlformats-officedocument.presentationml.tags+xml"/>
  <Override PartName="/ppt/tags/tag867.xml" ContentType="application/vnd.openxmlformats-officedocument.presentationml.tags+xml"/>
  <Override PartName="/ppt/tags/tag868.xml" ContentType="application/vnd.openxmlformats-officedocument.presentationml.tags+xml"/>
  <Override PartName="/ppt/tags/tag869.xml" ContentType="application/vnd.openxmlformats-officedocument.presentationml.tags+xml"/>
  <Override PartName="/ppt/tags/tag870.xml" ContentType="application/vnd.openxmlformats-officedocument.presentationml.tags+xml"/>
  <Override PartName="/ppt/tags/tag871.xml" ContentType="application/vnd.openxmlformats-officedocument.presentationml.tags+xml"/>
  <Override PartName="/ppt/tags/tag872.xml" ContentType="application/vnd.openxmlformats-officedocument.presentationml.tags+xml"/>
  <Override PartName="/ppt/tags/tag873.xml" ContentType="application/vnd.openxmlformats-officedocument.presentationml.tags+xml"/>
  <Override PartName="/ppt/tags/tag874.xml" ContentType="application/vnd.openxmlformats-officedocument.presentationml.tags+xml"/>
  <Override PartName="/ppt/tags/tag875.xml" ContentType="application/vnd.openxmlformats-officedocument.presentationml.tags+xml"/>
  <Override PartName="/ppt/tags/tag876.xml" ContentType="application/vnd.openxmlformats-officedocument.presentationml.tags+xml"/>
  <Override PartName="/ppt/tags/tag877.xml" ContentType="application/vnd.openxmlformats-officedocument.presentationml.tags+xml"/>
  <Override PartName="/ppt/tags/tag878.xml" ContentType="application/vnd.openxmlformats-officedocument.presentationml.tags+xml"/>
  <Override PartName="/ppt/tags/tag879.xml" ContentType="application/vnd.openxmlformats-officedocument.presentationml.tags+xml"/>
  <Override PartName="/ppt/tags/tag880.xml" ContentType="application/vnd.openxmlformats-officedocument.presentationml.tags+xml"/>
  <Override PartName="/ppt/tags/tag881.xml" ContentType="application/vnd.openxmlformats-officedocument.presentationml.tags+xml"/>
  <Override PartName="/ppt/tags/tag882.xml" ContentType="application/vnd.openxmlformats-officedocument.presentationml.tags+xml"/>
  <Override PartName="/ppt/tags/tag883.xml" ContentType="application/vnd.openxmlformats-officedocument.presentationml.tags+xml"/>
  <Override PartName="/ppt/tags/tag884.xml" ContentType="application/vnd.openxmlformats-officedocument.presentationml.tags+xml"/>
  <Override PartName="/ppt/tags/tag885.xml" ContentType="application/vnd.openxmlformats-officedocument.presentationml.tags+xml"/>
  <Override PartName="/ppt/tags/tag886.xml" ContentType="application/vnd.openxmlformats-officedocument.presentationml.tags+xml"/>
  <Override PartName="/ppt/tags/tag887.xml" ContentType="application/vnd.openxmlformats-officedocument.presentationml.tags+xml"/>
  <Override PartName="/ppt/tags/tag888.xml" ContentType="application/vnd.openxmlformats-officedocument.presentationml.tags+xml"/>
  <Override PartName="/ppt/tags/tag889.xml" ContentType="application/vnd.openxmlformats-officedocument.presentationml.tags+xml"/>
  <Override PartName="/ppt/tags/tag890.xml" ContentType="application/vnd.openxmlformats-officedocument.presentationml.tags+xml"/>
  <Override PartName="/ppt/tags/tag891.xml" ContentType="application/vnd.openxmlformats-officedocument.presentationml.tags+xml"/>
  <Override PartName="/ppt/tags/tag892.xml" ContentType="application/vnd.openxmlformats-officedocument.presentationml.tags+xml"/>
  <Override PartName="/ppt/tags/tag893.xml" ContentType="application/vnd.openxmlformats-officedocument.presentationml.tags+xml"/>
  <Override PartName="/ppt/tags/tag894.xml" ContentType="application/vnd.openxmlformats-officedocument.presentationml.tags+xml"/>
  <Override PartName="/ppt/tags/tag895.xml" ContentType="application/vnd.openxmlformats-officedocument.presentationml.tags+xml"/>
  <Override PartName="/ppt/tags/tag896.xml" ContentType="application/vnd.openxmlformats-officedocument.presentationml.tags+xml"/>
  <Override PartName="/ppt/tags/tag897.xml" ContentType="application/vnd.openxmlformats-officedocument.presentationml.tags+xml"/>
  <Override PartName="/ppt/tags/tag898.xml" ContentType="application/vnd.openxmlformats-officedocument.presentationml.tags+xml"/>
  <Override PartName="/ppt/tags/tag899.xml" ContentType="application/vnd.openxmlformats-officedocument.presentationml.tags+xml"/>
  <Override PartName="/ppt/tags/tag900.xml" ContentType="application/vnd.openxmlformats-officedocument.presentationml.tags+xml"/>
  <Override PartName="/ppt/tags/tag901.xml" ContentType="application/vnd.openxmlformats-officedocument.presentationml.tags+xml"/>
  <Override PartName="/ppt/tags/tag902.xml" ContentType="application/vnd.openxmlformats-officedocument.presentationml.tags+xml"/>
  <Override PartName="/ppt/tags/tag903.xml" ContentType="application/vnd.openxmlformats-officedocument.presentationml.tags+xml"/>
  <Override PartName="/ppt/tags/tag904.xml" ContentType="application/vnd.openxmlformats-officedocument.presentationml.tags+xml"/>
  <Override PartName="/ppt/tags/tag905.xml" ContentType="application/vnd.openxmlformats-officedocument.presentationml.tags+xml"/>
  <Override PartName="/ppt/tags/tag906.xml" ContentType="application/vnd.openxmlformats-officedocument.presentationml.tags+xml"/>
  <Override PartName="/ppt/tags/tag907.xml" ContentType="application/vnd.openxmlformats-officedocument.presentationml.tags+xml"/>
  <Override PartName="/ppt/tags/tag908.xml" ContentType="application/vnd.openxmlformats-officedocument.presentationml.tags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tags/tag909.xml" ContentType="application/vnd.openxmlformats-officedocument.presentationml.tags+xml"/>
  <Override PartName="/ppt/tags/tag910.xml" ContentType="application/vnd.openxmlformats-officedocument.presentationml.tags+xml"/>
  <Override PartName="/ppt/tags/tag911.xml" ContentType="application/vnd.openxmlformats-officedocument.presentationml.tags+xml"/>
  <Override PartName="/ppt/tags/tag912.xml" ContentType="application/vnd.openxmlformats-officedocument.presentationml.tags+xml"/>
  <Override PartName="/ppt/tags/tag913.xml" ContentType="application/vnd.openxmlformats-officedocument.presentationml.tags+xml"/>
  <Override PartName="/ppt/tags/tag914.xml" ContentType="application/vnd.openxmlformats-officedocument.presentationml.tags+xml"/>
  <Override PartName="/ppt/tags/tag915.xml" ContentType="application/vnd.openxmlformats-officedocument.presentationml.tags+xml"/>
  <Override PartName="/ppt/tags/tag916.xml" ContentType="application/vnd.openxmlformats-officedocument.presentationml.tags+xml"/>
  <Override PartName="/ppt/tags/tag917.xml" ContentType="application/vnd.openxmlformats-officedocument.presentationml.tags+xml"/>
  <Override PartName="/ppt/tags/tag918.xml" ContentType="application/vnd.openxmlformats-officedocument.presentationml.tags+xml"/>
  <Override PartName="/ppt/tags/tag919.xml" ContentType="application/vnd.openxmlformats-officedocument.presentationml.tags+xml"/>
  <Override PartName="/ppt/tags/tag920.xml" ContentType="application/vnd.openxmlformats-officedocument.presentationml.tags+xml"/>
  <Override PartName="/ppt/tags/tag921.xml" ContentType="application/vnd.openxmlformats-officedocument.presentationml.tags+xml"/>
  <Override PartName="/ppt/tags/tag922.xml" ContentType="application/vnd.openxmlformats-officedocument.presentationml.tags+xml"/>
  <Override PartName="/ppt/tags/tag923.xml" ContentType="application/vnd.openxmlformats-officedocument.presentationml.tags+xml"/>
  <Override PartName="/ppt/tags/tag924.xml" ContentType="application/vnd.openxmlformats-officedocument.presentationml.tags+xml"/>
  <Override PartName="/ppt/tags/tag925.xml" ContentType="application/vnd.openxmlformats-officedocument.presentationml.tags+xml"/>
  <Override PartName="/ppt/tags/tag926.xml" ContentType="application/vnd.openxmlformats-officedocument.presentationml.tags+xml"/>
  <Override PartName="/ppt/tags/tag927.xml" ContentType="application/vnd.openxmlformats-officedocument.presentationml.tags+xml"/>
  <Override PartName="/ppt/tags/tag928.xml" ContentType="application/vnd.openxmlformats-officedocument.presentationml.tags+xml"/>
  <Override PartName="/ppt/tags/tag929.xml" ContentType="application/vnd.openxmlformats-officedocument.presentationml.tags+xml"/>
  <Override PartName="/ppt/tags/tag930.xml" ContentType="application/vnd.openxmlformats-officedocument.presentationml.tags+xml"/>
  <Override PartName="/ppt/notesSlides/notesSlide50.xml" ContentType="application/vnd.openxmlformats-officedocument.presentationml.notesSlide+xml"/>
  <Override PartName="/ppt/tags/tag931.xml" ContentType="application/vnd.openxmlformats-officedocument.presentationml.tags+xml"/>
  <Override PartName="/ppt/tags/tag932.xml" ContentType="application/vnd.openxmlformats-officedocument.presentationml.tags+xml"/>
  <Override PartName="/ppt/tags/tag933.xml" ContentType="application/vnd.openxmlformats-officedocument.presentationml.tags+xml"/>
  <Override PartName="/ppt/tags/tag934.xml" ContentType="application/vnd.openxmlformats-officedocument.presentationml.tags+xml"/>
  <Override PartName="/ppt/tags/tag935.xml" ContentType="application/vnd.openxmlformats-officedocument.presentationml.tags+xml"/>
  <Override PartName="/ppt/tags/tag936.xml" ContentType="application/vnd.openxmlformats-officedocument.presentationml.tags+xml"/>
  <Override PartName="/ppt/tags/tag937.xml" ContentType="application/vnd.openxmlformats-officedocument.presentationml.tags+xml"/>
  <Override PartName="/ppt/tags/tag938.xml" ContentType="application/vnd.openxmlformats-officedocument.presentationml.tags+xml"/>
  <Override PartName="/ppt/tags/tag939.xml" ContentType="application/vnd.openxmlformats-officedocument.presentationml.tags+xml"/>
  <Override PartName="/ppt/tags/tag940.xml" ContentType="application/vnd.openxmlformats-officedocument.presentationml.tags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9"/>
  </p:notesMasterIdLst>
  <p:handoutMasterIdLst>
    <p:handoutMasterId r:id="rId60"/>
  </p:handoutMasterIdLst>
  <p:sldIdLst>
    <p:sldId id="256" r:id="rId2"/>
    <p:sldId id="325" r:id="rId3"/>
    <p:sldId id="258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265" r:id="rId13"/>
    <p:sldId id="266" r:id="rId14"/>
    <p:sldId id="267" r:id="rId15"/>
    <p:sldId id="268" r:id="rId16"/>
    <p:sldId id="270" r:id="rId17"/>
    <p:sldId id="271" r:id="rId18"/>
    <p:sldId id="272" r:id="rId19"/>
    <p:sldId id="273" r:id="rId20"/>
    <p:sldId id="304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90" r:id="rId33"/>
    <p:sldId id="305" r:id="rId34"/>
    <p:sldId id="306" r:id="rId35"/>
    <p:sldId id="307" r:id="rId36"/>
    <p:sldId id="308" r:id="rId37"/>
    <p:sldId id="309" r:id="rId38"/>
    <p:sldId id="310" r:id="rId39"/>
    <p:sldId id="311" r:id="rId40"/>
    <p:sldId id="292" r:id="rId41"/>
    <p:sldId id="312" r:id="rId42"/>
    <p:sldId id="313" r:id="rId43"/>
    <p:sldId id="286" r:id="rId44"/>
    <p:sldId id="293" r:id="rId45"/>
    <p:sldId id="314" r:id="rId46"/>
    <p:sldId id="315" r:id="rId47"/>
    <p:sldId id="316" r:id="rId48"/>
    <p:sldId id="317" r:id="rId49"/>
    <p:sldId id="318" r:id="rId50"/>
    <p:sldId id="319" r:id="rId51"/>
    <p:sldId id="320" r:id="rId52"/>
    <p:sldId id="288" r:id="rId53"/>
    <p:sldId id="289" r:id="rId54"/>
    <p:sldId id="321" r:id="rId55"/>
    <p:sldId id="322" r:id="rId56"/>
    <p:sldId id="323" r:id="rId57"/>
    <p:sldId id="324" r:id="rId5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119F33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28" autoAdjust="0"/>
    <p:restoredTop sz="99416" autoAdjust="0"/>
  </p:normalViewPr>
  <p:slideViewPr>
    <p:cSldViewPr>
      <p:cViewPr>
        <p:scale>
          <a:sx n="90" d="100"/>
          <a:sy n="90" d="100"/>
        </p:scale>
        <p:origin x="-70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119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viewProps" Target="viewProps.xml"/><Relationship Id="rId64" Type="http://schemas.openxmlformats.org/officeDocument/2006/relationships/theme" Target="theme/theme1.xml"/><Relationship Id="rId65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notesMaster" Target="notesMasters/notes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handoutMaster" Target="handoutMasters/handoutMaster1.xml"/><Relationship Id="rId61" Type="http://schemas.openxmlformats.org/officeDocument/2006/relationships/printerSettings" Target="printerSettings/printerSettings1.bin"/><Relationship Id="rId62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2/9/14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0413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993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0F2A1D-7521-427C-A442-B6582FED9C1B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0F2A1D-7521-427C-A442-B6582FED9C1B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0F2A1D-7521-427C-A442-B6582FED9C1B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0F2A1D-7521-427C-A442-B6582FED9C1B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0F2A1D-7521-427C-A442-B6582FED9C1B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0F2A1D-7521-427C-A442-B6582FED9C1B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0F2A1D-7521-427C-A442-B6582FED9C1B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0F2A1D-7521-427C-A442-B6582FED9C1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3D7D33-CA8B-4D60-872F-FD659D3ABC8C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3D7D33-CA8B-4D60-872F-FD659D3ABC8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3D7D33-CA8B-4D60-872F-FD659D3ABC8C}" type="slidenum">
              <a:rPr lang="en-US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3D7D33-CA8B-4D60-872F-FD659D3ABC8C}" type="slidenum">
              <a:rPr lang="en-US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3D7D33-CA8B-4D60-872F-FD659D3ABC8C}" type="slidenum">
              <a:rPr lang="en-US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3D7D33-CA8B-4D60-872F-FD659D3ABC8C}" type="slidenum">
              <a:rPr lang="en-US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3D7D33-CA8B-4D60-872F-FD659D3ABC8C}" type="slidenum">
              <a:rPr lang="en-US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3D7D33-CA8B-4D60-872F-FD659D3ABC8C}" type="slidenum">
              <a:rPr lang="en-US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tags" Target="../tags/tag97.xml"/><Relationship Id="rId12" Type="http://schemas.openxmlformats.org/officeDocument/2006/relationships/tags" Target="../tags/tag98.xml"/><Relationship Id="rId13" Type="http://schemas.openxmlformats.org/officeDocument/2006/relationships/slideLayout" Target="../slideLayouts/slideLayout2.xml"/><Relationship Id="rId14" Type="http://schemas.openxmlformats.org/officeDocument/2006/relationships/notesSlide" Target="../notesSlides/notesSlide9.xml"/><Relationship Id="rId1" Type="http://schemas.openxmlformats.org/officeDocument/2006/relationships/tags" Target="../tags/tag87.xml"/><Relationship Id="rId2" Type="http://schemas.openxmlformats.org/officeDocument/2006/relationships/tags" Target="../tags/tag88.xml"/><Relationship Id="rId3" Type="http://schemas.openxmlformats.org/officeDocument/2006/relationships/tags" Target="../tags/tag89.xml"/><Relationship Id="rId4" Type="http://schemas.openxmlformats.org/officeDocument/2006/relationships/tags" Target="../tags/tag90.xml"/><Relationship Id="rId5" Type="http://schemas.openxmlformats.org/officeDocument/2006/relationships/tags" Target="../tags/tag91.xml"/><Relationship Id="rId6" Type="http://schemas.openxmlformats.org/officeDocument/2006/relationships/tags" Target="../tags/tag92.xml"/><Relationship Id="rId7" Type="http://schemas.openxmlformats.org/officeDocument/2006/relationships/tags" Target="../tags/tag93.xml"/><Relationship Id="rId8" Type="http://schemas.openxmlformats.org/officeDocument/2006/relationships/tags" Target="../tags/tag94.xml"/><Relationship Id="rId9" Type="http://schemas.openxmlformats.org/officeDocument/2006/relationships/tags" Target="../tags/tag95.xml"/><Relationship Id="rId10" Type="http://schemas.openxmlformats.org/officeDocument/2006/relationships/tags" Target="../tags/tag96.xml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tags" Target="../tags/tag109.xml"/><Relationship Id="rId12" Type="http://schemas.openxmlformats.org/officeDocument/2006/relationships/tags" Target="../tags/tag110.xml"/><Relationship Id="rId13" Type="http://schemas.openxmlformats.org/officeDocument/2006/relationships/slideLayout" Target="../slideLayouts/slideLayout2.xml"/><Relationship Id="rId14" Type="http://schemas.openxmlformats.org/officeDocument/2006/relationships/notesSlide" Target="../notesSlides/notesSlide10.xml"/><Relationship Id="rId1" Type="http://schemas.openxmlformats.org/officeDocument/2006/relationships/tags" Target="../tags/tag99.xml"/><Relationship Id="rId2" Type="http://schemas.openxmlformats.org/officeDocument/2006/relationships/tags" Target="../tags/tag100.xml"/><Relationship Id="rId3" Type="http://schemas.openxmlformats.org/officeDocument/2006/relationships/tags" Target="../tags/tag101.xml"/><Relationship Id="rId4" Type="http://schemas.openxmlformats.org/officeDocument/2006/relationships/tags" Target="../tags/tag102.xml"/><Relationship Id="rId5" Type="http://schemas.openxmlformats.org/officeDocument/2006/relationships/tags" Target="../tags/tag103.xml"/><Relationship Id="rId6" Type="http://schemas.openxmlformats.org/officeDocument/2006/relationships/tags" Target="../tags/tag104.xml"/><Relationship Id="rId7" Type="http://schemas.openxmlformats.org/officeDocument/2006/relationships/tags" Target="../tags/tag105.xml"/><Relationship Id="rId8" Type="http://schemas.openxmlformats.org/officeDocument/2006/relationships/tags" Target="../tags/tag106.xml"/><Relationship Id="rId9" Type="http://schemas.openxmlformats.org/officeDocument/2006/relationships/tags" Target="../tags/tag107.xml"/><Relationship Id="rId10" Type="http://schemas.openxmlformats.org/officeDocument/2006/relationships/tags" Target="../tags/tag10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119.xml"/><Relationship Id="rId20" Type="http://schemas.openxmlformats.org/officeDocument/2006/relationships/tags" Target="../tags/tag130.xml"/><Relationship Id="rId21" Type="http://schemas.openxmlformats.org/officeDocument/2006/relationships/tags" Target="../tags/tag131.xml"/><Relationship Id="rId22" Type="http://schemas.openxmlformats.org/officeDocument/2006/relationships/tags" Target="../tags/tag132.xml"/><Relationship Id="rId23" Type="http://schemas.openxmlformats.org/officeDocument/2006/relationships/slideLayout" Target="../slideLayouts/slideLayout2.xml"/><Relationship Id="rId24" Type="http://schemas.openxmlformats.org/officeDocument/2006/relationships/notesSlide" Target="../notesSlides/notesSlide12.xml"/><Relationship Id="rId10" Type="http://schemas.openxmlformats.org/officeDocument/2006/relationships/tags" Target="../tags/tag120.xml"/><Relationship Id="rId11" Type="http://schemas.openxmlformats.org/officeDocument/2006/relationships/tags" Target="../tags/tag121.xml"/><Relationship Id="rId12" Type="http://schemas.openxmlformats.org/officeDocument/2006/relationships/tags" Target="../tags/tag122.xml"/><Relationship Id="rId13" Type="http://schemas.openxmlformats.org/officeDocument/2006/relationships/tags" Target="../tags/tag123.xml"/><Relationship Id="rId14" Type="http://schemas.openxmlformats.org/officeDocument/2006/relationships/tags" Target="../tags/tag124.xml"/><Relationship Id="rId15" Type="http://schemas.openxmlformats.org/officeDocument/2006/relationships/tags" Target="../tags/tag125.xml"/><Relationship Id="rId16" Type="http://schemas.openxmlformats.org/officeDocument/2006/relationships/tags" Target="../tags/tag126.xml"/><Relationship Id="rId17" Type="http://schemas.openxmlformats.org/officeDocument/2006/relationships/tags" Target="../tags/tag127.xml"/><Relationship Id="rId18" Type="http://schemas.openxmlformats.org/officeDocument/2006/relationships/tags" Target="../tags/tag128.xml"/><Relationship Id="rId19" Type="http://schemas.openxmlformats.org/officeDocument/2006/relationships/tags" Target="../tags/tag129.xml"/><Relationship Id="rId1" Type="http://schemas.openxmlformats.org/officeDocument/2006/relationships/tags" Target="../tags/tag111.xml"/><Relationship Id="rId2" Type="http://schemas.openxmlformats.org/officeDocument/2006/relationships/tags" Target="../tags/tag112.xml"/><Relationship Id="rId3" Type="http://schemas.openxmlformats.org/officeDocument/2006/relationships/tags" Target="../tags/tag113.xml"/><Relationship Id="rId4" Type="http://schemas.openxmlformats.org/officeDocument/2006/relationships/tags" Target="../tags/tag114.xml"/><Relationship Id="rId5" Type="http://schemas.openxmlformats.org/officeDocument/2006/relationships/tags" Target="../tags/tag115.xml"/><Relationship Id="rId6" Type="http://schemas.openxmlformats.org/officeDocument/2006/relationships/tags" Target="../tags/tag116.xml"/><Relationship Id="rId7" Type="http://schemas.openxmlformats.org/officeDocument/2006/relationships/tags" Target="../tags/tag117.xml"/><Relationship Id="rId8" Type="http://schemas.openxmlformats.org/officeDocument/2006/relationships/tags" Target="../tags/tag1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tags" Target="../tags/tag141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14.xml"/><Relationship Id="rId10" Type="http://schemas.openxmlformats.org/officeDocument/2006/relationships/tags" Target="../tags/tag142.xml"/><Relationship Id="rId11" Type="http://schemas.openxmlformats.org/officeDocument/2006/relationships/tags" Target="../tags/tag143.xml"/><Relationship Id="rId12" Type="http://schemas.openxmlformats.org/officeDocument/2006/relationships/tags" Target="../tags/tag144.xml"/><Relationship Id="rId13" Type="http://schemas.openxmlformats.org/officeDocument/2006/relationships/tags" Target="../tags/tag145.xml"/><Relationship Id="rId14" Type="http://schemas.openxmlformats.org/officeDocument/2006/relationships/tags" Target="../tags/tag146.xml"/><Relationship Id="rId15" Type="http://schemas.openxmlformats.org/officeDocument/2006/relationships/tags" Target="../tags/tag147.xml"/><Relationship Id="rId16" Type="http://schemas.openxmlformats.org/officeDocument/2006/relationships/tags" Target="../tags/tag148.xml"/><Relationship Id="rId17" Type="http://schemas.openxmlformats.org/officeDocument/2006/relationships/tags" Target="../tags/tag149.xml"/><Relationship Id="rId18" Type="http://schemas.openxmlformats.org/officeDocument/2006/relationships/tags" Target="../tags/tag150.xml"/><Relationship Id="rId19" Type="http://schemas.openxmlformats.org/officeDocument/2006/relationships/tags" Target="../tags/tag151.xml"/><Relationship Id="rId1" Type="http://schemas.openxmlformats.org/officeDocument/2006/relationships/tags" Target="../tags/tag133.xml"/><Relationship Id="rId2" Type="http://schemas.openxmlformats.org/officeDocument/2006/relationships/tags" Target="../tags/tag134.xml"/><Relationship Id="rId3" Type="http://schemas.openxmlformats.org/officeDocument/2006/relationships/tags" Target="../tags/tag135.xml"/><Relationship Id="rId4" Type="http://schemas.openxmlformats.org/officeDocument/2006/relationships/tags" Target="../tags/tag136.xml"/><Relationship Id="rId5" Type="http://schemas.openxmlformats.org/officeDocument/2006/relationships/tags" Target="../tags/tag137.xml"/><Relationship Id="rId6" Type="http://schemas.openxmlformats.org/officeDocument/2006/relationships/tags" Target="../tags/tag138.xml"/><Relationship Id="rId7" Type="http://schemas.openxmlformats.org/officeDocument/2006/relationships/tags" Target="../tags/tag139.xml"/><Relationship Id="rId8" Type="http://schemas.openxmlformats.org/officeDocument/2006/relationships/tags" Target="../tags/tag140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tags" Target="../tags/tag160.xml"/><Relationship Id="rId20" Type="http://schemas.openxmlformats.org/officeDocument/2006/relationships/tags" Target="../tags/tag171.xml"/><Relationship Id="rId21" Type="http://schemas.openxmlformats.org/officeDocument/2006/relationships/tags" Target="../tags/tag172.xml"/><Relationship Id="rId22" Type="http://schemas.openxmlformats.org/officeDocument/2006/relationships/tags" Target="../tags/tag173.xml"/><Relationship Id="rId23" Type="http://schemas.openxmlformats.org/officeDocument/2006/relationships/tags" Target="../tags/tag174.xml"/><Relationship Id="rId24" Type="http://schemas.openxmlformats.org/officeDocument/2006/relationships/tags" Target="../tags/tag175.xml"/><Relationship Id="rId25" Type="http://schemas.openxmlformats.org/officeDocument/2006/relationships/tags" Target="../tags/tag176.xml"/><Relationship Id="rId26" Type="http://schemas.openxmlformats.org/officeDocument/2006/relationships/tags" Target="../tags/tag177.xml"/><Relationship Id="rId27" Type="http://schemas.openxmlformats.org/officeDocument/2006/relationships/tags" Target="../tags/tag178.xml"/><Relationship Id="rId28" Type="http://schemas.openxmlformats.org/officeDocument/2006/relationships/slideLayout" Target="../slideLayouts/slideLayout2.xml"/><Relationship Id="rId29" Type="http://schemas.openxmlformats.org/officeDocument/2006/relationships/notesSlide" Target="../notesSlides/notesSlide15.xml"/><Relationship Id="rId10" Type="http://schemas.openxmlformats.org/officeDocument/2006/relationships/tags" Target="../tags/tag161.xml"/><Relationship Id="rId11" Type="http://schemas.openxmlformats.org/officeDocument/2006/relationships/tags" Target="../tags/tag162.xml"/><Relationship Id="rId12" Type="http://schemas.openxmlformats.org/officeDocument/2006/relationships/tags" Target="../tags/tag163.xml"/><Relationship Id="rId13" Type="http://schemas.openxmlformats.org/officeDocument/2006/relationships/tags" Target="../tags/tag164.xml"/><Relationship Id="rId14" Type="http://schemas.openxmlformats.org/officeDocument/2006/relationships/tags" Target="../tags/tag165.xml"/><Relationship Id="rId15" Type="http://schemas.openxmlformats.org/officeDocument/2006/relationships/tags" Target="../tags/tag166.xml"/><Relationship Id="rId16" Type="http://schemas.openxmlformats.org/officeDocument/2006/relationships/tags" Target="../tags/tag167.xml"/><Relationship Id="rId17" Type="http://schemas.openxmlformats.org/officeDocument/2006/relationships/tags" Target="../tags/tag168.xml"/><Relationship Id="rId18" Type="http://schemas.openxmlformats.org/officeDocument/2006/relationships/tags" Target="../tags/tag169.xml"/><Relationship Id="rId19" Type="http://schemas.openxmlformats.org/officeDocument/2006/relationships/tags" Target="../tags/tag170.xml"/><Relationship Id="rId1" Type="http://schemas.openxmlformats.org/officeDocument/2006/relationships/tags" Target="../tags/tag152.xml"/><Relationship Id="rId2" Type="http://schemas.openxmlformats.org/officeDocument/2006/relationships/tags" Target="../tags/tag153.xml"/><Relationship Id="rId3" Type="http://schemas.openxmlformats.org/officeDocument/2006/relationships/tags" Target="../tags/tag154.xml"/><Relationship Id="rId4" Type="http://schemas.openxmlformats.org/officeDocument/2006/relationships/tags" Target="../tags/tag155.xml"/><Relationship Id="rId5" Type="http://schemas.openxmlformats.org/officeDocument/2006/relationships/tags" Target="../tags/tag156.xml"/><Relationship Id="rId6" Type="http://schemas.openxmlformats.org/officeDocument/2006/relationships/tags" Target="../tags/tag157.xml"/><Relationship Id="rId7" Type="http://schemas.openxmlformats.org/officeDocument/2006/relationships/tags" Target="../tags/tag158.xml"/><Relationship Id="rId8" Type="http://schemas.openxmlformats.org/officeDocument/2006/relationships/tags" Target="../tags/tag15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1" Type="http://schemas.openxmlformats.org/officeDocument/2006/relationships/tags" Target="../tags/tag189.xml"/><Relationship Id="rId12" Type="http://schemas.openxmlformats.org/officeDocument/2006/relationships/tags" Target="../tags/tag190.xml"/><Relationship Id="rId13" Type="http://schemas.openxmlformats.org/officeDocument/2006/relationships/slideLayout" Target="../slideLayouts/slideLayout2.xml"/><Relationship Id="rId14" Type="http://schemas.openxmlformats.org/officeDocument/2006/relationships/notesSlide" Target="../notesSlides/notesSlide17.xml"/><Relationship Id="rId1" Type="http://schemas.openxmlformats.org/officeDocument/2006/relationships/tags" Target="../tags/tag179.xml"/><Relationship Id="rId2" Type="http://schemas.openxmlformats.org/officeDocument/2006/relationships/tags" Target="../tags/tag180.xml"/><Relationship Id="rId3" Type="http://schemas.openxmlformats.org/officeDocument/2006/relationships/tags" Target="../tags/tag181.xml"/><Relationship Id="rId4" Type="http://schemas.openxmlformats.org/officeDocument/2006/relationships/tags" Target="../tags/tag182.xml"/><Relationship Id="rId5" Type="http://schemas.openxmlformats.org/officeDocument/2006/relationships/tags" Target="../tags/tag183.xml"/><Relationship Id="rId6" Type="http://schemas.openxmlformats.org/officeDocument/2006/relationships/tags" Target="../tags/tag184.xml"/><Relationship Id="rId7" Type="http://schemas.openxmlformats.org/officeDocument/2006/relationships/tags" Target="../tags/tag185.xml"/><Relationship Id="rId8" Type="http://schemas.openxmlformats.org/officeDocument/2006/relationships/tags" Target="../tags/tag186.xml"/><Relationship Id="rId9" Type="http://schemas.openxmlformats.org/officeDocument/2006/relationships/tags" Target="../tags/tag187.xml"/><Relationship Id="rId10" Type="http://schemas.openxmlformats.org/officeDocument/2006/relationships/tags" Target="../tags/tag188.xml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tags" Target="../tags/tag201.xml"/><Relationship Id="rId12" Type="http://schemas.openxmlformats.org/officeDocument/2006/relationships/tags" Target="../tags/tag202.xml"/><Relationship Id="rId13" Type="http://schemas.openxmlformats.org/officeDocument/2006/relationships/slideLayout" Target="../slideLayouts/slideLayout2.xml"/><Relationship Id="rId14" Type="http://schemas.openxmlformats.org/officeDocument/2006/relationships/notesSlide" Target="../notesSlides/notesSlide18.xml"/><Relationship Id="rId1" Type="http://schemas.openxmlformats.org/officeDocument/2006/relationships/tags" Target="../tags/tag191.xml"/><Relationship Id="rId2" Type="http://schemas.openxmlformats.org/officeDocument/2006/relationships/tags" Target="../tags/tag192.xml"/><Relationship Id="rId3" Type="http://schemas.openxmlformats.org/officeDocument/2006/relationships/tags" Target="../tags/tag193.xml"/><Relationship Id="rId4" Type="http://schemas.openxmlformats.org/officeDocument/2006/relationships/tags" Target="../tags/tag194.xml"/><Relationship Id="rId5" Type="http://schemas.openxmlformats.org/officeDocument/2006/relationships/tags" Target="../tags/tag195.xml"/><Relationship Id="rId6" Type="http://schemas.openxmlformats.org/officeDocument/2006/relationships/tags" Target="../tags/tag196.xml"/><Relationship Id="rId7" Type="http://schemas.openxmlformats.org/officeDocument/2006/relationships/tags" Target="../tags/tag197.xml"/><Relationship Id="rId8" Type="http://schemas.openxmlformats.org/officeDocument/2006/relationships/tags" Target="../tags/tag198.xml"/><Relationship Id="rId9" Type="http://schemas.openxmlformats.org/officeDocument/2006/relationships/tags" Target="../tags/tag199.xml"/><Relationship Id="rId10" Type="http://schemas.openxmlformats.org/officeDocument/2006/relationships/tags" Target="../tags/tag20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1" Type="http://schemas.openxmlformats.org/officeDocument/2006/relationships/tags" Target="../tags/tag213.xml"/><Relationship Id="rId12" Type="http://schemas.openxmlformats.org/officeDocument/2006/relationships/tags" Target="../tags/tag214.xml"/><Relationship Id="rId13" Type="http://schemas.openxmlformats.org/officeDocument/2006/relationships/slideLayout" Target="../slideLayouts/slideLayout2.xml"/><Relationship Id="rId14" Type="http://schemas.openxmlformats.org/officeDocument/2006/relationships/notesSlide" Target="../notesSlides/notesSlide19.xml"/><Relationship Id="rId1" Type="http://schemas.openxmlformats.org/officeDocument/2006/relationships/tags" Target="../tags/tag203.xml"/><Relationship Id="rId2" Type="http://schemas.openxmlformats.org/officeDocument/2006/relationships/tags" Target="../tags/tag204.xml"/><Relationship Id="rId3" Type="http://schemas.openxmlformats.org/officeDocument/2006/relationships/tags" Target="../tags/tag205.xml"/><Relationship Id="rId4" Type="http://schemas.openxmlformats.org/officeDocument/2006/relationships/tags" Target="../tags/tag206.xml"/><Relationship Id="rId5" Type="http://schemas.openxmlformats.org/officeDocument/2006/relationships/tags" Target="../tags/tag207.xml"/><Relationship Id="rId6" Type="http://schemas.openxmlformats.org/officeDocument/2006/relationships/tags" Target="../tags/tag208.xml"/><Relationship Id="rId7" Type="http://schemas.openxmlformats.org/officeDocument/2006/relationships/tags" Target="../tags/tag209.xml"/><Relationship Id="rId8" Type="http://schemas.openxmlformats.org/officeDocument/2006/relationships/tags" Target="../tags/tag210.xml"/><Relationship Id="rId9" Type="http://schemas.openxmlformats.org/officeDocument/2006/relationships/tags" Target="../tags/tag211.xml"/><Relationship Id="rId10" Type="http://schemas.openxmlformats.org/officeDocument/2006/relationships/tags" Target="../tags/tag212.xml"/></Relationships>
</file>

<file path=ppt/slides/_rels/slide21.xml.rels><?xml version="1.0" encoding="UTF-8" standalone="yes"?>
<Relationships xmlns="http://schemas.openxmlformats.org/package/2006/relationships"><Relationship Id="rId46" Type="http://schemas.openxmlformats.org/officeDocument/2006/relationships/notesSlide" Target="../notesSlides/notesSlide20.xml"/><Relationship Id="rId20" Type="http://schemas.openxmlformats.org/officeDocument/2006/relationships/tags" Target="../tags/tag234.xml"/><Relationship Id="rId21" Type="http://schemas.openxmlformats.org/officeDocument/2006/relationships/tags" Target="../tags/tag235.xml"/><Relationship Id="rId22" Type="http://schemas.openxmlformats.org/officeDocument/2006/relationships/tags" Target="../tags/tag236.xml"/><Relationship Id="rId23" Type="http://schemas.openxmlformats.org/officeDocument/2006/relationships/tags" Target="../tags/tag237.xml"/><Relationship Id="rId24" Type="http://schemas.openxmlformats.org/officeDocument/2006/relationships/tags" Target="../tags/tag238.xml"/><Relationship Id="rId25" Type="http://schemas.openxmlformats.org/officeDocument/2006/relationships/tags" Target="../tags/tag239.xml"/><Relationship Id="rId26" Type="http://schemas.openxmlformats.org/officeDocument/2006/relationships/tags" Target="../tags/tag240.xml"/><Relationship Id="rId27" Type="http://schemas.openxmlformats.org/officeDocument/2006/relationships/tags" Target="../tags/tag241.xml"/><Relationship Id="rId28" Type="http://schemas.openxmlformats.org/officeDocument/2006/relationships/tags" Target="../tags/tag242.xml"/><Relationship Id="rId29" Type="http://schemas.openxmlformats.org/officeDocument/2006/relationships/tags" Target="../tags/tag243.xml"/><Relationship Id="rId1" Type="http://schemas.openxmlformats.org/officeDocument/2006/relationships/tags" Target="../tags/tag215.xml"/><Relationship Id="rId2" Type="http://schemas.openxmlformats.org/officeDocument/2006/relationships/tags" Target="../tags/tag216.xml"/><Relationship Id="rId3" Type="http://schemas.openxmlformats.org/officeDocument/2006/relationships/tags" Target="../tags/tag217.xml"/><Relationship Id="rId4" Type="http://schemas.openxmlformats.org/officeDocument/2006/relationships/tags" Target="../tags/tag218.xml"/><Relationship Id="rId5" Type="http://schemas.openxmlformats.org/officeDocument/2006/relationships/tags" Target="../tags/tag219.xml"/><Relationship Id="rId30" Type="http://schemas.openxmlformats.org/officeDocument/2006/relationships/tags" Target="../tags/tag244.xml"/><Relationship Id="rId31" Type="http://schemas.openxmlformats.org/officeDocument/2006/relationships/tags" Target="../tags/tag245.xml"/><Relationship Id="rId32" Type="http://schemas.openxmlformats.org/officeDocument/2006/relationships/tags" Target="../tags/tag246.xml"/><Relationship Id="rId9" Type="http://schemas.openxmlformats.org/officeDocument/2006/relationships/tags" Target="../tags/tag223.xml"/><Relationship Id="rId6" Type="http://schemas.openxmlformats.org/officeDocument/2006/relationships/tags" Target="../tags/tag220.xml"/><Relationship Id="rId7" Type="http://schemas.openxmlformats.org/officeDocument/2006/relationships/tags" Target="../tags/tag221.xml"/><Relationship Id="rId8" Type="http://schemas.openxmlformats.org/officeDocument/2006/relationships/tags" Target="../tags/tag222.xml"/><Relationship Id="rId33" Type="http://schemas.openxmlformats.org/officeDocument/2006/relationships/tags" Target="../tags/tag247.xml"/><Relationship Id="rId34" Type="http://schemas.openxmlformats.org/officeDocument/2006/relationships/tags" Target="../tags/tag248.xml"/><Relationship Id="rId35" Type="http://schemas.openxmlformats.org/officeDocument/2006/relationships/tags" Target="../tags/tag249.xml"/><Relationship Id="rId36" Type="http://schemas.openxmlformats.org/officeDocument/2006/relationships/tags" Target="../tags/tag250.xml"/><Relationship Id="rId10" Type="http://schemas.openxmlformats.org/officeDocument/2006/relationships/tags" Target="../tags/tag224.xml"/><Relationship Id="rId11" Type="http://schemas.openxmlformats.org/officeDocument/2006/relationships/tags" Target="../tags/tag225.xml"/><Relationship Id="rId12" Type="http://schemas.openxmlformats.org/officeDocument/2006/relationships/tags" Target="../tags/tag226.xml"/><Relationship Id="rId13" Type="http://schemas.openxmlformats.org/officeDocument/2006/relationships/tags" Target="../tags/tag227.xml"/><Relationship Id="rId14" Type="http://schemas.openxmlformats.org/officeDocument/2006/relationships/tags" Target="../tags/tag228.xml"/><Relationship Id="rId15" Type="http://schemas.openxmlformats.org/officeDocument/2006/relationships/tags" Target="../tags/tag229.xml"/><Relationship Id="rId16" Type="http://schemas.openxmlformats.org/officeDocument/2006/relationships/tags" Target="../tags/tag230.xml"/><Relationship Id="rId17" Type="http://schemas.openxmlformats.org/officeDocument/2006/relationships/tags" Target="../tags/tag231.xml"/><Relationship Id="rId18" Type="http://schemas.openxmlformats.org/officeDocument/2006/relationships/tags" Target="../tags/tag232.xml"/><Relationship Id="rId19" Type="http://schemas.openxmlformats.org/officeDocument/2006/relationships/tags" Target="../tags/tag233.xml"/><Relationship Id="rId37" Type="http://schemas.openxmlformats.org/officeDocument/2006/relationships/tags" Target="../tags/tag251.xml"/><Relationship Id="rId38" Type="http://schemas.openxmlformats.org/officeDocument/2006/relationships/tags" Target="../tags/tag252.xml"/><Relationship Id="rId39" Type="http://schemas.openxmlformats.org/officeDocument/2006/relationships/tags" Target="../tags/tag253.xml"/><Relationship Id="rId40" Type="http://schemas.openxmlformats.org/officeDocument/2006/relationships/tags" Target="../tags/tag254.xml"/><Relationship Id="rId41" Type="http://schemas.openxmlformats.org/officeDocument/2006/relationships/tags" Target="../tags/tag255.xml"/><Relationship Id="rId42" Type="http://schemas.openxmlformats.org/officeDocument/2006/relationships/tags" Target="../tags/tag256.xml"/><Relationship Id="rId43" Type="http://schemas.openxmlformats.org/officeDocument/2006/relationships/tags" Target="../tags/tag257.xml"/><Relationship Id="rId44" Type="http://schemas.openxmlformats.org/officeDocument/2006/relationships/tags" Target="../tags/tag258.xml"/><Relationship Id="rId45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tags" Target="../tags/tag267.xml"/><Relationship Id="rId20" Type="http://schemas.openxmlformats.org/officeDocument/2006/relationships/tags" Target="../tags/tag278.xml"/><Relationship Id="rId21" Type="http://schemas.openxmlformats.org/officeDocument/2006/relationships/tags" Target="../tags/tag279.xml"/><Relationship Id="rId22" Type="http://schemas.openxmlformats.org/officeDocument/2006/relationships/tags" Target="../tags/tag280.xml"/><Relationship Id="rId23" Type="http://schemas.openxmlformats.org/officeDocument/2006/relationships/tags" Target="../tags/tag281.xml"/><Relationship Id="rId24" Type="http://schemas.openxmlformats.org/officeDocument/2006/relationships/tags" Target="../tags/tag282.xml"/><Relationship Id="rId25" Type="http://schemas.openxmlformats.org/officeDocument/2006/relationships/tags" Target="../tags/tag283.xml"/><Relationship Id="rId26" Type="http://schemas.openxmlformats.org/officeDocument/2006/relationships/tags" Target="../tags/tag284.xml"/><Relationship Id="rId27" Type="http://schemas.openxmlformats.org/officeDocument/2006/relationships/tags" Target="../tags/tag285.xml"/><Relationship Id="rId28" Type="http://schemas.openxmlformats.org/officeDocument/2006/relationships/tags" Target="../tags/tag286.xml"/><Relationship Id="rId29" Type="http://schemas.openxmlformats.org/officeDocument/2006/relationships/tags" Target="../tags/tag287.xml"/><Relationship Id="rId30" Type="http://schemas.openxmlformats.org/officeDocument/2006/relationships/slideLayout" Target="../slideLayouts/slideLayout2.xml"/><Relationship Id="rId31" Type="http://schemas.openxmlformats.org/officeDocument/2006/relationships/notesSlide" Target="../notesSlides/notesSlide21.xml"/><Relationship Id="rId10" Type="http://schemas.openxmlformats.org/officeDocument/2006/relationships/tags" Target="../tags/tag268.xml"/><Relationship Id="rId11" Type="http://schemas.openxmlformats.org/officeDocument/2006/relationships/tags" Target="../tags/tag269.xml"/><Relationship Id="rId12" Type="http://schemas.openxmlformats.org/officeDocument/2006/relationships/tags" Target="../tags/tag270.xml"/><Relationship Id="rId13" Type="http://schemas.openxmlformats.org/officeDocument/2006/relationships/tags" Target="../tags/tag271.xml"/><Relationship Id="rId14" Type="http://schemas.openxmlformats.org/officeDocument/2006/relationships/tags" Target="../tags/tag272.xml"/><Relationship Id="rId15" Type="http://schemas.openxmlformats.org/officeDocument/2006/relationships/tags" Target="../tags/tag273.xml"/><Relationship Id="rId16" Type="http://schemas.openxmlformats.org/officeDocument/2006/relationships/tags" Target="../tags/tag274.xml"/><Relationship Id="rId17" Type="http://schemas.openxmlformats.org/officeDocument/2006/relationships/tags" Target="../tags/tag275.xml"/><Relationship Id="rId18" Type="http://schemas.openxmlformats.org/officeDocument/2006/relationships/tags" Target="../tags/tag276.xml"/><Relationship Id="rId19" Type="http://schemas.openxmlformats.org/officeDocument/2006/relationships/tags" Target="../tags/tag277.xml"/><Relationship Id="rId1" Type="http://schemas.openxmlformats.org/officeDocument/2006/relationships/tags" Target="../tags/tag259.xml"/><Relationship Id="rId2" Type="http://schemas.openxmlformats.org/officeDocument/2006/relationships/tags" Target="../tags/tag260.xml"/><Relationship Id="rId3" Type="http://schemas.openxmlformats.org/officeDocument/2006/relationships/tags" Target="../tags/tag261.xml"/><Relationship Id="rId4" Type="http://schemas.openxmlformats.org/officeDocument/2006/relationships/tags" Target="../tags/tag262.xml"/><Relationship Id="rId5" Type="http://schemas.openxmlformats.org/officeDocument/2006/relationships/tags" Target="../tags/tag263.xml"/><Relationship Id="rId6" Type="http://schemas.openxmlformats.org/officeDocument/2006/relationships/tags" Target="../tags/tag264.xml"/><Relationship Id="rId7" Type="http://schemas.openxmlformats.org/officeDocument/2006/relationships/tags" Target="../tags/tag265.xml"/><Relationship Id="rId8" Type="http://schemas.openxmlformats.org/officeDocument/2006/relationships/tags" Target="../tags/tag26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1" Type="http://schemas.openxmlformats.org/officeDocument/2006/relationships/tags" Target="../tags/tag298.xml"/><Relationship Id="rId12" Type="http://schemas.openxmlformats.org/officeDocument/2006/relationships/tags" Target="../tags/tag299.xml"/><Relationship Id="rId13" Type="http://schemas.openxmlformats.org/officeDocument/2006/relationships/tags" Target="../tags/tag300.xml"/><Relationship Id="rId14" Type="http://schemas.openxmlformats.org/officeDocument/2006/relationships/tags" Target="../tags/tag301.xml"/><Relationship Id="rId15" Type="http://schemas.openxmlformats.org/officeDocument/2006/relationships/tags" Target="../tags/tag302.xml"/><Relationship Id="rId16" Type="http://schemas.openxmlformats.org/officeDocument/2006/relationships/tags" Target="../tags/tag303.xml"/><Relationship Id="rId17" Type="http://schemas.openxmlformats.org/officeDocument/2006/relationships/slideLayout" Target="../slideLayouts/slideLayout2.xml"/><Relationship Id="rId18" Type="http://schemas.openxmlformats.org/officeDocument/2006/relationships/notesSlide" Target="../notesSlides/notesSlide23.xml"/><Relationship Id="rId1" Type="http://schemas.openxmlformats.org/officeDocument/2006/relationships/tags" Target="../tags/tag288.xml"/><Relationship Id="rId2" Type="http://schemas.openxmlformats.org/officeDocument/2006/relationships/tags" Target="../tags/tag289.xml"/><Relationship Id="rId3" Type="http://schemas.openxmlformats.org/officeDocument/2006/relationships/tags" Target="../tags/tag290.xml"/><Relationship Id="rId4" Type="http://schemas.openxmlformats.org/officeDocument/2006/relationships/tags" Target="../tags/tag291.xml"/><Relationship Id="rId5" Type="http://schemas.openxmlformats.org/officeDocument/2006/relationships/tags" Target="../tags/tag292.xml"/><Relationship Id="rId6" Type="http://schemas.openxmlformats.org/officeDocument/2006/relationships/tags" Target="../tags/tag293.xml"/><Relationship Id="rId7" Type="http://schemas.openxmlformats.org/officeDocument/2006/relationships/tags" Target="../tags/tag294.xml"/><Relationship Id="rId8" Type="http://schemas.openxmlformats.org/officeDocument/2006/relationships/tags" Target="../tags/tag295.xml"/><Relationship Id="rId9" Type="http://schemas.openxmlformats.org/officeDocument/2006/relationships/tags" Target="../tags/tag296.xml"/><Relationship Id="rId10" Type="http://schemas.openxmlformats.org/officeDocument/2006/relationships/tags" Target="../tags/tag297.xml"/></Relationships>
</file>

<file path=ppt/slides/_rels/slide25.xml.rels><?xml version="1.0" encoding="UTF-8" standalone="yes"?>
<Relationships xmlns="http://schemas.openxmlformats.org/package/2006/relationships"><Relationship Id="rId20" Type="http://schemas.openxmlformats.org/officeDocument/2006/relationships/tags" Target="../tags/tag323.xml"/><Relationship Id="rId21" Type="http://schemas.openxmlformats.org/officeDocument/2006/relationships/tags" Target="../tags/tag324.xml"/><Relationship Id="rId22" Type="http://schemas.openxmlformats.org/officeDocument/2006/relationships/tags" Target="../tags/tag325.xml"/><Relationship Id="rId23" Type="http://schemas.openxmlformats.org/officeDocument/2006/relationships/tags" Target="../tags/tag326.xml"/><Relationship Id="rId24" Type="http://schemas.openxmlformats.org/officeDocument/2006/relationships/tags" Target="../tags/tag327.xml"/><Relationship Id="rId25" Type="http://schemas.openxmlformats.org/officeDocument/2006/relationships/tags" Target="../tags/tag328.xml"/><Relationship Id="rId26" Type="http://schemas.openxmlformats.org/officeDocument/2006/relationships/tags" Target="../tags/tag329.xml"/><Relationship Id="rId27" Type="http://schemas.openxmlformats.org/officeDocument/2006/relationships/tags" Target="../tags/tag330.xml"/><Relationship Id="rId28" Type="http://schemas.openxmlformats.org/officeDocument/2006/relationships/tags" Target="../tags/tag331.xml"/><Relationship Id="rId29" Type="http://schemas.openxmlformats.org/officeDocument/2006/relationships/tags" Target="../tags/tag332.xml"/><Relationship Id="rId1" Type="http://schemas.openxmlformats.org/officeDocument/2006/relationships/tags" Target="../tags/tag304.xml"/><Relationship Id="rId2" Type="http://schemas.openxmlformats.org/officeDocument/2006/relationships/tags" Target="../tags/tag305.xml"/><Relationship Id="rId3" Type="http://schemas.openxmlformats.org/officeDocument/2006/relationships/tags" Target="../tags/tag306.xml"/><Relationship Id="rId4" Type="http://schemas.openxmlformats.org/officeDocument/2006/relationships/tags" Target="../tags/tag307.xml"/><Relationship Id="rId5" Type="http://schemas.openxmlformats.org/officeDocument/2006/relationships/tags" Target="../tags/tag308.xml"/><Relationship Id="rId30" Type="http://schemas.openxmlformats.org/officeDocument/2006/relationships/tags" Target="../tags/tag333.xml"/><Relationship Id="rId31" Type="http://schemas.openxmlformats.org/officeDocument/2006/relationships/tags" Target="../tags/tag334.xml"/><Relationship Id="rId32" Type="http://schemas.openxmlformats.org/officeDocument/2006/relationships/tags" Target="../tags/tag335.xml"/><Relationship Id="rId9" Type="http://schemas.openxmlformats.org/officeDocument/2006/relationships/tags" Target="../tags/tag312.xml"/><Relationship Id="rId6" Type="http://schemas.openxmlformats.org/officeDocument/2006/relationships/tags" Target="../tags/tag309.xml"/><Relationship Id="rId7" Type="http://schemas.openxmlformats.org/officeDocument/2006/relationships/tags" Target="../tags/tag310.xml"/><Relationship Id="rId8" Type="http://schemas.openxmlformats.org/officeDocument/2006/relationships/tags" Target="../tags/tag311.xml"/><Relationship Id="rId33" Type="http://schemas.openxmlformats.org/officeDocument/2006/relationships/slideLayout" Target="../slideLayouts/slideLayout2.xml"/><Relationship Id="rId34" Type="http://schemas.openxmlformats.org/officeDocument/2006/relationships/notesSlide" Target="../notesSlides/notesSlide24.xml"/><Relationship Id="rId10" Type="http://schemas.openxmlformats.org/officeDocument/2006/relationships/tags" Target="../tags/tag313.xml"/><Relationship Id="rId11" Type="http://schemas.openxmlformats.org/officeDocument/2006/relationships/tags" Target="../tags/tag314.xml"/><Relationship Id="rId12" Type="http://schemas.openxmlformats.org/officeDocument/2006/relationships/tags" Target="../tags/tag315.xml"/><Relationship Id="rId13" Type="http://schemas.openxmlformats.org/officeDocument/2006/relationships/tags" Target="../tags/tag316.xml"/><Relationship Id="rId14" Type="http://schemas.openxmlformats.org/officeDocument/2006/relationships/tags" Target="../tags/tag317.xml"/><Relationship Id="rId15" Type="http://schemas.openxmlformats.org/officeDocument/2006/relationships/tags" Target="../tags/tag318.xml"/><Relationship Id="rId16" Type="http://schemas.openxmlformats.org/officeDocument/2006/relationships/tags" Target="../tags/tag319.xml"/><Relationship Id="rId17" Type="http://schemas.openxmlformats.org/officeDocument/2006/relationships/tags" Target="../tags/tag320.xml"/><Relationship Id="rId18" Type="http://schemas.openxmlformats.org/officeDocument/2006/relationships/tags" Target="../tags/tag321.xml"/><Relationship Id="rId19" Type="http://schemas.openxmlformats.org/officeDocument/2006/relationships/tags" Target="../tags/tag322.xml"/></Relationships>
</file>

<file path=ppt/slides/_rels/slide26.xml.rels><?xml version="1.0" encoding="UTF-8" standalone="yes"?>
<Relationships xmlns="http://schemas.openxmlformats.org/package/2006/relationships"><Relationship Id="rId20" Type="http://schemas.openxmlformats.org/officeDocument/2006/relationships/tags" Target="../tags/tag355.xml"/><Relationship Id="rId21" Type="http://schemas.openxmlformats.org/officeDocument/2006/relationships/tags" Target="../tags/tag356.xml"/><Relationship Id="rId22" Type="http://schemas.openxmlformats.org/officeDocument/2006/relationships/tags" Target="../tags/tag357.xml"/><Relationship Id="rId23" Type="http://schemas.openxmlformats.org/officeDocument/2006/relationships/tags" Target="../tags/tag358.xml"/><Relationship Id="rId24" Type="http://schemas.openxmlformats.org/officeDocument/2006/relationships/tags" Target="../tags/tag359.xml"/><Relationship Id="rId25" Type="http://schemas.openxmlformats.org/officeDocument/2006/relationships/tags" Target="../tags/tag360.xml"/><Relationship Id="rId26" Type="http://schemas.openxmlformats.org/officeDocument/2006/relationships/tags" Target="../tags/tag361.xml"/><Relationship Id="rId27" Type="http://schemas.openxmlformats.org/officeDocument/2006/relationships/tags" Target="../tags/tag362.xml"/><Relationship Id="rId28" Type="http://schemas.openxmlformats.org/officeDocument/2006/relationships/tags" Target="../tags/tag363.xml"/><Relationship Id="rId29" Type="http://schemas.openxmlformats.org/officeDocument/2006/relationships/tags" Target="../tags/tag364.xml"/><Relationship Id="rId1" Type="http://schemas.openxmlformats.org/officeDocument/2006/relationships/tags" Target="../tags/tag336.xml"/><Relationship Id="rId2" Type="http://schemas.openxmlformats.org/officeDocument/2006/relationships/tags" Target="../tags/tag337.xml"/><Relationship Id="rId3" Type="http://schemas.openxmlformats.org/officeDocument/2006/relationships/tags" Target="../tags/tag338.xml"/><Relationship Id="rId4" Type="http://schemas.openxmlformats.org/officeDocument/2006/relationships/tags" Target="../tags/tag339.xml"/><Relationship Id="rId5" Type="http://schemas.openxmlformats.org/officeDocument/2006/relationships/tags" Target="../tags/tag340.xml"/><Relationship Id="rId30" Type="http://schemas.openxmlformats.org/officeDocument/2006/relationships/tags" Target="../tags/tag365.xml"/><Relationship Id="rId31" Type="http://schemas.openxmlformats.org/officeDocument/2006/relationships/tags" Target="../tags/tag366.xml"/><Relationship Id="rId32" Type="http://schemas.openxmlformats.org/officeDocument/2006/relationships/slideLayout" Target="../slideLayouts/slideLayout2.xml"/><Relationship Id="rId9" Type="http://schemas.openxmlformats.org/officeDocument/2006/relationships/tags" Target="../tags/tag344.xml"/><Relationship Id="rId6" Type="http://schemas.openxmlformats.org/officeDocument/2006/relationships/tags" Target="../tags/tag341.xml"/><Relationship Id="rId7" Type="http://schemas.openxmlformats.org/officeDocument/2006/relationships/tags" Target="../tags/tag342.xml"/><Relationship Id="rId8" Type="http://schemas.openxmlformats.org/officeDocument/2006/relationships/tags" Target="../tags/tag343.xml"/><Relationship Id="rId33" Type="http://schemas.openxmlformats.org/officeDocument/2006/relationships/notesSlide" Target="../notesSlides/notesSlide25.xml"/><Relationship Id="rId10" Type="http://schemas.openxmlformats.org/officeDocument/2006/relationships/tags" Target="../tags/tag345.xml"/><Relationship Id="rId11" Type="http://schemas.openxmlformats.org/officeDocument/2006/relationships/tags" Target="../tags/tag346.xml"/><Relationship Id="rId12" Type="http://schemas.openxmlformats.org/officeDocument/2006/relationships/tags" Target="../tags/tag347.xml"/><Relationship Id="rId13" Type="http://schemas.openxmlformats.org/officeDocument/2006/relationships/tags" Target="../tags/tag348.xml"/><Relationship Id="rId14" Type="http://schemas.openxmlformats.org/officeDocument/2006/relationships/tags" Target="../tags/tag349.xml"/><Relationship Id="rId15" Type="http://schemas.openxmlformats.org/officeDocument/2006/relationships/tags" Target="../tags/tag350.xml"/><Relationship Id="rId16" Type="http://schemas.openxmlformats.org/officeDocument/2006/relationships/tags" Target="../tags/tag351.xml"/><Relationship Id="rId17" Type="http://schemas.openxmlformats.org/officeDocument/2006/relationships/tags" Target="../tags/tag352.xml"/><Relationship Id="rId18" Type="http://schemas.openxmlformats.org/officeDocument/2006/relationships/tags" Target="../tags/tag353.xml"/><Relationship Id="rId19" Type="http://schemas.openxmlformats.org/officeDocument/2006/relationships/tags" Target="../tags/tag354.xml"/></Relationships>
</file>

<file path=ppt/slides/_rels/slide27.xml.rels><?xml version="1.0" encoding="UTF-8" standalone="yes"?>
<Relationships xmlns="http://schemas.openxmlformats.org/package/2006/relationships"><Relationship Id="rId9" Type="http://schemas.openxmlformats.org/officeDocument/2006/relationships/tags" Target="../tags/tag375.xml"/><Relationship Id="rId20" Type="http://schemas.openxmlformats.org/officeDocument/2006/relationships/tags" Target="../tags/tag386.xml"/><Relationship Id="rId21" Type="http://schemas.openxmlformats.org/officeDocument/2006/relationships/tags" Target="../tags/tag387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6.xml"/><Relationship Id="rId10" Type="http://schemas.openxmlformats.org/officeDocument/2006/relationships/tags" Target="../tags/tag376.xml"/><Relationship Id="rId11" Type="http://schemas.openxmlformats.org/officeDocument/2006/relationships/tags" Target="../tags/tag377.xml"/><Relationship Id="rId12" Type="http://schemas.openxmlformats.org/officeDocument/2006/relationships/tags" Target="../tags/tag378.xml"/><Relationship Id="rId13" Type="http://schemas.openxmlformats.org/officeDocument/2006/relationships/tags" Target="../tags/tag379.xml"/><Relationship Id="rId14" Type="http://schemas.openxmlformats.org/officeDocument/2006/relationships/tags" Target="../tags/tag380.xml"/><Relationship Id="rId15" Type="http://schemas.openxmlformats.org/officeDocument/2006/relationships/tags" Target="../tags/tag381.xml"/><Relationship Id="rId16" Type="http://schemas.openxmlformats.org/officeDocument/2006/relationships/tags" Target="../tags/tag382.xml"/><Relationship Id="rId17" Type="http://schemas.openxmlformats.org/officeDocument/2006/relationships/tags" Target="../tags/tag383.xml"/><Relationship Id="rId18" Type="http://schemas.openxmlformats.org/officeDocument/2006/relationships/tags" Target="../tags/tag384.xml"/><Relationship Id="rId19" Type="http://schemas.openxmlformats.org/officeDocument/2006/relationships/tags" Target="../tags/tag385.xml"/><Relationship Id="rId1" Type="http://schemas.openxmlformats.org/officeDocument/2006/relationships/tags" Target="../tags/tag367.xml"/><Relationship Id="rId2" Type="http://schemas.openxmlformats.org/officeDocument/2006/relationships/tags" Target="../tags/tag368.xml"/><Relationship Id="rId3" Type="http://schemas.openxmlformats.org/officeDocument/2006/relationships/tags" Target="../tags/tag369.xml"/><Relationship Id="rId4" Type="http://schemas.openxmlformats.org/officeDocument/2006/relationships/tags" Target="../tags/tag370.xml"/><Relationship Id="rId5" Type="http://schemas.openxmlformats.org/officeDocument/2006/relationships/tags" Target="../tags/tag371.xml"/><Relationship Id="rId6" Type="http://schemas.openxmlformats.org/officeDocument/2006/relationships/tags" Target="../tags/tag372.xml"/><Relationship Id="rId7" Type="http://schemas.openxmlformats.org/officeDocument/2006/relationships/tags" Target="../tags/tag373.xml"/><Relationship Id="rId8" Type="http://schemas.openxmlformats.org/officeDocument/2006/relationships/tags" Target="../tags/tag37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.xml"/><Relationship Id="rId12" Type="http://schemas.openxmlformats.org/officeDocument/2006/relationships/notesSlide" Target="../notesSlides/notesSlide2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tags" Target="../tags/tag1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9" Type="http://schemas.openxmlformats.org/officeDocument/2006/relationships/tags" Target="../tags/tag396.xml"/><Relationship Id="rId20" Type="http://schemas.openxmlformats.org/officeDocument/2006/relationships/tags" Target="../tags/tag407.xml"/><Relationship Id="rId21" Type="http://schemas.openxmlformats.org/officeDocument/2006/relationships/tags" Target="../tags/tag408.xml"/><Relationship Id="rId22" Type="http://schemas.openxmlformats.org/officeDocument/2006/relationships/tags" Target="../tags/tag409.xml"/><Relationship Id="rId23" Type="http://schemas.openxmlformats.org/officeDocument/2006/relationships/tags" Target="../tags/tag410.xml"/><Relationship Id="rId24" Type="http://schemas.openxmlformats.org/officeDocument/2006/relationships/tags" Target="../tags/tag411.xml"/><Relationship Id="rId25" Type="http://schemas.openxmlformats.org/officeDocument/2006/relationships/tags" Target="../tags/tag412.xml"/><Relationship Id="rId26" Type="http://schemas.openxmlformats.org/officeDocument/2006/relationships/tags" Target="../tags/tag413.xml"/><Relationship Id="rId27" Type="http://schemas.openxmlformats.org/officeDocument/2006/relationships/tags" Target="../tags/tag414.xml"/><Relationship Id="rId28" Type="http://schemas.openxmlformats.org/officeDocument/2006/relationships/tags" Target="../tags/tag415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30.xml"/><Relationship Id="rId10" Type="http://schemas.openxmlformats.org/officeDocument/2006/relationships/tags" Target="../tags/tag397.xml"/><Relationship Id="rId11" Type="http://schemas.openxmlformats.org/officeDocument/2006/relationships/tags" Target="../tags/tag398.xml"/><Relationship Id="rId12" Type="http://schemas.openxmlformats.org/officeDocument/2006/relationships/tags" Target="../tags/tag399.xml"/><Relationship Id="rId13" Type="http://schemas.openxmlformats.org/officeDocument/2006/relationships/tags" Target="../tags/tag400.xml"/><Relationship Id="rId14" Type="http://schemas.openxmlformats.org/officeDocument/2006/relationships/tags" Target="../tags/tag401.xml"/><Relationship Id="rId15" Type="http://schemas.openxmlformats.org/officeDocument/2006/relationships/tags" Target="../tags/tag402.xml"/><Relationship Id="rId16" Type="http://schemas.openxmlformats.org/officeDocument/2006/relationships/tags" Target="../tags/tag403.xml"/><Relationship Id="rId17" Type="http://schemas.openxmlformats.org/officeDocument/2006/relationships/tags" Target="../tags/tag404.xml"/><Relationship Id="rId18" Type="http://schemas.openxmlformats.org/officeDocument/2006/relationships/tags" Target="../tags/tag405.xml"/><Relationship Id="rId19" Type="http://schemas.openxmlformats.org/officeDocument/2006/relationships/tags" Target="../tags/tag406.xml"/><Relationship Id="rId1" Type="http://schemas.openxmlformats.org/officeDocument/2006/relationships/tags" Target="../tags/tag388.xml"/><Relationship Id="rId2" Type="http://schemas.openxmlformats.org/officeDocument/2006/relationships/tags" Target="../tags/tag389.xml"/><Relationship Id="rId3" Type="http://schemas.openxmlformats.org/officeDocument/2006/relationships/tags" Target="../tags/tag390.xml"/><Relationship Id="rId4" Type="http://schemas.openxmlformats.org/officeDocument/2006/relationships/tags" Target="../tags/tag391.xml"/><Relationship Id="rId5" Type="http://schemas.openxmlformats.org/officeDocument/2006/relationships/tags" Target="../tags/tag392.xml"/><Relationship Id="rId6" Type="http://schemas.openxmlformats.org/officeDocument/2006/relationships/tags" Target="../tags/tag393.xml"/><Relationship Id="rId7" Type="http://schemas.openxmlformats.org/officeDocument/2006/relationships/tags" Target="../tags/tag394.xml"/><Relationship Id="rId8" Type="http://schemas.openxmlformats.org/officeDocument/2006/relationships/tags" Target="../tags/tag395.xml"/></Relationships>
</file>

<file path=ppt/slides/_rels/slide32.xml.rels><?xml version="1.0" encoding="UTF-8" standalone="yes"?>
<Relationships xmlns="http://schemas.openxmlformats.org/package/2006/relationships"><Relationship Id="rId11" Type="http://schemas.openxmlformats.org/officeDocument/2006/relationships/tags" Target="../tags/tag426.xml"/><Relationship Id="rId12" Type="http://schemas.openxmlformats.org/officeDocument/2006/relationships/tags" Target="../tags/tag427.xml"/><Relationship Id="rId13" Type="http://schemas.openxmlformats.org/officeDocument/2006/relationships/tags" Target="../tags/tag428.xml"/><Relationship Id="rId14" Type="http://schemas.openxmlformats.org/officeDocument/2006/relationships/tags" Target="../tags/tag429.xml"/><Relationship Id="rId15" Type="http://schemas.openxmlformats.org/officeDocument/2006/relationships/tags" Target="../tags/tag430.xml"/><Relationship Id="rId16" Type="http://schemas.openxmlformats.org/officeDocument/2006/relationships/tags" Target="../tags/tag431.xml"/><Relationship Id="rId17" Type="http://schemas.openxmlformats.org/officeDocument/2006/relationships/tags" Target="../tags/tag432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31.xml"/><Relationship Id="rId1" Type="http://schemas.openxmlformats.org/officeDocument/2006/relationships/tags" Target="../tags/tag416.xml"/><Relationship Id="rId2" Type="http://schemas.openxmlformats.org/officeDocument/2006/relationships/tags" Target="../tags/tag417.xml"/><Relationship Id="rId3" Type="http://schemas.openxmlformats.org/officeDocument/2006/relationships/tags" Target="../tags/tag418.xml"/><Relationship Id="rId4" Type="http://schemas.openxmlformats.org/officeDocument/2006/relationships/tags" Target="../tags/tag419.xml"/><Relationship Id="rId5" Type="http://schemas.openxmlformats.org/officeDocument/2006/relationships/tags" Target="../tags/tag420.xml"/><Relationship Id="rId6" Type="http://schemas.openxmlformats.org/officeDocument/2006/relationships/tags" Target="../tags/tag421.xml"/><Relationship Id="rId7" Type="http://schemas.openxmlformats.org/officeDocument/2006/relationships/tags" Target="../tags/tag422.xml"/><Relationship Id="rId8" Type="http://schemas.openxmlformats.org/officeDocument/2006/relationships/tags" Target="../tags/tag423.xml"/><Relationship Id="rId9" Type="http://schemas.openxmlformats.org/officeDocument/2006/relationships/tags" Target="../tags/tag424.xml"/><Relationship Id="rId10" Type="http://schemas.openxmlformats.org/officeDocument/2006/relationships/tags" Target="../tags/tag425.xml"/></Relationships>
</file>

<file path=ppt/slides/_rels/slide33.xml.rels><?xml version="1.0" encoding="UTF-8" standalone="yes"?>
<Relationships xmlns="http://schemas.openxmlformats.org/package/2006/relationships"><Relationship Id="rId11" Type="http://schemas.openxmlformats.org/officeDocument/2006/relationships/tags" Target="../tags/tag443.xml"/><Relationship Id="rId12" Type="http://schemas.openxmlformats.org/officeDocument/2006/relationships/tags" Target="../tags/tag444.xml"/><Relationship Id="rId13" Type="http://schemas.openxmlformats.org/officeDocument/2006/relationships/tags" Target="../tags/tag445.xml"/><Relationship Id="rId14" Type="http://schemas.openxmlformats.org/officeDocument/2006/relationships/tags" Target="../tags/tag446.xml"/><Relationship Id="rId15" Type="http://schemas.openxmlformats.org/officeDocument/2006/relationships/tags" Target="../tags/tag447.xml"/><Relationship Id="rId16" Type="http://schemas.openxmlformats.org/officeDocument/2006/relationships/tags" Target="../tags/tag448.xml"/><Relationship Id="rId17" Type="http://schemas.openxmlformats.org/officeDocument/2006/relationships/tags" Target="../tags/tag449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32.xml"/><Relationship Id="rId1" Type="http://schemas.openxmlformats.org/officeDocument/2006/relationships/tags" Target="../tags/tag433.xml"/><Relationship Id="rId2" Type="http://schemas.openxmlformats.org/officeDocument/2006/relationships/tags" Target="../tags/tag434.xml"/><Relationship Id="rId3" Type="http://schemas.openxmlformats.org/officeDocument/2006/relationships/tags" Target="../tags/tag435.xml"/><Relationship Id="rId4" Type="http://schemas.openxmlformats.org/officeDocument/2006/relationships/tags" Target="../tags/tag436.xml"/><Relationship Id="rId5" Type="http://schemas.openxmlformats.org/officeDocument/2006/relationships/tags" Target="../tags/tag437.xml"/><Relationship Id="rId6" Type="http://schemas.openxmlformats.org/officeDocument/2006/relationships/tags" Target="../tags/tag438.xml"/><Relationship Id="rId7" Type="http://schemas.openxmlformats.org/officeDocument/2006/relationships/tags" Target="../tags/tag439.xml"/><Relationship Id="rId8" Type="http://schemas.openxmlformats.org/officeDocument/2006/relationships/tags" Target="../tags/tag440.xml"/><Relationship Id="rId9" Type="http://schemas.openxmlformats.org/officeDocument/2006/relationships/tags" Target="../tags/tag441.xml"/><Relationship Id="rId10" Type="http://schemas.openxmlformats.org/officeDocument/2006/relationships/tags" Target="../tags/tag442.xml"/></Relationships>
</file>

<file path=ppt/slides/_rels/slide34.xml.rels><?xml version="1.0" encoding="UTF-8" standalone="yes"?>
<Relationships xmlns="http://schemas.openxmlformats.org/package/2006/relationships"><Relationship Id="rId11" Type="http://schemas.openxmlformats.org/officeDocument/2006/relationships/tags" Target="../tags/tag460.xml"/><Relationship Id="rId12" Type="http://schemas.openxmlformats.org/officeDocument/2006/relationships/tags" Target="../tags/tag461.xml"/><Relationship Id="rId13" Type="http://schemas.openxmlformats.org/officeDocument/2006/relationships/tags" Target="../tags/tag462.xml"/><Relationship Id="rId14" Type="http://schemas.openxmlformats.org/officeDocument/2006/relationships/tags" Target="../tags/tag463.xml"/><Relationship Id="rId15" Type="http://schemas.openxmlformats.org/officeDocument/2006/relationships/tags" Target="../tags/tag464.xml"/><Relationship Id="rId16" Type="http://schemas.openxmlformats.org/officeDocument/2006/relationships/tags" Target="../tags/tag465.xml"/><Relationship Id="rId17" Type="http://schemas.openxmlformats.org/officeDocument/2006/relationships/tags" Target="../tags/tag466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33.xml"/><Relationship Id="rId1" Type="http://schemas.openxmlformats.org/officeDocument/2006/relationships/tags" Target="../tags/tag450.xml"/><Relationship Id="rId2" Type="http://schemas.openxmlformats.org/officeDocument/2006/relationships/tags" Target="../tags/tag451.xml"/><Relationship Id="rId3" Type="http://schemas.openxmlformats.org/officeDocument/2006/relationships/tags" Target="../tags/tag452.xml"/><Relationship Id="rId4" Type="http://schemas.openxmlformats.org/officeDocument/2006/relationships/tags" Target="../tags/tag453.xml"/><Relationship Id="rId5" Type="http://schemas.openxmlformats.org/officeDocument/2006/relationships/tags" Target="../tags/tag454.xml"/><Relationship Id="rId6" Type="http://schemas.openxmlformats.org/officeDocument/2006/relationships/tags" Target="../tags/tag455.xml"/><Relationship Id="rId7" Type="http://schemas.openxmlformats.org/officeDocument/2006/relationships/tags" Target="../tags/tag456.xml"/><Relationship Id="rId8" Type="http://schemas.openxmlformats.org/officeDocument/2006/relationships/tags" Target="../tags/tag457.xml"/><Relationship Id="rId9" Type="http://schemas.openxmlformats.org/officeDocument/2006/relationships/tags" Target="../tags/tag458.xml"/><Relationship Id="rId10" Type="http://schemas.openxmlformats.org/officeDocument/2006/relationships/tags" Target="../tags/tag459.xml"/></Relationships>
</file>

<file path=ppt/slides/_rels/slide35.xml.rels><?xml version="1.0" encoding="UTF-8" standalone="yes"?>
<Relationships xmlns="http://schemas.openxmlformats.org/package/2006/relationships"><Relationship Id="rId11" Type="http://schemas.openxmlformats.org/officeDocument/2006/relationships/tags" Target="../tags/tag477.xml"/><Relationship Id="rId12" Type="http://schemas.openxmlformats.org/officeDocument/2006/relationships/tags" Target="../tags/tag478.xml"/><Relationship Id="rId13" Type="http://schemas.openxmlformats.org/officeDocument/2006/relationships/tags" Target="../tags/tag479.xml"/><Relationship Id="rId14" Type="http://schemas.openxmlformats.org/officeDocument/2006/relationships/tags" Target="../tags/tag480.xml"/><Relationship Id="rId15" Type="http://schemas.openxmlformats.org/officeDocument/2006/relationships/tags" Target="../tags/tag481.xml"/><Relationship Id="rId16" Type="http://schemas.openxmlformats.org/officeDocument/2006/relationships/tags" Target="../tags/tag482.xml"/><Relationship Id="rId17" Type="http://schemas.openxmlformats.org/officeDocument/2006/relationships/tags" Target="../tags/tag483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34.xml"/><Relationship Id="rId1" Type="http://schemas.openxmlformats.org/officeDocument/2006/relationships/tags" Target="../tags/tag467.xml"/><Relationship Id="rId2" Type="http://schemas.openxmlformats.org/officeDocument/2006/relationships/tags" Target="../tags/tag468.xml"/><Relationship Id="rId3" Type="http://schemas.openxmlformats.org/officeDocument/2006/relationships/tags" Target="../tags/tag469.xml"/><Relationship Id="rId4" Type="http://schemas.openxmlformats.org/officeDocument/2006/relationships/tags" Target="../tags/tag470.xml"/><Relationship Id="rId5" Type="http://schemas.openxmlformats.org/officeDocument/2006/relationships/tags" Target="../tags/tag471.xml"/><Relationship Id="rId6" Type="http://schemas.openxmlformats.org/officeDocument/2006/relationships/tags" Target="../tags/tag472.xml"/><Relationship Id="rId7" Type="http://schemas.openxmlformats.org/officeDocument/2006/relationships/tags" Target="../tags/tag473.xml"/><Relationship Id="rId8" Type="http://schemas.openxmlformats.org/officeDocument/2006/relationships/tags" Target="../tags/tag474.xml"/><Relationship Id="rId9" Type="http://schemas.openxmlformats.org/officeDocument/2006/relationships/tags" Target="../tags/tag475.xml"/><Relationship Id="rId10" Type="http://schemas.openxmlformats.org/officeDocument/2006/relationships/tags" Target="../tags/tag476.xml"/></Relationships>
</file>

<file path=ppt/slides/_rels/slide36.xml.rels><?xml version="1.0" encoding="UTF-8" standalone="yes"?>
<Relationships xmlns="http://schemas.openxmlformats.org/package/2006/relationships"><Relationship Id="rId11" Type="http://schemas.openxmlformats.org/officeDocument/2006/relationships/tags" Target="../tags/tag494.xml"/><Relationship Id="rId12" Type="http://schemas.openxmlformats.org/officeDocument/2006/relationships/tags" Target="../tags/tag495.xml"/><Relationship Id="rId13" Type="http://schemas.openxmlformats.org/officeDocument/2006/relationships/tags" Target="../tags/tag496.xml"/><Relationship Id="rId14" Type="http://schemas.openxmlformats.org/officeDocument/2006/relationships/tags" Target="../tags/tag497.xml"/><Relationship Id="rId15" Type="http://schemas.openxmlformats.org/officeDocument/2006/relationships/tags" Target="../tags/tag498.xml"/><Relationship Id="rId16" Type="http://schemas.openxmlformats.org/officeDocument/2006/relationships/tags" Target="../tags/tag499.xml"/><Relationship Id="rId17" Type="http://schemas.openxmlformats.org/officeDocument/2006/relationships/tags" Target="../tags/tag500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35.xml"/><Relationship Id="rId1" Type="http://schemas.openxmlformats.org/officeDocument/2006/relationships/tags" Target="../tags/tag484.xml"/><Relationship Id="rId2" Type="http://schemas.openxmlformats.org/officeDocument/2006/relationships/tags" Target="../tags/tag485.xml"/><Relationship Id="rId3" Type="http://schemas.openxmlformats.org/officeDocument/2006/relationships/tags" Target="../tags/tag486.xml"/><Relationship Id="rId4" Type="http://schemas.openxmlformats.org/officeDocument/2006/relationships/tags" Target="../tags/tag487.xml"/><Relationship Id="rId5" Type="http://schemas.openxmlformats.org/officeDocument/2006/relationships/tags" Target="../tags/tag488.xml"/><Relationship Id="rId6" Type="http://schemas.openxmlformats.org/officeDocument/2006/relationships/tags" Target="../tags/tag489.xml"/><Relationship Id="rId7" Type="http://schemas.openxmlformats.org/officeDocument/2006/relationships/tags" Target="../tags/tag490.xml"/><Relationship Id="rId8" Type="http://schemas.openxmlformats.org/officeDocument/2006/relationships/tags" Target="../tags/tag491.xml"/><Relationship Id="rId9" Type="http://schemas.openxmlformats.org/officeDocument/2006/relationships/tags" Target="../tags/tag492.xml"/><Relationship Id="rId10" Type="http://schemas.openxmlformats.org/officeDocument/2006/relationships/tags" Target="../tags/tag493.xml"/></Relationships>
</file>

<file path=ppt/slides/_rels/slide37.xml.rels><?xml version="1.0" encoding="UTF-8" standalone="yes"?>
<Relationships xmlns="http://schemas.openxmlformats.org/package/2006/relationships"><Relationship Id="rId11" Type="http://schemas.openxmlformats.org/officeDocument/2006/relationships/tags" Target="../tags/tag511.xml"/><Relationship Id="rId12" Type="http://schemas.openxmlformats.org/officeDocument/2006/relationships/tags" Target="../tags/tag512.xml"/><Relationship Id="rId13" Type="http://schemas.openxmlformats.org/officeDocument/2006/relationships/tags" Target="../tags/tag513.xml"/><Relationship Id="rId14" Type="http://schemas.openxmlformats.org/officeDocument/2006/relationships/tags" Target="../tags/tag514.xml"/><Relationship Id="rId15" Type="http://schemas.openxmlformats.org/officeDocument/2006/relationships/tags" Target="../tags/tag515.xml"/><Relationship Id="rId16" Type="http://schemas.openxmlformats.org/officeDocument/2006/relationships/tags" Target="../tags/tag516.xml"/><Relationship Id="rId17" Type="http://schemas.openxmlformats.org/officeDocument/2006/relationships/tags" Target="../tags/tag517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36.xml"/><Relationship Id="rId1" Type="http://schemas.openxmlformats.org/officeDocument/2006/relationships/tags" Target="../tags/tag501.xml"/><Relationship Id="rId2" Type="http://schemas.openxmlformats.org/officeDocument/2006/relationships/tags" Target="../tags/tag502.xml"/><Relationship Id="rId3" Type="http://schemas.openxmlformats.org/officeDocument/2006/relationships/tags" Target="../tags/tag503.xml"/><Relationship Id="rId4" Type="http://schemas.openxmlformats.org/officeDocument/2006/relationships/tags" Target="../tags/tag504.xml"/><Relationship Id="rId5" Type="http://schemas.openxmlformats.org/officeDocument/2006/relationships/tags" Target="../tags/tag505.xml"/><Relationship Id="rId6" Type="http://schemas.openxmlformats.org/officeDocument/2006/relationships/tags" Target="../tags/tag506.xml"/><Relationship Id="rId7" Type="http://schemas.openxmlformats.org/officeDocument/2006/relationships/tags" Target="../tags/tag507.xml"/><Relationship Id="rId8" Type="http://schemas.openxmlformats.org/officeDocument/2006/relationships/tags" Target="../tags/tag508.xml"/><Relationship Id="rId9" Type="http://schemas.openxmlformats.org/officeDocument/2006/relationships/tags" Target="../tags/tag509.xml"/><Relationship Id="rId10" Type="http://schemas.openxmlformats.org/officeDocument/2006/relationships/tags" Target="../tags/tag510.xml"/></Relationships>
</file>

<file path=ppt/slides/_rels/slide38.xml.rels><?xml version="1.0" encoding="UTF-8" standalone="yes"?>
<Relationships xmlns="http://schemas.openxmlformats.org/package/2006/relationships"><Relationship Id="rId11" Type="http://schemas.openxmlformats.org/officeDocument/2006/relationships/tags" Target="../tags/tag528.xml"/><Relationship Id="rId12" Type="http://schemas.openxmlformats.org/officeDocument/2006/relationships/tags" Target="../tags/tag529.xml"/><Relationship Id="rId13" Type="http://schemas.openxmlformats.org/officeDocument/2006/relationships/tags" Target="../tags/tag530.xml"/><Relationship Id="rId14" Type="http://schemas.openxmlformats.org/officeDocument/2006/relationships/tags" Target="../tags/tag531.xml"/><Relationship Id="rId15" Type="http://schemas.openxmlformats.org/officeDocument/2006/relationships/tags" Target="../tags/tag532.xml"/><Relationship Id="rId16" Type="http://schemas.openxmlformats.org/officeDocument/2006/relationships/tags" Target="../tags/tag533.xml"/><Relationship Id="rId17" Type="http://schemas.openxmlformats.org/officeDocument/2006/relationships/tags" Target="../tags/tag534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37.xml"/><Relationship Id="rId1" Type="http://schemas.openxmlformats.org/officeDocument/2006/relationships/tags" Target="../tags/tag518.xml"/><Relationship Id="rId2" Type="http://schemas.openxmlformats.org/officeDocument/2006/relationships/tags" Target="../tags/tag519.xml"/><Relationship Id="rId3" Type="http://schemas.openxmlformats.org/officeDocument/2006/relationships/tags" Target="../tags/tag520.xml"/><Relationship Id="rId4" Type="http://schemas.openxmlformats.org/officeDocument/2006/relationships/tags" Target="../tags/tag521.xml"/><Relationship Id="rId5" Type="http://schemas.openxmlformats.org/officeDocument/2006/relationships/tags" Target="../tags/tag522.xml"/><Relationship Id="rId6" Type="http://schemas.openxmlformats.org/officeDocument/2006/relationships/tags" Target="../tags/tag523.xml"/><Relationship Id="rId7" Type="http://schemas.openxmlformats.org/officeDocument/2006/relationships/tags" Target="../tags/tag524.xml"/><Relationship Id="rId8" Type="http://schemas.openxmlformats.org/officeDocument/2006/relationships/tags" Target="../tags/tag525.xml"/><Relationship Id="rId9" Type="http://schemas.openxmlformats.org/officeDocument/2006/relationships/tags" Target="../tags/tag526.xml"/><Relationship Id="rId10" Type="http://schemas.openxmlformats.org/officeDocument/2006/relationships/tags" Target="../tags/tag527.xml"/></Relationships>
</file>

<file path=ppt/slides/_rels/slide39.xml.rels><?xml version="1.0" encoding="UTF-8" standalone="yes"?>
<Relationships xmlns="http://schemas.openxmlformats.org/package/2006/relationships"><Relationship Id="rId11" Type="http://schemas.openxmlformats.org/officeDocument/2006/relationships/tags" Target="../tags/tag545.xml"/><Relationship Id="rId12" Type="http://schemas.openxmlformats.org/officeDocument/2006/relationships/tags" Target="../tags/tag546.xml"/><Relationship Id="rId13" Type="http://schemas.openxmlformats.org/officeDocument/2006/relationships/tags" Target="../tags/tag547.xml"/><Relationship Id="rId14" Type="http://schemas.openxmlformats.org/officeDocument/2006/relationships/tags" Target="../tags/tag548.xml"/><Relationship Id="rId15" Type="http://schemas.openxmlformats.org/officeDocument/2006/relationships/tags" Target="../tags/tag549.xml"/><Relationship Id="rId16" Type="http://schemas.openxmlformats.org/officeDocument/2006/relationships/tags" Target="../tags/tag550.xml"/><Relationship Id="rId17" Type="http://schemas.openxmlformats.org/officeDocument/2006/relationships/tags" Target="../tags/tag551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38.xml"/><Relationship Id="rId1" Type="http://schemas.openxmlformats.org/officeDocument/2006/relationships/tags" Target="../tags/tag535.xml"/><Relationship Id="rId2" Type="http://schemas.openxmlformats.org/officeDocument/2006/relationships/tags" Target="../tags/tag536.xml"/><Relationship Id="rId3" Type="http://schemas.openxmlformats.org/officeDocument/2006/relationships/tags" Target="../tags/tag537.xml"/><Relationship Id="rId4" Type="http://schemas.openxmlformats.org/officeDocument/2006/relationships/tags" Target="../tags/tag538.xml"/><Relationship Id="rId5" Type="http://schemas.openxmlformats.org/officeDocument/2006/relationships/tags" Target="../tags/tag539.xml"/><Relationship Id="rId6" Type="http://schemas.openxmlformats.org/officeDocument/2006/relationships/tags" Target="../tags/tag540.xml"/><Relationship Id="rId7" Type="http://schemas.openxmlformats.org/officeDocument/2006/relationships/tags" Target="../tags/tag541.xml"/><Relationship Id="rId8" Type="http://schemas.openxmlformats.org/officeDocument/2006/relationships/tags" Target="../tags/tag542.xml"/><Relationship Id="rId9" Type="http://schemas.openxmlformats.org/officeDocument/2006/relationships/tags" Target="../tags/tag543.xml"/><Relationship Id="rId10" Type="http://schemas.openxmlformats.org/officeDocument/2006/relationships/tags" Target="../tags/tag544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tags" Target="../tags/tag21.xml"/><Relationship Id="rId12" Type="http://schemas.openxmlformats.org/officeDocument/2006/relationships/tags" Target="../tags/tag22.xml"/><Relationship Id="rId13" Type="http://schemas.openxmlformats.org/officeDocument/2006/relationships/slideLayout" Target="../slideLayouts/slideLayout2.xml"/><Relationship Id="rId14" Type="http://schemas.openxmlformats.org/officeDocument/2006/relationships/notesSlide" Target="../notesSlides/notesSlide3.xml"/><Relationship Id="rId1" Type="http://schemas.openxmlformats.org/officeDocument/2006/relationships/tags" Target="../tags/tag11.xml"/><Relationship Id="rId2" Type="http://schemas.openxmlformats.org/officeDocument/2006/relationships/tags" Target="../tags/tag12.xml"/><Relationship Id="rId3" Type="http://schemas.openxmlformats.org/officeDocument/2006/relationships/tags" Target="../tags/tag13.xml"/><Relationship Id="rId4" Type="http://schemas.openxmlformats.org/officeDocument/2006/relationships/tags" Target="../tags/tag14.xml"/><Relationship Id="rId5" Type="http://schemas.openxmlformats.org/officeDocument/2006/relationships/tags" Target="../tags/tag15.xml"/><Relationship Id="rId6" Type="http://schemas.openxmlformats.org/officeDocument/2006/relationships/tags" Target="../tags/tag16.xml"/><Relationship Id="rId7" Type="http://schemas.openxmlformats.org/officeDocument/2006/relationships/tags" Target="../tags/tag17.xml"/><Relationship Id="rId8" Type="http://schemas.openxmlformats.org/officeDocument/2006/relationships/tags" Target="../tags/tag18.xml"/><Relationship Id="rId9" Type="http://schemas.openxmlformats.org/officeDocument/2006/relationships/tags" Target="../tags/tag19.xml"/><Relationship Id="rId10" Type="http://schemas.openxmlformats.org/officeDocument/2006/relationships/tags" Target="../tags/tag20.xml"/></Relationships>
</file>

<file path=ppt/slides/_rels/slide40.xml.rels><?xml version="1.0" encoding="UTF-8" standalone="yes"?>
<Relationships xmlns="http://schemas.openxmlformats.org/package/2006/relationships"><Relationship Id="rId11" Type="http://schemas.openxmlformats.org/officeDocument/2006/relationships/tags" Target="../tags/tag562.xml"/><Relationship Id="rId12" Type="http://schemas.openxmlformats.org/officeDocument/2006/relationships/tags" Target="../tags/tag563.xml"/><Relationship Id="rId13" Type="http://schemas.openxmlformats.org/officeDocument/2006/relationships/tags" Target="../tags/tag564.xml"/><Relationship Id="rId14" Type="http://schemas.openxmlformats.org/officeDocument/2006/relationships/tags" Target="../tags/tag565.xml"/><Relationship Id="rId15" Type="http://schemas.openxmlformats.org/officeDocument/2006/relationships/tags" Target="../tags/tag566.xml"/><Relationship Id="rId16" Type="http://schemas.openxmlformats.org/officeDocument/2006/relationships/tags" Target="../tags/tag567.xml"/><Relationship Id="rId17" Type="http://schemas.openxmlformats.org/officeDocument/2006/relationships/tags" Target="../tags/tag568.xml"/><Relationship Id="rId18" Type="http://schemas.openxmlformats.org/officeDocument/2006/relationships/slideLayout" Target="../slideLayouts/slideLayout2.xml"/><Relationship Id="rId1" Type="http://schemas.openxmlformats.org/officeDocument/2006/relationships/tags" Target="../tags/tag552.xml"/><Relationship Id="rId2" Type="http://schemas.openxmlformats.org/officeDocument/2006/relationships/tags" Target="../tags/tag553.xml"/><Relationship Id="rId3" Type="http://schemas.openxmlformats.org/officeDocument/2006/relationships/tags" Target="../tags/tag554.xml"/><Relationship Id="rId4" Type="http://schemas.openxmlformats.org/officeDocument/2006/relationships/tags" Target="../tags/tag555.xml"/><Relationship Id="rId5" Type="http://schemas.openxmlformats.org/officeDocument/2006/relationships/tags" Target="../tags/tag556.xml"/><Relationship Id="rId6" Type="http://schemas.openxmlformats.org/officeDocument/2006/relationships/tags" Target="../tags/tag557.xml"/><Relationship Id="rId7" Type="http://schemas.openxmlformats.org/officeDocument/2006/relationships/tags" Target="../tags/tag558.xml"/><Relationship Id="rId8" Type="http://schemas.openxmlformats.org/officeDocument/2006/relationships/tags" Target="../tags/tag559.xml"/><Relationship Id="rId9" Type="http://schemas.openxmlformats.org/officeDocument/2006/relationships/tags" Target="../tags/tag560.xml"/><Relationship Id="rId10" Type="http://schemas.openxmlformats.org/officeDocument/2006/relationships/tags" Target="../tags/tag561.xml"/></Relationships>
</file>

<file path=ppt/slides/_rels/slide41.xml.rels><?xml version="1.0" encoding="UTF-8" standalone="yes"?>
<Relationships xmlns="http://schemas.openxmlformats.org/package/2006/relationships"><Relationship Id="rId11" Type="http://schemas.openxmlformats.org/officeDocument/2006/relationships/tags" Target="../tags/tag579.xml"/><Relationship Id="rId12" Type="http://schemas.openxmlformats.org/officeDocument/2006/relationships/tags" Target="../tags/tag580.xml"/><Relationship Id="rId13" Type="http://schemas.openxmlformats.org/officeDocument/2006/relationships/tags" Target="../tags/tag581.xml"/><Relationship Id="rId14" Type="http://schemas.openxmlformats.org/officeDocument/2006/relationships/tags" Target="../tags/tag582.xml"/><Relationship Id="rId15" Type="http://schemas.openxmlformats.org/officeDocument/2006/relationships/tags" Target="../tags/tag583.xml"/><Relationship Id="rId16" Type="http://schemas.openxmlformats.org/officeDocument/2006/relationships/tags" Target="../tags/tag584.xml"/><Relationship Id="rId17" Type="http://schemas.openxmlformats.org/officeDocument/2006/relationships/tags" Target="../tags/tag585.xml"/><Relationship Id="rId18" Type="http://schemas.openxmlformats.org/officeDocument/2006/relationships/slideLayout" Target="../slideLayouts/slideLayout2.xml"/><Relationship Id="rId1" Type="http://schemas.openxmlformats.org/officeDocument/2006/relationships/tags" Target="../tags/tag569.xml"/><Relationship Id="rId2" Type="http://schemas.openxmlformats.org/officeDocument/2006/relationships/tags" Target="../tags/tag570.xml"/><Relationship Id="rId3" Type="http://schemas.openxmlformats.org/officeDocument/2006/relationships/tags" Target="../tags/tag571.xml"/><Relationship Id="rId4" Type="http://schemas.openxmlformats.org/officeDocument/2006/relationships/tags" Target="../tags/tag572.xml"/><Relationship Id="rId5" Type="http://schemas.openxmlformats.org/officeDocument/2006/relationships/tags" Target="../tags/tag573.xml"/><Relationship Id="rId6" Type="http://schemas.openxmlformats.org/officeDocument/2006/relationships/tags" Target="../tags/tag574.xml"/><Relationship Id="rId7" Type="http://schemas.openxmlformats.org/officeDocument/2006/relationships/tags" Target="../tags/tag575.xml"/><Relationship Id="rId8" Type="http://schemas.openxmlformats.org/officeDocument/2006/relationships/tags" Target="../tags/tag576.xml"/><Relationship Id="rId9" Type="http://schemas.openxmlformats.org/officeDocument/2006/relationships/tags" Target="../tags/tag577.xml"/><Relationship Id="rId10" Type="http://schemas.openxmlformats.org/officeDocument/2006/relationships/tags" Target="../tags/tag578.xml"/></Relationships>
</file>

<file path=ppt/slides/_rels/slide42.xml.rels><?xml version="1.0" encoding="UTF-8" standalone="yes"?>
<Relationships xmlns="http://schemas.openxmlformats.org/package/2006/relationships"><Relationship Id="rId11" Type="http://schemas.openxmlformats.org/officeDocument/2006/relationships/tags" Target="../tags/tag596.xml"/><Relationship Id="rId12" Type="http://schemas.openxmlformats.org/officeDocument/2006/relationships/tags" Target="../tags/tag597.xml"/><Relationship Id="rId13" Type="http://schemas.openxmlformats.org/officeDocument/2006/relationships/tags" Target="../tags/tag598.xml"/><Relationship Id="rId14" Type="http://schemas.openxmlformats.org/officeDocument/2006/relationships/tags" Target="../tags/tag599.xml"/><Relationship Id="rId15" Type="http://schemas.openxmlformats.org/officeDocument/2006/relationships/tags" Target="../tags/tag600.xml"/><Relationship Id="rId16" Type="http://schemas.openxmlformats.org/officeDocument/2006/relationships/tags" Target="../tags/tag601.xml"/><Relationship Id="rId17" Type="http://schemas.openxmlformats.org/officeDocument/2006/relationships/tags" Target="../tags/tag602.xml"/><Relationship Id="rId18" Type="http://schemas.openxmlformats.org/officeDocument/2006/relationships/slideLayout" Target="../slideLayouts/slideLayout2.xml"/><Relationship Id="rId1" Type="http://schemas.openxmlformats.org/officeDocument/2006/relationships/tags" Target="../tags/tag586.xml"/><Relationship Id="rId2" Type="http://schemas.openxmlformats.org/officeDocument/2006/relationships/tags" Target="../tags/tag587.xml"/><Relationship Id="rId3" Type="http://schemas.openxmlformats.org/officeDocument/2006/relationships/tags" Target="../tags/tag588.xml"/><Relationship Id="rId4" Type="http://schemas.openxmlformats.org/officeDocument/2006/relationships/tags" Target="../tags/tag589.xml"/><Relationship Id="rId5" Type="http://schemas.openxmlformats.org/officeDocument/2006/relationships/tags" Target="../tags/tag590.xml"/><Relationship Id="rId6" Type="http://schemas.openxmlformats.org/officeDocument/2006/relationships/tags" Target="../tags/tag591.xml"/><Relationship Id="rId7" Type="http://schemas.openxmlformats.org/officeDocument/2006/relationships/tags" Target="../tags/tag592.xml"/><Relationship Id="rId8" Type="http://schemas.openxmlformats.org/officeDocument/2006/relationships/tags" Target="../tags/tag593.xml"/><Relationship Id="rId9" Type="http://schemas.openxmlformats.org/officeDocument/2006/relationships/tags" Target="../tags/tag594.xml"/><Relationship Id="rId10" Type="http://schemas.openxmlformats.org/officeDocument/2006/relationships/tags" Target="../tags/tag595.xml"/></Relationships>
</file>

<file path=ppt/slides/_rels/slide43.xml.rels><?xml version="1.0" encoding="UTF-8" standalone="yes"?>
<Relationships xmlns="http://schemas.openxmlformats.org/package/2006/relationships"><Relationship Id="rId20" Type="http://schemas.openxmlformats.org/officeDocument/2006/relationships/tags" Target="../tags/tag622.xml"/><Relationship Id="rId21" Type="http://schemas.openxmlformats.org/officeDocument/2006/relationships/tags" Target="../tags/tag623.xml"/><Relationship Id="rId22" Type="http://schemas.openxmlformats.org/officeDocument/2006/relationships/tags" Target="../tags/tag624.xml"/><Relationship Id="rId23" Type="http://schemas.openxmlformats.org/officeDocument/2006/relationships/tags" Target="../tags/tag625.xml"/><Relationship Id="rId24" Type="http://schemas.openxmlformats.org/officeDocument/2006/relationships/tags" Target="../tags/tag626.xml"/><Relationship Id="rId25" Type="http://schemas.openxmlformats.org/officeDocument/2006/relationships/tags" Target="../tags/tag627.xml"/><Relationship Id="rId26" Type="http://schemas.openxmlformats.org/officeDocument/2006/relationships/tags" Target="../tags/tag628.xml"/><Relationship Id="rId27" Type="http://schemas.openxmlformats.org/officeDocument/2006/relationships/tags" Target="../tags/tag629.xml"/><Relationship Id="rId28" Type="http://schemas.openxmlformats.org/officeDocument/2006/relationships/tags" Target="../tags/tag630.xml"/><Relationship Id="rId29" Type="http://schemas.openxmlformats.org/officeDocument/2006/relationships/tags" Target="../tags/tag631.xml"/><Relationship Id="rId1" Type="http://schemas.openxmlformats.org/officeDocument/2006/relationships/tags" Target="../tags/tag603.xml"/><Relationship Id="rId2" Type="http://schemas.openxmlformats.org/officeDocument/2006/relationships/tags" Target="../tags/tag604.xml"/><Relationship Id="rId3" Type="http://schemas.openxmlformats.org/officeDocument/2006/relationships/tags" Target="../tags/tag605.xml"/><Relationship Id="rId4" Type="http://schemas.openxmlformats.org/officeDocument/2006/relationships/tags" Target="../tags/tag606.xml"/><Relationship Id="rId5" Type="http://schemas.openxmlformats.org/officeDocument/2006/relationships/tags" Target="../tags/tag607.xml"/><Relationship Id="rId30" Type="http://schemas.openxmlformats.org/officeDocument/2006/relationships/tags" Target="../tags/tag632.xml"/><Relationship Id="rId31" Type="http://schemas.openxmlformats.org/officeDocument/2006/relationships/tags" Target="../tags/tag633.xml"/><Relationship Id="rId32" Type="http://schemas.openxmlformats.org/officeDocument/2006/relationships/tags" Target="../tags/tag634.xml"/><Relationship Id="rId9" Type="http://schemas.openxmlformats.org/officeDocument/2006/relationships/tags" Target="../tags/tag611.xml"/><Relationship Id="rId6" Type="http://schemas.openxmlformats.org/officeDocument/2006/relationships/tags" Target="../tags/tag608.xml"/><Relationship Id="rId7" Type="http://schemas.openxmlformats.org/officeDocument/2006/relationships/tags" Target="../tags/tag609.xml"/><Relationship Id="rId8" Type="http://schemas.openxmlformats.org/officeDocument/2006/relationships/tags" Target="../tags/tag610.xml"/><Relationship Id="rId33" Type="http://schemas.openxmlformats.org/officeDocument/2006/relationships/tags" Target="../tags/tag635.xml"/><Relationship Id="rId34" Type="http://schemas.openxmlformats.org/officeDocument/2006/relationships/tags" Target="../tags/tag636.xml"/><Relationship Id="rId35" Type="http://schemas.openxmlformats.org/officeDocument/2006/relationships/tags" Target="../tags/tag637.xml"/><Relationship Id="rId36" Type="http://schemas.openxmlformats.org/officeDocument/2006/relationships/tags" Target="../tags/tag638.xml"/><Relationship Id="rId10" Type="http://schemas.openxmlformats.org/officeDocument/2006/relationships/tags" Target="../tags/tag612.xml"/><Relationship Id="rId11" Type="http://schemas.openxmlformats.org/officeDocument/2006/relationships/tags" Target="../tags/tag613.xml"/><Relationship Id="rId12" Type="http://schemas.openxmlformats.org/officeDocument/2006/relationships/tags" Target="../tags/tag614.xml"/><Relationship Id="rId13" Type="http://schemas.openxmlformats.org/officeDocument/2006/relationships/tags" Target="../tags/tag615.xml"/><Relationship Id="rId14" Type="http://schemas.openxmlformats.org/officeDocument/2006/relationships/tags" Target="../tags/tag616.xml"/><Relationship Id="rId15" Type="http://schemas.openxmlformats.org/officeDocument/2006/relationships/tags" Target="../tags/tag617.xml"/><Relationship Id="rId16" Type="http://schemas.openxmlformats.org/officeDocument/2006/relationships/tags" Target="../tags/tag618.xml"/><Relationship Id="rId17" Type="http://schemas.openxmlformats.org/officeDocument/2006/relationships/tags" Target="../tags/tag619.xml"/><Relationship Id="rId18" Type="http://schemas.openxmlformats.org/officeDocument/2006/relationships/tags" Target="../tags/tag620.xml"/><Relationship Id="rId19" Type="http://schemas.openxmlformats.org/officeDocument/2006/relationships/tags" Target="../tags/tag621.xml"/><Relationship Id="rId37" Type="http://schemas.openxmlformats.org/officeDocument/2006/relationships/tags" Target="../tags/tag639.xml"/><Relationship Id="rId38" Type="http://schemas.openxmlformats.org/officeDocument/2006/relationships/tags" Target="../tags/tag640.xml"/><Relationship Id="rId39" Type="http://schemas.openxmlformats.org/officeDocument/2006/relationships/slideLayout" Target="../slideLayouts/slideLayout2.xml"/><Relationship Id="rId40" Type="http://schemas.openxmlformats.org/officeDocument/2006/relationships/notesSlide" Target="../notesSlides/notesSlide39.xml"/></Relationships>
</file>

<file path=ppt/slides/_rels/slide44.xml.rels><?xml version="1.0" encoding="UTF-8" standalone="yes"?>
<Relationships xmlns="http://schemas.openxmlformats.org/package/2006/relationships"><Relationship Id="rId9" Type="http://schemas.openxmlformats.org/officeDocument/2006/relationships/tags" Target="../tags/tag649.xml"/><Relationship Id="rId20" Type="http://schemas.openxmlformats.org/officeDocument/2006/relationships/tags" Target="../tags/tag660.xml"/><Relationship Id="rId21" Type="http://schemas.openxmlformats.org/officeDocument/2006/relationships/tags" Target="../tags/tag661.xml"/><Relationship Id="rId22" Type="http://schemas.openxmlformats.org/officeDocument/2006/relationships/tags" Target="../tags/tag662.xml"/><Relationship Id="rId23" Type="http://schemas.openxmlformats.org/officeDocument/2006/relationships/tags" Target="../tags/tag663.xml"/><Relationship Id="rId24" Type="http://schemas.openxmlformats.org/officeDocument/2006/relationships/tags" Target="../tags/tag664.xml"/><Relationship Id="rId25" Type="http://schemas.openxmlformats.org/officeDocument/2006/relationships/tags" Target="../tags/tag665.xml"/><Relationship Id="rId26" Type="http://schemas.openxmlformats.org/officeDocument/2006/relationships/tags" Target="../tags/tag666.xml"/><Relationship Id="rId27" Type="http://schemas.openxmlformats.org/officeDocument/2006/relationships/tags" Target="../tags/tag667.xml"/><Relationship Id="rId28" Type="http://schemas.openxmlformats.org/officeDocument/2006/relationships/slideLayout" Target="../slideLayouts/slideLayout2.xml"/><Relationship Id="rId29" Type="http://schemas.openxmlformats.org/officeDocument/2006/relationships/notesSlide" Target="../notesSlides/notesSlide40.xml"/><Relationship Id="rId10" Type="http://schemas.openxmlformats.org/officeDocument/2006/relationships/tags" Target="../tags/tag650.xml"/><Relationship Id="rId11" Type="http://schemas.openxmlformats.org/officeDocument/2006/relationships/tags" Target="../tags/tag651.xml"/><Relationship Id="rId12" Type="http://schemas.openxmlformats.org/officeDocument/2006/relationships/tags" Target="../tags/tag652.xml"/><Relationship Id="rId13" Type="http://schemas.openxmlformats.org/officeDocument/2006/relationships/tags" Target="../tags/tag653.xml"/><Relationship Id="rId14" Type="http://schemas.openxmlformats.org/officeDocument/2006/relationships/tags" Target="../tags/tag654.xml"/><Relationship Id="rId15" Type="http://schemas.openxmlformats.org/officeDocument/2006/relationships/tags" Target="../tags/tag655.xml"/><Relationship Id="rId16" Type="http://schemas.openxmlformats.org/officeDocument/2006/relationships/tags" Target="../tags/tag656.xml"/><Relationship Id="rId17" Type="http://schemas.openxmlformats.org/officeDocument/2006/relationships/tags" Target="../tags/tag657.xml"/><Relationship Id="rId18" Type="http://schemas.openxmlformats.org/officeDocument/2006/relationships/tags" Target="../tags/tag658.xml"/><Relationship Id="rId19" Type="http://schemas.openxmlformats.org/officeDocument/2006/relationships/tags" Target="../tags/tag659.xml"/><Relationship Id="rId1" Type="http://schemas.openxmlformats.org/officeDocument/2006/relationships/tags" Target="../tags/tag641.xml"/><Relationship Id="rId2" Type="http://schemas.openxmlformats.org/officeDocument/2006/relationships/tags" Target="../tags/tag642.xml"/><Relationship Id="rId3" Type="http://schemas.openxmlformats.org/officeDocument/2006/relationships/tags" Target="../tags/tag643.xml"/><Relationship Id="rId4" Type="http://schemas.openxmlformats.org/officeDocument/2006/relationships/tags" Target="../tags/tag644.xml"/><Relationship Id="rId5" Type="http://schemas.openxmlformats.org/officeDocument/2006/relationships/tags" Target="../tags/tag645.xml"/><Relationship Id="rId6" Type="http://schemas.openxmlformats.org/officeDocument/2006/relationships/tags" Target="../tags/tag646.xml"/><Relationship Id="rId7" Type="http://schemas.openxmlformats.org/officeDocument/2006/relationships/tags" Target="../tags/tag647.xml"/><Relationship Id="rId8" Type="http://schemas.openxmlformats.org/officeDocument/2006/relationships/tags" Target="../tags/tag648.xml"/></Relationships>
</file>

<file path=ppt/slides/_rels/slide45.xml.rels><?xml version="1.0" encoding="UTF-8" standalone="yes"?>
<Relationships xmlns="http://schemas.openxmlformats.org/package/2006/relationships"><Relationship Id="rId9" Type="http://schemas.openxmlformats.org/officeDocument/2006/relationships/tags" Target="../tags/tag676.xml"/><Relationship Id="rId20" Type="http://schemas.openxmlformats.org/officeDocument/2006/relationships/tags" Target="../tags/tag687.xml"/><Relationship Id="rId21" Type="http://schemas.openxmlformats.org/officeDocument/2006/relationships/tags" Target="../tags/tag688.xml"/><Relationship Id="rId22" Type="http://schemas.openxmlformats.org/officeDocument/2006/relationships/tags" Target="../tags/tag689.xml"/><Relationship Id="rId23" Type="http://schemas.openxmlformats.org/officeDocument/2006/relationships/tags" Target="../tags/tag690.xml"/><Relationship Id="rId24" Type="http://schemas.openxmlformats.org/officeDocument/2006/relationships/tags" Target="../tags/tag691.xml"/><Relationship Id="rId25" Type="http://schemas.openxmlformats.org/officeDocument/2006/relationships/tags" Target="../tags/tag692.xml"/><Relationship Id="rId26" Type="http://schemas.openxmlformats.org/officeDocument/2006/relationships/tags" Target="../tags/tag693.xml"/><Relationship Id="rId27" Type="http://schemas.openxmlformats.org/officeDocument/2006/relationships/tags" Target="../tags/tag694.xml"/><Relationship Id="rId28" Type="http://schemas.openxmlformats.org/officeDocument/2006/relationships/slideLayout" Target="../slideLayouts/slideLayout2.xml"/><Relationship Id="rId29" Type="http://schemas.openxmlformats.org/officeDocument/2006/relationships/notesSlide" Target="../notesSlides/notesSlide41.xml"/><Relationship Id="rId10" Type="http://schemas.openxmlformats.org/officeDocument/2006/relationships/tags" Target="../tags/tag677.xml"/><Relationship Id="rId11" Type="http://schemas.openxmlformats.org/officeDocument/2006/relationships/tags" Target="../tags/tag678.xml"/><Relationship Id="rId12" Type="http://schemas.openxmlformats.org/officeDocument/2006/relationships/tags" Target="../tags/tag679.xml"/><Relationship Id="rId13" Type="http://schemas.openxmlformats.org/officeDocument/2006/relationships/tags" Target="../tags/tag680.xml"/><Relationship Id="rId14" Type="http://schemas.openxmlformats.org/officeDocument/2006/relationships/tags" Target="../tags/tag681.xml"/><Relationship Id="rId15" Type="http://schemas.openxmlformats.org/officeDocument/2006/relationships/tags" Target="../tags/tag682.xml"/><Relationship Id="rId16" Type="http://schemas.openxmlformats.org/officeDocument/2006/relationships/tags" Target="../tags/tag683.xml"/><Relationship Id="rId17" Type="http://schemas.openxmlformats.org/officeDocument/2006/relationships/tags" Target="../tags/tag684.xml"/><Relationship Id="rId18" Type="http://schemas.openxmlformats.org/officeDocument/2006/relationships/tags" Target="../tags/tag685.xml"/><Relationship Id="rId19" Type="http://schemas.openxmlformats.org/officeDocument/2006/relationships/tags" Target="../tags/tag686.xml"/><Relationship Id="rId1" Type="http://schemas.openxmlformats.org/officeDocument/2006/relationships/tags" Target="../tags/tag668.xml"/><Relationship Id="rId2" Type="http://schemas.openxmlformats.org/officeDocument/2006/relationships/tags" Target="../tags/tag669.xml"/><Relationship Id="rId3" Type="http://schemas.openxmlformats.org/officeDocument/2006/relationships/tags" Target="../tags/tag670.xml"/><Relationship Id="rId4" Type="http://schemas.openxmlformats.org/officeDocument/2006/relationships/tags" Target="../tags/tag671.xml"/><Relationship Id="rId5" Type="http://schemas.openxmlformats.org/officeDocument/2006/relationships/tags" Target="../tags/tag672.xml"/><Relationship Id="rId6" Type="http://schemas.openxmlformats.org/officeDocument/2006/relationships/tags" Target="../tags/tag673.xml"/><Relationship Id="rId7" Type="http://schemas.openxmlformats.org/officeDocument/2006/relationships/tags" Target="../tags/tag674.xml"/><Relationship Id="rId8" Type="http://schemas.openxmlformats.org/officeDocument/2006/relationships/tags" Target="../tags/tag675.xml"/></Relationships>
</file>

<file path=ppt/slides/_rels/slide46.xml.rels><?xml version="1.0" encoding="UTF-8" standalone="yes"?>
<Relationships xmlns="http://schemas.openxmlformats.org/package/2006/relationships"><Relationship Id="rId9" Type="http://schemas.openxmlformats.org/officeDocument/2006/relationships/tags" Target="../tags/tag703.xml"/><Relationship Id="rId20" Type="http://schemas.openxmlformats.org/officeDocument/2006/relationships/tags" Target="../tags/tag714.xml"/><Relationship Id="rId21" Type="http://schemas.openxmlformats.org/officeDocument/2006/relationships/tags" Target="../tags/tag715.xml"/><Relationship Id="rId22" Type="http://schemas.openxmlformats.org/officeDocument/2006/relationships/tags" Target="../tags/tag716.xml"/><Relationship Id="rId23" Type="http://schemas.openxmlformats.org/officeDocument/2006/relationships/tags" Target="../tags/tag717.xml"/><Relationship Id="rId24" Type="http://schemas.openxmlformats.org/officeDocument/2006/relationships/tags" Target="../tags/tag718.xml"/><Relationship Id="rId25" Type="http://schemas.openxmlformats.org/officeDocument/2006/relationships/tags" Target="../tags/tag719.xml"/><Relationship Id="rId26" Type="http://schemas.openxmlformats.org/officeDocument/2006/relationships/tags" Target="../tags/tag720.xml"/><Relationship Id="rId27" Type="http://schemas.openxmlformats.org/officeDocument/2006/relationships/tags" Target="../tags/tag721.xml"/><Relationship Id="rId28" Type="http://schemas.openxmlformats.org/officeDocument/2006/relationships/slideLayout" Target="../slideLayouts/slideLayout2.xml"/><Relationship Id="rId29" Type="http://schemas.openxmlformats.org/officeDocument/2006/relationships/notesSlide" Target="../notesSlides/notesSlide42.xml"/><Relationship Id="rId10" Type="http://schemas.openxmlformats.org/officeDocument/2006/relationships/tags" Target="../tags/tag704.xml"/><Relationship Id="rId11" Type="http://schemas.openxmlformats.org/officeDocument/2006/relationships/tags" Target="../tags/tag705.xml"/><Relationship Id="rId12" Type="http://schemas.openxmlformats.org/officeDocument/2006/relationships/tags" Target="../tags/tag706.xml"/><Relationship Id="rId13" Type="http://schemas.openxmlformats.org/officeDocument/2006/relationships/tags" Target="../tags/tag707.xml"/><Relationship Id="rId14" Type="http://schemas.openxmlformats.org/officeDocument/2006/relationships/tags" Target="../tags/tag708.xml"/><Relationship Id="rId15" Type="http://schemas.openxmlformats.org/officeDocument/2006/relationships/tags" Target="../tags/tag709.xml"/><Relationship Id="rId16" Type="http://schemas.openxmlformats.org/officeDocument/2006/relationships/tags" Target="../tags/tag710.xml"/><Relationship Id="rId17" Type="http://schemas.openxmlformats.org/officeDocument/2006/relationships/tags" Target="../tags/tag711.xml"/><Relationship Id="rId18" Type="http://schemas.openxmlformats.org/officeDocument/2006/relationships/tags" Target="../tags/tag712.xml"/><Relationship Id="rId19" Type="http://schemas.openxmlformats.org/officeDocument/2006/relationships/tags" Target="../tags/tag713.xml"/><Relationship Id="rId1" Type="http://schemas.openxmlformats.org/officeDocument/2006/relationships/tags" Target="../tags/tag695.xml"/><Relationship Id="rId2" Type="http://schemas.openxmlformats.org/officeDocument/2006/relationships/tags" Target="../tags/tag696.xml"/><Relationship Id="rId3" Type="http://schemas.openxmlformats.org/officeDocument/2006/relationships/tags" Target="../tags/tag697.xml"/><Relationship Id="rId4" Type="http://schemas.openxmlformats.org/officeDocument/2006/relationships/tags" Target="../tags/tag698.xml"/><Relationship Id="rId5" Type="http://schemas.openxmlformats.org/officeDocument/2006/relationships/tags" Target="../tags/tag699.xml"/><Relationship Id="rId6" Type="http://schemas.openxmlformats.org/officeDocument/2006/relationships/tags" Target="../tags/tag700.xml"/><Relationship Id="rId7" Type="http://schemas.openxmlformats.org/officeDocument/2006/relationships/tags" Target="../tags/tag701.xml"/><Relationship Id="rId8" Type="http://schemas.openxmlformats.org/officeDocument/2006/relationships/tags" Target="../tags/tag702.xml"/></Relationships>
</file>

<file path=ppt/slides/_rels/slide47.xml.rels><?xml version="1.0" encoding="UTF-8" standalone="yes"?>
<Relationships xmlns="http://schemas.openxmlformats.org/package/2006/relationships"><Relationship Id="rId9" Type="http://schemas.openxmlformats.org/officeDocument/2006/relationships/tags" Target="../tags/tag730.xml"/><Relationship Id="rId20" Type="http://schemas.openxmlformats.org/officeDocument/2006/relationships/tags" Target="../tags/tag741.xml"/><Relationship Id="rId21" Type="http://schemas.openxmlformats.org/officeDocument/2006/relationships/tags" Target="../tags/tag742.xml"/><Relationship Id="rId22" Type="http://schemas.openxmlformats.org/officeDocument/2006/relationships/tags" Target="../tags/tag743.xml"/><Relationship Id="rId23" Type="http://schemas.openxmlformats.org/officeDocument/2006/relationships/tags" Target="../tags/tag744.xml"/><Relationship Id="rId24" Type="http://schemas.openxmlformats.org/officeDocument/2006/relationships/tags" Target="../tags/tag745.xml"/><Relationship Id="rId25" Type="http://schemas.openxmlformats.org/officeDocument/2006/relationships/tags" Target="../tags/tag746.xml"/><Relationship Id="rId26" Type="http://schemas.openxmlformats.org/officeDocument/2006/relationships/tags" Target="../tags/tag747.xml"/><Relationship Id="rId27" Type="http://schemas.openxmlformats.org/officeDocument/2006/relationships/tags" Target="../tags/tag748.xml"/><Relationship Id="rId28" Type="http://schemas.openxmlformats.org/officeDocument/2006/relationships/slideLayout" Target="../slideLayouts/slideLayout2.xml"/><Relationship Id="rId29" Type="http://schemas.openxmlformats.org/officeDocument/2006/relationships/notesSlide" Target="../notesSlides/notesSlide43.xml"/><Relationship Id="rId10" Type="http://schemas.openxmlformats.org/officeDocument/2006/relationships/tags" Target="../tags/tag731.xml"/><Relationship Id="rId11" Type="http://schemas.openxmlformats.org/officeDocument/2006/relationships/tags" Target="../tags/tag732.xml"/><Relationship Id="rId12" Type="http://schemas.openxmlformats.org/officeDocument/2006/relationships/tags" Target="../tags/tag733.xml"/><Relationship Id="rId13" Type="http://schemas.openxmlformats.org/officeDocument/2006/relationships/tags" Target="../tags/tag734.xml"/><Relationship Id="rId14" Type="http://schemas.openxmlformats.org/officeDocument/2006/relationships/tags" Target="../tags/tag735.xml"/><Relationship Id="rId15" Type="http://schemas.openxmlformats.org/officeDocument/2006/relationships/tags" Target="../tags/tag736.xml"/><Relationship Id="rId16" Type="http://schemas.openxmlformats.org/officeDocument/2006/relationships/tags" Target="../tags/tag737.xml"/><Relationship Id="rId17" Type="http://schemas.openxmlformats.org/officeDocument/2006/relationships/tags" Target="../tags/tag738.xml"/><Relationship Id="rId18" Type="http://schemas.openxmlformats.org/officeDocument/2006/relationships/tags" Target="../tags/tag739.xml"/><Relationship Id="rId19" Type="http://schemas.openxmlformats.org/officeDocument/2006/relationships/tags" Target="../tags/tag740.xml"/><Relationship Id="rId1" Type="http://schemas.openxmlformats.org/officeDocument/2006/relationships/tags" Target="../tags/tag722.xml"/><Relationship Id="rId2" Type="http://schemas.openxmlformats.org/officeDocument/2006/relationships/tags" Target="../tags/tag723.xml"/><Relationship Id="rId3" Type="http://schemas.openxmlformats.org/officeDocument/2006/relationships/tags" Target="../tags/tag724.xml"/><Relationship Id="rId4" Type="http://schemas.openxmlformats.org/officeDocument/2006/relationships/tags" Target="../tags/tag725.xml"/><Relationship Id="rId5" Type="http://schemas.openxmlformats.org/officeDocument/2006/relationships/tags" Target="../tags/tag726.xml"/><Relationship Id="rId6" Type="http://schemas.openxmlformats.org/officeDocument/2006/relationships/tags" Target="../tags/tag727.xml"/><Relationship Id="rId7" Type="http://schemas.openxmlformats.org/officeDocument/2006/relationships/tags" Target="../tags/tag728.xml"/><Relationship Id="rId8" Type="http://schemas.openxmlformats.org/officeDocument/2006/relationships/tags" Target="../tags/tag729.xml"/></Relationships>
</file>

<file path=ppt/slides/_rels/slide48.xml.rels><?xml version="1.0" encoding="UTF-8" standalone="yes"?>
<Relationships xmlns="http://schemas.openxmlformats.org/package/2006/relationships"><Relationship Id="rId9" Type="http://schemas.openxmlformats.org/officeDocument/2006/relationships/tags" Target="../tags/tag757.xml"/><Relationship Id="rId20" Type="http://schemas.openxmlformats.org/officeDocument/2006/relationships/tags" Target="../tags/tag768.xml"/><Relationship Id="rId21" Type="http://schemas.openxmlformats.org/officeDocument/2006/relationships/tags" Target="../tags/tag769.xml"/><Relationship Id="rId22" Type="http://schemas.openxmlformats.org/officeDocument/2006/relationships/tags" Target="../tags/tag770.xml"/><Relationship Id="rId23" Type="http://schemas.openxmlformats.org/officeDocument/2006/relationships/tags" Target="../tags/tag771.xml"/><Relationship Id="rId24" Type="http://schemas.openxmlformats.org/officeDocument/2006/relationships/tags" Target="../tags/tag772.xml"/><Relationship Id="rId25" Type="http://schemas.openxmlformats.org/officeDocument/2006/relationships/tags" Target="../tags/tag773.xml"/><Relationship Id="rId26" Type="http://schemas.openxmlformats.org/officeDocument/2006/relationships/tags" Target="../tags/tag774.xml"/><Relationship Id="rId27" Type="http://schemas.openxmlformats.org/officeDocument/2006/relationships/tags" Target="../tags/tag775.xml"/><Relationship Id="rId28" Type="http://schemas.openxmlformats.org/officeDocument/2006/relationships/slideLayout" Target="../slideLayouts/slideLayout2.xml"/><Relationship Id="rId29" Type="http://schemas.openxmlformats.org/officeDocument/2006/relationships/notesSlide" Target="../notesSlides/notesSlide44.xml"/><Relationship Id="rId10" Type="http://schemas.openxmlformats.org/officeDocument/2006/relationships/tags" Target="../tags/tag758.xml"/><Relationship Id="rId11" Type="http://schemas.openxmlformats.org/officeDocument/2006/relationships/tags" Target="../tags/tag759.xml"/><Relationship Id="rId12" Type="http://schemas.openxmlformats.org/officeDocument/2006/relationships/tags" Target="../tags/tag760.xml"/><Relationship Id="rId13" Type="http://schemas.openxmlformats.org/officeDocument/2006/relationships/tags" Target="../tags/tag761.xml"/><Relationship Id="rId14" Type="http://schemas.openxmlformats.org/officeDocument/2006/relationships/tags" Target="../tags/tag762.xml"/><Relationship Id="rId15" Type="http://schemas.openxmlformats.org/officeDocument/2006/relationships/tags" Target="../tags/tag763.xml"/><Relationship Id="rId16" Type="http://schemas.openxmlformats.org/officeDocument/2006/relationships/tags" Target="../tags/tag764.xml"/><Relationship Id="rId17" Type="http://schemas.openxmlformats.org/officeDocument/2006/relationships/tags" Target="../tags/tag765.xml"/><Relationship Id="rId18" Type="http://schemas.openxmlformats.org/officeDocument/2006/relationships/tags" Target="../tags/tag766.xml"/><Relationship Id="rId19" Type="http://schemas.openxmlformats.org/officeDocument/2006/relationships/tags" Target="../tags/tag767.xml"/><Relationship Id="rId1" Type="http://schemas.openxmlformats.org/officeDocument/2006/relationships/tags" Target="../tags/tag749.xml"/><Relationship Id="rId2" Type="http://schemas.openxmlformats.org/officeDocument/2006/relationships/tags" Target="../tags/tag750.xml"/><Relationship Id="rId3" Type="http://schemas.openxmlformats.org/officeDocument/2006/relationships/tags" Target="../tags/tag751.xml"/><Relationship Id="rId4" Type="http://schemas.openxmlformats.org/officeDocument/2006/relationships/tags" Target="../tags/tag752.xml"/><Relationship Id="rId5" Type="http://schemas.openxmlformats.org/officeDocument/2006/relationships/tags" Target="../tags/tag753.xml"/><Relationship Id="rId6" Type="http://schemas.openxmlformats.org/officeDocument/2006/relationships/tags" Target="../tags/tag754.xml"/><Relationship Id="rId7" Type="http://schemas.openxmlformats.org/officeDocument/2006/relationships/tags" Target="../tags/tag755.xml"/><Relationship Id="rId8" Type="http://schemas.openxmlformats.org/officeDocument/2006/relationships/tags" Target="../tags/tag756.xml"/></Relationships>
</file>

<file path=ppt/slides/_rels/slide49.xml.rels><?xml version="1.0" encoding="UTF-8" standalone="yes"?>
<Relationships xmlns="http://schemas.openxmlformats.org/package/2006/relationships"><Relationship Id="rId9" Type="http://schemas.openxmlformats.org/officeDocument/2006/relationships/tags" Target="../tags/tag784.xml"/><Relationship Id="rId20" Type="http://schemas.openxmlformats.org/officeDocument/2006/relationships/tags" Target="../tags/tag795.xml"/><Relationship Id="rId21" Type="http://schemas.openxmlformats.org/officeDocument/2006/relationships/tags" Target="../tags/tag796.xml"/><Relationship Id="rId22" Type="http://schemas.openxmlformats.org/officeDocument/2006/relationships/tags" Target="../tags/tag797.xml"/><Relationship Id="rId23" Type="http://schemas.openxmlformats.org/officeDocument/2006/relationships/tags" Target="../tags/tag798.xml"/><Relationship Id="rId24" Type="http://schemas.openxmlformats.org/officeDocument/2006/relationships/tags" Target="../tags/tag799.xml"/><Relationship Id="rId25" Type="http://schemas.openxmlformats.org/officeDocument/2006/relationships/tags" Target="../tags/tag800.xml"/><Relationship Id="rId26" Type="http://schemas.openxmlformats.org/officeDocument/2006/relationships/tags" Target="../tags/tag801.xml"/><Relationship Id="rId27" Type="http://schemas.openxmlformats.org/officeDocument/2006/relationships/tags" Target="../tags/tag802.xml"/><Relationship Id="rId28" Type="http://schemas.openxmlformats.org/officeDocument/2006/relationships/slideLayout" Target="../slideLayouts/slideLayout2.xml"/><Relationship Id="rId29" Type="http://schemas.openxmlformats.org/officeDocument/2006/relationships/notesSlide" Target="../notesSlides/notesSlide45.xml"/><Relationship Id="rId10" Type="http://schemas.openxmlformats.org/officeDocument/2006/relationships/tags" Target="../tags/tag785.xml"/><Relationship Id="rId11" Type="http://schemas.openxmlformats.org/officeDocument/2006/relationships/tags" Target="../tags/tag786.xml"/><Relationship Id="rId12" Type="http://schemas.openxmlformats.org/officeDocument/2006/relationships/tags" Target="../tags/tag787.xml"/><Relationship Id="rId13" Type="http://schemas.openxmlformats.org/officeDocument/2006/relationships/tags" Target="../tags/tag788.xml"/><Relationship Id="rId14" Type="http://schemas.openxmlformats.org/officeDocument/2006/relationships/tags" Target="../tags/tag789.xml"/><Relationship Id="rId15" Type="http://schemas.openxmlformats.org/officeDocument/2006/relationships/tags" Target="../tags/tag790.xml"/><Relationship Id="rId16" Type="http://schemas.openxmlformats.org/officeDocument/2006/relationships/tags" Target="../tags/tag791.xml"/><Relationship Id="rId17" Type="http://schemas.openxmlformats.org/officeDocument/2006/relationships/tags" Target="../tags/tag792.xml"/><Relationship Id="rId18" Type="http://schemas.openxmlformats.org/officeDocument/2006/relationships/tags" Target="../tags/tag793.xml"/><Relationship Id="rId19" Type="http://schemas.openxmlformats.org/officeDocument/2006/relationships/tags" Target="../tags/tag794.xml"/><Relationship Id="rId1" Type="http://schemas.openxmlformats.org/officeDocument/2006/relationships/tags" Target="../tags/tag776.xml"/><Relationship Id="rId2" Type="http://schemas.openxmlformats.org/officeDocument/2006/relationships/tags" Target="../tags/tag777.xml"/><Relationship Id="rId3" Type="http://schemas.openxmlformats.org/officeDocument/2006/relationships/tags" Target="../tags/tag778.xml"/><Relationship Id="rId4" Type="http://schemas.openxmlformats.org/officeDocument/2006/relationships/tags" Target="../tags/tag779.xml"/><Relationship Id="rId5" Type="http://schemas.openxmlformats.org/officeDocument/2006/relationships/tags" Target="../tags/tag780.xml"/><Relationship Id="rId6" Type="http://schemas.openxmlformats.org/officeDocument/2006/relationships/tags" Target="../tags/tag781.xml"/><Relationship Id="rId7" Type="http://schemas.openxmlformats.org/officeDocument/2006/relationships/tags" Target="../tags/tag782.xml"/><Relationship Id="rId8" Type="http://schemas.openxmlformats.org/officeDocument/2006/relationships/tags" Target="../tags/tag783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31.xml"/><Relationship Id="rId20" Type="http://schemas.openxmlformats.org/officeDocument/2006/relationships/tags" Target="../tags/tag42.xml"/><Relationship Id="rId21" Type="http://schemas.openxmlformats.org/officeDocument/2006/relationships/tags" Target="../tags/tag43.xml"/><Relationship Id="rId22" Type="http://schemas.openxmlformats.org/officeDocument/2006/relationships/tags" Target="../tags/tag44.xml"/><Relationship Id="rId23" Type="http://schemas.openxmlformats.org/officeDocument/2006/relationships/tags" Target="../tags/tag45.xml"/><Relationship Id="rId24" Type="http://schemas.openxmlformats.org/officeDocument/2006/relationships/tags" Target="../tags/tag46.xml"/><Relationship Id="rId25" Type="http://schemas.openxmlformats.org/officeDocument/2006/relationships/tags" Target="../tags/tag47.xml"/><Relationship Id="rId26" Type="http://schemas.openxmlformats.org/officeDocument/2006/relationships/tags" Target="../tags/tag48.xml"/><Relationship Id="rId27" Type="http://schemas.openxmlformats.org/officeDocument/2006/relationships/slideLayout" Target="../slideLayouts/slideLayout2.xml"/><Relationship Id="rId28" Type="http://schemas.openxmlformats.org/officeDocument/2006/relationships/notesSlide" Target="../notesSlides/notesSlide4.xml"/><Relationship Id="rId10" Type="http://schemas.openxmlformats.org/officeDocument/2006/relationships/tags" Target="../tags/tag32.xml"/><Relationship Id="rId11" Type="http://schemas.openxmlformats.org/officeDocument/2006/relationships/tags" Target="../tags/tag33.xml"/><Relationship Id="rId12" Type="http://schemas.openxmlformats.org/officeDocument/2006/relationships/tags" Target="../tags/tag34.xml"/><Relationship Id="rId13" Type="http://schemas.openxmlformats.org/officeDocument/2006/relationships/tags" Target="../tags/tag35.xml"/><Relationship Id="rId14" Type="http://schemas.openxmlformats.org/officeDocument/2006/relationships/tags" Target="../tags/tag36.xml"/><Relationship Id="rId15" Type="http://schemas.openxmlformats.org/officeDocument/2006/relationships/tags" Target="../tags/tag37.xml"/><Relationship Id="rId16" Type="http://schemas.openxmlformats.org/officeDocument/2006/relationships/tags" Target="../tags/tag38.xml"/><Relationship Id="rId17" Type="http://schemas.openxmlformats.org/officeDocument/2006/relationships/tags" Target="../tags/tag39.xml"/><Relationship Id="rId18" Type="http://schemas.openxmlformats.org/officeDocument/2006/relationships/tags" Target="../tags/tag40.xml"/><Relationship Id="rId19" Type="http://schemas.openxmlformats.org/officeDocument/2006/relationships/tags" Target="../tags/tag41.xml"/><Relationship Id="rId1" Type="http://schemas.openxmlformats.org/officeDocument/2006/relationships/tags" Target="../tags/tag23.xml"/><Relationship Id="rId2" Type="http://schemas.openxmlformats.org/officeDocument/2006/relationships/tags" Target="../tags/tag24.xml"/><Relationship Id="rId3" Type="http://schemas.openxmlformats.org/officeDocument/2006/relationships/tags" Target="../tags/tag25.xml"/><Relationship Id="rId4" Type="http://schemas.openxmlformats.org/officeDocument/2006/relationships/tags" Target="../tags/tag26.xml"/><Relationship Id="rId5" Type="http://schemas.openxmlformats.org/officeDocument/2006/relationships/tags" Target="../tags/tag27.xml"/><Relationship Id="rId6" Type="http://schemas.openxmlformats.org/officeDocument/2006/relationships/tags" Target="../tags/tag28.xml"/><Relationship Id="rId7" Type="http://schemas.openxmlformats.org/officeDocument/2006/relationships/tags" Target="../tags/tag29.xml"/><Relationship Id="rId8" Type="http://schemas.openxmlformats.org/officeDocument/2006/relationships/tags" Target="../tags/tag30.xml"/></Relationships>
</file>

<file path=ppt/slides/_rels/slide50.xml.rels><?xml version="1.0" encoding="UTF-8" standalone="yes"?>
<Relationships xmlns="http://schemas.openxmlformats.org/package/2006/relationships"><Relationship Id="rId9" Type="http://schemas.openxmlformats.org/officeDocument/2006/relationships/tags" Target="../tags/tag811.xml"/><Relationship Id="rId20" Type="http://schemas.openxmlformats.org/officeDocument/2006/relationships/tags" Target="../tags/tag822.xml"/><Relationship Id="rId21" Type="http://schemas.openxmlformats.org/officeDocument/2006/relationships/tags" Target="../tags/tag823.xml"/><Relationship Id="rId22" Type="http://schemas.openxmlformats.org/officeDocument/2006/relationships/tags" Target="../tags/tag824.xml"/><Relationship Id="rId23" Type="http://schemas.openxmlformats.org/officeDocument/2006/relationships/tags" Target="../tags/tag825.xml"/><Relationship Id="rId24" Type="http://schemas.openxmlformats.org/officeDocument/2006/relationships/tags" Target="../tags/tag826.xml"/><Relationship Id="rId25" Type="http://schemas.openxmlformats.org/officeDocument/2006/relationships/tags" Target="../tags/tag827.xml"/><Relationship Id="rId26" Type="http://schemas.openxmlformats.org/officeDocument/2006/relationships/tags" Target="../tags/tag828.xml"/><Relationship Id="rId27" Type="http://schemas.openxmlformats.org/officeDocument/2006/relationships/tags" Target="../tags/tag829.xml"/><Relationship Id="rId28" Type="http://schemas.openxmlformats.org/officeDocument/2006/relationships/slideLayout" Target="../slideLayouts/slideLayout2.xml"/><Relationship Id="rId29" Type="http://schemas.openxmlformats.org/officeDocument/2006/relationships/notesSlide" Target="../notesSlides/notesSlide46.xml"/><Relationship Id="rId10" Type="http://schemas.openxmlformats.org/officeDocument/2006/relationships/tags" Target="../tags/tag812.xml"/><Relationship Id="rId11" Type="http://schemas.openxmlformats.org/officeDocument/2006/relationships/tags" Target="../tags/tag813.xml"/><Relationship Id="rId12" Type="http://schemas.openxmlformats.org/officeDocument/2006/relationships/tags" Target="../tags/tag814.xml"/><Relationship Id="rId13" Type="http://schemas.openxmlformats.org/officeDocument/2006/relationships/tags" Target="../tags/tag815.xml"/><Relationship Id="rId14" Type="http://schemas.openxmlformats.org/officeDocument/2006/relationships/tags" Target="../tags/tag816.xml"/><Relationship Id="rId15" Type="http://schemas.openxmlformats.org/officeDocument/2006/relationships/tags" Target="../tags/tag817.xml"/><Relationship Id="rId16" Type="http://schemas.openxmlformats.org/officeDocument/2006/relationships/tags" Target="../tags/tag818.xml"/><Relationship Id="rId17" Type="http://schemas.openxmlformats.org/officeDocument/2006/relationships/tags" Target="../tags/tag819.xml"/><Relationship Id="rId18" Type="http://schemas.openxmlformats.org/officeDocument/2006/relationships/tags" Target="../tags/tag820.xml"/><Relationship Id="rId19" Type="http://schemas.openxmlformats.org/officeDocument/2006/relationships/tags" Target="../tags/tag821.xml"/><Relationship Id="rId1" Type="http://schemas.openxmlformats.org/officeDocument/2006/relationships/tags" Target="../tags/tag803.xml"/><Relationship Id="rId2" Type="http://schemas.openxmlformats.org/officeDocument/2006/relationships/tags" Target="../tags/tag804.xml"/><Relationship Id="rId3" Type="http://schemas.openxmlformats.org/officeDocument/2006/relationships/tags" Target="../tags/tag805.xml"/><Relationship Id="rId4" Type="http://schemas.openxmlformats.org/officeDocument/2006/relationships/tags" Target="../tags/tag806.xml"/><Relationship Id="rId5" Type="http://schemas.openxmlformats.org/officeDocument/2006/relationships/tags" Target="../tags/tag807.xml"/><Relationship Id="rId6" Type="http://schemas.openxmlformats.org/officeDocument/2006/relationships/tags" Target="../tags/tag808.xml"/><Relationship Id="rId7" Type="http://schemas.openxmlformats.org/officeDocument/2006/relationships/tags" Target="../tags/tag809.xml"/><Relationship Id="rId8" Type="http://schemas.openxmlformats.org/officeDocument/2006/relationships/tags" Target="../tags/tag810.xml"/></Relationships>
</file>

<file path=ppt/slides/_rels/slide51.xml.rels><?xml version="1.0" encoding="UTF-8" standalone="yes"?>
<Relationships xmlns="http://schemas.openxmlformats.org/package/2006/relationships"><Relationship Id="rId9" Type="http://schemas.openxmlformats.org/officeDocument/2006/relationships/tags" Target="../tags/tag838.xml"/><Relationship Id="rId20" Type="http://schemas.openxmlformats.org/officeDocument/2006/relationships/tags" Target="../tags/tag849.xml"/><Relationship Id="rId21" Type="http://schemas.openxmlformats.org/officeDocument/2006/relationships/tags" Target="../tags/tag850.xml"/><Relationship Id="rId22" Type="http://schemas.openxmlformats.org/officeDocument/2006/relationships/tags" Target="../tags/tag851.xml"/><Relationship Id="rId23" Type="http://schemas.openxmlformats.org/officeDocument/2006/relationships/tags" Target="../tags/tag852.xml"/><Relationship Id="rId24" Type="http://schemas.openxmlformats.org/officeDocument/2006/relationships/tags" Target="../tags/tag853.xml"/><Relationship Id="rId25" Type="http://schemas.openxmlformats.org/officeDocument/2006/relationships/tags" Target="../tags/tag854.xml"/><Relationship Id="rId26" Type="http://schemas.openxmlformats.org/officeDocument/2006/relationships/tags" Target="../tags/tag855.xml"/><Relationship Id="rId27" Type="http://schemas.openxmlformats.org/officeDocument/2006/relationships/tags" Target="../tags/tag856.xml"/><Relationship Id="rId28" Type="http://schemas.openxmlformats.org/officeDocument/2006/relationships/slideLayout" Target="../slideLayouts/slideLayout2.xml"/><Relationship Id="rId29" Type="http://schemas.openxmlformats.org/officeDocument/2006/relationships/notesSlide" Target="../notesSlides/notesSlide47.xml"/><Relationship Id="rId10" Type="http://schemas.openxmlformats.org/officeDocument/2006/relationships/tags" Target="../tags/tag839.xml"/><Relationship Id="rId11" Type="http://schemas.openxmlformats.org/officeDocument/2006/relationships/tags" Target="../tags/tag840.xml"/><Relationship Id="rId12" Type="http://schemas.openxmlformats.org/officeDocument/2006/relationships/tags" Target="../tags/tag841.xml"/><Relationship Id="rId13" Type="http://schemas.openxmlformats.org/officeDocument/2006/relationships/tags" Target="../tags/tag842.xml"/><Relationship Id="rId14" Type="http://schemas.openxmlformats.org/officeDocument/2006/relationships/tags" Target="../tags/tag843.xml"/><Relationship Id="rId15" Type="http://schemas.openxmlformats.org/officeDocument/2006/relationships/tags" Target="../tags/tag844.xml"/><Relationship Id="rId16" Type="http://schemas.openxmlformats.org/officeDocument/2006/relationships/tags" Target="../tags/tag845.xml"/><Relationship Id="rId17" Type="http://schemas.openxmlformats.org/officeDocument/2006/relationships/tags" Target="../tags/tag846.xml"/><Relationship Id="rId18" Type="http://schemas.openxmlformats.org/officeDocument/2006/relationships/tags" Target="../tags/tag847.xml"/><Relationship Id="rId19" Type="http://schemas.openxmlformats.org/officeDocument/2006/relationships/tags" Target="../tags/tag848.xml"/><Relationship Id="rId1" Type="http://schemas.openxmlformats.org/officeDocument/2006/relationships/tags" Target="../tags/tag830.xml"/><Relationship Id="rId2" Type="http://schemas.openxmlformats.org/officeDocument/2006/relationships/tags" Target="../tags/tag831.xml"/><Relationship Id="rId3" Type="http://schemas.openxmlformats.org/officeDocument/2006/relationships/tags" Target="../tags/tag832.xml"/><Relationship Id="rId4" Type="http://schemas.openxmlformats.org/officeDocument/2006/relationships/tags" Target="../tags/tag833.xml"/><Relationship Id="rId5" Type="http://schemas.openxmlformats.org/officeDocument/2006/relationships/tags" Target="../tags/tag834.xml"/><Relationship Id="rId6" Type="http://schemas.openxmlformats.org/officeDocument/2006/relationships/tags" Target="../tags/tag835.xml"/><Relationship Id="rId7" Type="http://schemas.openxmlformats.org/officeDocument/2006/relationships/tags" Target="../tags/tag836.xml"/><Relationship Id="rId8" Type="http://schemas.openxmlformats.org/officeDocument/2006/relationships/tags" Target="../tags/tag837.xml"/></Relationships>
</file>

<file path=ppt/slides/_rels/slide52.xml.rels><?xml version="1.0" encoding="UTF-8" standalone="yes"?>
<Relationships xmlns="http://schemas.openxmlformats.org/package/2006/relationships"><Relationship Id="rId13" Type="http://schemas.openxmlformats.org/officeDocument/2006/relationships/tags" Target="../tags/tag869.xml"/><Relationship Id="rId14" Type="http://schemas.openxmlformats.org/officeDocument/2006/relationships/tags" Target="../tags/tag870.xml"/><Relationship Id="rId15" Type="http://schemas.openxmlformats.org/officeDocument/2006/relationships/tags" Target="../tags/tag871.xml"/><Relationship Id="rId16" Type="http://schemas.openxmlformats.org/officeDocument/2006/relationships/tags" Target="../tags/tag872.xml"/><Relationship Id="rId17" Type="http://schemas.openxmlformats.org/officeDocument/2006/relationships/tags" Target="../tags/tag873.xml"/><Relationship Id="rId18" Type="http://schemas.openxmlformats.org/officeDocument/2006/relationships/tags" Target="../tags/tag874.xml"/><Relationship Id="rId19" Type="http://schemas.openxmlformats.org/officeDocument/2006/relationships/tags" Target="../tags/tag875.xml"/><Relationship Id="rId50" Type="http://schemas.openxmlformats.org/officeDocument/2006/relationships/tags" Target="../tags/tag906.xml"/><Relationship Id="rId51" Type="http://schemas.openxmlformats.org/officeDocument/2006/relationships/tags" Target="../tags/tag907.xml"/><Relationship Id="rId52" Type="http://schemas.openxmlformats.org/officeDocument/2006/relationships/tags" Target="../tags/tag908.xml"/><Relationship Id="rId53" Type="http://schemas.openxmlformats.org/officeDocument/2006/relationships/slideLayout" Target="../slideLayouts/slideLayout2.xml"/><Relationship Id="rId54" Type="http://schemas.openxmlformats.org/officeDocument/2006/relationships/notesSlide" Target="../notesSlides/notesSlide48.xml"/><Relationship Id="rId40" Type="http://schemas.openxmlformats.org/officeDocument/2006/relationships/tags" Target="../tags/tag896.xml"/><Relationship Id="rId41" Type="http://schemas.openxmlformats.org/officeDocument/2006/relationships/tags" Target="../tags/tag897.xml"/><Relationship Id="rId42" Type="http://schemas.openxmlformats.org/officeDocument/2006/relationships/tags" Target="../tags/tag898.xml"/><Relationship Id="rId43" Type="http://schemas.openxmlformats.org/officeDocument/2006/relationships/tags" Target="../tags/tag899.xml"/><Relationship Id="rId44" Type="http://schemas.openxmlformats.org/officeDocument/2006/relationships/tags" Target="../tags/tag900.xml"/><Relationship Id="rId45" Type="http://schemas.openxmlformats.org/officeDocument/2006/relationships/tags" Target="../tags/tag901.xml"/><Relationship Id="rId46" Type="http://schemas.openxmlformats.org/officeDocument/2006/relationships/tags" Target="../tags/tag902.xml"/><Relationship Id="rId47" Type="http://schemas.openxmlformats.org/officeDocument/2006/relationships/tags" Target="../tags/tag903.xml"/><Relationship Id="rId48" Type="http://schemas.openxmlformats.org/officeDocument/2006/relationships/tags" Target="../tags/tag904.xml"/><Relationship Id="rId49" Type="http://schemas.openxmlformats.org/officeDocument/2006/relationships/tags" Target="../tags/tag905.xml"/><Relationship Id="rId1" Type="http://schemas.openxmlformats.org/officeDocument/2006/relationships/tags" Target="../tags/tag857.xml"/><Relationship Id="rId2" Type="http://schemas.openxmlformats.org/officeDocument/2006/relationships/tags" Target="../tags/tag858.xml"/><Relationship Id="rId3" Type="http://schemas.openxmlformats.org/officeDocument/2006/relationships/tags" Target="../tags/tag859.xml"/><Relationship Id="rId4" Type="http://schemas.openxmlformats.org/officeDocument/2006/relationships/tags" Target="../tags/tag860.xml"/><Relationship Id="rId5" Type="http://schemas.openxmlformats.org/officeDocument/2006/relationships/tags" Target="../tags/tag861.xml"/><Relationship Id="rId6" Type="http://schemas.openxmlformats.org/officeDocument/2006/relationships/tags" Target="../tags/tag862.xml"/><Relationship Id="rId7" Type="http://schemas.openxmlformats.org/officeDocument/2006/relationships/tags" Target="../tags/tag863.xml"/><Relationship Id="rId8" Type="http://schemas.openxmlformats.org/officeDocument/2006/relationships/tags" Target="../tags/tag864.xml"/><Relationship Id="rId9" Type="http://schemas.openxmlformats.org/officeDocument/2006/relationships/tags" Target="../tags/tag865.xml"/><Relationship Id="rId30" Type="http://schemas.openxmlformats.org/officeDocument/2006/relationships/tags" Target="../tags/tag886.xml"/><Relationship Id="rId31" Type="http://schemas.openxmlformats.org/officeDocument/2006/relationships/tags" Target="../tags/tag887.xml"/><Relationship Id="rId32" Type="http://schemas.openxmlformats.org/officeDocument/2006/relationships/tags" Target="../tags/tag888.xml"/><Relationship Id="rId33" Type="http://schemas.openxmlformats.org/officeDocument/2006/relationships/tags" Target="../tags/tag889.xml"/><Relationship Id="rId34" Type="http://schemas.openxmlformats.org/officeDocument/2006/relationships/tags" Target="../tags/tag890.xml"/><Relationship Id="rId35" Type="http://schemas.openxmlformats.org/officeDocument/2006/relationships/tags" Target="../tags/tag891.xml"/><Relationship Id="rId36" Type="http://schemas.openxmlformats.org/officeDocument/2006/relationships/tags" Target="../tags/tag892.xml"/><Relationship Id="rId37" Type="http://schemas.openxmlformats.org/officeDocument/2006/relationships/tags" Target="../tags/tag893.xml"/><Relationship Id="rId38" Type="http://schemas.openxmlformats.org/officeDocument/2006/relationships/tags" Target="../tags/tag894.xml"/><Relationship Id="rId39" Type="http://schemas.openxmlformats.org/officeDocument/2006/relationships/tags" Target="../tags/tag895.xml"/><Relationship Id="rId20" Type="http://schemas.openxmlformats.org/officeDocument/2006/relationships/tags" Target="../tags/tag876.xml"/><Relationship Id="rId21" Type="http://schemas.openxmlformats.org/officeDocument/2006/relationships/tags" Target="../tags/tag877.xml"/><Relationship Id="rId22" Type="http://schemas.openxmlformats.org/officeDocument/2006/relationships/tags" Target="../tags/tag878.xml"/><Relationship Id="rId23" Type="http://schemas.openxmlformats.org/officeDocument/2006/relationships/tags" Target="../tags/tag879.xml"/><Relationship Id="rId24" Type="http://schemas.openxmlformats.org/officeDocument/2006/relationships/tags" Target="../tags/tag880.xml"/><Relationship Id="rId25" Type="http://schemas.openxmlformats.org/officeDocument/2006/relationships/tags" Target="../tags/tag881.xml"/><Relationship Id="rId26" Type="http://schemas.openxmlformats.org/officeDocument/2006/relationships/tags" Target="../tags/tag882.xml"/><Relationship Id="rId27" Type="http://schemas.openxmlformats.org/officeDocument/2006/relationships/tags" Target="../tags/tag883.xml"/><Relationship Id="rId28" Type="http://schemas.openxmlformats.org/officeDocument/2006/relationships/tags" Target="../tags/tag884.xml"/><Relationship Id="rId29" Type="http://schemas.openxmlformats.org/officeDocument/2006/relationships/tags" Target="../tags/tag885.xml"/><Relationship Id="rId10" Type="http://schemas.openxmlformats.org/officeDocument/2006/relationships/tags" Target="../tags/tag866.xml"/><Relationship Id="rId11" Type="http://schemas.openxmlformats.org/officeDocument/2006/relationships/tags" Target="../tags/tag867.xml"/><Relationship Id="rId12" Type="http://schemas.openxmlformats.org/officeDocument/2006/relationships/tags" Target="../tags/tag86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4.xml.rels><?xml version="1.0" encoding="UTF-8" standalone="yes"?>
<Relationships xmlns="http://schemas.openxmlformats.org/package/2006/relationships"><Relationship Id="rId9" Type="http://schemas.openxmlformats.org/officeDocument/2006/relationships/tags" Target="../tags/tag917.xml"/><Relationship Id="rId20" Type="http://schemas.openxmlformats.org/officeDocument/2006/relationships/tags" Target="../tags/tag928.xml"/><Relationship Id="rId21" Type="http://schemas.openxmlformats.org/officeDocument/2006/relationships/tags" Target="../tags/tag929.xml"/><Relationship Id="rId22" Type="http://schemas.openxmlformats.org/officeDocument/2006/relationships/tags" Target="../tags/tag930.xml"/><Relationship Id="rId23" Type="http://schemas.openxmlformats.org/officeDocument/2006/relationships/slideLayout" Target="../slideLayouts/slideLayout2.xml"/><Relationship Id="rId24" Type="http://schemas.openxmlformats.org/officeDocument/2006/relationships/notesSlide" Target="../notesSlides/notesSlide50.xml"/><Relationship Id="rId10" Type="http://schemas.openxmlformats.org/officeDocument/2006/relationships/tags" Target="../tags/tag918.xml"/><Relationship Id="rId11" Type="http://schemas.openxmlformats.org/officeDocument/2006/relationships/tags" Target="../tags/tag919.xml"/><Relationship Id="rId12" Type="http://schemas.openxmlformats.org/officeDocument/2006/relationships/tags" Target="../tags/tag920.xml"/><Relationship Id="rId13" Type="http://schemas.openxmlformats.org/officeDocument/2006/relationships/tags" Target="../tags/tag921.xml"/><Relationship Id="rId14" Type="http://schemas.openxmlformats.org/officeDocument/2006/relationships/tags" Target="../tags/tag922.xml"/><Relationship Id="rId15" Type="http://schemas.openxmlformats.org/officeDocument/2006/relationships/tags" Target="../tags/tag923.xml"/><Relationship Id="rId16" Type="http://schemas.openxmlformats.org/officeDocument/2006/relationships/tags" Target="../tags/tag924.xml"/><Relationship Id="rId17" Type="http://schemas.openxmlformats.org/officeDocument/2006/relationships/tags" Target="../tags/tag925.xml"/><Relationship Id="rId18" Type="http://schemas.openxmlformats.org/officeDocument/2006/relationships/tags" Target="../tags/tag926.xml"/><Relationship Id="rId19" Type="http://schemas.openxmlformats.org/officeDocument/2006/relationships/tags" Target="../tags/tag927.xml"/><Relationship Id="rId1" Type="http://schemas.openxmlformats.org/officeDocument/2006/relationships/tags" Target="../tags/tag909.xml"/><Relationship Id="rId2" Type="http://schemas.openxmlformats.org/officeDocument/2006/relationships/tags" Target="../tags/tag910.xml"/><Relationship Id="rId3" Type="http://schemas.openxmlformats.org/officeDocument/2006/relationships/tags" Target="../tags/tag911.xml"/><Relationship Id="rId4" Type="http://schemas.openxmlformats.org/officeDocument/2006/relationships/tags" Target="../tags/tag912.xml"/><Relationship Id="rId5" Type="http://schemas.openxmlformats.org/officeDocument/2006/relationships/tags" Target="../tags/tag913.xml"/><Relationship Id="rId6" Type="http://schemas.openxmlformats.org/officeDocument/2006/relationships/tags" Target="../tags/tag914.xml"/><Relationship Id="rId7" Type="http://schemas.openxmlformats.org/officeDocument/2006/relationships/tags" Target="../tags/tag915.xml"/><Relationship Id="rId8" Type="http://schemas.openxmlformats.org/officeDocument/2006/relationships/tags" Target="../tags/tag916.xml"/></Relationships>
</file>

<file path=ppt/slides/_rels/slide5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.xml"/><Relationship Id="rId12" Type="http://schemas.openxmlformats.org/officeDocument/2006/relationships/notesSlide" Target="../notesSlides/notesSlide51.xml"/><Relationship Id="rId1" Type="http://schemas.openxmlformats.org/officeDocument/2006/relationships/tags" Target="../tags/tag931.xml"/><Relationship Id="rId2" Type="http://schemas.openxmlformats.org/officeDocument/2006/relationships/tags" Target="../tags/tag932.xml"/><Relationship Id="rId3" Type="http://schemas.openxmlformats.org/officeDocument/2006/relationships/tags" Target="../tags/tag933.xml"/><Relationship Id="rId4" Type="http://schemas.openxmlformats.org/officeDocument/2006/relationships/tags" Target="../tags/tag934.xml"/><Relationship Id="rId5" Type="http://schemas.openxmlformats.org/officeDocument/2006/relationships/tags" Target="../tags/tag935.xml"/><Relationship Id="rId6" Type="http://schemas.openxmlformats.org/officeDocument/2006/relationships/tags" Target="../tags/tag936.xml"/><Relationship Id="rId7" Type="http://schemas.openxmlformats.org/officeDocument/2006/relationships/tags" Target="../tags/tag937.xml"/><Relationship Id="rId8" Type="http://schemas.openxmlformats.org/officeDocument/2006/relationships/tags" Target="../tags/tag938.xml"/><Relationship Id="rId9" Type="http://schemas.openxmlformats.org/officeDocument/2006/relationships/tags" Target="../tags/tag939.xml"/><Relationship Id="rId10" Type="http://schemas.openxmlformats.org/officeDocument/2006/relationships/tags" Target="../tags/tag940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tags" Target="../tags/tag59.xml"/><Relationship Id="rId12" Type="http://schemas.openxmlformats.org/officeDocument/2006/relationships/tags" Target="../tags/tag60.xml"/><Relationship Id="rId13" Type="http://schemas.openxmlformats.org/officeDocument/2006/relationships/tags" Target="../tags/tag61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6.xml"/><Relationship Id="rId1" Type="http://schemas.openxmlformats.org/officeDocument/2006/relationships/tags" Target="../tags/tag49.xml"/><Relationship Id="rId2" Type="http://schemas.openxmlformats.org/officeDocument/2006/relationships/tags" Target="../tags/tag50.xml"/><Relationship Id="rId3" Type="http://schemas.openxmlformats.org/officeDocument/2006/relationships/tags" Target="../tags/tag51.xml"/><Relationship Id="rId4" Type="http://schemas.openxmlformats.org/officeDocument/2006/relationships/tags" Target="../tags/tag52.xml"/><Relationship Id="rId5" Type="http://schemas.openxmlformats.org/officeDocument/2006/relationships/tags" Target="../tags/tag53.xml"/><Relationship Id="rId6" Type="http://schemas.openxmlformats.org/officeDocument/2006/relationships/tags" Target="../tags/tag54.xml"/><Relationship Id="rId7" Type="http://schemas.openxmlformats.org/officeDocument/2006/relationships/tags" Target="../tags/tag55.xml"/><Relationship Id="rId8" Type="http://schemas.openxmlformats.org/officeDocument/2006/relationships/tags" Target="../tags/tag56.xml"/><Relationship Id="rId9" Type="http://schemas.openxmlformats.org/officeDocument/2006/relationships/tags" Target="../tags/tag57.xml"/><Relationship Id="rId10" Type="http://schemas.openxmlformats.org/officeDocument/2006/relationships/tags" Target="../tags/tag58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tags" Target="../tags/tag72.xml"/><Relationship Id="rId12" Type="http://schemas.openxmlformats.org/officeDocument/2006/relationships/tags" Target="../tags/tag73.xml"/><Relationship Id="rId13" Type="http://schemas.openxmlformats.org/officeDocument/2006/relationships/tags" Target="../tags/tag74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7.xml"/><Relationship Id="rId1" Type="http://schemas.openxmlformats.org/officeDocument/2006/relationships/tags" Target="../tags/tag62.xml"/><Relationship Id="rId2" Type="http://schemas.openxmlformats.org/officeDocument/2006/relationships/tags" Target="../tags/tag63.xml"/><Relationship Id="rId3" Type="http://schemas.openxmlformats.org/officeDocument/2006/relationships/tags" Target="../tags/tag64.xml"/><Relationship Id="rId4" Type="http://schemas.openxmlformats.org/officeDocument/2006/relationships/tags" Target="../tags/tag65.xml"/><Relationship Id="rId5" Type="http://schemas.openxmlformats.org/officeDocument/2006/relationships/tags" Target="../tags/tag66.xml"/><Relationship Id="rId6" Type="http://schemas.openxmlformats.org/officeDocument/2006/relationships/tags" Target="../tags/tag67.xml"/><Relationship Id="rId7" Type="http://schemas.openxmlformats.org/officeDocument/2006/relationships/tags" Target="../tags/tag68.xml"/><Relationship Id="rId8" Type="http://schemas.openxmlformats.org/officeDocument/2006/relationships/tags" Target="../tags/tag69.xml"/><Relationship Id="rId9" Type="http://schemas.openxmlformats.org/officeDocument/2006/relationships/tags" Target="../tags/tag70.xml"/><Relationship Id="rId10" Type="http://schemas.openxmlformats.org/officeDocument/2006/relationships/tags" Target="../tags/tag71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tags" Target="../tags/tag85.xml"/><Relationship Id="rId12" Type="http://schemas.openxmlformats.org/officeDocument/2006/relationships/tags" Target="../tags/tag86.xml"/><Relationship Id="rId13" Type="http://schemas.openxmlformats.org/officeDocument/2006/relationships/slideLayout" Target="../slideLayouts/slideLayout2.xml"/><Relationship Id="rId14" Type="http://schemas.openxmlformats.org/officeDocument/2006/relationships/notesSlide" Target="../notesSlides/notesSlide8.xml"/><Relationship Id="rId1" Type="http://schemas.openxmlformats.org/officeDocument/2006/relationships/tags" Target="../tags/tag75.xml"/><Relationship Id="rId2" Type="http://schemas.openxmlformats.org/officeDocument/2006/relationships/tags" Target="../tags/tag76.xml"/><Relationship Id="rId3" Type="http://schemas.openxmlformats.org/officeDocument/2006/relationships/tags" Target="../tags/tag77.xml"/><Relationship Id="rId4" Type="http://schemas.openxmlformats.org/officeDocument/2006/relationships/tags" Target="../tags/tag78.xml"/><Relationship Id="rId5" Type="http://schemas.openxmlformats.org/officeDocument/2006/relationships/tags" Target="../tags/tag79.xml"/><Relationship Id="rId6" Type="http://schemas.openxmlformats.org/officeDocument/2006/relationships/tags" Target="../tags/tag80.xml"/><Relationship Id="rId7" Type="http://schemas.openxmlformats.org/officeDocument/2006/relationships/tags" Target="../tags/tag81.xml"/><Relationship Id="rId8" Type="http://schemas.openxmlformats.org/officeDocument/2006/relationships/tags" Target="../tags/tag82.xml"/><Relationship Id="rId9" Type="http://schemas.openxmlformats.org/officeDocument/2006/relationships/tags" Target="../tags/tag83.xml"/><Relationship Id="rId10" Type="http://schemas.openxmlformats.org/officeDocument/2006/relationships/tags" Target="../tags/tag8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14: </a:t>
            </a:r>
            <a:r>
              <a:rPr lang="en-US" sz="3200" i="0" dirty="0" smtClean="0"/>
              <a:t>Introduction to Graphs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Aaron Bauer</a:t>
            </a:r>
            <a:endParaRPr lang="en-US" sz="2400" dirty="0" smtClean="0"/>
          </a:p>
          <a:p>
            <a:r>
              <a:rPr lang="en-US" sz="2400" dirty="0" smtClean="0"/>
              <a:t>Winter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a graph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 = (V,E)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/>
              <a:t> is the number of vertices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|E|</a:t>
            </a:r>
            <a:r>
              <a:rPr lang="en-US" dirty="0" smtClean="0"/>
              <a:t> is the number of edges</a:t>
            </a:r>
          </a:p>
          <a:p>
            <a:pPr lvl="1"/>
            <a:r>
              <a:rPr lang="en-US" dirty="0"/>
              <a:t>Minimum?                          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dirty="0" smtClean="0"/>
          </a:p>
          <a:p>
            <a:pPr lvl="1"/>
            <a:r>
              <a:rPr lang="en-US" dirty="0" smtClean="0"/>
              <a:t>Maximum for </a:t>
            </a:r>
            <a:r>
              <a:rPr lang="en-US" dirty="0"/>
              <a:t>undirected?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|V||V+1|/2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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b="1" i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O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(|V|</a:t>
            </a:r>
            <a:r>
              <a:rPr lang="en-US" b="1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Maximum for </a:t>
            </a:r>
            <a:r>
              <a:rPr lang="en-US" dirty="0"/>
              <a:t>directed?    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b="1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 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b="1" i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O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(|V|</a:t>
            </a:r>
            <a:r>
              <a:rPr lang="en-US" b="1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)</a:t>
            </a:r>
            <a:endParaRPr lang="en-US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dirty="0">
                <a:solidFill>
                  <a:schemeClr val="accent2"/>
                </a:solidFill>
                <a:cs typeface="Courier New" pitchFamily="49" charset="0"/>
              </a:rPr>
              <a:t>			(assuming self-edges allowed, else subtract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>
                <a:solidFill>
                  <a:schemeClr val="accent2"/>
                </a:solidFill>
                <a:cs typeface="Courier New" pitchFamily="49" charset="0"/>
              </a:rPr>
              <a:t>)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1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036747" y="12350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Text Box 1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690672" y="930275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9" name="Oval 1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173397" y="1690688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30572" y="1798638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B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" name="Oval 1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030647" y="10064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12" name="Text Box 2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268772" y="1082675"/>
            <a:ext cx="3706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C</a:t>
            </a:r>
            <a:endParaRPr lang="en-US" sz="2000">
              <a:latin typeface="Times New Roman" pitchFamily="18" charset="0"/>
            </a:endParaRPr>
          </a:p>
        </p:txBody>
      </p:sp>
      <p:cxnSp>
        <p:nvCxnSpPr>
          <p:cNvPr id="13" name="AutoShape 21"/>
          <p:cNvCxnSpPr>
            <a:cxnSpLocks noChangeShapeType="1"/>
            <a:stCxn id="11" idx="4"/>
            <a:endCxn id="9" idx="6"/>
          </p:cNvCxnSpPr>
          <p:nvPr>
            <p:custDataLst>
              <p:tags r:id="rId7"/>
            </p:custDataLst>
          </p:nvPr>
        </p:nvCxnSpPr>
        <p:spPr bwMode="auto">
          <a:xfrm rot="5400000">
            <a:off x="7556778" y="1216820"/>
            <a:ext cx="530225" cy="70326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22"/>
          <p:cNvCxnSpPr>
            <a:cxnSpLocks noChangeShapeType="1"/>
            <a:stCxn id="9" idx="2"/>
            <a:endCxn id="7" idx="4"/>
          </p:cNvCxnSpPr>
          <p:nvPr>
            <p:custDataLst>
              <p:tags r:id="rId8"/>
            </p:custDataLst>
          </p:nvPr>
        </p:nvCxnSpPr>
        <p:spPr bwMode="auto">
          <a:xfrm rot="10800000">
            <a:off x="6179622" y="1530350"/>
            <a:ext cx="984250" cy="3032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23"/>
          <p:cNvCxnSpPr>
            <a:cxnSpLocks noChangeShapeType="1"/>
            <a:stCxn id="7" idx="6"/>
            <a:endCxn id="9" idx="0"/>
          </p:cNvCxnSpPr>
          <p:nvPr>
            <p:custDataLst>
              <p:tags r:id="rId9"/>
            </p:custDataLst>
          </p:nvPr>
        </p:nvCxnSpPr>
        <p:spPr bwMode="auto">
          <a:xfrm>
            <a:off x="6332022" y="1377950"/>
            <a:ext cx="984250" cy="3032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Oval 25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973372" y="7016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cxnSp>
        <p:nvCxnSpPr>
          <p:cNvPr id="18" name="AutoShape 26"/>
          <p:cNvCxnSpPr>
            <a:cxnSpLocks noChangeShapeType="1"/>
            <a:stCxn id="11" idx="1"/>
          </p:cNvCxnSpPr>
          <p:nvPr>
            <p:custDataLst>
              <p:tags r:id="rId11"/>
            </p:custDataLst>
          </p:nvPr>
        </p:nvCxnSpPr>
        <p:spPr bwMode="auto">
          <a:xfrm rot="5400000" flipH="1">
            <a:off x="7583765" y="545307"/>
            <a:ext cx="182563" cy="7937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" name="Text Box 2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125772" y="3810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9909663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a graph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 = (V,E)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/>
              <a:t> is the number of vertices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|E|</a:t>
            </a:r>
            <a:r>
              <a:rPr lang="en-US" dirty="0" smtClean="0"/>
              <a:t> is the number of edges</a:t>
            </a:r>
          </a:p>
          <a:p>
            <a:pPr lvl="1"/>
            <a:r>
              <a:rPr lang="en-US" dirty="0" smtClean="0"/>
              <a:t>Minimum?                          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  <a:p>
            <a:pPr lvl="1"/>
            <a:r>
              <a:rPr lang="en-US" dirty="0" smtClean="0"/>
              <a:t>Maximum for undirected?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|V||V+1|/2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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b="1" i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O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(|V|</a:t>
            </a:r>
            <a:r>
              <a:rPr lang="en-US" b="1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)</a:t>
            </a:r>
            <a:endParaRPr lang="en-US" b="1" baseline="30000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Maximum for directed?    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b="1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 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b="1" i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O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(|V|</a:t>
            </a:r>
            <a:r>
              <a:rPr lang="en-US" b="1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)</a:t>
            </a:r>
            <a:endParaRPr lang="en-US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			(assuming self-edges allowed, else subtract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)</a:t>
            </a:r>
            <a:endParaRPr lang="en-US" dirty="0" smtClean="0">
              <a:solidFill>
                <a:schemeClr val="accent2"/>
              </a:solidFill>
              <a:latin typeface="+mj-lt"/>
            </a:endParaRPr>
          </a:p>
          <a:p>
            <a:pPr lvl="1"/>
            <a:endParaRPr lang="en-US" dirty="0" smtClean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b="1" dirty="0" smtClean="0">
                <a:sym typeface="Symbol" pitchFamily="18" charset="2"/>
              </a:rPr>
              <a:t> </a:t>
            </a:r>
            <a:endParaRPr lang="en-US" b="1" dirty="0" smtClean="0"/>
          </a:p>
          <a:p>
            <a:pPr lvl="1"/>
            <a:r>
              <a:rPr lang="en-US" dirty="0" smtClean="0"/>
              <a:t>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chemeClr val="accent2"/>
                </a:solidFill>
              </a:rPr>
              <a:t>neighbor</a:t>
            </a:r>
            <a:r>
              <a:rPr lang="en-US" dirty="0" smtClean="0"/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, i.e.,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accent2"/>
                </a:solidFill>
              </a:rPr>
              <a:t>adjacent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</a:p>
          <a:p>
            <a:pPr lvl="1"/>
            <a:r>
              <a:rPr lang="en-US" dirty="0" smtClean="0"/>
              <a:t>Order matters for directed edges</a:t>
            </a:r>
          </a:p>
          <a:p>
            <a:pPr lvl="2"/>
            <a:r>
              <a:rPr lang="en-US" b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/>
              <a:t> is not </a:t>
            </a:r>
            <a:r>
              <a:rPr lang="en-US" dirty="0">
                <a:solidFill>
                  <a:schemeClr val="accent2"/>
                </a:solidFill>
              </a:rPr>
              <a:t>adjacent</a:t>
            </a:r>
            <a:r>
              <a:rPr lang="en-US" dirty="0"/>
              <a:t>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dirty="0"/>
              <a:t>unless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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1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036747" y="12350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Text Box 1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690672" y="930275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9" name="Oval 1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173397" y="1690688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30572" y="1798638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B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" name="Oval 1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030647" y="10064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12" name="Text Box 2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268772" y="1082675"/>
            <a:ext cx="3706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C</a:t>
            </a:r>
            <a:endParaRPr lang="en-US" sz="2000">
              <a:latin typeface="Times New Roman" pitchFamily="18" charset="0"/>
            </a:endParaRPr>
          </a:p>
        </p:txBody>
      </p:sp>
      <p:cxnSp>
        <p:nvCxnSpPr>
          <p:cNvPr id="13" name="AutoShape 21"/>
          <p:cNvCxnSpPr>
            <a:cxnSpLocks noChangeShapeType="1"/>
            <a:stCxn id="11" idx="4"/>
            <a:endCxn id="9" idx="6"/>
          </p:cNvCxnSpPr>
          <p:nvPr>
            <p:custDataLst>
              <p:tags r:id="rId7"/>
            </p:custDataLst>
          </p:nvPr>
        </p:nvCxnSpPr>
        <p:spPr bwMode="auto">
          <a:xfrm rot="5400000">
            <a:off x="7556778" y="1216820"/>
            <a:ext cx="530225" cy="70326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22"/>
          <p:cNvCxnSpPr>
            <a:cxnSpLocks noChangeShapeType="1"/>
            <a:stCxn id="9" idx="2"/>
            <a:endCxn id="7" idx="4"/>
          </p:cNvCxnSpPr>
          <p:nvPr>
            <p:custDataLst>
              <p:tags r:id="rId8"/>
            </p:custDataLst>
          </p:nvPr>
        </p:nvCxnSpPr>
        <p:spPr bwMode="auto">
          <a:xfrm rot="10800000">
            <a:off x="6179622" y="1530350"/>
            <a:ext cx="984250" cy="3032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23"/>
          <p:cNvCxnSpPr>
            <a:cxnSpLocks noChangeShapeType="1"/>
            <a:stCxn id="7" idx="6"/>
            <a:endCxn id="9" idx="0"/>
          </p:cNvCxnSpPr>
          <p:nvPr>
            <p:custDataLst>
              <p:tags r:id="rId9"/>
            </p:custDataLst>
          </p:nvPr>
        </p:nvCxnSpPr>
        <p:spPr bwMode="auto">
          <a:xfrm>
            <a:off x="6332022" y="1377950"/>
            <a:ext cx="984250" cy="3032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Oval 25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973372" y="7016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cxnSp>
        <p:nvCxnSpPr>
          <p:cNvPr id="18" name="AutoShape 26"/>
          <p:cNvCxnSpPr>
            <a:cxnSpLocks noChangeShapeType="1"/>
            <a:stCxn id="11" idx="1"/>
          </p:cNvCxnSpPr>
          <p:nvPr>
            <p:custDataLst>
              <p:tags r:id="rId11"/>
            </p:custDataLst>
          </p:nvPr>
        </p:nvCxnSpPr>
        <p:spPr bwMode="auto">
          <a:xfrm rot="5400000" flipH="1">
            <a:off x="7583765" y="545307"/>
            <a:ext cx="182563" cy="7937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" name="Text Box 2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125772" y="3810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211709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Which would use </a:t>
            </a:r>
            <a:r>
              <a:rPr lang="en-US" dirty="0" smtClean="0">
                <a:solidFill>
                  <a:schemeClr val="accent2"/>
                </a:solidFill>
              </a:rPr>
              <a:t>directed edges</a:t>
            </a:r>
            <a:r>
              <a:rPr lang="en-US" dirty="0" smtClean="0"/>
              <a:t>?  Which would have </a:t>
            </a:r>
            <a:r>
              <a:rPr lang="en-US" dirty="0" smtClean="0">
                <a:solidFill>
                  <a:schemeClr val="accent2"/>
                </a:solidFill>
              </a:rPr>
              <a:t>self-edges</a:t>
            </a:r>
            <a:r>
              <a:rPr lang="en-US" dirty="0" smtClean="0"/>
              <a:t>?  Which would be </a:t>
            </a:r>
            <a:r>
              <a:rPr lang="en-US" dirty="0" smtClean="0">
                <a:solidFill>
                  <a:schemeClr val="accent2"/>
                </a:solidFill>
              </a:rPr>
              <a:t>connected</a:t>
            </a:r>
            <a:r>
              <a:rPr lang="en-US" dirty="0" smtClean="0"/>
              <a:t>?  Which could have </a:t>
            </a:r>
            <a:r>
              <a:rPr lang="en-US" dirty="0" smtClean="0">
                <a:solidFill>
                  <a:schemeClr val="accent2"/>
                </a:solidFill>
              </a:rPr>
              <a:t>0-degree nodes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Web pages with links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Facebook</a:t>
            </a:r>
            <a:r>
              <a:rPr lang="en-US" dirty="0" smtClean="0"/>
              <a:t> friends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“Input data” for the Kevin Bacon game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Methods in a program that call each other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Road maps (e.g., Google maps)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Airline routes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Family trees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Course pre-</a:t>
            </a:r>
            <a:r>
              <a:rPr lang="en-US" dirty="0" smtClean="0"/>
              <a:t>requisites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600200"/>
          </a:xfrm>
        </p:spPr>
        <p:txBody>
          <a:bodyPr/>
          <a:lstStyle/>
          <a:p>
            <a:r>
              <a:rPr lang="en-US" dirty="0" smtClean="0"/>
              <a:t>In a weighed graph, each edge has a </a:t>
            </a:r>
            <a:r>
              <a:rPr lang="en-US" dirty="0" smtClean="0">
                <a:solidFill>
                  <a:schemeClr val="accent2"/>
                </a:solidFill>
              </a:rPr>
              <a:t>weight</a:t>
            </a:r>
            <a:r>
              <a:rPr lang="en-US" dirty="0" smtClean="0"/>
              <a:t> a.k.a. </a:t>
            </a:r>
            <a:r>
              <a:rPr lang="en-US" dirty="0" smtClean="0">
                <a:solidFill>
                  <a:schemeClr val="accent2"/>
                </a:solidFill>
              </a:rPr>
              <a:t>cost</a:t>
            </a:r>
          </a:p>
          <a:p>
            <a:pPr lvl="1"/>
            <a:r>
              <a:rPr lang="en-US" dirty="0" smtClean="0"/>
              <a:t>Typically numeric (most examples use </a:t>
            </a:r>
            <a:r>
              <a:rPr lang="en-US" dirty="0" err="1" smtClean="0"/>
              <a:t>ints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Orthogonal</a:t>
            </a:r>
            <a:r>
              <a:rPr lang="en-US" dirty="0" smtClean="0"/>
              <a:t>  to whether graph is directed</a:t>
            </a:r>
          </a:p>
          <a:p>
            <a:pPr lvl="1"/>
            <a:r>
              <a:rPr lang="en-US" dirty="0" smtClean="0"/>
              <a:t>Some graphs allow </a:t>
            </a:r>
            <a:r>
              <a:rPr lang="en-US" i="1" dirty="0" smtClean="0"/>
              <a:t>negative weights</a:t>
            </a:r>
            <a:r>
              <a:rPr lang="en-US" dirty="0" smtClean="0"/>
              <a:t>; many do not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5737025" y="5014913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508425" y="4162425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584625" y="3321050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b="0">
              <a:latin typeface="+mj-lt"/>
            </a:endParaRPr>
          </a:p>
        </p:txBody>
      </p:sp>
      <p:sp>
        <p:nvSpPr>
          <p:cNvPr id="10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060625" y="4945063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36825" y="4078288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sp>
        <p:nvSpPr>
          <p:cNvPr id="12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517825" y="2995613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b="0">
              <a:latin typeface="+mj-lt"/>
            </a:endParaRPr>
          </a:p>
        </p:txBody>
      </p:sp>
      <p:sp>
        <p:nvSpPr>
          <p:cNvPr id="13" name="Oval 9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070025" y="6019800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cxnSp>
        <p:nvCxnSpPr>
          <p:cNvPr id="14" name="AutoShape 10"/>
          <p:cNvCxnSpPr>
            <a:cxnSpLocks noChangeShapeType="1"/>
            <a:stCxn id="9" idx="2"/>
            <a:endCxn id="12" idx="6"/>
          </p:cNvCxnSpPr>
          <p:nvPr>
            <p:custDataLst>
              <p:tags r:id="rId8"/>
            </p:custDataLst>
          </p:nvPr>
        </p:nvCxnSpPr>
        <p:spPr bwMode="auto">
          <a:xfrm flipH="1" flipV="1">
            <a:off x="4913113" y="3186113"/>
            <a:ext cx="657225" cy="325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" name="AutoShape 11"/>
          <p:cNvCxnSpPr>
            <a:cxnSpLocks noChangeShapeType="1"/>
            <a:stCxn id="8" idx="2"/>
            <a:endCxn id="11" idx="6"/>
          </p:cNvCxnSpPr>
          <p:nvPr>
            <p:custDataLst>
              <p:tags r:id="rId9"/>
            </p:custDataLst>
          </p:nvPr>
        </p:nvCxnSpPr>
        <p:spPr bwMode="auto">
          <a:xfrm flipH="1" flipV="1">
            <a:off x="4532113" y="4268788"/>
            <a:ext cx="962025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" name="AutoShape 12"/>
          <p:cNvCxnSpPr>
            <a:cxnSpLocks noChangeShapeType="1"/>
            <a:stCxn id="7" idx="2"/>
            <a:endCxn id="10" idx="6"/>
          </p:cNvCxnSpPr>
          <p:nvPr>
            <p:custDataLst>
              <p:tags r:id="rId10"/>
            </p:custDataLst>
          </p:nvPr>
        </p:nvCxnSpPr>
        <p:spPr bwMode="auto">
          <a:xfrm flipH="1" flipV="1">
            <a:off x="4455913" y="5135563"/>
            <a:ext cx="1266825" cy="69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3"/>
          <p:cNvCxnSpPr>
            <a:cxnSpLocks noChangeShapeType="1"/>
            <a:stCxn id="7" idx="2"/>
            <a:endCxn id="13" idx="6"/>
          </p:cNvCxnSpPr>
          <p:nvPr>
            <p:custDataLst>
              <p:tags r:id="rId11"/>
            </p:custDataLst>
          </p:nvPr>
        </p:nvCxnSpPr>
        <p:spPr bwMode="auto">
          <a:xfrm flipH="1">
            <a:off x="3465313" y="5205413"/>
            <a:ext cx="2257425" cy="1004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051225" y="2938463"/>
            <a:ext cx="47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latin typeface="+mj-lt"/>
              </a:rPr>
              <a:t>20</a:t>
            </a:r>
          </a:p>
        </p:txBody>
      </p:sp>
      <p:sp>
        <p:nvSpPr>
          <p:cNvPr id="19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17875" y="4005263"/>
            <a:ext cx="47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latin typeface="+mj-lt"/>
              </a:rPr>
              <a:t>30</a:t>
            </a:r>
          </a:p>
        </p:txBody>
      </p:sp>
      <p:sp>
        <p:nvSpPr>
          <p:cNvPr id="20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917875" y="4843463"/>
            <a:ext cx="47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latin typeface="+mj-lt"/>
              </a:rPr>
              <a:t>35</a:t>
            </a:r>
          </a:p>
        </p:txBody>
      </p:sp>
      <p:sp>
        <p:nvSpPr>
          <p:cNvPr id="21" name="Text Box 17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984425" y="5529263"/>
            <a:ext cx="47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latin typeface="+mj-lt"/>
              </a:rPr>
              <a:t>60</a:t>
            </a:r>
          </a:p>
        </p:txBody>
      </p:sp>
      <p:sp>
        <p:nvSpPr>
          <p:cNvPr id="22" name="Text Box 18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025950" y="3281363"/>
            <a:ext cx="11400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Mukilteo</a:t>
            </a:r>
          </a:p>
        </p:txBody>
      </p:sp>
      <p:sp>
        <p:nvSpPr>
          <p:cNvPr id="23" name="Text Box 19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910063" y="4122738"/>
            <a:ext cx="12682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Edmonds</a:t>
            </a:r>
          </a:p>
        </p:txBody>
      </p:sp>
      <p:sp>
        <p:nvSpPr>
          <p:cNvPr id="24" name="Text Box 2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194225" y="5013325"/>
            <a:ext cx="9829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Seattle</a:t>
            </a:r>
          </a:p>
        </p:txBody>
      </p:sp>
      <p:sp>
        <p:nvSpPr>
          <p:cNvPr id="25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546025" y="5980113"/>
            <a:ext cx="13805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Bremerton</a:t>
            </a:r>
          </a:p>
        </p:txBody>
      </p:sp>
      <p:sp>
        <p:nvSpPr>
          <p:cNvPr id="26" name="Text Box 2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460425" y="4905375"/>
            <a:ext cx="14125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Bainbridge</a:t>
            </a:r>
          </a:p>
        </p:txBody>
      </p:sp>
      <p:sp>
        <p:nvSpPr>
          <p:cNvPr id="27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776338" y="4038600"/>
            <a:ext cx="11833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Kingston</a:t>
            </a:r>
          </a:p>
        </p:txBody>
      </p:sp>
      <p:sp>
        <p:nvSpPr>
          <p:cNvPr id="28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344663" y="2955925"/>
            <a:ext cx="9845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Clinton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What, if anything, might weights represent for each of these?  </a:t>
            </a:r>
          </a:p>
          <a:p>
            <a:pPr>
              <a:buNone/>
            </a:pPr>
            <a:r>
              <a:rPr lang="en-US" dirty="0" smtClean="0"/>
              <a:t>Do negative weights make sense?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Web pages with links</a:t>
            </a:r>
          </a:p>
          <a:p>
            <a:r>
              <a:rPr lang="en-US" dirty="0" err="1" smtClean="0"/>
              <a:t>Facebook</a:t>
            </a:r>
            <a:r>
              <a:rPr lang="en-US" dirty="0" smtClean="0"/>
              <a:t> friends</a:t>
            </a:r>
          </a:p>
          <a:p>
            <a:r>
              <a:rPr lang="en-US" dirty="0" smtClean="0"/>
              <a:t>“Input data” for the Kevin Bacon game</a:t>
            </a:r>
          </a:p>
          <a:p>
            <a:r>
              <a:rPr lang="en-US" dirty="0" smtClean="0"/>
              <a:t>Methods in a program that call each other</a:t>
            </a:r>
          </a:p>
          <a:p>
            <a:r>
              <a:rPr lang="en-US" dirty="0" smtClean="0"/>
              <a:t>Road maps (e.g., Google maps)</a:t>
            </a:r>
          </a:p>
          <a:p>
            <a:r>
              <a:rPr lang="en-US" dirty="0" smtClean="0"/>
              <a:t>Airline routes</a:t>
            </a:r>
          </a:p>
          <a:p>
            <a:r>
              <a:rPr lang="en-US" dirty="0" smtClean="0"/>
              <a:t>Family trees</a:t>
            </a:r>
          </a:p>
          <a:p>
            <a:r>
              <a:rPr lang="en-US" dirty="0" smtClean="0"/>
              <a:t>Course pre-</a:t>
            </a:r>
            <a:r>
              <a:rPr lang="en-US" dirty="0" smtClean="0"/>
              <a:t>requisites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Paths and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16764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path</a:t>
            </a:r>
            <a:r>
              <a:rPr lang="en-US" dirty="0" smtClean="0"/>
              <a:t> is a list of vertices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dirty="0" smtClean="0"/>
              <a:t>such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i+1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 </a:t>
            </a:r>
            <a:r>
              <a:rPr lang="en-US" dirty="0" smtClean="0"/>
              <a:t>for 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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&lt; n.  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Say </a:t>
            </a:r>
            <a:r>
              <a:rPr lang="en-US" i="1" dirty="0" smtClean="0">
                <a:latin typeface="+mj-lt"/>
                <a:cs typeface="Courier New" pitchFamily="49" charset="0"/>
                <a:sym typeface="Symbol"/>
              </a:rPr>
              <a:t>“a path from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i="1" dirty="0" smtClean="0">
                <a:cs typeface="Courier New" pitchFamily="49" charset="0"/>
                <a:sym typeface="Symbol"/>
              </a:rPr>
              <a:t>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i="1" dirty="0" smtClean="0">
                <a:cs typeface="Courier New" pitchFamily="49" charset="0"/>
                <a:sym typeface="Symbol"/>
              </a:rPr>
              <a:t>”</a:t>
            </a:r>
            <a:endParaRPr lang="en-US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A </a:t>
            </a: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  <a:sym typeface="Symbol"/>
              </a:rPr>
              <a:t>cycle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 is a path that begins and ends at the same node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==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3124200"/>
            <a:ext cx="5181600" cy="2714897"/>
            <a:chOff x="801510" y="2357027"/>
            <a:chExt cx="6926136" cy="3875047"/>
          </a:xfrm>
        </p:grpSpPr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362200" y="50292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9" name="Oval 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133600" y="25908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10" name="AutoShape 6"/>
            <p:cNvCxnSpPr>
              <a:cxnSpLocks noChangeShapeType="1"/>
              <a:stCxn id="8" idx="0"/>
              <a:endCxn id="9" idx="4"/>
            </p:cNvCxnSpPr>
            <p:nvPr>
              <p:custDataLst>
                <p:tags r:id="rId4"/>
              </p:custDataLst>
            </p:nvPr>
          </p:nvCxnSpPr>
          <p:spPr bwMode="auto">
            <a:xfrm flipH="1" flipV="1">
              <a:off x="2324100" y="2986088"/>
              <a:ext cx="228600" cy="20288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810000" y="37338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2" name="Oval 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638800" y="53340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3" name="Oval 9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705600" y="28956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14" name="AutoShape 10"/>
            <p:cNvCxnSpPr>
              <a:cxnSpLocks noChangeShapeType="1"/>
              <a:stCxn id="13" idx="4"/>
              <a:endCxn id="12" idx="7"/>
            </p:cNvCxnSpPr>
            <p:nvPr>
              <p:custDataLst>
                <p:tags r:id="rId8"/>
              </p:custDataLst>
            </p:nvPr>
          </p:nvCxnSpPr>
          <p:spPr bwMode="auto">
            <a:xfrm flipH="1">
              <a:off x="5964238" y="3290888"/>
              <a:ext cx="931862" cy="20843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11"/>
            <p:cNvCxnSpPr>
              <a:cxnSpLocks noChangeShapeType="1"/>
              <a:stCxn id="13" idx="2"/>
              <a:endCxn id="9" idx="6"/>
            </p:cNvCxnSpPr>
            <p:nvPr>
              <p:custDataLst>
                <p:tags r:id="rId9"/>
              </p:custDataLst>
            </p:nvPr>
          </p:nvCxnSpPr>
          <p:spPr bwMode="auto">
            <a:xfrm flipH="1" flipV="1">
              <a:off x="2528888" y="2781300"/>
              <a:ext cx="4162425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" name="AutoShape 12"/>
            <p:cNvCxnSpPr>
              <a:cxnSpLocks noChangeShapeType="1"/>
              <a:stCxn id="9" idx="5"/>
              <a:endCxn id="11" idx="1"/>
            </p:cNvCxnSpPr>
            <p:nvPr>
              <p:custDataLst>
                <p:tags r:id="rId10"/>
              </p:custDataLst>
            </p:nvPr>
          </p:nvCxnSpPr>
          <p:spPr bwMode="auto">
            <a:xfrm>
              <a:off x="2459038" y="2930525"/>
              <a:ext cx="1406525" cy="8445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" name="AutoShape 13"/>
            <p:cNvCxnSpPr>
              <a:cxnSpLocks noChangeShapeType="1"/>
              <a:stCxn id="8" idx="7"/>
              <a:endCxn id="11" idx="3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687638" y="4073525"/>
              <a:ext cx="1177925" cy="996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8" name="AutoShape 14"/>
            <p:cNvCxnSpPr>
              <a:cxnSpLocks noChangeShapeType="1"/>
              <a:stCxn id="11" idx="5"/>
              <a:endCxn id="12" idx="1"/>
            </p:cNvCxnSpPr>
            <p:nvPr>
              <p:custDataLst>
                <p:tags r:id="rId12"/>
              </p:custDataLst>
            </p:nvPr>
          </p:nvCxnSpPr>
          <p:spPr bwMode="auto">
            <a:xfrm>
              <a:off x="4135438" y="4073525"/>
              <a:ext cx="1558925" cy="1301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15"/>
            <p:cNvCxnSpPr>
              <a:cxnSpLocks noChangeShapeType="1"/>
              <a:stCxn id="11" idx="7"/>
              <a:endCxn id="13" idx="3"/>
            </p:cNvCxnSpPr>
            <p:nvPr>
              <p:custDataLst>
                <p:tags r:id="rId13"/>
              </p:custDataLst>
            </p:nvPr>
          </p:nvCxnSpPr>
          <p:spPr bwMode="auto">
            <a:xfrm flipV="1">
              <a:off x="4135438" y="3235325"/>
              <a:ext cx="2625725" cy="539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0" name="AutoShape 16"/>
            <p:cNvCxnSpPr>
              <a:cxnSpLocks noChangeShapeType="1"/>
              <a:stCxn id="12" idx="2"/>
              <a:endCxn id="8" idx="6"/>
            </p:cNvCxnSpPr>
            <p:nvPr>
              <p:custDataLst>
                <p:tags r:id="rId14"/>
              </p:custDataLst>
            </p:nvPr>
          </p:nvCxnSpPr>
          <p:spPr bwMode="auto">
            <a:xfrm flipH="1" flipV="1">
              <a:off x="2757488" y="5219700"/>
              <a:ext cx="2867025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1" name="Text Box 17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801510" y="2817812"/>
              <a:ext cx="1197326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Seattle</a:t>
              </a:r>
            </a:p>
          </p:txBody>
        </p:sp>
        <p:sp>
          <p:nvSpPr>
            <p:cNvPr id="22" name="Text Box 18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524000" y="5332413"/>
              <a:ext cx="2242542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San Francisco</a:t>
              </a:r>
            </a:p>
          </p:txBody>
        </p:sp>
        <p:sp>
          <p:nvSpPr>
            <p:cNvPr id="23" name="Text Box 19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410201" y="5713413"/>
              <a:ext cx="1124596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Dallas</a:t>
              </a:r>
            </a:p>
          </p:txBody>
        </p:sp>
        <p:sp>
          <p:nvSpPr>
            <p:cNvPr id="24" name="Text Box 20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324602" y="2357027"/>
              <a:ext cx="1403044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Chicago</a:t>
              </a:r>
            </a:p>
          </p:txBody>
        </p:sp>
        <p:sp>
          <p:nvSpPr>
            <p:cNvPr id="25" name="Text Box 21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154489" y="3732213"/>
              <a:ext cx="2288258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Salt Lake City</a:t>
              </a:r>
            </a:p>
          </p:txBody>
        </p:sp>
      </p:grpSp>
      <p:sp>
        <p:nvSpPr>
          <p:cNvPr id="26" name="Rectangle 2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59436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5425" indent="-225425" eaLnBrk="1" hangingPunct="1">
              <a:spcBef>
                <a:spcPct val="20000"/>
              </a:spcBef>
            </a:pPr>
            <a:r>
              <a:rPr lang="en-US" sz="2000" b="0" dirty="0" smtClean="0">
                <a:latin typeface="+mj-lt"/>
              </a:rPr>
              <a:t>Example: [Seattle</a:t>
            </a:r>
            <a:r>
              <a:rPr lang="en-US" sz="2000" b="0" dirty="0">
                <a:latin typeface="+mj-lt"/>
              </a:rPr>
              <a:t>, Salt Lake City, Chicago, Dallas, San Francisco, </a:t>
            </a:r>
            <a:r>
              <a:rPr lang="en-US" sz="2000" b="0" dirty="0" smtClean="0">
                <a:latin typeface="+mj-lt"/>
              </a:rPr>
              <a:t>Seattle]</a:t>
            </a:r>
            <a:endParaRPr lang="en-US" sz="2000" b="0" dirty="0">
              <a:latin typeface="+mj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Length and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1905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Path length:</a:t>
            </a:r>
            <a:r>
              <a:rPr lang="en-US" dirty="0" smtClean="0"/>
              <a:t> Number of </a:t>
            </a:r>
            <a:r>
              <a:rPr lang="en-US" i="1" dirty="0" smtClean="0"/>
              <a:t>edges</a:t>
            </a:r>
            <a:r>
              <a:rPr lang="en-US" dirty="0" smtClean="0"/>
              <a:t> in a path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Path cost:</a:t>
            </a:r>
            <a:r>
              <a:rPr lang="en-US" dirty="0" smtClean="0"/>
              <a:t> Sum of  </a:t>
            </a:r>
            <a:r>
              <a:rPr lang="en-US" i="1" dirty="0" smtClean="0"/>
              <a:t>weights</a:t>
            </a:r>
            <a:r>
              <a:rPr lang="en-US" dirty="0" smtClean="0"/>
              <a:t> of edges in a path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 </a:t>
            </a:r>
            <a:r>
              <a:rPr lang="en-US" dirty="0" smtClean="0"/>
              <a:t>where</a:t>
            </a:r>
            <a:br>
              <a:rPr lang="en-US" dirty="0" smtClean="0"/>
            </a:br>
            <a:r>
              <a:rPr lang="en-US" dirty="0" smtClean="0"/>
              <a:t>P</a:t>
            </a:r>
            <a:r>
              <a:rPr lang="en-US" dirty="0" smtClean="0"/>
              <a:t>= [Seattle, Salt Lake City, Chicago, Dallas, San Francisco, Seattle]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381000" y="3276600"/>
            <a:ext cx="5949623" cy="3143310"/>
            <a:chOff x="381000" y="3276600"/>
            <a:chExt cx="5949623" cy="3143310"/>
          </a:xfrm>
        </p:grpSpPr>
        <p:sp>
          <p:nvSpPr>
            <p:cNvPr id="23" name="Text Box 20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248275" y="3276600"/>
              <a:ext cx="108234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Chicago</a:t>
              </a: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381000" y="3363913"/>
              <a:ext cx="5565775" cy="3055997"/>
              <a:chOff x="381000" y="3363913"/>
              <a:chExt cx="5565775" cy="3055997"/>
            </a:xfrm>
          </p:grpSpPr>
          <p:sp>
            <p:nvSpPr>
              <p:cNvPr id="7" name="Oval 4"/>
              <p:cNvSpPr>
                <a:spLocks noChangeAspect="1"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1617663" y="5657850"/>
                <a:ext cx="349250" cy="3492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8" name="Oval 5"/>
              <p:cNvSpPr>
                <a:spLocks noChangeAspect="1"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408113" y="3424238"/>
                <a:ext cx="349250" cy="34925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/>
              </a:p>
            </p:txBody>
          </p:sp>
          <p:cxnSp>
            <p:nvCxnSpPr>
              <p:cNvPr id="9" name="AutoShape 6"/>
              <p:cNvCxnSpPr>
                <a:cxnSpLocks noChangeShapeType="1"/>
                <a:stCxn id="7" idx="0"/>
                <a:endCxn id="8" idx="4"/>
              </p:cNvCxnSpPr>
              <p:nvPr>
                <p:custDataLst>
                  <p:tags r:id="rId5"/>
                </p:custDataLst>
              </p:nvPr>
            </p:nvCxnSpPr>
            <p:spPr bwMode="auto">
              <a:xfrm flipH="1" flipV="1">
                <a:off x="1582738" y="3790950"/>
                <a:ext cx="209550" cy="1854200"/>
              </a:xfrm>
              <a:prstGeom prst="straightConnector1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0" name="Oval 7"/>
              <p:cNvSpPr>
                <a:spLocks noChangeAspect="1"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943225" y="4471988"/>
                <a:ext cx="349250" cy="3492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11" name="Oval 8"/>
              <p:cNvSpPr>
                <a:spLocks noChangeAspect="1"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4572000" y="5791200"/>
                <a:ext cx="349250" cy="3492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12" name="Oval 9"/>
              <p:cNvSpPr>
                <a:spLocks noChangeAspect="1"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5597525" y="3703638"/>
                <a:ext cx="349250" cy="3492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/>
              </a:p>
            </p:txBody>
          </p:sp>
          <p:cxnSp>
            <p:nvCxnSpPr>
              <p:cNvPr id="13" name="AutoShape 10"/>
              <p:cNvCxnSpPr>
                <a:cxnSpLocks noChangeShapeType="1"/>
                <a:stCxn id="12" idx="4"/>
                <a:endCxn id="11" idx="7"/>
              </p:cNvCxnSpPr>
              <p:nvPr>
                <p:custDataLst>
                  <p:tags r:id="rId9"/>
                </p:custDataLst>
              </p:nvPr>
            </p:nvCxnSpPr>
            <p:spPr bwMode="auto">
              <a:xfrm rot="5400000">
                <a:off x="4426398" y="4496594"/>
                <a:ext cx="1789458" cy="902047"/>
              </a:xfrm>
              <a:prstGeom prst="straightConnector1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4" name="AutoShape 11"/>
              <p:cNvCxnSpPr>
                <a:cxnSpLocks noChangeShapeType="1"/>
                <a:stCxn id="12" idx="2"/>
                <a:endCxn id="8" idx="6"/>
              </p:cNvCxnSpPr>
              <p:nvPr>
                <p:custDataLst>
                  <p:tags r:id="rId10"/>
                </p:custDataLst>
              </p:nvPr>
            </p:nvCxnSpPr>
            <p:spPr bwMode="auto">
              <a:xfrm flipH="1" flipV="1">
                <a:off x="1774825" y="3598863"/>
                <a:ext cx="3810000" cy="27940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" name="AutoShape 12"/>
              <p:cNvCxnSpPr>
                <a:cxnSpLocks noChangeShapeType="1"/>
                <a:stCxn id="8" idx="5"/>
                <a:endCxn id="10" idx="1"/>
              </p:cNvCxnSpPr>
              <p:nvPr>
                <p:custDataLst>
                  <p:tags r:id="rId11"/>
                </p:custDataLst>
              </p:nvPr>
            </p:nvCxnSpPr>
            <p:spPr bwMode="auto">
              <a:xfrm>
                <a:off x="1706563" y="3740150"/>
                <a:ext cx="1289050" cy="768350"/>
              </a:xfrm>
              <a:prstGeom prst="straightConnector1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6" name="AutoShape 13"/>
              <p:cNvCxnSpPr>
                <a:cxnSpLocks noChangeShapeType="1"/>
                <a:stCxn id="7" idx="7"/>
                <a:endCxn id="10" idx="3"/>
              </p:cNvCxnSpPr>
              <p:nvPr>
                <p:custDataLst>
                  <p:tags r:id="rId12"/>
                </p:custDataLst>
              </p:nvPr>
            </p:nvCxnSpPr>
            <p:spPr bwMode="auto">
              <a:xfrm flipV="1">
                <a:off x="1916113" y="4783138"/>
                <a:ext cx="1079500" cy="9128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7" name="AutoShape 14"/>
              <p:cNvCxnSpPr>
                <a:cxnSpLocks noChangeShapeType="1"/>
                <a:stCxn id="10" idx="5"/>
                <a:endCxn id="11" idx="1"/>
              </p:cNvCxnSpPr>
              <p:nvPr>
                <p:custDataLst>
                  <p:tags r:id="rId13"/>
                </p:custDataLst>
              </p:nvPr>
            </p:nvCxnSpPr>
            <p:spPr bwMode="auto">
              <a:xfrm rot="16200000" flipH="1">
                <a:off x="3396110" y="4615309"/>
                <a:ext cx="1072254" cy="138181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8" name="AutoShape 15"/>
              <p:cNvCxnSpPr>
                <a:cxnSpLocks noChangeShapeType="1"/>
                <a:stCxn id="10" idx="7"/>
                <a:endCxn id="12" idx="3"/>
              </p:cNvCxnSpPr>
              <p:nvPr>
                <p:custDataLst>
                  <p:tags r:id="rId14"/>
                </p:custDataLst>
              </p:nvPr>
            </p:nvCxnSpPr>
            <p:spPr bwMode="auto">
              <a:xfrm flipV="1">
                <a:off x="3241675" y="4014788"/>
                <a:ext cx="2406650" cy="493712"/>
              </a:xfrm>
              <a:prstGeom prst="straightConnector1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9" name="AutoShape 16"/>
              <p:cNvCxnSpPr>
                <a:cxnSpLocks noChangeShapeType="1"/>
                <a:stCxn id="11" idx="2"/>
                <a:endCxn id="7" idx="6"/>
              </p:cNvCxnSpPr>
              <p:nvPr>
                <p:custDataLst>
                  <p:tags r:id="rId15"/>
                </p:custDataLst>
              </p:nvPr>
            </p:nvCxnSpPr>
            <p:spPr bwMode="auto">
              <a:xfrm rot="10800000">
                <a:off x="1966914" y="5832475"/>
                <a:ext cx="2605087" cy="133350"/>
              </a:xfrm>
              <a:prstGeom prst="straightConnector1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20" name="Text Box 17"/>
              <p:cNvSpPr txBox="1"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381000" y="3632200"/>
                <a:ext cx="923651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Seattle</a:t>
                </a:r>
              </a:p>
            </p:txBody>
          </p:sp>
          <p:sp>
            <p:nvSpPr>
              <p:cNvPr id="21" name="Text Box 18"/>
              <p:cNvSpPr txBox="1"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849313" y="6019800"/>
                <a:ext cx="1729961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San Francisco</a:t>
                </a:r>
              </a:p>
            </p:txBody>
          </p:sp>
          <p:sp>
            <p:nvSpPr>
              <p:cNvPr id="22" name="Text Box 19"/>
              <p:cNvSpPr txBox="1"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953000" y="5943600"/>
                <a:ext cx="867545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Dallas</a:t>
                </a:r>
              </a:p>
            </p:txBody>
          </p:sp>
          <p:sp>
            <p:nvSpPr>
              <p:cNvPr id="24" name="Text Box 21"/>
              <p:cNvSpPr txBox="1"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3259138" y="4470400"/>
                <a:ext cx="1765227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Salt Lake City</a:t>
                </a:r>
              </a:p>
            </p:txBody>
          </p:sp>
          <p:sp>
            <p:nvSpPr>
              <p:cNvPr id="25" name="Text Box 22"/>
              <p:cNvSpPr txBox="1"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3487738" y="3363913"/>
                <a:ext cx="505267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3.5</a:t>
                </a:r>
              </a:p>
            </p:txBody>
          </p:sp>
          <p:sp>
            <p:nvSpPr>
              <p:cNvPr id="26" name="Text Box 23"/>
              <p:cNvSpPr txBox="1"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2457450" y="3910013"/>
                <a:ext cx="3238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2</a:t>
                </a:r>
              </a:p>
            </p:txBody>
          </p:sp>
          <p:sp>
            <p:nvSpPr>
              <p:cNvPr id="27" name="Text Box 24"/>
              <p:cNvSpPr txBox="1"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3990975" y="3979863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2</a:t>
                </a:r>
              </a:p>
            </p:txBody>
          </p:sp>
          <p:sp>
            <p:nvSpPr>
              <p:cNvPr id="28" name="Text Box 25"/>
              <p:cNvSpPr txBox="1"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5248275" y="4957763"/>
                <a:ext cx="505267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2.5</a:t>
                </a:r>
              </a:p>
            </p:txBody>
          </p:sp>
          <p:sp>
            <p:nvSpPr>
              <p:cNvPr id="29" name="Text Box 26"/>
              <p:cNvSpPr txBox="1"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2874963" y="5586413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3</a:t>
                </a:r>
              </a:p>
            </p:txBody>
          </p:sp>
          <p:sp>
            <p:nvSpPr>
              <p:cNvPr id="30" name="Text Box 27"/>
              <p:cNvSpPr txBox="1"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1408113" y="4538663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2</a:t>
                </a:r>
              </a:p>
            </p:txBody>
          </p:sp>
          <p:sp>
            <p:nvSpPr>
              <p:cNvPr id="31" name="Text Box 28"/>
              <p:cNvSpPr txBox="1">
                <a:spLocks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2317750" y="4748213"/>
                <a:ext cx="505267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2.5</a:t>
                </a:r>
              </a:p>
            </p:txBody>
          </p:sp>
          <p:sp>
            <p:nvSpPr>
              <p:cNvPr id="32" name="Text Box 29"/>
              <p:cNvSpPr txBox="1"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3879850" y="5027613"/>
                <a:ext cx="505267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2.5</a:t>
                </a:r>
              </a:p>
            </p:txBody>
          </p:sp>
        </p:grpSp>
      </p:grpSp>
      <p:sp>
        <p:nvSpPr>
          <p:cNvPr id="33" name="Text Box 30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705600" y="4038600"/>
            <a:ext cx="177510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length(</a:t>
            </a:r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dirty="0"/>
              <a:t>) = </a:t>
            </a:r>
            <a:r>
              <a:rPr lang="en-US" sz="2000" dirty="0" smtClean="0"/>
              <a:t>5</a:t>
            </a:r>
            <a:endParaRPr lang="en-US" sz="2000" dirty="0"/>
          </a:p>
          <a:p>
            <a:r>
              <a:rPr lang="en-US" sz="2000" dirty="0"/>
              <a:t>  cost(</a:t>
            </a:r>
            <a:r>
              <a:rPr lang="en-US" sz="2000" dirty="0">
                <a:solidFill>
                  <a:srgbClr val="0000FF"/>
                </a:solidFill>
              </a:rPr>
              <a:t>P</a:t>
            </a:r>
            <a:r>
              <a:rPr lang="en-US" sz="2000" dirty="0"/>
              <a:t>) = </a:t>
            </a:r>
            <a:r>
              <a:rPr lang="en-US" sz="2000" dirty="0" smtClean="0"/>
              <a:t>11.5</a:t>
            </a:r>
            <a:endParaRPr lang="en-US" sz="2000" dirty="0"/>
          </a:p>
          <a:p>
            <a:endParaRPr lang="en-US" sz="20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Paths and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simple path</a:t>
            </a:r>
            <a:r>
              <a:rPr lang="en-US" dirty="0" smtClean="0"/>
              <a:t> repeats no vertices, except the first might be the </a:t>
            </a:r>
            <a:r>
              <a:rPr lang="en-US" dirty="0" smtClean="0"/>
              <a:t>last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smtClean="0"/>
              <a:t>Seattle, Salt Lake City, San Francisco, Dallas</a:t>
            </a:r>
            <a:r>
              <a:rPr lang="en-US" dirty="0" smtClean="0"/>
              <a:t>]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smtClean="0"/>
              <a:t>Seattle, Salt Lake City, San Francisco, Dallas, Seattle]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Recall, a </a:t>
            </a:r>
            <a:r>
              <a:rPr lang="en-US" dirty="0" smtClean="0">
                <a:solidFill>
                  <a:schemeClr val="accent2"/>
                </a:solidFill>
              </a:rPr>
              <a:t>cycle</a:t>
            </a:r>
            <a:r>
              <a:rPr lang="en-US" dirty="0" smtClean="0"/>
              <a:t> is a path that  ends where it </a:t>
            </a:r>
            <a:r>
              <a:rPr lang="en-US" dirty="0" smtClean="0"/>
              <a:t>begins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smtClean="0"/>
              <a:t>Seattle, Salt Lake City, San Francisco, Dallas, Seattle</a:t>
            </a:r>
            <a:r>
              <a:rPr lang="en-US" dirty="0" smtClean="0"/>
              <a:t>]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smtClean="0"/>
              <a:t>Seattle, Salt Lake City, Seattle, Dallas, Seattle]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simple cycle</a:t>
            </a:r>
            <a:r>
              <a:rPr lang="en-US" dirty="0" smtClean="0"/>
              <a:t> is a cycle and a simple </a:t>
            </a:r>
            <a:r>
              <a:rPr lang="en-US" dirty="0" smtClean="0"/>
              <a:t>path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smtClean="0"/>
              <a:t>Seattle, Salt Lake City, San Francisco, Dallas, Seattle</a:t>
            </a:r>
            <a:r>
              <a:rPr lang="en-US" dirty="0" smtClean="0"/>
              <a:t>]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Paths and Cycles in Directed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886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Is there a path from A to 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Does the graph contain any cycles?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111500" y="27432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65425" y="24384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248150" y="3198813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05325" y="33067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B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25146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43525" y="25908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C</a:t>
            </a:r>
          </a:p>
        </p:txBody>
      </p:sp>
      <p:cxnSp>
        <p:nvCxnSpPr>
          <p:cNvPr id="13" name="AutoShape 10"/>
          <p:cNvCxnSpPr>
            <a:cxnSpLocks noChangeShapeType="1"/>
            <a:stCxn id="11" idx="3"/>
            <a:endCxn id="9" idx="6"/>
          </p:cNvCxnSpPr>
          <p:nvPr>
            <p:custDataLst>
              <p:tags r:id="rId7"/>
            </p:custDataLst>
          </p:nvPr>
        </p:nvCxnSpPr>
        <p:spPr bwMode="auto">
          <a:xfrm flipH="1">
            <a:off x="4548188" y="2773363"/>
            <a:ext cx="598487" cy="568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  <p:cxnSp>
        <p:nvCxnSpPr>
          <p:cNvPr id="14" name="AutoShape 11"/>
          <p:cNvCxnSpPr>
            <a:cxnSpLocks noChangeShapeType="1"/>
            <a:stCxn id="9" idx="2"/>
            <a:endCxn id="7" idx="5"/>
          </p:cNvCxnSpPr>
          <p:nvPr>
            <p:custDataLst>
              <p:tags r:id="rId8"/>
            </p:custDataLst>
          </p:nvPr>
        </p:nvCxnSpPr>
        <p:spPr bwMode="auto">
          <a:xfrm flipH="1" flipV="1">
            <a:off x="3355975" y="3001963"/>
            <a:ext cx="877888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  <p:sp>
        <p:nvSpPr>
          <p:cNvPr id="15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4048125" y="22098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11" idx="1"/>
          </p:cNvCxnSpPr>
          <p:nvPr>
            <p:custDataLst>
              <p:tags r:id="rId10"/>
            </p:custDataLst>
          </p:nvPr>
        </p:nvCxnSpPr>
        <p:spPr bwMode="auto">
          <a:xfrm flipH="1" flipV="1">
            <a:off x="4352925" y="2359025"/>
            <a:ext cx="793750" cy="182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/>
          </a:ln>
          <a:effectLst/>
        </p:spPr>
      </p:cxnSp>
      <p:sp>
        <p:nvSpPr>
          <p:cNvPr id="17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00525" y="18288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D</a:t>
            </a:r>
          </a:p>
        </p:txBody>
      </p:sp>
      <p:cxnSp>
        <p:nvCxnSpPr>
          <p:cNvPr id="18" name="AutoShape 15"/>
          <p:cNvCxnSpPr>
            <a:cxnSpLocks noChangeShapeType="1"/>
          </p:cNvCxnSpPr>
          <p:nvPr>
            <p:custDataLst>
              <p:tags r:id="rId12"/>
            </p:custDataLst>
          </p:nvPr>
        </p:nvCxnSpPr>
        <p:spPr bwMode="auto">
          <a:xfrm flipH="1" flipV="1">
            <a:off x="4191000" y="2514600"/>
            <a:ext cx="200025" cy="674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Paths and Cycles in Directed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886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Is there a path from A to D?    </a:t>
            </a:r>
            <a:r>
              <a:rPr lang="en-US" dirty="0" smtClean="0">
                <a:solidFill>
                  <a:schemeClr val="accent2"/>
                </a:solidFill>
              </a:rPr>
              <a:t>No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Does the graph contain any cycles?   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111500" y="27432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65425" y="24384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248150" y="3198813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05325" y="33067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B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25146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43525" y="25908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C</a:t>
            </a:r>
          </a:p>
        </p:txBody>
      </p:sp>
      <p:cxnSp>
        <p:nvCxnSpPr>
          <p:cNvPr id="13" name="AutoShape 10"/>
          <p:cNvCxnSpPr>
            <a:cxnSpLocks noChangeShapeType="1"/>
            <a:stCxn id="11" idx="3"/>
            <a:endCxn id="9" idx="6"/>
          </p:cNvCxnSpPr>
          <p:nvPr>
            <p:custDataLst>
              <p:tags r:id="rId7"/>
            </p:custDataLst>
          </p:nvPr>
        </p:nvCxnSpPr>
        <p:spPr bwMode="auto">
          <a:xfrm flipH="1">
            <a:off x="4548188" y="2773363"/>
            <a:ext cx="598487" cy="568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  <p:cxnSp>
        <p:nvCxnSpPr>
          <p:cNvPr id="14" name="AutoShape 11"/>
          <p:cNvCxnSpPr>
            <a:cxnSpLocks noChangeShapeType="1"/>
            <a:stCxn id="9" idx="2"/>
            <a:endCxn id="7" idx="5"/>
          </p:cNvCxnSpPr>
          <p:nvPr>
            <p:custDataLst>
              <p:tags r:id="rId8"/>
            </p:custDataLst>
          </p:nvPr>
        </p:nvCxnSpPr>
        <p:spPr bwMode="auto">
          <a:xfrm flipH="1" flipV="1">
            <a:off x="3355975" y="3001963"/>
            <a:ext cx="877888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  <p:sp>
        <p:nvSpPr>
          <p:cNvPr id="15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4048125" y="22098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11" idx="1"/>
          </p:cNvCxnSpPr>
          <p:nvPr>
            <p:custDataLst>
              <p:tags r:id="rId10"/>
            </p:custDataLst>
          </p:nvPr>
        </p:nvCxnSpPr>
        <p:spPr bwMode="auto">
          <a:xfrm flipH="1" flipV="1">
            <a:off x="4352925" y="2359025"/>
            <a:ext cx="793750" cy="182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/>
          </a:ln>
          <a:effectLst/>
        </p:spPr>
      </p:cxnSp>
      <p:sp>
        <p:nvSpPr>
          <p:cNvPr id="17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00525" y="18288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D</a:t>
            </a:r>
          </a:p>
        </p:txBody>
      </p:sp>
      <p:cxnSp>
        <p:nvCxnSpPr>
          <p:cNvPr id="18" name="AutoShape 15"/>
          <p:cNvCxnSpPr>
            <a:cxnSpLocks noChangeShapeType="1"/>
          </p:cNvCxnSpPr>
          <p:nvPr>
            <p:custDataLst>
              <p:tags r:id="rId12"/>
            </p:custDataLst>
          </p:nvPr>
        </p:nvCxnSpPr>
        <p:spPr bwMode="auto">
          <a:xfrm flipH="1" flipV="1">
            <a:off x="4191000" y="2514600"/>
            <a:ext cx="200025" cy="674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Reminder: HW4 partner selection due on Wednesday</a:t>
            </a:r>
          </a:p>
          <a:p>
            <a:r>
              <a:rPr lang="en-US" sz="2400" dirty="0" smtClean="0"/>
              <a:t>Extra office hours Tuesday, 4:30-5:30 in Bagley 154</a:t>
            </a:r>
          </a:p>
          <a:p>
            <a:r>
              <a:rPr lang="en-US" sz="2400" dirty="0" smtClean="0"/>
              <a:t>TA session Thursday, </a:t>
            </a:r>
            <a:r>
              <a:rPr lang="en-US" sz="2400" dirty="0"/>
              <a:t>4:30-5:30 in Bagley 154</a:t>
            </a:r>
          </a:p>
          <a:p>
            <a:pPr lvl="1"/>
            <a:r>
              <a:rPr lang="en-US" sz="2400" dirty="0" smtClean="0"/>
              <a:t>Union-find and homework 4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060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Paths and Cycles in Directed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886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Is there a path from A to D?    </a:t>
            </a:r>
            <a:r>
              <a:rPr lang="en-US" dirty="0" smtClean="0">
                <a:solidFill>
                  <a:schemeClr val="accent2"/>
                </a:solidFill>
              </a:rPr>
              <a:t>No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Does the graph contain any cycles?    </a:t>
            </a:r>
            <a:r>
              <a:rPr lang="en-US" dirty="0" smtClean="0">
                <a:solidFill>
                  <a:schemeClr val="accent2"/>
                </a:solidFill>
              </a:rPr>
              <a:t>No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111500" y="27432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65425" y="24384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248150" y="3198813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05325" y="33067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B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25146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43525" y="25908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C</a:t>
            </a:r>
          </a:p>
        </p:txBody>
      </p:sp>
      <p:cxnSp>
        <p:nvCxnSpPr>
          <p:cNvPr id="13" name="AutoShape 10"/>
          <p:cNvCxnSpPr>
            <a:cxnSpLocks noChangeShapeType="1"/>
            <a:stCxn id="11" idx="3"/>
            <a:endCxn id="9" idx="6"/>
          </p:cNvCxnSpPr>
          <p:nvPr>
            <p:custDataLst>
              <p:tags r:id="rId7"/>
            </p:custDataLst>
          </p:nvPr>
        </p:nvCxnSpPr>
        <p:spPr bwMode="auto">
          <a:xfrm flipH="1">
            <a:off x="4548188" y="2773363"/>
            <a:ext cx="598487" cy="568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  <p:cxnSp>
        <p:nvCxnSpPr>
          <p:cNvPr id="14" name="AutoShape 11"/>
          <p:cNvCxnSpPr>
            <a:cxnSpLocks noChangeShapeType="1"/>
            <a:stCxn id="9" idx="2"/>
            <a:endCxn id="7" idx="5"/>
          </p:cNvCxnSpPr>
          <p:nvPr>
            <p:custDataLst>
              <p:tags r:id="rId8"/>
            </p:custDataLst>
          </p:nvPr>
        </p:nvCxnSpPr>
        <p:spPr bwMode="auto">
          <a:xfrm flipH="1" flipV="1">
            <a:off x="3355975" y="3001963"/>
            <a:ext cx="877888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  <p:sp>
        <p:nvSpPr>
          <p:cNvPr id="15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4048125" y="22098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11" idx="1"/>
          </p:cNvCxnSpPr>
          <p:nvPr>
            <p:custDataLst>
              <p:tags r:id="rId10"/>
            </p:custDataLst>
          </p:nvPr>
        </p:nvCxnSpPr>
        <p:spPr bwMode="auto">
          <a:xfrm flipH="1" flipV="1">
            <a:off x="4352925" y="2359025"/>
            <a:ext cx="793750" cy="182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/>
          </a:ln>
          <a:effectLst/>
        </p:spPr>
      </p:cxnSp>
      <p:sp>
        <p:nvSpPr>
          <p:cNvPr id="17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00525" y="18288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D</a:t>
            </a:r>
          </a:p>
        </p:txBody>
      </p:sp>
      <p:cxnSp>
        <p:nvCxnSpPr>
          <p:cNvPr id="18" name="AutoShape 15"/>
          <p:cNvCxnSpPr>
            <a:cxnSpLocks noChangeShapeType="1"/>
          </p:cNvCxnSpPr>
          <p:nvPr>
            <p:custDataLst>
              <p:tags r:id="rId12"/>
            </p:custDataLst>
          </p:nvPr>
        </p:nvCxnSpPr>
        <p:spPr bwMode="auto">
          <a:xfrm flipH="1" flipV="1">
            <a:off x="4191000" y="2514600"/>
            <a:ext cx="200025" cy="674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969255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Undirected-Graph Connectivity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undirected graph is </a:t>
            </a:r>
            <a:r>
              <a:rPr lang="en-US" dirty="0" smtClean="0">
                <a:solidFill>
                  <a:schemeClr val="accent2"/>
                </a:solidFill>
              </a:rPr>
              <a:t>connected</a:t>
            </a:r>
            <a:r>
              <a:rPr lang="en-US" dirty="0" smtClean="0"/>
              <a:t> if for </a:t>
            </a:r>
            <a:r>
              <a:rPr lang="en-US" dirty="0" smtClean="0"/>
              <a:t>all</a:t>
            </a:r>
            <a:br>
              <a:rPr lang="en-US" dirty="0" smtClean="0"/>
            </a:br>
            <a:r>
              <a:rPr lang="en-US" dirty="0" smtClean="0"/>
              <a:t>pairs </a:t>
            </a:r>
            <a:r>
              <a:rPr lang="en-US" dirty="0" smtClean="0"/>
              <a:t>of vertices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dirty="0" smtClean="0"/>
              <a:t>, there exists a </a:t>
            </a:r>
            <a:r>
              <a:rPr lang="en-US" i="1" dirty="0" smtClean="0"/>
              <a:t>path</a:t>
            </a:r>
            <a:r>
              <a:rPr lang="en-US" dirty="0" smtClean="0"/>
              <a:t>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 undirected graph is </a:t>
            </a:r>
            <a:r>
              <a:rPr lang="en-US" dirty="0" smtClean="0">
                <a:solidFill>
                  <a:schemeClr val="accent2"/>
                </a:solidFill>
              </a:rPr>
              <a:t>complete</a:t>
            </a:r>
            <a:r>
              <a:rPr lang="en-US" dirty="0" smtClean="0"/>
              <a:t>, a.k.a. </a:t>
            </a:r>
            <a:r>
              <a:rPr lang="en-US" dirty="0" smtClean="0">
                <a:solidFill>
                  <a:schemeClr val="accent2"/>
                </a:solidFill>
              </a:rPr>
              <a:t>fully connected</a:t>
            </a:r>
            <a:r>
              <a:rPr lang="en-US" dirty="0" smtClean="0"/>
              <a:t> if for </a:t>
            </a:r>
            <a:r>
              <a:rPr lang="en-US" i="1" dirty="0" smtClean="0"/>
              <a:t>all</a:t>
            </a:r>
            <a:r>
              <a:rPr lang="en-US" dirty="0" smtClean="0"/>
              <a:t> pairs of vertices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dirty="0" smtClean="0"/>
              <a:t>, there exists an </a:t>
            </a:r>
            <a:r>
              <a:rPr lang="en-US" i="1" dirty="0" smtClean="0"/>
              <a:t>edge</a:t>
            </a:r>
            <a:r>
              <a:rPr lang="en-US" dirty="0" smtClean="0"/>
              <a:t>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1295400" y="2638425"/>
            <a:ext cx="2667000" cy="1495485"/>
            <a:chOff x="1295400" y="2638425"/>
            <a:chExt cx="2667000" cy="1495485"/>
          </a:xfrm>
        </p:grpSpPr>
        <p:grpSp>
          <p:nvGrpSpPr>
            <p:cNvPr id="7" name="Group 4"/>
            <p:cNvGrpSpPr>
              <a:grpSpLocks/>
            </p:cNvGrpSpPr>
            <p:nvPr>
              <p:custDataLst>
                <p:tags r:id="rId29"/>
              </p:custDataLst>
            </p:nvPr>
          </p:nvGrpSpPr>
          <p:grpSpPr bwMode="auto">
            <a:xfrm>
              <a:off x="1295400" y="2638425"/>
              <a:ext cx="2667000" cy="990600"/>
              <a:chOff x="3216" y="1584"/>
              <a:chExt cx="1680" cy="624"/>
            </a:xfrm>
          </p:grpSpPr>
          <p:sp>
            <p:nvSpPr>
              <p:cNvPr id="8" name="Oval 5"/>
              <p:cNvSpPr>
                <a:spLocks noChangeAspect="1"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3216" y="1632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9" name="Oval 6"/>
              <p:cNvSpPr>
                <a:spLocks noChangeAspect="1"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3216" y="2016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10" name="Oval 7"/>
              <p:cNvSpPr>
                <a:spLocks noChangeAspect="1"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3504" y="1824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11" name="Oval 8"/>
              <p:cNvSpPr>
                <a:spLocks noChangeAspect="1"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4032" y="1824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12" name="Oval 9"/>
              <p:cNvSpPr>
                <a:spLocks noChangeAspect="1"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4320" y="1584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13" name="Oval 10"/>
              <p:cNvSpPr>
                <a:spLocks noChangeAspect="1"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4704" y="1584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14" name="Oval 11"/>
              <p:cNvSpPr>
                <a:spLocks noChangeAspect="1"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4704" y="1968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>
                  <a:latin typeface="Times New Roman" pitchFamily="18" charset="0"/>
                </a:endParaRPr>
              </a:p>
            </p:txBody>
          </p:sp>
          <p:cxnSp>
            <p:nvCxnSpPr>
              <p:cNvPr id="15" name="AutoShape 12"/>
              <p:cNvCxnSpPr>
                <a:cxnSpLocks noChangeShapeType="1"/>
                <a:stCxn id="13" idx="4"/>
                <a:endCxn id="14" idx="0"/>
              </p:cNvCxnSpPr>
              <p:nvPr>
                <p:custDataLst>
                  <p:tags r:id="rId38"/>
                </p:custDataLst>
              </p:nvPr>
            </p:nvCxnSpPr>
            <p:spPr bwMode="auto">
              <a:xfrm>
                <a:off x="4800" y="1776"/>
                <a:ext cx="0" cy="19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6" name="AutoShape 13"/>
              <p:cNvCxnSpPr>
                <a:cxnSpLocks noChangeShapeType="1"/>
                <a:stCxn id="13" idx="2"/>
                <a:endCxn id="12" idx="6"/>
              </p:cNvCxnSpPr>
              <p:nvPr>
                <p:custDataLst>
                  <p:tags r:id="rId39"/>
                </p:custDataLst>
              </p:nvPr>
            </p:nvCxnSpPr>
            <p:spPr bwMode="auto">
              <a:xfrm flipH="1">
                <a:off x="4512" y="1680"/>
                <a:ext cx="192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7" name="AutoShape 14"/>
              <p:cNvCxnSpPr>
                <a:cxnSpLocks noChangeShapeType="1"/>
                <a:stCxn id="12" idx="5"/>
                <a:endCxn id="14" idx="1"/>
              </p:cNvCxnSpPr>
              <p:nvPr>
                <p:custDataLst>
                  <p:tags r:id="rId40"/>
                </p:custDataLst>
              </p:nvPr>
            </p:nvCxnSpPr>
            <p:spPr bwMode="auto">
              <a:xfrm>
                <a:off x="4484" y="1748"/>
                <a:ext cx="248" cy="2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8" name="AutoShape 15"/>
              <p:cNvCxnSpPr>
                <a:cxnSpLocks noChangeShapeType="1"/>
                <a:stCxn id="12" idx="3"/>
                <a:endCxn id="11" idx="7"/>
              </p:cNvCxnSpPr>
              <p:nvPr>
                <p:custDataLst>
                  <p:tags r:id="rId41"/>
                </p:custDataLst>
              </p:nvPr>
            </p:nvCxnSpPr>
            <p:spPr bwMode="auto">
              <a:xfrm flipH="1">
                <a:off x="4196" y="1748"/>
                <a:ext cx="152" cy="10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9" name="AutoShape 16"/>
              <p:cNvCxnSpPr>
                <a:cxnSpLocks noChangeShapeType="1"/>
                <a:stCxn id="11" idx="2"/>
                <a:endCxn id="10" idx="6"/>
              </p:cNvCxnSpPr>
              <p:nvPr>
                <p:custDataLst>
                  <p:tags r:id="rId42"/>
                </p:custDataLst>
              </p:nvPr>
            </p:nvCxnSpPr>
            <p:spPr bwMode="auto">
              <a:xfrm flipH="1">
                <a:off x="3696" y="1920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0" name="AutoShape 17"/>
              <p:cNvCxnSpPr>
                <a:cxnSpLocks noChangeShapeType="1"/>
                <a:stCxn id="10" idx="1"/>
                <a:endCxn id="8" idx="5"/>
              </p:cNvCxnSpPr>
              <p:nvPr>
                <p:custDataLst>
                  <p:tags r:id="rId43"/>
                </p:custDataLst>
              </p:nvPr>
            </p:nvCxnSpPr>
            <p:spPr bwMode="auto">
              <a:xfrm flipH="1" flipV="1">
                <a:off x="3380" y="1796"/>
                <a:ext cx="152" cy="5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1" name="AutoShape 18"/>
              <p:cNvCxnSpPr>
                <a:cxnSpLocks noChangeShapeType="1"/>
                <a:stCxn id="10" idx="3"/>
                <a:endCxn id="9" idx="7"/>
              </p:cNvCxnSpPr>
              <p:nvPr>
                <p:custDataLst>
                  <p:tags r:id="rId44"/>
                </p:custDataLst>
              </p:nvPr>
            </p:nvCxnSpPr>
            <p:spPr bwMode="auto">
              <a:xfrm flipH="1">
                <a:off x="3380" y="1988"/>
                <a:ext cx="152" cy="5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sp>
          <p:nvSpPr>
            <p:cNvPr id="33" name="Text Box 50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1371600" y="3733800"/>
              <a:ext cx="207300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</a:rPr>
                <a:t>Connected graph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0" y="2638425"/>
            <a:ext cx="2667000" cy="1495485"/>
            <a:chOff x="5334000" y="2638425"/>
            <a:chExt cx="2667000" cy="1495485"/>
          </a:xfrm>
        </p:grpSpPr>
        <p:sp>
          <p:nvSpPr>
            <p:cNvPr id="22" name="Oval 36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334000" y="2714625"/>
              <a:ext cx="304800" cy="304800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3" name="Oval 37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334000" y="3324225"/>
              <a:ext cx="304800" cy="304800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4" name="Oval 38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791200" y="3019425"/>
              <a:ext cx="304800" cy="304800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5" name="Oval 3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629400" y="3019425"/>
              <a:ext cx="304800" cy="304800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6" name="Oval 40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086600" y="2638425"/>
              <a:ext cx="304800" cy="304800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7" name="Oval 41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696200" y="2638425"/>
              <a:ext cx="304800" cy="304800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8" name="Oval 42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696200" y="3248025"/>
              <a:ext cx="304800" cy="304800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29" name="AutoShape 45"/>
            <p:cNvCxnSpPr>
              <a:cxnSpLocks noChangeShapeType="1"/>
              <a:stCxn id="26" idx="5"/>
              <a:endCxn id="28" idx="1"/>
            </p:cNvCxnSpPr>
            <p:nvPr>
              <p:custDataLst>
                <p:tags r:id="rId24"/>
              </p:custDataLst>
            </p:nvPr>
          </p:nvCxnSpPr>
          <p:spPr bwMode="auto">
            <a:xfrm>
              <a:off x="7346950" y="2898775"/>
              <a:ext cx="393700" cy="3937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0" name="AutoShape 46"/>
            <p:cNvCxnSpPr>
              <a:cxnSpLocks noChangeShapeType="1"/>
              <a:stCxn id="26" idx="3"/>
              <a:endCxn id="25" idx="7"/>
            </p:cNvCxnSpPr>
            <p:nvPr>
              <p:custDataLst>
                <p:tags r:id="rId25"/>
              </p:custDataLst>
            </p:nvPr>
          </p:nvCxnSpPr>
          <p:spPr bwMode="auto">
            <a:xfrm flipH="1">
              <a:off x="6889750" y="2898775"/>
              <a:ext cx="241300" cy="1651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1" name="AutoShape 48"/>
            <p:cNvCxnSpPr>
              <a:cxnSpLocks noChangeShapeType="1"/>
              <a:stCxn id="24" idx="1"/>
              <a:endCxn id="22" idx="5"/>
            </p:cNvCxnSpPr>
            <p:nvPr>
              <p:custDataLst>
                <p:tags r:id="rId26"/>
              </p:custDataLst>
            </p:nvPr>
          </p:nvCxnSpPr>
          <p:spPr bwMode="auto">
            <a:xfrm flipH="1" flipV="1">
              <a:off x="5594350" y="2974975"/>
              <a:ext cx="241300" cy="88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2" name="AutoShape 49"/>
            <p:cNvCxnSpPr>
              <a:cxnSpLocks noChangeShapeType="1"/>
              <a:stCxn id="24" idx="3"/>
              <a:endCxn id="23" idx="7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5594350" y="3279775"/>
              <a:ext cx="241300" cy="88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4" name="Text Box 52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334000" y="3733800"/>
              <a:ext cx="235673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</a:rPr>
                <a:t>Disconnected graph</a:t>
              </a:r>
            </a:p>
          </p:txBody>
        </p:sp>
      </p:grpSp>
      <p:grpSp>
        <p:nvGrpSpPr>
          <p:cNvPr id="35" name="Group 19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7010400" y="4938712"/>
            <a:ext cx="1676400" cy="1309688"/>
            <a:chOff x="2256" y="2928"/>
            <a:chExt cx="1536" cy="1200"/>
          </a:xfrm>
        </p:grpSpPr>
        <p:sp>
          <p:nvSpPr>
            <p:cNvPr id="36" name="Oval 20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832" y="2928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" name="Oval 21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592" y="3792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" name="Oval 22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456" y="3168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9" name="Oval 23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256" y="3264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0" name="Oval 24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312" y="3792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" name="Line 25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2544" y="3168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26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3120" y="3168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27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2496" y="3552"/>
              <a:ext cx="2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28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880" y="39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29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3504" y="3456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30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2496" y="3360"/>
              <a:ext cx="110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31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2496" y="3456"/>
              <a:ext cx="91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32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2784" y="3168"/>
              <a:ext cx="19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33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024" y="3168"/>
              <a:ext cx="48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34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V="1">
              <a:off x="2832" y="3360"/>
              <a:ext cx="72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5496329" y="5924490"/>
            <a:ext cx="1895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plus self edges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Directed-Graph Connectivity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5562600" cy="4495800"/>
          </a:xfrm>
        </p:spPr>
        <p:txBody>
          <a:bodyPr/>
          <a:lstStyle/>
          <a:p>
            <a:r>
              <a:rPr lang="en-US" dirty="0" smtClean="0"/>
              <a:t>A directed graph is </a:t>
            </a:r>
            <a:r>
              <a:rPr lang="en-US" dirty="0" smtClean="0">
                <a:solidFill>
                  <a:schemeClr val="accent2"/>
                </a:solidFill>
              </a:rPr>
              <a:t>strongly connected</a:t>
            </a:r>
            <a:r>
              <a:rPr lang="en-US" dirty="0" smtClean="0"/>
              <a:t> if there is a path from every vertex to every other vertex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directed graph is </a:t>
            </a:r>
            <a:r>
              <a:rPr lang="en-US" dirty="0" smtClean="0">
                <a:solidFill>
                  <a:schemeClr val="accent2"/>
                </a:solidFill>
              </a:rPr>
              <a:t>weakly connected</a:t>
            </a:r>
            <a:r>
              <a:rPr lang="en-US" dirty="0" smtClean="0"/>
              <a:t> if there is a path from every vertex to every other vertex </a:t>
            </a:r>
            <a:r>
              <a:rPr lang="en-US" i="1" dirty="0" smtClean="0"/>
              <a:t>ignoring direction of edges</a:t>
            </a:r>
          </a:p>
          <a:p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complete</a:t>
            </a:r>
            <a:r>
              <a:rPr lang="en-US" dirty="0" smtClean="0"/>
              <a:t> a.k.a. </a:t>
            </a:r>
            <a:r>
              <a:rPr lang="en-US" dirty="0" smtClean="0">
                <a:solidFill>
                  <a:schemeClr val="accent2"/>
                </a:solidFill>
              </a:rPr>
              <a:t>fully connected</a:t>
            </a:r>
            <a:r>
              <a:rPr lang="en-US" dirty="0" smtClean="0"/>
              <a:t> directed graph has an edge from every vertex to every other vertex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324600" y="1238250"/>
            <a:ext cx="1600200" cy="1400175"/>
            <a:chOff x="4272" y="2640"/>
            <a:chExt cx="768" cy="672"/>
          </a:xfrm>
        </p:grpSpPr>
        <p:sp>
          <p:nvSpPr>
            <p:cNvPr id="8" name="Oval 5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560" y="264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6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560" y="312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7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848" y="288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" name="Oval 8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272" y="288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2" name="AutoShape 9"/>
            <p:cNvCxnSpPr>
              <a:cxnSpLocks noChangeShapeType="1"/>
              <a:stCxn id="8" idx="3"/>
              <a:endCxn id="11" idx="7"/>
            </p:cNvCxnSpPr>
            <p:nvPr>
              <p:custDataLst>
                <p:tags r:id="rId25"/>
              </p:custDataLst>
            </p:nvPr>
          </p:nvCxnSpPr>
          <p:spPr bwMode="auto">
            <a:xfrm flipH="1">
              <a:off x="4436" y="280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" name="AutoShape 10"/>
            <p:cNvCxnSpPr>
              <a:cxnSpLocks noChangeShapeType="1"/>
              <a:stCxn id="8" idx="5"/>
              <a:endCxn id="10" idx="1"/>
            </p:cNvCxnSpPr>
            <p:nvPr>
              <p:custDataLst>
                <p:tags r:id="rId26"/>
              </p:custDataLst>
            </p:nvPr>
          </p:nvCxnSpPr>
          <p:spPr bwMode="auto">
            <a:xfrm>
              <a:off x="4724" y="280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" name="AutoShape 11"/>
            <p:cNvCxnSpPr>
              <a:cxnSpLocks noChangeShapeType="1"/>
              <a:stCxn id="10" idx="3"/>
              <a:endCxn id="9" idx="7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4724" y="304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12"/>
            <p:cNvCxnSpPr>
              <a:cxnSpLocks noChangeShapeType="1"/>
              <a:stCxn id="11" idx="5"/>
              <a:endCxn id="9" idx="1"/>
            </p:cNvCxnSpPr>
            <p:nvPr>
              <p:custDataLst>
                <p:tags r:id="rId28"/>
              </p:custDataLst>
            </p:nvPr>
          </p:nvCxnSpPr>
          <p:spPr bwMode="auto">
            <a:xfrm>
              <a:off x="4436" y="304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3"/>
            <p:cNvCxnSpPr>
              <a:cxnSpLocks noChangeShapeType="1"/>
              <a:stCxn id="9" idx="0"/>
              <a:endCxn id="8" idx="4"/>
            </p:cNvCxnSpPr>
            <p:nvPr>
              <p:custDataLst>
                <p:tags r:id="rId29"/>
              </p:custDataLst>
            </p:nvPr>
          </p:nvCxnSpPr>
          <p:spPr bwMode="auto">
            <a:xfrm flipV="1">
              <a:off x="4656" y="2832"/>
              <a:ext cx="0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17" name="Group 14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6400800" y="3143250"/>
            <a:ext cx="1600200" cy="1400175"/>
            <a:chOff x="4272" y="3072"/>
            <a:chExt cx="768" cy="672"/>
          </a:xfrm>
        </p:grpSpPr>
        <p:sp>
          <p:nvSpPr>
            <p:cNvPr id="18" name="Oval 15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560" y="307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" name="Oval 16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560" y="355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" name="Oval 17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848" y="331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" name="Oval 18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72" y="331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22" name="AutoShape 19"/>
            <p:cNvCxnSpPr>
              <a:cxnSpLocks noChangeShapeType="1"/>
              <a:stCxn id="18" idx="5"/>
              <a:endCxn id="20" idx="1"/>
            </p:cNvCxnSpPr>
            <p:nvPr>
              <p:custDataLst>
                <p:tags r:id="rId18"/>
              </p:custDataLst>
            </p:nvPr>
          </p:nvCxnSpPr>
          <p:spPr bwMode="auto">
            <a:xfrm>
              <a:off x="4724" y="3236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0"/>
            <p:cNvCxnSpPr>
              <a:cxnSpLocks noChangeShapeType="1"/>
              <a:stCxn id="20" idx="3"/>
              <a:endCxn id="19" idx="7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4724" y="3476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21"/>
            <p:cNvCxnSpPr>
              <a:cxnSpLocks noChangeShapeType="1"/>
              <a:stCxn id="21" idx="5"/>
              <a:endCxn id="19" idx="1"/>
            </p:cNvCxnSpPr>
            <p:nvPr>
              <p:custDataLst>
                <p:tags r:id="rId20"/>
              </p:custDataLst>
            </p:nvPr>
          </p:nvCxnSpPr>
          <p:spPr bwMode="auto">
            <a:xfrm>
              <a:off x="4436" y="3476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25" name="Group 33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248400" y="5029200"/>
            <a:ext cx="1600200" cy="1200150"/>
            <a:chOff x="4032" y="3216"/>
            <a:chExt cx="1008" cy="756"/>
          </a:xfrm>
        </p:grpSpPr>
        <p:sp>
          <p:nvSpPr>
            <p:cNvPr id="26" name="Oval 23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410" y="3216"/>
              <a:ext cx="252" cy="25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" name="Oval 2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410" y="3720"/>
              <a:ext cx="252" cy="25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" name="Oval 2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788" y="3468"/>
              <a:ext cx="252" cy="25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" name="Oval 2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032" y="3468"/>
              <a:ext cx="252" cy="25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0" name="AutoShape 27"/>
            <p:cNvCxnSpPr>
              <a:cxnSpLocks noChangeShapeType="1"/>
              <a:stCxn id="27" idx="0"/>
              <a:endCxn id="26" idx="4"/>
            </p:cNvCxnSpPr>
            <p:nvPr>
              <p:custDataLst>
                <p:tags r:id="rId8"/>
              </p:custDataLst>
            </p:nvPr>
          </p:nvCxnSpPr>
          <p:spPr bwMode="auto">
            <a:xfrm flipV="1">
              <a:off x="4536" y="3468"/>
              <a:ext cx="0" cy="2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1" name="AutoShape 28"/>
            <p:cNvCxnSpPr>
              <a:cxnSpLocks noChangeShapeType="1"/>
              <a:stCxn id="29" idx="6"/>
              <a:endCxn id="28" idx="2"/>
            </p:cNvCxnSpPr>
            <p:nvPr>
              <p:custDataLst>
                <p:tags r:id="rId9"/>
              </p:custDataLst>
            </p:nvPr>
          </p:nvCxnSpPr>
          <p:spPr bwMode="auto">
            <a:xfrm>
              <a:off x="4284" y="3594"/>
              <a:ext cx="50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2" name="AutoShape 29"/>
            <p:cNvCxnSpPr>
              <a:cxnSpLocks noChangeShapeType="1"/>
              <a:stCxn id="26" idx="2"/>
              <a:endCxn id="29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4158" y="3342"/>
              <a:ext cx="252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3" name="AutoShape 30"/>
            <p:cNvCxnSpPr>
              <a:cxnSpLocks noChangeShapeType="1"/>
              <a:stCxn id="26" idx="6"/>
              <a:endCxn id="28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4662" y="3342"/>
              <a:ext cx="252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4" name="AutoShape 31"/>
            <p:cNvCxnSpPr>
              <a:cxnSpLocks noChangeShapeType="1"/>
              <a:stCxn id="28" idx="4"/>
              <a:endCxn id="27" idx="6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4662" y="3720"/>
              <a:ext cx="252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5" name="AutoShape 32"/>
            <p:cNvCxnSpPr>
              <a:cxnSpLocks noChangeShapeType="1"/>
              <a:stCxn id="27" idx="2"/>
              <a:endCxn id="29" idx="4"/>
            </p:cNvCxnSpPr>
            <p:nvPr>
              <p:custDataLst>
                <p:tags r:id="rId13"/>
              </p:custDataLst>
            </p:nvPr>
          </p:nvCxnSpPr>
          <p:spPr bwMode="auto">
            <a:xfrm flipH="1" flipV="1">
              <a:off x="4158" y="3720"/>
              <a:ext cx="252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</p:grpSp>
      <p:sp>
        <p:nvSpPr>
          <p:cNvPr id="36" name="TextBox 35"/>
          <p:cNvSpPr txBox="1"/>
          <p:nvPr/>
        </p:nvSpPr>
        <p:spPr>
          <a:xfrm>
            <a:off x="7182870" y="5929312"/>
            <a:ext cx="1895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plus self edges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 undirected graphs: connected?  </a:t>
            </a:r>
          </a:p>
          <a:p>
            <a:pPr>
              <a:buNone/>
            </a:pPr>
            <a:r>
              <a:rPr lang="en-US" dirty="0" smtClean="0"/>
              <a:t>For directed graphs: strongly connected? weakly connected?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Web pages with links</a:t>
            </a:r>
          </a:p>
          <a:p>
            <a:r>
              <a:rPr lang="en-US" dirty="0" err="1" smtClean="0"/>
              <a:t>Facebook</a:t>
            </a:r>
            <a:r>
              <a:rPr lang="en-US" dirty="0" smtClean="0"/>
              <a:t> friends</a:t>
            </a:r>
          </a:p>
          <a:p>
            <a:r>
              <a:rPr lang="en-US" dirty="0" smtClean="0"/>
              <a:t>“Input data” for the Kevin Bacon game</a:t>
            </a:r>
          </a:p>
          <a:p>
            <a:r>
              <a:rPr lang="en-US" dirty="0" smtClean="0"/>
              <a:t>Methods in a program that call each other</a:t>
            </a:r>
          </a:p>
          <a:p>
            <a:r>
              <a:rPr lang="en-US" dirty="0" smtClean="0"/>
              <a:t>Road maps (e.g., Google maps)</a:t>
            </a:r>
          </a:p>
          <a:p>
            <a:r>
              <a:rPr lang="en-US" dirty="0" smtClean="0"/>
              <a:t>Airline routes</a:t>
            </a:r>
          </a:p>
          <a:p>
            <a:r>
              <a:rPr lang="en-US" dirty="0" smtClean="0"/>
              <a:t>Family trees</a:t>
            </a:r>
          </a:p>
          <a:p>
            <a:r>
              <a:rPr lang="en-US" dirty="0" smtClean="0"/>
              <a:t>Course pre-requisites</a:t>
            </a:r>
          </a:p>
          <a:p>
            <a:r>
              <a:rPr lang="en-US" dirty="0" smtClean="0"/>
              <a:t>…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 as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8862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When talking about graphs, </a:t>
            </a:r>
          </a:p>
          <a:p>
            <a:pPr>
              <a:buNone/>
            </a:pPr>
            <a:r>
              <a:rPr lang="en-US" dirty="0" smtClean="0"/>
              <a:t>we say a </a:t>
            </a:r>
            <a:r>
              <a:rPr lang="en-US" dirty="0" smtClean="0">
                <a:solidFill>
                  <a:schemeClr val="accent2"/>
                </a:solidFill>
              </a:rPr>
              <a:t>tree</a:t>
            </a:r>
            <a:r>
              <a:rPr lang="en-US" dirty="0" smtClean="0"/>
              <a:t> is a graph that is:</a:t>
            </a:r>
          </a:p>
          <a:p>
            <a:pPr lvl="1"/>
            <a:r>
              <a:rPr lang="en-US" dirty="0" smtClean="0"/>
              <a:t>Undirected</a:t>
            </a:r>
          </a:p>
          <a:p>
            <a:pPr lvl="1"/>
            <a:r>
              <a:rPr lang="en-US" dirty="0" smtClean="0"/>
              <a:t>Acyclic</a:t>
            </a:r>
          </a:p>
          <a:p>
            <a:pPr lvl="1"/>
            <a:r>
              <a:rPr lang="en-US" dirty="0" smtClean="0"/>
              <a:t>Connected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So all trees are graphs, but not all graphs are trees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 does this relate to the trees we know and love?...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19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096000" y="1981200"/>
            <a:ext cx="1295400" cy="3886200"/>
            <a:chOff x="3984" y="1008"/>
            <a:chExt cx="1104" cy="2928"/>
          </a:xfrm>
        </p:grpSpPr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416" y="2016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A</a:t>
              </a:r>
            </a:p>
          </p:txBody>
        </p:sp>
        <p:cxnSp>
          <p:nvCxnSpPr>
            <p:cNvPr id="9" name="AutoShape 5"/>
            <p:cNvCxnSpPr>
              <a:cxnSpLocks noChangeShapeType="1"/>
              <a:stCxn id="8" idx="0"/>
              <a:endCxn id="11" idx="4"/>
            </p:cNvCxnSpPr>
            <p:nvPr>
              <p:custDataLst>
                <p:tags r:id="rId3"/>
              </p:custDataLst>
            </p:nvPr>
          </p:nvCxnSpPr>
          <p:spPr bwMode="auto">
            <a:xfrm flipV="1">
              <a:off x="4560" y="1740"/>
              <a:ext cx="0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" name="AutoShape 6"/>
            <p:cNvCxnSpPr>
              <a:cxnSpLocks noChangeShapeType="1"/>
              <a:stCxn id="8" idx="4"/>
              <a:endCxn id="16" idx="0"/>
            </p:cNvCxnSpPr>
            <p:nvPr>
              <p:custDataLst>
                <p:tags r:id="rId4"/>
              </p:custDataLst>
            </p:nvPr>
          </p:nvCxnSpPr>
          <p:spPr bwMode="auto">
            <a:xfrm>
              <a:off x="4560" y="2316"/>
              <a:ext cx="2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416" y="144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984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D</a:t>
              </a:r>
            </a:p>
          </p:txBody>
        </p:sp>
        <p:sp>
          <p:nvSpPr>
            <p:cNvPr id="13" name="Oval 9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800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10"/>
            <p:cNvCxnSpPr>
              <a:cxnSpLocks noChangeShapeType="1"/>
              <a:stCxn id="11" idx="7"/>
              <a:endCxn id="13" idx="3"/>
            </p:cNvCxnSpPr>
            <p:nvPr>
              <p:custDataLst>
                <p:tags r:id="rId8"/>
              </p:custDataLst>
            </p:nvPr>
          </p:nvCxnSpPr>
          <p:spPr bwMode="auto">
            <a:xfrm flipV="1">
              <a:off x="4662" y="1266"/>
              <a:ext cx="180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11"/>
            <p:cNvCxnSpPr>
              <a:cxnSpLocks noChangeShapeType="1"/>
              <a:stCxn id="11" idx="1"/>
              <a:endCxn id="12" idx="5"/>
            </p:cNvCxnSpPr>
            <p:nvPr>
              <p:custDataLst>
                <p:tags r:id="rId9"/>
              </p:custDataLst>
            </p:nvPr>
          </p:nvCxnSpPr>
          <p:spPr bwMode="auto">
            <a:xfrm flipH="1" flipV="1">
              <a:off x="4230" y="1266"/>
              <a:ext cx="228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" name="Oval 12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418" y="259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17" name="Oval 13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418" y="312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14"/>
            <p:cNvCxnSpPr>
              <a:cxnSpLocks noChangeShapeType="1"/>
              <a:stCxn id="16" idx="4"/>
              <a:endCxn id="17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4562" y="2892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15"/>
            <p:cNvCxnSpPr>
              <a:cxnSpLocks noChangeShapeType="1"/>
              <a:stCxn id="17" idx="3"/>
              <a:endCxn id="22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4201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0" name="Oval 16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779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17"/>
            <p:cNvCxnSpPr>
              <a:cxnSpLocks noChangeShapeType="1"/>
              <a:stCxn id="17" idx="5"/>
              <a:endCxn id="20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4664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2" name="Oval 1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057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G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953000" y="1600200"/>
            <a:ext cx="12538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Example: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Rooted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2286000"/>
          </a:xfrm>
        </p:spPr>
        <p:txBody>
          <a:bodyPr/>
          <a:lstStyle/>
          <a:p>
            <a:r>
              <a:rPr lang="en-US" dirty="0" smtClean="0"/>
              <a:t>We are more accustomed to </a:t>
            </a:r>
            <a:r>
              <a:rPr lang="en-US" dirty="0" smtClean="0">
                <a:solidFill>
                  <a:schemeClr val="accent2"/>
                </a:solidFill>
              </a:rPr>
              <a:t>rooted trees</a:t>
            </a:r>
            <a:r>
              <a:rPr lang="en-US" dirty="0" smtClean="0"/>
              <a:t> where:</a:t>
            </a:r>
          </a:p>
          <a:p>
            <a:pPr lvl="1"/>
            <a:r>
              <a:rPr lang="en-US" dirty="0" smtClean="0"/>
              <a:t>We identify a unique root</a:t>
            </a:r>
          </a:p>
          <a:p>
            <a:pPr lvl="1"/>
            <a:r>
              <a:rPr lang="en-US" dirty="0" smtClean="0"/>
              <a:t>We think of edges as directed: parent to children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Given a tree, picking a root gives a unique rooted tree </a:t>
            </a:r>
          </a:p>
          <a:p>
            <a:pPr lvl="1"/>
            <a:r>
              <a:rPr lang="en-US" dirty="0" smtClean="0"/>
              <a:t>The tree is just drawn differently and with undirected edges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20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981200" y="3328987"/>
            <a:ext cx="1295400" cy="3071813"/>
            <a:chOff x="3984" y="1008"/>
            <a:chExt cx="1104" cy="2928"/>
          </a:xfrm>
        </p:grpSpPr>
        <p:sp>
          <p:nvSpPr>
            <p:cNvPr id="8" name="Oval 21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416" y="2016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22"/>
            <p:cNvCxnSpPr>
              <a:cxnSpLocks noChangeShapeType="1"/>
              <a:stCxn id="8" idx="0"/>
              <a:endCxn id="11" idx="4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560" y="1740"/>
              <a:ext cx="0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" name="AutoShape 23"/>
            <p:cNvCxnSpPr>
              <a:cxnSpLocks noChangeShapeType="1"/>
              <a:stCxn id="8" idx="4"/>
              <a:endCxn id="16" idx="0"/>
            </p:cNvCxnSpPr>
            <p:nvPr>
              <p:custDataLst>
                <p:tags r:id="rId20"/>
              </p:custDataLst>
            </p:nvPr>
          </p:nvCxnSpPr>
          <p:spPr bwMode="auto">
            <a:xfrm>
              <a:off x="4560" y="2316"/>
              <a:ext cx="2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1" name="Oval 24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416" y="144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B</a:t>
              </a:r>
            </a:p>
          </p:txBody>
        </p:sp>
        <p:sp>
          <p:nvSpPr>
            <p:cNvPr id="12" name="Oval 25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984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D</a:t>
              </a:r>
            </a:p>
          </p:txBody>
        </p:sp>
        <p:sp>
          <p:nvSpPr>
            <p:cNvPr id="13" name="Oval 26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800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27"/>
            <p:cNvCxnSpPr>
              <a:cxnSpLocks noChangeShapeType="1"/>
              <a:stCxn id="11" idx="7"/>
              <a:endCxn id="13" idx="3"/>
            </p:cNvCxnSpPr>
            <p:nvPr>
              <p:custDataLst>
                <p:tags r:id="rId24"/>
              </p:custDataLst>
            </p:nvPr>
          </p:nvCxnSpPr>
          <p:spPr bwMode="auto">
            <a:xfrm flipV="1">
              <a:off x="4662" y="1266"/>
              <a:ext cx="180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28"/>
            <p:cNvCxnSpPr>
              <a:cxnSpLocks noChangeShapeType="1"/>
              <a:stCxn id="11" idx="1"/>
              <a:endCxn id="12" idx="5"/>
            </p:cNvCxnSpPr>
            <p:nvPr>
              <p:custDataLst>
                <p:tags r:id="rId25"/>
              </p:custDataLst>
            </p:nvPr>
          </p:nvCxnSpPr>
          <p:spPr bwMode="auto">
            <a:xfrm flipH="1" flipV="1">
              <a:off x="4230" y="1266"/>
              <a:ext cx="228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" name="Oval 29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418" y="259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17" name="Oval 30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4418" y="312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31"/>
            <p:cNvCxnSpPr>
              <a:cxnSpLocks noChangeShapeType="1"/>
              <a:stCxn id="16" idx="4"/>
              <a:endCxn id="17" idx="0"/>
            </p:cNvCxnSpPr>
            <p:nvPr>
              <p:custDataLst>
                <p:tags r:id="rId28"/>
              </p:custDataLst>
            </p:nvPr>
          </p:nvCxnSpPr>
          <p:spPr bwMode="auto">
            <a:xfrm>
              <a:off x="4562" y="2892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32"/>
            <p:cNvCxnSpPr>
              <a:cxnSpLocks noChangeShapeType="1"/>
              <a:stCxn id="17" idx="3"/>
              <a:endCxn id="22" idx="0"/>
            </p:cNvCxnSpPr>
            <p:nvPr>
              <p:custDataLst>
                <p:tags r:id="rId29"/>
              </p:custDataLst>
            </p:nvPr>
          </p:nvCxnSpPr>
          <p:spPr bwMode="auto">
            <a:xfrm flipH="1">
              <a:off x="4201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0" name="Oval 33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4779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34"/>
            <p:cNvCxnSpPr>
              <a:cxnSpLocks noChangeShapeType="1"/>
              <a:stCxn id="17" idx="5"/>
              <a:endCxn id="20" idx="0"/>
            </p:cNvCxnSpPr>
            <p:nvPr>
              <p:custDataLst>
                <p:tags r:id="rId31"/>
              </p:custDataLst>
            </p:nvPr>
          </p:nvCxnSpPr>
          <p:spPr bwMode="auto">
            <a:xfrm>
              <a:off x="4664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2" name="Oval 35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4057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ight Arrow 22"/>
          <p:cNvSpPr/>
          <p:nvPr/>
        </p:nvSpPr>
        <p:spPr bwMode="auto">
          <a:xfrm>
            <a:off x="4114800" y="4343400"/>
            <a:ext cx="914400" cy="4572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62400" y="4038600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redrawn</a:t>
            </a:r>
          </a:p>
        </p:txBody>
      </p:sp>
      <p:grpSp>
        <p:nvGrpSpPr>
          <p:cNvPr id="25" name="Group 36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5715000" y="3733800"/>
            <a:ext cx="2133600" cy="2286000"/>
            <a:chOff x="3437" y="1248"/>
            <a:chExt cx="1795" cy="1920"/>
          </a:xfrm>
        </p:grpSpPr>
        <p:sp>
          <p:nvSpPr>
            <p:cNvPr id="26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27" name="AutoShape 38"/>
            <p:cNvCxnSpPr>
              <a:cxnSpLocks noChangeShapeType="1"/>
              <a:stCxn id="26" idx="3"/>
              <a:endCxn id="29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" name="AutoShape 39"/>
            <p:cNvCxnSpPr>
              <a:cxnSpLocks noChangeShapeType="1"/>
              <a:stCxn id="26" idx="5"/>
              <a:endCxn id="34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9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30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31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32" name="AutoShape 43"/>
            <p:cNvCxnSpPr>
              <a:cxnSpLocks noChangeShapeType="1"/>
              <a:stCxn id="29" idx="5"/>
              <a:endCxn id="31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44"/>
            <p:cNvCxnSpPr>
              <a:cxnSpLocks noChangeShapeType="1"/>
              <a:stCxn id="29" idx="3"/>
              <a:endCxn id="30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4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35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36" name="AutoShape 47"/>
            <p:cNvCxnSpPr>
              <a:cxnSpLocks noChangeShapeType="1"/>
              <a:stCxn id="34" idx="4"/>
              <a:endCxn id="35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" name="AutoShape 48"/>
            <p:cNvCxnSpPr>
              <a:cxnSpLocks noChangeShapeType="1"/>
              <a:stCxn id="35" idx="3"/>
              <a:endCxn id="40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8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39" name="AutoShape 50"/>
            <p:cNvCxnSpPr>
              <a:cxnSpLocks noChangeShapeType="1"/>
              <a:stCxn id="35" idx="5"/>
              <a:endCxn id="38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0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3" grpId="0" animBg="1"/>
      <p:bldP spid="2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Rooted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2286000"/>
          </a:xfrm>
        </p:spPr>
        <p:txBody>
          <a:bodyPr/>
          <a:lstStyle/>
          <a:p>
            <a:r>
              <a:rPr lang="en-US" dirty="0"/>
              <a:t>We are more accustomed to </a:t>
            </a:r>
            <a:r>
              <a:rPr lang="en-US" dirty="0">
                <a:solidFill>
                  <a:schemeClr val="accent2"/>
                </a:solidFill>
              </a:rPr>
              <a:t>rooted trees</a:t>
            </a:r>
            <a:r>
              <a:rPr lang="en-US" dirty="0"/>
              <a:t> where:</a:t>
            </a:r>
          </a:p>
          <a:p>
            <a:pPr lvl="1"/>
            <a:r>
              <a:rPr lang="en-US" dirty="0"/>
              <a:t>We identify a unique root</a:t>
            </a:r>
          </a:p>
          <a:p>
            <a:pPr lvl="1"/>
            <a:r>
              <a:rPr lang="en-US" dirty="0"/>
              <a:t>We think of edges </a:t>
            </a:r>
            <a:r>
              <a:rPr lang="en-US" dirty="0" smtClean="0"/>
              <a:t>as directed</a:t>
            </a:r>
            <a:r>
              <a:rPr lang="en-US" dirty="0"/>
              <a:t>: parent to children</a:t>
            </a:r>
          </a:p>
          <a:p>
            <a:pPr lvl="1"/>
            <a:endParaRPr lang="en-US" sz="1000" dirty="0"/>
          </a:p>
          <a:p>
            <a:r>
              <a:rPr lang="en-US" dirty="0"/>
              <a:t>Given a tree, picking a root gives a unique rooted tree </a:t>
            </a:r>
          </a:p>
          <a:p>
            <a:pPr lvl="1"/>
            <a:r>
              <a:rPr lang="en-US" dirty="0"/>
              <a:t>The tree is just drawn differently and with undirected edges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20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981200" y="3328987"/>
            <a:ext cx="1295400" cy="3071813"/>
            <a:chOff x="3984" y="1008"/>
            <a:chExt cx="1104" cy="2928"/>
          </a:xfrm>
        </p:grpSpPr>
        <p:sp>
          <p:nvSpPr>
            <p:cNvPr id="8" name="Oval 2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416" y="2016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22"/>
            <p:cNvCxnSpPr>
              <a:cxnSpLocks noChangeShapeType="1"/>
              <a:stCxn id="8" idx="0"/>
              <a:endCxn id="11" idx="4"/>
            </p:cNvCxnSpPr>
            <p:nvPr>
              <p:custDataLst>
                <p:tags r:id="rId18"/>
              </p:custDataLst>
            </p:nvPr>
          </p:nvCxnSpPr>
          <p:spPr bwMode="auto">
            <a:xfrm flipV="1">
              <a:off x="4560" y="1740"/>
              <a:ext cx="0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" name="AutoShape 23"/>
            <p:cNvCxnSpPr>
              <a:cxnSpLocks noChangeShapeType="1"/>
              <a:stCxn id="8" idx="4"/>
              <a:endCxn id="16" idx="0"/>
            </p:cNvCxnSpPr>
            <p:nvPr>
              <p:custDataLst>
                <p:tags r:id="rId19"/>
              </p:custDataLst>
            </p:nvPr>
          </p:nvCxnSpPr>
          <p:spPr bwMode="auto">
            <a:xfrm>
              <a:off x="4560" y="2316"/>
              <a:ext cx="2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1" name="Oval 24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416" y="144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25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984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D</a:t>
              </a:r>
            </a:p>
          </p:txBody>
        </p:sp>
        <p:sp>
          <p:nvSpPr>
            <p:cNvPr id="13" name="Oval 26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800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27"/>
            <p:cNvCxnSpPr>
              <a:cxnSpLocks noChangeShapeType="1"/>
              <a:stCxn id="11" idx="7"/>
              <a:endCxn id="13" idx="3"/>
            </p:cNvCxnSpPr>
            <p:nvPr>
              <p:custDataLst>
                <p:tags r:id="rId23"/>
              </p:custDataLst>
            </p:nvPr>
          </p:nvCxnSpPr>
          <p:spPr bwMode="auto">
            <a:xfrm flipV="1">
              <a:off x="4662" y="1266"/>
              <a:ext cx="180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28"/>
            <p:cNvCxnSpPr>
              <a:cxnSpLocks noChangeShapeType="1"/>
              <a:stCxn id="11" idx="1"/>
              <a:endCxn id="12" idx="5"/>
            </p:cNvCxnSpPr>
            <p:nvPr>
              <p:custDataLst>
                <p:tags r:id="rId24"/>
              </p:custDataLst>
            </p:nvPr>
          </p:nvCxnSpPr>
          <p:spPr bwMode="auto">
            <a:xfrm flipH="1" flipV="1">
              <a:off x="4230" y="1266"/>
              <a:ext cx="228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" name="Oval 29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418" y="259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17" name="Oval 30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418" y="3120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31"/>
            <p:cNvCxnSpPr>
              <a:cxnSpLocks noChangeShapeType="1"/>
              <a:stCxn id="16" idx="4"/>
              <a:endCxn id="17" idx="0"/>
            </p:cNvCxnSpPr>
            <p:nvPr>
              <p:custDataLst>
                <p:tags r:id="rId27"/>
              </p:custDataLst>
            </p:nvPr>
          </p:nvCxnSpPr>
          <p:spPr bwMode="auto">
            <a:xfrm>
              <a:off x="4562" y="2892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32"/>
            <p:cNvCxnSpPr>
              <a:cxnSpLocks noChangeShapeType="1"/>
              <a:stCxn id="17" idx="3"/>
              <a:endCxn id="22" idx="0"/>
            </p:cNvCxnSpPr>
            <p:nvPr>
              <p:custDataLst>
                <p:tags r:id="rId28"/>
              </p:custDataLst>
            </p:nvPr>
          </p:nvCxnSpPr>
          <p:spPr bwMode="auto">
            <a:xfrm flipH="1">
              <a:off x="4201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0" name="Oval 33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779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34"/>
            <p:cNvCxnSpPr>
              <a:cxnSpLocks noChangeShapeType="1"/>
              <a:stCxn id="17" idx="5"/>
              <a:endCxn id="20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4664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2" name="Oval 35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4057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ight Arrow 22"/>
          <p:cNvSpPr/>
          <p:nvPr/>
        </p:nvSpPr>
        <p:spPr bwMode="auto">
          <a:xfrm>
            <a:off x="4114800" y="4343400"/>
            <a:ext cx="914400" cy="4572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62400" y="4038600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redrawn</a:t>
            </a:r>
          </a:p>
        </p:txBody>
      </p:sp>
      <p:sp>
        <p:nvSpPr>
          <p:cNvPr id="26" name="Oval 37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248765" y="3352800"/>
            <a:ext cx="376039" cy="3429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cxnSp>
        <p:nvCxnSpPr>
          <p:cNvPr id="27" name="AutoShape 38"/>
          <p:cNvCxnSpPr>
            <a:cxnSpLocks noChangeShapeType="1"/>
            <a:stCxn id="26" idx="3"/>
            <a:endCxn id="29" idx="0"/>
          </p:cNvCxnSpPr>
          <p:nvPr>
            <p:custDataLst>
              <p:tags r:id="rId3"/>
            </p:custDataLst>
          </p:nvPr>
        </p:nvCxnSpPr>
        <p:spPr bwMode="auto">
          <a:xfrm rot="5400000">
            <a:off x="5833150" y="3567914"/>
            <a:ext cx="393117" cy="5482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39"/>
          <p:cNvCxnSpPr>
            <a:cxnSpLocks noChangeShapeType="1"/>
            <a:stCxn id="26" idx="4"/>
            <a:endCxn id="34" idx="0"/>
          </p:cNvCxnSpPr>
          <p:nvPr>
            <p:custDataLst>
              <p:tags r:id="rId4"/>
            </p:custDataLst>
          </p:nvPr>
        </p:nvCxnSpPr>
        <p:spPr bwMode="auto">
          <a:xfrm rot="16200000" flipH="1">
            <a:off x="6267633" y="3864852"/>
            <a:ext cx="342900" cy="4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" name="Oval 40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567561" y="40386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34" name="Oval 45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253361" y="40386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H</a:t>
            </a:r>
            <a:endParaRPr lang="en-US" sz="2000" dirty="0"/>
          </a:p>
        </p:txBody>
      </p:sp>
      <p:sp>
        <p:nvSpPr>
          <p:cNvPr id="35" name="Oval 46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862961" y="40386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cxnSp>
        <p:nvCxnSpPr>
          <p:cNvPr id="36" name="AutoShape 47"/>
          <p:cNvCxnSpPr>
            <a:cxnSpLocks noChangeShapeType="1"/>
            <a:stCxn id="26" idx="5"/>
            <a:endCxn id="35" idx="0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6613799" y="3601417"/>
            <a:ext cx="393117" cy="4812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Oval 49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862961" y="46101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39" name="AutoShape 50"/>
          <p:cNvCxnSpPr>
            <a:cxnSpLocks noChangeShapeType="1"/>
            <a:stCxn id="35" idx="4"/>
            <a:endCxn id="38" idx="0"/>
          </p:cNvCxnSpPr>
          <p:nvPr>
            <p:custDataLst>
              <p:tags r:id="rId10"/>
            </p:custDataLst>
          </p:nvPr>
        </p:nvCxnSpPr>
        <p:spPr bwMode="auto">
          <a:xfrm rot="5400000">
            <a:off x="6936681" y="4495800"/>
            <a:ext cx="228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49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862961" y="5180806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cxnSp>
        <p:nvCxnSpPr>
          <p:cNvPr id="53" name="AutoShape 50"/>
          <p:cNvCxnSpPr>
            <a:cxnSpLocks noChangeShapeType="1"/>
            <a:endCxn id="52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936681" y="5066506"/>
            <a:ext cx="228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4" name="AutoShape 39"/>
          <p:cNvCxnSpPr>
            <a:cxnSpLocks noChangeShapeType="1"/>
            <a:stCxn id="52" idx="5"/>
            <a:endCxn id="56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7108520" y="5548899"/>
            <a:ext cx="317711" cy="1668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5" name="Oval 40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6477000" y="57912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56" name="Oval 45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7162800" y="57912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58" name="AutoShape 38"/>
          <p:cNvCxnSpPr>
            <a:cxnSpLocks noChangeShapeType="1"/>
            <a:stCxn id="52" idx="3"/>
            <a:endCxn id="55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6632671" y="5505839"/>
            <a:ext cx="317711" cy="2530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Directed Acyclic Graphs (DAGs)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DAG</a:t>
            </a:r>
            <a:r>
              <a:rPr lang="en-US" dirty="0" smtClean="0"/>
              <a:t> is a directed graph with no (directed) cycles</a:t>
            </a:r>
          </a:p>
          <a:p>
            <a:pPr lvl="1"/>
            <a:r>
              <a:rPr lang="en-US" dirty="0" smtClean="0"/>
              <a:t>Every rooted directed tree is a DAG</a:t>
            </a:r>
          </a:p>
          <a:p>
            <a:pPr lvl="1"/>
            <a:r>
              <a:rPr lang="en-US" dirty="0" smtClean="0"/>
              <a:t>But not every DAG is a rooted directed tree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Every DAG is a directed graph</a:t>
            </a:r>
          </a:p>
          <a:p>
            <a:pPr lvl="1"/>
            <a:r>
              <a:rPr lang="en-US" dirty="0" smtClean="0"/>
              <a:t>But not every directed graph is a DAG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995614" y="2590801"/>
            <a:ext cx="2566986" cy="1600200"/>
            <a:chOff x="2995614" y="2590801"/>
            <a:chExt cx="2566986" cy="1600200"/>
          </a:xfrm>
        </p:grpSpPr>
        <p:sp>
          <p:nvSpPr>
            <p:cNvPr id="23" name="Oval 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 rot="16200000">
              <a:off x="3031673" y="3154817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" name="Oval 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 rot="16200000">
              <a:off x="4303259" y="3111955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5" name="Oval 7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 rot="16200000">
              <a:off x="3621883" y="255474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" name="Oval 8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 rot="16200000">
              <a:off x="3621883" y="375489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27" name="AutoShape 9"/>
            <p:cNvCxnSpPr>
              <a:cxnSpLocks noChangeShapeType="1"/>
              <a:stCxn id="23" idx="3"/>
              <a:endCxn id="26" idx="7"/>
            </p:cNvCxnSpPr>
            <p:nvPr>
              <p:custDataLst>
                <p:tags r:id="rId15"/>
              </p:custDataLst>
            </p:nvPr>
          </p:nvCxnSpPr>
          <p:spPr bwMode="auto">
            <a:xfrm rot="16200000" flipH="1">
              <a:off x="3368450" y="3563060"/>
              <a:ext cx="316706" cy="2557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" name="AutoShape 10"/>
            <p:cNvCxnSpPr>
              <a:cxnSpLocks noChangeShapeType="1"/>
              <a:stCxn id="23" idx="5"/>
              <a:endCxn id="25" idx="1"/>
            </p:cNvCxnSpPr>
            <p:nvPr>
              <p:custDataLst>
                <p:tags r:id="rId16"/>
              </p:custDataLst>
            </p:nvPr>
          </p:nvCxnSpPr>
          <p:spPr bwMode="auto">
            <a:xfrm rot="16200000">
              <a:off x="3368450" y="2962985"/>
              <a:ext cx="316706" cy="2557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9" name="AutoShape 11"/>
            <p:cNvCxnSpPr>
              <a:cxnSpLocks noChangeShapeType="1"/>
              <a:stCxn id="25" idx="3"/>
              <a:endCxn id="24" idx="7"/>
            </p:cNvCxnSpPr>
            <p:nvPr>
              <p:custDataLst>
                <p:tags r:id="rId17"/>
              </p:custDataLst>
            </p:nvPr>
          </p:nvCxnSpPr>
          <p:spPr bwMode="auto">
            <a:xfrm>
              <a:off x="3988845" y="2932265"/>
              <a:ext cx="347502" cy="2743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" name="AutoShape 12"/>
            <p:cNvCxnSpPr>
              <a:cxnSpLocks noChangeShapeType="1"/>
              <a:stCxn id="26" idx="5"/>
              <a:endCxn id="24" idx="1"/>
            </p:cNvCxnSpPr>
            <p:nvPr>
              <p:custDataLst>
                <p:tags r:id="rId18"/>
              </p:custDataLst>
            </p:nvPr>
          </p:nvCxnSpPr>
          <p:spPr bwMode="auto">
            <a:xfrm flipV="1">
              <a:off x="3988845" y="3489478"/>
              <a:ext cx="347502" cy="36005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11"/>
            <p:cNvCxnSpPr>
              <a:cxnSpLocks noChangeShapeType="1"/>
            </p:cNvCxnSpPr>
            <p:nvPr>
              <p:custDataLst>
                <p:tags r:id="rId19"/>
              </p:custDataLst>
            </p:nvPr>
          </p:nvCxnSpPr>
          <p:spPr bwMode="auto">
            <a:xfrm>
              <a:off x="4038600" y="2767014"/>
              <a:ext cx="990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" name="Oval 6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 rot="16200000">
              <a:off x="5126491" y="2578555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8" name="AutoShape 12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4648200" y="2919414"/>
              <a:ext cx="381000" cy="2838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40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3200400" y="5000625"/>
            <a:ext cx="1600200" cy="1400175"/>
            <a:chOff x="4272" y="2640"/>
            <a:chExt cx="768" cy="672"/>
          </a:xfrm>
        </p:grpSpPr>
        <p:sp>
          <p:nvSpPr>
            <p:cNvPr id="41" name="Oval 5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560" y="264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2" name="Oval 6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560" y="312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3" name="Oval 7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848" y="288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4" name="Oval 8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272" y="288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45" name="AutoShape 9"/>
            <p:cNvCxnSpPr>
              <a:cxnSpLocks noChangeShapeType="1"/>
              <a:stCxn id="41" idx="3"/>
              <a:endCxn id="44" idx="7"/>
            </p:cNvCxnSpPr>
            <p:nvPr>
              <p:custDataLst>
                <p:tags r:id="rId6"/>
              </p:custDataLst>
            </p:nvPr>
          </p:nvCxnSpPr>
          <p:spPr bwMode="auto">
            <a:xfrm flipH="1">
              <a:off x="4436" y="280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" name="AutoShape 10"/>
            <p:cNvCxnSpPr>
              <a:cxnSpLocks noChangeShapeType="1"/>
              <a:stCxn id="41" idx="5"/>
              <a:endCxn id="43" idx="1"/>
            </p:cNvCxnSpPr>
            <p:nvPr>
              <p:custDataLst>
                <p:tags r:id="rId7"/>
              </p:custDataLst>
            </p:nvPr>
          </p:nvCxnSpPr>
          <p:spPr bwMode="auto">
            <a:xfrm>
              <a:off x="4724" y="280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7" name="AutoShape 11"/>
            <p:cNvCxnSpPr>
              <a:cxnSpLocks noChangeShapeType="1"/>
              <a:stCxn id="43" idx="3"/>
              <a:endCxn id="42" idx="7"/>
            </p:cNvCxnSpPr>
            <p:nvPr>
              <p:custDataLst>
                <p:tags r:id="rId8"/>
              </p:custDataLst>
            </p:nvPr>
          </p:nvCxnSpPr>
          <p:spPr bwMode="auto">
            <a:xfrm flipH="1">
              <a:off x="4724" y="304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8" name="AutoShape 12"/>
            <p:cNvCxnSpPr>
              <a:cxnSpLocks noChangeShapeType="1"/>
              <a:stCxn id="44" idx="5"/>
              <a:endCxn id="42" idx="1"/>
            </p:cNvCxnSpPr>
            <p:nvPr>
              <p:custDataLst>
                <p:tags r:id="rId9"/>
              </p:custDataLst>
            </p:nvPr>
          </p:nvCxnSpPr>
          <p:spPr bwMode="auto">
            <a:xfrm>
              <a:off x="4436" y="304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9" name="AutoShape 13"/>
            <p:cNvCxnSpPr>
              <a:cxnSpLocks noChangeShapeType="1"/>
              <a:stCxn id="42" idx="0"/>
              <a:endCxn id="41" idx="4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4656" y="2832"/>
              <a:ext cx="0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Which of our directed-graph examples do you expect to be a DAG?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Web pages with links</a:t>
            </a:r>
          </a:p>
          <a:p>
            <a:r>
              <a:rPr lang="en-US" dirty="0" smtClean="0"/>
              <a:t>“Input data” for the Kevin Bacon game</a:t>
            </a:r>
          </a:p>
          <a:p>
            <a:r>
              <a:rPr lang="en-US" dirty="0" smtClean="0"/>
              <a:t>Methods in a program that call each other</a:t>
            </a:r>
          </a:p>
          <a:p>
            <a:r>
              <a:rPr lang="en-US" dirty="0" smtClean="0"/>
              <a:t>Airline routes</a:t>
            </a:r>
          </a:p>
          <a:p>
            <a:r>
              <a:rPr lang="en-US" dirty="0" smtClean="0"/>
              <a:t>Family trees</a:t>
            </a:r>
          </a:p>
          <a:p>
            <a:r>
              <a:rPr lang="en-US" dirty="0" smtClean="0"/>
              <a:t>Course pre-</a:t>
            </a:r>
            <a:r>
              <a:rPr lang="en-US" dirty="0" smtClean="0"/>
              <a:t>requisites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/ </a:t>
            </a:r>
            <a:r>
              <a:rPr lang="en-US" dirty="0" err="1" smtClean="0"/>
              <a:t>Sparsity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Recall: In an undirected graph,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 ≤ |E| &lt; |V|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dirty="0" smtClean="0"/>
              <a:t>Recall: In a directed graph: </a:t>
            </a:r>
            <a:r>
              <a:rPr lang="en-US" dirty="0" smtClean="0">
                <a:latin typeface="Times New Roman" pitchFamily="18" charset="0"/>
              </a:rPr>
              <a:t>0 </a:t>
            </a:r>
            <a:r>
              <a:rPr lang="en-US" dirty="0" smtClean="0"/>
              <a:t>≤</a:t>
            </a:r>
            <a:r>
              <a:rPr lang="en-US" dirty="0" smtClean="0">
                <a:latin typeface="Times New Roman" pitchFamily="18" charset="0"/>
              </a:rPr>
              <a:t> |E| </a:t>
            </a:r>
            <a:r>
              <a:rPr lang="en-US" dirty="0" smtClean="0"/>
              <a:t>≤</a:t>
            </a:r>
            <a:r>
              <a:rPr lang="en-US" dirty="0" smtClean="0">
                <a:latin typeface="Times New Roman" pitchFamily="18" charset="0"/>
              </a:rPr>
              <a:t> |V|</a:t>
            </a:r>
            <a:r>
              <a:rPr lang="en-US" baseline="30000" dirty="0" smtClean="0">
                <a:latin typeface="Times New Roman" pitchFamily="18" charset="0"/>
              </a:rPr>
              <a:t>2</a:t>
            </a:r>
          </a:p>
          <a:p>
            <a:r>
              <a:rPr lang="en-US" dirty="0" smtClean="0">
                <a:latin typeface="+mj-lt"/>
              </a:rPr>
              <a:t>So for any graph, </a:t>
            </a:r>
            <a:r>
              <a:rPr lang="en-US" i="1" dirty="0" smtClean="0"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(|E|+|V|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+mj-lt"/>
              </a:rPr>
              <a:t> is </a:t>
            </a:r>
            <a:r>
              <a:rPr lang="en-US" i="1" dirty="0" smtClean="0"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(|V|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1000" baseline="30000" dirty="0" smtClean="0">
              <a:latin typeface="Times New Roman" pitchFamily="18" charset="0"/>
            </a:endParaRPr>
          </a:p>
          <a:p>
            <a:r>
              <a:rPr lang="en-US" dirty="0" smtClean="0"/>
              <a:t>Another fact: If an undirected graph is </a:t>
            </a:r>
            <a:r>
              <a:rPr lang="en-US" i="1" dirty="0" smtClean="0"/>
              <a:t>connected</a:t>
            </a:r>
            <a:r>
              <a:rPr lang="en-US" dirty="0" smtClean="0"/>
              <a:t>, then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|V|-1 ≤ |E|</a:t>
            </a:r>
          </a:p>
          <a:p>
            <a:endParaRPr lang="en-US" sz="1000" dirty="0" smtClean="0">
              <a:latin typeface="Times New Roman" pitchFamily="18" charset="0"/>
            </a:endParaRPr>
          </a:p>
          <a:p>
            <a:r>
              <a:rPr lang="en-US" dirty="0" smtClean="0">
                <a:latin typeface="+mj-lt"/>
              </a:rPr>
              <a:t>Because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>
                <a:latin typeface="+mj-lt"/>
              </a:rPr>
              <a:t> is often much smaller than its maximum size, we do not always approximate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>
                <a:latin typeface="+mj-lt"/>
              </a:rPr>
              <a:t> as </a:t>
            </a:r>
            <a:r>
              <a:rPr lang="en-US" i="1" dirty="0" smtClean="0">
                <a:latin typeface="+mj-lt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(|V|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dirty="0" smtClean="0">
                <a:latin typeface="+mj-lt"/>
              </a:rPr>
              <a:t>This is a correct bound, it just is often not tight</a:t>
            </a:r>
          </a:p>
          <a:p>
            <a:pPr lvl="1"/>
            <a:r>
              <a:rPr lang="en-US" dirty="0" smtClean="0">
                <a:latin typeface="+mj-lt"/>
              </a:rPr>
              <a:t>If it is tight, i.e.,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/>
              <a:t>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(|V|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we say the graph is </a:t>
            </a:r>
            <a:r>
              <a:rPr lang="en-US" dirty="0" smtClean="0">
                <a:solidFill>
                  <a:schemeClr val="accent2"/>
                </a:solidFill>
                <a:latin typeface="+mj-lt"/>
              </a:rPr>
              <a:t>dense</a:t>
            </a:r>
          </a:p>
          <a:p>
            <a:pPr lvl="2"/>
            <a:r>
              <a:rPr lang="en-US" dirty="0" smtClean="0">
                <a:latin typeface="+mj-lt"/>
              </a:rPr>
              <a:t>More sloppily, dense means “lots of edges”</a:t>
            </a:r>
          </a:p>
          <a:p>
            <a:pPr lvl="1"/>
            <a:r>
              <a:rPr lang="en-US" dirty="0" smtClean="0">
                <a:latin typeface="+mj-lt"/>
              </a:rPr>
              <a:t>If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>
                <a:latin typeface="+mj-lt"/>
              </a:rPr>
              <a:t> is </a:t>
            </a:r>
            <a:r>
              <a:rPr lang="en-US" i="1" dirty="0" smtClean="0">
                <a:latin typeface="+mj-lt"/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(|V|)</a:t>
            </a:r>
            <a:r>
              <a:rPr lang="en-US" dirty="0" smtClean="0">
                <a:latin typeface="+mj-lt"/>
              </a:rPr>
              <a:t> we say the graph is </a:t>
            </a:r>
            <a:r>
              <a:rPr lang="en-US" dirty="0" smtClean="0">
                <a:solidFill>
                  <a:schemeClr val="accent2"/>
                </a:solidFill>
                <a:latin typeface="+mj-lt"/>
              </a:rPr>
              <a:t>sparse</a:t>
            </a:r>
          </a:p>
          <a:p>
            <a:pPr lvl="2"/>
            <a:r>
              <a:rPr lang="en-US" dirty="0" smtClean="0">
                <a:latin typeface="+mj-lt"/>
              </a:rPr>
              <a:t>More sloppily, sparse means “most possible edges missing”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924800" cy="4876800"/>
          </a:xfrm>
        </p:spPr>
        <p:txBody>
          <a:bodyPr/>
          <a:lstStyle/>
          <a:p>
            <a:r>
              <a:rPr lang="en-US" dirty="0" smtClean="0"/>
              <a:t>A graph is a formalism for representing relationships among items</a:t>
            </a:r>
          </a:p>
          <a:p>
            <a:pPr lvl="1"/>
            <a:r>
              <a:rPr lang="en-US" dirty="0" smtClean="0"/>
              <a:t>Very general definition because very general concept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graph</a:t>
            </a:r>
            <a:r>
              <a:rPr lang="en-US" dirty="0" smtClean="0"/>
              <a:t> is a pair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 = (V,E)</a:t>
            </a:r>
          </a:p>
          <a:p>
            <a:pPr lvl="1"/>
            <a:r>
              <a:rPr lang="en-US" dirty="0" smtClean="0"/>
              <a:t>A set of </a:t>
            </a:r>
            <a:r>
              <a:rPr lang="en-US" dirty="0" smtClean="0">
                <a:solidFill>
                  <a:schemeClr val="accent2"/>
                </a:solidFill>
              </a:rPr>
              <a:t>vertices</a:t>
            </a:r>
            <a:r>
              <a:rPr lang="en-US" dirty="0" smtClean="0"/>
              <a:t>, also known as </a:t>
            </a:r>
            <a:r>
              <a:rPr lang="en-US" dirty="0" smtClean="0">
                <a:solidFill>
                  <a:schemeClr val="accent2"/>
                </a:solidFill>
              </a:rPr>
              <a:t>nodes</a:t>
            </a:r>
            <a:r>
              <a:rPr lang="en-US" dirty="0" smtClean="0"/>
              <a:t> 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= {v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/>
            <a:r>
              <a:rPr lang="en-US" dirty="0" smtClean="0"/>
              <a:t>A set of </a:t>
            </a:r>
            <a:r>
              <a:rPr lang="en-US" dirty="0" smtClean="0">
                <a:solidFill>
                  <a:schemeClr val="accent2"/>
                </a:solidFill>
              </a:rPr>
              <a:t>edges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= {e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,e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2"/>
            <a:r>
              <a:rPr lang="en-US" dirty="0" smtClean="0"/>
              <a:t>Each edge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is a pair of vertices </a:t>
            </a:r>
          </a:p>
          <a:p>
            <a:pPr lvl="2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baseline="-25000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An edge “connects” the vertices</a:t>
            </a:r>
          </a:p>
          <a:p>
            <a:pPr lvl="2"/>
            <a:endParaRPr lang="en-US" sz="1000" dirty="0" smtClean="0"/>
          </a:p>
          <a:p>
            <a:r>
              <a:rPr lang="en-US" dirty="0" smtClean="0"/>
              <a:t>Graphs can be </a:t>
            </a:r>
            <a:r>
              <a:rPr lang="en-US" dirty="0" smtClean="0">
                <a:solidFill>
                  <a:schemeClr val="accent2"/>
                </a:solidFill>
              </a:rPr>
              <a:t>directed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accent2"/>
                </a:solidFill>
              </a:rPr>
              <a:t>undirected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419850" y="2693927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>
              <a:latin typeface="+mj-lt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568624" y="2419290"/>
            <a:ext cx="6703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+mj-lt"/>
              </a:rPr>
              <a:t>Han</a:t>
            </a:r>
            <a:endParaRPr lang="en-US" sz="2000" dirty="0">
              <a:latin typeface="+mj-lt"/>
            </a:endParaRPr>
          </a:p>
        </p:txBody>
      </p:sp>
      <p:sp>
        <p:nvSpPr>
          <p:cNvPr id="9" name="Oval 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188236" y="314954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>
              <a:latin typeface="+mj-lt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45411" y="3257490"/>
            <a:ext cx="6976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008000"/>
                </a:solidFill>
                <a:latin typeface="+mj-lt"/>
              </a:rPr>
              <a:t>Leia</a:t>
            </a:r>
            <a:endParaRPr lang="en-US" sz="2000" dirty="0">
              <a:latin typeface="+mj-lt"/>
            </a:endParaRPr>
          </a:p>
        </p:txBody>
      </p:sp>
      <p:sp>
        <p:nvSpPr>
          <p:cNvPr id="11" name="Oval 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096250" y="23622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+mj-lt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283611" y="2541527"/>
            <a:ext cx="7841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+mj-lt"/>
              </a:rPr>
              <a:t>Luke</a:t>
            </a:r>
            <a:endParaRPr lang="en-US" sz="2000" dirty="0">
              <a:latin typeface="+mj-lt"/>
            </a:endParaRPr>
          </a:p>
        </p:txBody>
      </p:sp>
      <p:cxnSp>
        <p:nvCxnSpPr>
          <p:cNvPr id="13" name="AutoShape 11"/>
          <p:cNvCxnSpPr>
            <a:cxnSpLocks noChangeShapeType="1"/>
            <a:stCxn id="11" idx="4"/>
            <a:endCxn id="9" idx="6"/>
          </p:cNvCxnSpPr>
          <p:nvPr>
            <p:custDataLst>
              <p:tags r:id="rId7"/>
            </p:custDataLst>
          </p:nvPr>
        </p:nvCxnSpPr>
        <p:spPr bwMode="auto">
          <a:xfrm rot="5400000">
            <a:off x="7534324" y="2587613"/>
            <a:ext cx="644465" cy="765139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2"/>
          <p:cNvCxnSpPr>
            <a:cxnSpLocks noChangeShapeType="1"/>
            <a:stCxn id="9" idx="2"/>
            <a:endCxn id="7" idx="4"/>
          </p:cNvCxnSpPr>
          <p:nvPr>
            <p:custDataLst>
              <p:tags r:id="rId8"/>
            </p:custDataLst>
          </p:nvPr>
        </p:nvCxnSpPr>
        <p:spPr bwMode="auto">
          <a:xfrm rot="10800000">
            <a:off x="6562726" y="2979677"/>
            <a:ext cx="625511" cy="3127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7" idx="6"/>
            <a:endCxn id="9" idx="0"/>
          </p:cNvCxnSpPr>
          <p:nvPr>
            <p:custDataLst>
              <p:tags r:id="rId9"/>
            </p:custDataLst>
          </p:nvPr>
        </p:nvCxnSpPr>
        <p:spPr bwMode="auto">
          <a:xfrm>
            <a:off x="6705600" y="2836802"/>
            <a:ext cx="625511" cy="3127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1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59257" y="3810000"/>
            <a:ext cx="310854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V = {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Han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Leia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Luke</a:t>
            </a:r>
            <a:r>
              <a:rPr lang="en-US" sz="2000" b="1" dirty="0">
                <a:latin typeface="Courier New" pitchFamily="49" charset="0"/>
              </a:rPr>
              <a:t>}</a:t>
            </a:r>
          </a:p>
          <a:p>
            <a:r>
              <a:rPr lang="en-US" sz="2000" b="1" dirty="0">
                <a:latin typeface="Courier New" pitchFamily="49" charset="0"/>
              </a:rPr>
              <a:t>E = {(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Luke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Leia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Han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Leia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Leia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Han</a:t>
            </a:r>
            <a:r>
              <a:rPr lang="en-US" sz="2000" b="1" dirty="0">
                <a:latin typeface="Courier New" pitchFamily="49" charset="0"/>
              </a:rPr>
              <a:t>)}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Data Structure?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So graphs are really useful for lots of data and questions </a:t>
            </a:r>
          </a:p>
          <a:p>
            <a:pPr lvl="1"/>
            <a:r>
              <a:rPr lang="en-US" dirty="0" smtClean="0"/>
              <a:t>For example, “what’s the lowest-cost path from x to y”</a:t>
            </a:r>
          </a:p>
          <a:p>
            <a:endParaRPr lang="en-US" dirty="0" smtClean="0"/>
          </a:p>
          <a:p>
            <a:r>
              <a:rPr lang="en-US" dirty="0" smtClean="0"/>
              <a:t>But we need a data structure that represents graphs</a:t>
            </a:r>
          </a:p>
          <a:p>
            <a:endParaRPr lang="en-US" dirty="0" smtClean="0"/>
          </a:p>
          <a:p>
            <a:r>
              <a:rPr lang="en-US" dirty="0" smtClean="0"/>
              <a:t>The “best one” can depend on: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roperties of the graph (e.g., dense versus sparse)</a:t>
            </a:r>
          </a:p>
          <a:p>
            <a:pPr lvl="1"/>
            <a:r>
              <a:rPr lang="en-US" dirty="0" smtClean="0"/>
              <a:t>The common queries (e.g., “is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an edge?” versus “what are the neighbors of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?”)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 we’ll discuss the two standard graph representations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Adjacency Matrix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2"/>
                </a:solidFill>
              </a:rPr>
              <a:t>Adjacency List</a:t>
            </a:r>
          </a:p>
          <a:p>
            <a:pPr lvl="1"/>
            <a:r>
              <a:rPr lang="en-US" dirty="0" smtClean="0"/>
              <a:t>Different trade-offs, particularly time versus space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447800"/>
          </a:xfrm>
        </p:spPr>
        <p:txBody>
          <a:bodyPr/>
          <a:lstStyle/>
          <a:p>
            <a:r>
              <a:rPr lang="en-US" dirty="0" smtClean="0"/>
              <a:t>Assign each node a number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|V|-1</a:t>
            </a:r>
          </a:p>
          <a:p>
            <a:r>
              <a:rPr lang="en-US" dirty="0" smtClean="0"/>
              <a:t>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/>
              <a:t> x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/>
              <a:t> matrix (i.e., 2-D array) of Booleans (or 1 vs. 0)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the matrix,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M[u][v] </a:t>
            </a:r>
            <a:r>
              <a:rPr lang="en-US" dirty="0" smtClean="0">
                <a:latin typeface="+mj-lt"/>
                <a:cs typeface="Courier New" pitchFamily="49" charset="0"/>
              </a:rPr>
              <a:t>being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true</a:t>
            </a:r>
            <a:r>
              <a:rPr lang="en-US" dirty="0" smtClean="0"/>
              <a:t>                    means there is an edge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23" name="Group 4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3748088"/>
            <a:ext cx="3648076" cy="1879601"/>
            <a:chOff x="344" y="1747"/>
            <a:chExt cx="2298" cy="1184"/>
          </a:xfrm>
        </p:grpSpPr>
        <p:sp>
          <p:nvSpPr>
            <p:cNvPr id="24" name="Oval 30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54" y="228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31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44" y="2093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Times New Roman" pitchFamily="18" charset="0"/>
                </a:rPr>
                <a:t>A(0)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26" name="Oval 32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470" y="257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33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632" y="2640"/>
              <a:ext cx="4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  <a:latin typeface="Times New Roman" pitchFamily="18" charset="0"/>
                </a:rPr>
                <a:t>B(1)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28" name="Oval 34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010" y="214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sp>
          <p:nvSpPr>
            <p:cNvPr id="29" name="Text Box 35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160" y="2189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Times New Roman" pitchFamily="18" charset="0"/>
                </a:rPr>
                <a:t>C(2)</a:t>
              </a:r>
              <a:endParaRPr lang="en-US" dirty="0">
                <a:latin typeface="Times New Roman" pitchFamily="18" charset="0"/>
              </a:endParaRPr>
            </a:p>
          </p:txBody>
        </p:sp>
        <p:cxnSp>
          <p:nvCxnSpPr>
            <p:cNvPr id="30" name="AutoShape 36"/>
            <p:cNvCxnSpPr>
              <a:cxnSpLocks noChangeShapeType="1"/>
              <a:stCxn id="28" idx="4"/>
              <a:endCxn id="26" idx="6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1712" y="2273"/>
              <a:ext cx="334" cy="44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37"/>
            <p:cNvCxnSpPr>
              <a:cxnSpLocks noChangeShapeType="1"/>
              <a:stCxn id="26" idx="2"/>
              <a:endCxn id="24" idx="4"/>
            </p:cNvCxnSpPr>
            <p:nvPr>
              <p:custDataLst>
                <p:tags r:id="rId24"/>
              </p:custDataLst>
            </p:nvPr>
          </p:nvCxnSpPr>
          <p:spPr bwMode="auto">
            <a:xfrm rot="10800000">
              <a:off x="844" y="2471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2" name="AutoShape 38"/>
            <p:cNvCxnSpPr>
              <a:cxnSpLocks noChangeShapeType="1"/>
              <a:stCxn id="24" idx="6"/>
              <a:endCxn id="26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940" y="2375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3" name="Oval 39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344" y="194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cxnSp>
          <p:nvCxnSpPr>
            <p:cNvPr id="34" name="AutoShape 40"/>
            <p:cNvCxnSpPr>
              <a:cxnSpLocks noChangeShapeType="1"/>
              <a:stCxn id="28" idx="1"/>
            </p:cNvCxnSpPr>
            <p:nvPr>
              <p:custDataLst>
                <p:tags r:id="rId27"/>
              </p:custDataLst>
            </p:nvPr>
          </p:nvCxnSpPr>
          <p:spPr bwMode="auto">
            <a:xfrm rot="5400000" flipH="1">
              <a:off x="1728" y="1851"/>
              <a:ext cx="115" cy="5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5" name="Text Box 41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1440" y="1747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FF"/>
                  </a:solidFill>
                  <a:latin typeface="Times New Roman" pitchFamily="18" charset="0"/>
                </a:rPr>
                <a:t>D(3)</a:t>
              </a:r>
              <a:endParaRPr lang="en-US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572000" y="3276600"/>
            <a:ext cx="3681413" cy="3048000"/>
            <a:chOff x="4572000" y="3276600"/>
            <a:chExt cx="3681413" cy="3048000"/>
          </a:xfrm>
        </p:grpSpPr>
        <p:sp>
          <p:nvSpPr>
            <p:cNvPr id="8" name="Rectangle 14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053013" y="3768725"/>
              <a:ext cx="2438400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 smtClean="0"/>
                <a:t>		</a:t>
              </a:r>
              <a:endParaRPr lang="en-US" dirty="0"/>
            </a:p>
          </p:txBody>
        </p:sp>
        <p:sp>
          <p:nvSpPr>
            <p:cNvPr id="9" name="Text Box 15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300246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0" name="Text Box 16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113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1" name="Text Box 17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875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2" name="Text Box 18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572000" y="3886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3" name="Text Box 19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589463" y="44958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4" name="Text Box 20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589463" y="5216525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5" name="Rectangle 21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053013" y="50895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22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053013" y="37687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2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0530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2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6786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4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8253413" y="4419600"/>
              <a:ext cx="0" cy="1905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4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5815013" y="6324600"/>
              <a:ext cx="2438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47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64381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22" name="Text Box 48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595813" y="5791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135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2578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0960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6962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2970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897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69620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13524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8580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6962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2578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897240" y="51624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2578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0960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89724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6962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Adjacency Matrix Properties</a:t>
            </a:r>
          </a:p>
        </p:txBody>
      </p:sp>
      <p:sp>
        <p:nvSpPr>
          <p:cNvPr id="7475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Running time to:</a:t>
            </a:r>
          </a:p>
          <a:p>
            <a:pPr lvl="1" eaLnBrk="1" hangingPunct="1"/>
            <a:r>
              <a:rPr lang="en-US" dirty="0" smtClean="0"/>
              <a:t>Get a vertex’s out-edges: </a:t>
            </a:r>
          </a:p>
          <a:p>
            <a:pPr lvl="1" eaLnBrk="1" hangingPunct="1"/>
            <a:r>
              <a:rPr lang="en-US" dirty="0" smtClean="0"/>
              <a:t>Get a vertex’s in-edges: </a:t>
            </a:r>
          </a:p>
          <a:p>
            <a:pPr lvl="1" eaLnBrk="1" hangingPunct="1"/>
            <a:r>
              <a:rPr lang="en-US" dirty="0" smtClean="0"/>
              <a:t>Decide if some edge exists: </a:t>
            </a:r>
          </a:p>
          <a:p>
            <a:pPr lvl="1" eaLnBrk="1" hangingPunct="1"/>
            <a:r>
              <a:rPr lang="en-US" dirty="0" smtClean="0"/>
              <a:t>Insert an edge: </a:t>
            </a:r>
          </a:p>
          <a:p>
            <a:pPr lvl="1" eaLnBrk="1" hangingPunct="1"/>
            <a:r>
              <a:rPr lang="en-US" dirty="0" smtClean="0"/>
              <a:t>Delete an edge: 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Space requirements:</a:t>
            </a:r>
          </a:p>
          <a:p>
            <a:pPr eaLnBrk="1" hangingPunct="1"/>
            <a:endParaRPr lang="en-US" dirty="0" smtClean="0"/>
          </a:p>
          <a:p>
            <a:pPr lvl="1" eaLnBrk="1" hangingPunct="1">
              <a:buFontTx/>
              <a:buNone/>
            </a:pPr>
            <a:endParaRPr lang="en-US" sz="1000" dirty="0" smtClean="0"/>
          </a:p>
          <a:p>
            <a:pPr eaLnBrk="1" hangingPunct="1"/>
            <a:r>
              <a:rPr lang="en-US" dirty="0" smtClean="0"/>
              <a:t>Best for sparse or dense graphs?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grpSp>
        <p:nvGrpSpPr>
          <p:cNvPr id="125" name="Group 124"/>
          <p:cNvGrpSpPr/>
          <p:nvPr/>
        </p:nvGrpSpPr>
        <p:grpSpPr>
          <a:xfrm>
            <a:off x="5029200" y="1219200"/>
            <a:ext cx="3681413" cy="3048000"/>
            <a:chOff x="4572000" y="3276600"/>
            <a:chExt cx="3681413" cy="3048000"/>
          </a:xfrm>
        </p:grpSpPr>
        <p:sp>
          <p:nvSpPr>
            <p:cNvPr id="126" name="Rectangle 1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053013" y="3768725"/>
              <a:ext cx="2438400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 smtClean="0"/>
                <a:t>		</a:t>
              </a:r>
              <a:endParaRPr lang="en-US" dirty="0"/>
            </a:p>
          </p:txBody>
        </p:sp>
        <p:sp>
          <p:nvSpPr>
            <p:cNvPr id="127" name="Text Box 1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300246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28" name="Text Box 1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113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29" name="Text Box 1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875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30" name="Text Box 1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572000" y="3886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31" name="Text Box 19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589463" y="44958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32" name="Text Box 20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589463" y="5216525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33" name="Rectangle 2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053013" y="50895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Rectangle 2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053013" y="37687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Rectangle 2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0530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Rectangle 2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6786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Line 44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8253413" y="4419600"/>
              <a:ext cx="0" cy="1905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45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5815013" y="6324600"/>
              <a:ext cx="2438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Text Box 4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64381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140" name="Text Box 4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595813" y="5791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6135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2578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60960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76962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52970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6897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769620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613524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68580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76962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52578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6897240" y="51624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52578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60960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689724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76962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662485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Adjacency Matrix Properties</a:t>
            </a:r>
          </a:p>
        </p:txBody>
      </p:sp>
      <p:sp>
        <p:nvSpPr>
          <p:cNvPr id="7475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Running time to:</a:t>
            </a:r>
          </a:p>
          <a:p>
            <a:pPr lvl="1" eaLnBrk="1" hangingPunct="1"/>
            <a:r>
              <a:rPr lang="en-US" dirty="0" smtClean="0"/>
              <a:t>Get a vertex’s out-edges: </a:t>
            </a:r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(|V|)</a:t>
            </a:r>
            <a:endParaRPr lang="en-US" dirty="0" smtClean="0"/>
          </a:p>
          <a:p>
            <a:pPr lvl="1" eaLnBrk="1" hangingPunct="1"/>
            <a:r>
              <a:rPr lang="en-US" dirty="0" smtClean="0"/>
              <a:t>Get a vertex’s in-edges: </a:t>
            </a:r>
          </a:p>
          <a:p>
            <a:pPr lvl="1" eaLnBrk="1" hangingPunct="1"/>
            <a:r>
              <a:rPr lang="en-US" dirty="0" smtClean="0"/>
              <a:t>Decide if some edge exists: </a:t>
            </a:r>
          </a:p>
          <a:p>
            <a:pPr lvl="1" eaLnBrk="1" hangingPunct="1"/>
            <a:r>
              <a:rPr lang="en-US" dirty="0" smtClean="0"/>
              <a:t>Insert an edge: </a:t>
            </a:r>
          </a:p>
          <a:p>
            <a:pPr lvl="1" eaLnBrk="1" hangingPunct="1"/>
            <a:r>
              <a:rPr lang="en-US" dirty="0" smtClean="0"/>
              <a:t>Delete an edge: 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Space requirements:</a:t>
            </a:r>
          </a:p>
          <a:p>
            <a:pPr eaLnBrk="1" hangingPunct="1"/>
            <a:endParaRPr lang="en-US" dirty="0" smtClean="0"/>
          </a:p>
          <a:p>
            <a:pPr lvl="1" eaLnBrk="1" hangingPunct="1">
              <a:buFontTx/>
              <a:buNone/>
            </a:pPr>
            <a:endParaRPr lang="en-US" sz="1000" dirty="0" smtClean="0"/>
          </a:p>
          <a:p>
            <a:pPr eaLnBrk="1" hangingPunct="1"/>
            <a:r>
              <a:rPr lang="en-US" dirty="0" smtClean="0"/>
              <a:t>Best for sparse or dense graphs?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grpSp>
        <p:nvGrpSpPr>
          <p:cNvPr id="125" name="Group 124"/>
          <p:cNvGrpSpPr/>
          <p:nvPr/>
        </p:nvGrpSpPr>
        <p:grpSpPr>
          <a:xfrm>
            <a:off x="5602128" y="914400"/>
            <a:ext cx="3313272" cy="2743200"/>
            <a:chOff x="4572000" y="3276600"/>
            <a:chExt cx="3681413" cy="3048000"/>
          </a:xfrm>
        </p:grpSpPr>
        <p:sp>
          <p:nvSpPr>
            <p:cNvPr id="126" name="Rectangle 1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053013" y="3768725"/>
              <a:ext cx="2438400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 smtClean="0"/>
                <a:t>		</a:t>
              </a:r>
              <a:endParaRPr lang="en-US" dirty="0"/>
            </a:p>
          </p:txBody>
        </p:sp>
        <p:sp>
          <p:nvSpPr>
            <p:cNvPr id="127" name="Text Box 1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300246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28" name="Text Box 1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113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29" name="Text Box 1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875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30" name="Text Box 1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572000" y="3886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31" name="Text Box 19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589463" y="44958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32" name="Text Box 20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589463" y="5216525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33" name="Rectangle 2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053013" y="50895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Rectangle 2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053013" y="37687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Rectangle 2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0530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Rectangle 2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6786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Line 44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8253413" y="4419600"/>
              <a:ext cx="0" cy="1905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45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5815013" y="6324600"/>
              <a:ext cx="2438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Text Box 4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64381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140" name="Text Box 4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595813" y="5791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6135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2578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60960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76962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52970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6897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769620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613524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68580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76962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52578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6897240" y="51624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52578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60960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689724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76962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97761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Adjacency Matrix Properties</a:t>
            </a:r>
          </a:p>
        </p:txBody>
      </p:sp>
      <p:sp>
        <p:nvSpPr>
          <p:cNvPr id="7475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Running time to:</a:t>
            </a:r>
          </a:p>
          <a:p>
            <a:pPr lvl="1" eaLnBrk="1" hangingPunct="1"/>
            <a:r>
              <a:rPr lang="en-US" dirty="0" smtClean="0"/>
              <a:t>Get a vertex’s out-edges: </a:t>
            </a:r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(|V|)</a:t>
            </a:r>
            <a:endParaRPr lang="en-US" dirty="0" smtClean="0"/>
          </a:p>
          <a:p>
            <a:pPr lvl="1" eaLnBrk="1" hangingPunct="1"/>
            <a:r>
              <a:rPr lang="en-US" dirty="0" smtClean="0"/>
              <a:t>Get a vertex’s in-edges: </a:t>
            </a:r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(|V|)</a:t>
            </a:r>
            <a:endParaRPr lang="en-US" dirty="0" smtClean="0"/>
          </a:p>
          <a:p>
            <a:pPr lvl="1" eaLnBrk="1" hangingPunct="1"/>
            <a:r>
              <a:rPr lang="en-US" dirty="0" smtClean="0"/>
              <a:t>Decide if some edge exists: </a:t>
            </a:r>
          </a:p>
          <a:p>
            <a:pPr lvl="1" eaLnBrk="1" hangingPunct="1"/>
            <a:r>
              <a:rPr lang="en-US" dirty="0" smtClean="0"/>
              <a:t>Insert an edge: </a:t>
            </a:r>
          </a:p>
          <a:p>
            <a:pPr lvl="1" eaLnBrk="1" hangingPunct="1"/>
            <a:r>
              <a:rPr lang="en-US" dirty="0" smtClean="0"/>
              <a:t>Delete an edge: 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Space requirements:</a:t>
            </a:r>
          </a:p>
          <a:p>
            <a:pPr eaLnBrk="1" hangingPunct="1"/>
            <a:endParaRPr lang="en-US" dirty="0" smtClean="0"/>
          </a:p>
          <a:p>
            <a:pPr lvl="1" eaLnBrk="1" hangingPunct="1">
              <a:buFontTx/>
              <a:buNone/>
            </a:pPr>
            <a:endParaRPr lang="en-US" sz="1000" dirty="0" smtClean="0"/>
          </a:p>
          <a:p>
            <a:pPr eaLnBrk="1" hangingPunct="1"/>
            <a:r>
              <a:rPr lang="en-US" dirty="0" smtClean="0"/>
              <a:t>Best for sparse or dense graphs?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grpSp>
        <p:nvGrpSpPr>
          <p:cNvPr id="125" name="Group 124"/>
          <p:cNvGrpSpPr/>
          <p:nvPr/>
        </p:nvGrpSpPr>
        <p:grpSpPr>
          <a:xfrm>
            <a:off x="5602128" y="914400"/>
            <a:ext cx="3313272" cy="2743200"/>
            <a:chOff x="4572000" y="3276600"/>
            <a:chExt cx="3681413" cy="3048000"/>
          </a:xfrm>
        </p:grpSpPr>
        <p:sp>
          <p:nvSpPr>
            <p:cNvPr id="126" name="Rectangle 1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053013" y="3768725"/>
              <a:ext cx="2438400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 smtClean="0"/>
                <a:t>		</a:t>
              </a:r>
              <a:endParaRPr lang="en-US" dirty="0"/>
            </a:p>
          </p:txBody>
        </p:sp>
        <p:sp>
          <p:nvSpPr>
            <p:cNvPr id="127" name="Text Box 1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300246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28" name="Text Box 1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113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29" name="Text Box 1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875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30" name="Text Box 1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572000" y="3886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31" name="Text Box 19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589463" y="44958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32" name="Text Box 20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589463" y="5216525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33" name="Rectangle 2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053013" y="50895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Rectangle 2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053013" y="37687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Rectangle 2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0530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Rectangle 2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6786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Line 44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8253413" y="4419600"/>
              <a:ext cx="0" cy="1905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45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5815013" y="6324600"/>
              <a:ext cx="2438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Text Box 4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64381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140" name="Text Box 4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595813" y="5791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6135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2578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60960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76962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52970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6897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769620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613524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68580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76962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52578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6897240" y="51624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52578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60960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689724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76962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10893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Adjacency Matrix Properties</a:t>
            </a:r>
          </a:p>
        </p:txBody>
      </p:sp>
      <p:sp>
        <p:nvSpPr>
          <p:cNvPr id="7475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Running time to:</a:t>
            </a:r>
          </a:p>
          <a:p>
            <a:pPr lvl="1" eaLnBrk="1" hangingPunct="1"/>
            <a:r>
              <a:rPr lang="en-US" dirty="0" smtClean="0"/>
              <a:t>Get a vertex’s out-edges: </a:t>
            </a:r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(|V|)</a:t>
            </a:r>
            <a:endParaRPr lang="en-US" dirty="0" smtClean="0"/>
          </a:p>
          <a:p>
            <a:pPr lvl="1" eaLnBrk="1" hangingPunct="1"/>
            <a:r>
              <a:rPr lang="en-US" dirty="0" smtClean="0"/>
              <a:t>Get a vertex’s in-edges: </a:t>
            </a:r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(|V|)</a:t>
            </a:r>
            <a:endParaRPr lang="en-US" dirty="0" smtClean="0"/>
          </a:p>
          <a:p>
            <a:pPr lvl="1" eaLnBrk="1" hangingPunct="1"/>
            <a:r>
              <a:rPr lang="en-US" dirty="0" smtClean="0"/>
              <a:t>Decide if some edge exists: </a:t>
            </a:r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(1)</a:t>
            </a:r>
            <a:endParaRPr lang="en-US" dirty="0" smtClean="0"/>
          </a:p>
          <a:p>
            <a:pPr lvl="1" eaLnBrk="1" hangingPunct="1"/>
            <a:r>
              <a:rPr lang="en-US" dirty="0" smtClean="0"/>
              <a:t>Insert an edge: </a:t>
            </a:r>
          </a:p>
          <a:p>
            <a:pPr lvl="1" eaLnBrk="1" hangingPunct="1"/>
            <a:r>
              <a:rPr lang="en-US" dirty="0" smtClean="0"/>
              <a:t>Delete an edge: 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Space requirements:</a:t>
            </a:r>
          </a:p>
          <a:p>
            <a:pPr eaLnBrk="1" hangingPunct="1"/>
            <a:endParaRPr lang="en-US" dirty="0" smtClean="0"/>
          </a:p>
          <a:p>
            <a:pPr lvl="1" eaLnBrk="1" hangingPunct="1">
              <a:buFontTx/>
              <a:buNone/>
            </a:pPr>
            <a:endParaRPr lang="en-US" sz="1000" dirty="0" smtClean="0"/>
          </a:p>
          <a:p>
            <a:pPr eaLnBrk="1" hangingPunct="1"/>
            <a:r>
              <a:rPr lang="en-US" dirty="0" smtClean="0"/>
              <a:t>Best for sparse or dense graphs?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grpSp>
        <p:nvGrpSpPr>
          <p:cNvPr id="125" name="Group 124"/>
          <p:cNvGrpSpPr/>
          <p:nvPr/>
        </p:nvGrpSpPr>
        <p:grpSpPr>
          <a:xfrm>
            <a:off x="5602128" y="914400"/>
            <a:ext cx="3313272" cy="2743200"/>
            <a:chOff x="4572000" y="3276600"/>
            <a:chExt cx="3681413" cy="3048000"/>
          </a:xfrm>
        </p:grpSpPr>
        <p:sp>
          <p:nvSpPr>
            <p:cNvPr id="126" name="Rectangle 1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053013" y="3768725"/>
              <a:ext cx="2438400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 smtClean="0"/>
                <a:t>		</a:t>
              </a:r>
              <a:endParaRPr lang="en-US" dirty="0"/>
            </a:p>
          </p:txBody>
        </p:sp>
        <p:sp>
          <p:nvSpPr>
            <p:cNvPr id="127" name="Text Box 1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300246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28" name="Text Box 1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113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29" name="Text Box 1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875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30" name="Text Box 1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572000" y="3886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31" name="Text Box 19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589463" y="44958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32" name="Text Box 20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589463" y="5216525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33" name="Rectangle 2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053013" y="50895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Rectangle 2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053013" y="37687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Rectangle 2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0530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Rectangle 2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6786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Line 44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8253413" y="4419600"/>
              <a:ext cx="0" cy="1905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45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5815013" y="6324600"/>
              <a:ext cx="2438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Text Box 4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64381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140" name="Text Box 4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595813" y="5791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6135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2578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60960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76962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52970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6897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769620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613524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68580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76962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52578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6897240" y="51624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52578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60960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689724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76962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756905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Adjacency Matrix Properties</a:t>
            </a:r>
          </a:p>
        </p:txBody>
      </p:sp>
      <p:sp>
        <p:nvSpPr>
          <p:cNvPr id="7475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Running time to:</a:t>
            </a:r>
          </a:p>
          <a:p>
            <a:pPr lvl="1" eaLnBrk="1" hangingPunct="1"/>
            <a:r>
              <a:rPr lang="en-US" dirty="0" smtClean="0"/>
              <a:t>Get a vertex’s out-edges: </a:t>
            </a:r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(|V|)</a:t>
            </a:r>
            <a:endParaRPr lang="en-US" dirty="0" smtClean="0"/>
          </a:p>
          <a:p>
            <a:pPr lvl="1" eaLnBrk="1" hangingPunct="1"/>
            <a:r>
              <a:rPr lang="en-US" dirty="0" smtClean="0"/>
              <a:t>Get a vertex’s in-edges: </a:t>
            </a:r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(|V|)</a:t>
            </a:r>
            <a:endParaRPr lang="en-US" dirty="0" smtClean="0"/>
          </a:p>
          <a:p>
            <a:pPr lvl="1" eaLnBrk="1" hangingPunct="1"/>
            <a:r>
              <a:rPr lang="en-US" dirty="0" smtClean="0"/>
              <a:t>Decide if some edge exists: </a:t>
            </a:r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(1)</a:t>
            </a:r>
            <a:endParaRPr lang="en-US" dirty="0" smtClean="0"/>
          </a:p>
          <a:p>
            <a:pPr lvl="1" eaLnBrk="1" hangingPunct="1"/>
            <a:r>
              <a:rPr lang="en-US" dirty="0" smtClean="0"/>
              <a:t>Insert an edge: </a:t>
            </a:r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(1)</a:t>
            </a:r>
            <a:endParaRPr lang="en-US" dirty="0" smtClean="0"/>
          </a:p>
          <a:p>
            <a:pPr lvl="1" eaLnBrk="1" hangingPunct="1"/>
            <a:r>
              <a:rPr lang="en-US" dirty="0" smtClean="0"/>
              <a:t>Delete an edge: 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Space requirements:</a:t>
            </a:r>
          </a:p>
          <a:p>
            <a:pPr eaLnBrk="1" hangingPunct="1"/>
            <a:endParaRPr lang="en-US" dirty="0" smtClean="0"/>
          </a:p>
          <a:p>
            <a:pPr lvl="1" eaLnBrk="1" hangingPunct="1">
              <a:buFontTx/>
              <a:buNone/>
            </a:pPr>
            <a:endParaRPr lang="en-US" sz="1000" dirty="0" smtClean="0"/>
          </a:p>
          <a:p>
            <a:pPr eaLnBrk="1" hangingPunct="1"/>
            <a:r>
              <a:rPr lang="en-US" dirty="0" smtClean="0"/>
              <a:t>Best for sparse or dense graphs?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grpSp>
        <p:nvGrpSpPr>
          <p:cNvPr id="125" name="Group 124"/>
          <p:cNvGrpSpPr/>
          <p:nvPr/>
        </p:nvGrpSpPr>
        <p:grpSpPr>
          <a:xfrm>
            <a:off x="5602128" y="914400"/>
            <a:ext cx="3313272" cy="2743200"/>
            <a:chOff x="4572000" y="3276600"/>
            <a:chExt cx="3681413" cy="3048000"/>
          </a:xfrm>
        </p:grpSpPr>
        <p:sp>
          <p:nvSpPr>
            <p:cNvPr id="126" name="Rectangle 1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053013" y="3768725"/>
              <a:ext cx="2438400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 smtClean="0"/>
                <a:t>		</a:t>
              </a:r>
              <a:endParaRPr lang="en-US" dirty="0"/>
            </a:p>
          </p:txBody>
        </p:sp>
        <p:sp>
          <p:nvSpPr>
            <p:cNvPr id="127" name="Text Box 1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300246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28" name="Text Box 1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113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29" name="Text Box 1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875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30" name="Text Box 1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572000" y="3886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31" name="Text Box 19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589463" y="44958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32" name="Text Box 20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589463" y="5216525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33" name="Rectangle 2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053013" y="50895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Rectangle 2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053013" y="37687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Rectangle 2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0530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Rectangle 2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6786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Line 44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8253413" y="4419600"/>
              <a:ext cx="0" cy="1905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45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5815013" y="6324600"/>
              <a:ext cx="2438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Text Box 4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64381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140" name="Text Box 4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595813" y="5791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6135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2578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60960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76962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52970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6897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769620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613524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68580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76962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52578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6897240" y="51624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52578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60960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689724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76962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32096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Adjacency Matrix Properties</a:t>
            </a:r>
          </a:p>
        </p:txBody>
      </p:sp>
      <p:sp>
        <p:nvSpPr>
          <p:cNvPr id="7475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Running time to:</a:t>
            </a:r>
          </a:p>
          <a:p>
            <a:pPr lvl="1" eaLnBrk="1" hangingPunct="1"/>
            <a:r>
              <a:rPr lang="en-US" dirty="0" smtClean="0"/>
              <a:t>Get a vertex’s out-edges: </a:t>
            </a:r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(|V|)</a:t>
            </a:r>
            <a:endParaRPr lang="en-US" dirty="0" smtClean="0"/>
          </a:p>
          <a:p>
            <a:pPr lvl="1" eaLnBrk="1" hangingPunct="1"/>
            <a:r>
              <a:rPr lang="en-US" dirty="0" smtClean="0"/>
              <a:t>Get a vertex’s in-edges: </a:t>
            </a:r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(|V|)</a:t>
            </a:r>
            <a:endParaRPr lang="en-US" dirty="0" smtClean="0"/>
          </a:p>
          <a:p>
            <a:pPr lvl="1" eaLnBrk="1" hangingPunct="1"/>
            <a:r>
              <a:rPr lang="en-US" dirty="0" smtClean="0"/>
              <a:t>Decide if some edge exists: </a:t>
            </a:r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(1)</a:t>
            </a:r>
            <a:endParaRPr lang="en-US" dirty="0" smtClean="0"/>
          </a:p>
          <a:p>
            <a:pPr lvl="1" eaLnBrk="1" hangingPunct="1"/>
            <a:r>
              <a:rPr lang="en-US" dirty="0" smtClean="0"/>
              <a:t>Insert an edge: </a:t>
            </a:r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(1)</a:t>
            </a:r>
            <a:endParaRPr lang="en-US" dirty="0" smtClean="0"/>
          </a:p>
          <a:p>
            <a:pPr lvl="1" eaLnBrk="1" hangingPunct="1"/>
            <a:r>
              <a:rPr lang="en-US" dirty="0" smtClean="0"/>
              <a:t>Delete an edge: </a:t>
            </a:r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(1)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Space requirements:</a:t>
            </a:r>
          </a:p>
          <a:p>
            <a:pPr eaLnBrk="1" hangingPunct="1"/>
            <a:endParaRPr lang="en-US" dirty="0" smtClean="0"/>
          </a:p>
          <a:p>
            <a:pPr lvl="1" eaLnBrk="1" hangingPunct="1">
              <a:buFontTx/>
              <a:buNone/>
            </a:pPr>
            <a:endParaRPr lang="en-US" sz="1000" dirty="0" smtClean="0"/>
          </a:p>
          <a:p>
            <a:pPr eaLnBrk="1" hangingPunct="1"/>
            <a:r>
              <a:rPr lang="en-US" dirty="0" smtClean="0"/>
              <a:t>Best for sparse or dense graphs?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grpSp>
        <p:nvGrpSpPr>
          <p:cNvPr id="125" name="Group 124"/>
          <p:cNvGrpSpPr/>
          <p:nvPr/>
        </p:nvGrpSpPr>
        <p:grpSpPr>
          <a:xfrm>
            <a:off x="5602128" y="914400"/>
            <a:ext cx="3313272" cy="2743200"/>
            <a:chOff x="4572000" y="3276600"/>
            <a:chExt cx="3681413" cy="3048000"/>
          </a:xfrm>
        </p:grpSpPr>
        <p:sp>
          <p:nvSpPr>
            <p:cNvPr id="126" name="Rectangle 1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053013" y="3768725"/>
              <a:ext cx="2438400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 smtClean="0"/>
                <a:t>		</a:t>
              </a:r>
              <a:endParaRPr lang="en-US" dirty="0"/>
            </a:p>
          </p:txBody>
        </p:sp>
        <p:sp>
          <p:nvSpPr>
            <p:cNvPr id="127" name="Text Box 1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300246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28" name="Text Box 1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113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29" name="Text Box 1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875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30" name="Text Box 1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572000" y="3886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31" name="Text Box 19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589463" y="44958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32" name="Text Box 20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589463" y="5216525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33" name="Rectangle 2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053013" y="50895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Rectangle 2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053013" y="37687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Rectangle 2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0530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Rectangle 2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6786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Line 44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8253413" y="4419600"/>
              <a:ext cx="0" cy="1905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45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5815013" y="6324600"/>
              <a:ext cx="2438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Text Box 4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64381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140" name="Text Box 4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595813" y="5791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6135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2578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60960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76962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52970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6897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769620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613524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68580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76962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52578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6897240" y="51624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52578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60960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689724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76962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94893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Adjacency Matrix Properties</a:t>
            </a:r>
          </a:p>
        </p:txBody>
      </p:sp>
      <p:sp>
        <p:nvSpPr>
          <p:cNvPr id="7475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Running time to:</a:t>
            </a:r>
          </a:p>
          <a:p>
            <a:pPr lvl="1" eaLnBrk="1" hangingPunct="1"/>
            <a:r>
              <a:rPr lang="en-US" dirty="0" smtClean="0"/>
              <a:t>Get a vertex’s out-edges: </a:t>
            </a:r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(|V|)</a:t>
            </a:r>
            <a:endParaRPr lang="en-US" dirty="0" smtClean="0"/>
          </a:p>
          <a:p>
            <a:pPr lvl="1" eaLnBrk="1" hangingPunct="1"/>
            <a:r>
              <a:rPr lang="en-US" dirty="0" smtClean="0"/>
              <a:t>Get a vertex’s in-edges: </a:t>
            </a:r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(|V|)</a:t>
            </a:r>
            <a:endParaRPr lang="en-US" dirty="0" smtClean="0"/>
          </a:p>
          <a:p>
            <a:pPr lvl="1" eaLnBrk="1" hangingPunct="1"/>
            <a:r>
              <a:rPr lang="en-US" dirty="0" smtClean="0"/>
              <a:t>Decide if some edge exists: </a:t>
            </a:r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(1)</a:t>
            </a:r>
            <a:endParaRPr lang="en-US" dirty="0" smtClean="0"/>
          </a:p>
          <a:p>
            <a:pPr lvl="1" eaLnBrk="1" hangingPunct="1"/>
            <a:r>
              <a:rPr lang="en-US" dirty="0" smtClean="0"/>
              <a:t>Insert an edge: </a:t>
            </a:r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(1)</a:t>
            </a:r>
            <a:endParaRPr lang="en-US" dirty="0" smtClean="0"/>
          </a:p>
          <a:p>
            <a:pPr lvl="1" eaLnBrk="1" hangingPunct="1"/>
            <a:r>
              <a:rPr lang="en-US" dirty="0" smtClean="0"/>
              <a:t>Delete an edge: </a:t>
            </a:r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(1)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Space requirements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>
                <a:solidFill>
                  <a:schemeClr val="accent2"/>
                </a:solidFill>
              </a:rPr>
              <a:t>V|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bits</a:t>
            </a:r>
            <a:endParaRPr lang="en-US" dirty="0" smtClean="0"/>
          </a:p>
          <a:p>
            <a:pPr lvl="1" eaLnBrk="1" hangingPunct="1">
              <a:buFontTx/>
              <a:buNone/>
            </a:pPr>
            <a:endParaRPr lang="en-US" sz="1000" dirty="0" smtClean="0"/>
          </a:p>
          <a:p>
            <a:pPr eaLnBrk="1" hangingPunct="1"/>
            <a:r>
              <a:rPr lang="en-US" dirty="0" smtClean="0"/>
              <a:t>Best for sparse or dense graphs?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grpSp>
        <p:nvGrpSpPr>
          <p:cNvPr id="125" name="Group 124"/>
          <p:cNvGrpSpPr/>
          <p:nvPr/>
        </p:nvGrpSpPr>
        <p:grpSpPr>
          <a:xfrm>
            <a:off x="5602128" y="914400"/>
            <a:ext cx="3313272" cy="2743200"/>
            <a:chOff x="4572000" y="3276600"/>
            <a:chExt cx="3681413" cy="3048000"/>
          </a:xfrm>
        </p:grpSpPr>
        <p:sp>
          <p:nvSpPr>
            <p:cNvPr id="126" name="Rectangle 1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053013" y="3768725"/>
              <a:ext cx="2438400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 smtClean="0"/>
                <a:t>		</a:t>
              </a:r>
              <a:endParaRPr lang="en-US" dirty="0"/>
            </a:p>
          </p:txBody>
        </p:sp>
        <p:sp>
          <p:nvSpPr>
            <p:cNvPr id="127" name="Text Box 1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300246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28" name="Text Box 1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113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29" name="Text Box 1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875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30" name="Text Box 1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572000" y="3886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31" name="Text Box 19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589463" y="44958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32" name="Text Box 20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589463" y="5216525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33" name="Rectangle 2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053013" y="50895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Rectangle 2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053013" y="37687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Rectangle 2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0530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Rectangle 2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6786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Line 44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8253413" y="4419600"/>
              <a:ext cx="0" cy="1905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45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5815013" y="6324600"/>
              <a:ext cx="2438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Text Box 4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64381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140" name="Text Box 4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595813" y="5791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6135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2578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60960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76962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52970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6897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769620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613524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68580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76962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52578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6897240" y="51624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52578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60960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689724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76962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00159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Adjacency Matrix Properties</a:t>
            </a:r>
          </a:p>
        </p:txBody>
      </p:sp>
      <p:sp>
        <p:nvSpPr>
          <p:cNvPr id="7475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Running time to:</a:t>
            </a:r>
          </a:p>
          <a:p>
            <a:pPr lvl="1" eaLnBrk="1" hangingPunct="1"/>
            <a:r>
              <a:rPr lang="en-US" dirty="0" smtClean="0"/>
              <a:t>Get a vertex’s out-edges: </a:t>
            </a:r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(|V|)</a:t>
            </a:r>
            <a:endParaRPr lang="en-US" dirty="0" smtClean="0"/>
          </a:p>
          <a:p>
            <a:pPr lvl="1" eaLnBrk="1" hangingPunct="1"/>
            <a:r>
              <a:rPr lang="en-US" dirty="0" smtClean="0"/>
              <a:t>Get a vertex’s in-edges: </a:t>
            </a:r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(|V|)</a:t>
            </a:r>
            <a:endParaRPr lang="en-US" dirty="0" smtClean="0"/>
          </a:p>
          <a:p>
            <a:pPr lvl="1" eaLnBrk="1" hangingPunct="1"/>
            <a:r>
              <a:rPr lang="en-US" dirty="0" smtClean="0"/>
              <a:t>Decide if some edge exists: </a:t>
            </a:r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(1)</a:t>
            </a:r>
            <a:endParaRPr lang="en-US" dirty="0" smtClean="0"/>
          </a:p>
          <a:p>
            <a:pPr lvl="1" eaLnBrk="1" hangingPunct="1"/>
            <a:r>
              <a:rPr lang="en-US" dirty="0" smtClean="0"/>
              <a:t>Insert an edge: </a:t>
            </a:r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(1)</a:t>
            </a:r>
            <a:endParaRPr lang="en-US" dirty="0" smtClean="0"/>
          </a:p>
          <a:p>
            <a:pPr lvl="1" eaLnBrk="1" hangingPunct="1"/>
            <a:r>
              <a:rPr lang="en-US" dirty="0" smtClean="0"/>
              <a:t>Delete an edge: </a:t>
            </a:r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(1)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Space requirements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>
                <a:solidFill>
                  <a:schemeClr val="accent2"/>
                </a:solidFill>
              </a:rPr>
              <a:t>V|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bits</a:t>
            </a:r>
            <a:endParaRPr lang="en-US" dirty="0" smtClean="0"/>
          </a:p>
          <a:p>
            <a:pPr lvl="1" eaLnBrk="1" hangingPunct="1">
              <a:buFontTx/>
              <a:buNone/>
            </a:pPr>
            <a:endParaRPr lang="en-US" sz="1000" dirty="0" smtClean="0"/>
          </a:p>
          <a:p>
            <a:pPr eaLnBrk="1" hangingPunct="1"/>
            <a:r>
              <a:rPr lang="en-US" dirty="0" smtClean="0"/>
              <a:t>Best for sparse or dense graphs</a:t>
            </a:r>
            <a:r>
              <a:rPr lang="en-US" dirty="0" smtClean="0"/>
              <a:t>?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Best for dense </a:t>
            </a:r>
            <a:r>
              <a:rPr lang="en-US" dirty="0" smtClean="0">
                <a:solidFill>
                  <a:schemeClr val="accent2"/>
                </a:solidFill>
              </a:rPr>
              <a:t>graphs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grpSp>
        <p:nvGrpSpPr>
          <p:cNvPr id="125" name="Group 124"/>
          <p:cNvGrpSpPr/>
          <p:nvPr/>
        </p:nvGrpSpPr>
        <p:grpSpPr>
          <a:xfrm>
            <a:off x="5602128" y="914400"/>
            <a:ext cx="3313272" cy="2743200"/>
            <a:chOff x="4572000" y="3276600"/>
            <a:chExt cx="3681413" cy="3048000"/>
          </a:xfrm>
        </p:grpSpPr>
        <p:sp>
          <p:nvSpPr>
            <p:cNvPr id="126" name="Rectangle 1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053013" y="3768725"/>
              <a:ext cx="2438400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 smtClean="0"/>
                <a:t>		</a:t>
              </a:r>
              <a:endParaRPr lang="en-US" dirty="0"/>
            </a:p>
          </p:txBody>
        </p:sp>
        <p:sp>
          <p:nvSpPr>
            <p:cNvPr id="127" name="Text Box 1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300246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28" name="Text Box 1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113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29" name="Text Box 1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875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30" name="Text Box 1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572000" y="3886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31" name="Text Box 19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589463" y="44958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32" name="Text Box 20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589463" y="5216525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33" name="Rectangle 2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053013" y="50895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Rectangle 2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053013" y="37687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Rectangle 2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0530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Rectangle 2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6786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Line 44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8253413" y="4419600"/>
              <a:ext cx="0" cy="1905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45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5815013" y="6324600"/>
              <a:ext cx="2438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Text Box 4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64381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140" name="Text Box 4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595813" y="5791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6135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2578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60960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76962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52970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6897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769620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613524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68580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76962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52578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6897240" y="51624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52578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60960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689724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76962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770306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Undirected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>
                <a:solidFill>
                  <a:schemeClr val="accent2"/>
                </a:solidFill>
              </a:rPr>
              <a:t>undirected graphs</a:t>
            </a:r>
            <a:r>
              <a:rPr lang="en-US" dirty="0" smtClean="0"/>
              <a:t>, edges have no specific direction</a:t>
            </a:r>
          </a:p>
          <a:p>
            <a:pPr lvl="1"/>
            <a:r>
              <a:rPr lang="en-US" dirty="0" smtClean="0"/>
              <a:t>Edges are always “two-way”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42672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Thus,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u,v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sz="2000" b="0" dirty="0" smtClean="0">
                <a:latin typeface="+mj-lt"/>
                <a:sym typeface="Symbol" pitchFamily="18" charset="2"/>
              </a:rPr>
              <a:t>  implies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kern="0" dirty="0" smtClean="0">
                <a:latin typeface="+mj-lt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sz="2000" b="0" dirty="0" smtClean="0">
                <a:latin typeface="+mj-lt"/>
                <a:sym typeface="Symbol" pitchFamily="18" charset="2"/>
              </a:rPr>
              <a:t> 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Only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one of these edges needs to be in the set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The other is implicit, so normalize how you check for it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endParaRPr lang="en-US" sz="1000" b="0" kern="0" baseline="0" dirty="0" smtClean="0">
              <a:latin typeface="+mj-lt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Degree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of a vertex: number of edges containing that vertex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baseline="0" dirty="0" smtClean="0">
                <a:latin typeface="+mj-lt"/>
                <a:sym typeface="Symbol" pitchFamily="18" charset="2"/>
              </a:rPr>
              <a:t>Put another</a:t>
            </a:r>
            <a:r>
              <a:rPr lang="en-US" sz="2000" b="0" kern="0" dirty="0" smtClean="0">
                <a:latin typeface="+mj-lt"/>
                <a:sym typeface="Symbol" pitchFamily="18" charset="2"/>
              </a:rPr>
              <a:t> way: the number of adjacent vertices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</p:txBody>
      </p:sp>
      <p:grpSp>
        <p:nvGrpSpPr>
          <p:cNvPr id="9" name="Group 81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4191000" y="2286000"/>
            <a:ext cx="2947988" cy="1814513"/>
            <a:chOff x="1838" y="1257"/>
            <a:chExt cx="1857" cy="1143"/>
          </a:xfrm>
        </p:grpSpPr>
        <p:sp>
          <p:nvSpPr>
            <p:cNvPr id="10" name="Oval 68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056" y="179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1" name="Text Box 69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838" y="1603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2" name="Oval 70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772" y="208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3" name="Text Box 71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934" y="2150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B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4" name="Oval 72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312" y="165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5" name="Text Box 73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62" y="1699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6" name="AutoShape 74"/>
            <p:cNvCxnSpPr>
              <a:cxnSpLocks noChangeShapeType="1"/>
              <a:stCxn id="14" idx="3"/>
              <a:endCxn id="12" idx="6"/>
            </p:cNvCxnSpPr>
            <p:nvPr>
              <p:custDataLst>
                <p:tags r:id="rId8"/>
              </p:custDataLst>
            </p:nvPr>
          </p:nvCxnSpPr>
          <p:spPr bwMode="auto">
            <a:xfrm flipH="1">
              <a:off x="2961" y="1814"/>
              <a:ext cx="377" cy="3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" name="AutoShape 75"/>
            <p:cNvCxnSpPr>
              <a:cxnSpLocks noChangeShapeType="1"/>
              <a:stCxn id="12" idx="2"/>
              <a:endCxn id="10" idx="5"/>
            </p:cNvCxnSpPr>
            <p:nvPr>
              <p:custDataLst>
                <p:tags r:id="rId9"/>
              </p:custDataLst>
            </p:nvPr>
          </p:nvCxnSpPr>
          <p:spPr bwMode="auto">
            <a:xfrm flipH="1" flipV="1">
              <a:off x="2210" y="1958"/>
              <a:ext cx="553" cy="2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8" name="Oval 77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646" y="145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9" name="AutoShape 78"/>
            <p:cNvCxnSpPr>
              <a:cxnSpLocks noChangeShapeType="1"/>
              <a:stCxn id="14" idx="1"/>
            </p:cNvCxnSpPr>
            <p:nvPr>
              <p:custDataLst>
                <p:tags r:id="rId11"/>
              </p:custDataLst>
            </p:nvPr>
          </p:nvCxnSpPr>
          <p:spPr bwMode="auto">
            <a:xfrm flipH="1" flipV="1">
              <a:off x="2838" y="1553"/>
              <a:ext cx="500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0" name="Text Box 79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742" y="1257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cxnSp>
        <p:nvCxnSpPr>
          <p:cNvPr id="22" name="Straight Connector 21"/>
          <p:cNvCxnSpPr>
            <a:stCxn id="10" idx="6"/>
            <a:endCxn id="14" idx="2"/>
          </p:cNvCxnSpPr>
          <p:nvPr/>
        </p:nvCxnSpPr>
        <p:spPr bwMode="auto">
          <a:xfrm flipV="1">
            <a:off x="4822825" y="3054350"/>
            <a:ext cx="170815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578733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Adjacency Matrix Properties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will the adjacency matrix vary for an </a:t>
            </a:r>
            <a:r>
              <a:rPr lang="en-US" i="1" dirty="0" smtClean="0"/>
              <a:t>undirected graph</a:t>
            </a:r>
            <a:r>
              <a:rPr lang="en-US" dirty="0" smtClean="0"/>
              <a:t>?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How can we adapt the representation for </a:t>
            </a:r>
            <a:r>
              <a:rPr lang="en-US" i="1" dirty="0" smtClean="0"/>
              <a:t>weighted graphs</a:t>
            </a:r>
            <a:r>
              <a:rPr lang="en-US" dirty="0" smtClean="0"/>
              <a:t>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5602128" y="3657600"/>
            <a:ext cx="3313272" cy="2743200"/>
            <a:chOff x="4572000" y="3276600"/>
            <a:chExt cx="3681413" cy="3048000"/>
          </a:xfrm>
        </p:grpSpPr>
        <p:sp>
          <p:nvSpPr>
            <p:cNvPr id="40" name="Rectangle 1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053013" y="3768725"/>
              <a:ext cx="2438400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 smtClean="0"/>
                <a:t>		</a:t>
              </a:r>
              <a:endParaRPr lang="en-US" dirty="0"/>
            </a:p>
          </p:txBody>
        </p:sp>
        <p:sp>
          <p:nvSpPr>
            <p:cNvPr id="41" name="Text Box 1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300246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42" name="Text Box 1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113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43" name="Text Box 1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875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44" name="Text Box 1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572000" y="3886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45" name="Text Box 19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589463" y="44958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46" name="Text Box 20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589463" y="5216525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47" name="Rectangle 2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053013" y="50895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2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053013" y="37687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Rectangle 2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0530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Rectangle 2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6786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44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8253413" y="4419600"/>
              <a:ext cx="0" cy="1905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45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5815013" y="6324600"/>
              <a:ext cx="2438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Text Box 4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64381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54" name="Text Box 4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595813" y="5791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135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2578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0960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6962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2970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897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69620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13524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8580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6962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2578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897240" y="51624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2578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0960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89724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6962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5645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Adjacency Matrix Properties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will the adjacency matrix vary for an </a:t>
            </a:r>
            <a:r>
              <a:rPr lang="en-US" i="1" dirty="0" smtClean="0"/>
              <a:t>undirected graph</a:t>
            </a:r>
            <a:r>
              <a:rPr lang="en-US" dirty="0" smtClean="0"/>
              <a:t>?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Undirected will be symmetric around the </a:t>
            </a:r>
            <a:r>
              <a:rPr lang="en-US" dirty="0" smtClean="0">
                <a:solidFill>
                  <a:schemeClr val="accent2"/>
                </a:solidFill>
              </a:rPr>
              <a:t>diagonal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How can we adapt the representation for </a:t>
            </a:r>
            <a:r>
              <a:rPr lang="en-US" i="1" dirty="0" smtClean="0"/>
              <a:t>weighted graphs</a:t>
            </a:r>
            <a:r>
              <a:rPr lang="en-US" dirty="0" smtClean="0"/>
              <a:t>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5602128" y="3657600"/>
            <a:ext cx="3313272" cy="2743200"/>
            <a:chOff x="4572000" y="3276600"/>
            <a:chExt cx="3681413" cy="3048000"/>
          </a:xfrm>
        </p:grpSpPr>
        <p:sp>
          <p:nvSpPr>
            <p:cNvPr id="40" name="Rectangle 1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053013" y="3768725"/>
              <a:ext cx="2438400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 smtClean="0"/>
                <a:t>		</a:t>
              </a:r>
              <a:endParaRPr lang="en-US" dirty="0"/>
            </a:p>
          </p:txBody>
        </p:sp>
        <p:sp>
          <p:nvSpPr>
            <p:cNvPr id="41" name="Text Box 1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300246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42" name="Text Box 1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113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43" name="Text Box 1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875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44" name="Text Box 1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572000" y="3886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45" name="Text Box 19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589463" y="44958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46" name="Text Box 20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589463" y="5216525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47" name="Rectangle 2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053013" y="50895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2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053013" y="37687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Rectangle 2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0530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Rectangle 2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6786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44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8253413" y="4419600"/>
              <a:ext cx="0" cy="1905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45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5815013" y="6324600"/>
              <a:ext cx="2438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Text Box 4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64381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54" name="Text Box 4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595813" y="5791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135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2578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0960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6962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2970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897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69620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13524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8580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6962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2578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897240" y="51624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2578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0960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89724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6962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2395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Adjacency Matrix Properties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will the adjacency matrix vary for an </a:t>
            </a:r>
            <a:r>
              <a:rPr lang="en-US" i="1" dirty="0" smtClean="0"/>
              <a:t>undirected graph</a:t>
            </a:r>
            <a:r>
              <a:rPr lang="en-US" dirty="0" smtClean="0"/>
              <a:t>?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Undirected will be symmetric around the </a:t>
            </a:r>
            <a:r>
              <a:rPr lang="en-US" dirty="0" smtClean="0">
                <a:solidFill>
                  <a:schemeClr val="accent2"/>
                </a:solidFill>
              </a:rPr>
              <a:t>diagonal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How can we adapt the representation for </a:t>
            </a:r>
            <a:r>
              <a:rPr lang="en-US" i="1" dirty="0" smtClean="0"/>
              <a:t>weighted graphs</a:t>
            </a:r>
            <a:r>
              <a:rPr lang="en-US" dirty="0" smtClean="0"/>
              <a:t>?</a:t>
            </a:r>
          </a:p>
          <a:p>
            <a:pPr lvl="1" eaLnBrk="1" hangingPunct="1"/>
            <a:r>
              <a:rPr lang="en-US" dirty="0">
                <a:solidFill>
                  <a:schemeClr val="accent2"/>
                </a:solidFill>
              </a:rPr>
              <a:t>Instead of a Boolean, store a number in each cell</a:t>
            </a:r>
          </a:p>
          <a:p>
            <a:pPr lvl="1" eaLnBrk="1" hangingPunct="1"/>
            <a:r>
              <a:rPr lang="en-US" dirty="0">
                <a:solidFill>
                  <a:schemeClr val="accent2"/>
                </a:solidFill>
              </a:rPr>
              <a:t>Need some value to represent ‘not an edge’</a:t>
            </a:r>
          </a:p>
          <a:p>
            <a:pPr lvl="2" eaLnBrk="1" hangingPunct="1"/>
            <a:r>
              <a:rPr lang="en-US" dirty="0">
                <a:solidFill>
                  <a:schemeClr val="accent2"/>
                </a:solidFill>
              </a:rPr>
              <a:t>In </a:t>
            </a:r>
            <a:r>
              <a:rPr lang="en-US" i="1" dirty="0">
                <a:solidFill>
                  <a:schemeClr val="accent2"/>
                </a:solidFill>
              </a:rPr>
              <a:t>some</a:t>
            </a:r>
            <a:r>
              <a:rPr lang="en-US" dirty="0">
                <a:solidFill>
                  <a:schemeClr val="accent2"/>
                </a:solidFill>
              </a:rPr>
              <a:t> situations, 0 or -1 </a:t>
            </a:r>
            <a:r>
              <a:rPr lang="en-US" dirty="0" smtClean="0">
                <a:solidFill>
                  <a:schemeClr val="accent2"/>
                </a:solidFill>
              </a:rPr>
              <a:t>works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5602128" y="3657600"/>
            <a:ext cx="3313272" cy="2743200"/>
            <a:chOff x="4572000" y="3276600"/>
            <a:chExt cx="3681413" cy="3048000"/>
          </a:xfrm>
        </p:grpSpPr>
        <p:sp>
          <p:nvSpPr>
            <p:cNvPr id="40" name="Rectangle 1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053013" y="3768725"/>
              <a:ext cx="2438400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 smtClean="0"/>
                <a:t>		</a:t>
              </a:r>
              <a:endParaRPr lang="en-US" dirty="0"/>
            </a:p>
          </p:txBody>
        </p:sp>
        <p:sp>
          <p:nvSpPr>
            <p:cNvPr id="41" name="Text Box 1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300246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42" name="Text Box 1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113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43" name="Text Box 1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875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44" name="Text Box 1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572000" y="3886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45" name="Text Box 19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589463" y="44958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46" name="Text Box 20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589463" y="5216525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47" name="Rectangle 2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053013" y="50895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2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053013" y="37687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Rectangle 2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0530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Rectangle 2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6786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44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8253413" y="4419600"/>
              <a:ext cx="0" cy="1905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45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5815013" y="6324600"/>
              <a:ext cx="2438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Text Box 4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64381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54" name="Text Box 4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595813" y="5791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135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2578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0960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6962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2970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897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69620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13524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8580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6962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2578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897240" y="51624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2578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0960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89724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6962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9478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95400"/>
          </a:xfrm>
        </p:spPr>
        <p:txBody>
          <a:bodyPr/>
          <a:lstStyle/>
          <a:p>
            <a:r>
              <a:rPr lang="en-US" dirty="0" smtClean="0"/>
              <a:t>Assign each node a number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|V|-1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An array of length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>
                <a:latin typeface="+mj-lt"/>
                <a:cs typeface="Courier New" pitchFamily="49" charset="0"/>
              </a:rPr>
              <a:t> in which each entry stores a list of all adjacent vertices </a:t>
            </a:r>
            <a:r>
              <a:rPr lang="en-US" dirty="0">
                <a:cs typeface="Courier New" pitchFamily="49" charset="0"/>
              </a:rPr>
              <a:t>(e.g., linked list)</a:t>
            </a: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5410200" y="3276600"/>
            <a:ext cx="3352800" cy="2590800"/>
            <a:chOff x="5410200" y="3276600"/>
            <a:chExt cx="3352800" cy="2590800"/>
          </a:xfrm>
        </p:grpSpPr>
        <p:grpSp>
          <p:nvGrpSpPr>
            <p:cNvPr id="20" name="Group 50"/>
            <p:cNvGrpSpPr>
              <a:grpSpLocks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5410200" y="3276600"/>
              <a:ext cx="1309687" cy="2590800"/>
              <a:chOff x="3351" y="1776"/>
              <a:chExt cx="825" cy="1632"/>
            </a:xfrm>
          </p:grpSpPr>
          <p:sp>
            <p:nvSpPr>
              <p:cNvPr id="21" name="Rectangle 14"/>
              <p:cNvSpPr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3669" y="1776"/>
                <a:ext cx="507" cy="12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2" name="Rectangle 18"/>
              <p:cNvSpPr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3669" y="2608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3669" y="1776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3669" y="1776"/>
                <a:ext cx="507" cy="16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5" name="Text Box 46"/>
              <p:cNvSpPr txBox="1"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3351" y="18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  <a:latin typeface="Times New Roman" pitchFamily="18" charset="0"/>
                  </a:rPr>
                  <a:t>0</a:t>
                </a:r>
                <a:endParaRPr lang="en-US" sz="20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" name="Text Box 47"/>
              <p:cNvSpPr txBox="1"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3362" y="2256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9900"/>
                    </a:solidFill>
                    <a:latin typeface="Times New Roman" pitchFamily="18" charset="0"/>
                  </a:rPr>
                  <a:t>1</a:t>
                </a:r>
                <a:endParaRPr lang="en-US" sz="2000" dirty="0">
                  <a:solidFill>
                    <a:srgbClr val="0099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" name="Text Box 48"/>
              <p:cNvSpPr txBox="1"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3362" y="2710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00FF"/>
                    </a:solidFill>
                    <a:latin typeface="Times New Roman" pitchFamily="18" charset="0"/>
                  </a:rPr>
                  <a:t>2</a:t>
                </a:r>
                <a:endParaRPr lang="en-US" sz="2000" dirty="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" name="Text Box 49"/>
              <p:cNvSpPr txBox="1"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366" y="30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FF"/>
                    </a:solidFill>
                    <a:latin typeface="Times New Roman" pitchFamily="18" charset="0"/>
                  </a:rPr>
                  <a:t>3</a:t>
                </a:r>
                <a:endParaRPr lang="en-US" sz="2000" dirty="0">
                  <a:solidFill>
                    <a:srgbClr val="FF00FF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31" name="Rectangle 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9342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2" name="Rectangle 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086600" y="34290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33" name="AutoShape 9"/>
            <p:cNvCxnSpPr>
              <a:cxnSpLocks noChangeShapeType="1"/>
            </p:cNvCxnSpPr>
            <p:nvPr>
              <p:custDataLst>
                <p:tags r:id="rId17"/>
              </p:custDataLst>
            </p:nvPr>
          </p:nvCxnSpPr>
          <p:spPr bwMode="auto">
            <a:xfrm>
              <a:off x="6400800" y="3581400"/>
              <a:ext cx="5334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4" name="Rectangle 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2390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0104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5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7162800" y="41148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37" name="AutoShape 9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>
              <a:off x="6400800" y="42672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8" name="Rectangle 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3152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0866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FF"/>
                  </a:solidFill>
                </a:rPr>
                <a:t>3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2390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42" name="AutoShape 9"/>
            <p:cNvCxnSpPr>
              <a:cxnSpLocks noChangeShapeType="1"/>
            </p:cNvCxnSpPr>
            <p:nvPr>
              <p:custDataLst>
                <p:tags r:id="rId25"/>
              </p:custDataLst>
            </p:nvPr>
          </p:nvCxnSpPr>
          <p:spPr bwMode="auto">
            <a:xfrm>
              <a:off x="64770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3" name="Rectangle 3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7391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3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8153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5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83058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46" name="AutoShape 9"/>
            <p:cNvCxnSpPr>
              <a:cxnSpLocks noChangeShapeType="1"/>
            </p:cNvCxnSpPr>
            <p:nvPr>
              <p:custDataLst>
                <p:tags r:id="rId29"/>
              </p:custDataLst>
            </p:nvPr>
          </p:nvCxnSpPr>
          <p:spPr bwMode="auto">
            <a:xfrm>
              <a:off x="75438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7" name="Rectangle 3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84582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221802" y="5334000"/>
              <a:ext cx="2551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/</a:t>
              </a:r>
            </a:p>
          </p:txBody>
        </p:sp>
      </p:grpSp>
      <p:grpSp>
        <p:nvGrpSpPr>
          <p:cNvPr id="49" name="Group 4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3276600"/>
            <a:ext cx="3648076" cy="1879601"/>
            <a:chOff x="344" y="1747"/>
            <a:chExt cx="2298" cy="1184"/>
          </a:xfrm>
        </p:grpSpPr>
        <p:sp>
          <p:nvSpPr>
            <p:cNvPr id="50" name="Oval 30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754" y="228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31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44" y="2093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Times New Roman" pitchFamily="18" charset="0"/>
                </a:rPr>
                <a:t>A(0)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52" name="Oval 32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470" y="257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Text Box 33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632" y="2640"/>
              <a:ext cx="4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  <a:latin typeface="Times New Roman" pitchFamily="18" charset="0"/>
                </a:rPr>
                <a:t>B(1)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54" name="Oval 34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010" y="214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sp>
          <p:nvSpPr>
            <p:cNvPr id="55" name="Text Box 35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160" y="2189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Times New Roman" pitchFamily="18" charset="0"/>
                </a:rPr>
                <a:t>C(2)</a:t>
              </a:r>
              <a:endParaRPr lang="en-US" dirty="0">
                <a:latin typeface="Times New Roman" pitchFamily="18" charset="0"/>
              </a:endParaRPr>
            </a:p>
          </p:txBody>
        </p:sp>
        <p:cxnSp>
          <p:nvCxnSpPr>
            <p:cNvPr id="56" name="AutoShape 36"/>
            <p:cNvCxnSpPr>
              <a:cxnSpLocks noChangeShapeType="1"/>
              <a:stCxn id="54" idx="4"/>
              <a:endCxn id="52" idx="6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1712" y="2273"/>
              <a:ext cx="334" cy="44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7" name="AutoShape 37"/>
            <p:cNvCxnSpPr>
              <a:cxnSpLocks noChangeShapeType="1"/>
              <a:stCxn id="52" idx="2"/>
              <a:endCxn id="50" idx="4"/>
            </p:cNvCxnSpPr>
            <p:nvPr>
              <p:custDataLst>
                <p:tags r:id="rId9"/>
              </p:custDataLst>
            </p:nvPr>
          </p:nvCxnSpPr>
          <p:spPr bwMode="auto">
            <a:xfrm rot="10800000">
              <a:off x="844" y="2471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8" name="AutoShape 38"/>
            <p:cNvCxnSpPr>
              <a:cxnSpLocks noChangeShapeType="1"/>
              <a:stCxn id="50" idx="6"/>
              <a:endCxn id="52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940" y="2375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9" name="Oval 39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344" y="194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cxnSp>
          <p:nvCxnSpPr>
            <p:cNvPr id="60" name="AutoShape 40"/>
            <p:cNvCxnSpPr>
              <a:cxnSpLocks noChangeShapeType="1"/>
              <a:stCxn id="54" idx="1"/>
            </p:cNvCxnSpPr>
            <p:nvPr>
              <p:custDataLst>
                <p:tags r:id="rId12"/>
              </p:custDataLst>
            </p:nvPr>
          </p:nvCxnSpPr>
          <p:spPr bwMode="auto">
            <a:xfrm rot="5400000" flipH="1">
              <a:off x="1728" y="1851"/>
              <a:ext cx="115" cy="5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1" name="Text Box 41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440" y="1747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FF"/>
                  </a:solidFill>
                  <a:latin typeface="Times New Roman" pitchFamily="18" charset="0"/>
                </a:rPr>
                <a:t>D(3)</a:t>
              </a:r>
              <a:endParaRPr lang="en-US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Adjacency List Properties</a:t>
            </a:r>
          </a:p>
        </p:txBody>
      </p:sp>
      <p:sp>
        <p:nvSpPr>
          <p:cNvPr id="8192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Running time to:</a:t>
            </a:r>
          </a:p>
          <a:p>
            <a:pPr lvl="1" eaLnBrk="1" hangingPunct="1"/>
            <a:r>
              <a:rPr lang="en-US" dirty="0" smtClean="0"/>
              <a:t>Get all of a vertex’s out-edges: </a:t>
            </a:r>
          </a:p>
          <a:p>
            <a:pPr lvl="1" eaLnBrk="1" hangingPunct="1">
              <a:buFontTx/>
              <a:buNone/>
            </a:pPr>
            <a:r>
              <a:rPr lang="en-US" i="1" dirty="0" smtClean="0"/>
              <a:t>	 </a:t>
            </a:r>
            <a:endParaRPr lang="en-US" dirty="0" smtClean="0"/>
          </a:p>
          <a:p>
            <a:pPr lvl="1" eaLnBrk="1" hangingPunct="1"/>
            <a:r>
              <a:rPr lang="en-US" dirty="0" smtClean="0"/>
              <a:t>Get all of a vertex’s in-edges: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 </a:t>
            </a:r>
          </a:p>
          <a:p>
            <a:pPr lvl="1" eaLnBrk="1" hangingPunct="1"/>
            <a:r>
              <a:rPr lang="en-US" dirty="0" smtClean="0"/>
              <a:t>Decide if some edge exists: </a:t>
            </a:r>
          </a:p>
          <a:p>
            <a:pPr lvl="1" eaLnBrk="1" hangingPunct="1">
              <a:buFontTx/>
              <a:buNone/>
            </a:pPr>
            <a:r>
              <a:rPr lang="en-US" i="1" dirty="0" smtClean="0"/>
              <a:t>	 </a:t>
            </a:r>
            <a:endParaRPr lang="en-US" dirty="0" smtClean="0"/>
          </a:p>
          <a:p>
            <a:pPr lvl="1" eaLnBrk="1" hangingPunct="1"/>
            <a:r>
              <a:rPr lang="en-US" dirty="0" smtClean="0"/>
              <a:t>Insert an edge: </a:t>
            </a:r>
            <a:r>
              <a:rPr lang="en-US" i="1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dirty="0" smtClean="0"/>
              <a:t>Delete an edge: </a:t>
            </a:r>
            <a:r>
              <a:rPr lang="en-US" i="1" dirty="0" smtClean="0"/>
              <a:t> </a:t>
            </a:r>
            <a:endParaRPr lang="en-US" dirty="0" smtClean="0"/>
          </a:p>
          <a:p>
            <a:pPr lvl="1" eaLnBrk="1" hangingPunct="1"/>
            <a:endParaRPr lang="en-US" sz="500" dirty="0" smtClean="0"/>
          </a:p>
          <a:p>
            <a:pPr eaLnBrk="1" hangingPunct="1"/>
            <a:r>
              <a:rPr lang="en-US" dirty="0" smtClean="0"/>
              <a:t>Space requirements:</a:t>
            </a:r>
          </a:p>
          <a:p>
            <a:pPr marL="457200" lvl="1" indent="0" eaLnBrk="1" hangingPunct="1">
              <a:buNone/>
            </a:pPr>
            <a:endParaRPr lang="en-US" dirty="0" smtClean="0"/>
          </a:p>
          <a:p>
            <a:pPr lvl="1" eaLnBrk="1" hangingPunct="1">
              <a:buFontTx/>
              <a:buNone/>
            </a:pPr>
            <a:endParaRPr lang="en-US" sz="500" dirty="0" smtClean="0"/>
          </a:p>
          <a:p>
            <a:pPr eaLnBrk="1" hangingPunct="1"/>
            <a:r>
              <a:rPr lang="en-US" dirty="0" smtClean="0"/>
              <a:t>Best for dense or sparse graphs? 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5715000" y="304800"/>
            <a:ext cx="3352800" cy="2590800"/>
            <a:chOff x="5410200" y="3276600"/>
            <a:chExt cx="3352800" cy="2590800"/>
          </a:xfrm>
        </p:grpSpPr>
        <p:grpSp>
          <p:nvGrpSpPr>
            <p:cNvPr id="48" name="Group 50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auto">
            <a:xfrm>
              <a:off x="5410200" y="3276600"/>
              <a:ext cx="1309687" cy="2590800"/>
              <a:chOff x="3351" y="1776"/>
              <a:chExt cx="825" cy="1632"/>
            </a:xfrm>
          </p:grpSpPr>
          <p:sp>
            <p:nvSpPr>
              <p:cNvPr id="66" name="Rectangle 14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3669" y="1776"/>
                <a:ext cx="507" cy="12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7" name="Rectangle 18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3669" y="2608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8" name="Rectangle 19"/>
              <p:cNvSpPr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3669" y="1776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9" name="Rectangle 20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3669" y="1776"/>
                <a:ext cx="507" cy="16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70" name="Text Box 46"/>
              <p:cNvSpPr txBox="1"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3351" y="18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  <a:latin typeface="Times New Roman" pitchFamily="18" charset="0"/>
                  </a:rPr>
                  <a:t>0</a:t>
                </a:r>
                <a:endParaRPr lang="en-US" sz="20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" name="Text Box 47"/>
              <p:cNvSpPr txBox="1"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3362" y="2256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9900"/>
                    </a:solidFill>
                    <a:latin typeface="Times New Roman" pitchFamily="18" charset="0"/>
                  </a:rPr>
                  <a:t>1</a:t>
                </a:r>
                <a:endParaRPr lang="en-US" sz="2000" dirty="0">
                  <a:solidFill>
                    <a:srgbClr val="0099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" name="Text Box 48"/>
              <p:cNvSpPr txBox="1">
                <a:spLocks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3362" y="2710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00FF"/>
                    </a:solidFill>
                    <a:latin typeface="Times New Roman" pitchFamily="18" charset="0"/>
                  </a:rPr>
                  <a:t>2</a:t>
                </a:r>
                <a:endParaRPr lang="en-US" sz="2000" dirty="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" name="Text Box 49"/>
              <p:cNvSpPr txBox="1"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3366" y="30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FF"/>
                    </a:solidFill>
                    <a:latin typeface="Times New Roman" pitchFamily="18" charset="0"/>
                  </a:rPr>
                  <a:t>3</a:t>
                </a:r>
                <a:endParaRPr lang="en-US" sz="2000" dirty="0">
                  <a:solidFill>
                    <a:srgbClr val="FF00FF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49" name="Rectangle 3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9342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086600" y="34290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51" name="AutoShape 9"/>
            <p:cNvCxnSpPr>
              <a:cxnSpLocks noChangeShapeType="1"/>
            </p:cNvCxnSpPr>
            <p:nvPr>
              <p:custDataLst>
                <p:tags r:id="rId6"/>
              </p:custDataLst>
            </p:nvPr>
          </p:nvCxnSpPr>
          <p:spPr bwMode="auto">
            <a:xfrm>
              <a:off x="6400800" y="3581400"/>
              <a:ext cx="5334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2" name="Rectangle 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2390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3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104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162800" y="41148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55" name="AutoShape 9"/>
            <p:cNvCxnSpPr>
              <a:cxnSpLocks noChangeShapeType="1"/>
            </p:cNvCxnSpPr>
            <p:nvPr>
              <p:custDataLst>
                <p:tags r:id="rId10"/>
              </p:custDataLst>
            </p:nvPr>
          </p:nvCxnSpPr>
          <p:spPr bwMode="auto">
            <a:xfrm>
              <a:off x="6400800" y="42672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6" name="Rectangle 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3152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7" name="Rectangle 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0866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FF"/>
                  </a:solidFill>
                </a:rPr>
                <a:t>3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8" name="Rectangle 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2390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59" name="AutoShape 9"/>
            <p:cNvCxnSpPr>
              <a:cxnSpLocks noChangeShapeType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64770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0" name="Rectangle 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391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1" name="Rectangle 3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8153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2" name="Rectangle 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83058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63" name="AutoShape 9"/>
            <p:cNvCxnSpPr>
              <a:cxnSpLocks noChangeShapeType="1"/>
            </p:cNvCxnSpPr>
            <p:nvPr>
              <p:custDataLst>
                <p:tags r:id="rId18"/>
              </p:custDataLst>
            </p:nvPr>
          </p:nvCxnSpPr>
          <p:spPr bwMode="auto">
            <a:xfrm>
              <a:off x="75438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4" name="Rectangle 3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84582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221802" y="5334000"/>
              <a:ext cx="2551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/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96694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Adjacency List Properties</a:t>
            </a:r>
          </a:p>
        </p:txBody>
      </p:sp>
      <p:sp>
        <p:nvSpPr>
          <p:cNvPr id="8192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Running time to:</a:t>
            </a:r>
          </a:p>
          <a:p>
            <a:pPr lvl="1" eaLnBrk="1" hangingPunct="1"/>
            <a:r>
              <a:rPr lang="en-US" dirty="0" smtClean="0"/>
              <a:t>Get all of a vertex’s out-edges: </a:t>
            </a:r>
          </a:p>
          <a:p>
            <a:pPr lvl="1">
              <a:buNone/>
            </a:pPr>
            <a:r>
              <a:rPr lang="en-US" i="1" dirty="0">
                <a:solidFill>
                  <a:schemeClr val="accent2"/>
                </a:solidFill>
              </a:rPr>
              <a:t>	O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) where 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 is out-degree of </a:t>
            </a:r>
            <a:r>
              <a:rPr lang="en-US" dirty="0" smtClean="0">
                <a:solidFill>
                  <a:schemeClr val="accent2"/>
                </a:solidFill>
              </a:rPr>
              <a:t>vertex</a:t>
            </a:r>
            <a:r>
              <a:rPr lang="en-US" i="1" dirty="0" smtClean="0"/>
              <a:t>	 </a:t>
            </a:r>
            <a:endParaRPr lang="en-US" dirty="0" smtClean="0"/>
          </a:p>
          <a:p>
            <a:pPr lvl="1" eaLnBrk="1" hangingPunct="1"/>
            <a:r>
              <a:rPr lang="en-US" dirty="0" smtClean="0"/>
              <a:t>Get </a:t>
            </a:r>
            <a:r>
              <a:rPr lang="en-US" dirty="0" smtClean="0"/>
              <a:t>all of a vertex’s in-edges: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 </a:t>
            </a:r>
          </a:p>
          <a:p>
            <a:pPr lvl="1" eaLnBrk="1" hangingPunct="1"/>
            <a:r>
              <a:rPr lang="en-US" dirty="0" smtClean="0"/>
              <a:t>Decide if some edge exists: </a:t>
            </a:r>
          </a:p>
          <a:p>
            <a:pPr lvl="1" eaLnBrk="1" hangingPunct="1">
              <a:buFontTx/>
              <a:buNone/>
            </a:pPr>
            <a:r>
              <a:rPr lang="en-US" i="1" dirty="0" smtClean="0"/>
              <a:t>	 </a:t>
            </a:r>
            <a:endParaRPr lang="en-US" dirty="0" smtClean="0"/>
          </a:p>
          <a:p>
            <a:pPr lvl="1" eaLnBrk="1" hangingPunct="1"/>
            <a:r>
              <a:rPr lang="en-US" dirty="0" smtClean="0"/>
              <a:t>Insert an edge: </a:t>
            </a:r>
            <a:r>
              <a:rPr lang="en-US" i="1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dirty="0" smtClean="0"/>
              <a:t>Delete an edge: </a:t>
            </a:r>
            <a:r>
              <a:rPr lang="en-US" i="1" dirty="0" smtClean="0"/>
              <a:t> </a:t>
            </a:r>
            <a:endParaRPr lang="en-US" dirty="0" smtClean="0"/>
          </a:p>
          <a:p>
            <a:pPr lvl="1" eaLnBrk="1" hangingPunct="1"/>
            <a:endParaRPr lang="en-US" sz="500" dirty="0" smtClean="0"/>
          </a:p>
          <a:p>
            <a:pPr eaLnBrk="1" hangingPunct="1"/>
            <a:r>
              <a:rPr lang="en-US" dirty="0" smtClean="0"/>
              <a:t>Space requirements:</a:t>
            </a:r>
          </a:p>
          <a:p>
            <a:pPr marL="457200" lvl="1" indent="0" eaLnBrk="1" hangingPunct="1">
              <a:buNone/>
            </a:pPr>
            <a:endParaRPr lang="en-US" dirty="0" smtClean="0"/>
          </a:p>
          <a:p>
            <a:pPr lvl="1" eaLnBrk="1" hangingPunct="1">
              <a:buFontTx/>
              <a:buNone/>
            </a:pPr>
            <a:endParaRPr lang="en-US" sz="500" dirty="0" smtClean="0"/>
          </a:p>
          <a:p>
            <a:pPr eaLnBrk="1" hangingPunct="1"/>
            <a:r>
              <a:rPr lang="en-US" dirty="0" smtClean="0"/>
              <a:t>Best for dense or sparse graphs? 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5715000" y="304800"/>
            <a:ext cx="3352800" cy="2590800"/>
            <a:chOff x="5410200" y="3276600"/>
            <a:chExt cx="3352800" cy="2590800"/>
          </a:xfrm>
        </p:grpSpPr>
        <p:grpSp>
          <p:nvGrpSpPr>
            <p:cNvPr id="48" name="Group 50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auto">
            <a:xfrm>
              <a:off x="5410200" y="3276600"/>
              <a:ext cx="1309687" cy="2590800"/>
              <a:chOff x="3351" y="1776"/>
              <a:chExt cx="825" cy="1632"/>
            </a:xfrm>
          </p:grpSpPr>
          <p:sp>
            <p:nvSpPr>
              <p:cNvPr id="66" name="Rectangle 14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3669" y="1776"/>
                <a:ext cx="507" cy="12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7" name="Rectangle 18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3669" y="2608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8" name="Rectangle 19"/>
              <p:cNvSpPr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3669" y="1776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9" name="Rectangle 20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3669" y="1776"/>
                <a:ext cx="507" cy="16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70" name="Text Box 46"/>
              <p:cNvSpPr txBox="1"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3351" y="18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  <a:latin typeface="Times New Roman" pitchFamily="18" charset="0"/>
                  </a:rPr>
                  <a:t>0</a:t>
                </a:r>
                <a:endParaRPr lang="en-US" sz="20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" name="Text Box 47"/>
              <p:cNvSpPr txBox="1"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3362" y="2256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9900"/>
                    </a:solidFill>
                    <a:latin typeface="Times New Roman" pitchFamily="18" charset="0"/>
                  </a:rPr>
                  <a:t>1</a:t>
                </a:r>
                <a:endParaRPr lang="en-US" sz="2000" dirty="0">
                  <a:solidFill>
                    <a:srgbClr val="0099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" name="Text Box 48"/>
              <p:cNvSpPr txBox="1">
                <a:spLocks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3362" y="2710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00FF"/>
                    </a:solidFill>
                    <a:latin typeface="Times New Roman" pitchFamily="18" charset="0"/>
                  </a:rPr>
                  <a:t>2</a:t>
                </a:r>
                <a:endParaRPr lang="en-US" sz="2000" dirty="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" name="Text Box 49"/>
              <p:cNvSpPr txBox="1"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3366" y="30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FF"/>
                    </a:solidFill>
                    <a:latin typeface="Times New Roman" pitchFamily="18" charset="0"/>
                  </a:rPr>
                  <a:t>3</a:t>
                </a:r>
                <a:endParaRPr lang="en-US" sz="2000" dirty="0">
                  <a:solidFill>
                    <a:srgbClr val="FF00FF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49" name="Rectangle 3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9342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086600" y="34290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51" name="AutoShape 9"/>
            <p:cNvCxnSpPr>
              <a:cxnSpLocks noChangeShapeType="1"/>
            </p:cNvCxnSpPr>
            <p:nvPr>
              <p:custDataLst>
                <p:tags r:id="rId6"/>
              </p:custDataLst>
            </p:nvPr>
          </p:nvCxnSpPr>
          <p:spPr bwMode="auto">
            <a:xfrm>
              <a:off x="6400800" y="3581400"/>
              <a:ext cx="5334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2" name="Rectangle 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2390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3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104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162800" y="41148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55" name="AutoShape 9"/>
            <p:cNvCxnSpPr>
              <a:cxnSpLocks noChangeShapeType="1"/>
            </p:cNvCxnSpPr>
            <p:nvPr>
              <p:custDataLst>
                <p:tags r:id="rId10"/>
              </p:custDataLst>
            </p:nvPr>
          </p:nvCxnSpPr>
          <p:spPr bwMode="auto">
            <a:xfrm>
              <a:off x="6400800" y="42672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6" name="Rectangle 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3152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7" name="Rectangle 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0866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FF"/>
                  </a:solidFill>
                </a:rPr>
                <a:t>3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8" name="Rectangle 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2390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59" name="AutoShape 9"/>
            <p:cNvCxnSpPr>
              <a:cxnSpLocks noChangeShapeType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64770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0" name="Rectangle 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391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1" name="Rectangle 3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8153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2" name="Rectangle 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83058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63" name="AutoShape 9"/>
            <p:cNvCxnSpPr>
              <a:cxnSpLocks noChangeShapeType="1"/>
            </p:cNvCxnSpPr>
            <p:nvPr>
              <p:custDataLst>
                <p:tags r:id="rId18"/>
              </p:custDataLst>
            </p:nvPr>
          </p:nvCxnSpPr>
          <p:spPr bwMode="auto">
            <a:xfrm>
              <a:off x="75438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4" name="Rectangle 3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84582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221802" y="5334000"/>
              <a:ext cx="2551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/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59807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Adjacency List Properties</a:t>
            </a:r>
          </a:p>
        </p:txBody>
      </p:sp>
      <p:sp>
        <p:nvSpPr>
          <p:cNvPr id="8192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Running time to:</a:t>
            </a:r>
          </a:p>
          <a:p>
            <a:pPr lvl="1" eaLnBrk="1" hangingPunct="1"/>
            <a:r>
              <a:rPr lang="en-US" dirty="0" smtClean="0"/>
              <a:t>Get all of a vertex’s out-edges: </a:t>
            </a:r>
          </a:p>
          <a:p>
            <a:pPr lvl="1">
              <a:buNone/>
            </a:pPr>
            <a:r>
              <a:rPr lang="en-US" i="1" dirty="0">
                <a:solidFill>
                  <a:schemeClr val="accent2"/>
                </a:solidFill>
              </a:rPr>
              <a:t>	O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) where 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 is out-degree of </a:t>
            </a:r>
            <a:r>
              <a:rPr lang="en-US" dirty="0" smtClean="0">
                <a:solidFill>
                  <a:schemeClr val="accent2"/>
                </a:solidFill>
              </a:rPr>
              <a:t>vertex</a:t>
            </a:r>
            <a:r>
              <a:rPr lang="en-US" i="1" dirty="0" smtClean="0"/>
              <a:t>	 </a:t>
            </a:r>
            <a:endParaRPr lang="en-US" dirty="0" smtClean="0"/>
          </a:p>
          <a:p>
            <a:pPr lvl="1" eaLnBrk="1" hangingPunct="1"/>
            <a:r>
              <a:rPr lang="en-US" dirty="0" smtClean="0"/>
              <a:t>Get </a:t>
            </a:r>
            <a:r>
              <a:rPr lang="en-US" dirty="0" smtClean="0"/>
              <a:t>all of a vertex’s in-edges: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>
                <a:solidFill>
                  <a:schemeClr val="accent2"/>
                </a:solidFill>
              </a:rPr>
              <a:t>O(|E|) (but could keep a second adjacency list for this!)</a:t>
            </a:r>
            <a:r>
              <a:rPr lang="en-US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dirty="0" smtClean="0"/>
              <a:t>Decide if some edge exists: </a:t>
            </a:r>
          </a:p>
          <a:p>
            <a:pPr lvl="1" eaLnBrk="1" hangingPunct="1">
              <a:buFontTx/>
              <a:buNone/>
            </a:pPr>
            <a:r>
              <a:rPr lang="en-US" i="1" dirty="0" smtClean="0"/>
              <a:t>	 </a:t>
            </a:r>
            <a:endParaRPr lang="en-US" dirty="0" smtClean="0"/>
          </a:p>
          <a:p>
            <a:pPr lvl="1" eaLnBrk="1" hangingPunct="1"/>
            <a:r>
              <a:rPr lang="en-US" dirty="0" smtClean="0"/>
              <a:t>Insert an edge: </a:t>
            </a:r>
            <a:r>
              <a:rPr lang="en-US" i="1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dirty="0" smtClean="0"/>
              <a:t>Delete an edge: </a:t>
            </a:r>
            <a:r>
              <a:rPr lang="en-US" i="1" dirty="0" smtClean="0"/>
              <a:t> </a:t>
            </a:r>
            <a:endParaRPr lang="en-US" dirty="0" smtClean="0"/>
          </a:p>
          <a:p>
            <a:pPr lvl="1" eaLnBrk="1" hangingPunct="1"/>
            <a:endParaRPr lang="en-US" sz="500" dirty="0" smtClean="0"/>
          </a:p>
          <a:p>
            <a:pPr eaLnBrk="1" hangingPunct="1"/>
            <a:r>
              <a:rPr lang="en-US" dirty="0" smtClean="0"/>
              <a:t>Space requirements:</a:t>
            </a:r>
          </a:p>
          <a:p>
            <a:pPr marL="457200" lvl="1" indent="0" eaLnBrk="1" hangingPunct="1">
              <a:buNone/>
            </a:pPr>
            <a:endParaRPr lang="en-US" dirty="0" smtClean="0"/>
          </a:p>
          <a:p>
            <a:pPr lvl="1" eaLnBrk="1" hangingPunct="1">
              <a:buFontTx/>
              <a:buNone/>
            </a:pPr>
            <a:endParaRPr lang="en-US" sz="500" dirty="0" smtClean="0"/>
          </a:p>
          <a:p>
            <a:pPr eaLnBrk="1" hangingPunct="1"/>
            <a:r>
              <a:rPr lang="en-US" dirty="0" smtClean="0"/>
              <a:t>Best for dense or sparse graphs? 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5715000" y="304800"/>
            <a:ext cx="3352800" cy="2590800"/>
            <a:chOff x="5410200" y="3276600"/>
            <a:chExt cx="3352800" cy="2590800"/>
          </a:xfrm>
        </p:grpSpPr>
        <p:grpSp>
          <p:nvGrpSpPr>
            <p:cNvPr id="48" name="Group 50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auto">
            <a:xfrm>
              <a:off x="5410200" y="3276600"/>
              <a:ext cx="1309687" cy="2590800"/>
              <a:chOff x="3351" y="1776"/>
              <a:chExt cx="825" cy="1632"/>
            </a:xfrm>
          </p:grpSpPr>
          <p:sp>
            <p:nvSpPr>
              <p:cNvPr id="66" name="Rectangle 14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3669" y="1776"/>
                <a:ext cx="507" cy="12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7" name="Rectangle 18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3669" y="2608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8" name="Rectangle 19"/>
              <p:cNvSpPr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3669" y="1776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9" name="Rectangle 20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3669" y="1776"/>
                <a:ext cx="507" cy="16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70" name="Text Box 46"/>
              <p:cNvSpPr txBox="1"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3351" y="18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  <a:latin typeface="Times New Roman" pitchFamily="18" charset="0"/>
                  </a:rPr>
                  <a:t>0</a:t>
                </a:r>
                <a:endParaRPr lang="en-US" sz="20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" name="Text Box 47"/>
              <p:cNvSpPr txBox="1"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3362" y="2256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9900"/>
                    </a:solidFill>
                    <a:latin typeface="Times New Roman" pitchFamily="18" charset="0"/>
                  </a:rPr>
                  <a:t>1</a:t>
                </a:r>
                <a:endParaRPr lang="en-US" sz="2000" dirty="0">
                  <a:solidFill>
                    <a:srgbClr val="0099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" name="Text Box 48"/>
              <p:cNvSpPr txBox="1">
                <a:spLocks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3362" y="2710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00FF"/>
                    </a:solidFill>
                    <a:latin typeface="Times New Roman" pitchFamily="18" charset="0"/>
                  </a:rPr>
                  <a:t>2</a:t>
                </a:r>
                <a:endParaRPr lang="en-US" sz="2000" dirty="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" name="Text Box 49"/>
              <p:cNvSpPr txBox="1"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3366" y="30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FF"/>
                    </a:solidFill>
                    <a:latin typeface="Times New Roman" pitchFamily="18" charset="0"/>
                  </a:rPr>
                  <a:t>3</a:t>
                </a:r>
                <a:endParaRPr lang="en-US" sz="2000" dirty="0">
                  <a:solidFill>
                    <a:srgbClr val="FF00FF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49" name="Rectangle 3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9342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086600" y="34290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51" name="AutoShape 9"/>
            <p:cNvCxnSpPr>
              <a:cxnSpLocks noChangeShapeType="1"/>
            </p:cNvCxnSpPr>
            <p:nvPr>
              <p:custDataLst>
                <p:tags r:id="rId6"/>
              </p:custDataLst>
            </p:nvPr>
          </p:nvCxnSpPr>
          <p:spPr bwMode="auto">
            <a:xfrm>
              <a:off x="6400800" y="3581400"/>
              <a:ext cx="5334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2" name="Rectangle 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2390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3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104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162800" y="41148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55" name="AutoShape 9"/>
            <p:cNvCxnSpPr>
              <a:cxnSpLocks noChangeShapeType="1"/>
            </p:cNvCxnSpPr>
            <p:nvPr>
              <p:custDataLst>
                <p:tags r:id="rId10"/>
              </p:custDataLst>
            </p:nvPr>
          </p:nvCxnSpPr>
          <p:spPr bwMode="auto">
            <a:xfrm>
              <a:off x="6400800" y="42672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6" name="Rectangle 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3152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7" name="Rectangle 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0866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FF"/>
                  </a:solidFill>
                </a:rPr>
                <a:t>3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8" name="Rectangle 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2390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59" name="AutoShape 9"/>
            <p:cNvCxnSpPr>
              <a:cxnSpLocks noChangeShapeType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64770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0" name="Rectangle 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391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1" name="Rectangle 3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8153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2" name="Rectangle 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83058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63" name="AutoShape 9"/>
            <p:cNvCxnSpPr>
              <a:cxnSpLocks noChangeShapeType="1"/>
            </p:cNvCxnSpPr>
            <p:nvPr>
              <p:custDataLst>
                <p:tags r:id="rId18"/>
              </p:custDataLst>
            </p:nvPr>
          </p:nvCxnSpPr>
          <p:spPr bwMode="auto">
            <a:xfrm>
              <a:off x="75438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4" name="Rectangle 3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84582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221802" y="5334000"/>
              <a:ext cx="2551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/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145532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Adjacency List Properties</a:t>
            </a:r>
          </a:p>
        </p:txBody>
      </p:sp>
      <p:sp>
        <p:nvSpPr>
          <p:cNvPr id="8192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Running time to:</a:t>
            </a:r>
          </a:p>
          <a:p>
            <a:pPr lvl="1" eaLnBrk="1" hangingPunct="1"/>
            <a:r>
              <a:rPr lang="en-US" dirty="0" smtClean="0"/>
              <a:t>Get all of a vertex’s out-edges: </a:t>
            </a:r>
          </a:p>
          <a:p>
            <a:pPr lvl="1">
              <a:buNone/>
            </a:pPr>
            <a:r>
              <a:rPr lang="en-US" i="1" dirty="0">
                <a:solidFill>
                  <a:schemeClr val="accent2"/>
                </a:solidFill>
              </a:rPr>
              <a:t>	O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) where 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 is out-degree of </a:t>
            </a:r>
            <a:r>
              <a:rPr lang="en-US" dirty="0" smtClean="0">
                <a:solidFill>
                  <a:schemeClr val="accent2"/>
                </a:solidFill>
              </a:rPr>
              <a:t>vertex</a:t>
            </a:r>
            <a:r>
              <a:rPr lang="en-US" i="1" dirty="0" smtClean="0"/>
              <a:t>	 </a:t>
            </a:r>
            <a:endParaRPr lang="en-US" dirty="0" smtClean="0"/>
          </a:p>
          <a:p>
            <a:pPr lvl="1" eaLnBrk="1" hangingPunct="1"/>
            <a:r>
              <a:rPr lang="en-US" dirty="0" smtClean="0"/>
              <a:t>Get </a:t>
            </a:r>
            <a:r>
              <a:rPr lang="en-US" dirty="0" smtClean="0"/>
              <a:t>all of a vertex’s in-edges: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>
                <a:solidFill>
                  <a:schemeClr val="accent2"/>
                </a:solidFill>
              </a:rPr>
              <a:t>O(|E|) (but could keep a second adjacency list for this!)</a:t>
            </a:r>
            <a:r>
              <a:rPr lang="en-US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dirty="0" smtClean="0"/>
              <a:t>Decide if some edge exists: </a:t>
            </a:r>
          </a:p>
          <a:p>
            <a:pPr lvl="1" eaLnBrk="1" hangingPunct="1">
              <a:buFontTx/>
              <a:buNone/>
            </a:pPr>
            <a:r>
              <a:rPr lang="en-US" i="1" dirty="0" smtClean="0"/>
              <a:t>	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) where 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 is out-degree of source</a:t>
            </a:r>
            <a:endParaRPr lang="en-US" dirty="0" smtClean="0"/>
          </a:p>
          <a:p>
            <a:pPr lvl="1" eaLnBrk="1" hangingPunct="1"/>
            <a:r>
              <a:rPr lang="en-US" dirty="0" smtClean="0"/>
              <a:t>Insert an edge: </a:t>
            </a:r>
            <a:r>
              <a:rPr lang="en-US" i="1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dirty="0" smtClean="0"/>
              <a:t>Delete an edge: </a:t>
            </a:r>
            <a:r>
              <a:rPr lang="en-US" i="1" dirty="0" smtClean="0"/>
              <a:t> </a:t>
            </a:r>
            <a:endParaRPr lang="en-US" dirty="0" smtClean="0"/>
          </a:p>
          <a:p>
            <a:pPr lvl="1" eaLnBrk="1" hangingPunct="1"/>
            <a:endParaRPr lang="en-US" sz="500" dirty="0" smtClean="0"/>
          </a:p>
          <a:p>
            <a:pPr eaLnBrk="1" hangingPunct="1"/>
            <a:r>
              <a:rPr lang="en-US" dirty="0" smtClean="0"/>
              <a:t>Space requirements:</a:t>
            </a:r>
          </a:p>
          <a:p>
            <a:pPr marL="457200" lvl="1" indent="0" eaLnBrk="1" hangingPunct="1">
              <a:buNone/>
            </a:pPr>
            <a:endParaRPr lang="en-US" dirty="0" smtClean="0"/>
          </a:p>
          <a:p>
            <a:pPr lvl="1" eaLnBrk="1" hangingPunct="1">
              <a:buFontTx/>
              <a:buNone/>
            </a:pPr>
            <a:endParaRPr lang="en-US" sz="500" dirty="0" smtClean="0"/>
          </a:p>
          <a:p>
            <a:pPr eaLnBrk="1" hangingPunct="1"/>
            <a:r>
              <a:rPr lang="en-US" dirty="0" smtClean="0"/>
              <a:t>Best for dense or sparse graphs? 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47</a:t>
            </a:fld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5715000" y="304800"/>
            <a:ext cx="3352800" cy="2590800"/>
            <a:chOff x="5410200" y="3276600"/>
            <a:chExt cx="3352800" cy="2590800"/>
          </a:xfrm>
        </p:grpSpPr>
        <p:grpSp>
          <p:nvGrpSpPr>
            <p:cNvPr id="48" name="Group 50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auto">
            <a:xfrm>
              <a:off x="5410200" y="3276600"/>
              <a:ext cx="1309687" cy="2590800"/>
              <a:chOff x="3351" y="1776"/>
              <a:chExt cx="825" cy="1632"/>
            </a:xfrm>
          </p:grpSpPr>
          <p:sp>
            <p:nvSpPr>
              <p:cNvPr id="66" name="Rectangle 14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3669" y="1776"/>
                <a:ext cx="507" cy="12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7" name="Rectangle 18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3669" y="2608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8" name="Rectangle 19"/>
              <p:cNvSpPr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3669" y="1776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9" name="Rectangle 20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3669" y="1776"/>
                <a:ext cx="507" cy="16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70" name="Text Box 46"/>
              <p:cNvSpPr txBox="1"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3351" y="18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  <a:latin typeface="Times New Roman" pitchFamily="18" charset="0"/>
                  </a:rPr>
                  <a:t>0</a:t>
                </a:r>
                <a:endParaRPr lang="en-US" sz="20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" name="Text Box 47"/>
              <p:cNvSpPr txBox="1"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3362" y="2256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9900"/>
                    </a:solidFill>
                    <a:latin typeface="Times New Roman" pitchFamily="18" charset="0"/>
                  </a:rPr>
                  <a:t>1</a:t>
                </a:r>
                <a:endParaRPr lang="en-US" sz="2000" dirty="0">
                  <a:solidFill>
                    <a:srgbClr val="0099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" name="Text Box 48"/>
              <p:cNvSpPr txBox="1">
                <a:spLocks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3362" y="2710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00FF"/>
                    </a:solidFill>
                    <a:latin typeface="Times New Roman" pitchFamily="18" charset="0"/>
                  </a:rPr>
                  <a:t>2</a:t>
                </a:r>
                <a:endParaRPr lang="en-US" sz="2000" dirty="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" name="Text Box 49"/>
              <p:cNvSpPr txBox="1"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3366" y="30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FF"/>
                    </a:solidFill>
                    <a:latin typeface="Times New Roman" pitchFamily="18" charset="0"/>
                  </a:rPr>
                  <a:t>3</a:t>
                </a:r>
                <a:endParaRPr lang="en-US" sz="2000" dirty="0">
                  <a:solidFill>
                    <a:srgbClr val="FF00FF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49" name="Rectangle 3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9342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086600" y="34290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51" name="AutoShape 9"/>
            <p:cNvCxnSpPr>
              <a:cxnSpLocks noChangeShapeType="1"/>
            </p:cNvCxnSpPr>
            <p:nvPr>
              <p:custDataLst>
                <p:tags r:id="rId6"/>
              </p:custDataLst>
            </p:nvPr>
          </p:nvCxnSpPr>
          <p:spPr bwMode="auto">
            <a:xfrm>
              <a:off x="6400800" y="3581400"/>
              <a:ext cx="5334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2" name="Rectangle 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2390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3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104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162800" y="41148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55" name="AutoShape 9"/>
            <p:cNvCxnSpPr>
              <a:cxnSpLocks noChangeShapeType="1"/>
            </p:cNvCxnSpPr>
            <p:nvPr>
              <p:custDataLst>
                <p:tags r:id="rId10"/>
              </p:custDataLst>
            </p:nvPr>
          </p:nvCxnSpPr>
          <p:spPr bwMode="auto">
            <a:xfrm>
              <a:off x="6400800" y="42672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6" name="Rectangle 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3152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7" name="Rectangle 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0866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FF"/>
                  </a:solidFill>
                </a:rPr>
                <a:t>3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8" name="Rectangle 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2390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59" name="AutoShape 9"/>
            <p:cNvCxnSpPr>
              <a:cxnSpLocks noChangeShapeType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64770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0" name="Rectangle 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391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1" name="Rectangle 3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8153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2" name="Rectangle 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83058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63" name="AutoShape 9"/>
            <p:cNvCxnSpPr>
              <a:cxnSpLocks noChangeShapeType="1"/>
            </p:cNvCxnSpPr>
            <p:nvPr>
              <p:custDataLst>
                <p:tags r:id="rId18"/>
              </p:custDataLst>
            </p:nvPr>
          </p:nvCxnSpPr>
          <p:spPr bwMode="auto">
            <a:xfrm>
              <a:off x="75438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4" name="Rectangle 3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84582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221802" y="5334000"/>
              <a:ext cx="2551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/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564789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Adjacency List Properties</a:t>
            </a:r>
          </a:p>
        </p:txBody>
      </p:sp>
      <p:sp>
        <p:nvSpPr>
          <p:cNvPr id="8192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Running time to:</a:t>
            </a:r>
          </a:p>
          <a:p>
            <a:pPr lvl="1" eaLnBrk="1" hangingPunct="1"/>
            <a:r>
              <a:rPr lang="en-US" dirty="0" smtClean="0"/>
              <a:t>Get all of a vertex’s out-edges: </a:t>
            </a:r>
          </a:p>
          <a:p>
            <a:pPr lvl="1">
              <a:buNone/>
            </a:pPr>
            <a:r>
              <a:rPr lang="en-US" i="1" dirty="0">
                <a:solidFill>
                  <a:schemeClr val="accent2"/>
                </a:solidFill>
              </a:rPr>
              <a:t>	O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) where 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 is out-degree of </a:t>
            </a:r>
            <a:r>
              <a:rPr lang="en-US" dirty="0" smtClean="0">
                <a:solidFill>
                  <a:schemeClr val="accent2"/>
                </a:solidFill>
              </a:rPr>
              <a:t>vertex</a:t>
            </a:r>
            <a:r>
              <a:rPr lang="en-US" i="1" dirty="0" smtClean="0"/>
              <a:t>	 </a:t>
            </a:r>
            <a:endParaRPr lang="en-US" dirty="0" smtClean="0"/>
          </a:p>
          <a:p>
            <a:pPr lvl="1" eaLnBrk="1" hangingPunct="1"/>
            <a:r>
              <a:rPr lang="en-US" dirty="0" smtClean="0"/>
              <a:t>Get </a:t>
            </a:r>
            <a:r>
              <a:rPr lang="en-US" dirty="0" smtClean="0"/>
              <a:t>all of a vertex’s in-edges: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>
                <a:solidFill>
                  <a:schemeClr val="accent2"/>
                </a:solidFill>
              </a:rPr>
              <a:t>O(|E|) (but could keep a second adjacency list for this!)</a:t>
            </a:r>
            <a:r>
              <a:rPr lang="en-US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dirty="0" smtClean="0"/>
              <a:t>Decide if some edge exists: </a:t>
            </a:r>
          </a:p>
          <a:p>
            <a:pPr lvl="1" eaLnBrk="1" hangingPunct="1">
              <a:buFontTx/>
              <a:buNone/>
            </a:pPr>
            <a:r>
              <a:rPr lang="en-US" i="1" dirty="0" smtClean="0"/>
              <a:t>	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) where 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 is out-degree of source</a:t>
            </a:r>
            <a:endParaRPr lang="en-US" dirty="0" smtClean="0"/>
          </a:p>
          <a:p>
            <a:pPr lvl="1" eaLnBrk="1" hangingPunct="1"/>
            <a:r>
              <a:rPr lang="en-US" dirty="0" smtClean="0"/>
              <a:t>Insert an edge: </a:t>
            </a:r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(1) (unless you need to check if it’s there)</a:t>
            </a:r>
            <a:r>
              <a:rPr lang="en-US" i="1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dirty="0" smtClean="0"/>
              <a:t>Delete an edge: </a:t>
            </a:r>
            <a:r>
              <a:rPr lang="en-US" i="1" dirty="0" smtClean="0"/>
              <a:t> </a:t>
            </a:r>
            <a:endParaRPr lang="en-US" dirty="0" smtClean="0"/>
          </a:p>
          <a:p>
            <a:pPr lvl="1" eaLnBrk="1" hangingPunct="1"/>
            <a:endParaRPr lang="en-US" sz="500" dirty="0" smtClean="0"/>
          </a:p>
          <a:p>
            <a:pPr eaLnBrk="1" hangingPunct="1"/>
            <a:r>
              <a:rPr lang="en-US" dirty="0" smtClean="0"/>
              <a:t>Space requirements:</a:t>
            </a:r>
          </a:p>
          <a:p>
            <a:pPr marL="457200" lvl="1" indent="0" eaLnBrk="1" hangingPunct="1">
              <a:buNone/>
            </a:pPr>
            <a:endParaRPr lang="en-US" dirty="0" smtClean="0"/>
          </a:p>
          <a:p>
            <a:pPr lvl="1" eaLnBrk="1" hangingPunct="1">
              <a:buFontTx/>
              <a:buNone/>
            </a:pPr>
            <a:endParaRPr lang="en-US" sz="500" dirty="0" smtClean="0"/>
          </a:p>
          <a:p>
            <a:pPr eaLnBrk="1" hangingPunct="1"/>
            <a:r>
              <a:rPr lang="en-US" dirty="0" smtClean="0"/>
              <a:t>Best for dense or sparse graphs? 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48</a:t>
            </a:fld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5715000" y="304800"/>
            <a:ext cx="3352800" cy="2590800"/>
            <a:chOff x="5410200" y="3276600"/>
            <a:chExt cx="3352800" cy="2590800"/>
          </a:xfrm>
        </p:grpSpPr>
        <p:grpSp>
          <p:nvGrpSpPr>
            <p:cNvPr id="48" name="Group 50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auto">
            <a:xfrm>
              <a:off x="5410200" y="3276600"/>
              <a:ext cx="1309687" cy="2590800"/>
              <a:chOff x="3351" y="1776"/>
              <a:chExt cx="825" cy="1632"/>
            </a:xfrm>
          </p:grpSpPr>
          <p:sp>
            <p:nvSpPr>
              <p:cNvPr id="66" name="Rectangle 14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3669" y="1776"/>
                <a:ext cx="507" cy="12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7" name="Rectangle 18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3669" y="2608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8" name="Rectangle 19"/>
              <p:cNvSpPr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3669" y="1776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9" name="Rectangle 20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3669" y="1776"/>
                <a:ext cx="507" cy="16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70" name="Text Box 46"/>
              <p:cNvSpPr txBox="1"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3351" y="18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  <a:latin typeface="Times New Roman" pitchFamily="18" charset="0"/>
                  </a:rPr>
                  <a:t>0</a:t>
                </a:r>
                <a:endParaRPr lang="en-US" sz="20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" name="Text Box 47"/>
              <p:cNvSpPr txBox="1"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3362" y="2256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9900"/>
                    </a:solidFill>
                    <a:latin typeface="Times New Roman" pitchFamily="18" charset="0"/>
                  </a:rPr>
                  <a:t>1</a:t>
                </a:r>
                <a:endParaRPr lang="en-US" sz="2000" dirty="0">
                  <a:solidFill>
                    <a:srgbClr val="0099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" name="Text Box 48"/>
              <p:cNvSpPr txBox="1">
                <a:spLocks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3362" y="2710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00FF"/>
                    </a:solidFill>
                    <a:latin typeface="Times New Roman" pitchFamily="18" charset="0"/>
                  </a:rPr>
                  <a:t>2</a:t>
                </a:r>
                <a:endParaRPr lang="en-US" sz="2000" dirty="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" name="Text Box 49"/>
              <p:cNvSpPr txBox="1"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3366" y="30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FF"/>
                    </a:solidFill>
                    <a:latin typeface="Times New Roman" pitchFamily="18" charset="0"/>
                  </a:rPr>
                  <a:t>3</a:t>
                </a:r>
                <a:endParaRPr lang="en-US" sz="2000" dirty="0">
                  <a:solidFill>
                    <a:srgbClr val="FF00FF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49" name="Rectangle 3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9342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086600" y="34290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51" name="AutoShape 9"/>
            <p:cNvCxnSpPr>
              <a:cxnSpLocks noChangeShapeType="1"/>
            </p:cNvCxnSpPr>
            <p:nvPr>
              <p:custDataLst>
                <p:tags r:id="rId6"/>
              </p:custDataLst>
            </p:nvPr>
          </p:nvCxnSpPr>
          <p:spPr bwMode="auto">
            <a:xfrm>
              <a:off x="6400800" y="3581400"/>
              <a:ext cx="5334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2" name="Rectangle 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2390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3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104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162800" y="41148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55" name="AutoShape 9"/>
            <p:cNvCxnSpPr>
              <a:cxnSpLocks noChangeShapeType="1"/>
            </p:cNvCxnSpPr>
            <p:nvPr>
              <p:custDataLst>
                <p:tags r:id="rId10"/>
              </p:custDataLst>
            </p:nvPr>
          </p:nvCxnSpPr>
          <p:spPr bwMode="auto">
            <a:xfrm>
              <a:off x="6400800" y="42672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6" name="Rectangle 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3152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7" name="Rectangle 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0866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FF"/>
                  </a:solidFill>
                </a:rPr>
                <a:t>3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8" name="Rectangle 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2390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59" name="AutoShape 9"/>
            <p:cNvCxnSpPr>
              <a:cxnSpLocks noChangeShapeType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64770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0" name="Rectangle 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391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1" name="Rectangle 3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8153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2" name="Rectangle 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83058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63" name="AutoShape 9"/>
            <p:cNvCxnSpPr>
              <a:cxnSpLocks noChangeShapeType="1"/>
            </p:cNvCxnSpPr>
            <p:nvPr>
              <p:custDataLst>
                <p:tags r:id="rId18"/>
              </p:custDataLst>
            </p:nvPr>
          </p:nvCxnSpPr>
          <p:spPr bwMode="auto">
            <a:xfrm>
              <a:off x="75438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4" name="Rectangle 3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84582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221802" y="5334000"/>
              <a:ext cx="2551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/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00832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Adjacency List Properties</a:t>
            </a:r>
          </a:p>
        </p:txBody>
      </p:sp>
      <p:sp>
        <p:nvSpPr>
          <p:cNvPr id="8192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Running time to:</a:t>
            </a:r>
          </a:p>
          <a:p>
            <a:pPr lvl="1" eaLnBrk="1" hangingPunct="1"/>
            <a:r>
              <a:rPr lang="en-US" dirty="0" smtClean="0"/>
              <a:t>Get all of a vertex’s out-edges: </a:t>
            </a:r>
          </a:p>
          <a:p>
            <a:pPr lvl="1">
              <a:buNone/>
            </a:pPr>
            <a:r>
              <a:rPr lang="en-US" i="1" dirty="0">
                <a:solidFill>
                  <a:schemeClr val="accent2"/>
                </a:solidFill>
              </a:rPr>
              <a:t>	O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) where 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 is out-degree of </a:t>
            </a:r>
            <a:r>
              <a:rPr lang="en-US" dirty="0" smtClean="0">
                <a:solidFill>
                  <a:schemeClr val="accent2"/>
                </a:solidFill>
              </a:rPr>
              <a:t>vertex</a:t>
            </a:r>
            <a:r>
              <a:rPr lang="en-US" i="1" dirty="0" smtClean="0"/>
              <a:t>	 </a:t>
            </a:r>
            <a:endParaRPr lang="en-US" dirty="0" smtClean="0"/>
          </a:p>
          <a:p>
            <a:pPr lvl="1" eaLnBrk="1" hangingPunct="1"/>
            <a:r>
              <a:rPr lang="en-US" dirty="0" smtClean="0"/>
              <a:t>Get </a:t>
            </a:r>
            <a:r>
              <a:rPr lang="en-US" dirty="0" smtClean="0"/>
              <a:t>all of a vertex’s in-edges: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>
                <a:solidFill>
                  <a:schemeClr val="accent2"/>
                </a:solidFill>
              </a:rPr>
              <a:t>O(|E|) (but could keep a second adjacency list for this!)</a:t>
            </a:r>
            <a:r>
              <a:rPr lang="en-US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dirty="0" smtClean="0"/>
              <a:t>Decide if some edge exists: </a:t>
            </a:r>
          </a:p>
          <a:p>
            <a:pPr lvl="1" eaLnBrk="1" hangingPunct="1">
              <a:buFontTx/>
              <a:buNone/>
            </a:pPr>
            <a:r>
              <a:rPr lang="en-US" i="1" dirty="0" smtClean="0"/>
              <a:t>	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) where 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 is out-degree of source</a:t>
            </a:r>
            <a:endParaRPr lang="en-US" dirty="0" smtClean="0"/>
          </a:p>
          <a:p>
            <a:pPr lvl="1" eaLnBrk="1" hangingPunct="1"/>
            <a:r>
              <a:rPr lang="en-US" dirty="0" smtClean="0"/>
              <a:t>Insert an edge: </a:t>
            </a:r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(1) (unless you need to check if it’s there)</a:t>
            </a:r>
            <a:r>
              <a:rPr lang="en-US" i="1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dirty="0" smtClean="0"/>
              <a:t>Delete an edge: </a:t>
            </a:r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) where 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 is out-degree of source</a:t>
            </a:r>
            <a:r>
              <a:rPr lang="en-US" i="1" dirty="0" smtClean="0"/>
              <a:t> </a:t>
            </a:r>
            <a:endParaRPr lang="en-US" dirty="0" smtClean="0"/>
          </a:p>
          <a:p>
            <a:pPr lvl="1" eaLnBrk="1" hangingPunct="1"/>
            <a:endParaRPr lang="en-US" sz="500" dirty="0" smtClean="0"/>
          </a:p>
          <a:p>
            <a:pPr eaLnBrk="1" hangingPunct="1"/>
            <a:r>
              <a:rPr lang="en-US" dirty="0" smtClean="0"/>
              <a:t>Space requirements:</a:t>
            </a:r>
          </a:p>
          <a:p>
            <a:pPr marL="457200" lvl="1" indent="0" eaLnBrk="1" hangingPunct="1">
              <a:buNone/>
            </a:pPr>
            <a:endParaRPr lang="en-US" dirty="0" smtClean="0"/>
          </a:p>
          <a:p>
            <a:pPr lvl="1" eaLnBrk="1" hangingPunct="1">
              <a:buFontTx/>
              <a:buNone/>
            </a:pPr>
            <a:endParaRPr lang="en-US" sz="500" dirty="0" smtClean="0"/>
          </a:p>
          <a:p>
            <a:pPr eaLnBrk="1" hangingPunct="1"/>
            <a:r>
              <a:rPr lang="en-US" dirty="0" smtClean="0"/>
              <a:t>Best for dense or sparse graphs? 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49</a:t>
            </a:fld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5715000" y="304800"/>
            <a:ext cx="3352800" cy="2590800"/>
            <a:chOff x="5410200" y="3276600"/>
            <a:chExt cx="3352800" cy="2590800"/>
          </a:xfrm>
        </p:grpSpPr>
        <p:grpSp>
          <p:nvGrpSpPr>
            <p:cNvPr id="48" name="Group 50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auto">
            <a:xfrm>
              <a:off x="5410200" y="3276600"/>
              <a:ext cx="1309687" cy="2590800"/>
              <a:chOff x="3351" y="1776"/>
              <a:chExt cx="825" cy="1632"/>
            </a:xfrm>
          </p:grpSpPr>
          <p:sp>
            <p:nvSpPr>
              <p:cNvPr id="66" name="Rectangle 14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3669" y="1776"/>
                <a:ext cx="507" cy="12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7" name="Rectangle 18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3669" y="2608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8" name="Rectangle 19"/>
              <p:cNvSpPr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3669" y="1776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9" name="Rectangle 20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3669" y="1776"/>
                <a:ext cx="507" cy="16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70" name="Text Box 46"/>
              <p:cNvSpPr txBox="1"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3351" y="18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  <a:latin typeface="Times New Roman" pitchFamily="18" charset="0"/>
                  </a:rPr>
                  <a:t>0</a:t>
                </a:r>
                <a:endParaRPr lang="en-US" sz="20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" name="Text Box 47"/>
              <p:cNvSpPr txBox="1"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3362" y="2256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9900"/>
                    </a:solidFill>
                    <a:latin typeface="Times New Roman" pitchFamily="18" charset="0"/>
                  </a:rPr>
                  <a:t>1</a:t>
                </a:r>
                <a:endParaRPr lang="en-US" sz="2000" dirty="0">
                  <a:solidFill>
                    <a:srgbClr val="0099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" name="Text Box 48"/>
              <p:cNvSpPr txBox="1">
                <a:spLocks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3362" y="2710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00FF"/>
                    </a:solidFill>
                    <a:latin typeface="Times New Roman" pitchFamily="18" charset="0"/>
                  </a:rPr>
                  <a:t>2</a:t>
                </a:r>
                <a:endParaRPr lang="en-US" sz="2000" dirty="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" name="Text Box 49"/>
              <p:cNvSpPr txBox="1"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3366" y="30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FF"/>
                    </a:solidFill>
                    <a:latin typeface="Times New Roman" pitchFamily="18" charset="0"/>
                  </a:rPr>
                  <a:t>3</a:t>
                </a:r>
                <a:endParaRPr lang="en-US" sz="2000" dirty="0">
                  <a:solidFill>
                    <a:srgbClr val="FF00FF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49" name="Rectangle 3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9342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086600" y="34290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51" name="AutoShape 9"/>
            <p:cNvCxnSpPr>
              <a:cxnSpLocks noChangeShapeType="1"/>
            </p:cNvCxnSpPr>
            <p:nvPr>
              <p:custDataLst>
                <p:tags r:id="rId6"/>
              </p:custDataLst>
            </p:nvPr>
          </p:nvCxnSpPr>
          <p:spPr bwMode="auto">
            <a:xfrm>
              <a:off x="6400800" y="3581400"/>
              <a:ext cx="5334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2" name="Rectangle 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2390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3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104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162800" y="41148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55" name="AutoShape 9"/>
            <p:cNvCxnSpPr>
              <a:cxnSpLocks noChangeShapeType="1"/>
            </p:cNvCxnSpPr>
            <p:nvPr>
              <p:custDataLst>
                <p:tags r:id="rId10"/>
              </p:custDataLst>
            </p:nvPr>
          </p:nvCxnSpPr>
          <p:spPr bwMode="auto">
            <a:xfrm>
              <a:off x="6400800" y="42672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6" name="Rectangle 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3152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7" name="Rectangle 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0866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FF"/>
                  </a:solidFill>
                </a:rPr>
                <a:t>3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8" name="Rectangle 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2390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59" name="AutoShape 9"/>
            <p:cNvCxnSpPr>
              <a:cxnSpLocks noChangeShapeType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64770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0" name="Rectangle 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391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1" name="Rectangle 3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8153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2" name="Rectangle 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83058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63" name="AutoShape 9"/>
            <p:cNvCxnSpPr>
              <a:cxnSpLocks noChangeShapeType="1"/>
            </p:cNvCxnSpPr>
            <p:nvPr>
              <p:custDataLst>
                <p:tags r:id="rId18"/>
              </p:custDataLst>
            </p:nvPr>
          </p:nvCxnSpPr>
          <p:spPr bwMode="auto">
            <a:xfrm>
              <a:off x="75438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4" name="Rectangle 3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84582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221802" y="5334000"/>
              <a:ext cx="2551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/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75416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Directed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762000"/>
          </a:xfrm>
        </p:spPr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>
                <a:solidFill>
                  <a:schemeClr val="accent2"/>
                </a:solidFill>
              </a:rPr>
              <a:t>directed graphs</a:t>
            </a:r>
            <a:r>
              <a:rPr lang="en-US" dirty="0" smtClean="0"/>
              <a:t> (sometimes called </a:t>
            </a:r>
            <a:r>
              <a:rPr lang="en-US" dirty="0" smtClean="0">
                <a:solidFill>
                  <a:schemeClr val="accent2"/>
                </a:solidFill>
              </a:rPr>
              <a:t>digraphs</a:t>
            </a:r>
            <a:r>
              <a:rPr lang="en-US" dirty="0" smtClean="0"/>
              <a:t>), edges have a direction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3733800"/>
            <a:ext cx="7772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Thus,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u,v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sz="2000" b="0" dirty="0" smtClean="0">
                <a:latin typeface="+mj-lt"/>
                <a:sym typeface="Symbol" pitchFamily="18" charset="2"/>
              </a:rPr>
              <a:t> does </a:t>
            </a:r>
            <a:r>
              <a:rPr lang="en-US" sz="2000" b="0" i="1" dirty="0" smtClean="0">
                <a:latin typeface="+mj-lt"/>
                <a:sym typeface="Symbol" pitchFamily="18" charset="2"/>
              </a:rPr>
              <a:t>not</a:t>
            </a:r>
            <a:r>
              <a:rPr lang="en-US" sz="2000" b="0" dirty="0" smtClean="0">
                <a:latin typeface="+mj-lt"/>
                <a:sym typeface="Symbol" pitchFamily="18" charset="2"/>
              </a:rPr>
              <a:t> imply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sz="2000" b="0" dirty="0" smtClean="0">
                <a:latin typeface="+mj-lt"/>
                <a:sym typeface="Symbol" pitchFamily="18" charset="2"/>
              </a:rPr>
              <a:t>. 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Let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 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mean u → v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b="0" dirty="0">
                <a:latin typeface="+mj-lt"/>
                <a:cs typeface="Courier New" pitchFamily="49" charset="0"/>
                <a:sym typeface="Symbol" pitchFamily="18" charset="2"/>
              </a:rPr>
              <a:t>C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all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u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 the </a:t>
            </a:r>
            <a:r>
              <a:rPr lang="en-US" sz="2000" b="0" dirty="0" smtClean="0">
                <a:solidFill>
                  <a:schemeClr val="accent2"/>
                </a:solidFill>
                <a:latin typeface="+mj-lt"/>
                <a:cs typeface="Courier New" pitchFamily="49" charset="0"/>
                <a:sym typeface="Symbol" pitchFamily="18" charset="2"/>
              </a:rPr>
              <a:t>source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 and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v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 the </a:t>
            </a:r>
            <a:r>
              <a:rPr lang="en-US" sz="2000" b="0" dirty="0" smtClean="0">
                <a:solidFill>
                  <a:schemeClr val="accent2"/>
                </a:solidFill>
                <a:latin typeface="+mj-lt"/>
                <a:cs typeface="Courier New" pitchFamily="49" charset="0"/>
                <a:sym typeface="Symbol" pitchFamily="18" charset="2"/>
              </a:rPr>
              <a:t>destination</a:t>
            </a:r>
            <a:endParaRPr lang="en-US" sz="1000" b="0" kern="0" baseline="0" dirty="0" smtClean="0">
              <a:latin typeface="+mj-lt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In-degree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of a vertex: number of in-bound edges,</a:t>
            </a:r>
            <a:b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</a:b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i.e., edges where the vertex is the destination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solidFill>
                  <a:schemeClr val="accent2"/>
                </a:solidFill>
                <a:latin typeface="+mj-lt"/>
                <a:sym typeface="Symbol" pitchFamily="18" charset="2"/>
              </a:rPr>
              <a:t>Out-degree</a:t>
            </a:r>
            <a:r>
              <a:rPr lang="en-US" sz="2000" b="0" kern="0" dirty="0" smtClean="0">
                <a:latin typeface="+mj-lt"/>
                <a:sym typeface="Symbol" pitchFamily="18" charset="2"/>
              </a:rPr>
              <a:t> of a vertex: number of out-bound edges</a:t>
            </a:r>
            <a:br>
              <a:rPr lang="en-US" sz="2000" b="0" kern="0" dirty="0" smtClean="0">
                <a:latin typeface="+mj-lt"/>
                <a:sym typeface="Symbol" pitchFamily="18" charset="2"/>
              </a:rPr>
            </a:br>
            <a:r>
              <a:rPr lang="en-US" sz="2000" b="0" kern="0" dirty="0" smtClean="0">
                <a:latin typeface="+mj-lt"/>
                <a:sym typeface="Symbol" pitchFamily="18" charset="2"/>
              </a:rPr>
              <a:t>i.e., edges where the vertex is the source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sym typeface="Symbol" pitchFamily="18" charset="2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450080" y="2590800"/>
            <a:ext cx="4267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/>
              <a:t>or</a:t>
            </a: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0" y="3048000"/>
            <a:ext cx="15685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/>
              <a:t>2 edges </a:t>
            </a:r>
            <a:r>
              <a:rPr lang="en-US" sz="2000" dirty="0" smtClean="0"/>
              <a:t>here</a:t>
            </a:r>
            <a:endParaRPr lang="en-US" sz="2000" dirty="0"/>
          </a:p>
        </p:txBody>
      </p:sp>
      <p:sp>
        <p:nvSpPr>
          <p:cNvPr id="10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6563586" y="2971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grpSp>
        <p:nvGrpSpPr>
          <p:cNvPr id="11" name="Group 7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066800" y="2057401"/>
            <a:ext cx="2971800" cy="1752600"/>
            <a:chOff x="528" y="1238"/>
            <a:chExt cx="1857" cy="1143"/>
          </a:xfrm>
        </p:grpSpPr>
        <p:sp>
          <p:nvSpPr>
            <p:cNvPr id="12" name="Oval 8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46" y="1776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3" name="Text Box 9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28" y="1584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4" name="Oval 10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462" y="2063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5" name="Text Box 11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624" y="2131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B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6" name="Oval 12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002" y="163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7" name="Text Box 13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152" y="1680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8" name="AutoShape 14"/>
            <p:cNvCxnSpPr>
              <a:cxnSpLocks noChangeShapeType="1"/>
              <a:stCxn id="16" idx="4"/>
              <a:endCxn id="14" idx="6"/>
            </p:cNvCxnSpPr>
            <p:nvPr>
              <p:custDataLst>
                <p:tags r:id="rId21"/>
              </p:custDataLst>
            </p:nvPr>
          </p:nvCxnSpPr>
          <p:spPr bwMode="auto">
            <a:xfrm rot="5400000">
              <a:off x="1704" y="1764"/>
              <a:ext cx="334" cy="44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15"/>
            <p:cNvCxnSpPr>
              <a:cxnSpLocks noChangeShapeType="1"/>
              <a:stCxn id="14" idx="2"/>
              <a:endCxn id="12" idx="4"/>
            </p:cNvCxnSpPr>
            <p:nvPr>
              <p:custDataLst>
                <p:tags r:id="rId22"/>
              </p:custDataLst>
            </p:nvPr>
          </p:nvCxnSpPr>
          <p:spPr bwMode="auto">
            <a:xfrm rot="10800000">
              <a:off x="836" y="1962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16"/>
            <p:cNvCxnSpPr>
              <a:cxnSpLocks noChangeShapeType="1"/>
              <a:stCxn id="12" idx="6"/>
              <a:endCxn id="14" idx="0"/>
            </p:cNvCxnSpPr>
            <p:nvPr>
              <p:custDataLst>
                <p:tags r:id="rId23"/>
              </p:custDataLst>
            </p:nvPr>
          </p:nvCxnSpPr>
          <p:spPr bwMode="auto">
            <a:xfrm>
              <a:off x="932" y="1866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17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336" y="1440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22" name="AutoShape 18"/>
            <p:cNvCxnSpPr>
              <a:cxnSpLocks noChangeShapeType="1"/>
              <a:stCxn id="16" idx="1"/>
            </p:cNvCxnSpPr>
            <p:nvPr>
              <p:custDataLst>
                <p:tags r:id="rId25"/>
              </p:custDataLst>
            </p:nvPr>
          </p:nvCxnSpPr>
          <p:spPr bwMode="auto">
            <a:xfrm rot="5400000" flipH="1">
              <a:off x="1720" y="1342"/>
              <a:ext cx="115" cy="5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Text Box 19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432" y="1238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sp>
        <p:nvSpPr>
          <p:cNvPr id="24" name="Oval 20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6007961" y="25146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5" name="Text Box 2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61886" y="22098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6" name="Oval 22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144611" y="2970213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7" name="Text Box 2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401786" y="30781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B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8" name="Oval 24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8001861" y="22860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29" name="Text Box 2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239986" y="2362200"/>
            <a:ext cx="3706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C</a:t>
            </a:r>
            <a:endParaRPr lang="en-US" sz="200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28" idx="4"/>
            <a:endCxn id="26" idx="6"/>
          </p:cNvCxnSpPr>
          <p:nvPr>
            <p:custDataLst>
              <p:tags r:id="rId11"/>
            </p:custDataLst>
          </p:nvPr>
        </p:nvCxnSpPr>
        <p:spPr bwMode="auto">
          <a:xfrm rot="5400000">
            <a:off x="7527992" y="2496345"/>
            <a:ext cx="530225" cy="70326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27"/>
          <p:cNvCxnSpPr>
            <a:cxnSpLocks noChangeShapeType="1"/>
            <a:stCxn id="26" idx="2"/>
            <a:endCxn id="24" idx="5"/>
          </p:cNvCxnSpPr>
          <p:nvPr>
            <p:custDataLst>
              <p:tags r:id="rId12"/>
            </p:custDataLst>
          </p:nvPr>
        </p:nvCxnSpPr>
        <p:spPr bwMode="auto">
          <a:xfrm flipH="1" flipV="1">
            <a:off x="6252436" y="2773363"/>
            <a:ext cx="877888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32" name="Oval 2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944586" y="19812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cxnSp>
        <p:nvCxnSpPr>
          <p:cNvPr id="33" name="AutoShape 29"/>
          <p:cNvCxnSpPr>
            <a:cxnSpLocks noChangeShapeType="1"/>
            <a:stCxn id="28" idx="1"/>
          </p:cNvCxnSpPr>
          <p:nvPr>
            <p:custDataLst>
              <p:tags r:id="rId14"/>
            </p:custDataLst>
          </p:nvPr>
        </p:nvCxnSpPr>
        <p:spPr bwMode="auto">
          <a:xfrm rot="5400000" flipH="1">
            <a:off x="7554979" y="1824832"/>
            <a:ext cx="182563" cy="7937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418826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Adjacency List Properties</a:t>
            </a:r>
          </a:p>
        </p:txBody>
      </p:sp>
      <p:sp>
        <p:nvSpPr>
          <p:cNvPr id="8192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Running time to:</a:t>
            </a:r>
          </a:p>
          <a:p>
            <a:pPr lvl="1" eaLnBrk="1" hangingPunct="1"/>
            <a:r>
              <a:rPr lang="en-US" dirty="0" smtClean="0"/>
              <a:t>Get all of a vertex’s out-edges: </a:t>
            </a:r>
          </a:p>
          <a:p>
            <a:pPr lvl="1">
              <a:buNone/>
            </a:pPr>
            <a:r>
              <a:rPr lang="en-US" i="1" dirty="0">
                <a:solidFill>
                  <a:schemeClr val="accent2"/>
                </a:solidFill>
              </a:rPr>
              <a:t>	O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) where 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 is out-degree of </a:t>
            </a:r>
            <a:r>
              <a:rPr lang="en-US" dirty="0" smtClean="0">
                <a:solidFill>
                  <a:schemeClr val="accent2"/>
                </a:solidFill>
              </a:rPr>
              <a:t>vertex</a:t>
            </a:r>
            <a:r>
              <a:rPr lang="en-US" i="1" dirty="0" smtClean="0"/>
              <a:t>	 </a:t>
            </a:r>
            <a:endParaRPr lang="en-US" dirty="0" smtClean="0"/>
          </a:p>
          <a:p>
            <a:pPr lvl="1" eaLnBrk="1" hangingPunct="1"/>
            <a:r>
              <a:rPr lang="en-US" dirty="0" smtClean="0"/>
              <a:t>Get </a:t>
            </a:r>
            <a:r>
              <a:rPr lang="en-US" dirty="0" smtClean="0"/>
              <a:t>all of a vertex’s in-edges: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>
                <a:solidFill>
                  <a:schemeClr val="accent2"/>
                </a:solidFill>
              </a:rPr>
              <a:t>O(|E|) (but could keep a second adjacency list for this!)</a:t>
            </a:r>
            <a:r>
              <a:rPr lang="en-US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dirty="0" smtClean="0"/>
              <a:t>Decide if some edge exists: </a:t>
            </a:r>
          </a:p>
          <a:p>
            <a:pPr lvl="1" eaLnBrk="1" hangingPunct="1">
              <a:buFontTx/>
              <a:buNone/>
            </a:pPr>
            <a:r>
              <a:rPr lang="en-US" i="1" dirty="0" smtClean="0"/>
              <a:t>	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) where 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 is out-degree of source</a:t>
            </a:r>
            <a:endParaRPr lang="en-US" dirty="0" smtClean="0"/>
          </a:p>
          <a:p>
            <a:pPr lvl="1" eaLnBrk="1" hangingPunct="1"/>
            <a:r>
              <a:rPr lang="en-US" dirty="0" smtClean="0"/>
              <a:t>Insert an edge: </a:t>
            </a:r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(1) (unless you need to check if it’s there)</a:t>
            </a:r>
            <a:r>
              <a:rPr lang="en-US" i="1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dirty="0" smtClean="0"/>
              <a:t>Delete an edge: </a:t>
            </a:r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) where 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 is out-degree of source</a:t>
            </a:r>
            <a:r>
              <a:rPr lang="en-US" i="1" dirty="0" smtClean="0"/>
              <a:t> </a:t>
            </a:r>
            <a:endParaRPr lang="en-US" dirty="0" smtClean="0"/>
          </a:p>
          <a:p>
            <a:pPr lvl="1" eaLnBrk="1" hangingPunct="1"/>
            <a:endParaRPr lang="en-US" sz="500" dirty="0" smtClean="0"/>
          </a:p>
          <a:p>
            <a:pPr eaLnBrk="1" hangingPunct="1"/>
            <a:r>
              <a:rPr lang="en-US" dirty="0" smtClean="0"/>
              <a:t>Space requirements</a:t>
            </a:r>
            <a:r>
              <a:rPr lang="en-US" dirty="0" smtClean="0"/>
              <a:t>:</a:t>
            </a:r>
          </a:p>
          <a:p>
            <a:pPr lvl="1"/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(|V|+|E|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 smtClean="0"/>
          </a:p>
          <a:p>
            <a:pPr lvl="1" eaLnBrk="1" hangingPunct="1">
              <a:buFontTx/>
              <a:buNone/>
            </a:pPr>
            <a:endParaRPr lang="en-US" sz="500" dirty="0" smtClean="0"/>
          </a:p>
          <a:p>
            <a:pPr eaLnBrk="1" hangingPunct="1"/>
            <a:r>
              <a:rPr lang="en-US" dirty="0" smtClean="0"/>
              <a:t>Best for dense or sparse graphs? 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50</a:t>
            </a:fld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5715000" y="304800"/>
            <a:ext cx="3352800" cy="2590800"/>
            <a:chOff x="5410200" y="3276600"/>
            <a:chExt cx="3352800" cy="2590800"/>
          </a:xfrm>
        </p:grpSpPr>
        <p:grpSp>
          <p:nvGrpSpPr>
            <p:cNvPr id="48" name="Group 50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auto">
            <a:xfrm>
              <a:off x="5410200" y="3276600"/>
              <a:ext cx="1309687" cy="2590800"/>
              <a:chOff x="3351" y="1776"/>
              <a:chExt cx="825" cy="1632"/>
            </a:xfrm>
          </p:grpSpPr>
          <p:sp>
            <p:nvSpPr>
              <p:cNvPr id="66" name="Rectangle 14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3669" y="1776"/>
                <a:ext cx="507" cy="12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7" name="Rectangle 18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3669" y="2608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8" name="Rectangle 19"/>
              <p:cNvSpPr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3669" y="1776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9" name="Rectangle 20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3669" y="1776"/>
                <a:ext cx="507" cy="16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70" name="Text Box 46"/>
              <p:cNvSpPr txBox="1"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3351" y="18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  <a:latin typeface="Times New Roman" pitchFamily="18" charset="0"/>
                  </a:rPr>
                  <a:t>0</a:t>
                </a:r>
                <a:endParaRPr lang="en-US" sz="20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" name="Text Box 47"/>
              <p:cNvSpPr txBox="1"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3362" y="2256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9900"/>
                    </a:solidFill>
                    <a:latin typeface="Times New Roman" pitchFamily="18" charset="0"/>
                  </a:rPr>
                  <a:t>1</a:t>
                </a:r>
                <a:endParaRPr lang="en-US" sz="2000" dirty="0">
                  <a:solidFill>
                    <a:srgbClr val="0099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" name="Text Box 48"/>
              <p:cNvSpPr txBox="1">
                <a:spLocks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3362" y="2710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00FF"/>
                    </a:solidFill>
                    <a:latin typeface="Times New Roman" pitchFamily="18" charset="0"/>
                  </a:rPr>
                  <a:t>2</a:t>
                </a:r>
                <a:endParaRPr lang="en-US" sz="2000" dirty="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" name="Text Box 49"/>
              <p:cNvSpPr txBox="1"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3366" y="30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FF"/>
                    </a:solidFill>
                    <a:latin typeface="Times New Roman" pitchFamily="18" charset="0"/>
                  </a:rPr>
                  <a:t>3</a:t>
                </a:r>
                <a:endParaRPr lang="en-US" sz="2000" dirty="0">
                  <a:solidFill>
                    <a:srgbClr val="FF00FF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49" name="Rectangle 3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9342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086600" y="34290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51" name="AutoShape 9"/>
            <p:cNvCxnSpPr>
              <a:cxnSpLocks noChangeShapeType="1"/>
            </p:cNvCxnSpPr>
            <p:nvPr>
              <p:custDataLst>
                <p:tags r:id="rId6"/>
              </p:custDataLst>
            </p:nvPr>
          </p:nvCxnSpPr>
          <p:spPr bwMode="auto">
            <a:xfrm>
              <a:off x="6400800" y="3581400"/>
              <a:ext cx="5334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2" name="Rectangle 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2390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3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104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162800" y="41148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55" name="AutoShape 9"/>
            <p:cNvCxnSpPr>
              <a:cxnSpLocks noChangeShapeType="1"/>
            </p:cNvCxnSpPr>
            <p:nvPr>
              <p:custDataLst>
                <p:tags r:id="rId10"/>
              </p:custDataLst>
            </p:nvPr>
          </p:nvCxnSpPr>
          <p:spPr bwMode="auto">
            <a:xfrm>
              <a:off x="6400800" y="42672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6" name="Rectangle 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3152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7" name="Rectangle 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0866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FF"/>
                  </a:solidFill>
                </a:rPr>
                <a:t>3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8" name="Rectangle 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2390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59" name="AutoShape 9"/>
            <p:cNvCxnSpPr>
              <a:cxnSpLocks noChangeShapeType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64770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0" name="Rectangle 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391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1" name="Rectangle 3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8153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2" name="Rectangle 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83058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63" name="AutoShape 9"/>
            <p:cNvCxnSpPr>
              <a:cxnSpLocks noChangeShapeType="1"/>
            </p:cNvCxnSpPr>
            <p:nvPr>
              <p:custDataLst>
                <p:tags r:id="rId18"/>
              </p:custDataLst>
            </p:nvPr>
          </p:nvCxnSpPr>
          <p:spPr bwMode="auto">
            <a:xfrm>
              <a:off x="75438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4" name="Rectangle 3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84582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221802" y="5334000"/>
              <a:ext cx="2551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/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60263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Adjacency List Properties</a:t>
            </a:r>
          </a:p>
        </p:txBody>
      </p:sp>
      <p:sp>
        <p:nvSpPr>
          <p:cNvPr id="8192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Running time to:</a:t>
            </a:r>
          </a:p>
          <a:p>
            <a:pPr lvl="1" eaLnBrk="1" hangingPunct="1"/>
            <a:r>
              <a:rPr lang="en-US" dirty="0" smtClean="0"/>
              <a:t>Get all of a vertex’s out-edges: </a:t>
            </a:r>
          </a:p>
          <a:p>
            <a:pPr lvl="1">
              <a:buNone/>
            </a:pPr>
            <a:r>
              <a:rPr lang="en-US" i="1" dirty="0">
                <a:solidFill>
                  <a:schemeClr val="accent2"/>
                </a:solidFill>
              </a:rPr>
              <a:t>	O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) where 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 is out-degree of </a:t>
            </a:r>
            <a:r>
              <a:rPr lang="en-US" dirty="0" smtClean="0">
                <a:solidFill>
                  <a:schemeClr val="accent2"/>
                </a:solidFill>
              </a:rPr>
              <a:t>vertex</a:t>
            </a:r>
            <a:r>
              <a:rPr lang="en-US" i="1" dirty="0" smtClean="0"/>
              <a:t>	 </a:t>
            </a:r>
            <a:endParaRPr lang="en-US" dirty="0" smtClean="0"/>
          </a:p>
          <a:p>
            <a:pPr lvl="1" eaLnBrk="1" hangingPunct="1"/>
            <a:r>
              <a:rPr lang="en-US" dirty="0" smtClean="0"/>
              <a:t>Get </a:t>
            </a:r>
            <a:r>
              <a:rPr lang="en-US" dirty="0" smtClean="0"/>
              <a:t>all of a vertex’s in-edges: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>
                <a:solidFill>
                  <a:schemeClr val="accent2"/>
                </a:solidFill>
              </a:rPr>
              <a:t>O(|E|) (but could keep a second adjacency list for this!)</a:t>
            </a:r>
            <a:r>
              <a:rPr lang="en-US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dirty="0" smtClean="0"/>
              <a:t>Decide if some edge exists: </a:t>
            </a:r>
          </a:p>
          <a:p>
            <a:pPr lvl="1" eaLnBrk="1" hangingPunct="1">
              <a:buFontTx/>
              <a:buNone/>
            </a:pPr>
            <a:r>
              <a:rPr lang="en-US" i="1" dirty="0" smtClean="0"/>
              <a:t>	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) where 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 is out-degree of source</a:t>
            </a:r>
            <a:endParaRPr lang="en-US" dirty="0" smtClean="0"/>
          </a:p>
          <a:p>
            <a:pPr lvl="1" eaLnBrk="1" hangingPunct="1"/>
            <a:r>
              <a:rPr lang="en-US" dirty="0" smtClean="0"/>
              <a:t>Insert an edge: </a:t>
            </a:r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(1) (unless you need to check if it’s there)</a:t>
            </a:r>
            <a:r>
              <a:rPr lang="en-US" i="1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dirty="0" smtClean="0"/>
              <a:t>Delete an edge: </a:t>
            </a:r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) where 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 is out-degree of source</a:t>
            </a:r>
            <a:r>
              <a:rPr lang="en-US" i="1" dirty="0" smtClean="0"/>
              <a:t> </a:t>
            </a:r>
            <a:endParaRPr lang="en-US" dirty="0" smtClean="0"/>
          </a:p>
          <a:p>
            <a:pPr lvl="1" eaLnBrk="1" hangingPunct="1"/>
            <a:endParaRPr lang="en-US" sz="500" dirty="0" smtClean="0"/>
          </a:p>
          <a:p>
            <a:pPr eaLnBrk="1" hangingPunct="1"/>
            <a:r>
              <a:rPr lang="en-US" dirty="0" smtClean="0"/>
              <a:t>Space requirements</a:t>
            </a:r>
            <a:r>
              <a:rPr lang="en-US" dirty="0" smtClean="0"/>
              <a:t>:</a:t>
            </a:r>
          </a:p>
          <a:p>
            <a:pPr lvl="1"/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(|V|+|E|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 smtClean="0"/>
          </a:p>
          <a:p>
            <a:pPr lvl="1" eaLnBrk="1" hangingPunct="1">
              <a:buFontTx/>
              <a:buNone/>
            </a:pPr>
            <a:endParaRPr lang="en-US" sz="500" dirty="0" smtClean="0"/>
          </a:p>
          <a:p>
            <a:pPr eaLnBrk="1" hangingPunct="1"/>
            <a:r>
              <a:rPr lang="en-US" dirty="0" smtClean="0"/>
              <a:t>Best for dense or sparse graphs? 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Best for sparse graphs, so usually just stick with linked </a:t>
            </a:r>
            <a:r>
              <a:rPr lang="en-US" dirty="0" smtClean="0">
                <a:solidFill>
                  <a:schemeClr val="accent2"/>
                </a:solidFill>
              </a:rPr>
              <a:t>lists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51</a:t>
            </a:fld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5715000" y="304800"/>
            <a:ext cx="3352800" cy="2590800"/>
            <a:chOff x="5410200" y="3276600"/>
            <a:chExt cx="3352800" cy="2590800"/>
          </a:xfrm>
        </p:grpSpPr>
        <p:grpSp>
          <p:nvGrpSpPr>
            <p:cNvPr id="48" name="Group 50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auto">
            <a:xfrm>
              <a:off x="5410200" y="3276600"/>
              <a:ext cx="1309687" cy="2590800"/>
              <a:chOff x="3351" y="1776"/>
              <a:chExt cx="825" cy="1632"/>
            </a:xfrm>
          </p:grpSpPr>
          <p:sp>
            <p:nvSpPr>
              <p:cNvPr id="66" name="Rectangle 14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3669" y="1776"/>
                <a:ext cx="507" cy="12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7" name="Rectangle 18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3669" y="2608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8" name="Rectangle 19"/>
              <p:cNvSpPr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3669" y="1776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9" name="Rectangle 20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3669" y="1776"/>
                <a:ext cx="507" cy="16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70" name="Text Box 46"/>
              <p:cNvSpPr txBox="1"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3351" y="18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  <a:latin typeface="Times New Roman" pitchFamily="18" charset="0"/>
                  </a:rPr>
                  <a:t>0</a:t>
                </a:r>
                <a:endParaRPr lang="en-US" sz="20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" name="Text Box 47"/>
              <p:cNvSpPr txBox="1"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3362" y="2256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9900"/>
                    </a:solidFill>
                    <a:latin typeface="Times New Roman" pitchFamily="18" charset="0"/>
                  </a:rPr>
                  <a:t>1</a:t>
                </a:r>
                <a:endParaRPr lang="en-US" sz="2000" dirty="0">
                  <a:solidFill>
                    <a:srgbClr val="0099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" name="Text Box 48"/>
              <p:cNvSpPr txBox="1">
                <a:spLocks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3362" y="2710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00FF"/>
                    </a:solidFill>
                    <a:latin typeface="Times New Roman" pitchFamily="18" charset="0"/>
                  </a:rPr>
                  <a:t>2</a:t>
                </a:r>
                <a:endParaRPr lang="en-US" sz="2000" dirty="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" name="Text Box 49"/>
              <p:cNvSpPr txBox="1"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3366" y="30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FF"/>
                    </a:solidFill>
                    <a:latin typeface="Times New Roman" pitchFamily="18" charset="0"/>
                  </a:rPr>
                  <a:t>3</a:t>
                </a:r>
                <a:endParaRPr lang="en-US" sz="2000" dirty="0">
                  <a:solidFill>
                    <a:srgbClr val="FF00FF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49" name="Rectangle 3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9342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086600" y="34290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51" name="AutoShape 9"/>
            <p:cNvCxnSpPr>
              <a:cxnSpLocks noChangeShapeType="1"/>
            </p:cNvCxnSpPr>
            <p:nvPr>
              <p:custDataLst>
                <p:tags r:id="rId6"/>
              </p:custDataLst>
            </p:nvPr>
          </p:nvCxnSpPr>
          <p:spPr bwMode="auto">
            <a:xfrm>
              <a:off x="6400800" y="3581400"/>
              <a:ext cx="5334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2" name="Rectangle 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2390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3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104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162800" y="41148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55" name="AutoShape 9"/>
            <p:cNvCxnSpPr>
              <a:cxnSpLocks noChangeShapeType="1"/>
            </p:cNvCxnSpPr>
            <p:nvPr>
              <p:custDataLst>
                <p:tags r:id="rId10"/>
              </p:custDataLst>
            </p:nvPr>
          </p:nvCxnSpPr>
          <p:spPr bwMode="auto">
            <a:xfrm>
              <a:off x="6400800" y="42672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6" name="Rectangle 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3152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7" name="Rectangle 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0866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FF"/>
                  </a:solidFill>
                </a:rPr>
                <a:t>3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8" name="Rectangle 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2390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59" name="AutoShape 9"/>
            <p:cNvCxnSpPr>
              <a:cxnSpLocks noChangeShapeType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64770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0" name="Rectangle 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391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1" name="Rectangle 3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8153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2" name="Rectangle 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83058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63" name="AutoShape 9"/>
            <p:cNvCxnSpPr>
              <a:cxnSpLocks noChangeShapeType="1"/>
            </p:cNvCxnSpPr>
            <p:nvPr>
              <p:custDataLst>
                <p:tags r:id="rId18"/>
              </p:custDataLst>
            </p:nvPr>
          </p:nvCxnSpPr>
          <p:spPr bwMode="auto">
            <a:xfrm>
              <a:off x="75438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4" name="Rectangle 3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84582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221802" y="5334000"/>
              <a:ext cx="2551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/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09724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 bwMode="auto">
          <a:xfrm>
            <a:off x="4648200" y="4572000"/>
            <a:ext cx="609600" cy="533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4648200" y="3962400"/>
            <a:ext cx="609600" cy="533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5334000" y="5181600"/>
            <a:ext cx="609600" cy="533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5334000" y="4572000"/>
            <a:ext cx="609600" cy="533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5334000" y="3962400"/>
            <a:ext cx="609600" cy="533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Undirected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Adjacency matrices &amp; adjacency lists both do fine for undirected graphs</a:t>
            </a:r>
          </a:p>
          <a:p>
            <a:r>
              <a:rPr lang="en-US" dirty="0" smtClean="0"/>
              <a:t>Matrix: Can save roughly 2x space</a:t>
            </a:r>
          </a:p>
          <a:p>
            <a:pPr lvl="1"/>
            <a:r>
              <a:rPr lang="en-US" dirty="0" smtClean="0"/>
              <a:t>But may slow down operations in languages with “proper” 2D arrays (not Java, which has only arrays of arrays)</a:t>
            </a:r>
          </a:p>
          <a:p>
            <a:pPr lvl="1"/>
            <a:r>
              <a:rPr lang="en-US" dirty="0" smtClean="0"/>
              <a:t>How would you “get all neighbors”?</a:t>
            </a:r>
          </a:p>
          <a:p>
            <a:r>
              <a:rPr lang="en-US" dirty="0" smtClean="0"/>
              <a:t>Lists: Each edge in two lists to support efficient “get all neighbors”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3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52400" y="4205287"/>
            <a:ext cx="2438400" cy="1509713"/>
            <a:chOff x="1838" y="1257"/>
            <a:chExt cx="1857" cy="1143"/>
          </a:xfrm>
        </p:grpSpPr>
        <p:sp>
          <p:nvSpPr>
            <p:cNvPr id="8" name="Oval 35"/>
            <p:cNvSpPr>
              <a:spLocks noChangeAspect="1"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056" y="179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" name="Text Box 36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1838" y="1603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0" name="Oval 37"/>
            <p:cNvSpPr>
              <a:spLocks noChangeAspect="1"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2772" y="208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1" name="Text Box 38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2934" y="2150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B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2" name="Oval 39"/>
            <p:cNvSpPr>
              <a:spLocks noChangeAspect="1"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312" y="165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3" name="Text Box 40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3462" y="1699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4" name="AutoShape 41"/>
            <p:cNvCxnSpPr>
              <a:cxnSpLocks noChangeShapeType="1"/>
              <a:stCxn id="12" idx="3"/>
              <a:endCxn id="10" idx="6"/>
            </p:cNvCxnSpPr>
            <p:nvPr>
              <p:custDataLst>
                <p:tags r:id="rId48"/>
              </p:custDataLst>
            </p:nvPr>
          </p:nvCxnSpPr>
          <p:spPr bwMode="auto">
            <a:xfrm flipH="1">
              <a:off x="2961" y="1814"/>
              <a:ext cx="377" cy="3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42"/>
            <p:cNvCxnSpPr>
              <a:cxnSpLocks noChangeShapeType="1"/>
              <a:stCxn id="10" idx="2"/>
              <a:endCxn id="8" idx="5"/>
            </p:cNvCxnSpPr>
            <p:nvPr>
              <p:custDataLst>
                <p:tags r:id="rId49"/>
              </p:custDataLst>
            </p:nvPr>
          </p:nvCxnSpPr>
          <p:spPr bwMode="auto">
            <a:xfrm flipH="1" flipV="1">
              <a:off x="2210" y="1958"/>
              <a:ext cx="553" cy="2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" name="Oval 43"/>
            <p:cNvSpPr>
              <a:spLocks noChangeAspect="1"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646" y="145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7" name="AutoShape 44"/>
            <p:cNvCxnSpPr>
              <a:cxnSpLocks noChangeShapeType="1"/>
              <a:stCxn id="12" idx="1"/>
            </p:cNvCxnSpPr>
            <p:nvPr>
              <p:custDataLst>
                <p:tags r:id="rId51"/>
              </p:custDataLst>
            </p:nvPr>
          </p:nvCxnSpPr>
          <p:spPr bwMode="auto">
            <a:xfrm flipH="1" flipV="1">
              <a:off x="2838" y="1553"/>
              <a:ext cx="500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8" name="Text Box 45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742" y="1257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sp>
        <p:nvSpPr>
          <p:cNvPr id="20" name="Rectangle 1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64475" y="3949313"/>
            <a:ext cx="2135572" cy="17879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21" name="Text Box 1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97949" y="3505200"/>
            <a:ext cx="354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</a:rPr>
              <a:t>0</a:t>
            </a:r>
            <a:endParaRPr lang="en-US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2" name="Text Box 1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093226" y="3505200"/>
            <a:ext cx="3392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</a:rPr>
              <a:t>1</a:t>
            </a:r>
            <a:endParaRPr lang="en-US" sz="2400" dirty="0">
              <a:solidFill>
                <a:srgbClr val="009900"/>
              </a:solidFill>
              <a:latin typeface="Times New Roman" pitchFamily="18" charset="0"/>
            </a:endParaRPr>
          </a:p>
        </p:txBody>
      </p:sp>
      <p:sp>
        <p:nvSpPr>
          <p:cNvPr id="23" name="Text Box 1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60593" y="3505200"/>
            <a:ext cx="3392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2</a:t>
            </a:r>
            <a:endParaRPr lang="en-US" sz="24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4" name="Text Box 1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4055327"/>
            <a:ext cx="354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</a:rPr>
              <a:t>0</a:t>
            </a:r>
            <a:endParaRPr lang="en-US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5" name="Text Box 1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58494" y="4605454"/>
            <a:ext cx="3392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</a:rPr>
              <a:t>1</a:t>
            </a:r>
            <a:endParaRPr lang="en-US" sz="2400" dirty="0">
              <a:solidFill>
                <a:srgbClr val="009900"/>
              </a:solidFill>
              <a:latin typeface="Times New Roman" pitchFamily="18" charset="0"/>
            </a:endParaRPr>
          </a:p>
        </p:txBody>
      </p:sp>
      <p:sp>
        <p:nvSpPr>
          <p:cNvPr id="26" name="Text Box 2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58494" y="5255864"/>
            <a:ext cx="3392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2</a:t>
            </a:r>
            <a:endParaRPr lang="en-US" sz="24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7" name="Rectangle 2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64475" y="5141254"/>
            <a:ext cx="2802938" cy="5945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164475" y="3949313"/>
            <a:ext cx="2802938" cy="5945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164475" y="3949313"/>
            <a:ext cx="704906" cy="23065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88190" y="3949313"/>
            <a:ext cx="704906" cy="23065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4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5943600" y="4536688"/>
            <a:ext cx="23813" cy="1730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4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831841" y="6255834"/>
            <a:ext cx="2135572" cy="116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47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433520" y="3505200"/>
            <a:ext cx="354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FF"/>
                </a:solidFill>
                <a:latin typeface="Times New Roman" pitchFamily="18" charset="0"/>
              </a:rPr>
              <a:t>3</a:t>
            </a:r>
            <a:endParaRPr lang="en-US" sz="2400" dirty="0">
              <a:solidFill>
                <a:srgbClr val="FF00FF"/>
              </a:solidFill>
              <a:latin typeface="Times New Roman" pitchFamily="18" charset="0"/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764056" y="5774473"/>
            <a:ext cx="354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FF"/>
                </a:solidFill>
                <a:latin typeface="Times New Roman" pitchFamily="18" charset="0"/>
              </a:rPr>
              <a:t>3</a:t>
            </a:r>
            <a:endParaRPr lang="en-US" sz="2400" dirty="0">
              <a:solidFill>
                <a:srgbClr val="FF00FF"/>
              </a:solidFill>
              <a:latin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112299" y="4055327"/>
            <a:ext cx="299316" cy="361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343830" y="4656974"/>
            <a:ext cx="299316" cy="361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077932" y="5224346"/>
            <a:ext cx="299316" cy="361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479401" y="5224346"/>
            <a:ext cx="299316" cy="361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378196" y="4055327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F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779665" y="4055327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F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479401" y="4055327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F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112299" y="4656974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F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745298" y="4656974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479401" y="4656974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F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343830" y="5224346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F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779665" y="5207101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F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43830" y="5825993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F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077932" y="5825993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F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779665" y="5825993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479401" y="5825993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F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4648200" y="3962400"/>
            <a:ext cx="609600" cy="533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806084" y="4038600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F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4648200" y="4572000"/>
            <a:ext cx="609600" cy="533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806084" y="4648200"/>
            <a:ext cx="299316" cy="361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3962400" y="3962400"/>
            <a:ext cx="609600" cy="533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114800" y="4038600"/>
            <a:ext cx="299316" cy="361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grpSp>
        <p:nvGrpSpPr>
          <p:cNvPr id="94" name="Group 93"/>
          <p:cNvGrpSpPr/>
          <p:nvPr/>
        </p:nvGrpSpPr>
        <p:grpSpPr>
          <a:xfrm>
            <a:off x="6172200" y="3962400"/>
            <a:ext cx="2859741" cy="2209800"/>
            <a:chOff x="5410200" y="3276600"/>
            <a:chExt cx="3352800" cy="2590800"/>
          </a:xfrm>
        </p:grpSpPr>
        <p:grpSp>
          <p:nvGrpSpPr>
            <p:cNvPr id="95" name="Group 50"/>
            <p:cNvGrpSpPr>
              <a:grpSpLocks/>
            </p:cNvGrpSpPr>
            <p:nvPr>
              <p:custDataLst>
                <p:tags r:id="rId17"/>
              </p:custDataLst>
            </p:nvPr>
          </p:nvGrpSpPr>
          <p:grpSpPr bwMode="auto">
            <a:xfrm>
              <a:off x="5410200" y="3276600"/>
              <a:ext cx="1309687" cy="2590800"/>
              <a:chOff x="3351" y="1776"/>
              <a:chExt cx="825" cy="1632"/>
            </a:xfrm>
          </p:grpSpPr>
          <p:sp>
            <p:nvSpPr>
              <p:cNvPr id="113" name="Rectangle 14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3669" y="1776"/>
                <a:ext cx="507" cy="12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18" name="Rectangle 18"/>
              <p:cNvSpPr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3669" y="2608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19" name="Rectangle 19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3669" y="1776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20" name="Rectangle 20"/>
              <p:cNvSpPr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3669" y="1776"/>
                <a:ext cx="507" cy="16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21" name="Text Box 46"/>
              <p:cNvSpPr txBox="1"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351" y="18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  <a:latin typeface="Times New Roman" pitchFamily="18" charset="0"/>
                  </a:rPr>
                  <a:t>0</a:t>
                </a:r>
                <a:endParaRPr lang="en-US" sz="20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2" name="Text Box 47"/>
              <p:cNvSpPr txBox="1"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362" y="2256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9900"/>
                    </a:solidFill>
                    <a:latin typeface="Times New Roman" pitchFamily="18" charset="0"/>
                  </a:rPr>
                  <a:t>1</a:t>
                </a:r>
                <a:endParaRPr lang="en-US" sz="2000" dirty="0">
                  <a:solidFill>
                    <a:srgbClr val="0099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3" name="Text Box 48"/>
              <p:cNvSpPr txBox="1"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3362" y="2710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00FF"/>
                    </a:solidFill>
                    <a:latin typeface="Times New Roman" pitchFamily="18" charset="0"/>
                  </a:rPr>
                  <a:t>2</a:t>
                </a:r>
                <a:endParaRPr lang="en-US" sz="2000" dirty="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4" name="Text Box 49"/>
              <p:cNvSpPr txBox="1"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3366" y="30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FF"/>
                    </a:solidFill>
                    <a:latin typeface="Times New Roman" pitchFamily="18" charset="0"/>
                  </a:rPr>
                  <a:t>3</a:t>
                </a:r>
                <a:endParaRPr lang="en-US" sz="2000" dirty="0">
                  <a:solidFill>
                    <a:srgbClr val="FF00FF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96" name="Rectangle 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9342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97" name="Rectangle 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086600" y="34290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98" name="AutoShape 9"/>
            <p:cNvCxnSpPr>
              <a:cxnSpLocks noChangeShapeType="1"/>
            </p:cNvCxnSpPr>
            <p:nvPr>
              <p:custDataLst>
                <p:tags r:id="rId20"/>
              </p:custDataLst>
            </p:nvPr>
          </p:nvCxnSpPr>
          <p:spPr bwMode="auto">
            <a:xfrm>
              <a:off x="6400800" y="3581400"/>
              <a:ext cx="5334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99" name="Rectangle 3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2390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00" name="Rectangle 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0104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01" name="Rectangle 5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162800" y="41148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102" name="AutoShape 9"/>
            <p:cNvCxnSpPr>
              <a:cxnSpLocks noChangeShapeType="1"/>
            </p:cNvCxnSpPr>
            <p:nvPr>
              <p:custDataLst>
                <p:tags r:id="rId24"/>
              </p:custDataLst>
            </p:nvPr>
          </p:nvCxnSpPr>
          <p:spPr bwMode="auto">
            <a:xfrm>
              <a:off x="6400800" y="42672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03" name="Rectangle 3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3152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04" name="Rectangle 3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70866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FF"/>
                  </a:solidFill>
                </a:rPr>
                <a:t>3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05" name="Rectangle 5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2390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106" name="AutoShape 9"/>
            <p:cNvCxnSpPr>
              <a:cxnSpLocks noChangeShapeType="1"/>
            </p:cNvCxnSpPr>
            <p:nvPr>
              <p:custDataLst>
                <p:tags r:id="rId28"/>
              </p:custDataLst>
            </p:nvPr>
          </p:nvCxnSpPr>
          <p:spPr bwMode="auto">
            <a:xfrm>
              <a:off x="64008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07" name="Rectangle 3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7391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angle 3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8153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angle 5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83058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110" name="AutoShape 9"/>
            <p:cNvCxnSpPr>
              <a:cxnSpLocks noChangeShapeType="1"/>
            </p:cNvCxnSpPr>
            <p:nvPr>
              <p:custDataLst>
                <p:tags r:id="rId32"/>
              </p:custDataLst>
            </p:nvPr>
          </p:nvCxnSpPr>
          <p:spPr bwMode="auto">
            <a:xfrm>
              <a:off x="75438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11" name="Rectangle 3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84582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6221802" y="5334000"/>
              <a:ext cx="2551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/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Okay, we can represent graphs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Now let’s implement some useful and non-trivial algorithms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Topological sort:</a:t>
            </a:r>
            <a:r>
              <a:rPr lang="en-US" dirty="0" smtClean="0"/>
              <a:t> Given a DAG, order all the vertices so that every vertex comes before all of its neighbors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Shortest paths:</a:t>
            </a:r>
            <a:r>
              <a:rPr lang="en-US" dirty="0" smtClean="0"/>
              <a:t> Find the shortest or lowest-cost path from x to y</a:t>
            </a:r>
          </a:p>
          <a:p>
            <a:pPr lvl="1"/>
            <a:r>
              <a:rPr lang="en-US" dirty="0" smtClean="0"/>
              <a:t>Related: Determine if there even is such a path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Topological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Problem: Given a DAG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G=(V,E)</a:t>
            </a:r>
            <a:r>
              <a:rPr lang="en-US" dirty="0" smtClean="0"/>
              <a:t>, output all vertices in an order such that no vertex appears before another vertex that has an edge to 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 input: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One example output:</a:t>
            </a:r>
          </a:p>
          <a:p>
            <a:pPr>
              <a:buNone/>
            </a:pPr>
            <a:r>
              <a:rPr lang="en-US" dirty="0" smtClean="0"/>
              <a:t>     126, 142, 143, 374, 373, 417, 410, 413, XYZ, 415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35" name="TextBox 34"/>
          <p:cNvSpPr txBox="1"/>
          <p:nvPr>
            <p:custDataLst>
              <p:tags r:id="rId1"/>
            </p:custDataLst>
          </p:nvPr>
        </p:nvSpPr>
        <p:spPr>
          <a:xfrm>
            <a:off x="4605119" y="524470"/>
            <a:ext cx="3929281" cy="64633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rgbClr val="00B050"/>
                </a:solidFill>
              </a:rPr>
              <a:t>Disclaimer: Do not use for official </a:t>
            </a:r>
            <a:endParaRPr lang="en-US" sz="1800" dirty="0" smtClean="0">
              <a:solidFill>
                <a:srgbClr val="00B050"/>
              </a:solidFill>
            </a:endParaRPr>
          </a:p>
          <a:p>
            <a:pPr>
              <a:defRPr/>
            </a:pPr>
            <a:r>
              <a:rPr lang="en-US" sz="1800" dirty="0" smtClean="0">
                <a:solidFill>
                  <a:srgbClr val="00B050"/>
                </a:solidFill>
              </a:rPr>
              <a:t>advising purposes !</a:t>
            </a:r>
            <a:endParaRPr lang="en-US" sz="1800" dirty="0">
              <a:solidFill>
                <a:srgbClr val="00B050"/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1143000" y="2590800"/>
            <a:ext cx="6858000" cy="2895600"/>
            <a:chOff x="1143000" y="2590800"/>
            <a:chExt cx="6858000" cy="2895600"/>
          </a:xfrm>
        </p:grpSpPr>
        <p:sp>
          <p:nvSpPr>
            <p:cNvPr id="7" name="Oval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8" name="Oval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9" name="Oval 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18" name="AutoShape 16"/>
            <p:cNvCxnSpPr>
              <a:cxnSpLocks noChangeShapeType="1"/>
              <a:stCxn id="7" idx="6"/>
              <a:endCxn id="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17"/>
            <p:cNvCxnSpPr>
              <a:cxnSpLocks noChangeShapeType="1"/>
              <a:stCxn id="8" idx="6"/>
              <a:endCxn id="10" idx="2"/>
            </p:cNvCxnSpPr>
            <p:nvPr>
              <p:custDataLst>
                <p:tags r:id="rId7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18"/>
            <p:cNvCxnSpPr>
              <a:cxnSpLocks noChangeShapeType="1"/>
              <a:stCxn id="8" idx="6"/>
              <a:endCxn id="9" idx="2"/>
            </p:cNvCxnSpPr>
            <p:nvPr>
              <p:custDataLst>
                <p:tags r:id="rId8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7" name="Oval 2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28" name="AutoShape 26"/>
            <p:cNvCxnSpPr>
              <a:cxnSpLocks noChangeShapeType="1"/>
              <a:stCxn id="10" idx="6"/>
              <a:endCxn id="27" idx="2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6" name="Oval 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37" name="AutoShape 16"/>
            <p:cNvCxnSpPr>
              <a:cxnSpLocks noChangeShapeType="1"/>
              <a:stCxn id="36" idx="7"/>
            </p:cNvCxnSpPr>
            <p:nvPr>
              <p:custDataLst>
                <p:tags r:id="rId12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8" name="Oval 2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39" name="AutoShape 26"/>
            <p:cNvCxnSpPr>
              <a:cxnSpLocks noChangeShapeType="1"/>
              <a:stCxn id="10" idx="6"/>
              <a:endCxn id="38" idx="2"/>
            </p:cNvCxnSpPr>
            <p:nvPr>
              <p:custDataLst>
                <p:tags r:id="rId14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0" name="Oval 2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41" name="AutoShape 26"/>
            <p:cNvCxnSpPr>
              <a:cxnSpLocks noChangeShapeType="1"/>
              <a:stCxn id="10" idx="6"/>
              <a:endCxn id="40" idx="2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2" name="Oval 2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44" name="AutoShape 26"/>
            <p:cNvCxnSpPr>
              <a:cxnSpLocks noChangeShapeType="1"/>
              <a:stCxn id="10" idx="6"/>
              <a:endCxn id="42" idx="2"/>
            </p:cNvCxnSpPr>
            <p:nvPr>
              <p:custDataLst>
                <p:tags r:id="rId18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Oval 7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48" name="AutoShape 18"/>
            <p:cNvCxnSpPr>
              <a:cxnSpLocks noChangeShapeType="1"/>
              <a:endCxn id="47" idx="2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2" name="AutoShape 18"/>
            <p:cNvCxnSpPr>
              <a:cxnSpLocks noChangeShapeType="1"/>
              <a:stCxn id="42" idx="6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7" name="AutoShape 18"/>
            <p:cNvCxnSpPr>
              <a:cxnSpLocks noChangeShapeType="1"/>
            </p:cNvCxnSpPr>
            <p:nvPr>
              <p:custDataLst>
                <p:tags r:id="rId22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0907945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we perform topological sorts only on DAGs?</a:t>
            </a:r>
          </a:p>
          <a:p>
            <a:pPr lvl="1"/>
            <a:r>
              <a:rPr lang="en-US" dirty="0" smtClean="0"/>
              <a:t>Because a cycle means there is no correct answer</a:t>
            </a:r>
          </a:p>
          <a:p>
            <a:endParaRPr lang="en-US" dirty="0" smtClean="0"/>
          </a:p>
          <a:p>
            <a:r>
              <a:rPr lang="en-US" dirty="0" smtClean="0"/>
              <a:t>Is there always a unique answer?</a:t>
            </a:r>
          </a:p>
          <a:p>
            <a:pPr lvl="1"/>
            <a:r>
              <a:rPr lang="en-US" dirty="0" smtClean="0"/>
              <a:t>No, there can be 1 or more answers; depends on the graph</a:t>
            </a:r>
          </a:p>
          <a:p>
            <a:pPr lvl="1"/>
            <a:r>
              <a:rPr lang="en-US" dirty="0" smtClean="0"/>
              <a:t>Graph with 5 topological orders: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 some DAGs have exactly 1 answer?</a:t>
            </a:r>
          </a:p>
          <a:p>
            <a:pPr lvl="1"/>
            <a:r>
              <a:rPr lang="en-US" dirty="0" smtClean="0"/>
              <a:t>Yes, including all lists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Terminology: A DAG represents a </a:t>
            </a:r>
            <a:r>
              <a:rPr lang="en-US" dirty="0" smtClean="0">
                <a:solidFill>
                  <a:schemeClr val="accent2"/>
                </a:solidFill>
              </a:rPr>
              <a:t>partial order</a:t>
            </a:r>
            <a:r>
              <a:rPr lang="en-US" dirty="0" smtClean="0"/>
              <a:t> and a topological sort produces a </a:t>
            </a:r>
            <a:r>
              <a:rPr lang="en-US" dirty="0" smtClean="0">
                <a:solidFill>
                  <a:schemeClr val="accent2"/>
                </a:solidFill>
              </a:rPr>
              <a:t>total order</a:t>
            </a:r>
            <a:r>
              <a:rPr lang="en-US" dirty="0" smtClean="0"/>
              <a:t> that is consistent with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6096000" y="3429000"/>
            <a:ext cx="1905000" cy="1447800"/>
            <a:chOff x="6096000" y="3429000"/>
            <a:chExt cx="1905000" cy="1447800"/>
          </a:xfrm>
        </p:grpSpPr>
        <p:cxnSp>
          <p:nvCxnSpPr>
            <p:cNvPr id="10" name="AutoShape 39"/>
            <p:cNvCxnSpPr>
              <a:cxnSpLocks noChangeShapeType="1"/>
              <a:stCxn id="11" idx="7"/>
              <a:endCxn id="16" idx="2"/>
            </p:cNvCxnSpPr>
            <p:nvPr>
              <p:custDataLst>
                <p:tags r:id="rId1"/>
              </p:custDataLst>
            </p:nvPr>
          </p:nvCxnSpPr>
          <p:spPr bwMode="auto">
            <a:xfrm flipV="1">
              <a:off x="6388194" y="3600450"/>
              <a:ext cx="469806" cy="29786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096000" y="38481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0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096000" y="45339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1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896673" y="41910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3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6388194" y="4140783"/>
              <a:ext cx="508479" cy="2216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858000" y="34290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2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658673" y="3886200"/>
              <a:ext cx="342327" cy="3429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6"/>
              <a:endCxn id="17" idx="2"/>
            </p:cNvCxnSpPr>
            <p:nvPr>
              <p:custDataLst>
                <p:tags r:id="rId8"/>
              </p:custDataLst>
            </p:nvPr>
          </p:nvCxnSpPr>
          <p:spPr bwMode="auto">
            <a:xfrm>
              <a:off x="7200327" y="3600450"/>
              <a:ext cx="458346" cy="457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3" name="AutoShape 43"/>
            <p:cNvCxnSpPr>
              <a:cxnSpLocks noChangeShapeType="1"/>
              <a:stCxn id="13" idx="7"/>
              <a:endCxn id="17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7188867" y="4057650"/>
              <a:ext cx="469806" cy="18356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6" name="AutoShape 43"/>
            <p:cNvCxnSpPr>
              <a:cxnSpLocks noChangeShapeType="1"/>
              <a:stCxn id="12" idx="6"/>
              <a:endCxn id="13" idx="2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6438327" y="4362450"/>
              <a:ext cx="458346" cy="34290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3894791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Figuring out how to graduate</a:t>
            </a:r>
          </a:p>
          <a:p>
            <a:endParaRPr lang="en-US" dirty="0" smtClean="0"/>
          </a:p>
          <a:p>
            <a:r>
              <a:rPr lang="en-US" dirty="0" smtClean="0"/>
              <a:t>Computing an order in which to </a:t>
            </a:r>
            <a:r>
              <a:rPr lang="en-US" dirty="0" err="1" smtClean="0"/>
              <a:t>recompute</a:t>
            </a:r>
            <a:r>
              <a:rPr lang="en-US" dirty="0" smtClean="0"/>
              <a:t> cells in a spreadsheet</a:t>
            </a:r>
          </a:p>
          <a:p>
            <a:endParaRPr lang="en-US" dirty="0" smtClean="0"/>
          </a:p>
          <a:p>
            <a:r>
              <a:rPr lang="en-US" dirty="0" smtClean="0"/>
              <a:t>Determining an order to compile files using a </a:t>
            </a:r>
            <a:r>
              <a:rPr lang="en-US" dirty="0" err="1" smtClean="0"/>
              <a:t>Makefile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In general, </a:t>
            </a:r>
            <a:r>
              <a:rPr lang="en-US" dirty="0" smtClean="0"/>
              <a:t>taking </a:t>
            </a:r>
            <a:r>
              <a:rPr lang="en-US" dirty="0"/>
              <a:t>a dependency graph </a:t>
            </a:r>
            <a:r>
              <a:rPr lang="en-US" dirty="0" smtClean="0"/>
              <a:t>and finding </a:t>
            </a:r>
            <a:r>
              <a:rPr lang="en-US" dirty="0"/>
              <a:t>an order of execution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3890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First Algorithm for Topological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Label (“mark”) each vertex with its in-degree</a:t>
            </a:r>
          </a:p>
          <a:p>
            <a:pPr marL="857250" lvl="1" indent="-457200"/>
            <a:r>
              <a:rPr lang="en-US" dirty="0" smtClean="0"/>
              <a:t>Think “write in a field in the vertex”</a:t>
            </a:r>
          </a:p>
          <a:p>
            <a:pPr marL="857250" lvl="1" indent="-457200"/>
            <a:r>
              <a:rPr lang="en-US" dirty="0" smtClean="0"/>
              <a:t>Could also do this via a data structure (e.g., array) on the side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there are vertices not yet output: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Choose a vertex </a:t>
            </a:r>
            <a:r>
              <a:rPr lang="en-US" b="1" dirty="0" smtClean="0"/>
              <a:t>v</a:t>
            </a:r>
            <a:r>
              <a:rPr lang="en-US" dirty="0" smtClean="0"/>
              <a:t> with labeled with in-degree of 0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Output </a:t>
            </a:r>
            <a:r>
              <a:rPr lang="en-US" b="1" dirty="0" smtClean="0"/>
              <a:t>v</a:t>
            </a:r>
            <a:r>
              <a:rPr lang="en-US" dirty="0" smtClean="0"/>
              <a:t> and </a:t>
            </a:r>
            <a:r>
              <a:rPr lang="en-US" i="1" dirty="0" smtClean="0"/>
              <a:t>conceptually</a:t>
            </a:r>
            <a:r>
              <a:rPr lang="en-US" dirty="0" smtClean="0"/>
              <a:t> remove it from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vertex </a:t>
            </a:r>
            <a:r>
              <a:rPr lang="en-US" b="1" dirty="0" smtClean="0"/>
              <a:t>u</a:t>
            </a:r>
            <a:r>
              <a:rPr lang="en-US" dirty="0" smtClean="0"/>
              <a:t> adjacent to </a:t>
            </a:r>
            <a:r>
              <a:rPr lang="en-US" b="1" dirty="0" smtClean="0"/>
              <a:t>v</a:t>
            </a:r>
            <a:r>
              <a:rPr lang="en-US" dirty="0" smtClean="0"/>
              <a:t> (i.e. </a:t>
            </a:r>
            <a:r>
              <a:rPr lang="en-US" b="1" dirty="0" smtClean="0"/>
              <a:t>u</a:t>
            </a:r>
            <a:r>
              <a:rPr lang="en-US" dirty="0" smtClean="0"/>
              <a:t> such that (</a:t>
            </a:r>
            <a:r>
              <a:rPr lang="en-US" b="1" dirty="0" err="1" smtClean="0"/>
              <a:t>v</a:t>
            </a:r>
            <a:r>
              <a:rPr lang="en-US" dirty="0" err="1" smtClean="0"/>
              <a:t>,</a:t>
            </a:r>
            <a:r>
              <a:rPr lang="en-US" b="1" dirty="0" err="1" smtClean="0"/>
              <a:t>u</a:t>
            </a:r>
            <a:r>
              <a:rPr lang="en-US" dirty="0" smtClean="0"/>
              <a:t>)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), </a:t>
            </a:r>
            <a:r>
              <a:rPr lang="en-US" dirty="0" smtClean="0">
                <a:solidFill>
                  <a:schemeClr val="accent2"/>
                </a:solidFill>
              </a:rPr>
              <a:t>decrement the in-degree</a:t>
            </a:r>
            <a:r>
              <a:rPr lang="en-US" dirty="0" smtClean="0"/>
              <a:t> of </a:t>
            </a:r>
            <a:r>
              <a:rPr lang="en-US" b="1" dirty="0" smtClean="0"/>
              <a:t>u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125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Self-Edges, Connectedness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self-edge</a:t>
            </a:r>
            <a:r>
              <a:rPr lang="en-US" dirty="0" smtClean="0"/>
              <a:t> a.k.a. a </a:t>
            </a:r>
            <a:r>
              <a:rPr lang="en-US" dirty="0" smtClean="0">
                <a:solidFill>
                  <a:schemeClr val="accent2"/>
                </a:solidFill>
              </a:rPr>
              <a:t>loop</a:t>
            </a:r>
            <a:r>
              <a:rPr lang="en-US" dirty="0" smtClean="0"/>
              <a:t> is an edge of the form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/>
              <a:t>Depending on the use/algorithm, a graph may have:</a:t>
            </a:r>
          </a:p>
          <a:p>
            <a:pPr lvl="2"/>
            <a:r>
              <a:rPr lang="en-US" dirty="0" smtClean="0"/>
              <a:t>No self edges</a:t>
            </a:r>
          </a:p>
          <a:p>
            <a:pPr lvl="2"/>
            <a:r>
              <a:rPr lang="en-US" dirty="0" smtClean="0"/>
              <a:t>Some self edges</a:t>
            </a:r>
          </a:p>
          <a:p>
            <a:pPr lvl="2"/>
            <a:r>
              <a:rPr lang="en-US" dirty="0" smtClean="0"/>
              <a:t>All self edges (often therefore implicit, but we will be explicit)</a:t>
            </a:r>
          </a:p>
          <a:p>
            <a:pPr lvl="2"/>
            <a:endParaRPr lang="en-US" sz="1000" dirty="0" smtClean="0"/>
          </a:p>
          <a:p>
            <a:r>
              <a:rPr lang="en-US" dirty="0" smtClean="0"/>
              <a:t>A node can have a degree / in-degree / out-degree of </a:t>
            </a:r>
            <a:r>
              <a:rPr lang="en-US" dirty="0" smtClean="0">
                <a:solidFill>
                  <a:schemeClr val="accent2"/>
                </a:solidFill>
              </a:rPr>
              <a:t>zero</a:t>
            </a:r>
          </a:p>
          <a:p>
            <a:endParaRPr lang="en-US" sz="1000" dirty="0" smtClean="0"/>
          </a:p>
          <a:p>
            <a:r>
              <a:rPr lang="en-US" dirty="0" smtClean="0"/>
              <a:t>A graph does not have to be </a:t>
            </a:r>
            <a:r>
              <a:rPr lang="en-US" dirty="0" smtClean="0">
                <a:solidFill>
                  <a:schemeClr val="accent2"/>
                </a:solidFill>
              </a:rPr>
              <a:t>connected</a:t>
            </a:r>
          </a:p>
          <a:p>
            <a:pPr lvl="1"/>
            <a:r>
              <a:rPr lang="en-US" dirty="0" smtClean="0"/>
              <a:t>Even if every node has non-zero degree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67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6573322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a graph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 = (V,E)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/>
              <a:t> is the number of vertices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|E|</a:t>
            </a:r>
            <a:r>
              <a:rPr lang="en-US" dirty="0" smtClean="0"/>
              <a:t> is the number of edges</a:t>
            </a:r>
          </a:p>
          <a:p>
            <a:pPr lvl="1"/>
            <a:r>
              <a:rPr lang="en-US" dirty="0" smtClean="0"/>
              <a:t>Minimum?</a:t>
            </a:r>
          </a:p>
          <a:p>
            <a:pPr lvl="1"/>
            <a:r>
              <a:rPr lang="en-US" dirty="0" smtClean="0"/>
              <a:t>Maximum for undirected?</a:t>
            </a:r>
          </a:p>
          <a:p>
            <a:pPr lvl="1"/>
            <a:r>
              <a:rPr lang="en-US" dirty="0" smtClean="0"/>
              <a:t>Maximum for directed?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1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036747" y="12350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Text Box 1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690672" y="930275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9" name="Oval 1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173397" y="1690688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30572" y="1798638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B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" name="Oval 1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030647" y="10064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12" name="Text Box 2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268772" y="1082675"/>
            <a:ext cx="3706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C</a:t>
            </a:r>
            <a:endParaRPr lang="en-US" sz="2000">
              <a:latin typeface="Times New Roman" pitchFamily="18" charset="0"/>
            </a:endParaRPr>
          </a:p>
        </p:txBody>
      </p:sp>
      <p:cxnSp>
        <p:nvCxnSpPr>
          <p:cNvPr id="13" name="AutoShape 21"/>
          <p:cNvCxnSpPr>
            <a:cxnSpLocks noChangeShapeType="1"/>
            <a:stCxn id="11" idx="4"/>
            <a:endCxn id="9" idx="6"/>
          </p:cNvCxnSpPr>
          <p:nvPr>
            <p:custDataLst>
              <p:tags r:id="rId7"/>
            </p:custDataLst>
          </p:nvPr>
        </p:nvCxnSpPr>
        <p:spPr bwMode="auto">
          <a:xfrm rot="5400000">
            <a:off x="7556778" y="1216820"/>
            <a:ext cx="530225" cy="70326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22"/>
          <p:cNvCxnSpPr>
            <a:cxnSpLocks noChangeShapeType="1"/>
            <a:stCxn id="9" idx="2"/>
            <a:endCxn id="7" idx="4"/>
          </p:cNvCxnSpPr>
          <p:nvPr>
            <p:custDataLst>
              <p:tags r:id="rId8"/>
            </p:custDataLst>
          </p:nvPr>
        </p:nvCxnSpPr>
        <p:spPr bwMode="auto">
          <a:xfrm rot="10800000">
            <a:off x="6179622" y="1530350"/>
            <a:ext cx="984250" cy="3032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23"/>
          <p:cNvCxnSpPr>
            <a:cxnSpLocks noChangeShapeType="1"/>
            <a:stCxn id="7" idx="6"/>
            <a:endCxn id="9" idx="0"/>
          </p:cNvCxnSpPr>
          <p:nvPr>
            <p:custDataLst>
              <p:tags r:id="rId9"/>
            </p:custDataLst>
          </p:nvPr>
        </p:nvCxnSpPr>
        <p:spPr bwMode="auto">
          <a:xfrm>
            <a:off x="6332022" y="1377950"/>
            <a:ext cx="984250" cy="3032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2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116122" y="2454275"/>
            <a:ext cx="264687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V = {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FF00FF"/>
                </a:solidFill>
                <a:latin typeface="Courier New" pitchFamily="49" charset="0"/>
              </a:rPr>
              <a:t>D</a:t>
            </a:r>
            <a:r>
              <a:rPr lang="en-US" sz="2000" b="1" dirty="0">
                <a:latin typeface="Courier New" pitchFamily="49" charset="0"/>
              </a:rPr>
              <a:t>}</a:t>
            </a:r>
          </a:p>
          <a:p>
            <a:r>
              <a:rPr lang="en-US" sz="2000" b="1" dirty="0">
                <a:latin typeface="Courier New" pitchFamily="49" charset="0"/>
              </a:rPr>
              <a:t>E = {(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FF00FF"/>
                </a:solidFill>
                <a:latin typeface="Courier New" pitchFamily="49" charset="0"/>
              </a:rPr>
              <a:t>D</a:t>
            </a:r>
            <a:r>
              <a:rPr lang="en-US" sz="2000" b="1" dirty="0">
                <a:latin typeface="Courier New" pitchFamily="49" charset="0"/>
              </a:rPr>
              <a:t>)}</a:t>
            </a:r>
          </a:p>
        </p:txBody>
      </p:sp>
      <p:sp>
        <p:nvSpPr>
          <p:cNvPr id="17" name="Oval 25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973372" y="7016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cxnSp>
        <p:nvCxnSpPr>
          <p:cNvPr id="18" name="AutoShape 26"/>
          <p:cNvCxnSpPr>
            <a:cxnSpLocks noChangeShapeType="1"/>
            <a:stCxn id="11" idx="1"/>
          </p:cNvCxnSpPr>
          <p:nvPr>
            <p:custDataLst>
              <p:tags r:id="rId12"/>
            </p:custDataLst>
          </p:nvPr>
        </p:nvCxnSpPr>
        <p:spPr bwMode="auto">
          <a:xfrm rot="5400000" flipH="1">
            <a:off x="7583765" y="545307"/>
            <a:ext cx="182563" cy="7937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" name="Text Box 2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125772" y="3810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41725784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6573322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a graph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 = (V,E)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/>
              <a:t> is the number of vertices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|E|</a:t>
            </a:r>
            <a:r>
              <a:rPr lang="en-US" dirty="0" smtClean="0"/>
              <a:t> is the number of edges</a:t>
            </a:r>
          </a:p>
          <a:p>
            <a:pPr lvl="1"/>
            <a:r>
              <a:rPr lang="en-US" dirty="0"/>
              <a:t>Minimum?                          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dirty="0" smtClean="0"/>
          </a:p>
          <a:p>
            <a:pPr lvl="1"/>
            <a:r>
              <a:rPr lang="en-US" dirty="0" smtClean="0"/>
              <a:t>Maximum for undirected?</a:t>
            </a:r>
          </a:p>
          <a:p>
            <a:pPr lvl="1"/>
            <a:r>
              <a:rPr lang="en-US" dirty="0" smtClean="0"/>
              <a:t>Maximum for directed?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1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036747" y="12350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Text Box 1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690672" y="930275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9" name="Oval 1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173397" y="1690688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30572" y="1798638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B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" name="Oval 1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030647" y="10064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12" name="Text Box 2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268772" y="1082675"/>
            <a:ext cx="3706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C</a:t>
            </a:r>
            <a:endParaRPr lang="en-US" sz="2000">
              <a:latin typeface="Times New Roman" pitchFamily="18" charset="0"/>
            </a:endParaRPr>
          </a:p>
        </p:txBody>
      </p:sp>
      <p:cxnSp>
        <p:nvCxnSpPr>
          <p:cNvPr id="13" name="AutoShape 21"/>
          <p:cNvCxnSpPr>
            <a:cxnSpLocks noChangeShapeType="1"/>
            <a:stCxn id="11" idx="4"/>
            <a:endCxn id="9" idx="6"/>
          </p:cNvCxnSpPr>
          <p:nvPr>
            <p:custDataLst>
              <p:tags r:id="rId7"/>
            </p:custDataLst>
          </p:nvPr>
        </p:nvCxnSpPr>
        <p:spPr bwMode="auto">
          <a:xfrm rot="5400000">
            <a:off x="7556778" y="1216820"/>
            <a:ext cx="530225" cy="70326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22"/>
          <p:cNvCxnSpPr>
            <a:cxnSpLocks noChangeShapeType="1"/>
            <a:stCxn id="9" idx="2"/>
            <a:endCxn id="7" idx="4"/>
          </p:cNvCxnSpPr>
          <p:nvPr>
            <p:custDataLst>
              <p:tags r:id="rId8"/>
            </p:custDataLst>
          </p:nvPr>
        </p:nvCxnSpPr>
        <p:spPr bwMode="auto">
          <a:xfrm rot="10800000">
            <a:off x="6179622" y="1530350"/>
            <a:ext cx="984250" cy="3032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23"/>
          <p:cNvCxnSpPr>
            <a:cxnSpLocks noChangeShapeType="1"/>
            <a:stCxn id="7" idx="6"/>
            <a:endCxn id="9" idx="0"/>
          </p:cNvCxnSpPr>
          <p:nvPr>
            <p:custDataLst>
              <p:tags r:id="rId9"/>
            </p:custDataLst>
          </p:nvPr>
        </p:nvCxnSpPr>
        <p:spPr bwMode="auto">
          <a:xfrm>
            <a:off x="6332022" y="1377950"/>
            <a:ext cx="984250" cy="3032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2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116122" y="2454275"/>
            <a:ext cx="264687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V = {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FF00FF"/>
                </a:solidFill>
                <a:latin typeface="Courier New" pitchFamily="49" charset="0"/>
              </a:rPr>
              <a:t>D</a:t>
            </a:r>
            <a:r>
              <a:rPr lang="en-US" sz="2000" b="1" dirty="0">
                <a:latin typeface="Courier New" pitchFamily="49" charset="0"/>
              </a:rPr>
              <a:t>}</a:t>
            </a:r>
          </a:p>
          <a:p>
            <a:r>
              <a:rPr lang="en-US" sz="2000" b="1" dirty="0">
                <a:latin typeface="Courier New" pitchFamily="49" charset="0"/>
              </a:rPr>
              <a:t>E = {(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FF00FF"/>
                </a:solidFill>
                <a:latin typeface="Courier New" pitchFamily="49" charset="0"/>
              </a:rPr>
              <a:t>D</a:t>
            </a:r>
            <a:r>
              <a:rPr lang="en-US" sz="2000" b="1" dirty="0">
                <a:latin typeface="Courier New" pitchFamily="49" charset="0"/>
              </a:rPr>
              <a:t>)}</a:t>
            </a:r>
          </a:p>
        </p:txBody>
      </p:sp>
      <p:sp>
        <p:nvSpPr>
          <p:cNvPr id="17" name="Oval 25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973372" y="7016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cxnSp>
        <p:nvCxnSpPr>
          <p:cNvPr id="18" name="AutoShape 26"/>
          <p:cNvCxnSpPr>
            <a:cxnSpLocks noChangeShapeType="1"/>
            <a:stCxn id="11" idx="1"/>
          </p:cNvCxnSpPr>
          <p:nvPr>
            <p:custDataLst>
              <p:tags r:id="rId12"/>
            </p:custDataLst>
          </p:nvPr>
        </p:nvCxnSpPr>
        <p:spPr bwMode="auto">
          <a:xfrm rot="5400000" flipH="1">
            <a:off x="7583765" y="545307"/>
            <a:ext cx="182563" cy="7937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" name="Text Box 2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125772" y="3810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40484999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a graph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 = (V,E)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/>
              <a:t> is the number of vertices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|E|</a:t>
            </a:r>
            <a:r>
              <a:rPr lang="en-US" dirty="0" smtClean="0"/>
              <a:t> is the number of edges</a:t>
            </a:r>
          </a:p>
          <a:p>
            <a:pPr lvl="1"/>
            <a:r>
              <a:rPr lang="en-US" dirty="0"/>
              <a:t>Minimum?                          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dirty="0" smtClean="0"/>
          </a:p>
          <a:p>
            <a:pPr lvl="1"/>
            <a:r>
              <a:rPr lang="en-US" dirty="0" smtClean="0"/>
              <a:t>Maximum </a:t>
            </a:r>
            <a:r>
              <a:rPr lang="en-US" dirty="0"/>
              <a:t>for undirected?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|V||V+1|/2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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b="1" i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O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(|V|</a:t>
            </a:r>
            <a:r>
              <a:rPr lang="en-US" b="1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Maximum for directed?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1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036747" y="12350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Text Box 1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690672" y="930275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9" name="Oval 1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173397" y="1690688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30572" y="1798638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B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" name="Oval 1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030647" y="10064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12" name="Text Box 2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268772" y="1082675"/>
            <a:ext cx="3706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C</a:t>
            </a:r>
            <a:endParaRPr lang="en-US" sz="2000">
              <a:latin typeface="Times New Roman" pitchFamily="18" charset="0"/>
            </a:endParaRPr>
          </a:p>
        </p:txBody>
      </p:sp>
      <p:cxnSp>
        <p:nvCxnSpPr>
          <p:cNvPr id="13" name="AutoShape 21"/>
          <p:cNvCxnSpPr>
            <a:cxnSpLocks noChangeShapeType="1"/>
            <a:stCxn id="11" idx="4"/>
            <a:endCxn id="9" idx="6"/>
          </p:cNvCxnSpPr>
          <p:nvPr>
            <p:custDataLst>
              <p:tags r:id="rId7"/>
            </p:custDataLst>
          </p:nvPr>
        </p:nvCxnSpPr>
        <p:spPr bwMode="auto">
          <a:xfrm rot="5400000">
            <a:off x="7556778" y="1216820"/>
            <a:ext cx="530225" cy="70326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22"/>
          <p:cNvCxnSpPr>
            <a:cxnSpLocks noChangeShapeType="1"/>
            <a:stCxn id="9" idx="2"/>
            <a:endCxn id="7" idx="4"/>
          </p:cNvCxnSpPr>
          <p:nvPr>
            <p:custDataLst>
              <p:tags r:id="rId8"/>
            </p:custDataLst>
          </p:nvPr>
        </p:nvCxnSpPr>
        <p:spPr bwMode="auto">
          <a:xfrm rot="10800000">
            <a:off x="6179622" y="1530350"/>
            <a:ext cx="984250" cy="3032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23"/>
          <p:cNvCxnSpPr>
            <a:cxnSpLocks noChangeShapeType="1"/>
            <a:stCxn id="7" idx="6"/>
            <a:endCxn id="9" idx="0"/>
          </p:cNvCxnSpPr>
          <p:nvPr>
            <p:custDataLst>
              <p:tags r:id="rId9"/>
            </p:custDataLst>
          </p:nvPr>
        </p:nvCxnSpPr>
        <p:spPr bwMode="auto">
          <a:xfrm>
            <a:off x="6332022" y="1377950"/>
            <a:ext cx="984250" cy="3032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Oval 25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973372" y="7016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cxnSp>
        <p:nvCxnSpPr>
          <p:cNvPr id="18" name="AutoShape 26"/>
          <p:cNvCxnSpPr>
            <a:cxnSpLocks noChangeShapeType="1"/>
            <a:stCxn id="11" idx="1"/>
          </p:cNvCxnSpPr>
          <p:nvPr>
            <p:custDataLst>
              <p:tags r:id="rId11"/>
            </p:custDataLst>
          </p:nvPr>
        </p:nvCxnSpPr>
        <p:spPr bwMode="auto">
          <a:xfrm rot="5400000" flipH="1">
            <a:off x="7583765" y="545307"/>
            <a:ext cx="182563" cy="7937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" name="Text Box 2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125772" y="3810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1390458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52227</TotalTime>
  <Words>4224</Words>
  <Application>Microsoft Macintosh PowerPoint</Application>
  <PresentationFormat>On-screen Show (4:3)</PresentationFormat>
  <Paragraphs>1433</Paragraphs>
  <Slides>57</Slides>
  <Notes>53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dan_design_template</vt:lpstr>
      <vt:lpstr>CSE332: Data Structures &amp; Algorithms  Lecture 14: Introduction to Graphs</vt:lpstr>
      <vt:lpstr>Announcements</vt:lpstr>
      <vt:lpstr>Graphs</vt:lpstr>
      <vt:lpstr>Undirected Graphs</vt:lpstr>
      <vt:lpstr>Directed Graphs</vt:lpstr>
      <vt:lpstr>Self-Edges, Connectedness</vt:lpstr>
      <vt:lpstr>More notation</vt:lpstr>
      <vt:lpstr>More notation</vt:lpstr>
      <vt:lpstr>More notation</vt:lpstr>
      <vt:lpstr>More notation</vt:lpstr>
      <vt:lpstr>More notation</vt:lpstr>
      <vt:lpstr>Examples again</vt:lpstr>
      <vt:lpstr>Weighted Graphs</vt:lpstr>
      <vt:lpstr>Examples</vt:lpstr>
      <vt:lpstr>Paths and Cycles</vt:lpstr>
      <vt:lpstr>Path Length and Cost</vt:lpstr>
      <vt:lpstr>Simple Paths and Cycles</vt:lpstr>
      <vt:lpstr>Paths and Cycles in Directed Graphs</vt:lpstr>
      <vt:lpstr>Paths and Cycles in Directed Graphs</vt:lpstr>
      <vt:lpstr>Paths and Cycles in Directed Graphs</vt:lpstr>
      <vt:lpstr>Undirected-Graph Connectivity</vt:lpstr>
      <vt:lpstr>Directed-Graph Connectivity</vt:lpstr>
      <vt:lpstr>Examples</vt:lpstr>
      <vt:lpstr>Trees as Graphs</vt:lpstr>
      <vt:lpstr>Rooted Trees</vt:lpstr>
      <vt:lpstr>Rooted Trees</vt:lpstr>
      <vt:lpstr>Directed Acyclic Graphs (DAGs)</vt:lpstr>
      <vt:lpstr>Examples</vt:lpstr>
      <vt:lpstr>Density / Sparsity</vt:lpstr>
      <vt:lpstr>What is the Data Structure?</vt:lpstr>
      <vt:lpstr>Adjacency Matrix</vt:lpstr>
      <vt:lpstr>Adjacency Matrix Properties</vt:lpstr>
      <vt:lpstr>Adjacency Matrix Properties</vt:lpstr>
      <vt:lpstr>Adjacency Matrix Properties</vt:lpstr>
      <vt:lpstr>Adjacency Matrix Properties</vt:lpstr>
      <vt:lpstr>Adjacency Matrix Properties</vt:lpstr>
      <vt:lpstr>Adjacency Matrix Properties</vt:lpstr>
      <vt:lpstr>Adjacency Matrix Properties</vt:lpstr>
      <vt:lpstr>Adjacency Matrix Properties</vt:lpstr>
      <vt:lpstr>Adjacency Matrix Properties</vt:lpstr>
      <vt:lpstr>Adjacency Matrix Properties</vt:lpstr>
      <vt:lpstr>Adjacency Matrix Properties</vt:lpstr>
      <vt:lpstr>Adjacency List</vt:lpstr>
      <vt:lpstr>Adjacency List Properties</vt:lpstr>
      <vt:lpstr>Adjacency List Properties</vt:lpstr>
      <vt:lpstr>Adjacency List Properties</vt:lpstr>
      <vt:lpstr>Adjacency List Properties</vt:lpstr>
      <vt:lpstr>Adjacency List Properties</vt:lpstr>
      <vt:lpstr>Adjacency List Properties</vt:lpstr>
      <vt:lpstr>Adjacency List Properties</vt:lpstr>
      <vt:lpstr>Adjacency List Properties</vt:lpstr>
      <vt:lpstr>Undirected Graphs</vt:lpstr>
      <vt:lpstr>Next…</vt:lpstr>
      <vt:lpstr>Topological Sort</vt:lpstr>
      <vt:lpstr>Questions and comments</vt:lpstr>
      <vt:lpstr>Uses</vt:lpstr>
      <vt:lpstr>A First Algorithm for Topological Sort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Aaron Bauer</cp:lastModifiedBy>
  <cp:revision>2213</cp:revision>
  <dcterms:created xsi:type="dcterms:W3CDTF">2009-03-13T20:43:19Z</dcterms:created>
  <dcterms:modified xsi:type="dcterms:W3CDTF">2014-02-10T22:15:35Z</dcterms:modified>
</cp:coreProperties>
</file>