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3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4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5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6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7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8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9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10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11.xml" ContentType="application/vnd.openxmlformats-officedocument.presentationml.notesSlide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12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notesSlides/notesSlide13.xml" ContentType="application/vnd.openxmlformats-officedocument.presentationml.notesSlide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14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notesSlides/notesSlide15.xml" ContentType="application/vnd.openxmlformats-officedocument.presentationml.notesSlide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notesSlides/notesSlide16.xml" ContentType="application/vnd.openxmlformats-officedocument.presentationml.notesSlide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17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notesSlides/notesSlide18.xml" ContentType="application/vnd.openxmlformats-officedocument.presentationml.notesSlide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19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notesSlides/notesSlide20.xml" ContentType="application/vnd.openxmlformats-officedocument.presentationml.notesSlide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21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notesSlides/notesSlide22.xml" ContentType="application/vnd.openxmlformats-officedocument.presentationml.notesSlide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notesSlides/notesSlide23.xml" ContentType="application/vnd.openxmlformats-officedocument.presentationml.notesSlide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notesSlides/notesSlide24.xml" ContentType="application/vnd.openxmlformats-officedocument.presentationml.notesSlide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notesSlides/notesSlide25.xml" ContentType="application/vnd.openxmlformats-officedocument.presentationml.notesSlide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notesSlides/notesSlide28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29.xml" ContentType="application/vnd.openxmlformats-officedocument.presentationml.notesSlide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30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notesSlides/notesSlide31.xml" ContentType="application/vnd.openxmlformats-officedocument.presentationml.notesSlide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8"/>
  </p:notesMasterIdLst>
  <p:handoutMasterIdLst>
    <p:handoutMasterId r:id="rId39"/>
  </p:handoutMasterIdLst>
  <p:sldIdLst>
    <p:sldId id="257" r:id="rId3"/>
    <p:sldId id="291" r:id="rId4"/>
    <p:sldId id="29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2176-C0D9-1D4A-B597-CBAE53F8160D}" type="datetimeFigureOut">
              <a:rPr lang="en-US" smtClean="0"/>
              <a:t>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E6D4-0703-274E-8C5A-6CA84DD49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21C38-A0CB-8842-94D6-0BC4CE401819}" type="datetimeFigureOut">
              <a:rPr lang="en-US" smtClean="0"/>
              <a:t>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5E86-EE5C-AE47-AB91-ACA9AF0F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Ah, now the hard case.</a:t>
            </a:r>
          </a:p>
          <a:p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</a:t>
            </a:r>
            <a:r>
              <a:rPr lang="en-US" dirty="0" err="1" smtClean="0"/>
              <a:t>subtrees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1/16/14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1/16/14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1/16/14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1/16/14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26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29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h is a min-size AVL tree, it has to have this structure (diagram)  (okay to switch left-right subtrees).  Ask why.</a:t>
            </a:r>
          </a:p>
          <a:p>
            <a:r>
              <a:rPr lang="en-US"/>
              <a:t>Note that each subtree is an AVL tree, by definition.  Since the goal is to minimize the size of the tree, might as well choose the minimum h-2 and h-1 trees.</a:t>
            </a:r>
          </a:p>
          <a:p>
            <a:endParaRPr lang="en-US"/>
          </a:p>
          <a:p>
            <a:r>
              <a:rPr lang="en-US"/>
              <a:t>m(h) = m(h-1) + m(h-2) + 1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31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34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CEF378-970A-46E6-BD6F-DFCB413D995F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6CB04-6276-4821-AA2F-C58B50D46B7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>
                <a:solidFill>
                  <a:prstClr val="black"/>
                </a:solidFill>
              </a:rPr>
              <a:pPr/>
              <a:t>1/16/14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55997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2505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416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7547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0042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2551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5914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5987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5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45994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1684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7271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4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0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Winter 2014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CSE373: Data Structures &amp; Algorithms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B048AC8-D41E-4C7B-8EE3-A52489AA1F0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3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88.xml"/><Relationship Id="rId20" Type="http://schemas.openxmlformats.org/officeDocument/2006/relationships/tags" Target="../tags/tag199.xml"/><Relationship Id="rId21" Type="http://schemas.openxmlformats.org/officeDocument/2006/relationships/tags" Target="../tags/tag200.xml"/><Relationship Id="rId22" Type="http://schemas.openxmlformats.org/officeDocument/2006/relationships/tags" Target="../tags/tag201.xml"/><Relationship Id="rId23" Type="http://schemas.openxmlformats.org/officeDocument/2006/relationships/tags" Target="../tags/tag202.xml"/><Relationship Id="rId24" Type="http://schemas.openxmlformats.org/officeDocument/2006/relationships/slideLayout" Target="../slideLayouts/slideLayout15.xml"/><Relationship Id="rId25" Type="http://schemas.openxmlformats.org/officeDocument/2006/relationships/notesSlide" Target="../notesSlides/notesSlide8.xml"/><Relationship Id="rId10" Type="http://schemas.openxmlformats.org/officeDocument/2006/relationships/tags" Target="../tags/tag189.xml"/><Relationship Id="rId11" Type="http://schemas.openxmlformats.org/officeDocument/2006/relationships/tags" Target="../tags/tag190.xml"/><Relationship Id="rId12" Type="http://schemas.openxmlformats.org/officeDocument/2006/relationships/tags" Target="../tags/tag191.xml"/><Relationship Id="rId13" Type="http://schemas.openxmlformats.org/officeDocument/2006/relationships/tags" Target="../tags/tag192.xml"/><Relationship Id="rId14" Type="http://schemas.openxmlformats.org/officeDocument/2006/relationships/tags" Target="../tags/tag193.xml"/><Relationship Id="rId15" Type="http://schemas.openxmlformats.org/officeDocument/2006/relationships/tags" Target="../tags/tag194.xml"/><Relationship Id="rId16" Type="http://schemas.openxmlformats.org/officeDocument/2006/relationships/tags" Target="../tags/tag195.xml"/><Relationship Id="rId17" Type="http://schemas.openxmlformats.org/officeDocument/2006/relationships/tags" Target="../tags/tag196.xml"/><Relationship Id="rId18" Type="http://schemas.openxmlformats.org/officeDocument/2006/relationships/tags" Target="../tags/tag197.xml"/><Relationship Id="rId19" Type="http://schemas.openxmlformats.org/officeDocument/2006/relationships/tags" Target="../tags/tag198.xml"/><Relationship Id="rId1" Type="http://schemas.openxmlformats.org/officeDocument/2006/relationships/tags" Target="../tags/tag180.xml"/><Relationship Id="rId2" Type="http://schemas.openxmlformats.org/officeDocument/2006/relationships/tags" Target="../tags/tag181.xml"/><Relationship Id="rId3" Type="http://schemas.openxmlformats.org/officeDocument/2006/relationships/tags" Target="../tags/tag182.xml"/><Relationship Id="rId4" Type="http://schemas.openxmlformats.org/officeDocument/2006/relationships/tags" Target="../tags/tag183.xml"/><Relationship Id="rId5" Type="http://schemas.openxmlformats.org/officeDocument/2006/relationships/tags" Target="../tags/tag184.xml"/><Relationship Id="rId6" Type="http://schemas.openxmlformats.org/officeDocument/2006/relationships/tags" Target="../tags/tag185.xml"/><Relationship Id="rId7" Type="http://schemas.openxmlformats.org/officeDocument/2006/relationships/tags" Target="../tags/tag186.xml"/><Relationship Id="rId8" Type="http://schemas.openxmlformats.org/officeDocument/2006/relationships/tags" Target="../tags/tag18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211.xml"/><Relationship Id="rId20" Type="http://schemas.openxmlformats.org/officeDocument/2006/relationships/tags" Target="../tags/tag222.xml"/><Relationship Id="rId21" Type="http://schemas.openxmlformats.org/officeDocument/2006/relationships/tags" Target="../tags/tag223.xml"/><Relationship Id="rId22" Type="http://schemas.openxmlformats.org/officeDocument/2006/relationships/tags" Target="../tags/tag224.xml"/><Relationship Id="rId23" Type="http://schemas.openxmlformats.org/officeDocument/2006/relationships/tags" Target="../tags/tag225.xml"/><Relationship Id="rId24" Type="http://schemas.openxmlformats.org/officeDocument/2006/relationships/tags" Target="../tags/tag226.xml"/><Relationship Id="rId25" Type="http://schemas.openxmlformats.org/officeDocument/2006/relationships/tags" Target="../tags/tag227.xml"/><Relationship Id="rId26" Type="http://schemas.openxmlformats.org/officeDocument/2006/relationships/tags" Target="../tags/tag228.xml"/><Relationship Id="rId27" Type="http://schemas.openxmlformats.org/officeDocument/2006/relationships/tags" Target="../tags/tag229.xml"/><Relationship Id="rId28" Type="http://schemas.openxmlformats.org/officeDocument/2006/relationships/tags" Target="../tags/tag230.xml"/><Relationship Id="rId29" Type="http://schemas.openxmlformats.org/officeDocument/2006/relationships/slideLayout" Target="../slideLayouts/slideLayout13.xml"/><Relationship Id="rId30" Type="http://schemas.openxmlformats.org/officeDocument/2006/relationships/notesSlide" Target="../notesSlides/notesSlide9.xml"/><Relationship Id="rId10" Type="http://schemas.openxmlformats.org/officeDocument/2006/relationships/tags" Target="../tags/tag212.xml"/><Relationship Id="rId11" Type="http://schemas.openxmlformats.org/officeDocument/2006/relationships/tags" Target="../tags/tag213.xml"/><Relationship Id="rId12" Type="http://schemas.openxmlformats.org/officeDocument/2006/relationships/tags" Target="../tags/tag214.xml"/><Relationship Id="rId13" Type="http://schemas.openxmlformats.org/officeDocument/2006/relationships/tags" Target="../tags/tag215.xml"/><Relationship Id="rId14" Type="http://schemas.openxmlformats.org/officeDocument/2006/relationships/tags" Target="../tags/tag216.xml"/><Relationship Id="rId15" Type="http://schemas.openxmlformats.org/officeDocument/2006/relationships/tags" Target="../tags/tag217.xml"/><Relationship Id="rId16" Type="http://schemas.openxmlformats.org/officeDocument/2006/relationships/tags" Target="../tags/tag218.xml"/><Relationship Id="rId17" Type="http://schemas.openxmlformats.org/officeDocument/2006/relationships/tags" Target="../tags/tag219.xml"/><Relationship Id="rId18" Type="http://schemas.openxmlformats.org/officeDocument/2006/relationships/tags" Target="../tags/tag220.xml"/><Relationship Id="rId19" Type="http://schemas.openxmlformats.org/officeDocument/2006/relationships/tags" Target="../tags/tag221.xml"/><Relationship Id="rId1" Type="http://schemas.openxmlformats.org/officeDocument/2006/relationships/tags" Target="../tags/tag203.xml"/><Relationship Id="rId2" Type="http://schemas.openxmlformats.org/officeDocument/2006/relationships/tags" Target="../tags/tag204.xml"/><Relationship Id="rId3" Type="http://schemas.openxmlformats.org/officeDocument/2006/relationships/tags" Target="../tags/tag205.xml"/><Relationship Id="rId4" Type="http://schemas.openxmlformats.org/officeDocument/2006/relationships/tags" Target="../tags/tag206.xml"/><Relationship Id="rId5" Type="http://schemas.openxmlformats.org/officeDocument/2006/relationships/tags" Target="../tags/tag207.xml"/><Relationship Id="rId6" Type="http://schemas.openxmlformats.org/officeDocument/2006/relationships/tags" Target="../tags/tag208.xml"/><Relationship Id="rId7" Type="http://schemas.openxmlformats.org/officeDocument/2006/relationships/tags" Target="../tags/tag209.xml"/><Relationship Id="rId8" Type="http://schemas.openxmlformats.org/officeDocument/2006/relationships/tags" Target="../tags/tag210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39.xml"/><Relationship Id="rId20" Type="http://schemas.openxmlformats.org/officeDocument/2006/relationships/tags" Target="../tags/tag250.xml"/><Relationship Id="rId21" Type="http://schemas.openxmlformats.org/officeDocument/2006/relationships/tags" Target="../tags/tag251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240.xml"/><Relationship Id="rId11" Type="http://schemas.openxmlformats.org/officeDocument/2006/relationships/tags" Target="../tags/tag241.xml"/><Relationship Id="rId12" Type="http://schemas.openxmlformats.org/officeDocument/2006/relationships/tags" Target="../tags/tag242.xml"/><Relationship Id="rId13" Type="http://schemas.openxmlformats.org/officeDocument/2006/relationships/tags" Target="../tags/tag243.xml"/><Relationship Id="rId14" Type="http://schemas.openxmlformats.org/officeDocument/2006/relationships/tags" Target="../tags/tag244.xml"/><Relationship Id="rId15" Type="http://schemas.openxmlformats.org/officeDocument/2006/relationships/tags" Target="../tags/tag245.xml"/><Relationship Id="rId16" Type="http://schemas.openxmlformats.org/officeDocument/2006/relationships/tags" Target="../tags/tag246.xml"/><Relationship Id="rId17" Type="http://schemas.openxmlformats.org/officeDocument/2006/relationships/tags" Target="../tags/tag247.xml"/><Relationship Id="rId18" Type="http://schemas.openxmlformats.org/officeDocument/2006/relationships/tags" Target="../tags/tag248.xml"/><Relationship Id="rId19" Type="http://schemas.openxmlformats.org/officeDocument/2006/relationships/tags" Target="../tags/tag249.xml"/><Relationship Id="rId1" Type="http://schemas.openxmlformats.org/officeDocument/2006/relationships/tags" Target="../tags/tag231.xml"/><Relationship Id="rId2" Type="http://schemas.openxmlformats.org/officeDocument/2006/relationships/tags" Target="../tags/tag232.xml"/><Relationship Id="rId3" Type="http://schemas.openxmlformats.org/officeDocument/2006/relationships/tags" Target="../tags/tag233.xml"/><Relationship Id="rId4" Type="http://schemas.openxmlformats.org/officeDocument/2006/relationships/tags" Target="../tags/tag234.xml"/><Relationship Id="rId5" Type="http://schemas.openxmlformats.org/officeDocument/2006/relationships/tags" Target="../tags/tag235.xml"/><Relationship Id="rId6" Type="http://schemas.openxmlformats.org/officeDocument/2006/relationships/tags" Target="../tags/tag236.xml"/><Relationship Id="rId7" Type="http://schemas.openxmlformats.org/officeDocument/2006/relationships/tags" Target="../tags/tag237.xml"/><Relationship Id="rId8" Type="http://schemas.openxmlformats.org/officeDocument/2006/relationships/tags" Target="../tags/tag2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252.xml"/><Relationship Id="rId2" Type="http://schemas.openxmlformats.org/officeDocument/2006/relationships/tags" Target="../tags/tag253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62.xml"/><Relationship Id="rId20" Type="http://schemas.openxmlformats.org/officeDocument/2006/relationships/tags" Target="../tags/tag273.xml"/><Relationship Id="rId21" Type="http://schemas.openxmlformats.org/officeDocument/2006/relationships/tags" Target="../tags/tag274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12.xml"/><Relationship Id="rId10" Type="http://schemas.openxmlformats.org/officeDocument/2006/relationships/tags" Target="../tags/tag263.xml"/><Relationship Id="rId11" Type="http://schemas.openxmlformats.org/officeDocument/2006/relationships/tags" Target="../tags/tag264.xml"/><Relationship Id="rId12" Type="http://schemas.openxmlformats.org/officeDocument/2006/relationships/tags" Target="../tags/tag265.xml"/><Relationship Id="rId13" Type="http://schemas.openxmlformats.org/officeDocument/2006/relationships/tags" Target="../tags/tag266.xml"/><Relationship Id="rId14" Type="http://schemas.openxmlformats.org/officeDocument/2006/relationships/tags" Target="../tags/tag267.xml"/><Relationship Id="rId15" Type="http://schemas.openxmlformats.org/officeDocument/2006/relationships/tags" Target="../tags/tag268.xml"/><Relationship Id="rId16" Type="http://schemas.openxmlformats.org/officeDocument/2006/relationships/tags" Target="../tags/tag269.xml"/><Relationship Id="rId17" Type="http://schemas.openxmlformats.org/officeDocument/2006/relationships/tags" Target="../tags/tag270.xml"/><Relationship Id="rId18" Type="http://schemas.openxmlformats.org/officeDocument/2006/relationships/tags" Target="../tags/tag271.xml"/><Relationship Id="rId19" Type="http://schemas.openxmlformats.org/officeDocument/2006/relationships/tags" Target="../tags/tag272.xml"/><Relationship Id="rId1" Type="http://schemas.openxmlformats.org/officeDocument/2006/relationships/tags" Target="../tags/tag254.xml"/><Relationship Id="rId2" Type="http://schemas.openxmlformats.org/officeDocument/2006/relationships/tags" Target="../tags/tag255.xml"/><Relationship Id="rId3" Type="http://schemas.openxmlformats.org/officeDocument/2006/relationships/tags" Target="../tags/tag256.xml"/><Relationship Id="rId4" Type="http://schemas.openxmlformats.org/officeDocument/2006/relationships/tags" Target="../tags/tag257.xml"/><Relationship Id="rId5" Type="http://schemas.openxmlformats.org/officeDocument/2006/relationships/tags" Target="../tags/tag258.xml"/><Relationship Id="rId6" Type="http://schemas.openxmlformats.org/officeDocument/2006/relationships/tags" Target="../tags/tag259.xml"/><Relationship Id="rId7" Type="http://schemas.openxmlformats.org/officeDocument/2006/relationships/tags" Target="../tags/tag260.xml"/><Relationship Id="rId8" Type="http://schemas.openxmlformats.org/officeDocument/2006/relationships/tags" Target="../tags/tag26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83.xml"/><Relationship Id="rId20" Type="http://schemas.openxmlformats.org/officeDocument/2006/relationships/slideLayout" Target="../slideLayouts/slideLayout13.xml"/><Relationship Id="rId21" Type="http://schemas.openxmlformats.org/officeDocument/2006/relationships/notesSlide" Target="../notesSlides/notesSlide13.xml"/><Relationship Id="rId10" Type="http://schemas.openxmlformats.org/officeDocument/2006/relationships/tags" Target="../tags/tag284.xml"/><Relationship Id="rId11" Type="http://schemas.openxmlformats.org/officeDocument/2006/relationships/tags" Target="../tags/tag285.xml"/><Relationship Id="rId12" Type="http://schemas.openxmlformats.org/officeDocument/2006/relationships/tags" Target="../tags/tag286.xml"/><Relationship Id="rId13" Type="http://schemas.openxmlformats.org/officeDocument/2006/relationships/tags" Target="../tags/tag287.xml"/><Relationship Id="rId14" Type="http://schemas.openxmlformats.org/officeDocument/2006/relationships/tags" Target="../tags/tag288.xml"/><Relationship Id="rId15" Type="http://schemas.openxmlformats.org/officeDocument/2006/relationships/tags" Target="../tags/tag289.xml"/><Relationship Id="rId16" Type="http://schemas.openxmlformats.org/officeDocument/2006/relationships/tags" Target="../tags/tag290.xml"/><Relationship Id="rId17" Type="http://schemas.openxmlformats.org/officeDocument/2006/relationships/tags" Target="../tags/tag291.xml"/><Relationship Id="rId18" Type="http://schemas.openxmlformats.org/officeDocument/2006/relationships/tags" Target="../tags/tag292.xml"/><Relationship Id="rId19" Type="http://schemas.openxmlformats.org/officeDocument/2006/relationships/tags" Target="../tags/tag293.xml"/><Relationship Id="rId1" Type="http://schemas.openxmlformats.org/officeDocument/2006/relationships/tags" Target="../tags/tag275.xml"/><Relationship Id="rId2" Type="http://schemas.openxmlformats.org/officeDocument/2006/relationships/tags" Target="../tags/tag276.xml"/><Relationship Id="rId3" Type="http://schemas.openxmlformats.org/officeDocument/2006/relationships/tags" Target="../tags/tag277.xml"/><Relationship Id="rId4" Type="http://schemas.openxmlformats.org/officeDocument/2006/relationships/tags" Target="../tags/tag278.xml"/><Relationship Id="rId5" Type="http://schemas.openxmlformats.org/officeDocument/2006/relationships/tags" Target="../tags/tag279.xml"/><Relationship Id="rId6" Type="http://schemas.openxmlformats.org/officeDocument/2006/relationships/tags" Target="../tags/tag280.xml"/><Relationship Id="rId7" Type="http://schemas.openxmlformats.org/officeDocument/2006/relationships/tags" Target="../tags/tag281.xml"/><Relationship Id="rId8" Type="http://schemas.openxmlformats.org/officeDocument/2006/relationships/tags" Target="../tags/tag28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302.xml"/><Relationship Id="rId20" Type="http://schemas.openxmlformats.org/officeDocument/2006/relationships/slideLayout" Target="../slideLayouts/slideLayout13.xml"/><Relationship Id="rId21" Type="http://schemas.openxmlformats.org/officeDocument/2006/relationships/notesSlide" Target="../notesSlides/notesSlide14.xml"/><Relationship Id="rId10" Type="http://schemas.openxmlformats.org/officeDocument/2006/relationships/tags" Target="../tags/tag303.xml"/><Relationship Id="rId11" Type="http://schemas.openxmlformats.org/officeDocument/2006/relationships/tags" Target="../tags/tag304.xml"/><Relationship Id="rId12" Type="http://schemas.openxmlformats.org/officeDocument/2006/relationships/tags" Target="../tags/tag305.xml"/><Relationship Id="rId13" Type="http://schemas.openxmlformats.org/officeDocument/2006/relationships/tags" Target="../tags/tag306.xml"/><Relationship Id="rId14" Type="http://schemas.openxmlformats.org/officeDocument/2006/relationships/tags" Target="../tags/tag307.xml"/><Relationship Id="rId15" Type="http://schemas.openxmlformats.org/officeDocument/2006/relationships/tags" Target="../tags/tag308.xml"/><Relationship Id="rId16" Type="http://schemas.openxmlformats.org/officeDocument/2006/relationships/tags" Target="../tags/tag309.xml"/><Relationship Id="rId17" Type="http://schemas.openxmlformats.org/officeDocument/2006/relationships/tags" Target="../tags/tag310.xml"/><Relationship Id="rId18" Type="http://schemas.openxmlformats.org/officeDocument/2006/relationships/tags" Target="../tags/tag311.xml"/><Relationship Id="rId19" Type="http://schemas.openxmlformats.org/officeDocument/2006/relationships/tags" Target="../tags/tag312.xml"/><Relationship Id="rId1" Type="http://schemas.openxmlformats.org/officeDocument/2006/relationships/tags" Target="../tags/tag294.xml"/><Relationship Id="rId2" Type="http://schemas.openxmlformats.org/officeDocument/2006/relationships/tags" Target="../tags/tag295.xml"/><Relationship Id="rId3" Type="http://schemas.openxmlformats.org/officeDocument/2006/relationships/tags" Target="../tags/tag296.xml"/><Relationship Id="rId4" Type="http://schemas.openxmlformats.org/officeDocument/2006/relationships/tags" Target="../tags/tag297.xml"/><Relationship Id="rId5" Type="http://schemas.openxmlformats.org/officeDocument/2006/relationships/tags" Target="../tags/tag298.xml"/><Relationship Id="rId6" Type="http://schemas.openxmlformats.org/officeDocument/2006/relationships/tags" Target="../tags/tag299.xml"/><Relationship Id="rId7" Type="http://schemas.openxmlformats.org/officeDocument/2006/relationships/tags" Target="../tags/tag300.xml"/><Relationship Id="rId8" Type="http://schemas.openxmlformats.org/officeDocument/2006/relationships/tags" Target="../tags/tag30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313.xml"/><Relationship Id="rId2" Type="http://schemas.openxmlformats.org/officeDocument/2006/relationships/tags" Target="../tags/tag3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325.xml"/><Relationship Id="rId12" Type="http://schemas.openxmlformats.org/officeDocument/2006/relationships/slideLayout" Target="../slideLayouts/slideLayout13.xml"/><Relationship Id="rId13" Type="http://schemas.openxmlformats.org/officeDocument/2006/relationships/notesSlide" Target="../notesSlides/notesSlide16.xml"/><Relationship Id="rId1" Type="http://schemas.openxmlformats.org/officeDocument/2006/relationships/tags" Target="../tags/tag315.xml"/><Relationship Id="rId2" Type="http://schemas.openxmlformats.org/officeDocument/2006/relationships/tags" Target="../tags/tag316.xml"/><Relationship Id="rId3" Type="http://schemas.openxmlformats.org/officeDocument/2006/relationships/tags" Target="../tags/tag317.xml"/><Relationship Id="rId4" Type="http://schemas.openxmlformats.org/officeDocument/2006/relationships/tags" Target="../tags/tag318.xml"/><Relationship Id="rId5" Type="http://schemas.openxmlformats.org/officeDocument/2006/relationships/tags" Target="../tags/tag319.xml"/><Relationship Id="rId6" Type="http://schemas.openxmlformats.org/officeDocument/2006/relationships/tags" Target="../tags/tag320.xml"/><Relationship Id="rId7" Type="http://schemas.openxmlformats.org/officeDocument/2006/relationships/tags" Target="../tags/tag321.xml"/><Relationship Id="rId8" Type="http://schemas.openxmlformats.org/officeDocument/2006/relationships/tags" Target="../tags/tag322.xml"/><Relationship Id="rId9" Type="http://schemas.openxmlformats.org/officeDocument/2006/relationships/tags" Target="../tags/tag323.xml"/><Relationship Id="rId10" Type="http://schemas.openxmlformats.org/officeDocument/2006/relationships/tags" Target="../tags/tag3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334.xml"/><Relationship Id="rId20" Type="http://schemas.openxmlformats.org/officeDocument/2006/relationships/tags" Target="../tags/tag345.xml"/><Relationship Id="rId21" Type="http://schemas.openxmlformats.org/officeDocument/2006/relationships/tags" Target="../tags/tag346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17.xml"/><Relationship Id="rId10" Type="http://schemas.openxmlformats.org/officeDocument/2006/relationships/tags" Target="../tags/tag335.xml"/><Relationship Id="rId11" Type="http://schemas.openxmlformats.org/officeDocument/2006/relationships/tags" Target="../tags/tag336.xml"/><Relationship Id="rId12" Type="http://schemas.openxmlformats.org/officeDocument/2006/relationships/tags" Target="../tags/tag337.xml"/><Relationship Id="rId13" Type="http://schemas.openxmlformats.org/officeDocument/2006/relationships/tags" Target="../tags/tag338.xml"/><Relationship Id="rId14" Type="http://schemas.openxmlformats.org/officeDocument/2006/relationships/tags" Target="../tags/tag339.xml"/><Relationship Id="rId15" Type="http://schemas.openxmlformats.org/officeDocument/2006/relationships/tags" Target="../tags/tag340.xml"/><Relationship Id="rId16" Type="http://schemas.openxmlformats.org/officeDocument/2006/relationships/tags" Target="../tags/tag341.xml"/><Relationship Id="rId17" Type="http://schemas.openxmlformats.org/officeDocument/2006/relationships/tags" Target="../tags/tag342.xml"/><Relationship Id="rId18" Type="http://schemas.openxmlformats.org/officeDocument/2006/relationships/tags" Target="../tags/tag343.xml"/><Relationship Id="rId19" Type="http://schemas.openxmlformats.org/officeDocument/2006/relationships/tags" Target="../tags/tag344.xml"/><Relationship Id="rId1" Type="http://schemas.openxmlformats.org/officeDocument/2006/relationships/tags" Target="../tags/tag326.xml"/><Relationship Id="rId2" Type="http://schemas.openxmlformats.org/officeDocument/2006/relationships/tags" Target="../tags/tag327.xml"/><Relationship Id="rId3" Type="http://schemas.openxmlformats.org/officeDocument/2006/relationships/tags" Target="../tags/tag328.xml"/><Relationship Id="rId4" Type="http://schemas.openxmlformats.org/officeDocument/2006/relationships/tags" Target="../tags/tag329.xml"/><Relationship Id="rId5" Type="http://schemas.openxmlformats.org/officeDocument/2006/relationships/tags" Target="../tags/tag330.xml"/><Relationship Id="rId6" Type="http://schemas.openxmlformats.org/officeDocument/2006/relationships/tags" Target="../tags/tag331.xml"/><Relationship Id="rId7" Type="http://schemas.openxmlformats.org/officeDocument/2006/relationships/tags" Target="../tags/tag332.xml"/><Relationship Id="rId8" Type="http://schemas.openxmlformats.org/officeDocument/2006/relationships/tags" Target="../tags/tag3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49.xml"/><Relationship Id="rId4" Type="http://schemas.openxmlformats.org/officeDocument/2006/relationships/tags" Target="../tags/tag350.xml"/><Relationship Id="rId5" Type="http://schemas.openxmlformats.org/officeDocument/2006/relationships/tags" Target="../tags/tag351.xml"/><Relationship Id="rId6" Type="http://schemas.openxmlformats.org/officeDocument/2006/relationships/tags" Target="../tags/tag352.xml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18.xml"/><Relationship Id="rId1" Type="http://schemas.openxmlformats.org/officeDocument/2006/relationships/tags" Target="../tags/tag347.xml"/><Relationship Id="rId2" Type="http://schemas.openxmlformats.org/officeDocument/2006/relationships/tags" Target="../tags/tag34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353.xml"/><Relationship Id="rId2" Type="http://schemas.openxmlformats.org/officeDocument/2006/relationships/tags" Target="../tags/tag354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367.xml"/><Relationship Id="rId14" Type="http://schemas.openxmlformats.org/officeDocument/2006/relationships/tags" Target="../tags/tag368.xml"/><Relationship Id="rId15" Type="http://schemas.openxmlformats.org/officeDocument/2006/relationships/tags" Target="../tags/tag369.xml"/><Relationship Id="rId16" Type="http://schemas.openxmlformats.org/officeDocument/2006/relationships/tags" Target="../tags/tag370.xml"/><Relationship Id="rId17" Type="http://schemas.openxmlformats.org/officeDocument/2006/relationships/tags" Target="../tags/tag371.xml"/><Relationship Id="rId18" Type="http://schemas.openxmlformats.org/officeDocument/2006/relationships/tags" Target="../tags/tag372.xml"/><Relationship Id="rId19" Type="http://schemas.openxmlformats.org/officeDocument/2006/relationships/tags" Target="../tags/tag373.xml"/><Relationship Id="rId50" Type="http://schemas.openxmlformats.org/officeDocument/2006/relationships/tags" Target="../tags/tag404.xml"/><Relationship Id="rId51" Type="http://schemas.openxmlformats.org/officeDocument/2006/relationships/tags" Target="../tags/tag405.xml"/><Relationship Id="rId52" Type="http://schemas.openxmlformats.org/officeDocument/2006/relationships/tags" Target="../tags/tag406.xml"/><Relationship Id="rId53" Type="http://schemas.openxmlformats.org/officeDocument/2006/relationships/tags" Target="../tags/tag407.xml"/><Relationship Id="rId54" Type="http://schemas.openxmlformats.org/officeDocument/2006/relationships/tags" Target="../tags/tag408.xml"/><Relationship Id="rId55" Type="http://schemas.openxmlformats.org/officeDocument/2006/relationships/slideLayout" Target="../slideLayouts/slideLayout13.xml"/><Relationship Id="rId56" Type="http://schemas.openxmlformats.org/officeDocument/2006/relationships/notesSlide" Target="../notesSlides/notesSlide20.xml"/><Relationship Id="rId40" Type="http://schemas.openxmlformats.org/officeDocument/2006/relationships/tags" Target="../tags/tag394.xml"/><Relationship Id="rId41" Type="http://schemas.openxmlformats.org/officeDocument/2006/relationships/tags" Target="../tags/tag395.xml"/><Relationship Id="rId42" Type="http://schemas.openxmlformats.org/officeDocument/2006/relationships/tags" Target="../tags/tag396.xml"/><Relationship Id="rId43" Type="http://schemas.openxmlformats.org/officeDocument/2006/relationships/tags" Target="../tags/tag397.xml"/><Relationship Id="rId44" Type="http://schemas.openxmlformats.org/officeDocument/2006/relationships/tags" Target="../tags/tag398.xml"/><Relationship Id="rId45" Type="http://schemas.openxmlformats.org/officeDocument/2006/relationships/tags" Target="../tags/tag399.xml"/><Relationship Id="rId46" Type="http://schemas.openxmlformats.org/officeDocument/2006/relationships/tags" Target="../tags/tag400.xml"/><Relationship Id="rId47" Type="http://schemas.openxmlformats.org/officeDocument/2006/relationships/tags" Target="../tags/tag401.xml"/><Relationship Id="rId48" Type="http://schemas.openxmlformats.org/officeDocument/2006/relationships/tags" Target="../tags/tag402.xml"/><Relationship Id="rId49" Type="http://schemas.openxmlformats.org/officeDocument/2006/relationships/tags" Target="../tags/tag403.xml"/><Relationship Id="rId1" Type="http://schemas.openxmlformats.org/officeDocument/2006/relationships/tags" Target="../tags/tag355.xml"/><Relationship Id="rId2" Type="http://schemas.openxmlformats.org/officeDocument/2006/relationships/tags" Target="../tags/tag356.xml"/><Relationship Id="rId3" Type="http://schemas.openxmlformats.org/officeDocument/2006/relationships/tags" Target="../tags/tag357.xml"/><Relationship Id="rId4" Type="http://schemas.openxmlformats.org/officeDocument/2006/relationships/tags" Target="../tags/tag358.xml"/><Relationship Id="rId5" Type="http://schemas.openxmlformats.org/officeDocument/2006/relationships/tags" Target="../tags/tag359.xml"/><Relationship Id="rId6" Type="http://schemas.openxmlformats.org/officeDocument/2006/relationships/tags" Target="../tags/tag360.xml"/><Relationship Id="rId7" Type="http://schemas.openxmlformats.org/officeDocument/2006/relationships/tags" Target="../tags/tag361.xml"/><Relationship Id="rId8" Type="http://schemas.openxmlformats.org/officeDocument/2006/relationships/tags" Target="../tags/tag362.xml"/><Relationship Id="rId9" Type="http://schemas.openxmlformats.org/officeDocument/2006/relationships/tags" Target="../tags/tag363.xml"/><Relationship Id="rId30" Type="http://schemas.openxmlformats.org/officeDocument/2006/relationships/tags" Target="../tags/tag384.xml"/><Relationship Id="rId31" Type="http://schemas.openxmlformats.org/officeDocument/2006/relationships/tags" Target="../tags/tag385.xml"/><Relationship Id="rId32" Type="http://schemas.openxmlformats.org/officeDocument/2006/relationships/tags" Target="../tags/tag386.xml"/><Relationship Id="rId33" Type="http://schemas.openxmlformats.org/officeDocument/2006/relationships/tags" Target="../tags/tag387.xml"/><Relationship Id="rId34" Type="http://schemas.openxmlformats.org/officeDocument/2006/relationships/tags" Target="../tags/tag388.xml"/><Relationship Id="rId35" Type="http://schemas.openxmlformats.org/officeDocument/2006/relationships/tags" Target="../tags/tag389.xml"/><Relationship Id="rId36" Type="http://schemas.openxmlformats.org/officeDocument/2006/relationships/tags" Target="../tags/tag390.xml"/><Relationship Id="rId37" Type="http://schemas.openxmlformats.org/officeDocument/2006/relationships/tags" Target="../tags/tag391.xml"/><Relationship Id="rId38" Type="http://schemas.openxmlformats.org/officeDocument/2006/relationships/tags" Target="../tags/tag392.xml"/><Relationship Id="rId39" Type="http://schemas.openxmlformats.org/officeDocument/2006/relationships/tags" Target="../tags/tag393.xml"/><Relationship Id="rId20" Type="http://schemas.openxmlformats.org/officeDocument/2006/relationships/tags" Target="../tags/tag374.xml"/><Relationship Id="rId21" Type="http://schemas.openxmlformats.org/officeDocument/2006/relationships/tags" Target="../tags/tag375.xml"/><Relationship Id="rId22" Type="http://schemas.openxmlformats.org/officeDocument/2006/relationships/tags" Target="../tags/tag376.xml"/><Relationship Id="rId23" Type="http://schemas.openxmlformats.org/officeDocument/2006/relationships/tags" Target="../tags/tag377.xml"/><Relationship Id="rId24" Type="http://schemas.openxmlformats.org/officeDocument/2006/relationships/tags" Target="../tags/tag378.xml"/><Relationship Id="rId25" Type="http://schemas.openxmlformats.org/officeDocument/2006/relationships/tags" Target="../tags/tag379.xml"/><Relationship Id="rId26" Type="http://schemas.openxmlformats.org/officeDocument/2006/relationships/tags" Target="../tags/tag380.xml"/><Relationship Id="rId27" Type="http://schemas.openxmlformats.org/officeDocument/2006/relationships/tags" Target="../tags/tag381.xml"/><Relationship Id="rId28" Type="http://schemas.openxmlformats.org/officeDocument/2006/relationships/tags" Target="../tags/tag382.xml"/><Relationship Id="rId29" Type="http://schemas.openxmlformats.org/officeDocument/2006/relationships/tags" Target="../tags/tag383.xml"/><Relationship Id="rId10" Type="http://schemas.openxmlformats.org/officeDocument/2006/relationships/tags" Target="../tags/tag364.xml"/><Relationship Id="rId11" Type="http://schemas.openxmlformats.org/officeDocument/2006/relationships/tags" Target="../tags/tag365.xml"/><Relationship Id="rId12" Type="http://schemas.openxmlformats.org/officeDocument/2006/relationships/tags" Target="../tags/tag366.xml"/></Relationships>
</file>

<file path=ppt/slides/_rels/slide24.xml.rels><?xml version="1.0" encoding="UTF-8" standalone="yes"?>
<Relationships xmlns="http://schemas.openxmlformats.org/package/2006/relationships"><Relationship Id="rId20" Type="http://schemas.openxmlformats.org/officeDocument/2006/relationships/tags" Target="../tags/tag428.xml"/><Relationship Id="rId21" Type="http://schemas.openxmlformats.org/officeDocument/2006/relationships/tags" Target="../tags/tag429.xml"/><Relationship Id="rId22" Type="http://schemas.openxmlformats.org/officeDocument/2006/relationships/tags" Target="../tags/tag430.xml"/><Relationship Id="rId23" Type="http://schemas.openxmlformats.org/officeDocument/2006/relationships/tags" Target="../tags/tag431.xml"/><Relationship Id="rId24" Type="http://schemas.openxmlformats.org/officeDocument/2006/relationships/tags" Target="../tags/tag432.xml"/><Relationship Id="rId25" Type="http://schemas.openxmlformats.org/officeDocument/2006/relationships/tags" Target="../tags/tag433.xml"/><Relationship Id="rId26" Type="http://schemas.openxmlformats.org/officeDocument/2006/relationships/tags" Target="../tags/tag434.xml"/><Relationship Id="rId27" Type="http://schemas.openxmlformats.org/officeDocument/2006/relationships/tags" Target="../tags/tag435.xml"/><Relationship Id="rId28" Type="http://schemas.openxmlformats.org/officeDocument/2006/relationships/tags" Target="../tags/tag436.xml"/><Relationship Id="rId29" Type="http://schemas.openxmlformats.org/officeDocument/2006/relationships/tags" Target="../tags/tag437.xml"/><Relationship Id="rId1" Type="http://schemas.openxmlformats.org/officeDocument/2006/relationships/tags" Target="../tags/tag409.xml"/><Relationship Id="rId2" Type="http://schemas.openxmlformats.org/officeDocument/2006/relationships/tags" Target="../tags/tag410.xml"/><Relationship Id="rId3" Type="http://schemas.openxmlformats.org/officeDocument/2006/relationships/tags" Target="../tags/tag411.xml"/><Relationship Id="rId4" Type="http://schemas.openxmlformats.org/officeDocument/2006/relationships/tags" Target="../tags/tag412.xml"/><Relationship Id="rId5" Type="http://schemas.openxmlformats.org/officeDocument/2006/relationships/tags" Target="../tags/tag413.xml"/><Relationship Id="rId30" Type="http://schemas.openxmlformats.org/officeDocument/2006/relationships/tags" Target="../tags/tag438.xml"/><Relationship Id="rId31" Type="http://schemas.openxmlformats.org/officeDocument/2006/relationships/tags" Target="../tags/tag439.xml"/><Relationship Id="rId32" Type="http://schemas.openxmlformats.org/officeDocument/2006/relationships/tags" Target="../tags/tag440.xml"/><Relationship Id="rId9" Type="http://schemas.openxmlformats.org/officeDocument/2006/relationships/tags" Target="../tags/tag417.xml"/><Relationship Id="rId6" Type="http://schemas.openxmlformats.org/officeDocument/2006/relationships/tags" Target="../tags/tag414.xml"/><Relationship Id="rId7" Type="http://schemas.openxmlformats.org/officeDocument/2006/relationships/tags" Target="../tags/tag415.xml"/><Relationship Id="rId8" Type="http://schemas.openxmlformats.org/officeDocument/2006/relationships/tags" Target="../tags/tag416.xml"/><Relationship Id="rId33" Type="http://schemas.openxmlformats.org/officeDocument/2006/relationships/tags" Target="../tags/tag441.xml"/><Relationship Id="rId34" Type="http://schemas.openxmlformats.org/officeDocument/2006/relationships/slideLayout" Target="../slideLayouts/slideLayout13.xml"/><Relationship Id="rId35" Type="http://schemas.openxmlformats.org/officeDocument/2006/relationships/notesSlide" Target="../notesSlides/notesSlide21.xml"/><Relationship Id="rId10" Type="http://schemas.openxmlformats.org/officeDocument/2006/relationships/tags" Target="../tags/tag418.xml"/><Relationship Id="rId11" Type="http://schemas.openxmlformats.org/officeDocument/2006/relationships/tags" Target="../tags/tag419.xml"/><Relationship Id="rId12" Type="http://schemas.openxmlformats.org/officeDocument/2006/relationships/tags" Target="../tags/tag420.xml"/><Relationship Id="rId13" Type="http://schemas.openxmlformats.org/officeDocument/2006/relationships/tags" Target="../tags/tag421.xml"/><Relationship Id="rId14" Type="http://schemas.openxmlformats.org/officeDocument/2006/relationships/tags" Target="../tags/tag422.xml"/><Relationship Id="rId15" Type="http://schemas.openxmlformats.org/officeDocument/2006/relationships/tags" Target="../tags/tag423.xml"/><Relationship Id="rId16" Type="http://schemas.openxmlformats.org/officeDocument/2006/relationships/tags" Target="../tags/tag424.xml"/><Relationship Id="rId17" Type="http://schemas.openxmlformats.org/officeDocument/2006/relationships/tags" Target="../tags/tag425.xml"/><Relationship Id="rId18" Type="http://schemas.openxmlformats.org/officeDocument/2006/relationships/tags" Target="../tags/tag426.xml"/><Relationship Id="rId19" Type="http://schemas.openxmlformats.org/officeDocument/2006/relationships/tags" Target="../tags/tag4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44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22.xml"/><Relationship Id="rId1" Type="http://schemas.openxmlformats.org/officeDocument/2006/relationships/tags" Target="../tags/tag442.xml"/><Relationship Id="rId2" Type="http://schemas.openxmlformats.org/officeDocument/2006/relationships/tags" Target="../tags/tag443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453.xml"/><Relationship Id="rId20" Type="http://schemas.openxmlformats.org/officeDocument/2006/relationships/tags" Target="../tags/tag464.xml"/><Relationship Id="rId21" Type="http://schemas.openxmlformats.org/officeDocument/2006/relationships/tags" Target="../tags/tag465.xml"/><Relationship Id="rId22" Type="http://schemas.openxmlformats.org/officeDocument/2006/relationships/tags" Target="../tags/tag466.xml"/><Relationship Id="rId23" Type="http://schemas.openxmlformats.org/officeDocument/2006/relationships/tags" Target="../tags/tag467.xml"/><Relationship Id="rId24" Type="http://schemas.openxmlformats.org/officeDocument/2006/relationships/tags" Target="../tags/tag468.xml"/><Relationship Id="rId25" Type="http://schemas.openxmlformats.org/officeDocument/2006/relationships/tags" Target="../tags/tag469.xml"/><Relationship Id="rId26" Type="http://schemas.openxmlformats.org/officeDocument/2006/relationships/tags" Target="../tags/tag470.xml"/><Relationship Id="rId27" Type="http://schemas.openxmlformats.org/officeDocument/2006/relationships/tags" Target="../tags/tag471.xml"/><Relationship Id="rId28" Type="http://schemas.openxmlformats.org/officeDocument/2006/relationships/slideLayout" Target="../slideLayouts/slideLayout15.xml"/><Relationship Id="rId29" Type="http://schemas.openxmlformats.org/officeDocument/2006/relationships/notesSlide" Target="../notesSlides/notesSlide23.xml"/><Relationship Id="rId10" Type="http://schemas.openxmlformats.org/officeDocument/2006/relationships/tags" Target="../tags/tag454.xml"/><Relationship Id="rId11" Type="http://schemas.openxmlformats.org/officeDocument/2006/relationships/tags" Target="../tags/tag455.xml"/><Relationship Id="rId12" Type="http://schemas.openxmlformats.org/officeDocument/2006/relationships/tags" Target="../tags/tag456.xml"/><Relationship Id="rId13" Type="http://schemas.openxmlformats.org/officeDocument/2006/relationships/tags" Target="../tags/tag457.xml"/><Relationship Id="rId14" Type="http://schemas.openxmlformats.org/officeDocument/2006/relationships/tags" Target="../tags/tag458.xml"/><Relationship Id="rId15" Type="http://schemas.openxmlformats.org/officeDocument/2006/relationships/tags" Target="../tags/tag459.xml"/><Relationship Id="rId16" Type="http://schemas.openxmlformats.org/officeDocument/2006/relationships/tags" Target="../tags/tag460.xml"/><Relationship Id="rId17" Type="http://schemas.openxmlformats.org/officeDocument/2006/relationships/tags" Target="../tags/tag461.xml"/><Relationship Id="rId18" Type="http://schemas.openxmlformats.org/officeDocument/2006/relationships/tags" Target="../tags/tag462.xml"/><Relationship Id="rId19" Type="http://schemas.openxmlformats.org/officeDocument/2006/relationships/tags" Target="../tags/tag463.xml"/><Relationship Id="rId1" Type="http://schemas.openxmlformats.org/officeDocument/2006/relationships/tags" Target="../tags/tag445.xml"/><Relationship Id="rId2" Type="http://schemas.openxmlformats.org/officeDocument/2006/relationships/tags" Target="../tags/tag446.xml"/><Relationship Id="rId3" Type="http://schemas.openxmlformats.org/officeDocument/2006/relationships/tags" Target="../tags/tag447.xml"/><Relationship Id="rId4" Type="http://schemas.openxmlformats.org/officeDocument/2006/relationships/tags" Target="../tags/tag448.xml"/><Relationship Id="rId5" Type="http://schemas.openxmlformats.org/officeDocument/2006/relationships/tags" Target="../tags/tag449.xml"/><Relationship Id="rId6" Type="http://schemas.openxmlformats.org/officeDocument/2006/relationships/tags" Target="../tags/tag450.xml"/><Relationship Id="rId7" Type="http://schemas.openxmlformats.org/officeDocument/2006/relationships/tags" Target="../tags/tag451.xml"/><Relationship Id="rId8" Type="http://schemas.openxmlformats.org/officeDocument/2006/relationships/tags" Target="../tags/tag452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480.xml"/><Relationship Id="rId20" Type="http://schemas.openxmlformats.org/officeDocument/2006/relationships/tags" Target="../tags/tag491.xml"/><Relationship Id="rId21" Type="http://schemas.openxmlformats.org/officeDocument/2006/relationships/tags" Target="../tags/tag492.xml"/><Relationship Id="rId22" Type="http://schemas.openxmlformats.org/officeDocument/2006/relationships/tags" Target="../tags/tag493.xml"/><Relationship Id="rId23" Type="http://schemas.openxmlformats.org/officeDocument/2006/relationships/tags" Target="../tags/tag494.xml"/><Relationship Id="rId24" Type="http://schemas.openxmlformats.org/officeDocument/2006/relationships/tags" Target="../tags/tag495.xml"/><Relationship Id="rId25" Type="http://schemas.openxmlformats.org/officeDocument/2006/relationships/slideLayout" Target="../slideLayouts/slideLayout13.xml"/><Relationship Id="rId26" Type="http://schemas.openxmlformats.org/officeDocument/2006/relationships/notesSlide" Target="../notesSlides/notesSlide24.xml"/><Relationship Id="rId10" Type="http://schemas.openxmlformats.org/officeDocument/2006/relationships/tags" Target="../tags/tag481.xml"/><Relationship Id="rId11" Type="http://schemas.openxmlformats.org/officeDocument/2006/relationships/tags" Target="../tags/tag482.xml"/><Relationship Id="rId12" Type="http://schemas.openxmlformats.org/officeDocument/2006/relationships/tags" Target="../tags/tag483.xml"/><Relationship Id="rId13" Type="http://schemas.openxmlformats.org/officeDocument/2006/relationships/tags" Target="../tags/tag484.xml"/><Relationship Id="rId14" Type="http://schemas.openxmlformats.org/officeDocument/2006/relationships/tags" Target="../tags/tag485.xml"/><Relationship Id="rId15" Type="http://schemas.openxmlformats.org/officeDocument/2006/relationships/tags" Target="../tags/tag486.xml"/><Relationship Id="rId16" Type="http://schemas.openxmlformats.org/officeDocument/2006/relationships/tags" Target="../tags/tag487.xml"/><Relationship Id="rId17" Type="http://schemas.openxmlformats.org/officeDocument/2006/relationships/tags" Target="../tags/tag488.xml"/><Relationship Id="rId18" Type="http://schemas.openxmlformats.org/officeDocument/2006/relationships/tags" Target="../tags/tag489.xml"/><Relationship Id="rId19" Type="http://schemas.openxmlformats.org/officeDocument/2006/relationships/tags" Target="../tags/tag490.xml"/><Relationship Id="rId1" Type="http://schemas.openxmlformats.org/officeDocument/2006/relationships/tags" Target="../tags/tag472.xml"/><Relationship Id="rId2" Type="http://schemas.openxmlformats.org/officeDocument/2006/relationships/tags" Target="../tags/tag473.xml"/><Relationship Id="rId3" Type="http://schemas.openxmlformats.org/officeDocument/2006/relationships/tags" Target="../tags/tag474.xml"/><Relationship Id="rId4" Type="http://schemas.openxmlformats.org/officeDocument/2006/relationships/tags" Target="../tags/tag475.xml"/><Relationship Id="rId5" Type="http://schemas.openxmlformats.org/officeDocument/2006/relationships/tags" Target="../tags/tag476.xml"/><Relationship Id="rId6" Type="http://schemas.openxmlformats.org/officeDocument/2006/relationships/tags" Target="../tags/tag477.xml"/><Relationship Id="rId7" Type="http://schemas.openxmlformats.org/officeDocument/2006/relationships/tags" Target="../tags/tag478.xml"/><Relationship Id="rId8" Type="http://schemas.openxmlformats.org/officeDocument/2006/relationships/tags" Target="../tags/tag479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504.xml"/><Relationship Id="rId20" Type="http://schemas.openxmlformats.org/officeDocument/2006/relationships/tags" Target="../tags/tag515.xml"/><Relationship Id="rId21" Type="http://schemas.openxmlformats.org/officeDocument/2006/relationships/tags" Target="../tags/tag516.xml"/><Relationship Id="rId22" Type="http://schemas.openxmlformats.org/officeDocument/2006/relationships/tags" Target="../tags/tag517.xml"/><Relationship Id="rId23" Type="http://schemas.openxmlformats.org/officeDocument/2006/relationships/tags" Target="../tags/tag518.xml"/><Relationship Id="rId24" Type="http://schemas.openxmlformats.org/officeDocument/2006/relationships/tags" Target="../tags/tag519.xml"/><Relationship Id="rId25" Type="http://schemas.openxmlformats.org/officeDocument/2006/relationships/tags" Target="../tags/tag520.xml"/><Relationship Id="rId26" Type="http://schemas.openxmlformats.org/officeDocument/2006/relationships/tags" Target="../tags/tag521.xml"/><Relationship Id="rId27" Type="http://schemas.openxmlformats.org/officeDocument/2006/relationships/tags" Target="../tags/tag522.xml"/><Relationship Id="rId28" Type="http://schemas.openxmlformats.org/officeDocument/2006/relationships/slideLayout" Target="../slideLayouts/slideLayout13.xml"/><Relationship Id="rId29" Type="http://schemas.openxmlformats.org/officeDocument/2006/relationships/notesSlide" Target="../notesSlides/notesSlide25.xml"/><Relationship Id="rId10" Type="http://schemas.openxmlformats.org/officeDocument/2006/relationships/tags" Target="../tags/tag505.xml"/><Relationship Id="rId11" Type="http://schemas.openxmlformats.org/officeDocument/2006/relationships/tags" Target="../tags/tag506.xml"/><Relationship Id="rId12" Type="http://schemas.openxmlformats.org/officeDocument/2006/relationships/tags" Target="../tags/tag507.xml"/><Relationship Id="rId13" Type="http://schemas.openxmlformats.org/officeDocument/2006/relationships/tags" Target="../tags/tag508.xml"/><Relationship Id="rId14" Type="http://schemas.openxmlformats.org/officeDocument/2006/relationships/tags" Target="../tags/tag509.xml"/><Relationship Id="rId15" Type="http://schemas.openxmlformats.org/officeDocument/2006/relationships/tags" Target="../tags/tag510.xml"/><Relationship Id="rId16" Type="http://schemas.openxmlformats.org/officeDocument/2006/relationships/tags" Target="../tags/tag511.xml"/><Relationship Id="rId17" Type="http://schemas.openxmlformats.org/officeDocument/2006/relationships/tags" Target="../tags/tag512.xml"/><Relationship Id="rId18" Type="http://schemas.openxmlformats.org/officeDocument/2006/relationships/tags" Target="../tags/tag513.xml"/><Relationship Id="rId19" Type="http://schemas.openxmlformats.org/officeDocument/2006/relationships/tags" Target="../tags/tag514.xml"/><Relationship Id="rId1" Type="http://schemas.openxmlformats.org/officeDocument/2006/relationships/tags" Target="../tags/tag496.xml"/><Relationship Id="rId2" Type="http://schemas.openxmlformats.org/officeDocument/2006/relationships/tags" Target="../tags/tag497.xml"/><Relationship Id="rId3" Type="http://schemas.openxmlformats.org/officeDocument/2006/relationships/tags" Target="../tags/tag498.xml"/><Relationship Id="rId4" Type="http://schemas.openxmlformats.org/officeDocument/2006/relationships/tags" Target="../tags/tag499.xml"/><Relationship Id="rId5" Type="http://schemas.openxmlformats.org/officeDocument/2006/relationships/tags" Target="../tags/tag500.xml"/><Relationship Id="rId6" Type="http://schemas.openxmlformats.org/officeDocument/2006/relationships/tags" Target="../tags/tag501.xml"/><Relationship Id="rId7" Type="http://schemas.openxmlformats.org/officeDocument/2006/relationships/tags" Target="../tags/tag502.xml"/><Relationship Id="rId8" Type="http://schemas.openxmlformats.org/officeDocument/2006/relationships/tags" Target="../tags/tag503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533.xml"/><Relationship Id="rId12" Type="http://schemas.openxmlformats.org/officeDocument/2006/relationships/tags" Target="../tags/tag534.xml"/><Relationship Id="rId13" Type="http://schemas.openxmlformats.org/officeDocument/2006/relationships/slideLayout" Target="../slideLayouts/slideLayout13.xml"/><Relationship Id="rId14" Type="http://schemas.openxmlformats.org/officeDocument/2006/relationships/notesSlide" Target="../notesSlides/notesSlide26.xml"/><Relationship Id="rId1" Type="http://schemas.openxmlformats.org/officeDocument/2006/relationships/tags" Target="../tags/tag523.xml"/><Relationship Id="rId2" Type="http://schemas.openxmlformats.org/officeDocument/2006/relationships/tags" Target="../tags/tag524.xml"/><Relationship Id="rId3" Type="http://schemas.openxmlformats.org/officeDocument/2006/relationships/tags" Target="../tags/tag525.xml"/><Relationship Id="rId4" Type="http://schemas.openxmlformats.org/officeDocument/2006/relationships/tags" Target="../tags/tag526.xml"/><Relationship Id="rId5" Type="http://schemas.openxmlformats.org/officeDocument/2006/relationships/tags" Target="../tags/tag527.xml"/><Relationship Id="rId6" Type="http://schemas.openxmlformats.org/officeDocument/2006/relationships/tags" Target="../tags/tag528.xml"/><Relationship Id="rId7" Type="http://schemas.openxmlformats.org/officeDocument/2006/relationships/tags" Target="../tags/tag529.xml"/><Relationship Id="rId8" Type="http://schemas.openxmlformats.org/officeDocument/2006/relationships/tags" Target="../tags/tag530.xml"/><Relationship Id="rId9" Type="http://schemas.openxmlformats.org/officeDocument/2006/relationships/tags" Target="../tags/tag531.xml"/><Relationship Id="rId10" Type="http://schemas.openxmlformats.org/officeDocument/2006/relationships/tags" Target="../tags/tag5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36.xml"/><Relationship Id="rId4" Type="http://schemas.openxmlformats.org/officeDocument/2006/relationships/tags" Target="../tags/tag537.xml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28.xml"/><Relationship Id="rId7" Type="http://schemas.openxmlformats.org/officeDocument/2006/relationships/image" Target="../media/image6.png"/><Relationship Id="rId8" Type="http://schemas.openxmlformats.org/officeDocument/2006/relationships/oleObject" Target="../embeddings/Microsoft_Equation1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tags" Target="../tags/tag5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tags" Target="../tags/tag548.xml"/><Relationship Id="rId12" Type="http://schemas.openxmlformats.org/officeDocument/2006/relationships/tags" Target="../tags/tag549.xml"/><Relationship Id="rId13" Type="http://schemas.openxmlformats.org/officeDocument/2006/relationships/tags" Target="../tags/tag550.xml"/><Relationship Id="rId14" Type="http://schemas.openxmlformats.org/officeDocument/2006/relationships/tags" Target="../tags/tag551.xml"/><Relationship Id="rId15" Type="http://schemas.openxmlformats.org/officeDocument/2006/relationships/slideLayout" Target="../slideLayouts/slideLayout13.xml"/><Relationship Id="rId16" Type="http://schemas.openxmlformats.org/officeDocument/2006/relationships/notesSlide" Target="../notesSlides/notesSlide30.xml"/><Relationship Id="rId1" Type="http://schemas.openxmlformats.org/officeDocument/2006/relationships/tags" Target="../tags/tag538.xml"/><Relationship Id="rId2" Type="http://schemas.openxmlformats.org/officeDocument/2006/relationships/tags" Target="../tags/tag539.xml"/><Relationship Id="rId3" Type="http://schemas.openxmlformats.org/officeDocument/2006/relationships/tags" Target="../tags/tag540.xml"/><Relationship Id="rId4" Type="http://schemas.openxmlformats.org/officeDocument/2006/relationships/tags" Target="../tags/tag541.xml"/><Relationship Id="rId5" Type="http://schemas.openxmlformats.org/officeDocument/2006/relationships/tags" Target="../tags/tag542.xml"/><Relationship Id="rId6" Type="http://schemas.openxmlformats.org/officeDocument/2006/relationships/tags" Target="../tags/tag543.xml"/><Relationship Id="rId7" Type="http://schemas.openxmlformats.org/officeDocument/2006/relationships/tags" Target="../tags/tag544.xml"/><Relationship Id="rId8" Type="http://schemas.openxmlformats.org/officeDocument/2006/relationships/tags" Target="../tags/tag545.xml"/><Relationship Id="rId9" Type="http://schemas.openxmlformats.org/officeDocument/2006/relationships/tags" Target="../tags/tag546.xml"/><Relationship Id="rId10" Type="http://schemas.openxmlformats.org/officeDocument/2006/relationships/tags" Target="../tags/tag547.xml"/></Relationships>
</file>

<file path=ppt/slides/_rels/slide34.xml.rels><?xml version="1.0" encoding="UTF-8" standalone="yes"?>
<Relationships xmlns="http://schemas.openxmlformats.org/package/2006/relationships"><Relationship Id="rId20" Type="http://schemas.openxmlformats.org/officeDocument/2006/relationships/tags" Target="../tags/tag571.xml"/><Relationship Id="rId21" Type="http://schemas.openxmlformats.org/officeDocument/2006/relationships/tags" Target="../tags/tag572.xml"/><Relationship Id="rId22" Type="http://schemas.openxmlformats.org/officeDocument/2006/relationships/tags" Target="../tags/tag573.xml"/><Relationship Id="rId23" Type="http://schemas.openxmlformats.org/officeDocument/2006/relationships/tags" Target="../tags/tag574.xml"/><Relationship Id="rId24" Type="http://schemas.openxmlformats.org/officeDocument/2006/relationships/tags" Target="../tags/tag575.xml"/><Relationship Id="rId25" Type="http://schemas.openxmlformats.org/officeDocument/2006/relationships/tags" Target="../tags/tag576.xml"/><Relationship Id="rId26" Type="http://schemas.openxmlformats.org/officeDocument/2006/relationships/tags" Target="../tags/tag577.xml"/><Relationship Id="rId27" Type="http://schemas.openxmlformats.org/officeDocument/2006/relationships/tags" Target="../tags/tag578.xml"/><Relationship Id="rId28" Type="http://schemas.openxmlformats.org/officeDocument/2006/relationships/tags" Target="../tags/tag579.xml"/><Relationship Id="rId29" Type="http://schemas.openxmlformats.org/officeDocument/2006/relationships/tags" Target="../tags/tag580.xml"/><Relationship Id="rId1" Type="http://schemas.openxmlformats.org/officeDocument/2006/relationships/tags" Target="../tags/tag552.xml"/><Relationship Id="rId2" Type="http://schemas.openxmlformats.org/officeDocument/2006/relationships/tags" Target="../tags/tag553.xml"/><Relationship Id="rId3" Type="http://schemas.openxmlformats.org/officeDocument/2006/relationships/tags" Target="../tags/tag554.xml"/><Relationship Id="rId4" Type="http://schemas.openxmlformats.org/officeDocument/2006/relationships/tags" Target="../tags/tag555.xml"/><Relationship Id="rId5" Type="http://schemas.openxmlformats.org/officeDocument/2006/relationships/tags" Target="../tags/tag556.xml"/><Relationship Id="rId30" Type="http://schemas.openxmlformats.org/officeDocument/2006/relationships/tags" Target="../tags/tag581.xml"/><Relationship Id="rId31" Type="http://schemas.openxmlformats.org/officeDocument/2006/relationships/tags" Target="../tags/tag582.xml"/><Relationship Id="rId32" Type="http://schemas.openxmlformats.org/officeDocument/2006/relationships/tags" Target="../tags/tag583.xml"/><Relationship Id="rId9" Type="http://schemas.openxmlformats.org/officeDocument/2006/relationships/tags" Target="../tags/tag560.xml"/><Relationship Id="rId6" Type="http://schemas.openxmlformats.org/officeDocument/2006/relationships/tags" Target="../tags/tag557.xml"/><Relationship Id="rId7" Type="http://schemas.openxmlformats.org/officeDocument/2006/relationships/tags" Target="../tags/tag558.xml"/><Relationship Id="rId8" Type="http://schemas.openxmlformats.org/officeDocument/2006/relationships/tags" Target="../tags/tag559.xml"/><Relationship Id="rId33" Type="http://schemas.openxmlformats.org/officeDocument/2006/relationships/tags" Target="../tags/tag584.xml"/><Relationship Id="rId34" Type="http://schemas.openxmlformats.org/officeDocument/2006/relationships/tags" Target="../tags/tag585.xml"/><Relationship Id="rId35" Type="http://schemas.openxmlformats.org/officeDocument/2006/relationships/tags" Target="../tags/tag586.xml"/><Relationship Id="rId36" Type="http://schemas.openxmlformats.org/officeDocument/2006/relationships/tags" Target="../tags/tag587.xml"/><Relationship Id="rId10" Type="http://schemas.openxmlformats.org/officeDocument/2006/relationships/tags" Target="../tags/tag561.xml"/><Relationship Id="rId11" Type="http://schemas.openxmlformats.org/officeDocument/2006/relationships/tags" Target="../tags/tag562.xml"/><Relationship Id="rId12" Type="http://schemas.openxmlformats.org/officeDocument/2006/relationships/tags" Target="../tags/tag563.xml"/><Relationship Id="rId13" Type="http://schemas.openxmlformats.org/officeDocument/2006/relationships/tags" Target="../tags/tag564.xml"/><Relationship Id="rId14" Type="http://schemas.openxmlformats.org/officeDocument/2006/relationships/tags" Target="../tags/tag565.xml"/><Relationship Id="rId15" Type="http://schemas.openxmlformats.org/officeDocument/2006/relationships/tags" Target="../tags/tag566.xml"/><Relationship Id="rId16" Type="http://schemas.openxmlformats.org/officeDocument/2006/relationships/tags" Target="../tags/tag567.xml"/><Relationship Id="rId17" Type="http://schemas.openxmlformats.org/officeDocument/2006/relationships/tags" Target="../tags/tag568.xml"/><Relationship Id="rId18" Type="http://schemas.openxmlformats.org/officeDocument/2006/relationships/tags" Target="../tags/tag569.xml"/><Relationship Id="rId19" Type="http://schemas.openxmlformats.org/officeDocument/2006/relationships/tags" Target="../tags/tag570.xml"/><Relationship Id="rId37" Type="http://schemas.openxmlformats.org/officeDocument/2006/relationships/tags" Target="../tags/tag588.xml"/><Relationship Id="rId38" Type="http://schemas.openxmlformats.org/officeDocument/2006/relationships/tags" Target="../tags/tag589.xml"/><Relationship Id="rId39" Type="http://schemas.openxmlformats.org/officeDocument/2006/relationships/tags" Target="../tags/tag590.xml"/><Relationship Id="rId40" Type="http://schemas.openxmlformats.org/officeDocument/2006/relationships/tags" Target="../tags/tag591.xml"/><Relationship Id="rId41" Type="http://schemas.openxmlformats.org/officeDocument/2006/relationships/slideLayout" Target="../slideLayouts/slideLayout15.xml"/><Relationship Id="rId4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2.xml"/><Relationship Id="rId1" Type="http://schemas.openxmlformats.org/officeDocument/2006/relationships/tags" Target="../tags/tag592.xml"/><Relationship Id="rId2" Type="http://schemas.openxmlformats.org/officeDocument/2006/relationships/tags" Target="../tags/tag59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30" Type="http://schemas.openxmlformats.org/officeDocument/2006/relationships/tags" Target="../tags/tag30.xml"/><Relationship Id="rId31" Type="http://schemas.openxmlformats.org/officeDocument/2006/relationships/slideLayout" Target="../slideLayouts/slideLayout13.xml"/><Relationship Id="rId32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9.xml"/><Relationship Id="rId20" Type="http://schemas.openxmlformats.org/officeDocument/2006/relationships/tags" Target="../tags/tag50.xml"/><Relationship Id="rId21" Type="http://schemas.openxmlformats.org/officeDocument/2006/relationships/tags" Target="../tags/tag51.xml"/><Relationship Id="rId22" Type="http://schemas.openxmlformats.org/officeDocument/2006/relationships/tags" Target="../tags/tag52.xml"/><Relationship Id="rId23" Type="http://schemas.openxmlformats.org/officeDocument/2006/relationships/tags" Target="../tags/tag53.xml"/><Relationship Id="rId24" Type="http://schemas.openxmlformats.org/officeDocument/2006/relationships/tags" Target="../tags/tag54.xml"/><Relationship Id="rId25" Type="http://schemas.openxmlformats.org/officeDocument/2006/relationships/tags" Target="../tags/tag55.xml"/><Relationship Id="rId26" Type="http://schemas.openxmlformats.org/officeDocument/2006/relationships/slideLayout" Target="../slideLayouts/slideLayout15.xml"/><Relationship Id="rId27" Type="http://schemas.openxmlformats.org/officeDocument/2006/relationships/notesSlide" Target="../notesSlides/notesSlide3.xml"/><Relationship Id="rId10" Type="http://schemas.openxmlformats.org/officeDocument/2006/relationships/tags" Target="../tags/tag40.xml"/><Relationship Id="rId11" Type="http://schemas.openxmlformats.org/officeDocument/2006/relationships/tags" Target="../tags/tag41.xml"/><Relationship Id="rId12" Type="http://schemas.openxmlformats.org/officeDocument/2006/relationships/tags" Target="../tags/tag42.xml"/><Relationship Id="rId13" Type="http://schemas.openxmlformats.org/officeDocument/2006/relationships/tags" Target="../tags/tag43.xml"/><Relationship Id="rId14" Type="http://schemas.openxmlformats.org/officeDocument/2006/relationships/tags" Target="../tags/tag44.xml"/><Relationship Id="rId15" Type="http://schemas.openxmlformats.org/officeDocument/2006/relationships/tags" Target="../tags/tag45.xml"/><Relationship Id="rId16" Type="http://schemas.openxmlformats.org/officeDocument/2006/relationships/tags" Target="../tags/tag46.xml"/><Relationship Id="rId17" Type="http://schemas.openxmlformats.org/officeDocument/2006/relationships/tags" Target="../tags/tag47.xml"/><Relationship Id="rId18" Type="http://schemas.openxmlformats.org/officeDocument/2006/relationships/tags" Target="../tags/tag48.xml"/><Relationship Id="rId19" Type="http://schemas.openxmlformats.org/officeDocument/2006/relationships/tags" Target="../tags/tag49.xml"/><Relationship Id="rId1" Type="http://schemas.openxmlformats.org/officeDocument/2006/relationships/tags" Target="../tags/tag31.xml"/><Relationship Id="rId2" Type="http://schemas.openxmlformats.org/officeDocument/2006/relationships/tags" Target="../tags/tag32.xml"/><Relationship Id="rId3" Type="http://schemas.openxmlformats.org/officeDocument/2006/relationships/tags" Target="../tags/tag33.xml"/><Relationship Id="rId4" Type="http://schemas.openxmlformats.org/officeDocument/2006/relationships/tags" Target="../tags/tag34.xml"/><Relationship Id="rId5" Type="http://schemas.openxmlformats.org/officeDocument/2006/relationships/tags" Target="../tags/tag35.xml"/><Relationship Id="rId6" Type="http://schemas.openxmlformats.org/officeDocument/2006/relationships/tags" Target="../tags/tag36.xml"/><Relationship Id="rId7" Type="http://schemas.openxmlformats.org/officeDocument/2006/relationships/tags" Target="../tags/tag37.xml"/><Relationship Id="rId8" Type="http://schemas.openxmlformats.org/officeDocument/2006/relationships/tags" Target="../tags/tag38.xml"/></Relationships>
</file>

<file path=ppt/slides/_rels/slide6.xml.rels><?xml version="1.0" encoding="UTF-8" standalone="yes"?>
<Relationships xmlns="http://schemas.openxmlformats.org/package/2006/relationships"><Relationship Id="rId20" Type="http://schemas.openxmlformats.org/officeDocument/2006/relationships/tags" Target="../tags/tag75.xml"/><Relationship Id="rId21" Type="http://schemas.openxmlformats.org/officeDocument/2006/relationships/tags" Target="../tags/tag76.xml"/><Relationship Id="rId22" Type="http://schemas.openxmlformats.org/officeDocument/2006/relationships/tags" Target="../tags/tag77.xml"/><Relationship Id="rId23" Type="http://schemas.openxmlformats.org/officeDocument/2006/relationships/tags" Target="../tags/tag78.xml"/><Relationship Id="rId24" Type="http://schemas.openxmlformats.org/officeDocument/2006/relationships/tags" Target="../tags/tag79.xml"/><Relationship Id="rId25" Type="http://schemas.openxmlformats.org/officeDocument/2006/relationships/tags" Target="../tags/tag80.xml"/><Relationship Id="rId26" Type="http://schemas.openxmlformats.org/officeDocument/2006/relationships/tags" Target="../tags/tag81.xml"/><Relationship Id="rId27" Type="http://schemas.openxmlformats.org/officeDocument/2006/relationships/tags" Target="../tags/tag82.xml"/><Relationship Id="rId28" Type="http://schemas.openxmlformats.org/officeDocument/2006/relationships/tags" Target="../tags/tag83.xml"/><Relationship Id="rId29" Type="http://schemas.openxmlformats.org/officeDocument/2006/relationships/tags" Target="../tags/tag84.xml"/><Relationship Id="rId1" Type="http://schemas.openxmlformats.org/officeDocument/2006/relationships/tags" Target="../tags/tag56.xml"/><Relationship Id="rId2" Type="http://schemas.openxmlformats.org/officeDocument/2006/relationships/tags" Target="../tags/tag57.xml"/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30" Type="http://schemas.openxmlformats.org/officeDocument/2006/relationships/tags" Target="../tags/tag85.xml"/><Relationship Id="rId31" Type="http://schemas.openxmlformats.org/officeDocument/2006/relationships/tags" Target="../tags/tag86.xml"/><Relationship Id="rId32" Type="http://schemas.openxmlformats.org/officeDocument/2006/relationships/tags" Target="../tags/tag87.xml"/><Relationship Id="rId9" Type="http://schemas.openxmlformats.org/officeDocument/2006/relationships/tags" Target="../tags/tag64.xml"/><Relationship Id="rId6" Type="http://schemas.openxmlformats.org/officeDocument/2006/relationships/tags" Target="../tags/tag61.xml"/><Relationship Id="rId7" Type="http://schemas.openxmlformats.org/officeDocument/2006/relationships/tags" Target="../tags/tag62.xml"/><Relationship Id="rId8" Type="http://schemas.openxmlformats.org/officeDocument/2006/relationships/tags" Target="../tags/tag63.xml"/><Relationship Id="rId33" Type="http://schemas.openxmlformats.org/officeDocument/2006/relationships/tags" Target="../tags/tag88.xml"/><Relationship Id="rId34" Type="http://schemas.openxmlformats.org/officeDocument/2006/relationships/tags" Target="../tags/tag89.xml"/><Relationship Id="rId35" Type="http://schemas.openxmlformats.org/officeDocument/2006/relationships/tags" Target="../tags/tag90.xml"/><Relationship Id="rId36" Type="http://schemas.openxmlformats.org/officeDocument/2006/relationships/tags" Target="../tags/tag91.xml"/><Relationship Id="rId10" Type="http://schemas.openxmlformats.org/officeDocument/2006/relationships/tags" Target="../tags/tag65.xml"/><Relationship Id="rId11" Type="http://schemas.openxmlformats.org/officeDocument/2006/relationships/tags" Target="../tags/tag66.xml"/><Relationship Id="rId12" Type="http://schemas.openxmlformats.org/officeDocument/2006/relationships/tags" Target="../tags/tag67.xml"/><Relationship Id="rId13" Type="http://schemas.openxmlformats.org/officeDocument/2006/relationships/tags" Target="../tags/tag68.xml"/><Relationship Id="rId14" Type="http://schemas.openxmlformats.org/officeDocument/2006/relationships/tags" Target="../tags/tag69.xml"/><Relationship Id="rId15" Type="http://schemas.openxmlformats.org/officeDocument/2006/relationships/tags" Target="../tags/tag70.xml"/><Relationship Id="rId16" Type="http://schemas.openxmlformats.org/officeDocument/2006/relationships/tags" Target="../tags/tag71.xml"/><Relationship Id="rId17" Type="http://schemas.openxmlformats.org/officeDocument/2006/relationships/tags" Target="../tags/tag72.xml"/><Relationship Id="rId18" Type="http://schemas.openxmlformats.org/officeDocument/2006/relationships/tags" Target="../tags/tag73.xml"/><Relationship Id="rId19" Type="http://schemas.openxmlformats.org/officeDocument/2006/relationships/tags" Target="../tags/tag74.xml"/><Relationship Id="rId37" Type="http://schemas.openxmlformats.org/officeDocument/2006/relationships/tags" Target="../tags/tag92.xml"/><Relationship Id="rId38" Type="http://schemas.openxmlformats.org/officeDocument/2006/relationships/tags" Target="../tags/tag93.xml"/><Relationship Id="rId39" Type="http://schemas.openxmlformats.org/officeDocument/2006/relationships/tags" Target="../tags/tag94.xml"/><Relationship Id="rId40" Type="http://schemas.openxmlformats.org/officeDocument/2006/relationships/tags" Target="../tags/tag95.xml"/><Relationship Id="rId41" Type="http://schemas.openxmlformats.org/officeDocument/2006/relationships/tags" Target="../tags/tag96.xml"/><Relationship Id="rId42" Type="http://schemas.openxmlformats.org/officeDocument/2006/relationships/slideLayout" Target="../slideLayouts/slideLayout13.xml"/><Relationship Id="rId43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tags" Target="../tags/tag116.xml"/><Relationship Id="rId21" Type="http://schemas.openxmlformats.org/officeDocument/2006/relationships/tags" Target="../tags/tag117.xml"/><Relationship Id="rId22" Type="http://schemas.openxmlformats.org/officeDocument/2006/relationships/tags" Target="../tags/tag118.xml"/><Relationship Id="rId23" Type="http://schemas.openxmlformats.org/officeDocument/2006/relationships/tags" Target="../tags/tag119.xml"/><Relationship Id="rId24" Type="http://schemas.openxmlformats.org/officeDocument/2006/relationships/tags" Target="../tags/tag120.xml"/><Relationship Id="rId25" Type="http://schemas.openxmlformats.org/officeDocument/2006/relationships/tags" Target="../tags/tag121.xml"/><Relationship Id="rId26" Type="http://schemas.openxmlformats.org/officeDocument/2006/relationships/tags" Target="../tags/tag122.xml"/><Relationship Id="rId27" Type="http://schemas.openxmlformats.org/officeDocument/2006/relationships/tags" Target="../tags/tag123.xml"/><Relationship Id="rId28" Type="http://schemas.openxmlformats.org/officeDocument/2006/relationships/tags" Target="../tags/tag124.xml"/><Relationship Id="rId29" Type="http://schemas.openxmlformats.org/officeDocument/2006/relationships/tags" Target="../tags/tag125.xml"/><Relationship Id="rId1" Type="http://schemas.openxmlformats.org/officeDocument/2006/relationships/tags" Target="../tags/tag97.xml"/><Relationship Id="rId2" Type="http://schemas.openxmlformats.org/officeDocument/2006/relationships/tags" Target="../tags/tag98.xml"/><Relationship Id="rId3" Type="http://schemas.openxmlformats.org/officeDocument/2006/relationships/tags" Target="../tags/tag99.xml"/><Relationship Id="rId4" Type="http://schemas.openxmlformats.org/officeDocument/2006/relationships/tags" Target="../tags/tag100.xml"/><Relationship Id="rId5" Type="http://schemas.openxmlformats.org/officeDocument/2006/relationships/tags" Target="../tags/tag101.xml"/><Relationship Id="rId30" Type="http://schemas.openxmlformats.org/officeDocument/2006/relationships/tags" Target="../tags/tag126.xml"/><Relationship Id="rId31" Type="http://schemas.openxmlformats.org/officeDocument/2006/relationships/tags" Target="../tags/tag127.xml"/><Relationship Id="rId32" Type="http://schemas.openxmlformats.org/officeDocument/2006/relationships/tags" Target="../tags/tag128.xml"/><Relationship Id="rId9" Type="http://schemas.openxmlformats.org/officeDocument/2006/relationships/tags" Target="../tags/tag105.xml"/><Relationship Id="rId6" Type="http://schemas.openxmlformats.org/officeDocument/2006/relationships/tags" Target="../tags/tag102.xml"/><Relationship Id="rId7" Type="http://schemas.openxmlformats.org/officeDocument/2006/relationships/tags" Target="../tags/tag103.xml"/><Relationship Id="rId8" Type="http://schemas.openxmlformats.org/officeDocument/2006/relationships/tags" Target="../tags/tag104.xml"/><Relationship Id="rId33" Type="http://schemas.openxmlformats.org/officeDocument/2006/relationships/tags" Target="../tags/tag129.xml"/><Relationship Id="rId34" Type="http://schemas.openxmlformats.org/officeDocument/2006/relationships/tags" Target="../tags/tag130.xml"/><Relationship Id="rId35" Type="http://schemas.openxmlformats.org/officeDocument/2006/relationships/tags" Target="../tags/tag131.xml"/><Relationship Id="rId36" Type="http://schemas.openxmlformats.org/officeDocument/2006/relationships/tags" Target="../tags/tag132.xml"/><Relationship Id="rId10" Type="http://schemas.openxmlformats.org/officeDocument/2006/relationships/tags" Target="../tags/tag106.xml"/><Relationship Id="rId11" Type="http://schemas.openxmlformats.org/officeDocument/2006/relationships/tags" Target="../tags/tag107.xml"/><Relationship Id="rId12" Type="http://schemas.openxmlformats.org/officeDocument/2006/relationships/tags" Target="../tags/tag108.xml"/><Relationship Id="rId13" Type="http://schemas.openxmlformats.org/officeDocument/2006/relationships/tags" Target="../tags/tag109.xml"/><Relationship Id="rId14" Type="http://schemas.openxmlformats.org/officeDocument/2006/relationships/tags" Target="../tags/tag110.xml"/><Relationship Id="rId15" Type="http://schemas.openxmlformats.org/officeDocument/2006/relationships/tags" Target="../tags/tag111.xml"/><Relationship Id="rId16" Type="http://schemas.openxmlformats.org/officeDocument/2006/relationships/tags" Target="../tags/tag112.xml"/><Relationship Id="rId17" Type="http://schemas.openxmlformats.org/officeDocument/2006/relationships/tags" Target="../tags/tag113.xml"/><Relationship Id="rId18" Type="http://schemas.openxmlformats.org/officeDocument/2006/relationships/tags" Target="../tags/tag114.xml"/><Relationship Id="rId19" Type="http://schemas.openxmlformats.org/officeDocument/2006/relationships/tags" Target="../tags/tag115.xml"/><Relationship Id="rId37" Type="http://schemas.openxmlformats.org/officeDocument/2006/relationships/tags" Target="../tags/tag133.xml"/><Relationship Id="rId38" Type="http://schemas.openxmlformats.org/officeDocument/2006/relationships/tags" Target="../tags/tag134.xml"/><Relationship Id="rId39" Type="http://schemas.openxmlformats.org/officeDocument/2006/relationships/tags" Target="../tags/tag135.xml"/><Relationship Id="rId40" Type="http://schemas.openxmlformats.org/officeDocument/2006/relationships/tags" Target="../tags/tag136.xml"/><Relationship Id="rId41" Type="http://schemas.openxmlformats.org/officeDocument/2006/relationships/tags" Target="../tags/tag137.xml"/><Relationship Id="rId42" Type="http://schemas.openxmlformats.org/officeDocument/2006/relationships/slideLayout" Target="../slideLayouts/slideLayout13.xml"/><Relationship Id="rId43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46.xml"/><Relationship Id="rId20" Type="http://schemas.openxmlformats.org/officeDocument/2006/relationships/tags" Target="../tags/tag157.xml"/><Relationship Id="rId21" Type="http://schemas.openxmlformats.org/officeDocument/2006/relationships/tags" Target="../tags/tag158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147.xml"/><Relationship Id="rId11" Type="http://schemas.openxmlformats.org/officeDocument/2006/relationships/tags" Target="../tags/tag148.xml"/><Relationship Id="rId12" Type="http://schemas.openxmlformats.org/officeDocument/2006/relationships/tags" Target="../tags/tag149.xml"/><Relationship Id="rId13" Type="http://schemas.openxmlformats.org/officeDocument/2006/relationships/tags" Target="../tags/tag150.xml"/><Relationship Id="rId14" Type="http://schemas.openxmlformats.org/officeDocument/2006/relationships/tags" Target="../tags/tag151.xml"/><Relationship Id="rId15" Type="http://schemas.openxmlformats.org/officeDocument/2006/relationships/tags" Target="../tags/tag152.xml"/><Relationship Id="rId16" Type="http://schemas.openxmlformats.org/officeDocument/2006/relationships/tags" Target="../tags/tag153.xml"/><Relationship Id="rId17" Type="http://schemas.openxmlformats.org/officeDocument/2006/relationships/tags" Target="../tags/tag154.xml"/><Relationship Id="rId18" Type="http://schemas.openxmlformats.org/officeDocument/2006/relationships/tags" Target="../tags/tag155.xml"/><Relationship Id="rId19" Type="http://schemas.openxmlformats.org/officeDocument/2006/relationships/tags" Target="../tags/tag156.xml"/><Relationship Id="rId1" Type="http://schemas.openxmlformats.org/officeDocument/2006/relationships/tags" Target="../tags/tag138.xml"/><Relationship Id="rId2" Type="http://schemas.openxmlformats.org/officeDocument/2006/relationships/tags" Target="../tags/tag139.xml"/><Relationship Id="rId3" Type="http://schemas.openxmlformats.org/officeDocument/2006/relationships/tags" Target="../tags/tag140.xml"/><Relationship Id="rId4" Type="http://schemas.openxmlformats.org/officeDocument/2006/relationships/tags" Target="../tags/tag141.xml"/><Relationship Id="rId5" Type="http://schemas.openxmlformats.org/officeDocument/2006/relationships/tags" Target="../tags/tag142.xml"/><Relationship Id="rId6" Type="http://schemas.openxmlformats.org/officeDocument/2006/relationships/tags" Target="../tags/tag143.xml"/><Relationship Id="rId7" Type="http://schemas.openxmlformats.org/officeDocument/2006/relationships/tags" Target="../tags/tag144.xml"/><Relationship Id="rId8" Type="http://schemas.openxmlformats.org/officeDocument/2006/relationships/tags" Target="../tags/tag14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20" Type="http://schemas.openxmlformats.org/officeDocument/2006/relationships/tags" Target="../tags/tag178.xml"/><Relationship Id="rId21" Type="http://schemas.openxmlformats.org/officeDocument/2006/relationships/tags" Target="../tags/tag179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168.xml"/><Relationship Id="rId11" Type="http://schemas.openxmlformats.org/officeDocument/2006/relationships/tags" Target="../tags/tag169.xml"/><Relationship Id="rId12" Type="http://schemas.openxmlformats.org/officeDocument/2006/relationships/tags" Target="../tags/tag170.xml"/><Relationship Id="rId13" Type="http://schemas.openxmlformats.org/officeDocument/2006/relationships/tags" Target="../tags/tag171.xml"/><Relationship Id="rId14" Type="http://schemas.openxmlformats.org/officeDocument/2006/relationships/tags" Target="../tags/tag172.xml"/><Relationship Id="rId15" Type="http://schemas.openxmlformats.org/officeDocument/2006/relationships/tags" Target="../tags/tag173.xml"/><Relationship Id="rId16" Type="http://schemas.openxmlformats.org/officeDocument/2006/relationships/tags" Target="../tags/tag174.xml"/><Relationship Id="rId17" Type="http://schemas.openxmlformats.org/officeDocument/2006/relationships/tags" Target="../tags/tag175.xml"/><Relationship Id="rId18" Type="http://schemas.openxmlformats.org/officeDocument/2006/relationships/tags" Target="../tags/tag176.xml"/><Relationship Id="rId19" Type="http://schemas.openxmlformats.org/officeDocument/2006/relationships/tags" Target="../tags/tag177.xml"/><Relationship Id="rId1" Type="http://schemas.openxmlformats.org/officeDocument/2006/relationships/tags" Target="../tags/tag159.xml"/><Relationship Id="rId2" Type="http://schemas.openxmlformats.org/officeDocument/2006/relationships/tags" Target="../tags/tag160.xml"/><Relationship Id="rId3" Type="http://schemas.openxmlformats.org/officeDocument/2006/relationships/tags" Target="../tags/tag161.xml"/><Relationship Id="rId4" Type="http://schemas.openxmlformats.org/officeDocument/2006/relationships/tags" Target="../tags/tag162.xml"/><Relationship Id="rId5" Type="http://schemas.openxmlformats.org/officeDocument/2006/relationships/tags" Target="../tags/tag163.xml"/><Relationship Id="rId6" Type="http://schemas.openxmlformats.org/officeDocument/2006/relationships/tags" Target="../tags/tag164.xml"/><Relationship Id="rId7" Type="http://schemas.openxmlformats.org/officeDocument/2006/relationships/tags" Target="../tags/tag165.xml"/><Relationship Id="rId8" Type="http://schemas.openxmlformats.org/officeDocument/2006/relationships/tags" Target="../tags/tag1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6: Binary Search Trees continued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Other “Finding”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minimum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“the liberal algorithm”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maximum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“the conservative algorithm”</a:t>
            </a:r>
          </a:p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endParaRPr lang="en-US" sz="2000" dirty="0" smtClean="0"/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6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69333" grpId="0" animBg="1"/>
      <p:bldP spid="2693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insert(13)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insert(8)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insert(31)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1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(New) insertions happen only at leaves 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1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76400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8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dirty="0" smtClean="0"/>
              <a:t>Deletion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/>
          <a:lstStyle/>
          <a:p>
            <a:r>
              <a:rPr lang="en-US" dirty="0" smtClean="0"/>
              <a:t>Removing an item disrupts the tree structure</a:t>
            </a:r>
          </a:p>
          <a:p>
            <a:endParaRPr lang="en-US" dirty="0" smtClean="0"/>
          </a:p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has no children (leaf)</a:t>
            </a:r>
          </a:p>
          <a:p>
            <a:pPr lvl="1"/>
            <a:r>
              <a:rPr lang="en-US" dirty="0" smtClean="0"/>
              <a:t>Node has one child</a:t>
            </a:r>
          </a:p>
          <a:p>
            <a:pPr lvl="1"/>
            <a:r>
              <a:rPr lang="en-US" dirty="0" smtClean="0"/>
              <a:t>Node has two children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8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/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delete(17)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4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delete(15)</a:t>
            </a:r>
          </a:p>
        </p:txBody>
      </p:sp>
    </p:spTree>
    <p:extLst>
      <p:ext uri="{BB962C8B-B14F-4D97-AF65-F5344CB8AC3E}">
        <p14:creationId xmlns:p14="http://schemas.microsoft.com/office/powerpoint/2010/main" val="62344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What can we replace 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with?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A value guaranteed to be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between the two subtrees!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  succ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right subtree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-  pred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delete(5)</a:t>
            </a:r>
          </a:p>
        </p:txBody>
      </p:sp>
    </p:spTree>
    <p:extLst>
      <p:ext uri="{BB962C8B-B14F-4D97-AF65-F5344CB8AC3E}">
        <p14:creationId xmlns:p14="http://schemas.microsoft.com/office/powerpoint/2010/main" val="397435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 from right </a:t>
            </a:r>
            <a:r>
              <a:rPr lang="en-US" dirty="0" err="1" smtClean="0"/>
              <a:t>subtree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i="1" dirty="0" smtClean="0"/>
              <a:t>predecessor</a:t>
            </a:r>
            <a:r>
              <a:rPr lang="en-US" dirty="0" smtClean="0"/>
              <a:t> 	 from left </a:t>
            </a:r>
            <a:r>
              <a:rPr lang="en-US" dirty="0" err="1" smtClean="0"/>
              <a:t>subtree</a:t>
            </a:r>
            <a:r>
              <a:rPr lang="en-US" dirty="0" smtClean="0"/>
              <a:t>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These are the easy cases of predecessor/successor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  <a:p>
            <a:r>
              <a:rPr lang="en-US" dirty="0" smtClean="0"/>
              <a:t>Leaf or one child case – easy cases of delete!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3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Lazy deletion can work well for a BST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“real deletions” later as a batch</a:t>
            </a:r>
          </a:p>
          <a:p>
            <a:pPr lvl="1"/>
            <a:r>
              <a:rPr lang="en-US" dirty="0" smtClean="0"/>
              <a:t>Some inserts can just “undelete” a tree node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Can waste space and slow down find operations</a:t>
            </a:r>
          </a:p>
          <a:p>
            <a:pPr lvl="1"/>
            <a:r>
              <a:rPr lang="en-US" dirty="0" smtClean="0"/>
              <a:t>Make some operations more complicated:</a:t>
            </a:r>
          </a:p>
          <a:p>
            <a:pPr lvl="2"/>
            <a:r>
              <a:rPr lang="en-US" dirty="0" smtClean="0"/>
              <a:t>How would you change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262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Insert all, starting from an empty tree</a:t>
            </a: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72200" y="2743200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3810000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O(n</a:t>
            </a:r>
            <a:r>
              <a:rPr lang="en-US" sz="2000" b="1" i="1" baseline="30000" dirty="0">
                <a:solidFill>
                  <a:srgbClr val="3333CC"/>
                </a:solidFill>
                <a:latin typeface="Arial"/>
              </a:rPr>
              <a:t>2</a:t>
            </a:r>
            <a:r>
              <a:rPr lang="en-US" sz="2000" b="1" i="1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Not a happy place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3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/>
      <p:bldP spid="18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Announcements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HW2 out, due beginning of class Wednesday</a:t>
            </a:r>
          </a:p>
          <a:p>
            <a:r>
              <a:rPr lang="en-US" dirty="0" smtClean="0"/>
              <a:t>Two TA sessions next week</a:t>
            </a:r>
          </a:p>
          <a:p>
            <a:pPr lvl="1"/>
            <a:r>
              <a:rPr lang="en-US" dirty="0" smtClean="0"/>
              <a:t>Asymptotic analysis on Tuesday</a:t>
            </a:r>
          </a:p>
          <a:p>
            <a:pPr lvl="1"/>
            <a:r>
              <a:rPr lang="en-US" dirty="0" smtClean="0"/>
              <a:t>AVL Trees on Thursday</a:t>
            </a:r>
          </a:p>
          <a:p>
            <a:r>
              <a:rPr lang="en-US" dirty="0" smtClean="0"/>
              <a:t>MLK day Monday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4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5, 3, 7, 2, 1, 6, 8, 9 better: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log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732338" y="2895600"/>
            <a:ext cx="4106862" cy="3048000"/>
            <a:chOff x="4732338" y="2895600"/>
            <a:chExt cx="4106862" cy="3048000"/>
          </a:xfrm>
        </p:grpSpPr>
        <p:sp>
          <p:nvSpPr>
            <p:cNvPr id="5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1915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579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911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6581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5245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591300" y="2895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11" name="AutoShape 9"/>
            <p:cNvCxnSpPr>
              <a:cxnSpLocks noChangeShapeType="1"/>
              <a:stCxn id="10" idx="3"/>
              <a:endCxn id="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715000" y="3240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0"/>
            <p:cNvCxnSpPr>
              <a:cxnSpLocks noChangeShapeType="1"/>
              <a:stCxn id="10" idx="5"/>
              <a:endCxn id="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916738" y="3240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1"/>
            <p:cNvCxnSpPr>
              <a:cxnSpLocks noChangeShapeType="1"/>
              <a:stCxn id="8" idx="5"/>
              <a:endCxn id="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9835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2"/>
            <p:cNvCxnSpPr>
              <a:cxnSpLocks noChangeShapeType="1"/>
              <a:stCxn id="9" idx="3"/>
              <a:endCxn id="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181600" y="4129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3"/>
            <p:cNvCxnSpPr>
              <a:cxnSpLocks noChangeShapeType="1"/>
              <a:stCxn id="9" idx="5"/>
              <a:endCxn id="6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8499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458200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7" name="AutoShape 15"/>
            <p:cNvCxnSpPr>
              <a:cxnSpLocks noChangeShapeType="1"/>
              <a:stCxn id="5" idx="5"/>
              <a:endCxn id="1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85169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24700" y="464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cxnSp>
          <p:nvCxnSpPr>
            <p:cNvPr id="25" name="AutoShape 19"/>
            <p:cNvCxnSpPr>
              <a:cxnSpLocks noChangeShapeType="1"/>
              <a:stCxn id="8" idx="3"/>
              <a:endCxn id="24" idx="0"/>
            </p:cNvCxnSpPr>
            <p:nvPr>
              <p:custDataLst>
                <p:tags r:id="rId19"/>
              </p:custDataLst>
            </p:nvPr>
          </p:nvCxnSpPr>
          <p:spPr bwMode="auto">
            <a:xfrm rot="5400000">
              <a:off x="7245351" y="4179887"/>
              <a:ext cx="538162" cy="398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" name="Oval 1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2338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27" name="AutoShape 17"/>
            <p:cNvCxnSpPr>
              <a:cxnSpLocks noChangeShapeType="1"/>
              <a:endCxn id="26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49228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0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495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O(n </a:t>
            </a:r>
            <a:r>
              <a:rPr lang="en-US" sz="2000" b="1" dirty="0">
                <a:solidFill>
                  <a:srgbClr val="3333CC"/>
                </a:solidFill>
                <a:latin typeface="Arial"/>
                <a:cs typeface="Courier New" pitchFamily="49" charset="0"/>
              </a:rPr>
              <a:t>log</a:t>
            </a:r>
            <a:r>
              <a:rPr lang="en-US" sz="2000" b="1" i="1" dirty="0">
                <a:solidFill>
                  <a:srgbClr val="3333CC"/>
                </a:solidFill>
                <a:latin typeface="Arial"/>
              </a:rPr>
              <a:t> n), definitely better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4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Unbalanced BST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Balancing a tree at build time is insufficient, as sequences of operations can eventually transform that carefully balanced tree into the dreaded list</a:t>
            </a:r>
          </a:p>
          <a:p>
            <a:endParaRPr lang="en-US" dirty="0" smtClean="0"/>
          </a:p>
          <a:p>
            <a:r>
              <a:rPr lang="en-US" dirty="0" smtClean="0"/>
              <a:t>At that point, everything is</a:t>
            </a:r>
            <a:br>
              <a:rPr lang="en-US" dirty="0" smtClean="0"/>
            </a:br>
            <a:r>
              <a:rPr lang="en-US" i="1" dirty="0" smtClean="0"/>
              <a:t>O(n)</a:t>
            </a:r>
            <a:r>
              <a:rPr lang="en-US" dirty="0" smtClean="0"/>
              <a:t> and nobody is happy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352800"/>
            <a:ext cx="1411288" cy="2362200"/>
            <a:chOff x="6629400" y="3352800"/>
            <a:chExt cx="1410502" cy="2362528"/>
          </a:xfrm>
        </p:grpSpPr>
        <p:sp>
          <p:nvSpPr>
            <p:cNvPr id="31749" name="Oval 6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31750" name="AutoShape 65"/>
            <p:cNvCxnSpPr>
              <a:cxnSpLocks noChangeShapeType="1"/>
              <a:stCxn id="31749" idx="5"/>
              <a:endCxn id="31751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751" name="Oval 6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1752" name="Oval 6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cxnSp>
          <p:nvCxnSpPr>
            <p:cNvPr id="31753" name="AutoShape 68"/>
            <p:cNvCxnSpPr>
              <a:cxnSpLocks noChangeShapeType="1"/>
              <a:stCxn id="31751" idx="5"/>
              <a:endCxn id="3175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4" name="AutoShape 68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4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For a BST with </a:t>
            </a:r>
            <a:r>
              <a:rPr lang="en-US" i="1" dirty="0" smtClean="0"/>
              <a:t>n</a:t>
            </a:r>
            <a:r>
              <a:rPr lang="en-US" dirty="0" smtClean="0"/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/>
              <a:t>Average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Worst case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Simple cases, such as inserting in key order,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ym typeface="Symbol" pitchFamily="18" charset="2"/>
              </a:rPr>
              <a:t> 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s efficient to maintain         		   – not too strong!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weak!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Height mismatch example: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weak!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Double chain example: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3208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strong!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Only perfect trees (2</a:t>
            </a:r>
            <a:r>
              <a:rPr lang="en-US" sz="2000" i="1" baseline="3000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i="1" dirty="0">
                <a:solidFill>
                  <a:srgbClr val="000000"/>
                </a:solidFill>
                <a:latin typeface="Arial"/>
              </a:rPr>
              <a:t> – 1 nodes)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strong!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Only perfect trees (2</a:t>
            </a:r>
            <a:r>
              <a:rPr lang="en-US" sz="2000" i="1" baseline="3000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i="1" dirty="0">
                <a:solidFill>
                  <a:srgbClr val="000000"/>
                </a:solidFill>
                <a:latin typeface="Arial"/>
              </a:rPr>
              <a:t> – 1 nodes)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0050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3429000" cy="457200"/>
          </a:xfrm>
        </p:spPr>
        <p:txBody>
          <a:bodyPr/>
          <a:lstStyle/>
          <a:p>
            <a:fld id="{5CF82CBE-DADA-47CE-83AB-4F35C1CE1BFC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/>
              <a:t>every </a:t>
            </a:r>
            <a:r>
              <a:rPr lang="en-US" i="1" dirty="0" smtClean="0"/>
              <a:t>node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have </a:t>
            </a:r>
            <a:r>
              <a:rPr lang="en-US" i="1" dirty="0" smtClean="0"/>
              <a:t>heights </a:t>
            </a:r>
            <a:r>
              <a:rPr lang="en-US" b="1" dirty="0" smtClean="0"/>
              <a:t>differing by at most 1</a:t>
            </a:r>
            <a:endParaRPr lang="en-US" i="1" dirty="0" smtClean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/>
              <a:t>Definition</a:t>
            </a:r>
            <a:r>
              <a:rPr lang="en-US" dirty="0" smtClean="0"/>
              <a:t>:  </a:t>
            </a:r>
            <a:r>
              <a:rPr lang="en-US" b="1" dirty="0" smtClean="0"/>
              <a:t>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for every node </a:t>
            </a:r>
            <a:r>
              <a:rPr lang="en-US" b="1" i="1" dirty="0" smtClean="0">
                <a:solidFill>
                  <a:schemeClr val="accent2"/>
                </a:solidFill>
              </a:rPr>
              <a:t>x,   </a:t>
            </a:r>
            <a:r>
              <a:rPr lang="en-US" b="1" dirty="0" smtClean="0">
                <a:solidFill>
                  <a:schemeClr val="accent2"/>
                </a:solidFill>
              </a:rPr>
              <a:t>–1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endParaRPr lang="en-US" b="1" i="1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</a:t>
            </a:r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CC99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1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26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7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8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657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419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2400" y="4400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19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5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05000" y="4724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8694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628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038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588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3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4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D2F6-3B76-4D96-B13E-A1E5B35CCEAE}" type="slidenum">
              <a:rPr lang="en-US"/>
              <a:pPr/>
              <a:t>29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shallowness bound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</a:t>
            </a:r>
            <a:r>
              <a:rPr lang="en-US" i="1" dirty="0" smtClean="0"/>
              <a:t> 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/>
              <a:t>) </a:t>
            </a:r>
            <a:r>
              <a:rPr lang="en-US" dirty="0" smtClean="0"/>
              <a:t>= the </a:t>
            </a:r>
            <a:r>
              <a:rPr lang="en-US" dirty="0"/>
              <a:t>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1: Define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1, 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2: Show this recurrence grows really fast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Growing faster than 1.6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is “plenty exponential”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It does not grow faster than 2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24600" y="2855912"/>
            <a:ext cx="2379663" cy="1716088"/>
            <a:chOff x="6324600" y="2855912"/>
            <a:chExt cx="2379663" cy="1716088"/>
          </a:xfrm>
        </p:grpSpPr>
        <p:sp>
          <p:nvSpPr>
            <p:cNvPr id="424964" name="AutoShap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696200" y="3846512"/>
              <a:ext cx="838200" cy="725488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5" name="AutoShap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477000" y="3846512"/>
              <a:ext cx="838200" cy="60960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6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6858000" y="34290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7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391400" y="3236912"/>
              <a:ext cx="304800" cy="3048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8" name="Line 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 flipV="1">
              <a:off x="7696200" y="34290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9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153400" y="3541712"/>
              <a:ext cx="550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-1</a:t>
              </a:r>
            </a:p>
          </p:txBody>
        </p:sp>
        <p:sp>
          <p:nvSpPr>
            <p:cNvPr id="424970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324600" y="3525837"/>
              <a:ext cx="550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-2</a:t>
              </a:r>
            </a:p>
          </p:txBody>
        </p:sp>
        <p:sp>
          <p:nvSpPr>
            <p:cNvPr id="424971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20000" y="2855912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</a:p>
          </p:txBody>
        </p:sp>
      </p:grp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2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Previously on CSE 373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 ADT</a:t>
            </a:r>
          </a:p>
          <a:p>
            <a:pPr lvl="1"/>
            <a:r>
              <a:rPr lang="en-US" dirty="0" smtClean="0"/>
              <a:t>stores (key, value) pairs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traversals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12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r>
              <a:rPr lang="en-US" dirty="0" smtClean="0"/>
              <a:t>Good intuition from plots comparing: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computed directly from the definition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((1+5)/2)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</a:p>
          <a:p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) is always bigger, up to trees with huge numbers of nodes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Graphs aren’t proofs, so let’s prove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32200"/>
            <a:ext cx="4191000" cy="2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33042"/>
            <a:ext cx="4216400" cy="25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7628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D3B9-7679-40E8-A71E-F35D48B4E1BE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6096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124200" y="11430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981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special number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Aside: Since the Renaissance, many artists and architects have proportioned their work (e.g.,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length:height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to approximate the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If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a+b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)/a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a/b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then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will need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 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0" y="40386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3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&gt;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&gt;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Inductive case 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&gt; 1):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Show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k+1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k+1</a:t>
            </a:r>
            <a:r>
              <a:rPr lang="en-US" dirty="0" smtClean="0">
                <a:sym typeface="Symbol" pitchFamily="18" charset="2"/>
              </a:rPr>
              <a:t> – 1 assuming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k-1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</a:t>
            </a:r>
          </a:p>
          <a:p>
            <a:pPr>
              <a:buNone/>
            </a:pPr>
            <a:endParaRPr lang="en-US" sz="10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+1)</a:t>
            </a:r>
            <a:r>
              <a:rPr lang="en-US" dirty="0" smtClean="0">
                <a:sym typeface="Symbol" pitchFamily="18" charset="2"/>
              </a:rPr>
              <a:t> = 1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-1)	by definition of </a:t>
            </a:r>
            <a:r>
              <a:rPr lang="en-US" i="1" dirty="0" smtClean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   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1 +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	by induction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              by arithmetic (1-1=0)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( + 1) – 1	by arithmetic (factor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– 1                 by special property of 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k+1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  <a:r>
              <a:rPr lang="en-US" dirty="0" smtClean="0">
                <a:sym typeface="Symbol" pitchFamily="18" charset="2"/>
              </a:rPr>
              <a:t>                   by arithmetic (add exponents)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646093"/>
            <a:ext cx="4442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1,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3366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Recall logarithms of different bases &gt; 1 differ by only a constant factor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0" name="Text Box 2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5257800"/>
            <a:ext cx="37449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j-lt"/>
              </a:rPr>
              <a:t>How 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29200" y="3124200"/>
            <a:ext cx="3657600" cy="3048000"/>
            <a:chOff x="5029200" y="3124200"/>
            <a:chExt cx="3657600" cy="3048000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4902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/>
                <a:t>9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29200" y="4902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/>
                <a:t>2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562600" y="4013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/>
                <a:t>5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629400" y="3124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3" name="AutoShape 9"/>
            <p:cNvCxnSpPr>
              <a:cxnSpLocks noChangeShapeType="1"/>
              <a:stCxn id="12" idx="3"/>
              <a:endCxn id="11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5937250" y="3265254"/>
              <a:ext cx="563796" cy="9320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0"/>
            <p:cNvCxnSpPr>
              <a:cxnSpLocks noChangeShapeType="1"/>
              <a:stCxn id="12" idx="5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7157804" y="3246204"/>
              <a:ext cx="563796" cy="970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1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7971374" y="4453474"/>
              <a:ext cx="563796" cy="3336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9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5219700" y="4357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11" idx="5"/>
              <a:endCxn id="8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5888038" y="4357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715000" y="5791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 smtClean="0"/>
                <a:t>7</a:t>
              </a:r>
              <a:endParaRPr lang="en-US" sz="2000" dirty="0"/>
            </a:p>
          </p:txBody>
        </p:sp>
        <p:cxnSp>
          <p:nvCxnSpPr>
            <p:cNvPr id="19" name="AutoShape 17"/>
            <p:cNvCxnSpPr>
              <a:cxnSpLocks noChangeShapeType="1"/>
              <a:stCxn id="8" idx="3"/>
              <a:endCxn id="1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905500" y="5246688"/>
              <a:ext cx="2460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48600" y="3962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2000" dirty="0" smtClean="0"/>
                <a:t>15</a:t>
              </a:r>
              <a:endParaRPr lang="en-US" sz="2000" dirty="0"/>
            </a:p>
          </p:txBody>
        </p:sp>
        <p:sp>
          <p:nvSpPr>
            <p:cNvPr id="27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05800" y="4876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2000" dirty="0" smtClean="0"/>
                <a:t>20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2626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6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/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have several imbalance cases (we will likely skip this but post slides for those interested)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1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(t !=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inOrderTraversal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process(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t.element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inOrderTraversal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733800"/>
            <a:ext cx="525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Sometimes order doesn’t matter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Example: sum all elements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Sometimes order matters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Example: print tree with parent above 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	indented children (pre-order)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Example: evaluate an expression tree (post-order)</a:t>
            </a:r>
          </a:p>
        </p:txBody>
      </p:sp>
      <p:sp>
        <p:nvSpPr>
          <p:cNvPr id="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657600"/>
            <a:ext cx="129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A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    B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        D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        E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    C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	   F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        G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         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6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7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2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cxnSp>
        <p:nvCxnSpPr>
          <p:cNvPr id="26" name="AutoShape 1030"/>
          <p:cNvCxnSpPr>
            <a:cxnSpLocks noChangeShapeType="1"/>
            <a:stCxn id="22" idx="3"/>
            <a:endCxn id="28" idx="0"/>
          </p:cNvCxnSpPr>
          <p:nvPr>
            <p:custDataLst>
              <p:tags r:id="rId19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1031"/>
          <p:cNvCxnSpPr>
            <a:cxnSpLocks noChangeShapeType="1"/>
            <a:stCxn id="22" idx="5"/>
            <a:endCxn id="33" idx="0"/>
          </p:cNvCxnSpPr>
          <p:nvPr>
            <p:custDataLst>
              <p:tags r:id="rId20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9" name="Oval 103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Oval 103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cxnSp>
        <p:nvCxnSpPr>
          <p:cNvPr id="31" name="AutoShape 1035"/>
          <p:cNvCxnSpPr>
            <a:cxnSpLocks noChangeShapeType="1"/>
            <a:stCxn id="28" idx="5"/>
            <a:endCxn id="30" idx="0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" name="AutoShape 1036"/>
          <p:cNvCxnSpPr>
            <a:cxnSpLocks noChangeShapeType="1"/>
            <a:stCxn id="28" idx="3"/>
            <a:endCxn id="29" idx="0"/>
          </p:cNvCxnSpPr>
          <p:nvPr>
            <p:custDataLst>
              <p:tags r:id="rId25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103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4" name="Oval 1033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35" name="Oval 103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cxnSp>
        <p:nvCxnSpPr>
          <p:cNvPr id="36" name="AutoShape 1035"/>
          <p:cNvCxnSpPr>
            <a:cxnSpLocks noChangeShapeType="1"/>
            <a:stCxn id="33" idx="5"/>
            <a:endCxn id="35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6"/>
          <p:cNvCxnSpPr>
            <a:cxnSpLocks noChangeShapeType="1"/>
            <a:endCxn id="34" idx="0"/>
          </p:cNvCxnSpPr>
          <p:nvPr>
            <p:custDataLst>
              <p:tags r:id="rId30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TextBox 37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58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87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Binary Search Tree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86200" cy="3886200"/>
            <a:chOff x="4610100" y="2133600"/>
            <a:chExt cx="38862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153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8105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001000" y="5181600"/>
              <a:ext cx="3048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704" y="4236804"/>
              <a:ext cx="170096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/>
              <a:t>Structure property (“binary”)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/>
              <a:t>Order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2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/>
              <a:t>Are these BSTs?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000" y="2133600"/>
            <a:ext cx="3581400" cy="3048000"/>
            <a:chOff x="381000" y="2133600"/>
            <a:chExt cx="3581400" cy="3048000"/>
          </a:xfrm>
        </p:grpSpPr>
        <p:sp>
          <p:nvSpPr>
            <p:cNvPr id="16387" name="Oval 5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388" name="Oval 6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5814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6389" name="Oval 7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6390" name="Oval 9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391" name="Oval 10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0480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6392" name="Oval 11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144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6393" name="Oval 12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9812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16394" name="AutoShape 13"/>
            <p:cNvCxnSpPr>
              <a:cxnSpLocks noChangeShapeType="1"/>
              <a:stCxn id="16393" idx="3"/>
              <a:endCxn id="16392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11049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5" name="AutoShape 14"/>
            <p:cNvCxnSpPr>
              <a:cxnSpLocks noChangeShapeType="1"/>
              <a:stCxn id="16393" idx="5"/>
              <a:endCxn id="16391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23066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6" name="AutoShape 15"/>
            <p:cNvCxnSpPr>
              <a:cxnSpLocks noChangeShapeType="1"/>
              <a:stCxn id="16391" idx="3"/>
              <a:endCxn id="16389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27051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7" name="AutoShape 16"/>
            <p:cNvCxnSpPr>
              <a:cxnSpLocks noChangeShapeType="1"/>
              <a:stCxn id="16391" idx="5"/>
              <a:endCxn id="16388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33734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8" name="AutoShape 17"/>
            <p:cNvCxnSpPr>
              <a:cxnSpLocks noChangeShapeType="1"/>
              <a:stCxn id="16392" idx="3"/>
              <a:endCxn id="16390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5715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9" name="AutoShape 19"/>
            <p:cNvCxnSpPr>
              <a:cxnSpLocks noChangeShapeType="1"/>
              <a:stCxn id="16390" idx="5"/>
              <a:endCxn id="16387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7064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2"/>
          <p:cNvGrpSpPr/>
          <p:nvPr/>
        </p:nvGrpSpPr>
        <p:grpSpPr>
          <a:xfrm>
            <a:off x="4610100" y="2133600"/>
            <a:ext cx="3848100" cy="3886200"/>
            <a:chOff x="4610100" y="2133600"/>
            <a:chExt cx="3848100" cy="3886200"/>
          </a:xfrm>
        </p:grpSpPr>
        <p:sp>
          <p:nvSpPr>
            <p:cNvPr id="15376" name="Oval 2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77" name="Oval 2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15378" name="Oval 3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79" name="Oval 3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80" name="Oval 3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81" name="Oval 3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82" name="Oval 3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83" name="Oval 35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84" name="AutoShape 36"/>
            <p:cNvCxnSpPr>
              <a:cxnSpLocks noChangeShapeType="1"/>
              <a:stCxn id="15383" idx="3"/>
              <a:endCxn id="1538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37"/>
            <p:cNvCxnSpPr>
              <a:cxnSpLocks noChangeShapeType="1"/>
              <a:stCxn id="15383" idx="5"/>
              <a:endCxn id="1538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6" name="AutoShape 38"/>
            <p:cNvCxnSpPr>
              <a:cxnSpLocks noChangeShapeType="1"/>
              <a:stCxn id="15381" idx="3"/>
              <a:endCxn id="15378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7" name="AutoShape 39"/>
            <p:cNvCxnSpPr>
              <a:cxnSpLocks noChangeShapeType="1"/>
              <a:stCxn id="15381" idx="5"/>
              <a:endCxn id="15377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8" name="AutoShape 40"/>
            <p:cNvCxnSpPr>
              <a:cxnSpLocks noChangeShapeType="1"/>
              <a:stCxn id="15382" idx="3"/>
              <a:endCxn id="15380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9" name="AutoShape 41"/>
            <p:cNvCxnSpPr>
              <a:cxnSpLocks noChangeShapeType="1"/>
              <a:stCxn id="15382" idx="5"/>
              <a:endCxn id="15379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0" name="AutoShape 42"/>
            <p:cNvCxnSpPr>
              <a:cxnSpLocks noChangeShapeType="1"/>
              <a:stCxn id="15380" idx="5"/>
              <a:endCxn id="1537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1" name="Oval 43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5392" name="Oval 4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8486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21</a:t>
              </a:r>
            </a:p>
          </p:txBody>
        </p:sp>
        <p:cxnSp>
          <p:nvCxnSpPr>
            <p:cNvPr id="15393" name="AutoShape 49"/>
            <p:cNvCxnSpPr>
              <a:cxnSpLocks noChangeShapeType="1"/>
              <a:stCxn id="15391" idx="4"/>
              <a:endCxn id="15392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7924800" y="5295900"/>
              <a:ext cx="457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4" name="AutoShape 50"/>
            <p:cNvCxnSpPr>
              <a:cxnSpLocks noChangeShapeType="1"/>
              <a:stCxn id="15377" idx="5"/>
              <a:endCxn id="15391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6" name="Oval 5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141913" y="391318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97" name="AutoShape 54"/>
            <p:cNvCxnSpPr>
              <a:cxnSpLocks noChangeShapeType="1"/>
              <a:stCxn id="15382" idx="4"/>
              <a:endCxn id="15396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5332413" y="3422650"/>
              <a:ext cx="1587" cy="471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8" name="Oval 55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0104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</a:p>
          </p:txBody>
        </p:sp>
        <p:cxnSp>
          <p:nvCxnSpPr>
            <p:cNvPr id="15399" name="AutoShape 56"/>
            <p:cNvCxnSpPr>
              <a:cxnSpLocks noChangeShapeType="1"/>
              <a:stCxn id="15378" idx="5"/>
              <a:endCxn id="15398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691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01786" name="AutoShape 58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All children must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3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mtClean="0"/>
              <a:t>Are these BSTs?</a:t>
            </a:r>
          </a:p>
        </p:txBody>
      </p:sp>
      <p:sp>
        <p:nvSpPr>
          <p:cNvPr id="17411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7412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17413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7414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415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7416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7417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cxnSp>
        <p:nvCxnSpPr>
          <p:cNvPr id="17418" name="AutoShape 13"/>
          <p:cNvCxnSpPr>
            <a:cxnSpLocks noChangeShapeType="1"/>
            <a:stCxn id="17417" idx="3"/>
            <a:endCxn id="17416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9" name="AutoShape 14"/>
          <p:cNvCxnSpPr>
            <a:cxnSpLocks noChangeShapeType="1"/>
            <a:stCxn id="17417" idx="5"/>
            <a:endCxn id="17415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5"/>
          <p:cNvCxnSpPr>
            <a:cxnSpLocks noChangeShapeType="1"/>
            <a:stCxn id="17415" idx="3"/>
            <a:endCxn id="17413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1" name="AutoShape 16"/>
          <p:cNvCxnSpPr>
            <a:cxnSpLocks noChangeShapeType="1"/>
            <a:stCxn id="17415" idx="5"/>
            <a:endCxn id="17412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2" name="AutoShape 17"/>
          <p:cNvCxnSpPr>
            <a:cxnSpLocks noChangeShapeType="1"/>
            <a:stCxn id="17416" idx="3"/>
            <a:endCxn id="17414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9"/>
          <p:cNvCxnSpPr>
            <a:cxnSpLocks noChangeShapeType="1"/>
            <a:stCxn id="17414" idx="5"/>
            <a:endCxn id="17411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4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7425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17426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7427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7428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7429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17430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7431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cxnSp>
        <p:nvCxnSpPr>
          <p:cNvPr id="17432" name="AutoShape 36"/>
          <p:cNvCxnSpPr>
            <a:cxnSpLocks noChangeShapeType="1"/>
            <a:stCxn id="17431" idx="3"/>
            <a:endCxn id="17430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3" name="AutoShape 37"/>
          <p:cNvCxnSpPr>
            <a:cxnSpLocks noChangeShapeType="1"/>
            <a:stCxn id="17431" idx="5"/>
            <a:endCxn id="17429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4" name="AutoShape 38"/>
          <p:cNvCxnSpPr>
            <a:cxnSpLocks noChangeShapeType="1"/>
            <a:stCxn id="17429" idx="3"/>
            <a:endCxn id="17426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5" name="AutoShape 39"/>
          <p:cNvCxnSpPr>
            <a:cxnSpLocks noChangeShapeType="1"/>
            <a:stCxn id="17429" idx="5"/>
            <a:endCxn id="17425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40"/>
          <p:cNvCxnSpPr>
            <a:cxnSpLocks noChangeShapeType="1"/>
            <a:stCxn id="17430" idx="3"/>
            <a:endCxn id="17428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7" name="AutoShape 41"/>
          <p:cNvCxnSpPr>
            <a:cxnSpLocks noChangeShapeType="1"/>
            <a:stCxn id="17430" idx="5"/>
            <a:endCxn id="17427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" name="AutoShape 42"/>
          <p:cNvCxnSpPr>
            <a:cxnSpLocks noChangeShapeType="1"/>
            <a:stCxn id="17428" idx="5"/>
            <a:endCxn id="17424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9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7440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21</a:t>
            </a:r>
          </a:p>
        </p:txBody>
      </p:sp>
      <p:cxnSp>
        <p:nvCxnSpPr>
          <p:cNvPr id="17441" name="AutoShape 49"/>
          <p:cNvCxnSpPr>
            <a:cxnSpLocks noChangeShapeType="1"/>
            <a:stCxn id="17439" idx="4"/>
            <a:endCxn id="17440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42" name="AutoShape 50"/>
          <p:cNvCxnSpPr>
            <a:cxnSpLocks noChangeShapeType="1"/>
            <a:stCxn id="17425" idx="5"/>
            <a:endCxn id="17439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3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7444" name="AutoShape 54"/>
          <p:cNvCxnSpPr>
            <a:cxnSpLocks noChangeShapeType="1"/>
            <a:stCxn id="17430" idx="4"/>
            <a:endCxn id="17443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5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15</a:t>
            </a:r>
          </a:p>
        </p:txBody>
      </p:sp>
      <p:cxnSp>
        <p:nvCxnSpPr>
          <p:cNvPr id="17446" name="AutoShape 56"/>
          <p:cNvCxnSpPr>
            <a:cxnSpLocks noChangeShapeType="1"/>
            <a:stCxn id="17426" idx="5"/>
            <a:endCxn id="17445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All children must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8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find(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key,root.left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find(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key,root.right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root.data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0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while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!=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   &amp;&amp;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!= key) 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 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else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}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 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root.data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Winter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5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2588</Words>
  <Application>Microsoft Macintosh PowerPoint</Application>
  <PresentationFormat>On-screen Show (4:3)</PresentationFormat>
  <Paragraphs>746</Paragraphs>
  <Slides>35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Office Theme</vt:lpstr>
      <vt:lpstr>dan_design_template</vt:lpstr>
      <vt:lpstr>Microsoft Equation</vt:lpstr>
      <vt:lpstr>CSE373: Data Structures &amp; Algorithms  Lecture 6: Binary Search Trees continued</vt:lpstr>
      <vt:lpstr>Announcements</vt:lpstr>
      <vt:lpstr>Previously on CSE 373</vt:lpstr>
      <vt:lpstr>More on  traversals</vt:lpstr>
      <vt:lpstr>Binary Search Tree</vt:lpstr>
      <vt:lpstr>Are these BSTs?</vt:lpstr>
      <vt:lpstr>Are these BSTs?</vt:lpstr>
      <vt:lpstr>Find in BST, Recursive</vt:lpstr>
      <vt:lpstr>Find in BST, Iterative</vt:lpstr>
      <vt:lpstr>Other “Finding” Operations</vt:lpstr>
      <vt:lpstr>Insert in BST</vt:lpstr>
      <vt:lpstr>Deletion in BST</vt:lpstr>
      <vt:lpstr>Deletion</vt:lpstr>
      <vt:lpstr>Deletion – The Leaf Case</vt:lpstr>
      <vt:lpstr>Deletion – The One Child Case</vt:lpstr>
      <vt:lpstr>Deletion – The Two Child Case</vt:lpstr>
      <vt:lpstr>Deletion – The Two Child Case</vt:lpstr>
      <vt:lpstr>Lazy Deletion</vt:lpstr>
      <vt:lpstr>BuildTree for BST</vt:lpstr>
      <vt:lpstr>BuildTree for BST</vt:lpstr>
      <vt:lpstr>Unbalanced BST</vt:lpstr>
      <vt:lpstr>Balanced BST</vt:lpstr>
      <vt:lpstr>Potential Balance Conditions</vt:lpstr>
      <vt:lpstr>Potential Balance Conditions</vt:lpstr>
      <vt:lpstr>The AVL Balance Condition</vt:lpstr>
      <vt:lpstr>The AVL Tree Data Structure</vt:lpstr>
      <vt:lpstr>An AVL tree?</vt:lpstr>
      <vt:lpstr>An AVL tree?</vt:lpstr>
      <vt:lpstr>The shallowness bound</vt:lpstr>
      <vt:lpstr>Before we prove it</vt:lpstr>
      <vt:lpstr>The Golden Ratio</vt:lpstr>
      <vt:lpstr>The proof</vt:lpstr>
      <vt:lpstr>Good news</vt:lpstr>
      <vt:lpstr>An AVL Tree</vt:lpstr>
      <vt:lpstr>AVL tree operations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6: Binary Search Trees continued</dc:title>
  <dc:creator>Aaron Bauer</dc:creator>
  <cp:lastModifiedBy>Aaron Bauer</cp:lastModifiedBy>
  <cp:revision>6</cp:revision>
  <dcterms:created xsi:type="dcterms:W3CDTF">2014-01-16T19:44:47Z</dcterms:created>
  <dcterms:modified xsi:type="dcterms:W3CDTF">2014-01-17T21:42:09Z</dcterms:modified>
</cp:coreProperties>
</file>