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6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0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21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2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23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24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25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26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50.xml" ContentType="application/vnd.openxmlformats-officedocument.presentationml.tags+xml"/>
  <Override PartName="/ppt/notesSlides/notesSlide30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31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32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notesSlides/notesSlide33.xml" ContentType="application/vnd.openxmlformats-officedocument.presentationml.notesSlide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34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35.xml" ContentType="application/vnd.openxmlformats-officedocument.presentationml.notesSlide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notesSlides/notesSlide36.xml" ContentType="application/vnd.openxmlformats-officedocument.presentationml.notesSlide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notesSlides/notesSlide37.xml" ContentType="application/vnd.openxmlformats-officedocument.presentationml.notesSlide+xml"/>
  <Override PartName="/ppt/tags/tag550.xml" ContentType="application/vnd.openxmlformats-officedocument.presentationml.tags+xml"/>
  <Override PartName="/ppt/notesSlides/notesSlide38.xml" ContentType="application/vnd.openxmlformats-officedocument.presentationml.notesSlide+xml"/>
  <Override PartName="/ppt/tags/tag551.xml" ContentType="application/vnd.openxmlformats-officedocument.presentationml.tags+xml"/>
  <Override PartName="/ppt/notesSlides/notesSlide39.xml" ContentType="application/vnd.openxmlformats-officedocument.presentationml.notesSlide+xml"/>
  <Override PartName="/ppt/tags/tag552.xml" ContentType="application/vnd.openxmlformats-officedocument.presentationml.tags+xml"/>
  <Override PartName="/ppt/notesSlides/notesSlide40.xml" ContentType="application/vnd.openxmlformats-officedocument.presentationml.notesSlide+xml"/>
  <Override PartName="/ppt/tags/tag553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307" r:id="rId3"/>
    <p:sldId id="282" r:id="rId4"/>
    <p:sldId id="263" r:id="rId5"/>
    <p:sldId id="264" r:id="rId6"/>
    <p:sldId id="265" r:id="rId7"/>
    <p:sldId id="266" r:id="rId8"/>
    <p:sldId id="269" r:id="rId9"/>
    <p:sldId id="270" r:id="rId10"/>
    <p:sldId id="272" r:id="rId11"/>
    <p:sldId id="273" r:id="rId12"/>
    <p:sldId id="275" r:id="rId13"/>
    <p:sldId id="276" r:id="rId14"/>
    <p:sldId id="277" r:id="rId15"/>
    <p:sldId id="278" r:id="rId16"/>
    <p:sldId id="280" r:id="rId17"/>
    <p:sldId id="281" r:id="rId18"/>
    <p:sldId id="283" r:id="rId19"/>
    <p:sldId id="284" r:id="rId20"/>
    <p:sldId id="286" r:id="rId21"/>
    <p:sldId id="287" r:id="rId22"/>
    <p:sldId id="288" r:id="rId23"/>
    <p:sldId id="289" r:id="rId24"/>
    <p:sldId id="308" r:id="rId25"/>
    <p:sldId id="309" r:id="rId26"/>
    <p:sldId id="310" r:id="rId27"/>
    <p:sldId id="311" r:id="rId28"/>
    <p:sldId id="312" r:id="rId29"/>
    <p:sldId id="313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>
      <p:cViewPr varScale="1">
        <p:scale>
          <a:sx n="97" d="100"/>
          <a:sy n="97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6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tags" Target="../tags/tag88.xml"/><Relationship Id="rId21" Type="http://schemas.openxmlformats.org/officeDocument/2006/relationships/tags" Target="../tags/tag89.xml"/><Relationship Id="rId22" Type="http://schemas.openxmlformats.org/officeDocument/2006/relationships/tags" Target="../tags/tag90.xml"/><Relationship Id="rId23" Type="http://schemas.openxmlformats.org/officeDocument/2006/relationships/tags" Target="../tags/tag91.xml"/><Relationship Id="rId24" Type="http://schemas.openxmlformats.org/officeDocument/2006/relationships/tags" Target="../tags/tag92.xml"/><Relationship Id="rId25" Type="http://schemas.openxmlformats.org/officeDocument/2006/relationships/tags" Target="../tags/tag93.xml"/><Relationship Id="rId26" Type="http://schemas.openxmlformats.org/officeDocument/2006/relationships/tags" Target="../tags/tag94.xml"/><Relationship Id="rId27" Type="http://schemas.openxmlformats.org/officeDocument/2006/relationships/tags" Target="../tags/tag95.xml"/><Relationship Id="rId28" Type="http://schemas.openxmlformats.org/officeDocument/2006/relationships/tags" Target="../tags/tag96.xml"/><Relationship Id="rId29" Type="http://schemas.openxmlformats.org/officeDocument/2006/relationships/tags" Target="../tags/tag97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30" Type="http://schemas.openxmlformats.org/officeDocument/2006/relationships/tags" Target="../tags/tag98.xml"/><Relationship Id="rId31" Type="http://schemas.openxmlformats.org/officeDocument/2006/relationships/tags" Target="../tags/tag99.xml"/><Relationship Id="rId32" Type="http://schemas.openxmlformats.org/officeDocument/2006/relationships/tags" Target="../tags/tag100.xml"/><Relationship Id="rId9" Type="http://schemas.openxmlformats.org/officeDocument/2006/relationships/tags" Target="../tags/tag77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Relationship Id="rId33" Type="http://schemas.openxmlformats.org/officeDocument/2006/relationships/tags" Target="../tags/tag101.xml"/><Relationship Id="rId34" Type="http://schemas.openxmlformats.org/officeDocument/2006/relationships/tags" Target="../tags/tag102.xml"/><Relationship Id="rId35" Type="http://schemas.openxmlformats.org/officeDocument/2006/relationships/tags" Target="../tags/tag103.xml"/><Relationship Id="rId36" Type="http://schemas.openxmlformats.org/officeDocument/2006/relationships/tags" Target="../tags/tag104.xml"/><Relationship Id="rId10" Type="http://schemas.openxmlformats.org/officeDocument/2006/relationships/tags" Target="../tags/tag78.xml"/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tags" Target="../tags/tag82.xml"/><Relationship Id="rId15" Type="http://schemas.openxmlformats.org/officeDocument/2006/relationships/tags" Target="../tags/tag83.xml"/><Relationship Id="rId16" Type="http://schemas.openxmlformats.org/officeDocument/2006/relationships/tags" Target="../tags/tag84.xml"/><Relationship Id="rId17" Type="http://schemas.openxmlformats.org/officeDocument/2006/relationships/tags" Target="../tags/tag85.xml"/><Relationship Id="rId18" Type="http://schemas.openxmlformats.org/officeDocument/2006/relationships/tags" Target="../tags/tag86.xml"/><Relationship Id="rId19" Type="http://schemas.openxmlformats.org/officeDocument/2006/relationships/tags" Target="../tags/tag87.xml"/><Relationship Id="rId37" Type="http://schemas.openxmlformats.org/officeDocument/2006/relationships/tags" Target="../tags/tag105.xml"/><Relationship Id="rId38" Type="http://schemas.openxmlformats.org/officeDocument/2006/relationships/tags" Target="../tags/tag106.xml"/><Relationship Id="rId39" Type="http://schemas.openxmlformats.org/officeDocument/2006/relationships/tags" Target="../tags/tag107.xml"/><Relationship Id="rId40" Type="http://schemas.openxmlformats.org/officeDocument/2006/relationships/tags" Target="../tags/tag108.xml"/><Relationship Id="rId41" Type="http://schemas.openxmlformats.org/officeDocument/2006/relationships/tags" Target="../tags/tag109.xml"/><Relationship Id="rId42" Type="http://schemas.openxmlformats.org/officeDocument/2006/relationships/tags" Target="../tags/tag110.xml"/><Relationship Id="rId43" Type="http://schemas.openxmlformats.org/officeDocument/2006/relationships/tags" Target="../tags/tag111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20" Type="http://schemas.openxmlformats.org/officeDocument/2006/relationships/tags" Target="../tags/tag13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9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20" Type="http://schemas.openxmlformats.org/officeDocument/2006/relationships/tags" Target="../tags/tag15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0.xml"/><Relationship Id="rId10" Type="http://schemas.openxmlformats.org/officeDocument/2006/relationships/tags" Target="../tags/tag141.xml"/><Relationship Id="rId11" Type="http://schemas.openxmlformats.org/officeDocument/2006/relationships/tags" Target="../tags/tag142.xml"/><Relationship Id="rId12" Type="http://schemas.openxmlformats.org/officeDocument/2006/relationships/tags" Target="../tags/tag143.xml"/><Relationship Id="rId13" Type="http://schemas.openxmlformats.org/officeDocument/2006/relationships/tags" Target="../tags/tag144.xml"/><Relationship Id="rId14" Type="http://schemas.openxmlformats.org/officeDocument/2006/relationships/tags" Target="../tags/tag145.xml"/><Relationship Id="rId15" Type="http://schemas.openxmlformats.org/officeDocument/2006/relationships/tags" Target="../tags/tag146.xml"/><Relationship Id="rId16" Type="http://schemas.openxmlformats.org/officeDocument/2006/relationships/tags" Target="../tags/tag147.xml"/><Relationship Id="rId17" Type="http://schemas.openxmlformats.org/officeDocument/2006/relationships/tags" Target="../tags/tag148.xml"/><Relationship Id="rId18" Type="http://schemas.openxmlformats.org/officeDocument/2006/relationships/tags" Target="../tags/tag149.xml"/><Relationship Id="rId19" Type="http://schemas.openxmlformats.org/officeDocument/2006/relationships/tags" Target="../tags/tag150.xml"/><Relationship Id="rId1" Type="http://schemas.openxmlformats.org/officeDocument/2006/relationships/tags" Target="../tags/tag132.xml"/><Relationship Id="rId2" Type="http://schemas.openxmlformats.org/officeDocument/2006/relationships/tags" Target="../tags/tag133.xml"/><Relationship Id="rId3" Type="http://schemas.openxmlformats.org/officeDocument/2006/relationships/tags" Target="../tags/tag134.xml"/><Relationship Id="rId4" Type="http://schemas.openxmlformats.org/officeDocument/2006/relationships/tags" Target="../tags/tag135.xml"/><Relationship Id="rId5" Type="http://schemas.openxmlformats.org/officeDocument/2006/relationships/tags" Target="../tags/tag136.xml"/><Relationship Id="rId6" Type="http://schemas.openxmlformats.org/officeDocument/2006/relationships/tags" Target="../tags/tag137.xml"/><Relationship Id="rId7" Type="http://schemas.openxmlformats.org/officeDocument/2006/relationships/tags" Target="../tags/tag138.xml"/><Relationship Id="rId8" Type="http://schemas.openxmlformats.org/officeDocument/2006/relationships/tags" Target="../tags/tag139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62.xml"/><Relationship Id="rId12" Type="http://schemas.openxmlformats.org/officeDocument/2006/relationships/tags" Target="../tags/tag163.xml"/><Relationship Id="rId13" Type="http://schemas.openxmlformats.org/officeDocument/2006/relationships/tags" Target="../tags/tag164.xml"/><Relationship Id="rId14" Type="http://schemas.openxmlformats.org/officeDocument/2006/relationships/tags" Target="../tags/tag165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1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Relationship Id="rId9" Type="http://schemas.openxmlformats.org/officeDocument/2006/relationships/tags" Target="../tags/tag160.xml"/><Relationship Id="rId10" Type="http://schemas.openxmlformats.org/officeDocument/2006/relationships/tags" Target="../tags/tag161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176.xml"/><Relationship Id="rId12" Type="http://schemas.openxmlformats.org/officeDocument/2006/relationships/tags" Target="../tags/tag177.xml"/><Relationship Id="rId13" Type="http://schemas.openxmlformats.org/officeDocument/2006/relationships/tags" Target="../tags/tag178.xml"/><Relationship Id="rId14" Type="http://schemas.openxmlformats.org/officeDocument/2006/relationships/tags" Target="../tags/tag179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2.xml"/><Relationship Id="rId1" Type="http://schemas.openxmlformats.org/officeDocument/2006/relationships/tags" Target="../tags/tag166.xml"/><Relationship Id="rId2" Type="http://schemas.openxmlformats.org/officeDocument/2006/relationships/tags" Target="../tags/tag167.xml"/><Relationship Id="rId3" Type="http://schemas.openxmlformats.org/officeDocument/2006/relationships/tags" Target="../tags/tag168.xml"/><Relationship Id="rId4" Type="http://schemas.openxmlformats.org/officeDocument/2006/relationships/tags" Target="../tags/tag169.xml"/><Relationship Id="rId5" Type="http://schemas.openxmlformats.org/officeDocument/2006/relationships/tags" Target="../tags/tag170.xml"/><Relationship Id="rId6" Type="http://schemas.openxmlformats.org/officeDocument/2006/relationships/tags" Target="../tags/tag171.xml"/><Relationship Id="rId7" Type="http://schemas.openxmlformats.org/officeDocument/2006/relationships/tags" Target="../tags/tag172.xml"/><Relationship Id="rId8" Type="http://schemas.openxmlformats.org/officeDocument/2006/relationships/tags" Target="../tags/tag173.xml"/><Relationship Id="rId9" Type="http://schemas.openxmlformats.org/officeDocument/2006/relationships/tags" Target="../tags/tag174.xml"/><Relationship Id="rId10" Type="http://schemas.openxmlformats.org/officeDocument/2006/relationships/tags" Target="../tags/tag175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Relationship Id="rId9" Type="http://schemas.openxmlformats.org/officeDocument/2006/relationships/tags" Target="../tags/tag188.xml"/><Relationship Id="rId10" Type="http://schemas.openxmlformats.org/officeDocument/2006/relationships/tags" Target="../tags/tag189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04.xml"/><Relationship Id="rId12" Type="http://schemas.openxmlformats.org/officeDocument/2006/relationships/tags" Target="../tags/tag205.xml"/><Relationship Id="rId13" Type="http://schemas.openxmlformats.org/officeDocument/2006/relationships/tags" Target="../tags/tag206.xml"/><Relationship Id="rId14" Type="http://schemas.openxmlformats.org/officeDocument/2006/relationships/tags" Target="../tags/tag207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4.xml"/><Relationship Id="rId1" Type="http://schemas.openxmlformats.org/officeDocument/2006/relationships/tags" Target="../tags/tag194.xml"/><Relationship Id="rId2" Type="http://schemas.openxmlformats.org/officeDocument/2006/relationships/tags" Target="../tags/tag195.xml"/><Relationship Id="rId3" Type="http://schemas.openxmlformats.org/officeDocument/2006/relationships/tags" Target="../tags/tag196.xml"/><Relationship Id="rId4" Type="http://schemas.openxmlformats.org/officeDocument/2006/relationships/tags" Target="../tags/tag197.xml"/><Relationship Id="rId5" Type="http://schemas.openxmlformats.org/officeDocument/2006/relationships/tags" Target="../tags/tag198.xml"/><Relationship Id="rId6" Type="http://schemas.openxmlformats.org/officeDocument/2006/relationships/tags" Target="../tags/tag199.xml"/><Relationship Id="rId7" Type="http://schemas.openxmlformats.org/officeDocument/2006/relationships/tags" Target="../tags/tag200.xml"/><Relationship Id="rId8" Type="http://schemas.openxmlformats.org/officeDocument/2006/relationships/tags" Target="../tags/tag201.xml"/><Relationship Id="rId9" Type="http://schemas.openxmlformats.org/officeDocument/2006/relationships/tags" Target="../tags/tag202.xml"/><Relationship Id="rId10" Type="http://schemas.openxmlformats.org/officeDocument/2006/relationships/tags" Target="../tags/tag203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218.xml"/><Relationship Id="rId12" Type="http://schemas.openxmlformats.org/officeDocument/2006/relationships/tags" Target="../tags/tag219.xml"/><Relationship Id="rId13" Type="http://schemas.openxmlformats.org/officeDocument/2006/relationships/tags" Target="../tags/tag220.xml"/><Relationship Id="rId14" Type="http://schemas.openxmlformats.org/officeDocument/2006/relationships/tags" Target="../tags/tag221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5.xml"/><Relationship Id="rId1" Type="http://schemas.openxmlformats.org/officeDocument/2006/relationships/tags" Target="../tags/tag208.xml"/><Relationship Id="rId2" Type="http://schemas.openxmlformats.org/officeDocument/2006/relationships/tags" Target="../tags/tag209.xml"/><Relationship Id="rId3" Type="http://schemas.openxmlformats.org/officeDocument/2006/relationships/tags" Target="../tags/tag210.xml"/><Relationship Id="rId4" Type="http://schemas.openxmlformats.org/officeDocument/2006/relationships/tags" Target="../tags/tag211.xml"/><Relationship Id="rId5" Type="http://schemas.openxmlformats.org/officeDocument/2006/relationships/tags" Target="../tags/tag212.xml"/><Relationship Id="rId6" Type="http://schemas.openxmlformats.org/officeDocument/2006/relationships/tags" Target="../tags/tag213.xml"/><Relationship Id="rId7" Type="http://schemas.openxmlformats.org/officeDocument/2006/relationships/tags" Target="../tags/tag214.xml"/><Relationship Id="rId8" Type="http://schemas.openxmlformats.org/officeDocument/2006/relationships/tags" Target="../tags/tag215.xml"/><Relationship Id="rId9" Type="http://schemas.openxmlformats.org/officeDocument/2006/relationships/tags" Target="../tags/tag216.xml"/><Relationship Id="rId10" Type="http://schemas.openxmlformats.org/officeDocument/2006/relationships/tags" Target="../tags/tag217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232.xml"/><Relationship Id="rId12" Type="http://schemas.openxmlformats.org/officeDocument/2006/relationships/tags" Target="../tags/tag233.xml"/><Relationship Id="rId13" Type="http://schemas.openxmlformats.org/officeDocument/2006/relationships/tags" Target="../tags/tag234.xml"/><Relationship Id="rId14" Type="http://schemas.openxmlformats.org/officeDocument/2006/relationships/tags" Target="../tags/tag235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6.xml"/><Relationship Id="rId1" Type="http://schemas.openxmlformats.org/officeDocument/2006/relationships/tags" Target="../tags/tag222.xml"/><Relationship Id="rId2" Type="http://schemas.openxmlformats.org/officeDocument/2006/relationships/tags" Target="../tags/tag223.xml"/><Relationship Id="rId3" Type="http://schemas.openxmlformats.org/officeDocument/2006/relationships/tags" Target="../tags/tag224.xml"/><Relationship Id="rId4" Type="http://schemas.openxmlformats.org/officeDocument/2006/relationships/tags" Target="../tags/tag225.xml"/><Relationship Id="rId5" Type="http://schemas.openxmlformats.org/officeDocument/2006/relationships/tags" Target="../tags/tag226.xml"/><Relationship Id="rId6" Type="http://schemas.openxmlformats.org/officeDocument/2006/relationships/tags" Target="../tags/tag227.xml"/><Relationship Id="rId7" Type="http://schemas.openxmlformats.org/officeDocument/2006/relationships/tags" Target="../tags/tag228.xml"/><Relationship Id="rId8" Type="http://schemas.openxmlformats.org/officeDocument/2006/relationships/tags" Target="../tags/tag229.xml"/><Relationship Id="rId9" Type="http://schemas.openxmlformats.org/officeDocument/2006/relationships/tags" Target="../tags/tag230.xml"/><Relationship Id="rId10" Type="http://schemas.openxmlformats.org/officeDocument/2006/relationships/tags" Target="../tags/tag231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246.xml"/><Relationship Id="rId12" Type="http://schemas.openxmlformats.org/officeDocument/2006/relationships/tags" Target="../tags/tag247.xml"/><Relationship Id="rId13" Type="http://schemas.openxmlformats.org/officeDocument/2006/relationships/tags" Target="../tags/tag248.xml"/><Relationship Id="rId14" Type="http://schemas.openxmlformats.org/officeDocument/2006/relationships/tags" Target="../tags/tag249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7.xml"/><Relationship Id="rId1" Type="http://schemas.openxmlformats.org/officeDocument/2006/relationships/tags" Target="../tags/tag236.xml"/><Relationship Id="rId2" Type="http://schemas.openxmlformats.org/officeDocument/2006/relationships/tags" Target="../tags/tag237.xml"/><Relationship Id="rId3" Type="http://schemas.openxmlformats.org/officeDocument/2006/relationships/tags" Target="../tags/tag238.xml"/><Relationship Id="rId4" Type="http://schemas.openxmlformats.org/officeDocument/2006/relationships/tags" Target="../tags/tag239.xml"/><Relationship Id="rId5" Type="http://schemas.openxmlformats.org/officeDocument/2006/relationships/tags" Target="../tags/tag240.xml"/><Relationship Id="rId6" Type="http://schemas.openxmlformats.org/officeDocument/2006/relationships/tags" Target="../tags/tag241.xml"/><Relationship Id="rId7" Type="http://schemas.openxmlformats.org/officeDocument/2006/relationships/tags" Target="../tags/tag242.xml"/><Relationship Id="rId8" Type="http://schemas.openxmlformats.org/officeDocument/2006/relationships/tags" Target="../tags/tag243.xml"/><Relationship Id="rId9" Type="http://schemas.openxmlformats.org/officeDocument/2006/relationships/tags" Target="../tags/tag244.xml"/><Relationship Id="rId10" Type="http://schemas.openxmlformats.org/officeDocument/2006/relationships/tags" Target="../tags/tag2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5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259.xml"/><Relationship Id="rId20" Type="http://schemas.openxmlformats.org/officeDocument/2006/relationships/tags" Target="../tags/tag270.xml"/><Relationship Id="rId21" Type="http://schemas.openxmlformats.org/officeDocument/2006/relationships/tags" Target="../tags/tag271.xml"/><Relationship Id="rId22" Type="http://schemas.openxmlformats.org/officeDocument/2006/relationships/tags" Target="../tags/tag272.xml"/><Relationship Id="rId23" Type="http://schemas.openxmlformats.org/officeDocument/2006/relationships/tags" Target="../tags/tag273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1.xml"/><Relationship Id="rId10" Type="http://schemas.openxmlformats.org/officeDocument/2006/relationships/tags" Target="../tags/tag260.xml"/><Relationship Id="rId11" Type="http://schemas.openxmlformats.org/officeDocument/2006/relationships/tags" Target="../tags/tag261.xml"/><Relationship Id="rId12" Type="http://schemas.openxmlformats.org/officeDocument/2006/relationships/tags" Target="../tags/tag262.xml"/><Relationship Id="rId13" Type="http://schemas.openxmlformats.org/officeDocument/2006/relationships/tags" Target="../tags/tag263.xml"/><Relationship Id="rId14" Type="http://schemas.openxmlformats.org/officeDocument/2006/relationships/tags" Target="../tags/tag264.xml"/><Relationship Id="rId15" Type="http://schemas.openxmlformats.org/officeDocument/2006/relationships/tags" Target="../tags/tag265.xml"/><Relationship Id="rId16" Type="http://schemas.openxmlformats.org/officeDocument/2006/relationships/tags" Target="../tags/tag266.xml"/><Relationship Id="rId17" Type="http://schemas.openxmlformats.org/officeDocument/2006/relationships/tags" Target="../tags/tag267.xml"/><Relationship Id="rId18" Type="http://schemas.openxmlformats.org/officeDocument/2006/relationships/tags" Target="../tags/tag268.xml"/><Relationship Id="rId19" Type="http://schemas.openxmlformats.org/officeDocument/2006/relationships/tags" Target="../tags/tag269.xml"/><Relationship Id="rId1" Type="http://schemas.openxmlformats.org/officeDocument/2006/relationships/tags" Target="../tags/tag251.xml"/><Relationship Id="rId2" Type="http://schemas.openxmlformats.org/officeDocument/2006/relationships/tags" Target="../tags/tag252.xml"/><Relationship Id="rId3" Type="http://schemas.openxmlformats.org/officeDocument/2006/relationships/tags" Target="../tags/tag253.xml"/><Relationship Id="rId4" Type="http://schemas.openxmlformats.org/officeDocument/2006/relationships/tags" Target="../tags/tag254.xml"/><Relationship Id="rId5" Type="http://schemas.openxmlformats.org/officeDocument/2006/relationships/tags" Target="../tags/tag255.xml"/><Relationship Id="rId6" Type="http://schemas.openxmlformats.org/officeDocument/2006/relationships/tags" Target="../tags/tag256.xml"/><Relationship Id="rId7" Type="http://schemas.openxmlformats.org/officeDocument/2006/relationships/tags" Target="../tags/tag257.xml"/><Relationship Id="rId8" Type="http://schemas.openxmlformats.org/officeDocument/2006/relationships/tags" Target="../tags/tag258.xml"/></Relationships>
</file>

<file path=ppt/slides/_rels/slide34.xml.rels><?xml version="1.0" encoding="UTF-8" standalone="yes"?>
<Relationships xmlns="http://schemas.openxmlformats.org/package/2006/relationships"><Relationship Id="rId46" Type="http://schemas.openxmlformats.org/officeDocument/2006/relationships/tags" Target="../tags/tag319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2.xml"/><Relationship Id="rId20" Type="http://schemas.openxmlformats.org/officeDocument/2006/relationships/tags" Target="../tags/tag293.xml"/><Relationship Id="rId21" Type="http://schemas.openxmlformats.org/officeDocument/2006/relationships/tags" Target="../tags/tag294.xml"/><Relationship Id="rId22" Type="http://schemas.openxmlformats.org/officeDocument/2006/relationships/tags" Target="../tags/tag295.xml"/><Relationship Id="rId23" Type="http://schemas.openxmlformats.org/officeDocument/2006/relationships/tags" Target="../tags/tag296.xml"/><Relationship Id="rId24" Type="http://schemas.openxmlformats.org/officeDocument/2006/relationships/tags" Target="../tags/tag297.xml"/><Relationship Id="rId25" Type="http://schemas.openxmlformats.org/officeDocument/2006/relationships/tags" Target="../tags/tag298.xml"/><Relationship Id="rId26" Type="http://schemas.openxmlformats.org/officeDocument/2006/relationships/tags" Target="../tags/tag299.xml"/><Relationship Id="rId27" Type="http://schemas.openxmlformats.org/officeDocument/2006/relationships/tags" Target="../tags/tag300.xml"/><Relationship Id="rId28" Type="http://schemas.openxmlformats.org/officeDocument/2006/relationships/tags" Target="../tags/tag301.xml"/><Relationship Id="rId29" Type="http://schemas.openxmlformats.org/officeDocument/2006/relationships/tags" Target="../tags/tag302.xml"/><Relationship Id="rId1" Type="http://schemas.openxmlformats.org/officeDocument/2006/relationships/tags" Target="../tags/tag274.xml"/><Relationship Id="rId2" Type="http://schemas.openxmlformats.org/officeDocument/2006/relationships/tags" Target="../tags/tag275.xml"/><Relationship Id="rId3" Type="http://schemas.openxmlformats.org/officeDocument/2006/relationships/tags" Target="../tags/tag276.xml"/><Relationship Id="rId4" Type="http://schemas.openxmlformats.org/officeDocument/2006/relationships/tags" Target="../tags/tag277.xml"/><Relationship Id="rId5" Type="http://schemas.openxmlformats.org/officeDocument/2006/relationships/tags" Target="../tags/tag278.xml"/><Relationship Id="rId30" Type="http://schemas.openxmlformats.org/officeDocument/2006/relationships/tags" Target="../tags/tag303.xml"/><Relationship Id="rId31" Type="http://schemas.openxmlformats.org/officeDocument/2006/relationships/tags" Target="../tags/tag304.xml"/><Relationship Id="rId32" Type="http://schemas.openxmlformats.org/officeDocument/2006/relationships/tags" Target="../tags/tag305.xml"/><Relationship Id="rId9" Type="http://schemas.openxmlformats.org/officeDocument/2006/relationships/tags" Target="../tags/tag282.xml"/><Relationship Id="rId6" Type="http://schemas.openxmlformats.org/officeDocument/2006/relationships/tags" Target="../tags/tag279.xml"/><Relationship Id="rId7" Type="http://schemas.openxmlformats.org/officeDocument/2006/relationships/tags" Target="../tags/tag280.xml"/><Relationship Id="rId8" Type="http://schemas.openxmlformats.org/officeDocument/2006/relationships/tags" Target="../tags/tag281.xml"/><Relationship Id="rId33" Type="http://schemas.openxmlformats.org/officeDocument/2006/relationships/tags" Target="../tags/tag306.xml"/><Relationship Id="rId34" Type="http://schemas.openxmlformats.org/officeDocument/2006/relationships/tags" Target="../tags/tag307.xml"/><Relationship Id="rId35" Type="http://schemas.openxmlformats.org/officeDocument/2006/relationships/tags" Target="../tags/tag308.xml"/><Relationship Id="rId36" Type="http://schemas.openxmlformats.org/officeDocument/2006/relationships/tags" Target="../tags/tag309.xml"/><Relationship Id="rId10" Type="http://schemas.openxmlformats.org/officeDocument/2006/relationships/tags" Target="../tags/tag283.xml"/><Relationship Id="rId11" Type="http://schemas.openxmlformats.org/officeDocument/2006/relationships/tags" Target="../tags/tag284.xml"/><Relationship Id="rId12" Type="http://schemas.openxmlformats.org/officeDocument/2006/relationships/tags" Target="../tags/tag285.xml"/><Relationship Id="rId13" Type="http://schemas.openxmlformats.org/officeDocument/2006/relationships/tags" Target="../tags/tag286.xml"/><Relationship Id="rId14" Type="http://schemas.openxmlformats.org/officeDocument/2006/relationships/tags" Target="../tags/tag287.xml"/><Relationship Id="rId15" Type="http://schemas.openxmlformats.org/officeDocument/2006/relationships/tags" Target="../tags/tag288.xml"/><Relationship Id="rId16" Type="http://schemas.openxmlformats.org/officeDocument/2006/relationships/tags" Target="../tags/tag289.xml"/><Relationship Id="rId17" Type="http://schemas.openxmlformats.org/officeDocument/2006/relationships/tags" Target="../tags/tag290.xml"/><Relationship Id="rId18" Type="http://schemas.openxmlformats.org/officeDocument/2006/relationships/tags" Target="../tags/tag291.xml"/><Relationship Id="rId19" Type="http://schemas.openxmlformats.org/officeDocument/2006/relationships/tags" Target="../tags/tag292.xml"/><Relationship Id="rId37" Type="http://schemas.openxmlformats.org/officeDocument/2006/relationships/tags" Target="../tags/tag310.xml"/><Relationship Id="rId38" Type="http://schemas.openxmlformats.org/officeDocument/2006/relationships/tags" Target="../tags/tag311.xml"/><Relationship Id="rId39" Type="http://schemas.openxmlformats.org/officeDocument/2006/relationships/tags" Target="../tags/tag312.xml"/><Relationship Id="rId40" Type="http://schemas.openxmlformats.org/officeDocument/2006/relationships/tags" Target="../tags/tag313.xml"/><Relationship Id="rId41" Type="http://schemas.openxmlformats.org/officeDocument/2006/relationships/tags" Target="../tags/tag314.xml"/><Relationship Id="rId42" Type="http://schemas.openxmlformats.org/officeDocument/2006/relationships/tags" Target="../tags/tag315.xml"/><Relationship Id="rId43" Type="http://schemas.openxmlformats.org/officeDocument/2006/relationships/tags" Target="../tags/tag316.xml"/><Relationship Id="rId44" Type="http://schemas.openxmlformats.org/officeDocument/2006/relationships/tags" Target="../tags/tag317.xml"/><Relationship Id="rId45" Type="http://schemas.openxmlformats.org/officeDocument/2006/relationships/tags" Target="../tags/tag318.xml"/></Relationships>
</file>

<file path=ppt/slides/_rels/slide35.xml.rels><?xml version="1.0" encoding="UTF-8" standalone="yes"?>
<Relationships xmlns="http://schemas.openxmlformats.org/package/2006/relationships"><Relationship Id="rId46" Type="http://schemas.openxmlformats.org/officeDocument/2006/relationships/tags" Target="../tags/tag365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3.xml"/><Relationship Id="rId20" Type="http://schemas.openxmlformats.org/officeDocument/2006/relationships/tags" Target="../tags/tag339.xml"/><Relationship Id="rId21" Type="http://schemas.openxmlformats.org/officeDocument/2006/relationships/tags" Target="../tags/tag340.xml"/><Relationship Id="rId22" Type="http://schemas.openxmlformats.org/officeDocument/2006/relationships/tags" Target="../tags/tag341.xml"/><Relationship Id="rId23" Type="http://schemas.openxmlformats.org/officeDocument/2006/relationships/tags" Target="../tags/tag342.xml"/><Relationship Id="rId24" Type="http://schemas.openxmlformats.org/officeDocument/2006/relationships/tags" Target="../tags/tag343.xml"/><Relationship Id="rId25" Type="http://schemas.openxmlformats.org/officeDocument/2006/relationships/tags" Target="../tags/tag344.xml"/><Relationship Id="rId26" Type="http://schemas.openxmlformats.org/officeDocument/2006/relationships/tags" Target="../tags/tag345.xml"/><Relationship Id="rId27" Type="http://schemas.openxmlformats.org/officeDocument/2006/relationships/tags" Target="../tags/tag346.xml"/><Relationship Id="rId28" Type="http://schemas.openxmlformats.org/officeDocument/2006/relationships/tags" Target="../tags/tag347.xml"/><Relationship Id="rId29" Type="http://schemas.openxmlformats.org/officeDocument/2006/relationships/tags" Target="../tags/tag348.xml"/><Relationship Id="rId1" Type="http://schemas.openxmlformats.org/officeDocument/2006/relationships/tags" Target="../tags/tag320.xml"/><Relationship Id="rId2" Type="http://schemas.openxmlformats.org/officeDocument/2006/relationships/tags" Target="../tags/tag321.xml"/><Relationship Id="rId3" Type="http://schemas.openxmlformats.org/officeDocument/2006/relationships/tags" Target="../tags/tag322.xml"/><Relationship Id="rId4" Type="http://schemas.openxmlformats.org/officeDocument/2006/relationships/tags" Target="../tags/tag323.xml"/><Relationship Id="rId5" Type="http://schemas.openxmlformats.org/officeDocument/2006/relationships/tags" Target="../tags/tag324.xml"/><Relationship Id="rId30" Type="http://schemas.openxmlformats.org/officeDocument/2006/relationships/tags" Target="../tags/tag349.xml"/><Relationship Id="rId31" Type="http://schemas.openxmlformats.org/officeDocument/2006/relationships/tags" Target="../tags/tag350.xml"/><Relationship Id="rId32" Type="http://schemas.openxmlformats.org/officeDocument/2006/relationships/tags" Target="../tags/tag351.xml"/><Relationship Id="rId9" Type="http://schemas.openxmlformats.org/officeDocument/2006/relationships/tags" Target="../tags/tag328.xml"/><Relationship Id="rId6" Type="http://schemas.openxmlformats.org/officeDocument/2006/relationships/tags" Target="../tags/tag325.xml"/><Relationship Id="rId7" Type="http://schemas.openxmlformats.org/officeDocument/2006/relationships/tags" Target="../tags/tag326.xml"/><Relationship Id="rId8" Type="http://schemas.openxmlformats.org/officeDocument/2006/relationships/tags" Target="../tags/tag327.xml"/><Relationship Id="rId33" Type="http://schemas.openxmlformats.org/officeDocument/2006/relationships/tags" Target="../tags/tag352.xml"/><Relationship Id="rId34" Type="http://schemas.openxmlformats.org/officeDocument/2006/relationships/tags" Target="../tags/tag353.xml"/><Relationship Id="rId35" Type="http://schemas.openxmlformats.org/officeDocument/2006/relationships/tags" Target="../tags/tag354.xml"/><Relationship Id="rId36" Type="http://schemas.openxmlformats.org/officeDocument/2006/relationships/tags" Target="../tags/tag355.xml"/><Relationship Id="rId10" Type="http://schemas.openxmlformats.org/officeDocument/2006/relationships/tags" Target="../tags/tag329.xml"/><Relationship Id="rId11" Type="http://schemas.openxmlformats.org/officeDocument/2006/relationships/tags" Target="../tags/tag330.xml"/><Relationship Id="rId12" Type="http://schemas.openxmlformats.org/officeDocument/2006/relationships/tags" Target="../tags/tag331.xml"/><Relationship Id="rId13" Type="http://schemas.openxmlformats.org/officeDocument/2006/relationships/tags" Target="../tags/tag332.xml"/><Relationship Id="rId14" Type="http://schemas.openxmlformats.org/officeDocument/2006/relationships/tags" Target="../tags/tag333.xml"/><Relationship Id="rId15" Type="http://schemas.openxmlformats.org/officeDocument/2006/relationships/tags" Target="../tags/tag334.xml"/><Relationship Id="rId16" Type="http://schemas.openxmlformats.org/officeDocument/2006/relationships/tags" Target="../tags/tag335.xml"/><Relationship Id="rId17" Type="http://schemas.openxmlformats.org/officeDocument/2006/relationships/tags" Target="../tags/tag336.xml"/><Relationship Id="rId18" Type="http://schemas.openxmlformats.org/officeDocument/2006/relationships/tags" Target="../tags/tag337.xml"/><Relationship Id="rId19" Type="http://schemas.openxmlformats.org/officeDocument/2006/relationships/tags" Target="../tags/tag338.xml"/><Relationship Id="rId37" Type="http://schemas.openxmlformats.org/officeDocument/2006/relationships/tags" Target="../tags/tag356.xml"/><Relationship Id="rId38" Type="http://schemas.openxmlformats.org/officeDocument/2006/relationships/tags" Target="../tags/tag357.xml"/><Relationship Id="rId39" Type="http://schemas.openxmlformats.org/officeDocument/2006/relationships/tags" Target="../tags/tag358.xml"/><Relationship Id="rId40" Type="http://schemas.openxmlformats.org/officeDocument/2006/relationships/tags" Target="../tags/tag359.xml"/><Relationship Id="rId41" Type="http://schemas.openxmlformats.org/officeDocument/2006/relationships/tags" Target="../tags/tag360.xml"/><Relationship Id="rId42" Type="http://schemas.openxmlformats.org/officeDocument/2006/relationships/tags" Target="../tags/tag361.xml"/><Relationship Id="rId43" Type="http://schemas.openxmlformats.org/officeDocument/2006/relationships/tags" Target="../tags/tag362.xml"/><Relationship Id="rId44" Type="http://schemas.openxmlformats.org/officeDocument/2006/relationships/tags" Target="../tags/tag363.xml"/><Relationship Id="rId45" Type="http://schemas.openxmlformats.org/officeDocument/2006/relationships/tags" Target="../tags/tag364.xml"/></Relationships>
</file>

<file path=ppt/slides/_rels/slide36.xml.rels><?xml version="1.0" encoding="UTF-8" standalone="yes"?>
<Relationships xmlns="http://schemas.openxmlformats.org/package/2006/relationships"><Relationship Id="rId46" Type="http://schemas.openxmlformats.org/officeDocument/2006/relationships/tags" Target="../tags/tag411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4.xml"/><Relationship Id="rId20" Type="http://schemas.openxmlformats.org/officeDocument/2006/relationships/tags" Target="../tags/tag385.xml"/><Relationship Id="rId21" Type="http://schemas.openxmlformats.org/officeDocument/2006/relationships/tags" Target="../tags/tag386.xml"/><Relationship Id="rId22" Type="http://schemas.openxmlformats.org/officeDocument/2006/relationships/tags" Target="../tags/tag387.xml"/><Relationship Id="rId23" Type="http://schemas.openxmlformats.org/officeDocument/2006/relationships/tags" Target="../tags/tag388.xml"/><Relationship Id="rId24" Type="http://schemas.openxmlformats.org/officeDocument/2006/relationships/tags" Target="../tags/tag389.xml"/><Relationship Id="rId25" Type="http://schemas.openxmlformats.org/officeDocument/2006/relationships/tags" Target="../tags/tag390.xml"/><Relationship Id="rId26" Type="http://schemas.openxmlformats.org/officeDocument/2006/relationships/tags" Target="../tags/tag391.xml"/><Relationship Id="rId27" Type="http://schemas.openxmlformats.org/officeDocument/2006/relationships/tags" Target="../tags/tag392.xml"/><Relationship Id="rId28" Type="http://schemas.openxmlformats.org/officeDocument/2006/relationships/tags" Target="../tags/tag393.xml"/><Relationship Id="rId29" Type="http://schemas.openxmlformats.org/officeDocument/2006/relationships/tags" Target="../tags/tag394.xml"/><Relationship Id="rId1" Type="http://schemas.openxmlformats.org/officeDocument/2006/relationships/tags" Target="../tags/tag366.xml"/><Relationship Id="rId2" Type="http://schemas.openxmlformats.org/officeDocument/2006/relationships/tags" Target="../tags/tag367.xml"/><Relationship Id="rId3" Type="http://schemas.openxmlformats.org/officeDocument/2006/relationships/tags" Target="../tags/tag368.xml"/><Relationship Id="rId4" Type="http://schemas.openxmlformats.org/officeDocument/2006/relationships/tags" Target="../tags/tag369.xml"/><Relationship Id="rId5" Type="http://schemas.openxmlformats.org/officeDocument/2006/relationships/tags" Target="../tags/tag370.xml"/><Relationship Id="rId30" Type="http://schemas.openxmlformats.org/officeDocument/2006/relationships/tags" Target="../tags/tag395.xml"/><Relationship Id="rId31" Type="http://schemas.openxmlformats.org/officeDocument/2006/relationships/tags" Target="../tags/tag396.xml"/><Relationship Id="rId32" Type="http://schemas.openxmlformats.org/officeDocument/2006/relationships/tags" Target="../tags/tag397.xml"/><Relationship Id="rId9" Type="http://schemas.openxmlformats.org/officeDocument/2006/relationships/tags" Target="../tags/tag374.xml"/><Relationship Id="rId6" Type="http://schemas.openxmlformats.org/officeDocument/2006/relationships/tags" Target="../tags/tag371.xml"/><Relationship Id="rId7" Type="http://schemas.openxmlformats.org/officeDocument/2006/relationships/tags" Target="../tags/tag372.xml"/><Relationship Id="rId8" Type="http://schemas.openxmlformats.org/officeDocument/2006/relationships/tags" Target="../tags/tag373.xml"/><Relationship Id="rId33" Type="http://schemas.openxmlformats.org/officeDocument/2006/relationships/tags" Target="../tags/tag398.xml"/><Relationship Id="rId34" Type="http://schemas.openxmlformats.org/officeDocument/2006/relationships/tags" Target="../tags/tag399.xml"/><Relationship Id="rId35" Type="http://schemas.openxmlformats.org/officeDocument/2006/relationships/tags" Target="../tags/tag400.xml"/><Relationship Id="rId36" Type="http://schemas.openxmlformats.org/officeDocument/2006/relationships/tags" Target="../tags/tag401.xml"/><Relationship Id="rId10" Type="http://schemas.openxmlformats.org/officeDocument/2006/relationships/tags" Target="../tags/tag375.xml"/><Relationship Id="rId11" Type="http://schemas.openxmlformats.org/officeDocument/2006/relationships/tags" Target="../tags/tag376.xml"/><Relationship Id="rId12" Type="http://schemas.openxmlformats.org/officeDocument/2006/relationships/tags" Target="../tags/tag377.xml"/><Relationship Id="rId13" Type="http://schemas.openxmlformats.org/officeDocument/2006/relationships/tags" Target="../tags/tag378.xml"/><Relationship Id="rId14" Type="http://schemas.openxmlformats.org/officeDocument/2006/relationships/tags" Target="../tags/tag379.xml"/><Relationship Id="rId15" Type="http://schemas.openxmlformats.org/officeDocument/2006/relationships/tags" Target="../tags/tag380.xml"/><Relationship Id="rId16" Type="http://schemas.openxmlformats.org/officeDocument/2006/relationships/tags" Target="../tags/tag381.xml"/><Relationship Id="rId17" Type="http://schemas.openxmlformats.org/officeDocument/2006/relationships/tags" Target="../tags/tag382.xml"/><Relationship Id="rId18" Type="http://schemas.openxmlformats.org/officeDocument/2006/relationships/tags" Target="../tags/tag383.xml"/><Relationship Id="rId19" Type="http://schemas.openxmlformats.org/officeDocument/2006/relationships/tags" Target="../tags/tag384.xml"/><Relationship Id="rId37" Type="http://schemas.openxmlformats.org/officeDocument/2006/relationships/tags" Target="../tags/tag402.xml"/><Relationship Id="rId38" Type="http://schemas.openxmlformats.org/officeDocument/2006/relationships/tags" Target="../tags/tag403.xml"/><Relationship Id="rId39" Type="http://schemas.openxmlformats.org/officeDocument/2006/relationships/tags" Target="../tags/tag404.xml"/><Relationship Id="rId40" Type="http://schemas.openxmlformats.org/officeDocument/2006/relationships/tags" Target="../tags/tag405.xml"/><Relationship Id="rId41" Type="http://schemas.openxmlformats.org/officeDocument/2006/relationships/tags" Target="../tags/tag406.xml"/><Relationship Id="rId42" Type="http://schemas.openxmlformats.org/officeDocument/2006/relationships/tags" Target="../tags/tag407.xml"/><Relationship Id="rId43" Type="http://schemas.openxmlformats.org/officeDocument/2006/relationships/tags" Target="../tags/tag408.xml"/><Relationship Id="rId44" Type="http://schemas.openxmlformats.org/officeDocument/2006/relationships/tags" Target="../tags/tag409.xml"/><Relationship Id="rId45" Type="http://schemas.openxmlformats.org/officeDocument/2006/relationships/tags" Target="../tags/tag410.xml"/></Relationships>
</file>

<file path=ppt/slides/_rels/slide37.xml.rels><?xml version="1.0" encoding="UTF-8" standalone="yes"?>
<Relationships xmlns="http://schemas.openxmlformats.org/package/2006/relationships"><Relationship Id="rId46" Type="http://schemas.openxmlformats.org/officeDocument/2006/relationships/tags" Target="../tags/tag457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5.xml"/><Relationship Id="rId20" Type="http://schemas.openxmlformats.org/officeDocument/2006/relationships/tags" Target="../tags/tag431.xml"/><Relationship Id="rId21" Type="http://schemas.openxmlformats.org/officeDocument/2006/relationships/tags" Target="../tags/tag432.xml"/><Relationship Id="rId22" Type="http://schemas.openxmlformats.org/officeDocument/2006/relationships/tags" Target="../tags/tag433.xml"/><Relationship Id="rId23" Type="http://schemas.openxmlformats.org/officeDocument/2006/relationships/tags" Target="../tags/tag434.xml"/><Relationship Id="rId24" Type="http://schemas.openxmlformats.org/officeDocument/2006/relationships/tags" Target="../tags/tag435.xml"/><Relationship Id="rId25" Type="http://schemas.openxmlformats.org/officeDocument/2006/relationships/tags" Target="../tags/tag436.xml"/><Relationship Id="rId26" Type="http://schemas.openxmlformats.org/officeDocument/2006/relationships/tags" Target="../tags/tag437.xml"/><Relationship Id="rId27" Type="http://schemas.openxmlformats.org/officeDocument/2006/relationships/tags" Target="../tags/tag438.xml"/><Relationship Id="rId28" Type="http://schemas.openxmlformats.org/officeDocument/2006/relationships/tags" Target="../tags/tag439.xml"/><Relationship Id="rId29" Type="http://schemas.openxmlformats.org/officeDocument/2006/relationships/tags" Target="../tags/tag440.xml"/><Relationship Id="rId1" Type="http://schemas.openxmlformats.org/officeDocument/2006/relationships/tags" Target="../tags/tag412.xml"/><Relationship Id="rId2" Type="http://schemas.openxmlformats.org/officeDocument/2006/relationships/tags" Target="../tags/tag413.xml"/><Relationship Id="rId3" Type="http://schemas.openxmlformats.org/officeDocument/2006/relationships/tags" Target="../tags/tag414.xml"/><Relationship Id="rId4" Type="http://schemas.openxmlformats.org/officeDocument/2006/relationships/tags" Target="../tags/tag415.xml"/><Relationship Id="rId5" Type="http://schemas.openxmlformats.org/officeDocument/2006/relationships/tags" Target="../tags/tag416.xml"/><Relationship Id="rId30" Type="http://schemas.openxmlformats.org/officeDocument/2006/relationships/tags" Target="../tags/tag441.xml"/><Relationship Id="rId31" Type="http://schemas.openxmlformats.org/officeDocument/2006/relationships/tags" Target="../tags/tag442.xml"/><Relationship Id="rId32" Type="http://schemas.openxmlformats.org/officeDocument/2006/relationships/tags" Target="../tags/tag443.xml"/><Relationship Id="rId9" Type="http://schemas.openxmlformats.org/officeDocument/2006/relationships/tags" Target="../tags/tag420.xml"/><Relationship Id="rId6" Type="http://schemas.openxmlformats.org/officeDocument/2006/relationships/tags" Target="../tags/tag417.xml"/><Relationship Id="rId7" Type="http://schemas.openxmlformats.org/officeDocument/2006/relationships/tags" Target="../tags/tag418.xml"/><Relationship Id="rId8" Type="http://schemas.openxmlformats.org/officeDocument/2006/relationships/tags" Target="../tags/tag419.xml"/><Relationship Id="rId33" Type="http://schemas.openxmlformats.org/officeDocument/2006/relationships/tags" Target="../tags/tag444.xml"/><Relationship Id="rId34" Type="http://schemas.openxmlformats.org/officeDocument/2006/relationships/tags" Target="../tags/tag445.xml"/><Relationship Id="rId35" Type="http://schemas.openxmlformats.org/officeDocument/2006/relationships/tags" Target="../tags/tag446.xml"/><Relationship Id="rId36" Type="http://schemas.openxmlformats.org/officeDocument/2006/relationships/tags" Target="../tags/tag447.xml"/><Relationship Id="rId10" Type="http://schemas.openxmlformats.org/officeDocument/2006/relationships/tags" Target="../tags/tag421.xml"/><Relationship Id="rId11" Type="http://schemas.openxmlformats.org/officeDocument/2006/relationships/tags" Target="../tags/tag422.xml"/><Relationship Id="rId12" Type="http://schemas.openxmlformats.org/officeDocument/2006/relationships/tags" Target="../tags/tag423.xml"/><Relationship Id="rId13" Type="http://schemas.openxmlformats.org/officeDocument/2006/relationships/tags" Target="../tags/tag424.xml"/><Relationship Id="rId14" Type="http://schemas.openxmlformats.org/officeDocument/2006/relationships/tags" Target="../tags/tag425.xml"/><Relationship Id="rId15" Type="http://schemas.openxmlformats.org/officeDocument/2006/relationships/tags" Target="../tags/tag426.xml"/><Relationship Id="rId16" Type="http://schemas.openxmlformats.org/officeDocument/2006/relationships/tags" Target="../tags/tag427.xml"/><Relationship Id="rId17" Type="http://schemas.openxmlformats.org/officeDocument/2006/relationships/tags" Target="../tags/tag428.xml"/><Relationship Id="rId18" Type="http://schemas.openxmlformats.org/officeDocument/2006/relationships/tags" Target="../tags/tag429.xml"/><Relationship Id="rId19" Type="http://schemas.openxmlformats.org/officeDocument/2006/relationships/tags" Target="../tags/tag430.xml"/><Relationship Id="rId37" Type="http://schemas.openxmlformats.org/officeDocument/2006/relationships/tags" Target="../tags/tag448.xml"/><Relationship Id="rId38" Type="http://schemas.openxmlformats.org/officeDocument/2006/relationships/tags" Target="../tags/tag449.xml"/><Relationship Id="rId39" Type="http://schemas.openxmlformats.org/officeDocument/2006/relationships/tags" Target="../tags/tag450.xml"/><Relationship Id="rId40" Type="http://schemas.openxmlformats.org/officeDocument/2006/relationships/tags" Target="../tags/tag451.xml"/><Relationship Id="rId41" Type="http://schemas.openxmlformats.org/officeDocument/2006/relationships/tags" Target="../tags/tag452.xml"/><Relationship Id="rId42" Type="http://schemas.openxmlformats.org/officeDocument/2006/relationships/tags" Target="../tags/tag453.xml"/><Relationship Id="rId43" Type="http://schemas.openxmlformats.org/officeDocument/2006/relationships/tags" Target="../tags/tag454.xml"/><Relationship Id="rId44" Type="http://schemas.openxmlformats.org/officeDocument/2006/relationships/tags" Target="../tags/tag455.xml"/><Relationship Id="rId45" Type="http://schemas.openxmlformats.org/officeDocument/2006/relationships/tags" Target="../tags/tag456.xml"/></Relationships>
</file>

<file path=ppt/slides/_rels/slide38.xml.rels><?xml version="1.0" encoding="UTF-8" standalone="yes"?>
<Relationships xmlns="http://schemas.openxmlformats.org/package/2006/relationships"><Relationship Id="rId46" Type="http://schemas.openxmlformats.org/officeDocument/2006/relationships/tags" Target="../tags/tag503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6.xml"/><Relationship Id="rId20" Type="http://schemas.openxmlformats.org/officeDocument/2006/relationships/tags" Target="../tags/tag477.xml"/><Relationship Id="rId21" Type="http://schemas.openxmlformats.org/officeDocument/2006/relationships/tags" Target="../tags/tag478.xml"/><Relationship Id="rId22" Type="http://schemas.openxmlformats.org/officeDocument/2006/relationships/tags" Target="../tags/tag479.xml"/><Relationship Id="rId23" Type="http://schemas.openxmlformats.org/officeDocument/2006/relationships/tags" Target="../tags/tag480.xml"/><Relationship Id="rId24" Type="http://schemas.openxmlformats.org/officeDocument/2006/relationships/tags" Target="../tags/tag481.xml"/><Relationship Id="rId25" Type="http://schemas.openxmlformats.org/officeDocument/2006/relationships/tags" Target="../tags/tag482.xml"/><Relationship Id="rId26" Type="http://schemas.openxmlformats.org/officeDocument/2006/relationships/tags" Target="../tags/tag483.xml"/><Relationship Id="rId27" Type="http://schemas.openxmlformats.org/officeDocument/2006/relationships/tags" Target="../tags/tag484.xml"/><Relationship Id="rId28" Type="http://schemas.openxmlformats.org/officeDocument/2006/relationships/tags" Target="../tags/tag485.xml"/><Relationship Id="rId29" Type="http://schemas.openxmlformats.org/officeDocument/2006/relationships/tags" Target="../tags/tag486.xml"/><Relationship Id="rId1" Type="http://schemas.openxmlformats.org/officeDocument/2006/relationships/tags" Target="../tags/tag458.xml"/><Relationship Id="rId2" Type="http://schemas.openxmlformats.org/officeDocument/2006/relationships/tags" Target="../tags/tag459.xml"/><Relationship Id="rId3" Type="http://schemas.openxmlformats.org/officeDocument/2006/relationships/tags" Target="../tags/tag460.xml"/><Relationship Id="rId4" Type="http://schemas.openxmlformats.org/officeDocument/2006/relationships/tags" Target="../tags/tag461.xml"/><Relationship Id="rId5" Type="http://schemas.openxmlformats.org/officeDocument/2006/relationships/tags" Target="../tags/tag462.xml"/><Relationship Id="rId30" Type="http://schemas.openxmlformats.org/officeDocument/2006/relationships/tags" Target="../tags/tag487.xml"/><Relationship Id="rId31" Type="http://schemas.openxmlformats.org/officeDocument/2006/relationships/tags" Target="../tags/tag488.xml"/><Relationship Id="rId32" Type="http://schemas.openxmlformats.org/officeDocument/2006/relationships/tags" Target="../tags/tag489.xml"/><Relationship Id="rId9" Type="http://schemas.openxmlformats.org/officeDocument/2006/relationships/tags" Target="../tags/tag466.xml"/><Relationship Id="rId6" Type="http://schemas.openxmlformats.org/officeDocument/2006/relationships/tags" Target="../tags/tag463.xml"/><Relationship Id="rId7" Type="http://schemas.openxmlformats.org/officeDocument/2006/relationships/tags" Target="../tags/tag464.xml"/><Relationship Id="rId8" Type="http://schemas.openxmlformats.org/officeDocument/2006/relationships/tags" Target="../tags/tag465.xml"/><Relationship Id="rId33" Type="http://schemas.openxmlformats.org/officeDocument/2006/relationships/tags" Target="../tags/tag490.xml"/><Relationship Id="rId34" Type="http://schemas.openxmlformats.org/officeDocument/2006/relationships/tags" Target="../tags/tag491.xml"/><Relationship Id="rId35" Type="http://schemas.openxmlformats.org/officeDocument/2006/relationships/tags" Target="../tags/tag492.xml"/><Relationship Id="rId36" Type="http://schemas.openxmlformats.org/officeDocument/2006/relationships/tags" Target="../tags/tag493.xml"/><Relationship Id="rId10" Type="http://schemas.openxmlformats.org/officeDocument/2006/relationships/tags" Target="../tags/tag467.xml"/><Relationship Id="rId11" Type="http://schemas.openxmlformats.org/officeDocument/2006/relationships/tags" Target="../tags/tag468.xml"/><Relationship Id="rId12" Type="http://schemas.openxmlformats.org/officeDocument/2006/relationships/tags" Target="../tags/tag469.xml"/><Relationship Id="rId13" Type="http://schemas.openxmlformats.org/officeDocument/2006/relationships/tags" Target="../tags/tag470.xml"/><Relationship Id="rId14" Type="http://schemas.openxmlformats.org/officeDocument/2006/relationships/tags" Target="../tags/tag471.xml"/><Relationship Id="rId15" Type="http://schemas.openxmlformats.org/officeDocument/2006/relationships/tags" Target="../tags/tag472.xml"/><Relationship Id="rId16" Type="http://schemas.openxmlformats.org/officeDocument/2006/relationships/tags" Target="../tags/tag473.xml"/><Relationship Id="rId17" Type="http://schemas.openxmlformats.org/officeDocument/2006/relationships/tags" Target="../tags/tag474.xml"/><Relationship Id="rId18" Type="http://schemas.openxmlformats.org/officeDocument/2006/relationships/tags" Target="../tags/tag475.xml"/><Relationship Id="rId19" Type="http://schemas.openxmlformats.org/officeDocument/2006/relationships/tags" Target="../tags/tag476.xml"/><Relationship Id="rId37" Type="http://schemas.openxmlformats.org/officeDocument/2006/relationships/tags" Target="../tags/tag494.xml"/><Relationship Id="rId38" Type="http://schemas.openxmlformats.org/officeDocument/2006/relationships/tags" Target="../tags/tag495.xml"/><Relationship Id="rId39" Type="http://schemas.openxmlformats.org/officeDocument/2006/relationships/tags" Target="../tags/tag496.xml"/><Relationship Id="rId40" Type="http://schemas.openxmlformats.org/officeDocument/2006/relationships/tags" Target="../tags/tag497.xml"/><Relationship Id="rId41" Type="http://schemas.openxmlformats.org/officeDocument/2006/relationships/tags" Target="../tags/tag498.xml"/><Relationship Id="rId42" Type="http://schemas.openxmlformats.org/officeDocument/2006/relationships/tags" Target="../tags/tag499.xml"/><Relationship Id="rId43" Type="http://schemas.openxmlformats.org/officeDocument/2006/relationships/tags" Target="../tags/tag500.xml"/><Relationship Id="rId44" Type="http://schemas.openxmlformats.org/officeDocument/2006/relationships/tags" Target="../tags/tag501.xml"/><Relationship Id="rId45" Type="http://schemas.openxmlformats.org/officeDocument/2006/relationships/tags" Target="../tags/tag502.xml"/></Relationships>
</file>

<file path=ppt/slides/_rels/slide39.xml.rels><?xml version="1.0" encoding="UTF-8" standalone="yes"?>
<Relationships xmlns="http://schemas.openxmlformats.org/package/2006/relationships"><Relationship Id="rId46" Type="http://schemas.openxmlformats.org/officeDocument/2006/relationships/tags" Target="../tags/tag549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7.xml"/><Relationship Id="rId20" Type="http://schemas.openxmlformats.org/officeDocument/2006/relationships/tags" Target="../tags/tag523.xml"/><Relationship Id="rId21" Type="http://schemas.openxmlformats.org/officeDocument/2006/relationships/tags" Target="../tags/tag524.xml"/><Relationship Id="rId22" Type="http://schemas.openxmlformats.org/officeDocument/2006/relationships/tags" Target="../tags/tag525.xml"/><Relationship Id="rId23" Type="http://schemas.openxmlformats.org/officeDocument/2006/relationships/tags" Target="../tags/tag526.xml"/><Relationship Id="rId24" Type="http://schemas.openxmlformats.org/officeDocument/2006/relationships/tags" Target="../tags/tag527.xml"/><Relationship Id="rId25" Type="http://schemas.openxmlformats.org/officeDocument/2006/relationships/tags" Target="../tags/tag528.xml"/><Relationship Id="rId26" Type="http://schemas.openxmlformats.org/officeDocument/2006/relationships/tags" Target="../tags/tag529.xml"/><Relationship Id="rId27" Type="http://schemas.openxmlformats.org/officeDocument/2006/relationships/tags" Target="../tags/tag530.xml"/><Relationship Id="rId28" Type="http://schemas.openxmlformats.org/officeDocument/2006/relationships/tags" Target="../tags/tag531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2" Type="http://schemas.openxmlformats.org/officeDocument/2006/relationships/tags" Target="../tags/tag505.xml"/><Relationship Id="rId3" Type="http://schemas.openxmlformats.org/officeDocument/2006/relationships/tags" Target="../tags/tag506.xml"/><Relationship Id="rId4" Type="http://schemas.openxmlformats.org/officeDocument/2006/relationships/tags" Target="../tags/tag507.xml"/><Relationship Id="rId5" Type="http://schemas.openxmlformats.org/officeDocument/2006/relationships/tags" Target="../tags/tag508.xml"/><Relationship Id="rId30" Type="http://schemas.openxmlformats.org/officeDocument/2006/relationships/tags" Target="../tags/tag533.xml"/><Relationship Id="rId31" Type="http://schemas.openxmlformats.org/officeDocument/2006/relationships/tags" Target="../tags/tag534.xml"/><Relationship Id="rId32" Type="http://schemas.openxmlformats.org/officeDocument/2006/relationships/tags" Target="../tags/tag535.xml"/><Relationship Id="rId9" Type="http://schemas.openxmlformats.org/officeDocument/2006/relationships/tags" Target="../tags/tag512.xml"/><Relationship Id="rId6" Type="http://schemas.openxmlformats.org/officeDocument/2006/relationships/tags" Target="../tags/tag509.xml"/><Relationship Id="rId7" Type="http://schemas.openxmlformats.org/officeDocument/2006/relationships/tags" Target="../tags/tag510.xml"/><Relationship Id="rId8" Type="http://schemas.openxmlformats.org/officeDocument/2006/relationships/tags" Target="../tags/tag511.xml"/><Relationship Id="rId33" Type="http://schemas.openxmlformats.org/officeDocument/2006/relationships/tags" Target="../tags/tag536.xml"/><Relationship Id="rId34" Type="http://schemas.openxmlformats.org/officeDocument/2006/relationships/tags" Target="../tags/tag537.xml"/><Relationship Id="rId35" Type="http://schemas.openxmlformats.org/officeDocument/2006/relationships/tags" Target="../tags/tag538.xml"/><Relationship Id="rId36" Type="http://schemas.openxmlformats.org/officeDocument/2006/relationships/tags" Target="../tags/tag539.xml"/><Relationship Id="rId10" Type="http://schemas.openxmlformats.org/officeDocument/2006/relationships/tags" Target="../tags/tag513.xml"/><Relationship Id="rId11" Type="http://schemas.openxmlformats.org/officeDocument/2006/relationships/tags" Target="../tags/tag514.xml"/><Relationship Id="rId12" Type="http://schemas.openxmlformats.org/officeDocument/2006/relationships/tags" Target="../tags/tag515.xml"/><Relationship Id="rId13" Type="http://schemas.openxmlformats.org/officeDocument/2006/relationships/tags" Target="../tags/tag516.xml"/><Relationship Id="rId14" Type="http://schemas.openxmlformats.org/officeDocument/2006/relationships/tags" Target="../tags/tag517.xml"/><Relationship Id="rId15" Type="http://schemas.openxmlformats.org/officeDocument/2006/relationships/tags" Target="../tags/tag518.xml"/><Relationship Id="rId16" Type="http://schemas.openxmlformats.org/officeDocument/2006/relationships/tags" Target="../tags/tag519.xml"/><Relationship Id="rId17" Type="http://schemas.openxmlformats.org/officeDocument/2006/relationships/tags" Target="../tags/tag520.xml"/><Relationship Id="rId18" Type="http://schemas.openxmlformats.org/officeDocument/2006/relationships/tags" Target="../tags/tag521.xml"/><Relationship Id="rId19" Type="http://schemas.openxmlformats.org/officeDocument/2006/relationships/tags" Target="../tags/tag522.xml"/><Relationship Id="rId37" Type="http://schemas.openxmlformats.org/officeDocument/2006/relationships/tags" Target="../tags/tag540.xml"/><Relationship Id="rId38" Type="http://schemas.openxmlformats.org/officeDocument/2006/relationships/tags" Target="../tags/tag541.xml"/><Relationship Id="rId39" Type="http://schemas.openxmlformats.org/officeDocument/2006/relationships/tags" Target="../tags/tag542.xml"/><Relationship Id="rId40" Type="http://schemas.openxmlformats.org/officeDocument/2006/relationships/tags" Target="../tags/tag543.xml"/><Relationship Id="rId41" Type="http://schemas.openxmlformats.org/officeDocument/2006/relationships/tags" Target="../tags/tag544.xml"/><Relationship Id="rId42" Type="http://schemas.openxmlformats.org/officeDocument/2006/relationships/tags" Target="../tags/tag545.xml"/><Relationship Id="rId43" Type="http://schemas.openxmlformats.org/officeDocument/2006/relationships/tags" Target="../tags/tag546.xml"/><Relationship Id="rId44" Type="http://schemas.openxmlformats.org/officeDocument/2006/relationships/tags" Target="../tags/tag547.xml"/><Relationship Id="rId45" Type="http://schemas.openxmlformats.org/officeDocument/2006/relationships/tags" Target="../tags/tag5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55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55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55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55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39.xml"/><Relationship Id="rId12" Type="http://schemas.openxmlformats.org/officeDocument/2006/relationships/tags" Target="../tags/tag40.xml"/><Relationship Id="rId13" Type="http://schemas.openxmlformats.org/officeDocument/2006/relationships/tags" Target="../tags/tag41.xml"/><Relationship Id="rId14" Type="http://schemas.openxmlformats.org/officeDocument/2006/relationships/tags" Target="../tags/tag42.xml"/><Relationship Id="rId15" Type="http://schemas.openxmlformats.org/officeDocument/2006/relationships/tags" Target="../tags/tag43.xml"/><Relationship Id="rId16" Type="http://schemas.openxmlformats.org/officeDocument/2006/relationships/tags" Target="../tags/tag44.xml"/><Relationship Id="rId17" Type="http://schemas.openxmlformats.org/officeDocument/2006/relationships/tags" Target="../tags/tag4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7.xml"/><Relationship Id="rId1" Type="http://schemas.openxmlformats.org/officeDocument/2006/relationships/tags" Target="../tags/tag29.xml"/><Relationship Id="rId2" Type="http://schemas.openxmlformats.org/officeDocument/2006/relationships/tags" Target="../tags/tag30.xml"/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Relationship Id="rId9" Type="http://schemas.openxmlformats.org/officeDocument/2006/relationships/tags" Target="../tags/tag37.xml"/><Relationship Id="rId10" Type="http://schemas.openxmlformats.org/officeDocument/2006/relationships/tags" Target="../tags/tag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8: </a:t>
            </a:r>
            <a:r>
              <a:rPr lang="en-US" sz="3200" i="0" dirty="0" smtClean="0"/>
              <a:t>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4343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Restore </a:t>
            </a:r>
            <a:r>
              <a:rPr lang="en-US" dirty="0"/>
              <a:t>the 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Restore 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2488347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600200" y="4236184"/>
            <a:ext cx="6607899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with </a:t>
            </a:r>
            <a:r>
              <a:rPr lang="en-US" sz="20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Swap with lesser child </a:t>
            </a:r>
            <a:r>
              <a:rPr lang="en-US" sz="2000" b="0" dirty="0">
                <a:latin typeface="Arial" charset="0"/>
              </a:rPr>
              <a:t>and go 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b="0" dirty="0">
              <a:latin typeface="Arial" charset="0"/>
            </a:endParaRPr>
          </a:p>
          <a:p>
            <a:pPr eaLnBrk="0" hangingPunct="0"/>
            <a:endParaRPr lang="en-US" sz="2000" b="0" dirty="0" smtClean="0">
              <a:latin typeface="Arial" charset="0"/>
            </a:endParaRPr>
          </a:p>
          <a:p>
            <a:pPr eaLnBrk="0" hangingPunct="0"/>
            <a:r>
              <a:rPr lang="en-US" sz="2000" b="0" dirty="0" smtClean="0">
                <a:latin typeface="Arial" charset="0"/>
              </a:rPr>
              <a:t>Why is this correct?  What </a:t>
            </a:r>
            <a:r>
              <a:rPr lang="en-US" sz="2000" b="0" dirty="0">
                <a:latin typeface="Arial" charset="0"/>
              </a:rPr>
              <a:t>is the run time?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17215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1873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30153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3624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3309084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3309084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3309084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2775684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2775684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2775684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2775684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2166084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2166084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1872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24526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752600" y="4200525"/>
            <a:ext cx="573932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larger, </a:t>
            </a:r>
            <a:r>
              <a:rPr lang="en-US" sz="2000" b="0" dirty="0" smtClean="0">
                <a:latin typeface="Arial" charset="0"/>
              </a:rPr>
              <a:t>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  <a:p>
            <a:pPr eaLnBrk="0" hangingPunct="0"/>
            <a:endParaRPr lang="en-US" sz="2000" b="0" dirty="0">
              <a:latin typeface="Arial" charset="0"/>
            </a:endParaRPr>
          </a:p>
          <a:p>
            <a:pPr eaLnBrk="0" hangingPunct="0"/>
            <a:r>
              <a:rPr lang="en-US" sz="2000" b="0" dirty="0">
                <a:latin typeface="Arial" charset="0"/>
              </a:rPr>
              <a:t>Why is this correct?  What is the run 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31321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</a:t>
            </a:r>
            <a:r>
              <a:rPr lang="en-US" dirty="0"/>
              <a:t>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dirty="0" smtClean="0"/>
              <a:t>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worst-case time proportional to tree height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r>
              <a:rPr lang="en-US" dirty="0" smtClean="0"/>
              <a:t>But it’s not easy</a:t>
            </a:r>
          </a:p>
          <a:p>
            <a:pPr lvl="2"/>
            <a:r>
              <a:rPr lang="en-US" dirty="0" smtClean="0"/>
              <a:t>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always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promised </a:t>
            </a:r>
            <a:r>
              <a:rPr lang="en-US" i="1" dirty="0" smtClean="0"/>
              <a:t>O</a:t>
            </a:r>
            <a:r>
              <a:rPr lang="en-US" dirty="0" smtClean="0"/>
              <a:t>(1) on average (assuming random arrival of items)</a:t>
            </a:r>
          </a:p>
          <a:p>
            <a:pPr lvl="2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There’s a “trick”: don’t represent complete trees with explicit edges!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848600" cy="2971800"/>
          </a:xfrm>
        </p:spPr>
        <p:txBody>
          <a:bodyPr/>
          <a:lstStyle/>
          <a:p>
            <a:r>
              <a:rPr lang="en-US" dirty="0" smtClean="0"/>
              <a:t>Priority Queue ADT: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Binary heap data structure: Complete binary tree where each node has priority value greater than its parent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  <a:p>
            <a:r>
              <a:rPr lang="en-US" dirty="0" smtClean="0"/>
              <a:t>But: tracking the “last position” is painful and we can do better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14478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1524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71002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19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/>
              <a:t>Array Representation of Binary Trees</a:t>
            </a:r>
            <a:endParaRPr lang="en-US" dirty="0"/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Midterm next week</a:t>
            </a:r>
          </a:p>
          <a:p>
            <a:pPr lvl="1"/>
            <a:r>
              <a:rPr lang="en-US" sz="2800" dirty="0" smtClean="0"/>
              <a:t>Midterm review TA session on Tuesday</a:t>
            </a:r>
          </a:p>
          <a:p>
            <a:pPr lvl="1"/>
            <a:r>
              <a:rPr lang="en-US" sz="2800" dirty="0" err="1" smtClean="0"/>
              <a:t>Shuo</a:t>
            </a:r>
            <a:r>
              <a:rPr lang="en-US" sz="2800" dirty="0" smtClean="0"/>
              <a:t> extra office hours 12:30-1:30 Monday</a:t>
            </a:r>
          </a:p>
          <a:p>
            <a:r>
              <a:rPr lang="en-US" sz="2800" dirty="0" smtClean="0"/>
              <a:t>Homework 1 feedback out soon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289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the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Non-data space: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</a:t>
            </a:r>
            <a:r>
              <a:rPr lang="en-US" dirty="0" smtClean="0"/>
              <a:t>be-</a:t>
            </a:r>
            <a:r>
              <a:rPr lang="en-US" dirty="0" smtClean="0"/>
              <a:t>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06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insert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(size==arr.length-1)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resize();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size,val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219200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</a:rPr>
              <a:t>(hole </a:t>
            </a:r>
            <a:r>
              <a:rPr lang="en-US" sz="2000" b="1" dirty="0">
                <a:latin typeface="Courier New" pitchFamily="49" charset="0"/>
              </a:rPr>
              <a:t>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</a:t>
            </a:r>
            <a:r>
              <a:rPr lang="en-US" sz="2000" b="1" dirty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</a:t>
            </a:r>
            <a:r>
              <a:rPr lang="en-US" sz="2000" b="1" dirty="0" smtClean="0">
                <a:latin typeface="Courier New" pitchFamily="49" charset="0"/>
              </a:rPr>
              <a:t>= hole / 2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76800" y="376989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654396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</a:rPr>
              <a:t>())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1143000"/>
            <a:ext cx="4648002" cy="44888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(right &gt; </a:t>
            </a:r>
            <a:r>
              <a:rPr lang="en-US" sz="2000" dirty="0" smtClean="0">
                <a:latin typeface="Courier New" pitchFamily="49" charset="0"/>
              </a:rPr>
              <a:t>size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|</a:t>
            </a:r>
            <a:endParaRPr lang="en-US" sz="2000" dirty="0" smtClean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[left]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[right</a:t>
            </a:r>
            <a:r>
              <a:rPr lang="en-US" sz="2000" dirty="0" smtClean="0">
                <a:latin typeface="Courier New" pitchFamily="49" charset="0"/>
              </a:rPr>
              <a:t>]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 &lt; </a:t>
            </a:r>
            <a:r>
              <a:rPr lang="en-US" sz="2000" dirty="0" err="1" smtClean="0"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105400" y="376989"/>
            <a:ext cx="3962400" cy="61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829508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8753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051615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64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003080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536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160528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055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4860219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278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831936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781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</a:t>
            </a:r>
            <a:r>
              <a:rPr lang="en-US" dirty="0" smtClean="0"/>
              <a:t>67, </a:t>
            </a:r>
            <a:r>
              <a:rPr lang="en-US" dirty="0" smtClean="0"/>
              <a:t>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578468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2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2148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Stores elements with data and comparable priorities</a:t>
            </a:r>
          </a:p>
          <a:p>
            <a:pPr lvl="1"/>
            <a:r>
              <a:rPr lang="en-US" sz="2400" dirty="0" smtClean="0"/>
              <a:t>“priority 1” is more important than “priority 4”</a:t>
            </a:r>
          </a:p>
          <a:p>
            <a:r>
              <a:rPr lang="en-US" sz="2400" dirty="0" smtClean="0"/>
              <a:t>Operations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insert</a:t>
            </a:r>
            <a:endParaRPr lang="en-US" sz="2400" dirty="0"/>
          </a:p>
          <a:p>
            <a:pPr lvl="1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deleteMin</a:t>
            </a:r>
            <a:endParaRPr lang="en-US" sz="2400" dirty="0"/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6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the queue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with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sz="2400" b="1" dirty="0" smtClean="0">
                <a:sym typeface="Symbol"/>
              </a:rPr>
              <a:t>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Running 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74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works</a:t>
            </a:r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67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and fix 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level at a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19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2133600"/>
          </a:xfrm>
        </p:spPr>
        <p:txBody>
          <a:bodyPr/>
          <a:lstStyle/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for node not less than descendants </a:t>
            </a:r>
          </a:p>
          <a:p>
            <a:pPr lvl="2"/>
            <a:r>
              <a:rPr lang="en-US" dirty="0" smtClean="0"/>
              <a:t>heap-order problem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0387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1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89129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62039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79167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44798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78164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(cf. CSE143)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 (first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Much like Homework 1 uses a stack to implement reverse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720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So after the loop finishes, all nodes are less than their children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503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013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773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Worst case is inserting lower priority values later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By providing a specialized operation internal to the data structure (with access to the internal data),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</a:p>
          <a:p>
            <a:pPr lvl="2"/>
            <a:r>
              <a:rPr lang="en-US" dirty="0" smtClean="0"/>
              <a:t>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7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branching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-heaps: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heaps shallower, useful for heaps too big for memory (or cache)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Homework: Implement a </a:t>
            </a:r>
            <a:r>
              <a:rPr lang="en-US" dirty="0" smtClean="0">
                <a:solidFill>
                  <a:schemeClr val="accent2"/>
                </a:solidFill>
              </a:rPr>
              <a:t>3-heap</a:t>
            </a:r>
          </a:p>
          <a:p>
            <a:pPr lvl="1"/>
            <a:r>
              <a:rPr lang="en-US" dirty="0" smtClean="0"/>
              <a:t>Just have three children instead of 2</a:t>
            </a:r>
          </a:p>
          <a:p>
            <a:pPr lvl="1"/>
            <a:r>
              <a:rPr lang="en-US" dirty="0" smtClean="0"/>
              <a:t>Still use an array with all positions from 1…heap-size used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71127"/>
              </p:ext>
            </p:extLst>
          </p:nvPr>
        </p:nvGraphicFramePr>
        <p:xfrm>
          <a:off x="3276600" y="3733800"/>
          <a:ext cx="304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Indices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8,9,10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11,12,13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14,15,16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959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skipping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merge: </a:t>
            </a:r>
            <a:r>
              <a:rPr lang="en-US" dirty="0">
                <a:cs typeface="Courier New" pitchFamily="49" charset="0"/>
              </a:rPr>
              <a:t>g</a:t>
            </a:r>
            <a:r>
              <a:rPr lang="en-US" dirty="0"/>
              <a:t>iven two priority queues, make one priority queue</a:t>
            </a:r>
          </a:p>
          <a:p>
            <a:pPr lvl="1"/>
            <a:r>
              <a:rPr lang="en-US" dirty="0"/>
              <a:t>How might you merge binary heaps:</a:t>
            </a:r>
          </a:p>
          <a:p>
            <a:pPr lvl="2"/>
            <a:r>
              <a:rPr lang="en-US" dirty="0"/>
              <a:t>If one heap is much smaller than the other?</a:t>
            </a:r>
          </a:p>
          <a:p>
            <a:pPr lvl="2"/>
            <a:r>
              <a:rPr lang="en-US" dirty="0"/>
              <a:t>If both are about the same size?</a:t>
            </a:r>
          </a:p>
          <a:p>
            <a:pPr lvl="1"/>
            <a:r>
              <a:rPr lang="en-US" dirty="0"/>
              <a:t>Different pointer-based data structures for priority queues support logarithmic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/>
              <a:t> operation (impossible with binary heaps)</a:t>
            </a:r>
          </a:p>
          <a:p>
            <a:pPr lvl="2"/>
            <a:r>
              <a:rPr lang="en-US" dirty="0"/>
              <a:t>Leftist heaps, skew heaps, binomial </a:t>
            </a:r>
            <a:r>
              <a:rPr lang="en-US" dirty="0" smtClean="0"/>
              <a:t>queues</a:t>
            </a:r>
          </a:p>
          <a:p>
            <a:pPr lvl="2"/>
            <a:r>
              <a:rPr lang="en-US" dirty="0" smtClean="0"/>
              <a:t>Worse constant factors</a:t>
            </a:r>
          </a:p>
          <a:p>
            <a:pPr lvl="2"/>
            <a:r>
              <a:rPr lang="en-US" dirty="0" smtClean="0"/>
              <a:t>Trade-offs!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34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“Greedy” algorithms</a:t>
            </a:r>
          </a:p>
          <a:p>
            <a:pPr lvl="1"/>
            <a:r>
              <a:rPr lang="en-US" dirty="0" smtClean="0"/>
              <a:t>May see an example when we study graphs in a few weeks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Discrete event simulation (system simulation, virtual worlds, …)</a:t>
            </a:r>
          </a:p>
          <a:p>
            <a:pPr lvl="1"/>
            <a:r>
              <a:rPr lang="en-US" dirty="0" smtClean="0"/>
              <a:t>Each event </a:t>
            </a:r>
            <a:r>
              <a:rPr lang="en-US" i="1" dirty="0" smtClean="0"/>
              <a:t>e</a:t>
            </a:r>
            <a:r>
              <a:rPr lang="en-US" dirty="0" smtClean="0"/>
              <a:t> happens at some time </a:t>
            </a:r>
            <a:r>
              <a:rPr lang="en-US" i="1" dirty="0" smtClean="0"/>
              <a:t>t</a:t>
            </a:r>
            <a:r>
              <a:rPr lang="en-US" dirty="0" smtClean="0"/>
              <a:t>, updating system state and generating new events </a:t>
            </a:r>
            <a:r>
              <a:rPr lang="en-US" i="1" dirty="0" smtClean="0"/>
              <a:t>e1</a:t>
            </a:r>
            <a:r>
              <a:rPr lang="en-US" dirty="0" smtClean="0"/>
              <a:t>, …, </a:t>
            </a:r>
            <a:r>
              <a:rPr lang="en-US" i="1" dirty="0" smtClean="0"/>
              <a:t>en</a:t>
            </a:r>
            <a:r>
              <a:rPr lang="en-US" dirty="0" smtClean="0"/>
              <a:t> at times </a:t>
            </a:r>
            <a:r>
              <a:rPr lang="en-US" i="1" dirty="0" smtClean="0"/>
              <a:t>t</a:t>
            </a:r>
            <a:r>
              <a:rPr lang="en-US" dirty="0" smtClean="0"/>
              <a:t>+</a:t>
            </a:r>
            <a:r>
              <a:rPr lang="en-US" i="1" dirty="0" smtClean="0"/>
              <a:t>t1</a:t>
            </a:r>
            <a:r>
              <a:rPr lang="en-US" dirty="0" smtClean="0"/>
              <a:t>, …, </a:t>
            </a:r>
            <a:r>
              <a:rPr lang="en-US" i="1" dirty="0" err="1" smtClean="0"/>
              <a:t>t</a:t>
            </a:r>
            <a:r>
              <a:rPr lang="en-US" dirty="0" err="1" smtClean="0"/>
              <a:t>+</a:t>
            </a:r>
            <a:r>
              <a:rPr lang="en-US" i="1" dirty="0" err="1" smtClean="0"/>
              <a:t>tn</a:t>
            </a:r>
            <a:endParaRPr lang="en-US" i="1" dirty="0" smtClean="0"/>
          </a:p>
          <a:p>
            <a:pPr lvl="1"/>
            <a:r>
              <a:rPr lang="en-US" dirty="0" smtClean="0"/>
              <a:t>Naïve approach: advance “clock” by 1 unit at a time and process any events that happen then</a:t>
            </a:r>
          </a:p>
          <a:p>
            <a:pPr lvl="1"/>
            <a:r>
              <a:rPr lang="en-US" dirty="0" smtClean="0"/>
              <a:t>Better:</a:t>
            </a:r>
          </a:p>
          <a:p>
            <a:pPr lvl="2"/>
            <a:r>
              <a:rPr lang="en-US" i="1" dirty="0" smtClean="0"/>
              <a:t>Pending events</a:t>
            </a:r>
            <a:r>
              <a:rPr lang="en-US" dirty="0" smtClean="0"/>
              <a:t> in a priority queue (priority = event time)</a:t>
            </a:r>
          </a:p>
          <a:p>
            <a:pPr lvl="2"/>
            <a:r>
              <a:rPr lang="en-US" dirty="0" smtClean="0"/>
              <a:t>Repeatedly: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new events</a:t>
            </a:r>
          </a:p>
          <a:p>
            <a:pPr lvl="2"/>
            <a:r>
              <a:rPr lang="en-US" dirty="0" smtClean="0"/>
              <a:t>Effectively “set clock ahead to next event”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good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</a:t>
            </a:r>
            <a:r>
              <a:rPr lang="en-US" dirty="0" smtClean="0"/>
              <a:t>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</a:t>
            </a:r>
            <a:r>
              <a:rPr lang="en-US" dirty="0" smtClean="0"/>
              <a:t>linked list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</a:t>
            </a:r>
            <a:r>
              <a:rPr lang="en-US" dirty="0" smtClean="0"/>
              <a:t>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791200" cy="254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end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search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/ shift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front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remove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 leftmost             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)  leftmost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/>
              <a:t>If</a:t>
            </a:r>
            <a:r>
              <a:rPr lang="en-US" dirty="0" smtClean="0"/>
              <a:t> priorities are random, binary search tree will likely do better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on </a:t>
            </a:r>
            <a:r>
              <a:rPr lang="en-US" i="1" dirty="0" smtClean="0"/>
              <a:t>average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use array of  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i="1" dirty="0" smtClean="0"/>
              <a:t>Very</a:t>
            </a:r>
            <a:r>
              <a:rPr lang="en-US" dirty="0" smtClean="0"/>
              <a:t> good constant factors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33400" y="3390900"/>
            <a:ext cx="2717800" cy="1543050"/>
            <a:chOff x="533400" y="3390900"/>
            <a:chExt cx="2717800" cy="1543050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15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192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30</a:t>
              </a: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2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5200" y="3505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18796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6685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4732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2058988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" y="3390900"/>
              <a:ext cx="1549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not a heap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67200" y="3276600"/>
            <a:ext cx="3556000" cy="1946275"/>
            <a:chOff x="4267200" y="3276600"/>
            <a:chExt cx="3556000" cy="1946275"/>
          </a:xfrm>
        </p:grpSpPr>
        <p:grpSp>
          <p:nvGrpSpPr>
            <p:cNvPr id="36" name="Group 35"/>
            <p:cNvGrpSpPr/>
            <p:nvPr/>
          </p:nvGrpSpPr>
          <p:grpSpPr>
            <a:xfrm>
              <a:off x="4267200" y="3276600"/>
              <a:ext cx="3556000" cy="1946275"/>
              <a:chOff x="4267200" y="2930525"/>
              <a:chExt cx="3556000" cy="1946275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731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99</a:t>
                </a:r>
              </a:p>
            </p:txBody>
          </p:sp>
          <p:sp>
            <p:nvSpPr>
              <p:cNvPr id="17" name="Oval 1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60</a:t>
                </a:r>
              </a:p>
            </p:txBody>
          </p:sp>
          <p:sp>
            <p:nvSpPr>
              <p:cNvPr id="18" name="Oval 1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40</a:t>
                </a:r>
              </a:p>
            </p:txBody>
          </p:sp>
          <p:sp>
            <p:nvSpPr>
              <p:cNvPr id="19" name="Oval 16"/>
              <p:cNvSpPr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80</a:t>
                </a:r>
              </a:p>
            </p:txBody>
          </p:sp>
          <p:sp>
            <p:nvSpPr>
              <p:cNvPr id="20" name="Oval 1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20</a:t>
                </a:r>
              </a:p>
            </p:txBody>
          </p:sp>
          <p:sp>
            <p:nvSpPr>
              <p:cNvPr id="21" name="Oval 1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10</a:t>
                </a:r>
              </a:p>
            </p:txBody>
          </p:sp>
          <p:cxnSp>
            <p:nvCxnSpPr>
              <p:cNvPr id="22" name="AutoShape 19"/>
              <p:cNvCxnSpPr>
                <a:cxnSpLocks noChangeShapeType="1"/>
                <a:stCxn id="21" idx="3"/>
                <a:endCxn id="20" idx="0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3" name="AutoShape 20"/>
              <p:cNvCxnSpPr>
                <a:cxnSpLocks noChangeShapeType="1"/>
                <a:stCxn id="21" idx="5"/>
                <a:endCxn id="19" idx="0"/>
              </p:cNvCxnSpPr>
              <p:nvPr>
                <p:custDataLst>
                  <p:tags r:id="rId9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4" name="AutoShape 21"/>
              <p:cNvCxnSpPr>
                <a:cxnSpLocks noChangeShapeType="1"/>
                <a:stCxn id="19" idx="5"/>
                <a:endCxn id="16" idx="0"/>
              </p:cNvCxnSpPr>
              <p:nvPr>
                <p:custDataLst>
                  <p:tags r:id="rId10"/>
                </p:custDataLst>
              </p:nvPr>
            </p:nvCxnSpPr>
            <p:spPr bwMode="auto">
              <a:xfrm rot="16200000" flipH="1">
                <a:off x="7320579" y="3767753"/>
                <a:ext cx="270447" cy="2267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5" name="AutoShape 22"/>
              <p:cNvCxnSpPr>
                <a:cxnSpLocks noChangeShapeType="1"/>
                <a:stCxn id="20" idx="3"/>
                <a:endCxn id="18" idx="0"/>
              </p:cNvCxnSpPr>
              <p:nvPr>
                <p:custDataLst>
                  <p:tags r:id="rId11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6" name="AutoShape 23"/>
              <p:cNvCxnSpPr>
                <a:cxnSpLocks noChangeShapeType="1"/>
                <a:stCxn id="20" idx="5"/>
                <a:endCxn id="17" idx="0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Oval 24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50</a:t>
                </a:r>
              </a:p>
            </p:txBody>
          </p:sp>
          <p:cxnSp>
            <p:nvCxnSpPr>
              <p:cNvPr id="28" name="AutoShape 25"/>
              <p:cNvCxnSpPr>
                <a:cxnSpLocks noChangeShapeType="1"/>
                <a:stCxn id="18" idx="3"/>
                <a:endCxn id="27" idx="0"/>
              </p:cNvCxnSpPr>
              <p:nvPr>
                <p:custDataLst>
                  <p:tags r:id="rId14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Oval 26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700</a:t>
                </a:r>
              </a:p>
            </p:txBody>
          </p:sp>
          <p:cxnSp>
            <p:nvCxnSpPr>
              <p:cNvPr id="30" name="AutoShape 27"/>
              <p:cNvCxnSpPr>
                <a:cxnSpLocks noChangeShapeType="1"/>
                <a:stCxn id="18" idx="5"/>
                <a:endCxn id="29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1" name="Oval 2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53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85</a:t>
                </a:r>
              </a:p>
            </p:txBody>
          </p:sp>
          <p:cxnSp>
            <p:nvCxnSpPr>
              <p:cNvPr id="32" name="AutoShape 29"/>
              <p:cNvCxnSpPr>
                <a:cxnSpLocks noChangeShapeType="1"/>
                <a:stCxn id="19" idx="3"/>
                <a:endCxn id="31" idx="0"/>
              </p:cNvCxnSpPr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6759975" y="3793154"/>
                <a:ext cx="270447" cy="1759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72000" y="3314700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23966</TotalTime>
  <Words>3573</Words>
  <Application>Microsoft Macintosh PowerPoint</Application>
  <PresentationFormat>On-screen Show (4:3)</PresentationFormat>
  <Paragraphs>1111</Paragraphs>
  <Slides>46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dan_design_template</vt:lpstr>
      <vt:lpstr>CSE373: Data Structures &amp; Algorithms  Lecture 8: Priority Queues</vt:lpstr>
      <vt:lpstr>Announcements</vt:lpstr>
      <vt:lpstr>Priority Queue ADT</vt:lpstr>
      <vt:lpstr>Applications</vt:lpstr>
      <vt:lpstr>More applications</vt:lpstr>
      <vt:lpstr>Finding a good data structure</vt:lpstr>
      <vt:lpstr>More on possibilities</vt:lpstr>
      <vt:lpstr>Our data structure</vt:lpstr>
      <vt:lpstr>Operations: basic idea</vt:lpstr>
      <vt:lpstr>DeleteMin</vt:lpstr>
      <vt:lpstr>2. Restore the Structure Property</vt:lpstr>
      <vt:lpstr>3. Restore the Heap Property</vt:lpstr>
      <vt:lpstr>DeleteMin: Run Time Analysis</vt:lpstr>
      <vt:lpstr>Insert</vt:lpstr>
      <vt:lpstr>Insert: Maintain the Structure Property</vt:lpstr>
      <vt:lpstr>Maintain the heap property</vt:lpstr>
      <vt:lpstr>Insert: Run Time Analysis</vt:lpstr>
      <vt:lpstr>Review</vt:lpstr>
      <vt:lpstr>Array Representation of Binary Trees</vt:lpstr>
      <vt:lpstr>Judging the array implementation</vt:lpstr>
      <vt:lpstr>Pseudocode: insert</vt:lpstr>
      <vt:lpstr>Pseudocode: deleteMin</vt:lpstr>
      <vt:lpstr>Example</vt:lpstr>
      <vt:lpstr>Example</vt:lpstr>
      <vt:lpstr>Example</vt:lpstr>
      <vt:lpstr>Example</vt:lpstr>
      <vt:lpstr>Example</vt:lpstr>
      <vt:lpstr>Example</vt:lpstr>
      <vt:lpstr>Example</vt:lpstr>
      <vt:lpstr>Other operations</vt:lpstr>
      <vt:lpstr>Build Heap</vt:lpstr>
      <vt:lpstr>Floyd’s Method</vt:lpstr>
      <vt:lpstr>Example</vt:lpstr>
      <vt:lpstr>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Other branching factors</vt:lpstr>
      <vt:lpstr>What we are skipping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1060</cp:revision>
  <dcterms:created xsi:type="dcterms:W3CDTF">2009-03-13T20:43:19Z</dcterms:created>
  <dcterms:modified xsi:type="dcterms:W3CDTF">2014-01-24T22:17:47Z</dcterms:modified>
</cp:coreProperties>
</file>