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2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5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6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7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20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21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22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27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notesSlides/notesSlide28.xml" ContentType="application/vnd.openxmlformats-officedocument.presentationml.notesSlide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notesSlides/notesSlide29.xml" ContentType="application/vnd.openxmlformats-officedocument.presentationml.notesSlide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30.xml" ContentType="application/vnd.openxmlformats-officedocument.presentationml.notesSl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91" r:id="rId29"/>
    <p:sldId id="295" r:id="rId30"/>
    <p:sldId id="286" r:id="rId31"/>
    <p:sldId id="294" r:id="rId32"/>
    <p:sldId id="288" r:id="rId33"/>
    <p:sldId id="289" r:id="rId3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19F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>
        <p:scale>
          <a:sx n="78" d="100"/>
          <a:sy n="78" d="100"/>
        </p:scale>
        <p:origin x="-185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1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41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9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48B777-166C-4F6C-8D40-81B10FC997DC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4850A-CD1A-45B4-A2FA-7ABF895BB2E0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20" Type="http://schemas.openxmlformats.org/officeDocument/2006/relationships/tags" Target="../tags/tag81.xml"/><Relationship Id="rId21" Type="http://schemas.openxmlformats.org/officeDocument/2006/relationships/tags" Target="../tags/tag82.xml"/><Relationship Id="rId22" Type="http://schemas.openxmlformats.org/officeDocument/2006/relationships/tags" Target="../tags/tag83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10.xml"/><Relationship Id="rId10" Type="http://schemas.openxmlformats.org/officeDocument/2006/relationships/tags" Target="../tags/tag71.xml"/><Relationship Id="rId11" Type="http://schemas.openxmlformats.org/officeDocument/2006/relationships/tags" Target="../tags/tag72.xml"/><Relationship Id="rId12" Type="http://schemas.openxmlformats.org/officeDocument/2006/relationships/tags" Target="../tags/tag73.xml"/><Relationship Id="rId13" Type="http://schemas.openxmlformats.org/officeDocument/2006/relationships/tags" Target="../tags/tag74.xml"/><Relationship Id="rId14" Type="http://schemas.openxmlformats.org/officeDocument/2006/relationships/tags" Target="../tags/tag75.xml"/><Relationship Id="rId15" Type="http://schemas.openxmlformats.org/officeDocument/2006/relationships/tags" Target="../tags/tag76.xml"/><Relationship Id="rId16" Type="http://schemas.openxmlformats.org/officeDocument/2006/relationships/tags" Target="../tags/tag77.xml"/><Relationship Id="rId17" Type="http://schemas.openxmlformats.org/officeDocument/2006/relationships/tags" Target="../tags/tag78.xml"/><Relationship Id="rId18" Type="http://schemas.openxmlformats.org/officeDocument/2006/relationships/tags" Target="../tags/tag79.xml"/><Relationship Id="rId19" Type="http://schemas.openxmlformats.org/officeDocument/2006/relationships/tags" Target="../tags/tag80.xml"/><Relationship Id="rId1" Type="http://schemas.openxmlformats.org/officeDocument/2006/relationships/tags" Target="../tags/tag62.xml"/><Relationship Id="rId2" Type="http://schemas.openxmlformats.org/officeDocument/2006/relationships/tags" Target="../tags/tag63.xml"/><Relationship Id="rId3" Type="http://schemas.openxmlformats.org/officeDocument/2006/relationships/tags" Target="../tags/tag64.xml"/><Relationship Id="rId4" Type="http://schemas.openxmlformats.org/officeDocument/2006/relationships/tags" Target="../tags/tag65.xml"/><Relationship Id="rId5" Type="http://schemas.openxmlformats.org/officeDocument/2006/relationships/tags" Target="../tags/tag66.xml"/><Relationship Id="rId6" Type="http://schemas.openxmlformats.org/officeDocument/2006/relationships/tags" Target="../tags/tag67.xml"/><Relationship Id="rId7" Type="http://schemas.openxmlformats.org/officeDocument/2006/relationships/tags" Target="../tags/tag68.xml"/><Relationship Id="rId8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2.xml"/><Relationship Id="rId10" Type="http://schemas.openxmlformats.org/officeDocument/2006/relationships/tags" Target="../tags/tag93.xml"/><Relationship Id="rId11" Type="http://schemas.openxmlformats.org/officeDocument/2006/relationships/tags" Target="../tags/tag94.xml"/><Relationship Id="rId12" Type="http://schemas.openxmlformats.org/officeDocument/2006/relationships/tags" Target="../tags/tag95.xml"/><Relationship Id="rId13" Type="http://schemas.openxmlformats.org/officeDocument/2006/relationships/tags" Target="../tags/tag96.xml"/><Relationship Id="rId14" Type="http://schemas.openxmlformats.org/officeDocument/2006/relationships/tags" Target="../tags/tag97.xml"/><Relationship Id="rId15" Type="http://schemas.openxmlformats.org/officeDocument/2006/relationships/tags" Target="../tags/tag98.xml"/><Relationship Id="rId16" Type="http://schemas.openxmlformats.org/officeDocument/2006/relationships/tags" Target="../tags/tag99.xml"/><Relationship Id="rId17" Type="http://schemas.openxmlformats.org/officeDocument/2006/relationships/tags" Target="../tags/tag100.xml"/><Relationship Id="rId18" Type="http://schemas.openxmlformats.org/officeDocument/2006/relationships/tags" Target="../tags/tag101.xml"/><Relationship Id="rId19" Type="http://schemas.openxmlformats.org/officeDocument/2006/relationships/tags" Target="../tags/tag102.xml"/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6" Type="http://schemas.openxmlformats.org/officeDocument/2006/relationships/tags" Target="../tags/tag89.xml"/><Relationship Id="rId7" Type="http://schemas.openxmlformats.org/officeDocument/2006/relationships/tags" Target="../tags/tag90.xml"/><Relationship Id="rId8" Type="http://schemas.openxmlformats.org/officeDocument/2006/relationships/tags" Target="../tags/tag91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20" Type="http://schemas.openxmlformats.org/officeDocument/2006/relationships/tags" Target="../tags/tag122.xml"/><Relationship Id="rId21" Type="http://schemas.openxmlformats.org/officeDocument/2006/relationships/tags" Target="../tags/tag123.xml"/><Relationship Id="rId22" Type="http://schemas.openxmlformats.org/officeDocument/2006/relationships/tags" Target="../tags/tag124.xml"/><Relationship Id="rId23" Type="http://schemas.openxmlformats.org/officeDocument/2006/relationships/tags" Target="../tags/tag125.xml"/><Relationship Id="rId24" Type="http://schemas.openxmlformats.org/officeDocument/2006/relationships/tags" Target="../tags/tag126.xml"/><Relationship Id="rId25" Type="http://schemas.openxmlformats.org/officeDocument/2006/relationships/tags" Target="../tags/tag127.xml"/><Relationship Id="rId26" Type="http://schemas.openxmlformats.org/officeDocument/2006/relationships/tags" Target="../tags/tag128.xml"/><Relationship Id="rId27" Type="http://schemas.openxmlformats.org/officeDocument/2006/relationships/tags" Target="../tags/tag129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13.xml"/><Relationship Id="rId10" Type="http://schemas.openxmlformats.org/officeDocument/2006/relationships/tags" Target="../tags/tag112.xml"/><Relationship Id="rId11" Type="http://schemas.openxmlformats.org/officeDocument/2006/relationships/tags" Target="../tags/tag113.xml"/><Relationship Id="rId12" Type="http://schemas.openxmlformats.org/officeDocument/2006/relationships/tags" Target="../tags/tag114.xml"/><Relationship Id="rId13" Type="http://schemas.openxmlformats.org/officeDocument/2006/relationships/tags" Target="../tags/tag115.xml"/><Relationship Id="rId14" Type="http://schemas.openxmlformats.org/officeDocument/2006/relationships/tags" Target="../tags/tag116.xml"/><Relationship Id="rId15" Type="http://schemas.openxmlformats.org/officeDocument/2006/relationships/tags" Target="../tags/tag117.xml"/><Relationship Id="rId16" Type="http://schemas.openxmlformats.org/officeDocument/2006/relationships/tags" Target="../tags/tag118.xml"/><Relationship Id="rId17" Type="http://schemas.openxmlformats.org/officeDocument/2006/relationships/tags" Target="../tags/tag119.xml"/><Relationship Id="rId18" Type="http://schemas.openxmlformats.org/officeDocument/2006/relationships/tags" Target="../tags/tag120.xml"/><Relationship Id="rId19" Type="http://schemas.openxmlformats.org/officeDocument/2006/relationships/tags" Target="../tags/tag121.xml"/><Relationship Id="rId1" Type="http://schemas.openxmlformats.org/officeDocument/2006/relationships/tags" Target="../tags/tag103.xml"/><Relationship Id="rId2" Type="http://schemas.openxmlformats.org/officeDocument/2006/relationships/tags" Target="../tags/tag104.xml"/><Relationship Id="rId3" Type="http://schemas.openxmlformats.org/officeDocument/2006/relationships/tags" Target="../tags/tag105.xml"/><Relationship Id="rId4" Type="http://schemas.openxmlformats.org/officeDocument/2006/relationships/tags" Target="../tags/tag106.xml"/><Relationship Id="rId5" Type="http://schemas.openxmlformats.org/officeDocument/2006/relationships/tags" Target="../tags/tag107.xml"/><Relationship Id="rId6" Type="http://schemas.openxmlformats.org/officeDocument/2006/relationships/tags" Target="../tags/tag108.xml"/><Relationship Id="rId7" Type="http://schemas.openxmlformats.org/officeDocument/2006/relationships/tags" Target="../tags/tag109.xml"/><Relationship Id="rId8" Type="http://schemas.openxmlformats.org/officeDocument/2006/relationships/tags" Target="../tags/tag1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40.xml"/><Relationship Id="rId12" Type="http://schemas.openxmlformats.org/officeDocument/2006/relationships/tags" Target="../tags/tag141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5.xml"/><Relationship Id="rId1" Type="http://schemas.openxmlformats.org/officeDocument/2006/relationships/tags" Target="../tags/tag130.xml"/><Relationship Id="rId2" Type="http://schemas.openxmlformats.org/officeDocument/2006/relationships/tags" Target="../tags/tag131.xml"/><Relationship Id="rId3" Type="http://schemas.openxmlformats.org/officeDocument/2006/relationships/tags" Target="../tags/tag132.xml"/><Relationship Id="rId4" Type="http://schemas.openxmlformats.org/officeDocument/2006/relationships/tags" Target="../tags/tag133.xml"/><Relationship Id="rId5" Type="http://schemas.openxmlformats.org/officeDocument/2006/relationships/tags" Target="../tags/tag134.xml"/><Relationship Id="rId6" Type="http://schemas.openxmlformats.org/officeDocument/2006/relationships/tags" Target="../tags/tag135.xml"/><Relationship Id="rId7" Type="http://schemas.openxmlformats.org/officeDocument/2006/relationships/tags" Target="../tags/tag136.xml"/><Relationship Id="rId8" Type="http://schemas.openxmlformats.org/officeDocument/2006/relationships/tags" Target="../tags/tag137.xml"/><Relationship Id="rId9" Type="http://schemas.openxmlformats.org/officeDocument/2006/relationships/tags" Target="../tags/tag138.xml"/><Relationship Id="rId10" Type="http://schemas.openxmlformats.org/officeDocument/2006/relationships/tags" Target="../tags/tag139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tags" Target="../tags/tag152.xml"/><Relationship Id="rId12" Type="http://schemas.openxmlformats.org/officeDocument/2006/relationships/tags" Target="../tags/tag153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6.xml"/><Relationship Id="rId1" Type="http://schemas.openxmlformats.org/officeDocument/2006/relationships/tags" Target="../tags/tag142.xml"/><Relationship Id="rId2" Type="http://schemas.openxmlformats.org/officeDocument/2006/relationships/tags" Target="../tags/tag143.xml"/><Relationship Id="rId3" Type="http://schemas.openxmlformats.org/officeDocument/2006/relationships/tags" Target="../tags/tag144.xml"/><Relationship Id="rId4" Type="http://schemas.openxmlformats.org/officeDocument/2006/relationships/tags" Target="../tags/tag145.xml"/><Relationship Id="rId5" Type="http://schemas.openxmlformats.org/officeDocument/2006/relationships/tags" Target="../tags/tag146.xml"/><Relationship Id="rId6" Type="http://schemas.openxmlformats.org/officeDocument/2006/relationships/tags" Target="../tags/tag147.xml"/><Relationship Id="rId7" Type="http://schemas.openxmlformats.org/officeDocument/2006/relationships/tags" Target="../tags/tag148.xml"/><Relationship Id="rId8" Type="http://schemas.openxmlformats.org/officeDocument/2006/relationships/tags" Target="../tags/tag149.xml"/><Relationship Id="rId9" Type="http://schemas.openxmlformats.org/officeDocument/2006/relationships/tags" Target="../tags/tag150.xml"/><Relationship Id="rId10" Type="http://schemas.openxmlformats.org/officeDocument/2006/relationships/tags" Target="../tags/tag151.xml"/></Relationships>
</file>

<file path=ppt/slides/_rels/slide17.xml.rels><?xml version="1.0" encoding="UTF-8" standalone="yes"?>
<Relationships xmlns="http://schemas.openxmlformats.org/package/2006/relationships"><Relationship Id="rId46" Type="http://schemas.openxmlformats.org/officeDocument/2006/relationships/notesSlide" Target="../notesSlides/notesSlide17.xml"/><Relationship Id="rId20" Type="http://schemas.openxmlformats.org/officeDocument/2006/relationships/tags" Target="../tags/tag173.xml"/><Relationship Id="rId21" Type="http://schemas.openxmlformats.org/officeDocument/2006/relationships/tags" Target="../tags/tag174.xml"/><Relationship Id="rId22" Type="http://schemas.openxmlformats.org/officeDocument/2006/relationships/tags" Target="../tags/tag175.xml"/><Relationship Id="rId23" Type="http://schemas.openxmlformats.org/officeDocument/2006/relationships/tags" Target="../tags/tag176.xml"/><Relationship Id="rId24" Type="http://schemas.openxmlformats.org/officeDocument/2006/relationships/tags" Target="../tags/tag177.xml"/><Relationship Id="rId25" Type="http://schemas.openxmlformats.org/officeDocument/2006/relationships/tags" Target="../tags/tag178.xml"/><Relationship Id="rId26" Type="http://schemas.openxmlformats.org/officeDocument/2006/relationships/tags" Target="../tags/tag179.xml"/><Relationship Id="rId27" Type="http://schemas.openxmlformats.org/officeDocument/2006/relationships/tags" Target="../tags/tag180.xml"/><Relationship Id="rId28" Type="http://schemas.openxmlformats.org/officeDocument/2006/relationships/tags" Target="../tags/tag181.xml"/><Relationship Id="rId29" Type="http://schemas.openxmlformats.org/officeDocument/2006/relationships/tags" Target="../tags/tag182.xml"/><Relationship Id="rId1" Type="http://schemas.openxmlformats.org/officeDocument/2006/relationships/tags" Target="../tags/tag154.xml"/><Relationship Id="rId2" Type="http://schemas.openxmlformats.org/officeDocument/2006/relationships/tags" Target="../tags/tag155.xml"/><Relationship Id="rId3" Type="http://schemas.openxmlformats.org/officeDocument/2006/relationships/tags" Target="../tags/tag156.xml"/><Relationship Id="rId4" Type="http://schemas.openxmlformats.org/officeDocument/2006/relationships/tags" Target="../tags/tag157.xml"/><Relationship Id="rId5" Type="http://schemas.openxmlformats.org/officeDocument/2006/relationships/tags" Target="../tags/tag158.xml"/><Relationship Id="rId30" Type="http://schemas.openxmlformats.org/officeDocument/2006/relationships/tags" Target="../tags/tag183.xml"/><Relationship Id="rId31" Type="http://schemas.openxmlformats.org/officeDocument/2006/relationships/tags" Target="../tags/tag184.xml"/><Relationship Id="rId32" Type="http://schemas.openxmlformats.org/officeDocument/2006/relationships/tags" Target="../tags/tag185.xml"/><Relationship Id="rId9" Type="http://schemas.openxmlformats.org/officeDocument/2006/relationships/tags" Target="../tags/tag162.xml"/><Relationship Id="rId6" Type="http://schemas.openxmlformats.org/officeDocument/2006/relationships/tags" Target="../tags/tag159.xml"/><Relationship Id="rId7" Type="http://schemas.openxmlformats.org/officeDocument/2006/relationships/tags" Target="../tags/tag160.xml"/><Relationship Id="rId8" Type="http://schemas.openxmlformats.org/officeDocument/2006/relationships/tags" Target="../tags/tag161.xml"/><Relationship Id="rId33" Type="http://schemas.openxmlformats.org/officeDocument/2006/relationships/tags" Target="../tags/tag186.xml"/><Relationship Id="rId34" Type="http://schemas.openxmlformats.org/officeDocument/2006/relationships/tags" Target="../tags/tag187.xml"/><Relationship Id="rId35" Type="http://schemas.openxmlformats.org/officeDocument/2006/relationships/tags" Target="../tags/tag188.xml"/><Relationship Id="rId36" Type="http://schemas.openxmlformats.org/officeDocument/2006/relationships/tags" Target="../tags/tag189.xml"/><Relationship Id="rId10" Type="http://schemas.openxmlformats.org/officeDocument/2006/relationships/tags" Target="../tags/tag163.xml"/><Relationship Id="rId11" Type="http://schemas.openxmlformats.org/officeDocument/2006/relationships/tags" Target="../tags/tag164.xml"/><Relationship Id="rId12" Type="http://schemas.openxmlformats.org/officeDocument/2006/relationships/tags" Target="../tags/tag165.xml"/><Relationship Id="rId13" Type="http://schemas.openxmlformats.org/officeDocument/2006/relationships/tags" Target="../tags/tag166.xml"/><Relationship Id="rId14" Type="http://schemas.openxmlformats.org/officeDocument/2006/relationships/tags" Target="../tags/tag167.xml"/><Relationship Id="rId15" Type="http://schemas.openxmlformats.org/officeDocument/2006/relationships/tags" Target="../tags/tag168.xml"/><Relationship Id="rId16" Type="http://schemas.openxmlformats.org/officeDocument/2006/relationships/tags" Target="../tags/tag169.xml"/><Relationship Id="rId17" Type="http://schemas.openxmlformats.org/officeDocument/2006/relationships/tags" Target="../tags/tag170.xml"/><Relationship Id="rId18" Type="http://schemas.openxmlformats.org/officeDocument/2006/relationships/tags" Target="../tags/tag171.xml"/><Relationship Id="rId19" Type="http://schemas.openxmlformats.org/officeDocument/2006/relationships/tags" Target="../tags/tag172.xml"/><Relationship Id="rId37" Type="http://schemas.openxmlformats.org/officeDocument/2006/relationships/tags" Target="../tags/tag190.xml"/><Relationship Id="rId38" Type="http://schemas.openxmlformats.org/officeDocument/2006/relationships/tags" Target="../tags/tag191.xml"/><Relationship Id="rId39" Type="http://schemas.openxmlformats.org/officeDocument/2006/relationships/tags" Target="../tags/tag192.xml"/><Relationship Id="rId40" Type="http://schemas.openxmlformats.org/officeDocument/2006/relationships/tags" Target="../tags/tag193.xml"/><Relationship Id="rId41" Type="http://schemas.openxmlformats.org/officeDocument/2006/relationships/tags" Target="../tags/tag194.xml"/><Relationship Id="rId42" Type="http://schemas.openxmlformats.org/officeDocument/2006/relationships/tags" Target="../tags/tag195.xml"/><Relationship Id="rId43" Type="http://schemas.openxmlformats.org/officeDocument/2006/relationships/tags" Target="../tags/tag196.xml"/><Relationship Id="rId44" Type="http://schemas.openxmlformats.org/officeDocument/2006/relationships/tags" Target="../tags/tag197.xml"/><Relationship Id="rId45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206.xml"/><Relationship Id="rId20" Type="http://schemas.openxmlformats.org/officeDocument/2006/relationships/tags" Target="../tags/tag217.xml"/><Relationship Id="rId21" Type="http://schemas.openxmlformats.org/officeDocument/2006/relationships/tags" Target="../tags/tag218.xml"/><Relationship Id="rId22" Type="http://schemas.openxmlformats.org/officeDocument/2006/relationships/tags" Target="../tags/tag219.xml"/><Relationship Id="rId23" Type="http://schemas.openxmlformats.org/officeDocument/2006/relationships/tags" Target="../tags/tag220.xml"/><Relationship Id="rId24" Type="http://schemas.openxmlformats.org/officeDocument/2006/relationships/tags" Target="../tags/tag221.xml"/><Relationship Id="rId25" Type="http://schemas.openxmlformats.org/officeDocument/2006/relationships/tags" Target="../tags/tag222.xml"/><Relationship Id="rId26" Type="http://schemas.openxmlformats.org/officeDocument/2006/relationships/tags" Target="../tags/tag223.xml"/><Relationship Id="rId27" Type="http://schemas.openxmlformats.org/officeDocument/2006/relationships/tags" Target="../tags/tag224.xml"/><Relationship Id="rId28" Type="http://schemas.openxmlformats.org/officeDocument/2006/relationships/tags" Target="../tags/tag225.xml"/><Relationship Id="rId29" Type="http://schemas.openxmlformats.org/officeDocument/2006/relationships/tags" Target="../tags/tag226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18.xml"/><Relationship Id="rId10" Type="http://schemas.openxmlformats.org/officeDocument/2006/relationships/tags" Target="../tags/tag207.xml"/><Relationship Id="rId11" Type="http://schemas.openxmlformats.org/officeDocument/2006/relationships/tags" Target="../tags/tag208.xml"/><Relationship Id="rId12" Type="http://schemas.openxmlformats.org/officeDocument/2006/relationships/tags" Target="../tags/tag209.xml"/><Relationship Id="rId13" Type="http://schemas.openxmlformats.org/officeDocument/2006/relationships/tags" Target="../tags/tag210.xml"/><Relationship Id="rId14" Type="http://schemas.openxmlformats.org/officeDocument/2006/relationships/tags" Target="../tags/tag211.xml"/><Relationship Id="rId15" Type="http://schemas.openxmlformats.org/officeDocument/2006/relationships/tags" Target="../tags/tag212.xml"/><Relationship Id="rId16" Type="http://schemas.openxmlformats.org/officeDocument/2006/relationships/tags" Target="../tags/tag213.xml"/><Relationship Id="rId17" Type="http://schemas.openxmlformats.org/officeDocument/2006/relationships/tags" Target="../tags/tag214.xml"/><Relationship Id="rId18" Type="http://schemas.openxmlformats.org/officeDocument/2006/relationships/tags" Target="../tags/tag215.xml"/><Relationship Id="rId19" Type="http://schemas.openxmlformats.org/officeDocument/2006/relationships/tags" Target="../tags/tag216.xml"/><Relationship Id="rId1" Type="http://schemas.openxmlformats.org/officeDocument/2006/relationships/tags" Target="../tags/tag198.xml"/><Relationship Id="rId2" Type="http://schemas.openxmlformats.org/officeDocument/2006/relationships/tags" Target="../tags/tag199.xml"/><Relationship Id="rId3" Type="http://schemas.openxmlformats.org/officeDocument/2006/relationships/tags" Target="../tags/tag200.xml"/><Relationship Id="rId4" Type="http://schemas.openxmlformats.org/officeDocument/2006/relationships/tags" Target="../tags/tag201.xml"/><Relationship Id="rId5" Type="http://schemas.openxmlformats.org/officeDocument/2006/relationships/tags" Target="../tags/tag202.xml"/><Relationship Id="rId6" Type="http://schemas.openxmlformats.org/officeDocument/2006/relationships/tags" Target="../tags/tag203.xml"/><Relationship Id="rId7" Type="http://schemas.openxmlformats.org/officeDocument/2006/relationships/tags" Target="../tags/tag204.xml"/><Relationship Id="rId8" Type="http://schemas.openxmlformats.org/officeDocument/2006/relationships/tags" Target="../tags/tag20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237.xml"/><Relationship Id="rId12" Type="http://schemas.openxmlformats.org/officeDocument/2006/relationships/tags" Target="../tags/tag238.xml"/><Relationship Id="rId13" Type="http://schemas.openxmlformats.org/officeDocument/2006/relationships/tags" Target="../tags/tag239.xml"/><Relationship Id="rId14" Type="http://schemas.openxmlformats.org/officeDocument/2006/relationships/tags" Target="../tags/tag240.xml"/><Relationship Id="rId15" Type="http://schemas.openxmlformats.org/officeDocument/2006/relationships/tags" Target="../tags/tag241.xml"/><Relationship Id="rId16" Type="http://schemas.openxmlformats.org/officeDocument/2006/relationships/tags" Target="../tags/tag242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0.xml"/><Relationship Id="rId1" Type="http://schemas.openxmlformats.org/officeDocument/2006/relationships/tags" Target="../tags/tag227.xml"/><Relationship Id="rId2" Type="http://schemas.openxmlformats.org/officeDocument/2006/relationships/tags" Target="../tags/tag228.xml"/><Relationship Id="rId3" Type="http://schemas.openxmlformats.org/officeDocument/2006/relationships/tags" Target="../tags/tag229.xml"/><Relationship Id="rId4" Type="http://schemas.openxmlformats.org/officeDocument/2006/relationships/tags" Target="../tags/tag230.xml"/><Relationship Id="rId5" Type="http://schemas.openxmlformats.org/officeDocument/2006/relationships/tags" Target="../tags/tag231.xml"/><Relationship Id="rId6" Type="http://schemas.openxmlformats.org/officeDocument/2006/relationships/tags" Target="../tags/tag232.xml"/><Relationship Id="rId7" Type="http://schemas.openxmlformats.org/officeDocument/2006/relationships/tags" Target="../tags/tag233.xml"/><Relationship Id="rId8" Type="http://schemas.openxmlformats.org/officeDocument/2006/relationships/tags" Target="../tags/tag234.xml"/><Relationship Id="rId9" Type="http://schemas.openxmlformats.org/officeDocument/2006/relationships/tags" Target="../tags/tag235.xml"/><Relationship Id="rId10" Type="http://schemas.openxmlformats.org/officeDocument/2006/relationships/tags" Target="../tags/tag236.xml"/></Relationships>
</file>

<file path=ppt/slides/_rels/slide21.xml.rels><?xml version="1.0" encoding="UTF-8" standalone="yes"?>
<Relationships xmlns="http://schemas.openxmlformats.org/package/2006/relationships"><Relationship Id="rId20" Type="http://schemas.openxmlformats.org/officeDocument/2006/relationships/tags" Target="../tags/tag262.xml"/><Relationship Id="rId21" Type="http://schemas.openxmlformats.org/officeDocument/2006/relationships/tags" Target="../tags/tag263.xml"/><Relationship Id="rId22" Type="http://schemas.openxmlformats.org/officeDocument/2006/relationships/tags" Target="../tags/tag264.xml"/><Relationship Id="rId23" Type="http://schemas.openxmlformats.org/officeDocument/2006/relationships/tags" Target="../tags/tag265.xml"/><Relationship Id="rId24" Type="http://schemas.openxmlformats.org/officeDocument/2006/relationships/tags" Target="../tags/tag266.xml"/><Relationship Id="rId25" Type="http://schemas.openxmlformats.org/officeDocument/2006/relationships/tags" Target="../tags/tag267.xml"/><Relationship Id="rId26" Type="http://schemas.openxmlformats.org/officeDocument/2006/relationships/tags" Target="../tags/tag268.xml"/><Relationship Id="rId27" Type="http://schemas.openxmlformats.org/officeDocument/2006/relationships/tags" Target="../tags/tag269.xml"/><Relationship Id="rId28" Type="http://schemas.openxmlformats.org/officeDocument/2006/relationships/tags" Target="../tags/tag270.xml"/><Relationship Id="rId29" Type="http://schemas.openxmlformats.org/officeDocument/2006/relationships/tags" Target="../tags/tag271.xml"/><Relationship Id="rId1" Type="http://schemas.openxmlformats.org/officeDocument/2006/relationships/tags" Target="../tags/tag243.xml"/><Relationship Id="rId2" Type="http://schemas.openxmlformats.org/officeDocument/2006/relationships/tags" Target="../tags/tag244.xml"/><Relationship Id="rId3" Type="http://schemas.openxmlformats.org/officeDocument/2006/relationships/tags" Target="../tags/tag245.xml"/><Relationship Id="rId4" Type="http://schemas.openxmlformats.org/officeDocument/2006/relationships/tags" Target="../tags/tag246.xml"/><Relationship Id="rId5" Type="http://schemas.openxmlformats.org/officeDocument/2006/relationships/tags" Target="../tags/tag247.xml"/><Relationship Id="rId30" Type="http://schemas.openxmlformats.org/officeDocument/2006/relationships/tags" Target="../tags/tag272.xml"/><Relationship Id="rId31" Type="http://schemas.openxmlformats.org/officeDocument/2006/relationships/tags" Target="../tags/tag273.xml"/><Relationship Id="rId32" Type="http://schemas.openxmlformats.org/officeDocument/2006/relationships/tags" Target="../tags/tag274.xml"/><Relationship Id="rId9" Type="http://schemas.openxmlformats.org/officeDocument/2006/relationships/tags" Target="../tags/tag251.xml"/><Relationship Id="rId6" Type="http://schemas.openxmlformats.org/officeDocument/2006/relationships/tags" Target="../tags/tag248.xml"/><Relationship Id="rId7" Type="http://schemas.openxmlformats.org/officeDocument/2006/relationships/tags" Target="../tags/tag249.xml"/><Relationship Id="rId8" Type="http://schemas.openxmlformats.org/officeDocument/2006/relationships/tags" Target="../tags/tag250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21.xml"/><Relationship Id="rId10" Type="http://schemas.openxmlformats.org/officeDocument/2006/relationships/tags" Target="../tags/tag252.xml"/><Relationship Id="rId11" Type="http://schemas.openxmlformats.org/officeDocument/2006/relationships/tags" Target="../tags/tag253.xml"/><Relationship Id="rId12" Type="http://schemas.openxmlformats.org/officeDocument/2006/relationships/tags" Target="../tags/tag254.xml"/><Relationship Id="rId13" Type="http://schemas.openxmlformats.org/officeDocument/2006/relationships/tags" Target="../tags/tag255.xml"/><Relationship Id="rId14" Type="http://schemas.openxmlformats.org/officeDocument/2006/relationships/tags" Target="../tags/tag256.xml"/><Relationship Id="rId15" Type="http://schemas.openxmlformats.org/officeDocument/2006/relationships/tags" Target="../tags/tag257.xml"/><Relationship Id="rId16" Type="http://schemas.openxmlformats.org/officeDocument/2006/relationships/tags" Target="../tags/tag258.xml"/><Relationship Id="rId17" Type="http://schemas.openxmlformats.org/officeDocument/2006/relationships/tags" Target="../tags/tag259.xml"/><Relationship Id="rId18" Type="http://schemas.openxmlformats.org/officeDocument/2006/relationships/tags" Target="../tags/tag260.xml"/><Relationship Id="rId19" Type="http://schemas.openxmlformats.org/officeDocument/2006/relationships/tags" Target="../tags/tag261.xml"/></Relationships>
</file>

<file path=ppt/slides/_rels/slide22.xml.rels><?xml version="1.0" encoding="UTF-8" standalone="yes"?>
<Relationships xmlns="http://schemas.openxmlformats.org/package/2006/relationships"><Relationship Id="rId20" Type="http://schemas.openxmlformats.org/officeDocument/2006/relationships/tags" Target="../tags/tag294.xml"/><Relationship Id="rId21" Type="http://schemas.openxmlformats.org/officeDocument/2006/relationships/tags" Target="../tags/tag295.xml"/><Relationship Id="rId22" Type="http://schemas.openxmlformats.org/officeDocument/2006/relationships/tags" Target="../tags/tag296.xml"/><Relationship Id="rId23" Type="http://schemas.openxmlformats.org/officeDocument/2006/relationships/tags" Target="../tags/tag297.xml"/><Relationship Id="rId24" Type="http://schemas.openxmlformats.org/officeDocument/2006/relationships/tags" Target="../tags/tag298.xml"/><Relationship Id="rId25" Type="http://schemas.openxmlformats.org/officeDocument/2006/relationships/tags" Target="../tags/tag299.xml"/><Relationship Id="rId26" Type="http://schemas.openxmlformats.org/officeDocument/2006/relationships/tags" Target="../tags/tag300.xml"/><Relationship Id="rId27" Type="http://schemas.openxmlformats.org/officeDocument/2006/relationships/tags" Target="../tags/tag301.xml"/><Relationship Id="rId28" Type="http://schemas.openxmlformats.org/officeDocument/2006/relationships/tags" Target="../tags/tag302.xml"/><Relationship Id="rId29" Type="http://schemas.openxmlformats.org/officeDocument/2006/relationships/tags" Target="../tags/tag303.xml"/><Relationship Id="rId1" Type="http://schemas.openxmlformats.org/officeDocument/2006/relationships/tags" Target="../tags/tag275.xml"/><Relationship Id="rId2" Type="http://schemas.openxmlformats.org/officeDocument/2006/relationships/tags" Target="../tags/tag276.xml"/><Relationship Id="rId3" Type="http://schemas.openxmlformats.org/officeDocument/2006/relationships/tags" Target="../tags/tag277.xml"/><Relationship Id="rId4" Type="http://schemas.openxmlformats.org/officeDocument/2006/relationships/tags" Target="../tags/tag278.xml"/><Relationship Id="rId5" Type="http://schemas.openxmlformats.org/officeDocument/2006/relationships/tags" Target="../tags/tag279.xml"/><Relationship Id="rId30" Type="http://schemas.openxmlformats.org/officeDocument/2006/relationships/tags" Target="../tags/tag304.xml"/><Relationship Id="rId31" Type="http://schemas.openxmlformats.org/officeDocument/2006/relationships/tags" Target="../tags/tag305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283.xml"/><Relationship Id="rId6" Type="http://schemas.openxmlformats.org/officeDocument/2006/relationships/tags" Target="../tags/tag280.xml"/><Relationship Id="rId7" Type="http://schemas.openxmlformats.org/officeDocument/2006/relationships/tags" Target="../tags/tag281.xml"/><Relationship Id="rId8" Type="http://schemas.openxmlformats.org/officeDocument/2006/relationships/tags" Target="../tags/tag282.xml"/><Relationship Id="rId33" Type="http://schemas.openxmlformats.org/officeDocument/2006/relationships/notesSlide" Target="../notesSlides/notesSlide22.xml"/><Relationship Id="rId10" Type="http://schemas.openxmlformats.org/officeDocument/2006/relationships/tags" Target="../tags/tag284.xml"/><Relationship Id="rId11" Type="http://schemas.openxmlformats.org/officeDocument/2006/relationships/tags" Target="../tags/tag285.xml"/><Relationship Id="rId12" Type="http://schemas.openxmlformats.org/officeDocument/2006/relationships/tags" Target="../tags/tag286.xml"/><Relationship Id="rId13" Type="http://schemas.openxmlformats.org/officeDocument/2006/relationships/tags" Target="../tags/tag287.xml"/><Relationship Id="rId14" Type="http://schemas.openxmlformats.org/officeDocument/2006/relationships/tags" Target="../tags/tag288.xml"/><Relationship Id="rId15" Type="http://schemas.openxmlformats.org/officeDocument/2006/relationships/tags" Target="../tags/tag289.xml"/><Relationship Id="rId16" Type="http://schemas.openxmlformats.org/officeDocument/2006/relationships/tags" Target="../tags/tag290.xml"/><Relationship Id="rId17" Type="http://schemas.openxmlformats.org/officeDocument/2006/relationships/tags" Target="../tags/tag291.xml"/><Relationship Id="rId18" Type="http://schemas.openxmlformats.org/officeDocument/2006/relationships/tags" Target="../tags/tag292.xml"/><Relationship Id="rId19" Type="http://schemas.openxmlformats.org/officeDocument/2006/relationships/tags" Target="../tags/tag293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314.xml"/><Relationship Id="rId20" Type="http://schemas.openxmlformats.org/officeDocument/2006/relationships/tags" Target="../tags/tag325.xml"/><Relationship Id="rId21" Type="http://schemas.openxmlformats.org/officeDocument/2006/relationships/tags" Target="../tags/tag32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315.xml"/><Relationship Id="rId11" Type="http://schemas.openxmlformats.org/officeDocument/2006/relationships/tags" Target="../tags/tag316.xml"/><Relationship Id="rId12" Type="http://schemas.openxmlformats.org/officeDocument/2006/relationships/tags" Target="../tags/tag317.xml"/><Relationship Id="rId13" Type="http://schemas.openxmlformats.org/officeDocument/2006/relationships/tags" Target="../tags/tag318.xml"/><Relationship Id="rId14" Type="http://schemas.openxmlformats.org/officeDocument/2006/relationships/tags" Target="../tags/tag319.xml"/><Relationship Id="rId15" Type="http://schemas.openxmlformats.org/officeDocument/2006/relationships/tags" Target="../tags/tag320.xml"/><Relationship Id="rId16" Type="http://schemas.openxmlformats.org/officeDocument/2006/relationships/tags" Target="../tags/tag321.xml"/><Relationship Id="rId17" Type="http://schemas.openxmlformats.org/officeDocument/2006/relationships/tags" Target="../tags/tag322.xml"/><Relationship Id="rId18" Type="http://schemas.openxmlformats.org/officeDocument/2006/relationships/tags" Target="../tags/tag323.xml"/><Relationship Id="rId19" Type="http://schemas.openxmlformats.org/officeDocument/2006/relationships/tags" Target="../tags/tag324.xml"/><Relationship Id="rId1" Type="http://schemas.openxmlformats.org/officeDocument/2006/relationships/tags" Target="../tags/tag306.xml"/><Relationship Id="rId2" Type="http://schemas.openxmlformats.org/officeDocument/2006/relationships/tags" Target="../tags/tag307.xml"/><Relationship Id="rId3" Type="http://schemas.openxmlformats.org/officeDocument/2006/relationships/tags" Target="../tags/tag308.xml"/><Relationship Id="rId4" Type="http://schemas.openxmlformats.org/officeDocument/2006/relationships/tags" Target="../tags/tag309.xml"/><Relationship Id="rId5" Type="http://schemas.openxmlformats.org/officeDocument/2006/relationships/tags" Target="../tags/tag310.xml"/><Relationship Id="rId6" Type="http://schemas.openxmlformats.org/officeDocument/2006/relationships/tags" Target="../tags/tag311.xml"/><Relationship Id="rId7" Type="http://schemas.openxmlformats.org/officeDocument/2006/relationships/tags" Target="../tags/tag312.xml"/><Relationship Id="rId8" Type="http://schemas.openxmlformats.org/officeDocument/2006/relationships/tags" Target="../tags/tag3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335.xml"/><Relationship Id="rId20" Type="http://schemas.openxmlformats.org/officeDocument/2006/relationships/tags" Target="../tags/tag346.xml"/><Relationship Id="rId21" Type="http://schemas.openxmlformats.org/officeDocument/2006/relationships/tags" Target="../tags/tag347.xml"/><Relationship Id="rId22" Type="http://schemas.openxmlformats.org/officeDocument/2006/relationships/tags" Target="../tags/tag348.xml"/><Relationship Id="rId23" Type="http://schemas.openxmlformats.org/officeDocument/2006/relationships/tags" Target="../tags/tag349.xml"/><Relationship Id="rId24" Type="http://schemas.openxmlformats.org/officeDocument/2006/relationships/tags" Target="../tags/tag350.xml"/><Relationship Id="rId25" Type="http://schemas.openxmlformats.org/officeDocument/2006/relationships/tags" Target="../tags/tag351.xml"/><Relationship Id="rId26" Type="http://schemas.openxmlformats.org/officeDocument/2006/relationships/tags" Target="../tags/tag352.xml"/><Relationship Id="rId27" Type="http://schemas.openxmlformats.org/officeDocument/2006/relationships/tags" Target="../tags/tag353.xml"/><Relationship Id="rId28" Type="http://schemas.openxmlformats.org/officeDocument/2006/relationships/tags" Target="../tags/tag35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7.xml"/><Relationship Id="rId10" Type="http://schemas.openxmlformats.org/officeDocument/2006/relationships/tags" Target="../tags/tag336.xml"/><Relationship Id="rId11" Type="http://schemas.openxmlformats.org/officeDocument/2006/relationships/tags" Target="../tags/tag337.xml"/><Relationship Id="rId12" Type="http://schemas.openxmlformats.org/officeDocument/2006/relationships/tags" Target="../tags/tag338.xml"/><Relationship Id="rId13" Type="http://schemas.openxmlformats.org/officeDocument/2006/relationships/tags" Target="../tags/tag339.xml"/><Relationship Id="rId14" Type="http://schemas.openxmlformats.org/officeDocument/2006/relationships/tags" Target="../tags/tag340.xml"/><Relationship Id="rId15" Type="http://schemas.openxmlformats.org/officeDocument/2006/relationships/tags" Target="../tags/tag341.xml"/><Relationship Id="rId16" Type="http://schemas.openxmlformats.org/officeDocument/2006/relationships/tags" Target="../tags/tag342.xml"/><Relationship Id="rId17" Type="http://schemas.openxmlformats.org/officeDocument/2006/relationships/tags" Target="../tags/tag343.xml"/><Relationship Id="rId18" Type="http://schemas.openxmlformats.org/officeDocument/2006/relationships/tags" Target="../tags/tag344.xml"/><Relationship Id="rId19" Type="http://schemas.openxmlformats.org/officeDocument/2006/relationships/tags" Target="../tags/tag345.xml"/><Relationship Id="rId1" Type="http://schemas.openxmlformats.org/officeDocument/2006/relationships/tags" Target="../tags/tag327.xml"/><Relationship Id="rId2" Type="http://schemas.openxmlformats.org/officeDocument/2006/relationships/tags" Target="../tags/tag328.xml"/><Relationship Id="rId3" Type="http://schemas.openxmlformats.org/officeDocument/2006/relationships/tags" Target="../tags/tag329.xml"/><Relationship Id="rId4" Type="http://schemas.openxmlformats.org/officeDocument/2006/relationships/tags" Target="../tags/tag330.xml"/><Relationship Id="rId5" Type="http://schemas.openxmlformats.org/officeDocument/2006/relationships/tags" Target="../tags/tag331.xml"/><Relationship Id="rId6" Type="http://schemas.openxmlformats.org/officeDocument/2006/relationships/tags" Target="../tags/tag332.xml"/><Relationship Id="rId7" Type="http://schemas.openxmlformats.org/officeDocument/2006/relationships/tags" Target="../tags/tag333.xml"/><Relationship Id="rId8" Type="http://schemas.openxmlformats.org/officeDocument/2006/relationships/tags" Target="../tags/tag334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365.xml"/><Relationship Id="rId12" Type="http://schemas.openxmlformats.org/officeDocument/2006/relationships/tags" Target="../tags/tag366.xml"/><Relationship Id="rId13" Type="http://schemas.openxmlformats.org/officeDocument/2006/relationships/tags" Target="../tags/tag367.xml"/><Relationship Id="rId14" Type="http://schemas.openxmlformats.org/officeDocument/2006/relationships/tags" Target="../tags/tag368.xml"/><Relationship Id="rId15" Type="http://schemas.openxmlformats.org/officeDocument/2006/relationships/tags" Target="../tags/tag369.xml"/><Relationship Id="rId16" Type="http://schemas.openxmlformats.org/officeDocument/2006/relationships/tags" Target="../tags/tag370.xml"/><Relationship Id="rId17" Type="http://schemas.openxmlformats.org/officeDocument/2006/relationships/tags" Target="../tags/tag371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8.xml"/><Relationship Id="rId1" Type="http://schemas.openxmlformats.org/officeDocument/2006/relationships/tags" Target="../tags/tag355.xml"/><Relationship Id="rId2" Type="http://schemas.openxmlformats.org/officeDocument/2006/relationships/tags" Target="../tags/tag356.xml"/><Relationship Id="rId3" Type="http://schemas.openxmlformats.org/officeDocument/2006/relationships/tags" Target="../tags/tag357.xml"/><Relationship Id="rId4" Type="http://schemas.openxmlformats.org/officeDocument/2006/relationships/tags" Target="../tags/tag358.xml"/><Relationship Id="rId5" Type="http://schemas.openxmlformats.org/officeDocument/2006/relationships/tags" Target="../tags/tag359.xml"/><Relationship Id="rId6" Type="http://schemas.openxmlformats.org/officeDocument/2006/relationships/tags" Target="../tags/tag360.xml"/><Relationship Id="rId7" Type="http://schemas.openxmlformats.org/officeDocument/2006/relationships/tags" Target="../tags/tag361.xml"/><Relationship Id="rId8" Type="http://schemas.openxmlformats.org/officeDocument/2006/relationships/tags" Target="../tags/tag362.xml"/><Relationship Id="rId9" Type="http://schemas.openxmlformats.org/officeDocument/2006/relationships/tags" Target="../tags/tag363.xml"/><Relationship Id="rId10" Type="http://schemas.openxmlformats.org/officeDocument/2006/relationships/tags" Target="../tags/tag364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382.xml"/><Relationship Id="rId12" Type="http://schemas.openxmlformats.org/officeDocument/2006/relationships/tags" Target="../tags/tag383.xml"/><Relationship Id="rId13" Type="http://schemas.openxmlformats.org/officeDocument/2006/relationships/tags" Target="../tags/tag384.xml"/><Relationship Id="rId14" Type="http://schemas.openxmlformats.org/officeDocument/2006/relationships/tags" Target="../tags/tag385.xml"/><Relationship Id="rId15" Type="http://schemas.openxmlformats.org/officeDocument/2006/relationships/tags" Target="../tags/tag386.xml"/><Relationship Id="rId16" Type="http://schemas.openxmlformats.org/officeDocument/2006/relationships/tags" Target="../tags/tag387.xml"/><Relationship Id="rId17" Type="http://schemas.openxmlformats.org/officeDocument/2006/relationships/tags" Target="../tags/tag388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372.xml"/><Relationship Id="rId2" Type="http://schemas.openxmlformats.org/officeDocument/2006/relationships/tags" Target="../tags/tag373.xml"/><Relationship Id="rId3" Type="http://schemas.openxmlformats.org/officeDocument/2006/relationships/tags" Target="../tags/tag374.xml"/><Relationship Id="rId4" Type="http://schemas.openxmlformats.org/officeDocument/2006/relationships/tags" Target="../tags/tag375.xml"/><Relationship Id="rId5" Type="http://schemas.openxmlformats.org/officeDocument/2006/relationships/tags" Target="../tags/tag376.xml"/><Relationship Id="rId6" Type="http://schemas.openxmlformats.org/officeDocument/2006/relationships/tags" Target="../tags/tag377.xml"/><Relationship Id="rId7" Type="http://schemas.openxmlformats.org/officeDocument/2006/relationships/tags" Target="../tags/tag378.xml"/><Relationship Id="rId8" Type="http://schemas.openxmlformats.org/officeDocument/2006/relationships/tags" Target="../tags/tag379.xml"/><Relationship Id="rId9" Type="http://schemas.openxmlformats.org/officeDocument/2006/relationships/tags" Target="../tags/tag380.xml"/><Relationship Id="rId10" Type="http://schemas.openxmlformats.org/officeDocument/2006/relationships/tags" Target="../tags/tag38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20" Type="http://schemas.openxmlformats.org/officeDocument/2006/relationships/tags" Target="../tags/tag408.xml"/><Relationship Id="rId21" Type="http://schemas.openxmlformats.org/officeDocument/2006/relationships/tags" Target="../tags/tag409.xml"/><Relationship Id="rId22" Type="http://schemas.openxmlformats.org/officeDocument/2006/relationships/tags" Target="../tags/tag410.xml"/><Relationship Id="rId23" Type="http://schemas.openxmlformats.org/officeDocument/2006/relationships/tags" Target="../tags/tag411.xml"/><Relationship Id="rId24" Type="http://schemas.openxmlformats.org/officeDocument/2006/relationships/tags" Target="../tags/tag412.xml"/><Relationship Id="rId25" Type="http://schemas.openxmlformats.org/officeDocument/2006/relationships/tags" Target="../tags/tag413.xml"/><Relationship Id="rId26" Type="http://schemas.openxmlformats.org/officeDocument/2006/relationships/tags" Target="../tags/tag414.xml"/><Relationship Id="rId27" Type="http://schemas.openxmlformats.org/officeDocument/2006/relationships/tags" Target="../tags/tag415.xml"/><Relationship Id="rId28" Type="http://schemas.openxmlformats.org/officeDocument/2006/relationships/tags" Target="../tags/tag416.xml"/><Relationship Id="rId29" Type="http://schemas.openxmlformats.org/officeDocument/2006/relationships/tags" Target="../tags/tag417.xml"/><Relationship Id="rId1" Type="http://schemas.openxmlformats.org/officeDocument/2006/relationships/tags" Target="../tags/tag389.xml"/><Relationship Id="rId2" Type="http://schemas.openxmlformats.org/officeDocument/2006/relationships/tags" Target="../tags/tag390.xml"/><Relationship Id="rId3" Type="http://schemas.openxmlformats.org/officeDocument/2006/relationships/tags" Target="../tags/tag391.xml"/><Relationship Id="rId4" Type="http://schemas.openxmlformats.org/officeDocument/2006/relationships/tags" Target="../tags/tag392.xml"/><Relationship Id="rId5" Type="http://schemas.openxmlformats.org/officeDocument/2006/relationships/tags" Target="../tags/tag393.xml"/><Relationship Id="rId30" Type="http://schemas.openxmlformats.org/officeDocument/2006/relationships/tags" Target="../tags/tag418.xml"/><Relationship Id="rId31" Type="http://schemas.openxmlformats.org/officeDocument/2006/relationships/tags" Target="../tags/tag419.xml"/><Relationship Id="rId32" Type="http://schemas.openxmlformats.org/officeDocument/2006/relationships/tags" Target="../tags/tag420.xml"/><Relationship Id="rId9" Type="http://schemas.openxmlformats.org/officeDocument/2006/relationships/tags" Target="../tags/tag397.xml"/><Relationship Id="rId6" Type="http://schemas.openxmlformats.org/officeDocument/2006/relationships/tags" Target="../tags/tag394.xml"/><Relationship Id="rId7" Type="http://schemas.openxmlformats.org/officeDocument/2006/relationships/tags" Target="../tags/tag395.xml"/><Relationship Id="rId8" Type="http://schemas.openxmlformats.org/officeDocument/2006/relationships/tags" Target="../tags/tag396.xml"/><Relationship Id="rId33" Type="http://schemas.openxmlformats.org/officeDocument/2006/relationships/tags" Target="../tags/tag421.xml"/><Relationship Id="rId34" Type="http://schemas.openxmlformats.org/officeDocument/2006/relationships/tags" Target="../tags/tag422.xml"/><Relationship Id="rId35" Type="http://schemas.openxmlformats.org/officeDocument/2006/relationships/tags" Target="../tags/tag423.xml"/><Relationship Id="rId36" Type="http://schemas.openxmlformats.org/officeDocument/2006/relationships/tags" Target="../tags/tag424.xml"/><Relationship Id="rId10" Type="http://schemas.openxmlformats.org/officeDocument/2006/relationships/tags" Target="../tags/tag398.xml"/><Relationship Id="rId11" Type="http://schemas.openxmlformats.org/officeDocument/2006/relationships/tags" Target="../tags/tag399.xml"/><Relationship Id="rId12" Type="http://schemas.openxmlformats.org/officeDocument/2006/relationships/tags" Target="../tags/tag400.xml"/><Relationship Id="rId13" Type="http://schemas.openxmlformats.org/officeDocument/2006/relationships/tags" Target="../tags/tag401.xml"/><Relationship Id="rId14" Type="http://schemas.openxmlformats.org/officeDocument/2006/relationships/tags" Target="../tags/tag402.xml"/><Relationship Id="rId15" Type="http://schemas.openxmlformats.org/officeDocument/2006/relationships/tags" Target="../tags/tag403.xml"/><Relationship Id="rId16" Type="http://schemas.openxmlformats.org/officeDocument/2006/relationships/tags" Target="../tags/tag404.xml"/><Relationship Id="rId17" Type="http://schemas.openxmlformats.org/officeDocument/2006/relationships/tags" Target="../tags/tag405.xml"/><Relationship Id="rId18" Type="http://schemas.openxmlformats.org/officeDocument/2006/relationships/tags" Target="../tags/tag406.xml"/><Relationship Id="rId19" Type="http://schemas.openxmlformats.org/officeDocument/2006/relationships/tags" Target="../tags/tag407.xml"/><Relationship Id="rId37" Type="http://schemas.openxmlformats.org/officeDocument/2006/relationships/tags" Target="../tags/tag425.xml"/><Relationship Id="rId38" Type="http://schemas.openxmlformats.org/officeDocument/2006/relationships/tags" Target="../tags/tag426.xml"/><Relationship Id="rId39" Type="http://schemas.openxmlformats.org/officeDocument/2006/relationships/slideLayout" Target="../slideLayouts/slideLayout2.xml"/><Relationship Id="rId40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435.xml"/><Relationship Id="rId20" Type="http://schemas.openxmlformats.org/officeDocument/2006/relationships/tags" Target="../tags/tag446.xml"/><Relationship Id="rId21" Type="http://schemas.openxmlformats.org/officeDocument/2006/relationships/tags" Target="../tags/tag447.xml"/><Relationship Id="rId22" Type="http://schemas.openxmlformats.org/officeDocument/2006/relationships/tags" Target="../tags/tag448.xml"/><Relationship Id="rId23" Type="http://schemas.openxmlformats.org/officeDocument/2006/relationships/tags" Target="../tags/tag449.xml"/><Relationship Id="rId24" Type="http://schemas.openxmlformats.org/officeDocument/2006/relationships/tags" Target="../tags/tag450.xml"/><Relationship Id="rId25" Type="http://schemas.openxmlformats.org/officeDocument/2006/relationships/tags" Target="../tags/tag451.xml"/><Relationship Id="rId26" Type="http://schemas.openxmlformats.org/officeDocument/2006/relationships/tags" Target="../tags/tag452.xml"/><Relationship Id="rId27" Type="http://schemas.openxmlformats.org/officeDocument/2006/relationships/tags" Target="../tags/tag453.xml"/><Relationship Id="rId28" Type="http://schemas.openxmlformats.org/officeDocument/2006/relationships/tags" Target="../tags/tag45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30.xml"/><Relationship Id="rId10" Type="http://schemas.openxmlformats.org/officeDocument/2006/relationships/tags" Target="../tags/tag436.xml"/><Relationship Id="rId11" Type="http://schemas.openxmlformats.org/officeDocument/2006/relationships/tags" Target="../tags/tag437.xml"/><Relationship Id="rId12" Type="http://schemas.openxmlformats.org/officeDocument/2006/relationships/tags" Target="../tags/tag438.xml"/><Relationship Id="rId13" Type="http://schemas.openxmlformats.org/officeDocument/2006/relationships/tags" Target="../tags/tag439.xml"/><Relationship Id="rId14" Type="http://schemas.openxmlformats.org/officeDocument/2006/relationships/tags" Target="../tags/tag440.xml"/><Relationship Id="rId15" Type="http://schemas.openxmlformats.org/officeDocument/2006/relationships/tags" Target="../tags/tag441.xml"/><Relationship Id="rId16" Type="http://schemas.openxmlformats.org/officeDocument/2006/relationships/tags" Target="../tags/tag442.xml"/><Relationship Id="rId17" Type="http://schemas.openxmlformats.org/officeDocument/2006/relationships/tags" Target="../tags/tag443.xml"/><Relationship Id="rId18" Type="http://schemas.openxmlformats.org/officeDocument/2006/relationships/tags" Target="../tags/tag444.xml"/><Relationship Id="rId19" Type="http://schemas.openxmlformats.org/officeDocument/2006/relationships/tags" Target="../tags/tag445.xml"/><Relationship Id="rId1" Type="http://schemas.openxmlformats.org/officeDocument/2006/relationships/tags" Target="../tags/tag427.xml"/><Relationship Id="rId2" Type="http://schemas.openxmlformats.org/officeDocument/2006/relationships/tags" Target="../tags/tag428.xml"/><Relationship Id="rId3" Type="http://schemas.openxmlformats.org/officeDocument/2006/relationships/tags" Target="../tags/tag429.xml"/><Relationship Id="rId4" Type="http://schemas.openxmlformats.org/officeDocument/2006/relationships/tags" Target="../tags/tag430.xml"/><Relationship Id="rId5" Type="http://schemas.openxmlformats.org/officeDocument/2006/relationships/tags" Target="../tags/tag431.xml"/><Relationship Id="rId6" Type="http://schemas.openxmlformats.org/officeDocument/2006/relationships/tags" Target="../tags/tag432.xml"/><Relationship Id="rId7" Type="http://schemas.openxmlformats.org/officeDocument/2006/relationships/tags" Target="../tags/tag433.xml"/><Relationship Id="rId8" Type="http://schemas.openxmlformats.org/officeDocument/2006/relationships/tags" Target="../tags/tag434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467.xml"/><Relationship Id="rId14" Type="http://schemas.openxmlformats.org/officeDocument/2006/relationships/tags" Target="../tags/tag468.xml"/><Relationship Id="rId15" Type="http://schemas.openxmlformats.org/officeDocument/2006/relationships/tags" Target="../tags/tag469.xml"/><Relationship Id="rId16" Type="http://schemas.openxmlformats.org/officeDocument/2006/relationships/tags" Target="../tags/tag470.xml"/><Relationship Id="rId17" Type="http://schemas.openxmlformats.org/officeDocument/2006/relationships/tags" Target="../tags/tag471.xml"/><Relationship Id="rId18" Type="http://schemas.openxmlformats.org/officeDocument/2006/relationships/tags" Target="../tags/tag472.xml"/><Relationship Id="rId19" Type="http://schemas.openxmlformats.org/officeDocument/2006/relationships/tags" Target="../tags/tag473.xml"/><Relationship Id="rId50" Type="http://schemas.openxmlformats.org/officeDocument/2006/relationships/tags" Target="../tags/tag504.xml"/><Relationship Id="rId51" Type="http://schemas.openxmlformats.org/officeDocument/2006/relationships/tags" Target="../tags/tag505.xml"/><Relationship Id="rId52" Type="http://schemas.openxmlformats.org/officeDocument/2006/relationships/tags" Target="../tags/tag506.xml"/><Relationship Id="rId53" Type="http://schemas.openxmlformats.org/officeDocument/2006/relationships/tags" Target="../tags/tag507.xml"/><Relationship Id="rId54" Type="http://schemas.openxmlformats.org/officeDocument/2006/relationships/tags" Target="../tags/tag508.xml"/><Relationship Id="rId55" Type="http://schemas.openxmlformats.org/officeDocument/2006/relationships/tags" Target="../tags/tag509.xml"/><Relationship Id="rId56" Type="http://schemas.openxmlformats.org/officeDocument/2006/relationships/tags" Target="../tags/tag510.xml"/><Relationship Id="rId57" Type="http://schemas.openxmlformats.org/officeDocument/2006/relationships/tags" Target="../tags/tag511.xml"/><Relationship Id="rId58" Type="http://schemas.openxmlformats.org/officeDocument/2006/relationships/tags" Target="../tags/tag512.xml"/><Relationship Id="rId59" Type="http://schemas.openxmlformats.org/officeDocument/2006/relationships/tags" Target="../tags/tag513.xml"/><Relationship Id="rId40" Type="http://schemas.openxmlformats.org/officeDocument/2006/relationships/tags" Target="../tags/tag494.xml"/><Relationship Id="rId41" Type="http://schemas.openxmlformats.org/officeDocument/2006/relationships/tags" Target="../tags/tag495.xml"/><Relationship Id="rId42" Type="http://schemas.openxmlformats.org/officeDocument/2006/relationships/tags" Target="../tags/tag496.xml"/><Relationship Id="rId43" Type="http://schemas.openxmlformats.org/officeDocument/2006/relationships/tags" Target="../tags/tag497.xml"/><Relationship Id="rId44" Type="http://schemas.openxmlformats.org/officeDocument/2006/relationships/tags" Target="../tags/tag498.xml"/><Relationship Id="rId45" Type="http://schemas.openxmlformats.org/officeDocument/2006/relationships/tags" Target="../tags/tag499.xml"/><Relationship Id="rId46" Type="http://schemas.openxmlformats.org/officeDocument/2006/relationships/tags" Target="../tags/tag500.xml"/><Relationship Id="rId47" Type="http://schemas.openxmlformats.org/officeDocument/2006/relationships/tags" Target="../tags/tag501.xml"/><Relationship Id="rId48" Type="http://schemas.openxmlformats.org/officeDocument/2006/relationships/tags" Target="../tags/tag502.xml"/><Relationship Id="rId49" Type="http://schemas.openxmlformats.org/officeDocument/2006/relationships/tags" Target="../tags/tag503.xml"/><Relationship Id="rId1" Type="http://schemas.openxmlformats.org/officeDocument/2006/relationships/tags" Target="../tags/tag455.xml"/><Relationship Id="rId2" Type="http://schemas.openxmlformats.org/officeDocument/2006/relationships/tags" Target="../tags/tag456.xml"/><Relationship Id="rId3" Type="http://schemas.openxmlformats.org/officeDocument/2006/relationships/tags" Target="../tags/tag457.xml"/><Relationship Id="rId4" Type="http://schemas.openxmlformats.org/officeDocument/2006/relationships/tags" Target="../tags/tag458.xml"/><Relationship Id="rId5" Type="http://schemas.openxmlformats.org/officeDocument/2006/relationships/tags" Target="../tags/tag459.xml"/><Relationship Id="rId6" Type="http://schemas.openxmlformats.org/officeDocument/2006/relationships/tags" Target="../tags/tag460.xml"/><Relationship Id="rId7" Type="http://schemas.openxmlformats.org/officeDocument/2006/relationships/tags" Target="../tags/tag461.xml"/><Relationship Id="rId8" Type="http://schemas.openxmlformats.org/officeDocument/2006/relationships/tags" Target="../tags/tag462.xml"/><Relationship Id="rId9" Type="http://schemas.openxmlformats.org/officeDocument/2006/relationships/tags" Target="../tags/tag463.xml"/><Relationship Id="rId30" Type="http://schemas.openxmlformats.org/officeDocument/2006/relationships/tags" Target="../tags/tag484.xml"/><Relationship Id="rId31" Type="http://schemas.openxmlformats.org/officeDocument/2006/relationships/tags" Target="../tags/tag485.xml"/><Relationship Id="rId32" Type="http://schemas.openxmlformats.org/officeDocument/2006/relationships/tags" Target="../tags/tag486.xml"/><Relationship Id="rId33" Type="http://schemas.openxmlformats.org/officeDocument/2006/relationships/tags" Target="../tags/tag487.xml"/><Relationship Id="rId34" Type="http://schemas.openxmlformats.org/officeDocument/2006/relationships/tags" Target="../tags/tag488.xml"/><Relationship Id="rId35" Type="http://schemas.openxmlformats.org/officeDocument/2006/relationships/tags" Target="../tags/tag489.xml"/><Relationship Id="rId36" Type="http://schemas.openxmlformats.org/officeDocument/2006/relationships/tags" Target="../tags/tag490.xml"/><Relationship Id="rId37" Type="http://schemas.openxmlformats.org/officeDocument/2006/relationships/tags" Target="../tags/tag491.xml"/><Relationship Id="rId38" Type="http://schemas.openxmlformats.org/officeDocument/2006/relationships/tags" Target="../tags/tag492.xml"/><Relationship Id="rId39" Type="http://schemas.openxmlformats.org/officeDocument/2006/relationships/tags" Target="../tags/tag493.xml"/><Relationship Id="rId20" Type="http://schemas.openxmlformats.org/officeDocument/2006/relationships/tags" Target="../tags/tag474.xml"/><Relationship Id="rId21" Type="http://schemas.openxmlformats.org/officeDocument/2006/relationships/tags" Target="../tags/tag475.xml"/><Relationship Id="rId22" Type="http://schemas.openxmlformats.org/officeDocument/2006/relationships/tags" Target="../tags/tag476.xml"/><Relationship Id="rId23" Type="http://schemas.openxmlformats.org/officeDocument/2006/relationships/tags" Target="../tags/tag477.xml"/><Relationship Id="rId24" Type="http://schemas.openxmlformats.org/officeDocument/2006/relationships/tags" Target="../tags/tag478.xml"/><Relationship Id="rId25" Type="http://schemas.openxmlformats.org/officeDocument/2006/relationships/tags" Target="../tags/tag479.xml"/><Relationship Id="rId26" Type="http://schemas.openxmlformats.org/officeDocument/2006/relationships/tags" Target="../tags/tag480.xml"/><Relationship Id="rId27" Type="http://schemas.openxmlformats.org/officeDocument/2006/relationships/tags" Target="../tags/tag481.xml"/><Relationship Id="rId28" Type="http://schemas.openxmlformats.org/officeDocument/2006/relationships/tags" Target="../tags/tag482.xml"/><Relationship Id="rId29" Type="http://schemas.openxmlformats.org/officeDocument/2006/relationships/tags" Target="../tags/tag483.xml"/><Relationship Id="rId60" Type="http://schemas.openxmlformats.org/officeDocument/2006/relationships/tags" Target="../tags/tag514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31.xml"/><Relationship Id="rId10" Type="http://schemas.openxmlformats.org/officeDocument/2006/relationships/tags" Target="../tags/tag464.xml"/><Relationship Id="rId11" Type="http://schemas.openxmlformats.org/officeDocument/2006/relationships/tags" Target="../tags/tag465.xml"/><Relationship Id="rId12" Type="http://schemas.openxmlformats.org/officeDocument/2006/relationships/tags" Target="../tags/tag46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21.xml"/><Relationship Id="rId12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5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20" Type="http://schemas.openxmlformats.org/officeDocument/2006/relationships/tags" Target="../tags/tag42.xml"/><Relationship Id="rId21" Type="http://schemas.openxmlformats.org/officeDocument/2006/relationships/tags" Target="../tags/tag43.xml"/><Relationship Id="rId22" Type="http://schemas.openxmlformats.org/officeDocument/2006/relationships/tags" Target="../tags/tag44.xml"/><Relationship Id="rId23" Type="http://schemas.openxmlformats.org/officeDocument/2006/relationships/tags" Target="../tags/tag45.xml"/><Relationship Id="rId24" Type="http://schemas.openxmlformats.org/officeDocument/2006/relationships/tags" Target="../tags/tag46.xml"/><Relationship Id="rId25" Type="http://schemas.openxmlformats.org/officeDocument/2006/relationships/tags" Target="../tags/tag47.xml"/><Relationship Id="rId26" Type="http://schemas.openxmlformats.org/officeDocument/2006/relationships/tags" Target="../tags/tag48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6.xml"/><Relationship Id="rId10" Type="http://schemas.openxmlformats.org/officeDocument/2006/relationships/tags" Target="../tags/tag32.xml"/><Relationship Id="rId11" Type="http://schemas.openxmlformats.org/officeDocument/2006/relationships/tags" Target="../tags/tag33.xml"/><Relationship Id="rId12" Type="http://schemas.openxmlformats.org/officeDocument/2006/relationships/tags" Target="../tags/tag34.xml"/><Relationship Id="rId13" Type="http://schemas.openxmlformats.org/officeDocument/2006/relationships/tags" Target="../tags/tag35.xml"/><Relationship Id="rId14" Type="http://schemas.openxmlformats.org/officeDocument/2006/relationships/tags" Target="../tags/tag36.xml"/><Relationship Id="rId15" Type="http://schemas.openxmlformats.org/officeDocument/2006/relationships/tags" Target="../tags/tag37.xml"/><Relationship Id="rId16" Type="http://schemas.openxmlformats.org/officeDocument/2006/relationships/tags" Target="../tags/tag38.xml"/><Relationship Id="rId17" Type="http://schemas.openxmlformats.org/officeDocument/2006/relationships/tags" Target="../tags/tag39.xml"/><Relationship Id="rId18" Type="http://schemas.openxmlformats.org/officeDocument/2006/relationships/tags" Target="../tags/tag40.xml"/><Relationship Id="rId19" Type="http://schemas.openxmlformats.org/officeDocument/2006/relationships/tags" Target="../tags/tag41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59.xml"/><Relationship Id="rId12" Type="http://schemas.openxmlformats.org/officeDocument/2006/relationships/tags" Target="../tags/tag60.xml"/><Relationship Id="rId13" Type="http://schemas.openxmlformats.org/officeDocument/2006/relationships/tags" Target="../tags/tag6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8.xml"/><Relationship Id="rId1" Type="http://schemas.openxmlformats.org/officeDocument/2006/relationships/tags" Target="../tags/tag49.xml"/><Relationship Id="rId2" Type="http://schemas.openxmlformats.org/officeDocument/2006/relationships/tags" Target="../tags/tag50.xml"/><Relationship Id="rId3" Type="http://schemas.openxmlformats.org/officeDocument/2006/relationships/tags" Target="../tags/tag51.xml"/><Relationship Id="rId4" Type="http://schemas.openxmlformats.org/officeDocument/2006/relationships/tags" Target="../tags/tag52.xml"/><Relationship Id="rId5" Type="http://schemas.openxmlformats.org/officeDocument/2006/relationships/tags" Target="../tags/tag53.xml"/><Relationship Id="rId6" Type="http://schemas.openxmlformats.org/officeDocument/2006/relationships/tags" Target="../tags/tag54.xml"/><Relationship Id="rId7" Type="http://schemas.openxmlformats.org/officeDocument/2006/relationships/tags" Target="../tags/tag55.xml"/><Relationship Id="rId8" Type="http://schemas.openxmlformats.org/officeDocument/2006/relationships/tags" Target="../tags/tag56.xml"/><Relationship Id="rId9" Type="http://schemas.openxmlformats.org/officeDocument/2006/relationships/tags" Target="../tags/tag57.xml"/><Relationship Id="rId10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12: </a:t>
            </a:r>
            <a:r>
              <a:rPr lang="en-US" sz="3200" i="0" dirty="0" smtClean="0"/>
              <a:t>Introduction to Graphs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Weighted Graphs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5977"/>
            <a:ext cx="7772400" cy="1600200"/>
          </a:xfrm>
        </p:spPr>
        <p:txBody>
          <a:bodyPr/>
          <a:lstStyle/>
          <a:p>
            <a:r>
              <a:rPr lang="en-US" dirty="0" smtClean="0"/>
              <a:t>In a weighed graph, each edge has a </a:t>
            </a:r>
            <a:r>
              <a:rPr lang="en-US" dirty="0" smtClean="0">
                <a:solidFill>
                  <a:srgbClr val="4F81BD"/>
                </a:solidFill>
              </a:rPr>
              <a:t>weight </a:t>
            </a:r>
            <a:r>
              <a:rPr lang="en-US" dirty="0" smtClean="0"/>
              <a:t>a.k.a. </a:t>
            </a:r>
            <a:r>
              <a:rPr lang="en-US" dirty="0" smtClean="0">
                <a:solidFill>
                  <a:srgbClr val="4F81BD"/>
                </a:solidFill>
              </a:rPr>
              <a:t>cost</a:t>
            </a:r>
          </a:p>
          <a:p>
            <a:pPr lvl="1"/>
            <a:r>
              <a:rPr lang="en-US" dirty="0" smtClean="0"/>
              <a:t>Typically numeric (most examples use </a:t>
            </a:r>
            <a:r>
              <a:rPr lang="en-US" dirty="0" err="1" smtClean="0">
                <a:latin typeface="Andale Mono"/>
                <a:cs typeface="Andale Mono"/>
              </a:rPr>
              <a:t>ints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Orthogonal</a:t>
            </a:r>
            <a:r>
              <a:rPr lang="en-US" dirty="0" smtClean="0"/>
              <a:t>  to whether graph is directed</a:t>
            </a:r>
          </a:p>
          <a:p>
            <a:pPr lvl="1"/>
            <a:r>
              <a:rPr lang="en-US" dirty="0" smtClean="0"/>
              <a:t>Some graphs allow </a:t>
            </a:r>
            <a:r>
              <a:rPr lang="en-US" i="1" dirty="0" smtClean="0"/>
              <a:t>negative weights</a:t>
            </a:r>
            <a:r>
              <a:rPr lang="en-US" dirty="0" smtClean="0"/>
              <a:t>; many do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37025" y="50149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08425" y="4162425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84625" y="33210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060625" y="494506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36825" y="407828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7825" y="29956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070025" y="6019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cxnSp>
        <p:nvCxnSpPr>
          <p:cNvPr id="14" name="AutoShape 10"/>
          <p:cNvCxnSpPr>
            <a:cxnSpLocks noChangeShapeType="1"/>
            <a:stCxn id="9" idx="2"/>
            <a:endCxn id="12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4913113" y="3186113"/>
            <a:ext cx="65722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2"/>
            <a:endCxn id="11" idx="6"/>
          </p:cNvCxnSpPr>
          <p:nvPr>
            <p:custDataLst>
              <p:tags r:id="rId9"/>
            </p:custDataLst>
          </p:nvPr>
        </p:nvCxnSpPr>
        <p:spPr bwMode="auto">
          <a:xfrm flipH="1" flipV="1">
            <a:off x="4532113" y="4268788"/>
            <a:ext cx="962025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2"/>
            <a:endCxn id="10" idx="6"/>
          </p:cNvCxnSpPr>
          <p:nvPr>
            <p:custDataLst>
              <p:tags r:id="rId10"/>
            </p:custDataLst>
          </p:nvPr>
        </p:nvCxnSpPr>
        <p:spPr bwMode="auto">
          <a:xfrm flipH="1" flipV="1">
            <a:off x="4455913" y="5135563"/>
            <a:ext cx="126682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7" idx="2"/>
            <a:endCxn id="13" idx="6"/>
          </p:cNvCxnSpPr>
          <p:nvPr>
            <p:custDataLst>
              <p:tags r:id="rId11"/>
            </p:custDataLst>
          </p:nvPr>
        </p:nvCxnSpPr>
        <p:spPr bwMode="auto">
          <a:xfrm flipH="1">
            <a:off x="3465313" y="5205413"/>
            <a:ext cx="2257425" cy="1004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51225" y="2938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20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7875" y="4005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30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7875" y="4843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35</a:t>
            </a:r>
          </a:p>
        </p:txBody>
      </p:sp>
      <p:sp>
        <p:nvSpPr>
          <p:cNvPr id="2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84425" y="5529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60</a:t>
            </a:r>
          </a:p>
        </p:txBody>
      </p:sp>
      <p:sp>
        <p:nvSpPr>
          <p:cNvPr id="2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25950" y="3225740"/>
            <a:ext cx="1202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Mukilteo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063" y="4067115"/>
            <a:ext cx="13307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Edmonds</a:t>
            </a: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94225" y="4957702"/>
            <a:ext cx="10457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Seattle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46025" y="5924490"/>
            <a:ext cx="144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Bremerton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425" y="4849752"/>
            <a:ext cx="14735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Bainbridge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6338" y="3982977"/>
            <a:ext cx="1245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Kingston</a:t>
            </a:r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44663" y="2900302"/>
            <a:ext cx="10456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 dirty="0">
                <a:solidFill>
                  <a:schemeClr val="accent4"/>
                </a:solidFill>
                <a:latin typeface="+mj-lt"/>
              </a:rPr>
              <a:t>Clinton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What, if anything, might weights represent for each of these?  </a:t>
            </a:r>
          </a:p>
          <a:p>
            <a:pPr>
              <a:buNone/>
            </a:pPr>
            <a:r>
              <a:rPr lang="en-US" dirty="0" smtClean="0"/>
              <a:t>Do negative weights make sense?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Paths and Cycles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path </a:t>
            </a:r>
            <a:r>
              <a:rPr lang="en-US" dirty="0" smtClean="0"/>
              <a:t>is a list of vertices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n. 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Say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“a path 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i="1" dirty="0" smtClean="0">
                <a:cs typeface="Courier New" pitchFamily="49" charset="0"/>
                <a:sym typeface="Symbol"/>
              </a:rPr>
              <a:t>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  <a:sym typeface="Symbol"/>
              </a:rPr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 </a:t>
            </a:r>
            <a:r>
              <a:rPr lang="en-US" dirty="0" smtClean="0">
                <a:solidFill>
                  <a:srgbClr val="4F81BD"/>
                </a:solidFill>
                <a:latin typeface="+mj-lt"/>
                <a:cs typeface="Courier New" pitchFamily="49" charset="0"/>
                <a:sym typeface="Symbol"/>
              </a:rPr>
              <a:t>cycle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is a path that begins and ends at the same node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5181600" cy="2714897"/>
            <a:chOff x="801510" y="2357027"/>
            <a:chExt cx="6926136" cy="3875047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0" name="AutoShape 6"/>
            <p:cNvCxnSpPr>
              <a:cxnSpLocks noChangeShapeType="1"/>
              <a:stCxn id="8" idx="0"/>
              <a:endCxn id="9" idx="4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AutoShape 10"/>
            <p:cNvCxnSpPr>
              <a:cxnSpLocks noChangeShapeType="1"/>
              <a:stCxn id="13" idx="4"/>
              <a:endCxn id="1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3" idx="2"/>
              <a:endCxn id="9" idx="6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9" idx="5"/>
              <a:endCxn id="11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8" idx="7"/>
              <a:endCxn id="11" idx="3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4"/>
            <p:cNvCxnSpPr>
              <a:cxnSpLocks noChangeShapeType="1"/>
              <a:stCxn id="11" idx="5"/>
              <a:endCxn id="12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1" idx="7"/>
              <a:endCxn id="13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2"/>
              <a:endCxn id="8" idx="6"/>
            </p:cNvCxnSpPr>
            <p:nvPr>
              <p:custDataLst>
                <p:tags r:id="rId14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Text Box 1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Seattle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  <p:sp>
        <p:nvSpPr>
          <p:cNvPr id="26" name="Rectangle 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5943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Example: [Seattle</a:t>
            </a:r>
            <a:r>
              <a:rPr lang="en-US" sz="2000" b="0" dirty="0">
                <a:latin typeface="+mj-lt"/>
              </a:rPr>
              <a:t>, Salt Lake City, Chicago, Dallas, San Francisco, </a:t>
            </a:r>
            <a:r>
              <a:rPr lang="en-US" sz="2000" b="0" dirty="0" smtClean="0">
                <a:latin typeface="+mj-lt"/>
              </a:rPr>
              <a:t>Seattle]</a:t>
            </a:r>
            <a:endParaRPr lang="en-US" sz="2000" b="0" dirty="0"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Path Length and Cost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905000"/>
          </a:xfrm>
        </p:spPr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Path length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Number of </a:t>
            </a:r>
            <a:r>
              <a:rPr lang="en-US" i="1" dirty="0" smtClean="0"/>
              <a:t>edges</a:t>
            </a:r>
            <a:r>
              <a:rPr lang="en-US" dirty="0" smtClean="0"/>
              <a:t> in a path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Path cost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Sum of  </a:t>
            </a:r>
            <a:r>
              <a:rPr lang="en-US" i="1" dirty="0" smtClean="0"/>
              <a:t>weights</a:t>
            </a:r>
            <a:r>
              <a:rPr lang="en-US" dirty="0" smtClean="0"/>
              <a:t> of edges in a path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 where </a:t>
            </a:r>
          </a:p>
          <a:p>
            <a:pPr>
              <a:buNone/>
            </a:pPr>
            <a:r>
              <a:rPr lang="en-US" dirty="0" smtClean="0"/>
              <a:t>  P= [Seattle, Salt Lake City, Chicago, Dallas, San Francisco, Seattle]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17663" y="5657850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08113" y="3424238"/>
            <a:ext cx="349250" cy="349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6"/>
          <p:cNvCxnSpPr>
            <a:cxnSpLocks noChangeShapeType="1"/>
            <a:stCxn id="7" idx="0"/>
            <a:endCxn id="8" idx="4"/>
          </p:cNvCxnSpPr>
          <p:nvPr>
            <p:custDataLst>
              <p:tags r:id="rId3"/>
            </p:custDataLst>
          </p:nvPr>
        </p:nvCxnSpPr>
        <p:spPr bwMode="auto">
          <a:xfrm flipH="1" flipV="1">
            <a:off x="1582738" y="3790950"/>
            <a:ext cx="209550" cy="18542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943225" y="4471988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5791200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597525" y="3703638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10"/>
          <p:cNvCxnSpPr>
            <a:cxnSpLocks noChangeShapeType="1"/>
            <a:stCxn id="12" idx="4"/>
            <a:endCxn id="11" idx="7"/>
          </p:cNvCxnSpPr>
          <p:nvPr>
            <p:custDataLst>
              <p:tags r:id="rId7"/>
            </p:custDataLst>
          </p:nvPr>
        </p:nvCxnSpPr>
        <p:spPr bwMode="auto">
          <a:xfrm rot="5400000">
            <a:off x="4426398" y="4496594"/>
            <a:ext cx="1789458" cy="902047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AutoShape 11"/>
          <p:cNvCxnSpPr>
            <a:cxnSpLocks noChangeShapeType="1"/>
            <a:stCxn id="12" idx="2"/>
            <a:endCxn id="8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1774825" y="3598863"/>
            <a:ext cx="381000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2"/>
          <p:cNvCxnSpPr>
            <a:cxnSpLocks noChangeShapeType="1"/>
            <a:stCxn id="8" idx="5"/>
            <a:endCxn id="10" idx="1"/>
          </p:cNvCxnSpPr>
          <p:nvPr>
            <p:custDataLst>
              <p:tags r:id="rId9"/>
            </p:custDataLst>
          </p:nvPr>
        </p:nvCxnSpPr>
        <p:spPr bwMode="auto">
          <a:xfrm>
            <a:off x="1706563" y="3740150"/>
            <a:ext cx="1289050" cy="76835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AutoShape 13"/>
          <p:cNvCxnSpPr>
            <a:cxnSpLocks noChangeShapeType="1"/>
            <a:stCxn id="7" idx="7"/>
            <a:endCxn id="10" idx="3"/>
          </p:cNvCxnSpPr>
          <p:nvPr>
            <p:custDataLst>
              <p:tags r:id="rId10"/>
            </p:custDataLst>
          </p:nvPr>
        </p:nvCxnSpPr>
        <p:spPr bwMode="auto">
          <a:xfrm flipV="1">
            <a:off x="1916113" y="4783138"/>
            <a:ext cx="1079500" cy="912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  <a:stCxn id="10" idx="5"/>
            <a:endCxn id="11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3396110" y="4615309"/>
            <a:ext cx="1072254" cy="13818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7"/>
            <a:endCxn id="12" idx="3"/>
          </p:cNvCxnSpPr>
          <p:nvPr>
            <p:custDataLst>
              <p:tags r:id="rId12"/>
            </p:custDataLst>
          </p:nvPr>
        </p:nvCxnSpPr>
        <p:spPr bwMode="auto">
          <a:xfrm flipV="1">
            <a:off x="3241675" y="4014788"/>
            <a:ext cx="2406650" cy="493712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AutoShape 16"/>
          <p:cNvCxnSpPr>
            <a:cxnSpLocks noChangeShapeType="1"/>
            <a:stCxn id="11" idx="2"/>
            <a:endCxn id="7" idx="6"/>
          </p:cNvCxnSpPr>
          <p:nvPr>
            <p:custDataLst>
              <p:tags r:id="rId13"/>
            </p:custDataLst>
          </p:nvPr>
        </p:nvCxnSpPr>
        <p:spPr bwMode="auto">
          <a:xfrm rot="10800000">
            <a:off x="1966914" y="5832475"/>
            <a:ext cx="2605087" cy="13335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363220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49313" y="601980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953000" y="594360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48275" y="3276600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Chicago</a:t>
            </a:r>
          </a:p>
        </p:txBody>
      </p:sp>
      <p:sp>
        <p:nvSpPr>
          <p:cNvPr id="24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59138" y="447040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87738" y="33639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3.5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57450" y="39100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7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0975" y="397986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8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248275" y="495776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74963" y="558641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30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08113" y="453866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17750" y="47482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32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79850" y="50276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33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05600" y="4038600"/>
            <a:ext cx="17751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length(</a:t>
            </a:r>
            <a:r>
              <a:rPr lang="en-US" sz="2000" dirty="0" smtClean="0">
                <a:solidFill>
                  <a:srgbClr val="4F81BD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5</a:t>
            </a:r>
            <a:endParaRPr lang="en-US" sz="2000" dirty="0"/>
          </a:p>
          <a:p>
            <a:r>
              <a:rPr lang="en-US" sz="2000" dirty="0"/>
              <a:t>  cost(</a:t>
            </a:r>
            <a:r>
              <a:rPr lang="en-US" sz="2000" dirty="0">
                <a:solidFill>
                  <a:srgbClr val="4F81BD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11.5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Simple Paths and Cycles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simple path </a:t>
            </a:r>
            <a:r>
              <a:rPr lang="en-US" dirty="0" smtClean="0"/>
              <a:t>repeats no vertices, except the first might be the last</a:t>
            </a:r>
          </a:p>
          <a:p>
            <a:pPr>
              <a:buNone/>
            </a:pPr>
            <a:r>
              <a:rPr lang="en-US" dirty="0" smtClean="0"/>
              <a:t>	[Seattle, Salt Lake City, San Francisco, Dallas]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Recall, a </a:t>
            </a:r>
            <a:r>
              <a:rPr lang="en-US" dirty="0" smtClean="0">
                <a:solidFill>
                  <a:srgbClr val="4F81BD"/>
                </a:solidFill>
              </a:rPr>
              <a:t>cycle </a:t>
            </a:r>
            <a:r>
              <a:rPr lang="en-US" dirty="0" smtClean="0"/>
              <a:t>is a path that  ends where it begins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pPr>
              <a:buNone/>
            </a:pPr>
            <a:r>
              <a:rPr lang="en-US" dirty="0" smtClean="0"/>
              <a:t>	[Seattle, Salt Lake City, Seattle,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simple cycle </a:t>
            </a:r>
            <a:r>
              <a:rPr lang="en-US" dirty="0" smtClean="0"/>
              <a:t>is a cycle and a simple path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Paths and Cycles in Directed Graphs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/>
                </a:solidFill>
              </a:rPr>
              <a:t>Paths and Cycles in 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    </a:t>
            </a:r>
            <a:r>
              <a:rPr lang="en-US" dirty="0" smtClean="0">
                <a:solidFill>
                  <a:srgbClr val="4F81BD"/>
                </a:solidFill>
              </a:rPr>
              <a:t>No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    </a:t>
            </a:r>
            <a:r>
              <a:rPr lang="en-US" dirty="0" smtClean="0">
                <a:solidFill>
                  <a:srgbClr val="4F81BD"/>
                </a:solidFill>
              </a:rPr>
              <a:t>No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Undirected-Graph Connectivity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rgbClr val="4F81BD"/>
                </a:solidFill>
              </a:rPr>
              <a:t>connected </a:t>
            </a:r>
            <a:r>
              <a:rPr lang="en-US" dirty="0" smtClean="0"/>
              <a:t>if for all</a:t>
            </a:r>
          </a:p>
          <a:p>
            <a:pPr>
              <a:buNone/>
            </a:pPr>
            <a:r>
              <a:rPr lang="en-US" dirty="0" smtClean="0"/>
              <a:t>	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 </a:t>
            </a:r>
            <a:r>
              <a:rPr lang="en-US" i="1" dirty="0" smtClean="0"/>
              <a:t>path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rgbClr val="4F81BD"/>
                </a:solidFill>
              </a:rPr>
              <a:t>complete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rgbClr val="4F81BD"/>
                </a:solidFill>
              </a:rPr>
              <a:t>fully connected </a:t>
            </a:r>
            <a:r>
              <a:rPr lang="en-US" dirty="0" smtClean="0"/>
              <a:t>if for </a:t>
            </a:r>
            <a:r>
              <a:rPr lang="en-US" i="1" dirty="0" smtClean="0"/>
              <a:t>all</a:t>
            </a:r>
            <a:r>
              <a:rPr lang="en-US" dirty="0" smtClean="0"/>
              <a:t> 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an </a:t>
            </a:r>
            <a:r>
              <a:rPr lang="en-US" i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295400" y="2638425"/>
            <a:ext cx="2667000" cy="990600"/>
            <a:chOff x="3216" y="1584"/>
            <a:chExt cx="1680" cy="624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216" y="163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16" y="2016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504" y="18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32" y="18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320" y="158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704" y="158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704" y="1968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5" name="AutoShape 12"/>
            <p:cNvCxnSpPr>
              <a:cxnSpLocks noChangeShapeType="1"/>
              <a:stCxn id="13" idx="4"/>
              <a:endCxn id="14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4800" y="1776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3" idx="2"/>
              <a:endCxn id="12" idx="6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4512" y="1680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4"/>
            <p:cNvCxnSpPr>
              <a:cxnSpLocks noChangeShapeType="1"/>
              <a:stCxn id="12" idx="5"/>
              <a:endCxn id="14" idx="1"/>
            </p:cNvCxnSpPr>
            <p:nvPr>
              <p:custDataLst>
                <p:tags r:id="rId40"/>
              </p:custDataLst>
            </p:nvPr>
          </p:nvCxnSpPr>
          <p:spPr bwMode="auto">
            <a:xfrm>
              <a:off x="4484" y="1748"/>
              <a:ext cx="248" cy="2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5"/>
            <p:cNvCxnSpPr>
              <a:cxnSpLocks noChangeShapeType="1"/>
              <a:stCxn id="12" idx="3"/>
              <a:endCxn id="11" idx="7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196" y="1748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1" idx="2"/>
              <a:endCxn id="10" idx="6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3696" y="1920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0" idx="1"/>
              <a:endCxn id="8" idx="5"/>
            </p:cNvCxnSpPr>
            <p:nvPr>
              <p:custDataLst>
                <p:tags r:id="rId43"/>
              </p:custDataLst>
            </p:nvPr>
          </p:nvCxnSpPr>
          <p:spPr bwMode="auto">
            <a:xfrm flipH="1" flipV="1">
              <a:off x="3380" y="1796"/>
              <a:ext cx="152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0" idx="3"/>
              <a:endCxn id="9" idx="7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3380" y="1988"/>
              <a:ext cx="152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22" name="Oval 3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27146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3" name="Oval 3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33242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4" name="Oval 3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91200" y="3019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5" name="Oval 3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629400" y="3019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4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86600" y="2638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7" name="Oval 4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638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4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696200" y="32480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29" name="AutoShape 45"/>
          <p:cNvCxnSpPr>
            <a:cxnSpLocks noChangeShapeType="1"/>
            <a:stCxn id="26" idx="5"/>
            <a:endCxn id="28" idx="1"/>
          </p:cNvCxnSpPr>
          <p:nvPr>
            <p:custDataLst>
              <p:tags r:id="rId9"/>
            </p:custDataLst>
          </p:nvPr>
        </p:nvCxnSpPr>
        <p:spPr bwMode="auto">
          <a:xfrm>
            <a:off x="7346950" y="2898775"/>
            <a:ext cx="3937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" name="AutoShape 46"/>
          <p:cNvCxnSpPr>
            <a:cxnSpLocks noChangeShapeType="1"/>
            <a:stCxn id="26" idx="3"/>
            <a:endCxn id="25" idx="7"/>
          </p:cNvCxnSpPr>
          <p:nvPr>
            <p:custDataLst>
              <p:tags r:id="rId10"/>
            </p:custDataLst>
          </p:nvPr>
        </p:nvCxnSpPr>
        <p:spPr bwMode="auto">
          <a:xfrm flipH="1">
            <a:off x="6889750" y="2898775"/>
            <a:ext cx="241300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1" name="AutoShape 48"/>
          <p:cNvCxnSpPr>
            <a:cxnSpLocks noChangeShapeType="1"/>
            <a:stCxn id="24" idx="1"/>
            <a:endCxn id="22" idx="5"/>
          </p:cNvCxnSpPr>
          <p:nvPr>
            <p:custDataLst>
              <p:tags r:id="rId11"/>
            </p:custDataLst>
          </p:nvPr>
        </p:nvCxnSpPr>
        <p:spPr bwMode="auto">
          <a:xfrm flipH="1" flipV="1">
            <a:off x="5594350" y="2974975"/>
            <a:ext cx="2413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2" name="AutoShape 49"/>
          <p:cNvCxnSpPr>
            <a:cxnSpLocks noChangeShapeType="1"/>
            <a:stCxn id="24" idx="3"/>
            <a:endCxn id="23" idx="7"/>
          </p:cNvCxnSpPr>
          <p:nvPr>
            <p:custDataLst>
              <p:tags r:id="rId12"/>
            </p:custDataLst>
          </p:nvPr>
        </p:nvCxnSpPr>
        <p:spPr bwMode="auto">
          <a:xfrm flipH="1">
            <a:off x="5594350" y="3279775"/>
            <a:ext cx="2413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" name="Text Box 5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71600" y="3733800"/>
            <a:ext cx="2073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Connected graph</a:t>
            </a:r>
          </a:p>
        </p:txBody>
      </p:sp>
      <p:sp>
        <p:nvSpPr>
          <p:cNvPr id="34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3733800"/>
            <a:ext cx="23567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1F497D"/>
                </a:solidFill>
              </a:rPr>
              <a:t>Disconnected graph</a:t>
            </a:r>
          </a:p>
        </p:txBody>
      </p:sp>
      <p:grpSp>
        <p:nvGrpSpPr>
          <p:cNvPr id="35" name="Group 19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7010400" y="4938712"/>
            <a:ext cx="1676400" cy="1309688"/>
            <a:chOff x="2256" y="2928"/>
            <a:chExt cx="1536" cy="1200"/>
          </a:xfrm>
        </p:grpSpPr>
        <p:sp>
          <p:nvSpPr>
            <p:cNvPr id="36" name="Oval 20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32" y="292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9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56" y="316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3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56" y="326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1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44" y="316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120" y="316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49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880" y="39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3504" y="34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V="1">
              <a:off x="2496" y="3360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496" y="345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2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2784" y="3168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3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024" y="316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4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2832" y="3360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96329" y="5924490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Directed-Graph Connectivity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562600" cy="4495800"/>
          </a:xfrm>
        </p:spPr>
        <p:txBody>
          <a:bodyPr/>
          <a:lstStyle/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rgbClr val="4F81BD"/>
                </a:solidFill>
              </a:rPr>
              <a:t>strongly connected </a:t>
            </a:r>
            <a:r>
              <a:rPr lang="en-US" dirty="0" smtClean="0"/>
              <a:t>if there is a path from every vertex to every other vertex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rgbClr val="4F81BD"/>
                </a:solidFill>
              </a:rPr>
              <a:t>weakly connected </a:t>
            </a:r>
            <a:r>
              <a:rPr lang="en-US" dirty="0" smtClean="0"/>
              <a:t>if there is a path from every vertex to every other vertex </a:t>
            </a:r>
            <a:r>
              <a:rPr lang="en-US" i="1" dirty="0" smtClean="0"/>
              <a:t>ignoring direction of edges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complete </a:t>
            </a:r>
            <a:r>
              <a:rPr lang="en-US" dirty="0" smtClean="0"/>
              <a:t>a.k.a. </a:t>
            </a:r>
            <a:r>
              <a:rPr lang="en-US" dirty="0" smtClean="0">
                <a:solidFill>
                  <a:srgbClr val="4F81BD"/>
                </a:solidFill>
              </a:rPr>
              <a:t>fully connected </a:t>
            </a:r>
            <a:r>
              <a:rPr lang="en-US" dirty="0" smtClean="0"/>
              <a:t>directed graph has an edge from every vertex to every other vertex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4600" y="1238250"/>
            <a:ext cx="1600200" cy="1400175"/>
            <a:chOff x="4272" y="2640"/>
            <a:chExt cx="768" cy="672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2" name="AutoShape 9"/>
            <p:cNvCxnSpPr>
              <a:cxnSpLocks noChangeShapeType="1"/>
              <a:stCxn id="8" idx="3"/>
              <a:endCxn id="11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8" idx="5"/>
              <a:endCxn id="10" idx="1"/>
            </p:cNvCxnSpPr>
            <p:nvPr>
              <p:custDataLst>
                <p:tags r:id="rId26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9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1" idx="5"/>
              <a:endCxn id="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9" idx="0"/>
              <a:endCxn id="8" idx="4"/>
            </p:cNvCxnSpPr>
            <p:nvPr>
              <p:custDataLst>
                <p:tags r:id="rId29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3143250"/>
            <a:ext cx="1600200" cy="1400175"/>
            <a:chOff x="4272" y="3072"/>
            <a:chExt cx="768" cy="672"/>
          </a:xfrm>
        </p:grpSpPr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48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2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19"/>
            <p:cNvCxnSpPr>
              <a:cxnSpLocks noChangeShapeType="1"/>
              <a:stCxn id="18" idx="5"/>
              <a:endCxn id="20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323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0" idx="3"/>
              <a:endCxn id="19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21" idx="5"/>
              <a:endCxn id="19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5" name="Group 3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248400" y="5029200"/>
            <a:ext cx="1600200" cy="1200150"/>
            <a:chOff x="4032" y="3216"/>
            <a:chExt cx="1008" cy="756"/>
          </a:xfrm>
        </p:grpSpPr>
        <p:sp>
          <p:nvSpPr>
            <p:cNvPr id="26" name="Oval 2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0" y="3216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0" y="3720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88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2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27"/>
            <p:cNvCxnSpPr>
              <a:cxnSpLocks noChangeShapeType="1"/>
              <a:stCxn id="27" idx="0"/>
              <a:endCxn id="26" idx="4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536" y="3468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8"/>
            <p:cNvCxnSpPr>
              <a:cxnSpLocks noChangeShapeType="1"/>
              <a:stCxn id="29" idx="6"/>
              <a:endCxn id="28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84" y="3594"/>
              <a:ext cx="5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29"/>
            <p:cNvCxnSpPr>
              <a:cxnSpLocks noChangeShapeType="1"/>
              <a:stCxn id="26" idx="2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158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0"/>
            <p:cNvCxnSpPr>
              <a:cxnSpLocks noChangeShapeType="1"/>
              <a:stCxn id="26" idx="6"/>
              <a:endCxn id="2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62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1"/>
            <p:cNvCxnSpPr>
              <a:cxnSpLocks noChangeShapeType="1"/>
              <a:stCxn id="28" idx="4"/>
              <a:endCxn id="27" idx="6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662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2"/>
            <p:cNvCxnSpPr>
              <a:cxnSpLocks noChangeShapeType="1"/>
              <a:stCxn id="27" idx="2"/>
              <a:endCxn id="29" idx="4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4158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7182870" y="5929312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undirected graphs: connected?  </a:t>
            </a:r>
          </a:p>
          <a:p>
            <a:pPr>
              <a:buNone/>
            </a:pPr>
            <a:r>
              <a:rPr lang="en-US" dirty="0" smtClean="0"/>
              <a:t>For directed graphs: strongly connected? weakly connected?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Graphs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graph </a:t>
            </a:r>
            <a:r>
              <a:rPr lang="en-US" dirty="0" smtClean="0"/>
              <a:t>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rgbClr val="4F81BD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rgbClr val="4F81BD"/>
                </a:solidFill>
              </a:rPr>
              <a:t>nodes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rgbClr val="4F81BD"/>
                </a:solidFill>
              </a:rPr>
              <a:t>edges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rgbClr val="4F81BD"/>
                </a:solidFill>
              </a:rPr>
              <a:t>directed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4F81BD"/>
                </a:solidFill>
              </a:rPr>
              <a:t>undirected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>
              <a:solidFill>
                <a:srgbClr val="9BBB59"/>
              </a:solidFill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  <a:latin typeface="+mj-lt"/>
              </a:rPr>
              <a:t>Han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accent6"/>
                </a:solidFill>
                <a:latin typeface="+mj-lt"/>
              </a:rPr>
              <a:t>Leia</a:t>
            </a:r>
            <a:endParaRPr lang="en-US" sz="2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  <a:latin typeface="+mj-lt"/>
              </a:rPr>
              <a:t>Luke</a:t>
            </a: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9BBB59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8064A2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8064A2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9BBB59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9BBB59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Trees as Graphs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886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talking about graphs, </a:t>
            </a:r>
          </a:p>
          <a:p>
            <a:pPr>
              <a:buNone/>
            </a:pPr>
            <a:r>
              <a:rPr lang="en-US" dirty="0" smtClean="0"/>
              <a:t>we say a </a:t>
            </a:r>
            <a:r>
              <a:rPr lang="en-US" dirty="0" smtClean="0">
                <a:solidFill>
                  <a:srgbClr val="4F81BD"/>
                </a:solidFill>
              </a:rPr>
              <a:t>tree </a:t>
            </a:r>
            <a:r>
              <a:rPr lang="en-US" dirty="0" smtClean="0"/>
              <a:t>is a graph that is:</a:t>
            </a:r>
          </a:p>
          <a:p>
            <a:pPr lvl="1"/>
            <a:r>
              <a:rPr lang="en-US" dirty="0" smtClean="0"/>
              <a:t>Acyclic</a:t>
            </a:r>
            <a:endParaRPr lang="en-US" dirty="0" smtClean="0"/>
          </a:p>
          <a:p>
            <a:pPr lvl="1"/>
            <a:r>
              <a:rPr lang="en-US" dirty="0" smtClean="0"/>
              <a:t>Connected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all trees are graphs, but not all graphs are trees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this relate to the trees we know and love?...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0" y="1981200"/>
            <a:ext cx="1295400" cy="3886200"/>
            <a:chOff x="3984" y="1008"/>
            <a:chExt cx="1104" cy="2928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0"/>
              <a:endCxn id="11" idx="4"/>
            </p:cNvCxnSpPr>
            <p:nvPr>
              <p:custDataLst>
                <p:tags r:id="rId3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6"/>
            <p:cNvCxnSpPr>
              <a:cxnSpLocks noChangeShapeType="1"/>
              <a:stCxn id="8" idx="4"/>
              <a:endCxn id="16" idx="0"/>
            </p:cNvCxnSpPr>
            <p:nvPr>
              <p:custDataLst>
                <p:tags r:id="rId4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10"/>
            <p:cNvCxnSpPr>
              <a:cxnSpLocks noChangeShapeType="1"/>
              <a:stCxn id="11" idx="7"/>
              <a:endCxn id="13" idx="3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1" idx="1"/>
              <a:endCxn id="12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7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7" idx="3"/>
              <a:endCxn id="2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1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17"/>
            <p:cNvCxnSpPr>
              <a:cxnSpLocks noChangeShapeType="1"/>
              <a:stCxn id="17" idx="5"/>
              <a:endCxn id="20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1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53000" y="1600200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Example: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Rooted Trees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rgbClr val="4F81BD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root</a:t>
            </a:r>
          </a:p>
          <a:p>
            <a:pPr lvl="1"/>
            <a:r>
              <a:rPr lang="en-US" dirty="0" smtClean="0"/>
              <a:t>We think of edges as 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a tree, picking a root gives a unique rooted tree </a:t>
            </a:r>
          </a:p>
          <a:p>
            <a:pPr lvl="1"/>
            <a:r>
              <a:rPr lang="en-US" dirty="0" smtClean="0"/>
              <a:t>The tree is just drawn differently and with undirected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4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5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grpSp>
        <p:nvGrpSpPr>
          <p:cNvPr id="25" name="Group 3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15000" y="3733800"/>
            <a:ext cx="2133600" cy="2286000"/>
            <a:chOff x="3437" y="1248"/>
            <a:chExt cx="1795" cy="1920"/>
          </a:xfrm>
        </p:grpSpPr>
        <p:sp>
          <p:nvSpPr>
            <p:cNvPr id="26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27" name="AutoShape 38"/>
            <p:cNvCxnSpPr>
              <a:cxnSpLocks noChangeShapeType="1"/>
              <a:stCxn id="26" idx="3"/>
              <a:endCxn id="29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9"/>
            <p:cNvCxnSpPr>
              <a:cxnSpLocks noChangeShapeType="1"/>
              <a:stCxn id="26" idx="5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0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1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2" name="AutoShape 43"/>
            <p:cNvCxnSpPr>
              <a:cxnSpLocks noChangeShapeType="1"/>
              <a:stCxn id="29" idx="5"/>
              <a:endCxn id="31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4"/>
            <p:cNvCxnSpPr>
              <a:cxnSpLocks noChangeShapeType="1"/>
              <a:stCxn id="29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35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6" name="AutoShape 47"/>
            <p:cNvCxnSpPr>
              <a:cxnSpLocks noChangeShapeType="1"/>
              <a:stCxn id="34" idx="4"/>
              <a:endCxn id="3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8"/>
            <p:cNvCxnSpPr>
              <a:cxnSpLocks noChangeShapeType="1"/>
              <a:stCxn id="35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" name="AutoShape 50"/>
            <p:cNvCxnSpPr>
              <a:cxnSpLocks noChangeShapeType="1"/>
              <a:stCxn id="35" idx="5"/>
              <a:endCxn id="3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Rooted Trees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/>
              <a:t>We are more accustomed to </a:t>
            </a:r>
            <a:r>
              <a:rPr lang="en-US" dirty="0">
                <a:solidFill>
                  <a:srgbClr val="4F81BD"/>
                </a:solidFill>
              </a:rPr>
              <a:t>rooted trees</a:t>
            </a:r>
            <a:r>
              <a:rPr lang="en-US" dirty="0"/>
              <a:t> where:</a:t>
            </a:r>
          </a:p>
          <a:p>
            <a:pPr lvl="1"/>
            <a:r>
              <a:rPr lang="en-US" dirty="0"/>
              <a:t>We identify a unique root</a:t>
            </a:r>
          </a:p>
          <a:p>
            <a:pPr lvl="1"/>
            <a:r>
              <a:rPr lang="en-US" dirty="0"/>
              <a:t>We think of edges are directed: parent to children</a:t>
            </a:r>
          </a:p>
          <a:p>
            <a:pPr lvl="1"/>
            <a:endParaRPr lang="en-US" sz="1000" dirty="0"/>
          </a:p>
          <a:p>
            <a:r>
              <a:rPr lang="en-US" dirty="0"/>
              <a:t>Given a tree, picking a root gives a unique rooted tree </a:t>
            </a:r>
          </a:p>
          <a:p>
            <a:pPr lvl="1"/>
            <a:r>
              <a:rPr lang="en-US" dirty="0"/>
              <a:t>The tree is just drawn differently and with undirected edges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sp>
        <p:nvSpPr>
          <p:cNvPr id="26" name="Oval 3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48765" y="3352800"/>
            <a:ext cx="376039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cxnSp>
        <p:nvCxnSpPr>
          <p:cNvPr id="27" name="AutoShape 38"/>
          <p:cNvCxnSpPr>
            <a:cxnSpLocks noChangeShapeType="1"/>
            <a:stCxn id="26" idx="3"/>
            <a:endCxn id="29" idx="0"/>
          </p:cNvCxnSpPr>
          <p:nvPr>
            <p:custDataLst>
              <p:tags r:id="rId3"/>
            </p:custDataLst>
          </p:nvPr>
        </p:nvCxnSpPr>
        <p:spPr bwMode="auto">
          <a:xfrm rot="5400000">
            <a:off x="5833150" y="3567914"/>
            <a:ext cx="393117" cy="5482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9"/>
          <p:cNvCxnSpPr>
            <a:cxnSpLocks noChangeShapeType="1"/>
            <a:stCxn id="26" idx="4"/>
            <a:endCxn id="3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6267633" y="3864852"/>
            <a:ext cx="342900" cy="4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675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4" name="Oval 4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533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4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8629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36" name="AutoShape 47"/>
          <p:cNvCxnSpPr>
            <a:cxnSpLocks noChangeShapeType="1"/>
            <a:stCxn id="26" idx="5"/>
            <a:endCxn id="35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613799" y="3601417"/>
            <a:ext cx="393117" cy="4812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4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62961" y="46101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39" name="AutoShape 50"/>
          <p:cNvCxnSpPr>
            <a:cxnSpLocks noChangeShapeType="1"/>
            <a:stCxn id="35" idx="4"/>
            <a:endCxn id="38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6936681" y="4495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49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62961" y="5180806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53" name="AutoShape 50"/>
          <p:cNvCxnSpPr>
            <a:cxnSpLocks noChangeShapeType="1"/>
            <a:endCxn id="52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936681" y="50665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39"/>
          <p:cNvCxnSpPr>
            <a:cxnSpLocks noChangeShapeType="1"/>
            <a:stCxn id="52" idx="5"/>
            <a:endCxn id="5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108520" y="5548899"/>
            <a:ext cx="317711" cy="166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6" name="Oval 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58" name="AutoShape 38"/>
          <p:cNvCxnSpPr>
            <a:cxnSpLocks noChangeShapeType="1"/>
            <a:stCxn id="52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6632671" y="5505839"/>
            <a:ext cx="317711" cy="2530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Directed Acyclic Graphs (DAGs)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DAG</a:t>
            </a:r>
            <a:r>
              <a:rPr lang="en-US" dirty="0" smtClean="0"/>
              <a:t> is a directed graph with no (directed) cycles</a:t>
            </a:r>
          </a:p>
          <a:p>
            <a:pPr lvl="1"/>
            <a:r>
              <a:rPr lang="en-US" dirty="0" smtClean="0"/>
              <a:t>Every rooted directed tree is a DAG</a:t>
            </a:r>
          </a:p>
          <a:p>
            <a:pPr lvl="1"/>
            <a:r>
              <a:rPr lang="en-US" dirty="0" smtClean="0"/>
              <a:t>But not every DAG is a rooted directed 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DAG is a directed graph</a:t>
            </a:r>
          </a:p>
          <a:p>
            <a:pPr lvl="1"/>
            <a:r>
              <a:rPr lang="en-US" dirty="0" smtClean="0"/>
              <a:t>But not every directed graph is a DAG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3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16200000">
            <a:off x="3031673" y="315481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4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4303259" y="311195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5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3621883" y="255474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3621883" y="375489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7" name="AutoShape 9"/>
          <p:cNvCxnSpPr>
            <a:cxnSpLocks noChangeShapeType="1"/>
            <a:stCxn id="23" idx="3"/>
            <a:endCxn id="26" idx="7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3368450" y="3563060"/>
            <a:ext cx="316706" cy="255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10"/>
          <p:cNvCxnSpPr>
            <a:cxnSpLocks noChangeShapeType="1"/>
            <a:stCxn id="23" idx="5"/>
            <a:endCxn id="25" idx="1"/>
          </p:cNvCxnSpPr>
          <p:nvPr>
            <p:custDataLst>
              <p:tags r:id="rId6"/>
            </p:custDataLst>
          </p:nvPr>
        </p:nvCxnSpPr>
        <p:spPr bwMode="auto">
          <a:xfrm rot="16200000">
            <a:off x="3368450" y="2962985"/>
            <a:ext cx="316706" cy="255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1"/>
          <p:cNvCxnSpPr>
            <a:cxnSpLocks noChangeShapeType="1"/>
            <a:stCxn id="25" idx="3"/>
            <a:endCxn id="24" idx="7"/>
          </p:cNvCxnSpPr>
          <p:nvPr>
            <p:custDataLst>
              <p:tags r:id="rId7"/>
            </p:custDataLst>
          </p:nvPr>
        </p:nvCxnSpPr>
        <p:spPr bwMode="auto">
          <a:xfrm>
            <a:off x="3988845" y="2932265"/>
            <a:ext cx="347502" cy="2743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" name="AutoShape 12"/>
          <p:cNvCxnSpPr>
            <a:cxnSpLocks noChangeShapeType="1"/>
            <a:stCxn id="26" idx="5"/>
            <a:endCxn id="24" idx="1"/>
          </p:cNvCxnSpPr>
          <p:nvPr>
            <p:custDataLst>
              <p:tags r:id="rId8"/>
            </p:custDataLst>
          </p:nvPr>
        </p:nvCxnSpPr>
        <p:spPr bwMode="auto">
          <a:xfrm flipV="1">
            <a:off x="3988845" y="3489478"/>
            <a:ext cx="347502" cy="3600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1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4038600" y="2767014"/>
            <a:ext cx="990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5126491" y="257855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8" name="AutoShape 12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flipV="1">
            <a:off x="4648200" y="2919414"/>
            <a:ext cx="381000" cy="283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40" name="Group 4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200400" y="5000625"/>
            <a:ext cx="1600200" cy="1400175"/>
            <a:chOff x="4272" y="2640"/>
            <a:chExt cx="768" cy="672"/>
          </a:xfrm>
        </p:grpSpPr>
        <p:sp>
          <p:nvSpPr>
            <p:cNvPr id="41" name="Oval 5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Oval 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Oval 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  <a:stCxn id="41" idx="3"/>
              <a:endCxn id="44" idx="7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0"/>
            <p:cNvCxnSpPr>
              <a:cxnSpLocks noChangeShapeType="1"/>
              <a:stCxn id="41" idx="5"/>
              <a:endCxn id="43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"/>
            <p:cNvCxnSpPr>
              <a:cxnSpLocks noChangeShapeType="1"/>
              <a:stCxn id="43" idx="3"/>
              <a:endCxn id="42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12"/>
            <p:cNvCxnSpPr>
              <a:cxnSpLocks noChangeShapeType="1"/>
              <a:stCxn id="44" idx="5"/>
              <a:endCxn id="42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3"/>
            <p:cNvCxnSpPr>
              <a:cxnSpLocks noChangeShapeType="1"/>
              <a:stCxn id="42" idx="0"/>
              <a:endCxn id="41" idx="4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our directed-graph examples do you expect to be a DAG?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Density / </a:t>
            </a:r>
            <a:r>
              <a:rPr lang="en-US" dirty="0" err="1" smtClean="0">
                <a:solidFill>
                  <a:srgbClr val="C0504D"/>
                </a:solidFill>
              </a:rPr>
              <a:t>Sparsity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(|E|+|V|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Another fact: If an undirected graph is </a:t>
            </a:r>
            <a:r>
              <a:rPr lang="en-US" i="1" dirty="0" smtClean="0"/>
              <a:t>connected</a:t>
            </a:r>
            <a:r>
              <a:rPr lang="en-US" dirty="0" smtClean="0"/>
              <a:t>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|V|-1 ≤ |E|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latin typeface="+mj-lt"/>
              </a:rPr>
              <a:t>If it is tight, 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rgbClr val="4F81BD"/>
                </a:solidFill>
                <a:latin typeface="+mj-lt"/>
              </a:rPr>
              <a:t>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latin typeface="+mj-lt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latin typeface="+mj-lt"/>
              </a:rPr>
              <a:t> we say the graph is </a:t>
            </a:r>
            <a:r>
              <a:rPr lang="en-US" dirty="0" smtClean="0">
                <a:solidFill>
                  <a:srgbClr val="4F81BD"/>
                </a:solidFill>
                <a:latin typeface="+mj-lt"/>
              </a:rPr>
              <a:t>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is the Data Structure?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So graphs are really useful for lots of data and questions </a:t>
            </a:r>
          </a:p>
          <a:p>
            <a:pPr lvl="1"/>
            <a:r>
              <a:rPr lang="en-US" dirty="0" smtClean="0"/>
              <a:t>For example,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two standard graph representations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Adjacency Matrix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4F81BD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Adjacency Matrix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53013" y="3768725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9" name="Text 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05413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13463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" name="Text 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75463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2" name="Text Box 1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3886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3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9463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4" name="Text Box 2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89463" y="5216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5" name="Rectangle 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53013" y="50895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53013" y="37687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53013" y="3768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78613" y="3768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4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253413" y="4419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15013" y="6324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4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43813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2" name="Text Box 4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95813" y="5791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990600" y="3748087"/>
            <a:ext cx="2932113" cy="1814513"/>
            <a:chOff x="536" y="1747"/>
            <a:chExt cx="1847" cy="1143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1352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962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970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972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9620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3524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580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578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97240" y="51624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578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9724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962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504D"/>
                </a:solidFill>
              </a:rPr>
              <a:t>Adjacency Matrix </a:t>
            </a:r>
            <a:r>
              <a:rPr lang="en-US" dirty="0">
                <a:solidFill>
                  <a:srgbClr val="C0504D"/>
                </a:solidFill>
              </a:rPr>
              <a:t>P</a:t>
            </a:r>
            <a:r>
              <a:rPr lang="en-US" dirty="0" smtClean="0">
                <a:solidFill>
                  <a:srgbClr val="C0504D"/>
                </a:solidFill>
              </a:rPr>
              <a:t>roperties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Get a vertex’s in-edges</a:t>
            </a:r>
            <a:r>
              <a:rPr lang="en-US" dirty="0" smtClean="0"/>
              <a:t>: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Decide if some edge exists</a:t>
            </a:r>
            <a:r>
              <a:rPr lang="en-US" dirty="0" smtClean="0"/>
              <a:t>: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Insert an edge: 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Delete an edge: 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 eaLnBrk="1" hangingPunct="1"/>
            <a:r>
              <a:rPr lang="en-US" dirty="0" smtClean="0">
                <a:solidFill>
                  <a:srgbClr val="4F81BD"/>
                </a:solidFill>
              </a:rPr>
              <a:t>|V|</a:t>
            </a:r>
            <a:r>
              <a:rPr lang="en-US" baseline="30000" dirty="0" smtClean="0">
                <a:solidFill>
                  <a:srgbClr val="4F81BD"/>
                </a:solidFill>
              </a:rPr>
              <a:t>2</a:t>
            </a:r>
            <a:r>
              <a:rPr lang="en-US" dirty="0" smtClean="0">
                <a:solidFill>
                  <a:srgbClr val="4F81BD"/>
                </a:solidFill>
              </a:rPr>
              <a:t> bits</a:t>
            </a:r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r>
              <a:rPr lang="en-US" dirty="0"/>
              <a:t>Best for sparse or dense graphs?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Best for dense graphs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9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1752600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0" name="Text 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1260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" name="Text Box 1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27850" y="12604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2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89850" y="12604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3" name="Text Box 1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86387" y="1870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4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3850" y="24796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5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03850" y="3200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6" name="Rectangle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3073400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1752600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2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67400" y="1752600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93000" y="1752600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9067800" y="2403475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629400" y="430847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4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260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3" name="Text Box 4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775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4962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07218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910387" y="31654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10587" y="31654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1142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1162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51058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4962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7238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51058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72187" y="31654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11627" y="31463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7218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91038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71162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51058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1905000"/>
            <a:ext cx="883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>
                <a:solidFill>
                  <a:srgbClr val="4F81BD"/>
                </a:solidFill>
                <a:latin typeface="+mj-lt"/>
              </a:rPr>
              <a:t>(|V|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65621" y="2286000"/>
            <a:ext cx="883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>
                <a:solidFill>
                  <a:srgbClr val="4F81BD"/>
                </a:solidFill>
                <a:latin typeface="+mj-lt"/>
              </a:rPr>
              <a:t>(|V|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0" y="2667000"/>
            <a:ext cx="71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(1)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352800" y="3048000"/>
            <a:ext cx="71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(1)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52800" y="3429000"/>
            <a:ext cx="71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(1)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8103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1" grpId="0"/>
      <p:bldP spid="73" grpId="0"/>
      <p:bldP spid="74" grpId="0"/>
      <p:bldP spid="7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504D"/>
                </a:solidFill>
              </a:rPr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5240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>
                <a:solidFill>
                  <a:srgbClr val="4F81BD"/>
                </a:solidFill>
              </a:rPr>
              <a:t>Undirected will be symmetric around the diagonal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>
                <a:solidFill>
                  <a:srgbClr val="4F81BD"/>
                </a:solidFill>
              </a:rPr>
              <a:t>Instead of a </a:t>
            </a:r>
            <a:r>
              <a:rPr lang="en-US" dirty="0">
                <a:solidFill>
                  <a:srgbClr val="4F81BD"/>
                </a:solidFill>
              </a:rPr>
              <a:t>B</a:t>
            </a:r>
            <a:r>
              <a:rPr lang="en-US" dirty="0" smtClean="0">
                <a:solidFill>
                  <a:srgbClr val="4F81BD"/>
                </a:solidFill>
              </a:rPr>
              <a:t>oolean, store a number in each cell</a:t>
            </a:r>
          </a:p>
          <a:p>
            <a:pPr lvl="1" eaLnBrk="1" hangingPunct="1"/>
            <a:r>
              <a:rPr lang="en-US" dirty="0" smtClean="0">
                <a:solidFill>
                  <a:srgbClr val="4F81BD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dirty="0" smtClean="0">
                <a:solidFill>
                  <a:srgbClr val="4F81BD"/>
                </a:solidFill>
              </a:rPr>
              <a:t>In </a:t>
            </a:r>
            <a:r>
              <a:rPr lang="en-US" i="1" dirty="0" smtClean="0">
                <a:solidFill>
                  <a:srgbClr val="4F81BD"/>
                </a:solidFill>
              </a:rPr>
              <a:t>some</a:t>
            </a:r>
            <a:r>
              <a:rPr lang="en-US" dirty="0" smtClean="0">
                <a:solidFill>
                  <a:srgbClr val="4F81BD"/>
                </a:solidFill>
              </a:rPr>
              <a:t> situations, 0 or -1 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9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149725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0" name="Text 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657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" name="Text Box 1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27850" y="3657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2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89850" y="3657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3" name="Text Box 1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86387" y="4267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4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3850" y="4876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5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03850" y="5597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6" name="Rectangle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4705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497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2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67400" y="4149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93000" y="4149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9067800" y="4800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629400" y="6705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4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3657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3" name="Text Box 4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6172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49627" y="4267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072187" y="493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910387" y="5562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10587" y="5562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11427" y="4267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11627" y="4267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510587" y="4267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49627" y="493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72387" y="493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510587" y="493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72187" y="5562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11627" y="55434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72187" y="6229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910387" y="6229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711627" y="6229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510587" y="6229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71107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 ADT?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think of graphs as an ADT with operations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isEdge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addVertex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…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But it is unclear what the “standard operations” are</a:t>
            </a:r>
          </a:p>
          <a:p>
            <a:endParaRPr lang="en-US" sz="10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Instead we tend to develop algorithms over graphs and then use data structures that are efficient for those algorithms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Many important problems can be solved by: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Formulating them in terms of graphs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Applying a standard graph algorithm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/>
            <a:r>
              <a:rPr lang="en-US" dirty="0" smtClean="0">
                <a:latin typeface="+mj-lt"/>
                <a:cs typeface="Courier New" pitchFamily="49" charset="0"/>
              </a:rPr>
              <a:t>To make the formulation easy and standard, we have a lot of </a:t>
            </a:r>
            <a:r>
              <a:rPr lang="en-US" i="1" dirty="0" smtClean="0">
                <a:latin typeface="+mj-lt"/>
                <a:cs typeface="Courier New" pitchFamily="49" charset="0"/>
              </a:rPr>
              <a:t>standard terminology</a:t>
            </a:r>
            <a:r>
              <a:rPr lang="en-US" dirty="0" smtClean="0">
                <a:latin typeface="+mj-lt"/>
                <a:cs typeface="Courier New" pitchFamily="49" charset="0"/>
              </a:rPr>
              <a:t> about graphs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Adjacency List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182687" y="3138487"/>
            <a:ext cx="2947988" cy="1814513"/>
            <a:chOff x="536" y="1747"/>
            <a:chExt cx="1857" cy="1143"/>
          </a:xfrm>
        </p:grpSpPr>
        <p:sp>
          <p:nvSpPr>
            <p:cNvPr id="8" name="Oval 3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6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8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3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160" y="218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0"/>
            <p:cNvCxnSpPr>
              <a:cxnSpLocks noChangeShapeType="1"/>
              <a:stCxn id="12" idx="4"/>
              <a:endCxn id="10" idx="6"/>
            </p:cNvCxnSpPr>
            <p:nvPr>
              <p:custDataLst>
                <p:tags r:id="rId3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1"/>
            <p:cNvCxnSpPr>
              <a:cxnSpLocks noChangeShapeType="1"/>
              <a:stCxn id="10" idx="2"/>
              <a:endCxn id="8" idx="4"/>
            </p:cNvCxnSpPr>
            <p:nvPr>
              <p:custDataLst>
                <p:tags r:id="rId3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42"/>
            <p:cNvCxnSpPr>
              <a:cxnSpLocks noChangeShapeType="1"/>
              <a:stCxn id="8" idx="6"/>
              <a:endCxn id="10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43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44"/>
            <p:cNvCxnSpPr>
              <a:cxnSpLocks noChangeShapeType="1"/>
              <a:stCxn id="12" idx="1"/>
            </p:cNvCxnSpPr>
            <p:nvPr>
              <p:custDataLst>
                <p:tags r:id="rId3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4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0" name="Group 5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410200" y="3276600"/>
            <a:ext cx="1309687" cy="2590800"/>
            <a:chOff x="3351" y="1776"/>
            <a:chExt cx="825" cy="1632"/>
          </a:xfrm>
          <a:noFill/>
        </p:grpSpPr>
        <p:sp>
          <p:nvSpPr>
            <p:cNvPr id="21" name="Rectangle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2" name="Rectangle 1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3" name="Rectangle 1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4" name="Rectangle 2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5" name="Text Box 46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" name="Text Box 47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7" name="Text Box 4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8" name="Text Box 4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42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3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6400800" y="3581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6400800" y="4267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FF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6477000" y="49530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6" name="AutoShape 9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7543800" y="49530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21802" y="533400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/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504D"/>
                </a:solidFill>
              </a:rPr>
              <a:t>Adjacency List Properties</a:t>
            </a:r>
          </a:p>
        </p:txBody>
      </p:sp>
      <p:sp>
        <p:nvSpPr>
          <p:cNvPr id="8397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 eaLnBrk="1" hangingPunct="1">
              <a:buFontTx/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	O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>
                <a:solidFill>
                  <a:schemeClr val="accent1"/>
                </a:solidFill>
              </a:rPr>
              <a:t>) where </a:t>
            </a:r>
            <a:r>
              <a:rPr lang="en-US" i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>
                <a:solidFill>
                  <a:schemeClr val="accent1"/>
                </a:solidFill>
              </a:rPr>
              <a:t> is out-degree of vertex</a:t>
            </a:r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4F81BD"/>
                </a:solidFill>
              </a:rPr>
              <a:t>	O(|E|) (but could keep a second adjacency list for this!)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>
                <a:solidFill>
                  <a:srgbClr val="4F81BD"/>
                </a:solidFill>
              </a:rPr>
              <a:t>	O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) where </a:t>
            </a:r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is out-degree of source</a:t>
            </a:r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 smtClean="0">
                <a:solidFill>
                  <a:srgbClr val="4F81BD"/>
                </a:solidFill>
              </a:rPr>
              <a:t>O</a:t>
            </a:r>
            <a:r>
              <a:rPr lang="en-US" dirty="0" smtClean="0">
                <a:solidFill>
                  <a:srgbClr val="4F81BD"/>
                </a:solidFill>
              </a:rPr>
              <a:t>(1) (unless you need to check if it’s there)</a:t>
            </a:r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 smtClean="0">
                <a:solidFill>
                  <a:srgbClr val="4F81BD"/>
                </a:solidFill>
              </a:rPr>
              <a:t>O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) where </a:t>
            </a:r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is out-degree of source</a:t>
            </a:r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 eaLnBrk="1" hangingPunct="1"/>
            <a:r>
              <a:rPr lang="en-US" i="1" dirty="0" smtClean="0">
                <a:solidFill>
                  <a:srgbClr val="4F81BD"/>
                </a:solidFill>
              </a:rPr>
              <a:t>O</a:t>
            </a:r>
            <a:r>
              <a:rPr lang="en-US" dirty="0" smtClean="0">
                <a:solidFill>
                  <a:srgbClr val="4F81BD"/>
                </a:solidFill>
              </a:rPr>
              <a:t>(|V|+|E|)</a:t>
            </a:r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/>
              <a:t>Best for dense or sparse graphs?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Best for sparse graphs, so usually just stick with linked lists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grpSp>
        <p:nvGrpSpPr>
          <p:cNvPr id="83973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15000" y="304800"/>
            <a:ext cx="1309688" cy="2590800"/>
            <a:chOff x="3351" y="1776"/>
            <a:chExt cx="825" cy="1632"/>
          </a:xfrm>
          <a:noFill/>
        </p:grpSpPr>
        <p:sp>
          <p:nvSpPr>
            <p:cNvPr id="83991" name="Rectangle 1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2" name="Rectangle 1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3" name="Rectangle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4" name="Rectangle 2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5" name="Text Box 4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3996" name="Text Box 4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83997" name="Text Box 4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83998" name="Text Box 4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</a:rPr>
                <a:t>D</a:t>
              </a:r>
            </a:p>
          </p:txBody>
        </p:sp>
      </p:grpSp>
      <p:sp>
        <p:nvSpPr>
          <p:cNvPr id="83974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45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B</a:t>
            </a:r>
            <a:r>
              <a:rPr lang="en-US" sz="2000"/>
              <a:t>	</a:t>
            </a:r>
          </a:p>
        </p:txBody>
      </p:sp>
      <p:sp>
        <p:nvSpPr>
          <p:cNvPr id="8397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91400" y="45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76" name="AutoShape 9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>
            <a:off x="6705600" y="60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77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43800" y="45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83978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1143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A</a:t>
            </a:r>
            <a:r>
              <a:rPr lang="en-US" sz="2000"/>
              <a:t>	</a:t>
            </a:r>
          </a:p>
        </p:txBody>
      </p:sp>
      <p:sp>
        <p:nvSpPr>
          <p:cNvPr id="83979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1143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0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6705600" y="12954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1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20000" y="1143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83982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914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FF"/>
                </a:solidFill>
              </a:rPr>
              <a:t>D</a:t>
            </a:r>
            <a:r>
              <a:rPr lang="en-US" sz="2000"/>
              <a:t>	</a:t>
            </a:r>
          </a:p>
        </p:txBody>
      </p:sp>
      <p:sp>
        <p:nvSpPr>
          <p:cNvPr id="83983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43800" y="182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4" name="AutoShape 9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6781800" y="1981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5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962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3986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B</a:t>
            </a:r>
            <a:r>
              <a:rPr lang="en-US" sz="2000"/>
              <a:t>	</a:t>
            </a:r>
          </a:p>
        </p:txBody>
      </p:sp>
      <p:sp>
        <p:nvSpPr>
          <p:cNvPr id="83987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610600" y="182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8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7848600" y="1981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9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7630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6526213" y="2362200"/>
            <a:ext cx="2555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/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653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Undirected Graphs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Adjacency matrices &amp; adjacency lists both do fine for undirected graphs</a:t>
            </a:r>
          </a:p>
          <a:p>
            <a:r>
              <a:rPr lang="en-US" dirty="0" smtClean="0"/>
              <a:t>Matrix: Can save roughly 2x space</a:t>
            </a:r>
          </a:p>
          <a:p>
            <a:pPr lvl="1"/>
            <a:r>
              <a:rPr lang="en-US" dirty="0" smtClean="0"/>
              <a:t>But may slow down operations in languages with “proper” 2D arrays (not Java, which has only arrays of arrays)</a:t>
            </a:r>
          </a:p>
          <a:p>
            <a:pPr lvl="1"/>
            <a:r>
              <a:rPr lang="en-US" dirty="0" smtClean="0"/>
              <a:t>How would you “get all neighbors”?</a:t>
            </a:r>
          </a:p>
          <a:p>
            <a:r>
              <a:rPr lang="en-US" dirty="0" smtClean="0"/>
              <a:t>Lists: Each edge in two lists to support efficient “get all neighbors”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52400" y="4205287"/>
            <a:ext cx="2438400" cy="1509713"/>
            <a:chOff x="1838" y="1257"/>
            <a:chExt cx="1857" cy="1143"/>
          </a:xfrm>
        </p:grpSpPr>
        <p:sp>
          <p:nvSpPr>
            <p:cNvPr id="8" name="Oval 35"/>
            <p:cNvSpPr>
              <a:spLocks noChangeAspect="1"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7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9"/>
            <p:cNvSpPr>
              <a:spLocks noChangeAspect="1"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1"/>
            <p:cNvCxnSpPr>
              <a:cxnSpLocks noChangeShapeType="1"/>
              <a:stCxn id="12" idx="3"/>
              <a:endCxn id="10" idx="6"/>
            </p:cNvCxnSpPr>
            <p:nvPr>
              <p:custDataLst>
                <p:tags r:id="rId56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42"/>
            <p:cNvCxnSpPr>
              <a:cxnSpLocks noChangeShapeType="1"/>
              <a:stCxn id="10" idx="2"/>
              <a:endCxn id="8" idx="5"/>
            </p:cNvCxnSpPr>
            <p:nvPr>
              <p:custDataLst>
                <p:tags r:id="rId57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43"/>
            <p:cNvSpPr>
              <a:spLocks noChangeAspect="1"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7" name="AutoShape 44"/>
            <p:cNvCxnSpPr>
              <a:cxnSpLocks noChangeShapeType="1"/>
              <a:stCxn id="12" idx="1"/>
            </p:cNvCxnSpPr>
            <p:nvPr>
              <p:custDataLst>
                <p:tags r:id="rId59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Text Box 45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0" name="Rectangle 1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64475" y="3949313"/>
            <a:ext cx="2135572" cy="178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97949" y="3505200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2" name="Text Box 1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3226" y="3505200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3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60593" y="3505200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4" name="Text Box 1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055327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58494" y="4605454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58494" y="5255864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64475" y="5141254"/>
            <a:ext cx="2802938" cy="594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64475" y="3949313"/>
            <a:ext cx="2802938" cy="594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64475" y="3949313"/>
            <a:ext cx="704906" cy="2306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88190" y="3949313"/>
            <a:ext cx="704906" cy="2306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943600" y="4536688"/>
            <a:ext cx="23813" cy="1730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4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831841" y="6255834"/>
            <a:ext cx="2135572" cy="116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33520" y="3505200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4" name="Text Box 4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64056" y="5774473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43830" y="4656974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77932" y="5224346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78196" y="4055327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12299" y="4656974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43830" y="5224346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9665" y="5207101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43830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77932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9665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79401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grpSp>
        <p:nvGrpSpPr>
          <p:cNvPr id="62" name="Group 50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6324600" y="3810000"/>
            <a:ext cx="990600" cy="2590800"/>
            <a:chOff x="3351" y="1776"/>
            <a:chExt cx="825" cy="1632"/>
          </a:xfrm>
          <a:noFill/>
        </p:grpSpPr>
        <p:sp>
          <p:nvSpPr>
            <p:cNvPr id="63" name="Rectangle 14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4" name="Rectangle 1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5" name="Rectangle 1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6" name="Rectangle 2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7" name="Text Box 46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8" name="Text Box 47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69" name="Text Box 48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362" y="2710"/>
              <a:ext cx="309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0" name="Text Box 49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71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73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6934200" y="4267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4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7724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5438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6" name="Rectangle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962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77" name="AutoShape 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>
            <a:off x="6934200" y="48006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8" name="Rectangle 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8486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9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FF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6962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1" name="AutoShape 9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>
            <a:off x="7010400" y="5486400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" name="Rectangle 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8486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3" name="Rectangle 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820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4" name="Rectangle 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5344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5" name="AutoShape 9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>
            <a:off x="8001000" y="54864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6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6868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4" name="Rectangle 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820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C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5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5344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116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8001000" y="48006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7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6868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6" name="Rectangle 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467600" y="5943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C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7" name="Rectangle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200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128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>
            <a:off x="7086600" y="60960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9" name="Rectangle 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772400" y="5943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Next…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let’s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Topological sort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Shortest paths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Some Graphs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each, what are the </a:t>
            </a:r>
            <a:r>
              <a:rPr lang="en-US" dirty="0" smtClean="0">
                <a:solidFill>
                  <a:schemeClr val="accent1"/>
                </a:solidFill>
              </a:rPr>
              <a:t>vertices </a:t>
            </a:r>
            <a:r>
              <a:rPr lang="en-US" dirty="0" smtClean="0"/>
              <a:t>and what are the </a:t>
            </a:r>
            <a:r>
              <a:rPr lang="en-US" dirty="0" smtClean="0">
                <a:solidFill>
                  <a:srgbClr val="4F81BD"/>
                </a:solidFill>
              </a:rPr>
              <a:t>edges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</a:t>
            </a:r>
            <a:r>
              <a:rPr lang="en-US" dirty="0" smtClean="0"/>
              <a:t>“7 degrees of separation from Kevin </a:t>
            </a:r>
            <a:r>
              <a:rPr lang="en-US" dirty="0" smtClean="0"/>
              <a:t>Bacon </a:t>
            </a:r>
            <a:r>
              <a:rPr lang="en-US" dirty="0" smtClean="0"/>
              <a:t>game”</a:t>
            </a:r>
            <a:endParaRPr lang="en-US" dirty="0" smtClean="0"/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b="1" dirty="0" smtClean="0"/>
              <a:t>Wow</a:t>
            </a:r>
            <a:r>
              <a:rPr lang="en-US" dirty="0" smtClean="0"/>
              <a:t>: Using the same algorithms </a:t>
            </a:r>
            <a:r>
              <a:rPr lang="en-US" dirty="0" smtClean="0"/>
              <a:t>for diverse </a:t>
            </a:r>
            <a:r>
              <a:rPr lang="en-US" dirty="0" smtClean="0"/>
              <a:t>problems across so many domains sounds like “core computer science and engineering</a:t>
            </a:r>
            <a:r>
              <a:rPr lang="en-US" dirty="0" smtClean="0"/>
              <a:t>”… </a:t>
            </a:r>
            <a:r>
              <a:rPr lang="en-US" sz="1200" dirty="0" smtClean="0"/>
              <a:t>cough cough</a:t>
            </a: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Undirected Graphs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4F81BD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The other is implicit, so normalize how you check for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Directed Graphs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4F81BD"/>
                </a:solidFill>
              </a:rPr>
              <a:t>directed graphs </a:t>
            </a:r>
            <a:r>
              <a:rPr lang="en-US" dirty="0" smtClean="0"/>
              <a:t>(sometimes called </a:t>
            </a:r>
            <a:r>
              <a:rPr lang="en-US" dirty="0" smtClean="0">
                <a:solidFill>
                  <a:srgbClr val="4F81BD"/>
                </a:solidFill>
              </a:rPr>
              <a:t>digraphs</a:t>
            </a:r>
            <a:r>
              <a:rPr lang="en-US" dirty="0" smtClean="0"/>
              <a:t>), edges have a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+mj-lt"/>
                <a:cs typeface="Courier New" pitchFamily="49" charset="0"/>
                <a:sym typeface="Symbol" pitchFamily="18" charset="2"/>
              </a:rPr>
              <a:t>C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rgbClr val="4F81BD"/>
                </a:solidFill>
                <a:latin typeface="+mj-lt"/>
                <a:cs typeface="Courier New" pitchFamily="49" charset="0"/>
                <a:sym typeface="Symbol" pitchFamily="18" charset="2"/>
              </a:rPr>
              <a:t>source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rgbClr val="4F81BD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solidFill>
                <a:srgbClr val="4F81BD"/>
              </a:solidFill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of a vertex: number of in-bound edges, </a:t>
            </a:r>
          </a:p>
          <a:p>
            <a:pPr>
              <a:spcBef>
                <a:spcPct val="20000"/>
              </a:spcBef>
            </a:pPr>
            <a:r>
              <a:rPr lang="en-US" sz="2000" b="0" kern="0" noProof="0" dirty="0" smtClean="0">
                <a:latin typeface="+mj-lt"/>
                <a:sym typeface="Symbol" pitchFamily="18" charset="2"/>
              </a:rPr>
              <a:t>    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i.e.,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4F81BD"/>
                </a:solidFill>
                <a:latin typeface="+mj-lt"/>
                <a:sym typeface="Symbol" pitchFamily="18" charset="2"/>
              </a:rPr>
              <a:t>Out-degree 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of a vertex: number of out-bound edges</a:t>
            </a:r>
          </a:p>
          <a:p>
            <a:pPr>
              <a:spcBef>
                <a:spcPct val="20000"/>
              </a:spcBef>
            </a:pPr>
            <a:r>
              <a:rPr lang="en-US" sz="2000" b="0" kern="0" dirty="0">
                <a:latin typeface="+mj-lt"/>
                <a:sym typeface="Symbol" pitchFamily="18" charset="2"/>
              </a:rPr>
              <a:t> 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   i.e.,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0080" y="25908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3048000"/>
            <a:ext cx="1568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 edges </a:t>
            </a:r>
            <a:r>
              <a:rPr lang="en-US" sz="2000" dirty="0" smtClean="0"/>
              <a:t>here</a:t>
            </a:r>
            <a:endParaRPr lang="en-US" sz="2000" dirty="0"/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563586" y="2971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0574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07961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61886" y="2209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144611" y="29702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01786" y="30781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01861" y="2286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39986" y="2362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527992" y="24963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252436" y="27733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944586" y="1981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554979" y="18248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Self-Edges, Connectedness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self-edge </a:t>
            </a:r>
            <a:r>
              <a:rPr lang="en-US" dirty="0" smtClean="0"/>
              <a:t>a.k.a. a </a:t>
            </a:r>
            <a:r>
              <a:rPr lang="en-US" dirty="0" smtClean="0">
                <a:solidFill>
                  <a:srgbClr val="4F81BD"/>
                </a:solidFill>
              </a:rPr>
              <a:t>loop </a:t>
            </a:r>
            <a:r>
              <a:rPr lang="en-US" dirty="0" smtClean="0"/>
              <a:t>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(often therefore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rgbClr val="4F81BD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A graph does not have to be </a:t>
            </a:r>
            <a:r>
              <a:rPr lang="en-US" dirty="0" smtClean="0">
                <a:solidFill>
                  <a:srgbClr val="4F81BD"/>
                </a:solidFill>
              </a:rPr>
              <a:t>connected</a:t>
            </a:r>
          </a:p>
          <a:p>
            <a:pPr lvl="1"/>
            <a:r>
              <a:rPr lang="en-US" dirty="0" smtClean="0"/>
              <a:t>Even if every node has non-zero degree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Notation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6573322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</a:t>
            </a:r>
          </a:p>
          <a:p>
            <a:pPr lvl="1"/>
            <a:r>
              <a:rPr lang="en-US" dirty="0" smtClean="0"/>
              <a:t>Maximum for undirected?</a:t>
            </a:r>
          </a:p>
          <a:p>
            <a:pPr lvl="1"/>
            <a:r>
              <a:rPr lang="en-US" dirty="0" smtClean="0"/>
              <a:t>Maximum for directed?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4F81BD"/>
                </a:solidFill>
              </a:rPr>
              <a:t>neighbor </a:t>
            </a:r>
            <a:r>
              <a:rPr lang="en-US" dirty="0" smtClean="0"/>
              <a:t>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4F81BD"/>
                </a:solidFill>
              </a:rPr>
              <a:t>adjacent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rgbClr val="4F81BD"/>
                </a:solidFill>
              </a:rPr>
              <a:t>adjacent </a:t>
            </a:r>
            <a:r>
              <a:rPr lang="en-US" dirty="0"/>
              <a:t>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16122" y="2454275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7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2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0" y="310509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0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0" y="3429000"/>
            <a:ext cx="2934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sz="1800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sz="1800" baseline="300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62400" y="3810000"/>
            <a:ext cx="2704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8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–|V| 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sz="1800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sz="18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Examples again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Which would use </a:t>
            </a:r>
            <a:r>
              <a:rPr lang="en-US" dirty="0" smtClean="0">
                <a:solidFill>
                  <a:schemeClr val="accent1"/>
                </a:solidFill>
              </a:rPr>
              <a:t>directed edges</a:t>
            </a:r>
            <a:r>
              <a:rPr lang="en-US" dirty="0" smtClean="0"/>
              <a:t>?  Which would have </a:t>
            </a:r>
            <a:r>
              <a:rPr lang="en-US" dirty="0" smtClean="0">
                <a:solidFill>
                  <a:srgbClr val="4F81BD"/>
                </a:solidFill>
              </a:rPr>
              <a:t>self-edges</a:t>
            </a:r>
            <a:r>
              <a:rPr lang="en-US" dirty="0" smtClean="0"/>
              <a:t>?  Which would be </a:t>
            </a:r>
            <a:r>
              <a:rPr lang="en-US" dirty="0" smtClean="0">
                <a:solidFill>
                  <a:srgbClr val="4F81BD"/>
                </a:solidFill>
              </a:rPr>
              <a:t>connected</a:t>
            </a:r>
            <a:r>
              <a:rPr lang="en-US" dirty="0" smtClean="0"/>
              <a:t>?  Which could have </a:t>
            </a:r>
            <a:r>
              <a:rPr lang="en-US" dirty="0" smtClean="0">
                <a:solidFill>
                  <a:srgbClr val="4F81BD"/>
                </a:solidFill>
              </a:rPr>
              <a:t>0-degree nodes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52246</TotalTime>
  <Words>2679</Words>
  <Application>Microsoft Macintosh PowerPoint</Application>
  <PresentationFormat>On-screen Show (4:3)</PresentationFormat>
  <Paragraphs>718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dan_design_template</vt:lpstr>
      <vt:lpstr>CSE332: Data Structures &amp; Algorithms  Lecture 12: Introduction to Graphs</vt:lpstr>
      <vt:lpstr>Graphs</vt:lpstr>
      <vt:lpstr>An ADT?</vt:lpstr>
      <vt:lpstr>Some Graphs</vt:lpstr>
      <vt:lpstr>Undirected Graphs</vt:lpstr>
      <vt:lpstr>Directed Graphs</vt:lpstr>
      <vt:lpstr>Self-Edges, Connectedness</vt:lpstr>
      <vt:lpstr>More Notation</vt:lpstr>
      <vt:lpstr>Examples again</vt:lpstr>
      <vt:lpstr>Weighted Graphs</vt:lpstr>
      <vt:lpstr>Examples</vt:lpstr>
      <vt:lpstr>Paths and Cycles</vt:lpstr>
      <vt:lpstr>Path Length and Cost</vt:lpstr>
      <vt:lpstr>Simple Paths and Cycles</vt:lpstr>
      <vt:lpstr>Paths and Cycles in Directed Graphs</vt:lpstr>
      <vt:lpstr>Paths and Cycles in Directed Graphs</vt:lpstr>
      <vt:lpstr>Undirected-Graph Connectivity</vt:lpstr>
      <vt:lpstr>Directed-Graph Connectivity</vt:lpstr>
      <vt:lpstr>Examples</vt:lpstr>
      <vt:lpstr>Trees as Graphs</vt:lpstr>
      <vt:lpstr>Rooted Trees</vt:lpstr>
      <vt:lpstr>Rooted Trees</vt:lpstr>
      <vt:lpstr>Directed Acyclic Graphs (DAGs)</vt:lpstr>
      <vt:lpstr>Examples</vt:lpstr>
      <vt:lpstr>Density / Sparsity</vt:lpstr>
      <vt:lpstr>What is the Data Structure?</vt:lpstr>
      <vt:lpstr>Adjacency Matrix</vt:lpstr>
      <vt:lpstr>Adjacency Matrix Properties</vt:lpstr>
      <vt:lpstr>Adjacency Matrix Properties</vt:lpstr>
      <vt:lpstr>Adjacency List</vt:lpstr>
      <vt:lpstr>Adjacency List Properties</vt:lpstr>
      <vt:lpstr>Undirected Graphs</vt:lpstr>
      <vt:lpstr>Next…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2218</cp:revision>
  <dcterms:created xsi:type="dcterms:W3CDTF">2009-03-13T20:43:19Z</dcterms:created>
  <dcterms:modified xsi:type="dcterms:W3CDTF">2015-10-26T20:38:38Z</dcterms:modified>
</cp:coreProperties>
</file>