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tags/tag124.xml" ContentType="application/vnd.openxmlformats-officedocument.presentationml.tags+xml"/>
  <Override PartName="/ppt/notesSlides/notesSlide13.xml" ContentType="application/vnd.openxmlformats-officedocument.presentationml.notesSlide+xml"/>
  <Override PartName="/ppt/tags/tag125.xml" ContentType="application/vnd.openxmlformats-officedocument.presentationml.tags+xml"/>
  <Override PartName="/ppt/notesSlides/notesSlide14.xml" ContentType="application/vnd.openxmlformats-officedocument.presentationml.notesSlide+xml"/>
  <Override PartName="/ppt/tags/tag126.xml" ContentType="application/vnd.openxmlformats-officedocument.presentationml.tags+xml"/>
  <Override PartName="/ppt/notesSlides/notesSlide15.xml" ContentType="application/vnd.openxmlformats-officedocument.presentationml.notesSlide+xml"/>
  <Override PartName="/ppt/tags/tag127.xml" ContentType="application/vnd.openxmlformats-officedocument.presentationml.tags+xml"/>
  <Override PartName="/ppt/notesSlides/notesSlide16.xml" ContentType="application/vnd.openxmlformats-officedocument.presentationml.notesSlide+xml"/>
  <Override PartName="/ppt/tags/tag12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21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2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6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7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29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3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31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32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3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4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3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36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4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  <p:sldId id="372" r:id="rId40"/>
    <p:sldId id="373" r:id="rId41"/>
    <p:sldId id="374" r:id="rId42"/>
    <p:sldId id="375" r:id="rId43"/>
    <p:sldId id="376" r:id="rId44"/>
    <p:sldId id="378" r:id="rId4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tags" Target="../tags/tag108.xml"/><Relationship Id="rId25" Type="http://schemas.openxmlformats.org/officeDocument/2006/relationships/tags" Target="../tags/tag109.xml"/><Relationship Id="rId26" Type="http://schemas.openxmlformats.org/officeDocument/2006/relationships/tags" Target="../tags/tag110.xml"/><Relationship Id="rId27" Type="http://schemas.openxmlformats.org/officeDocument/2006/relationships/tags" Target="../tags/tag111.xml"/><Relationship Id="rId28" Type="http://schemas.openxmlformats.org/officeDocument/2006/relationships/tags" Target="../tags/tag112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30" Type="http://schemas.openxmlformats.org/officeDocument/2006/relationships/tags" Target="../tags/tag114.xml"/><Relationship Id="rId31" Type="http://schemas.openxmlformats.org/officeDocument/2006/relationships/tags" Target="../tags/tag115.xml"/><Relationship Id="rId32" Type="http://schemas.openxmlformats.org/officeDocument/2006/relationships/tags" Target="../tags/tag116.xml"/><Relationship Id="rId9" Type="http://schemas.openxmlformats.org/officeDocument/2006/relationships/tags" Target="../tags/tag93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Relationship Id="rId33" Type="http://schemas.openxmlformats.org/officeDocument/2006/relationships/tags" Target="../tags/tag117.xml"/><Relationship Id="rId34" Type="http://schemas.openxmlformats.org/officeDocument/2006/relationships/tags" Target="../tags/tag118.xml"/><Relationship Id="rId35" Type="http://schemas.openxmlformats.org/officeDocument/2006/relationships/tags" Target="../tags/tag119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37" Type="http://schemas.openxmlformats.org/officeDocument/2006/relationships/tags" Target="../tags/tag121.xml"/><Relationship Id="rId38" Type="http://schemas.openxmlformats.org/officeDocument/2006/relationships/slideLayout" Target="../slideLayouts/slideLayout2.xml"/><Relationship Id="rId3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tags" Target="../tags/tag1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39.xml"/><Relationship Id="rId12" Type="http://schemas.openxmlformats.org/officeDocument/2006/relationships/tags" Target="../tags/tag140.xml"/><Relationship Id="rId13" Type="http://schemas.openxmlformats.org/officeDocument/2006/relationships/tags" Target="../tags/tag14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9.xml"/><Relationship Id="rId16" Type="http://schemas.openxmlformats.org/officeDocument/2006/relationships/image" Target="../media/image4.png"/><Relationship Id="rId1" Type="http://schemas.openxmlformats.org/officeDocument/2006/relationships/tags" Target="../tags/tag129.xml"/><Relationship Id="rId2" Type="http://schemas.openxmlformats.org/officeDocument/2006/relationships/tags" Target="../tags/tag130.xml"/><Relationship Id="rId3" Type="http://schemas.openxmlformats.org/officeDocument/2006/relationships/tags" Target="../tags/tag131.xml"/><Relationship Id="rId4" Type="http://schemas.openxmlformats.org/officeDocument/2006/relationships/tags" Target="../tags/tag132.xml"/><Relationship Id="rId5" Type="http://schemas.openxmlformats.org/officeDocument/2006/relationships/tags" Target="../tags/tag133.xml"/><Relationship Id="rId6" Type="http://schemas.openxmlformats.org/officeDocument/2006/relationships/tags" Target="../tags/tag134.xml"/><Relationship Id="rId7" Type="http://schemas.openxmlformats.org/officeDocument/2006/relationships/tags" Target="../tags/tag135.xml"/><Relationship Id="rId8" Type="http://schemas.openxmlformats.org/officeDocument/2006/relationships/tags" Target="../tags/tag136.xml"/><Relationship Id="rId9" Type="http://schemas.openxmlformats.org/officeDocument/2006/relationships/tags" Target="../tags/tag137.xml"/><Relationship Id="rId10" Type="http://schemas.openxmlformats.org/officeDocument/2006/relationships/tags" Target="../tags/tag1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5" Type="http://schemas.openxmlformats.org/officeDocument/2006/relationships/image" Target="../media/image5.png"/><Relationship Id="rId1" Type="http://schemas.openxmlformats.org/officeDocument/2006/relationships/tags" Target="../tags/tag142.xml"/><Relationship Id="rId2" Type="http://schemas.openxmlformats.org/officeDocument/2006/relationships/tags" Target="../tags/tag1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2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tags" Target="../tags/tag1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146.xml"/><Relationship Id="rId2" Type="http://schemas.openxmlformats.org/officeDocument/2006/relationships/tags" Target="../tags/tag14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148.xml"/><Relationship Id="rId2" Type="http://schemas.openxmlformats.org/officeDocument/2006/relationships/tags" Target="../tags/tag14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50.xml"/><Relationship Id="rId2" Type="http://schemas.openxmlformats.org/officeDocument/2006/relationships/tags" Target="../tags/tag15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152.xml"/><Relationship Id="rId2" Type="http://schemas.openxmlformats.org/officeDocument/2006/relationships/tags" Target="../tags/tag1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154.xml"/><Relationship Id="rId2" Type="http://schemas.openxmlformats.org/officeDocument/2006/relationships/tags" Target="../tags/tag15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0.xml"/><Relationship Id="rId1" Type="http://schemas.openxmlformats.org/officeDocument/2006/relationships/tags" Target="../tags/tag156.xml"/><Relationship Id="rId2" Type="http://schemas.openxmlformats.org/officeDocument/2006/relationships/tags" Target="../tags/tag15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158.xml"/><Relationship Id="rId2" Type="http://schemas.openxmlformats.org/officeDocument/2006/relationships/tags" Target="../tags/tag15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160.xml"/><Relationship Id="rId2" Type="http://schemas.openxmlformats.org/officeDocument/2006/relationships/tags" Target="../tags/tag16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1" Type="http://schemas.openxmlformats.org/officeDocument/2006/relationships/tags" Target="../tags/tag162.xml"/><Relationship Id="rId2" Type="http://schemas.openxmlformats.org/officeDocument/2006/relationships/tags" Target="../tags/tag16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164.xml"/><Relationship Id="rId2" Type="http://schemas.openxmlformats.org/officeDocument/2006/relationships/tags" Target="../tags/tag16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166.xml"/><Relationship Id="rId2" Type="http://schemas.openxmlformats.org/officeDocument/2006/relationships/tags" Target="../tags/tag16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168.xml"/><Relationship Id="rId2" Type="http://schemas.openxmlformats.org/officeDocument/2006/relationships/tags" Target="../tags/tag16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170.xml"/><Relationship Id="rId2" Type="http://schemas.openxmlformats.org/officeDocument/2006/relationships/tags" Target="../tags/tag17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2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tags" Target="../tags/tag17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5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7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tags" Target="../tags/tag30.xml"/><Relationship Id="rId10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20" Type="http://schemas.openxmlformats.org/officeDocument/2006/relationships/tags" Target="../tags/tag57.xml"/><Relationship Id="rId21" Type="http://schemas.openxmlformats.org/officeDocument/2006/relationships/tags" Target="../tags/tag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47.xml"/><Relationship Id="rId11" Type="http://schemas.openxmlformats.org/officeDocument/2006/relationships/tags" Target="../tags/tag48.xml"/><Relationship Id="rId12" Type="http://schemas.openxmlformats.org/officeDocument/2006/relationships/tags" Target="../tags/tag49.xml"/><Relationship Id="rId13" Type="http://schemas.openxmlformats.org/officeDocument/2006/relationships/tags" Target="../tags/tag50.xml"/><Relationship Id="rId14" Type="http://schemas.openxmlformats.org/officeDocument/2006/relationships/tags" Target="../tags/tag51.xml"/><Relationship Id="rId15" Type="http://schemas.openxmlformats.org/officeDocument/2006/relationships/tags" Target="../tags/tag52.xml"/><Relationship Id="rId16" Type="http://schemas.openxmlformats.org/officeDocument/2006/relationships/tags" Target="../tags/tag53.xml"/><Relationship Id="rId17" Type="http://schemas.openxmlformats.org/officeDocument/2006/relationships/tags" Target="../tags/tag54.xml"/><Relationship Id="rId18" Type="http://schemas.openxmlformats.org/officeDocument/2006/relationships/tags" Target="../tags/tag55.xml"/><Relationship Id="rId19" Type="http://schemas.openxmlformats.org/officeDocument/2006/relationships/tags" Target="../tags/tag56.xml"/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tags" Target="../tags/tag43.xml"/><Relationship Id="rId7" Type="http://schemas.openxmlformats.org/officeDocument/2006/relationships/tags" Target="../tags/tag44.xml"/><Relationship Id="rId8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20" Type="http://schemas.openxmlformats.org/officeDocument/2006/relationships/tags" Target="../tags/tag78.xml"/><Relationship Id="rId21" Type="http://schemas.openxmlformats.org/officeDocument/2006/relationships/tags" Target="../tags/tag79.xml"/><Relationship Id="rId22" Type="http://schemas.openxmlformats.org/officeDocument/2006/relationships/tags" Target="../tags/tag80.xml"/><Relationship Id="rId23" Type="http://schemas.openxmlformats.org/officeDocument/2006/relationships/tags" Target="../tags/tag81.xml"/><Relationship Id="rId24" Type="http://schemas.openxmlformats.org/officeDocument/2006/relationships/tags" Target="../tags/tag82.xml"/><Relationship Id="rId25" Type="http://schemas.openxmlformats.org/officeDocument/2006/relationships/tags" Target="../tags/tag83.xml"/><Relationship Id="rId26" Type="http://schemas.openxmlformats.org/officeDocument/2006/relationships/tags" Target="../tags/tag8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68.xml"/><Relationship Id="rId11" Type="http://schemas.openxmlformats.org/officeDocument/2006/relationships/tags" Target="../tags/tag69.xml"/><Relationship Id="rId12" Type="http://schemas.openxmlformats.org/officeDocument/2006/relationships/tags" Target="../tags/tag70.xml"/><Relationship Id="rId13" Type="http://schemas.openxmlformats.org/officeDocument/2006/relationships/tags" Target="../tags/tag71.xml"/><Relationship Id="rId14" Type="http://schemas.openxmlformats.org/officeDocument/2006/relationships/tags" Target="../tags/tag72.xml"/><Relationship Id="rId15" Type="http://schemas.openxmlformats.org/officeDocument/2006/relationships/tags" Target="../tags/tag73.xml"/><Relationship Id="rId16" Type="http://schemas.openxmlformats.org/officeDocument/2006/relationships/tags" Target="../tags/tag74.xml"/><Relationship Id="rId17" Type="http://schemas.openxmlformats.org/officeDocument/2006/relationships/tags" Target="../tags/tag75.xml"/><Relationship Id="rId18" Type="http://schemas.openxmlformats.org/officeDocument/2006/relationships/tags" Target="../tags/tag76.xml"/><Relationship Id="rId19" Type="http://schemas.openxmlformats.org/officeDocument/2006/relationships/tags" Target="../tags/tag77.xml"/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tags" Target="../tags/tag65.xml"/><Relationship Id="rId8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17: </a:t>
            </a:r>
            <a:r>
              <a:rPr lang="en-US" sz="3200" i="0" dirty="0" smtClean="0"/>
              <a:t>Hash Collisions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Thoughts on chaining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</a:t>
            </a:r>
          </a:p>
          <a:p>
            <a:pPr lvl="1"/>
            <a:r>
              <a:rPr lang="en-US" dirty="0" smtClean="0"/>
              <a:t>Maybe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Time vs. space (constant factors only here)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7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More rigorous chaining 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1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</a:t>
            </a:r>
            <a:r>
              <a:rPr lang="en-US" sz="2000" b="0" dirty="0" smtClean="0">
                <a:latin typeface="+mj-lt"/>
                <a:sym typeface="Symbol" pitchFamily="18" charset="2"/>
              </a:rPr>
              <a:t>“unsuccessful”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rgbClr val="4F81BD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0839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Alternative: Use empty space in the table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341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Alternative: Use empty space in the table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75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Alternative: Use empty space in the table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42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Alternative: Use empty space in the table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8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Alternative: Use empty space in the table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8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Open addressing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1"/>
                </a:solidFill>
              </a:rPr>
              <a:t>open addressing </a:t>
            </a:r>
            <a:r>
              <a:rPr lang="en-US" dirty="0" smtClean="0"/>
              <a:t>means resolving collisions by trying a sequence of other positions in the table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rgbClr val="4F81BD"/>
                </a:solidFill>
              </a:rPr>
              <a:t>probing</a:t>
            </a:r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rgbClr val="4F81BD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rgbClr val="4F81BD"/>
                </a:solidFill>
              </a:rPr>
              <a:t>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97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Terminology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</a:t>
            </a:r>
          </a:p>
          <a:p>
            <a:pPr lvl="1"/>
            <a:r>
              <a:rPr lang="en-US" dirty="0" smtClean="0"/>
              <a:t>“open addressing”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it makes you feel any better, </a:t>
            </a:r>
          </a:p>
          <a:p>
            <a:pPr>
              <a:buNone/>
            </a:pPr>
            <a:r>
              <a:rPr lang="en-US" dirty="0" smtClean="0"/>
              <a:t>most trees in CS grow upside-down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4572000"/>
            <a:ext cx="1881188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516578" y="5113944"/>
            <a:ext cx="1417622" cy="1162330"/>
            <a:chOff x="2700950" y="5266344"/>
            <a:chExt cx="1417622" cy="1162330"/>
          </a:xfrm>
        </p:grpSpPr>
        <p:sp>
          <p:nvSpPr>
            <p:cNvPr id="9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86477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56845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96354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76600" y="526634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3" name="AutoShape 15"/>
            <p:cNvCxnSpPr>
              <a:cxnSpLocks noChangeShapeType="1"/>
              <a:stCxn id="12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3032156" y="5448720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6"/>
            <p:cNvCxnSpPr>
              <a:cxnSpLocks noChangeShapeType="1"/>
              <a:stCxn id="12" idx="5"/>
              <a:endCxn id="1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508595" y="5448720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7"/>
            <p:cNvCxnSpPr>
              <a:cxnSpLocks noChangeShapeType="1"/>
              <a:stCxn id="11" idx="5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3128349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2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6968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7" name="AutoShape 21"/>
            <p:cNvCxnSpPr>
              <a:cxnSpLocks noChangeShapeType="1"/>
              <a:stCxn id="10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888840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2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00950" y="622696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9" name="AutoShape 23"/>
            <p:cNvCxnSpPr>
              <a:cxnSpLocks noChangeShapeType="1"/>
              <a:endCxn id="1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836752" y="5938697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2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62950" y="61941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1" name="AutoShape 23"/>
            <p:cNvCxnSpPr>
              <a:cxnSpLocks noChangeShapeType="1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598752" y="590592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898022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Hash Tables: Review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1230583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Other operations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(Primary) Clustering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, which lead to</a:t>
            </a:r>
            <a:endParaRPr lang="en-US" sz="2000" b="0" kern="0" dirty="0">
              <a:solidFill>
                <a:schemeClr val="accent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solidFill>
                  <a:schemeClr val="accent1"/>
                </a:solidFill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437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Analysis of Linear Probing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b="1" dirty="0" smtClean="0"/>
              <a:t>Trivial fact</a:t>
            </a:r>
            <a:r>
              <a:rPr lang="en-US" dirty="0" smtClean="0"/>
              <a:t>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b="1" dirty="0" smtClean="0">
                <a:sym typeface="Symbol" pitchFamily="18" charset="2"/>
              </a:rPr>
              <a:t>Non-trivial facts we won’t prove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</a:t>
            </a:r>
            <a:r>
              <a:rPr lang="en-US" dirty="0" smtClean="0">
                <a:sym typeface="Symbol" pitchFamily="18" charset="2"/>
              </a:rPr>
              <a:t>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129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 a chart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4279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Quadratic probing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 dirty="0" err="1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2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828041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Quadratic Probing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142668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537693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805537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371367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rgbClr val="4F81BD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8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63166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12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8178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914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694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7238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653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Another Quadratic Probing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  <p:sp>
        <p:nvSpPr>
          <p:cNvPr id="9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061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From Bad News to Good News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b="1" dirty="0" smtClean="0"/>
              <a:t>Bad news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Good news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1"/>
                </a:solidFill>
              </a:rPr>
              <a:t> is </a:t>
            </a:r>
            <a:r>
              <a:rPr lang="en-US" i="1" dirty="0" smtClean="0">
                <a:solidFill>
                  <a:schemeClr val="accent1"/>
                </a:solidFill>
              </a:rPr>
              <a:t>prime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1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2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Clustering reconsidered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1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rgbClr val="4F81BD"/>
                </a:solidFill>
              </a:rPr>
              <a:t>double hashing…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Separate Chaining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6388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Chaining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13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Double-hashing 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More double-hashing facts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1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Charts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04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7116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Rehashing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open addressing,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except, </a:t>
            </a:r>
            <a:r>
              <a:rPr lang="en-US" dirty="0" err="1" smtClean="0"/>
              <a:t>uhm</a:t>
            </a:r>
            <a:r>
              <a:rPr lang="en-US" dirty="0" smtClean="0"/>
              <a:t>,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Separate Chaining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04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Separate Chaining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1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Separate Chaining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Separate Chaining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0793" y="114431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337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Separate Chaining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0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32977</TotalTime>
  <Words>3076</Words>
  <Application>Microsoft Macintosh PowerPoint</Application>
  <PresentationFormat>On-screen Show (4:3)</PresentationFormat>
  <Paragraphs>1042</Paragraphs>
  <Slides>44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dan_design_template</vt:lpstr>
      <vt:lpstr>Equation</vt:lpstr>
      <vt:lpstr>CSE373: Data Structures &amp; Algorithms Lecture 17: Hash Collisions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Open addressing</vt:lpstr>
      <vt:lpstr>Terminology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Rehashing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1387</cp:revision>
  <dcterms:created xsi:type="dcterms:W3CDTF">2009-03-13T20:43:19Z</dcterms:created>
  <dcterms:modified xsi:type="dcterms:W3CDTF">2015-10-14T19:08:08Z</dcterms:modified>
</cp:coreProperties>
</file>