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2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5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6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7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8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9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notesSlides/notesSlide10.xml" ContentType="application/vnd.openxmlformats-officedocument.presentationml.notesSlide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11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notesSlides/notesSlide12.xml" ContentType="application/vnd.openxmlformats-officedocument.presentationml.notesSlide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notesSlides/notesSlide13.xml" ContentType="application/vnd.openxmlformats-officedocument.presentationml.notesSlid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219.xml" ContentType="application/vnd.openxmlformats-officedocument.presentationml.tags+xml"/>
  <Override PartName="/ppt/notesSlides/notesSlide17.xml" ContentType="application/vnd.openxmlformats-officedocument.presentationml.notesSlide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notesSlides/notesSlide18.xml" ContentType="application/vnd.openxmlformats-officedocument.presentationml.notesSlide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notesSlides/notesSlide19.xml" ContentType="application/vnd.openxmlformats-officedocument.presentationml.notesSlide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notesSlides/notesSlide20.xml" ContentType="application/vnd.openxmlformats-officedocument.presentationml.notesSlide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notesSlides/notesSlide21.xml" ContentType="application/vnd.openxmlformats-officedocument.presentationml.notesSlide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notesSlides/notesSlide22.xml" ContentType="application/vnd.openxmlformats-officedocument.presentationml.notesSlide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notesSlides/notesSlide23.xml" ContentType="application/vnd.openxmlformats-officedocument.presentationml.notesSlide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notesSlides/notesSlide24.xml" ContentType="application/vnd.openxmlformats-officedocument.presentationml.notesSlide+xml"/>
  <Override PartName="/ppt/tags/tag519.xml" ContentType="application/vnd.openxmlformats-officedocument.presentationml.tags+xml"/>
  <Override PartName="/ppt/notesSlides/notesSlide25.xml" ContentType="application/vnd.openxmlformats-officedocument.presentationml.notesSlide+xml"/>
  <Override PartName="/ppt/tags/tag520.xml" ContentType="application/vnd.openxmlformats-officedocument.presentationml.tags+xml"/>
  <Override PartName="/ppt/notesSlides/notesSlide26.xml" ContentType="application/vnd.openxmlformats-officedocument.presentationml.notesSlide+xml"/>
  <Override PartName="/ppt/tags/tag521.xml" ContentType="application/vnd.openxmlformats-officedocument.presentationml.tags+xml"/>
  <Override PartName="/ppt/notesSlides/notesSlide27.xml" ContentType="application/vnd.openxmlformats-officedocument.presentationml.notesSlide+xml"/>
  <Override PartName="/ppt/tags/tag522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314" r:id="rId3"/>
    <p:sldId id="258" r:id="rId4"/>
    <p:sldId id="282" r:id="rId5"/>
    <p:sldId id="303" r:id="rId6"/>
    <p:sldId id="283" r:id="rId7"/>
    <p:sldId id="284" r:id="rId8"/>
    <p:sldId id="286" r:id="rId9"/>
    <p:sldId id="285" r:id="rId10"/>
    <p:sldId id="305" r:id="rId11"/>
    <p:sldId id="307" r:id="rId12"/>
    <p:sldId id="308" r:id="rId13"/>
    <p:sldId id="309" r:id="rId14"/>
    <p:sldId id="310" r:id="rId15"/>
    <p:sldId id="312" r:id="rId16"/>
    <p:sldId id="313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2" r:id="rId32"/>
    <p:sldId id="304" r:id="rId3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55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083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BB897-907F-44B7-B6E4-61AAA6789F3E}" type="slidenum">
              <a:rPr lang="en-US"/>
              <a:pPr/>
              <a:t>4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Left child of node I = 2 * I</a:t>
            </a:r>
          </a:p>
          <a:p>
            <a:r>
              <a:rPr lang="en-US"/>
              <a:t>Right child  I = (2*i) +1</a:t>
            </a:r>
          </a:p>
          <a:p>
            <a:r>
              <a:rPr lang="en-US"/>
              <a:t>Parent of node I is at i/2 (floor)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tags" Target="../tags/tag131.xml"/><Relationship Id="rId12" Type="http://schemas.openxmlformats.org/officeDocument/2006/relationships/tags" Target="../tags/tag132.xml"/><Relationship Id="rId13" Type="http://schemas.openxmlformats.org/officeDocument/2006/relationships/tags" Target="../tags/tag133.xml"/><Relationship Id="rId14" Type="http://schemas.openxmlformats.org/officeDocument/2006/relationships/tags" Target="../tags/tag134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8.xml"/><Relationship Id="rId1" Type="http://schemas.openxmlformats.org/officeDocument/2006/relationships/tags" Target="../tags/tag121.xml"/><Relationship Id="rId2" Type="http://schemas.openxmlformats.org/officeDocument/2006/relationships/tags" Target="../tags/tag122.xml"/><Relationship Id="rId3" Type="http://schemas.openxmlformats.org/officeDocument/2006/relationships/tags" Target="../tags/tag123.xml"/><Relationship Id="rId4" Type="http://schemas.openxmlformats.org/officeDocument/2006/relationships/tags" Target="../tags/tag124.xml"/><Relationship Id="rId5" Type="http://schemas.openxmlformats.org/officeDocument/2006/relationships/tags" Target="../tags/tag125.xml"/><Relationship Id="rId6" Type="http://schemas.openxmlformats.org/officeDocument/2006/relationships/tags" Target="../tags/tag126.xml"/><Relationship Id="rId7" Type="http://schemas.openxmlformats.org/officeDocument/2006/relationships/tags" Target="../tags/tag127.xml"/><Relationship Id="rId8" Type="http://schemas.openxmlformats.org/officeDocument/2006/relationships/tags" Target="../tags/tag128.xml"/><Relationship Id="rId9" Type="http://schemas.openxmlformats.org/officeDocument/2006/relationships/tags" Target="../tags/tag129.xml"/><Relationship Id="rId10" Type="http://schemas.openxmlformats.org/officeDocument/2006/relationships/tags" Target="../tags/tag130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tags" Target="../tags/tag145.xml"/><Relationship Id="rId12" Type="http://schemas.openxmlformats.org/officeDocument/2006/relationships/tags" Target="../tags/tag146.xml"/><Relationship Id="rId13" Type="http://schemas.openxmlformats.org/officeDocument/2006/relationships/tags" Target="../tags/tag147.xml"/><Relationship Id="rId14" Type="http://schemas.openxmlformats.org/officeDocument/2006/relationships/tags" Target="../tags/tag148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9.xml"/><Relationship Id="rId1" Type="http://schemas.openxmlformats.org/officeDocument/2006/relationships/tags" Target="../tags/tag135.xml"/><Relationship Id="rId2" Type="http://schemas.openxmlformats.org/officeDocument/2006/relationships/tags" Target="../tags/tag136.xml"/><Relationship Id="rId3" Type="http://schemas.openxmlformats.org/officeDocument/2006/relationships/tags" Target="../tags/tag137.xml"/><Relationship Id="rId4" Type="http://schemas.openxmlformats.org/officeDocument/2006/relationships/tags" Target="../tags/tag138.xml"/><Relationship Id="rId5" Type="http://schemas.openxmlformats.org/officeDocument/2006/relationships/tags" Target="../tags/tag139.xml"/><Relationship Id="rId6" Type="http://schemas.openxmlformats.org/officeDocument/2006/relationships/tags" Target="../tags/tag140.xml"/><Relationship Id="rId7" Type="http://schemas.openxmlformats.org/officeDocument/2006/relationships/tags" Target="../tags/tag141.xml"/><Relationship Id="rId8" Type="http://schemas.openxmlformats.org/officeDocument/2006/relationships/tags" Target="../tags/tag142.xml"/><Relationship Id="rId9" Type="http://schemas.openxmlformats.org/officeDocument/2006/relationships/tags" Target="../tags/tag143.xml"/><Relationship Id="rId10" Type="http://schemas.openxmlformats.org/officeDocument/2006/relationships/tags" Target="../tags/tag144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tags" Target="../tags/tag159.xml"/><Relationship Id="rId12" Type="http://schemas.openxmlformats.org/officeDocument/2006/relationships/tags" Target="../tags/tag160.xml"/><Relationship Id="rId13" Type="http://schemas.openxmlformats.org/officeDocument/2006/relationships/tags" Target="../tags/tag161.xml"/><Relationship Id="rId14" Type="http://schemas.openxmlformats.org/officeDocument/2006/relationships/tags" Target="../tags/tag162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10.xml"/><Relationship Id="rId1" Type="http://schemas.openxmlformats.org/officeDocument/2006/relationships/tags" Target="../tags/tag149.xml"/><Relationship Id="rId2" Type="http://schemas.openxmlformats.org/officeDocument/2006/relationships/tags" Target="../tags/tag150.xml"/><Relationship Id="rId3" Type="http://schemas.openxmlformats.org/officeDocument/2006/relationships/tags" Target="../tags/tag151.xml"/><Relationship Id="rId4" Type="http://schemas.openxmlformats.org/officeDocument/2006/relationships/tags" Target="../tags/tag152.xml"/><Relationship Id="rId5" Type="http://schemas.openxmlformats.org/officeDocument/2006/relationships/tags" Target="../tags/tag153.xml"/><Relationship Id="rId6" Type="http://schemas.openxmlformats.org/officeDocument/2006/relationships/tags" Target="../tags/tag154.xml"/><Relationship Id="rId7" Type="http://schemas.openxmlformats.org/officeDocument/2006/relationships/tags" Target="../tags/tag155.xml"/><Relationship Id="rId8" Type="http://schemas.openxmlformats.org/officeDocument/2006/relationships/tags" Target="../tags/tag156.xml"/><Relationship Id="rId9" Type="http://schemas.openxmlformats.org/officeDocument/2006/relationships/tags" Target="../tags/tag157.xml"/><Relationship Id="rId10" Type="http://schemas.openxmlformats.org/officeDocument/2006/relationships/tags" Target="../tags/tag158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tags" Target="../tags/tag173.xml"/><Relationship Id="rId12" Type="http://schemas.openxmlformats.org/officeDocument/2006/relationships/tags" Target="../tags/tag174.xml"/><Relationship Id="rId13" Type="http://schemas.openxmlformats.org/officeDocument/2006/relationships/tags" Target="../tags/tag175.xml"/><Relationship Id="rId14" Type="http://schemas.openxmlformats.org/officeDocument/2006/relationships/tags" Target="../tags/tag176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11.xml"/><Relationship Id="rId1" Type="http://schemas.openxmlformats.org/officeDocument/2006/relationships/tags" Target="../tags/tag163.xml"/><Relationship Id="rId2" Type="http://schemas.openxmlformats.org/officeDocument/2006/relationships/tags" Target="../tags/tag164.xml"/><Relationship Id="rId3" Type="http://schemas.openxmlformats.org/officeDocument/2006/relationships/tags" Target="../tags/tag165.xml"/><Relationship Id="rId4" Type="http://schemas.openxmlformats.org/officeDocument/2006/relationships/tags" Target="../tags/tag166.xml"/><Relationship Id="rId5" Type="http://schemas.openxmlformats.org/officeDocument/2006/relationships/tags" Target="../tags/tag167.xml"/><Relationship Id="rId6" Type="http://schemas.openxmlformats.org/officeDocument/2006/relationships/tags" Target="../tags/tag168.xml"/><Relationship Id="rId7" Type="http://schemas.openxmlformats.org/officeDocument/2006/relationships/tags" Target="../tags/tag169.xml"/><Relationship Id="rId8" Type="http://schemas.openxmlformats.org/officeDocument/2006/relationships/tags" Target="../tags/tag170.xml"/><Relationship Id="rId9" Type="http://schemas.openxmlformats.org/officeDocument/2006/relationships/tags" Target="../tags/tag171.xml"/><Relationship Id="rId10" Type="http://schemas.openxmlformats.org/officeDocument/2006/relationships/tags" Target="../tags/tag172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tags" Target="../tags/tag187.xml"/><Relationship Id="rId12" Type="http://schemas.openxmlformats.org/officeDocument/2006/relationships/tags" Target="../tags/tag188.xml"/><Relationship Id="rId13" Type="http://schemas.openxmlformats.org/officeDocument/2006/relationships/tags" Target="../tags/tag189.xml"/><Relationship Id="rId14" Type="http://schemas.openxmlformats.org/officeDocument/2006/relationships/tags" Target="../tags/tag190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12.xml"/><Relationship Id="rId1" Type="http://schemas.openxmlformats.org/officeDocument/2006/relationships/tags" Target="../tags/tag177.xml"/><Relationship Id="rId2" Type="http://schemas.openxmlformats.org/officeDocument/2006/relationships/tags" Target="../tags/tag178.xml"/><Relationship Id="rId3" Type="http://schemas.openxmlformats.org/officeDocument/2006/relationships/tags" Target="../tags/tag179.xml"/><Relationship Id="rId4" Type="http://schemas.openxmlformats.org/officeDocument/2006/relationships/tags" Target="../tags/tag180.xml"/><Relationship Id="rId5" Type="http://schemas.openxmlformats.org/officeDocument/2006/relationships/tags" Target="../tags/tag181.xml"/><Relationship Id="rId6" Type="http://schemas.openxmlformats.org/officeDocument/2006/relationships/tags" Target="../tags/tag182.xml"/><Relationship Id="rId7" Type="http://schemas.openxmlformats.org/officeDocument/2006/relationships/tags" Target="../tags/tag183.xml"/><Relationship Id="rId8" Type="http://schemas.openxmlformats.org/officeDocument/2006/relationships/tags" Target="../tags/tag184.xml"/><Relationship Id="rId9" Type="http://schemas.openxmlformats.org/officeDocument/2006/relationships/tags" Target="../tags/tag185.xml"/><Relationship Id="rId10" Type="http://schemas.openxmlformats.org/officeDocument/2006/relationships/tags" Target="../tags/tag186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tags" Target="../tags/tag201.xml"/><Relationship Id="rId12" Type="http://schemas.openxmlformats.org/officeDocument/2006/relationships/tags" Target="../tags/tag202.xml"/><Relationship Id="rId13" Type="http://schemas.openxmlformats.org/officeDocument/2006/relationships/tags" Target="../tags/tag203.xml"/><Relationship Id="rId14" Type="http://schemas.openxmlformats.org/officeDocument/2006/relationships/tags" Target="../tags/tag204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13.xml"/><Relationship Id="rId1" Type="http://schemas.openxmlformats.org/officeDocument/2006/relationships/tags" Target="../tags/tag191.xml"/><Relationship Id="rId2" Type="http://schemas.openxmlformats.org/officeDocument/2006/relationships/tags" Target="../tags/tag192.xml"/><Relationship Id="rId3" Type="http://schemas.openxmlformats.org/officeDocument/2006/relationships/tags" Target="../tags/tag193.xml"/><Relationship Id="rId4" Type="http://schemas.openxmlformats.org/officeDocument/2006/relationships/tags" Target="../tags/tag194.xml"/><Relationship Id="rId5" Type="http://schemas.openxmlformats.org/officeDocument/2006/relationships/tags" Target="../tags/tag195.xml"/><Relationship Id="rId6" Type="http://schemas.openxmlformats.org/officeDocument/2006/relationships/tags" Target="../tags/tag196.xml"/><Relationship Id="rId7" Type="http://schemas.openxmlformats.org/officeDocument/2006/relationships/tags" Target="../tags/tag197.xml"/><Relationship Id="rId8" Type="http://schemas.openxmlformats.org/officeDocument/2006/relationships/tags" Target="../tags/tag198.xml"/><Relationship Id="rId9" Type="http://schemas.openxmlformats.org/officeDocument/2006/relationships/tags" Target="../tags/tag199.xml"/><Relationship Id="rId10" Type="http://schemas.openxmlformats.org/officeDocument/2006/relationships/tags" Target="../tags/tag200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tags" Target="../tags/tag215.xml"/><Relationship Id="rId12" Type="http://schemas.openxmlformats.org/officeDocument/2006/relationships/tags" Target="../tags/tag216.xml"/><Relationship Id="rId13" Type="http://schemas.openxmlformats.org/officeDocument/2006/relationships/tags" Target="../tags/tag217.xml"/><Relationship Id="rId14" Type="http://schemas.openxmlformats.org/officeDocument/2006/relationships/tags" Target="../tags/tag218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14.xml"/><Relationship Id="rId1" Type="http://schemas.openxmlformats.org/officeDocument/2006/relationships/tags" Target="../tags/tag205.xml"/><Relationship Id="rId2" Type="http://schemas.openxmlformats.org/officeDocument/2006/relationships/tags" Target="../tags/tag206.xml"/><Relationship Id="rId3" Type="http://schemas.openxmlformats.org/officeDocument/2006/relationships/tags" Target="../tags/tag207.xml"/><Relationship Id="rId4" Type="http://schemas.openxmlformats.org/officeDocument/2006/relationships/tags" Target="../tags/tag208.xml"/><Relationship Id="rId5" Type="http://schemas.openxmlformats.org/officeDocument/2006/relationships/tags" Target="../tags/tag209.xml"/><Relationship Id="rId6" Type="http://schemas.openxmlformats.org/officeDocument/2006/relationships/tags" Target="../tags/tag210.xml"/><Relationship Id="rId7" Type="http://schemas.openxmlformats.org/officeDocument/2006/relationships/tags" Target="../tags/tag211.xml"/><Relationship Id="rId8" Type="http://schemas.openxmlformats.org/officeDocument/2006/relationships/tags" Target="../tags/tag212.xml"/><Relationship Id="rId9" Type="http://schemas.openxmlformats.org/officeDocument/2006/relationships/tags" Target="../tags/tag213.xml"/><Relationship Id="rId10" Type="http://schemas.openxmlformats.org/officeDocument/2006/relationships/tags" Target="../tags/tag2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21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tags" Target="../tags/tag228.xml"/><Relationship Id="rId20" Type="http://schemas.openxmlformats.org/officeDocument/2006/relationships/tags" Target="../tags/tag239.xml"/><Relationship Id="rId21" Type="http://schemas.openxmlformats.org/officeDocument/2006/relationships/tags" Target="../tags/tag240.xml"/><Relationship Id="rId22" Type="http://schemas.openxmlformats.org/officeDocument/2006/relationships/tags" Target="../tags/tag241.xml"/><Relationship Id="rId23" Type="http://schemas.openxmlformats.org/officeDocument/2006/relationships/tags" Target="../tags/tag242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18.xml"/><Relationship Id="rId10" Type="http://schemas.openxmlformats.org/officeDocument/2006/relationships/tags" Target="../tags/tag229.xml"/><Relationship Id="rId11" Type="http://schemas.openxmlformats.org/officeDocument/2006/relationships/tags" Target="../tags/tag230.xml"/><Relationship Id="rId12" Type="http://schemas.openxmlformats.org/officeDocument/2006/relationships/tags" Target="../tags/tag231.xml"/><Relationship Id="rId13" Type="http://schemas.openxmlformats.org/officeDocument/2006/relationships/tags" Target="../tags/tag232.xml"/><Relationship Id="rId14" Type="http://schemas.openxmlformats.org/officeDocument/2006/relationships/tags" Target="../tags/tag233.xml"/><Relationship Id="rId15" Type="http://schemas.openxmlformats.org/officeDocument/2006/relationships/tags" Target="../tags/tag234.xml"/><Relationship Id="rId16" Type="http://schemas.openxmlformats.org/officeDocument/2006/relationships/tags" Target="../tags/tag235.xml"/><Relationship Id="rId17" Type="http://schemas.openxmlformats.org/officeDocument/2006/relationships/tags" Target="../tags/tag236.xml"/><Relationship Id="rId18" Type="http://schemas.openxmlformats.org/officeDocument/2006/relationships/tags" Target="../tags/tag237.xml"/><Relationship Id="rId19" Type="http://schemas.openxmlformats.org/officeDocument/2006/relationships/tags" Target="../tags/tag238.xml"/><Relationship Id="rId1" Type="http://schemas.openxmlformats.org/officeDocument/2006/relationships/tags" Target="../tags/tag220.xml"/><Relationship Id="rId2" Type="http://schemas.openxmlformats.org/officeDocument/2006/relationships/tags" Target="../tags/tag221.xml"/><Relationship Id="rId3" Type="http://schemas.openxmlformats.org/officeDocument/2006/relationships/tags" Target="../tags/tag222.xml"/><Relationship Id="rId4" Type="http://schemas.openxmlformats.org/officeDocument/2006/relationships/tags" Target="../tags/tag223.xml"/><Relationship Id="rId5" Type="http://schemas.openxmlformats.org/officeDocument/2006/relationships/tags" Target="../tags/tag224.xml"/><Relationship Id="rId6" Type="http://schemas.openxmlformats.org/officeDocument/2006/relationships/tags" Target="../tags/tag225.xml"/><Relationship Id="rId7" Type="http://schemas.openxmlformats.org/officeDocument/2006/relationships/tags" Target="../tags/tag226.xml"/><Relationship Id="rId8" Type="http://schemas.openxmlformats.org/officeDocument/2006/relationships/tags" Target="../tags/tag227.xml"/></Relationships>
</file>

<file path=ppt/slides/_rels/slide21.xml.rels><?xml version="1.0" encoding="UTF-8" standalone="yes"?>
<Relationships xmlns="http://schemas.openxmlformats.org/package/2006/relationships"><Relationship Id="rId46" Type="http://schemas.openxmlformats.org/officeDocument/2006/relationships/tags" Target="../tags/tag288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19.xml"/><Relationship Id="rId20" Type="http://schemas.openxmlformats.org/officeDocument/2006/relationships/tags" Target="../tags/tag262.xml"/><Relationship Id="rId21" Type="http://schemas.openxmlformats.org/officeDocument/2006/relationships/tags" Target="../tags/tag263.xml"/><Relationship Id="rId22" Type="http://schemas.openxmlformats.org/officeDocument/2006/relationships/tags" Target="../tags/tag264.xml"/><Relationship Id="rId23" Type="http://schemas.openxmlformats.org/officeDocument/2006/relationships/tags" Target="../tags/tag265.xml"/><Relationship Id="rId24" Type="http://schemas.openxmlformats.org/officeDocument/2006/relationships/tags" Target="../tags/tag266.xml"/><Relationship Id="rId25" Type="http://schemas.openxmlformats.org/officeDocument/2006/relationships/tags" Target="../tags/tag267.xml"/><Relationship Id="rId26" Type="http://schemas.openxmlformats.org/officeDocument/2006/relationships/tags" Target="../tags/tag268.xml"/><Relationship Id="rId27" Type="http://schemas.openxmlformats.org/officeDocument/2006/relationships/tags" Target="../tags/tag269.xml"/><Relationship Id="rId28" Type="http://schemas.openxmlformats.org/officeDocument/2006/relationships/tags" Target="../tags/tag270.xml"/><Relationship Id="rId29" Type="http://schemas.openxmlformats.org/officeDocument/2006/relationships/tags" Target="../tags/tag271.xml"/><Relationship Id="rId1" Type="http://schemas.openxmlformats.org/officeDocument/2006/relationships/tags" Target="../tags/tag243.xml"/><Relationship Id="rId2" Type="http://schemas.openxmlformats.org/officeDocument/2006/relationships/tags" Target="../tags/tag244.xml"/><Relationship Id="rId3" Type="http://schemas.openxmlformats.org/officeDocument/2006/relationships/tags" Target="../tags/tag245.xml"/><Relationship Id="rId4" Type="http://schemas.openxmlformats.org/officeDocument/2006/relationships/tags" Target="../tags/tag246.xml"/><Relationship Id="rId5" Type="http://schemas.openxmlformats.org/officeDocument/2006/relationships/tags" Target="../tags/tag247.xml"/><Relationship Id="rId30" Type="http://schemas.openxmlformats.org/officeDocument/2006/relationships/tags" Target="../tags/tag272.xml"/><Relationship Id="rId31" Type="http://schemas.openxmlformats.org/officeDocument/2006/relationships/tags" Target="../tags/tag273.xml"/><Relationship Id="rId32" Type="http://schemas.openxmlformats.org/officeDocument/2006/relationships/tags" Target="../tags/tag274.xml"/><Relationship Id="rId9" Type="http://schemas.openxmlformats.org/officeDocument/2006/relationships/tags" Target="../tags/tag251.xml"/><Relationship Id="rId6" Type="http://schemas.openxmlformats.org/officeDocument/2006/relationships/tags" Target="../tags/tag248.xml"/><Relationship Id="rId7" Type="http://schemas.openxmlformats.org/officeDocument/2006/relationships/tags" Target="../tags/tag249.xml"/><Relationship Id="rId8" Type="http://schemas.openxmlformats.org/officeDocument/2006/relationships/tags" Target="../tags/tag250.xml"/><Relationship Id="rId33" Type="http://schemas.openxmlformats.org/officeDocument/2006/relationships/tags" Target="../tags/tag275.xml"/><Relationship Id="rId34" Type="http://schemas.openxmlformats.org/officeDocument/2006/relationships/tags" Target="../tags/tag276.xml"/><Relationship Id="rId35" Type="http://schemas.openxmlformats.org/officeDocument/2006/relationships/tags" Target="../tags/tag277.xml"/><Relationship Id="rId36" Type="http://schemas.openxmlformats.org/officeDocument/2006/relationships/tags" Target="../tags/tag278.xml"/><Relationship Id="rId10" Type="http://schemas.openxmlformats.org/officeDocument/2006/relationships/tags" Target="../tags/tag252.xml"/><Relationship Id="rId11" Type="http://schemas.openxmlformats.org/officeDocument/2006/relationships/tags" Target="../tags/tag253.xml"/><Relationship Id="rId12" Type="http://schemas.openxmlformats.org/officeDocument/2006/relationships/tags" Target="../tags/tag254.xml"/><Relationship Id="rId13" Type="http://schemas.openxmlformats.org/officeDocument/2006/relationships/tags" Target="../tags/tag255.xml"/><Relationship Id="rId14" Type="http://schemas.openxmlformats.org/officeDocument/2006/relationships/tags" Target="../tags/tag256.xml"/><Relationship Id="rId15" Type="http://schemas.openxmlformats.org/officeDocument/2006/relationships/tags" Target="../tags/tag257.xml"/><Relationship Id="rId16" Type="http://schemas.openxmlformats.org/officeDocument/2006/relationships/tags" Target="../tags/tag258.xml"/><Relationship Id="rId17" Type="http://schemas.openxmlformats.org/officeDocument/2006/relationships/tags" Target="../tags/tag259.xml"/><Relationship Id="rId18" Type="http://schemas.openxmlformats.org/officeDocument/2006/relationships/tags" Target="../tags/tag260.xml"/><Relationship Id="rId19" Type="http://schemas.openxmlformats.org/officeDocument/2006/relationships/tags" Target="../tags/tag261.xml"/><Relationship Id="rId37" Type="http://schemas.openxmlformats.org/officeDocument/2006/relationships/tags" Target="../tags/tag279.xml"/><Relationship Id="rId38" Type="http://schemas.openxmlformats.org/officeDocument/2006/relationships/tags" Target="../tags/tag280.xml"/><Relationship Id="rId39" Type="http://schemas.openxmlformats.org/officeDocument/2006/relationships/tags" Target="../tags/tag281.xml"/><Relationship Id="rId40" Type="http://schemas.openxmlformats.org/officeDocument/2006/relationships/tags" Target="../tags/tag282.xml"/><Relationship Id="rId41" Type="http://schemas.openxmlformats.org/officeDocument/2006/relationships/tags" Target="../tags/tag283.xml"/><Relationship Id="rId42" Type="http://schemas.openxmlformats.org/officeDocument/2006/relationships/tags" Target="../tags/tag284.xml"/><Relationship Id="rId43" Type="http://schemas.openxmlformats.org/officeDocument/2006/relationships/tags" Target="../tags/tag285.xml"/><Relationship Id="rId44" Type="http://schemas.openxmlformats.org/officeDocument/2006/relationships/tags" Target="../tags/tag286.xml"/><Relationship Id="rId45" Type="http://schemas.openxmlformats.org/officeDocument/2006/relationships/tags" Target="../tags/tag287.xml"/></Relationships>
</file>

<file path=ppt/slides/_rels/slide22.xml.rels><?xml version="1.0" encoding="UTF-8" standalone="yes"?>
<Relationships xmlns="http://schemas.openxmlformats.org/package/2006/relationships"><Relationship Id="rId46" Type="http://schemas.openxmlformats.org/officeDocument/2006/relationships/tags" Target="../tags/tag334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20.xml"/><Relationship Id="rId20" Type="http://schemas.openxmlformats.org/officeDocument/2006/relationships/tags" Target="../tags/tag308.xml"/><Relationship Id="rId21" Type="http://schemas.openxmlformats.org/officeDocument/2006/relationships/tags" Target="../tags/tag309.xml"/><Relationship Id="rId22" Type="http://schemas.openxmlformats.org/officeDocument/2006/relationships/tags" Target="../tags/tag310.xml"/><Relationship Id="rId23" Type="http://schemas.openxmlformats.org/officeDocument/2006/relationships/tags" Target="../tags/tag311.xml"/><Relationship Id="rId24" Type="http://schemas.openxmlformats.org/officeDocument/2006/relationships/tags" Target="../tags/tag312.xml"/><Relationship Id="rId25" Type="http://schemas.openxmlformats.org/officeDocument/2006/relationships/tags" Target="../tags/tag313.xml"/><Relationship Id="rId26" Type="http://schemas.openxmlformats.org/officeDocument/2006/relationships/tags" Target="../tags/tag314.xml"/><Relationship Id="rId27" Type="http://schemas.openxmlformats.org/officeDocument/2006/relationships/tags" Target="../tags/tag315.xml"/><Relationship Id="rId28" Type="http://schemas.openxmlformats.org/officeDocument/2006/relationships/tags" Target="../tags/tag316.xml"/><Relationship Id="rId29" Type="http://schemas.openxmlformats.org/officeDocument/2006/relationships/tags" Target="../tags/tag317.xml"/><Relationship Id="rId1" Type="http://schemas.openxmlformats.org/officeDocument/2006/relationships/tags" Target="../tags/tag289.xml"/><Relationship Id="rId2" Type="http://schemas.openxmlformats.org/officeDocument/2006/relationships/tags" Target="../tags/tag290.xml"/><Relationship Id="rId3" Type="http://schemas.openxmlformats.org/officeDocument/2006/relationships/tags" Target="../tags/tag291.xml"/><Relationship Id="rId4" Type="http://schemas.openxmlformats.org/officeDocument/2006/relationships/tags" Target="../tags/tag292.xml"/><Relationship Id="rId5" Type="http://schemas.openxmlformats.org/officeDocument/2006/relationships/tags" Target="../tags/tag293.xml"/><Relationship Id="rId30" Type="http://schemas.openxmlformats.org/officeDocument/2006/relationships/tags" Target="../tags/tag318.xml"/><Relationship Id="rId31" Type="http://schemas.openxmlformats.org/officeDocument/2006/relationships/tags" Target="../tags/tag319.xml"/><Relationship Id="rId32" Type="http://schemas.openxmlformats.org/officeDocument/2006/relationships/tags" Target="../tags/tag320.xml"/><Relationship Id="rId9" Type="http://schemas.openxmlformats.org/officeDocument/2006/relationships/tags" Target="../tags/tag297.xml"/><Relationship Id="rId6" Type="http://schemas.openxmlformats.org/officeDocument/2006/relationships/tags" Target="../tags/tag294.xml"/><Relationship Id="rId7" Type="http://schemas.openxmlformats.org/officeDocument/2006/relationships/tags" Target="../tags/tag295.xml"/><Relationship Id="rId8" Type="http://schemas.openxmlformats.org/officeDocument/2006/relationships/tags" Target="../tags/tag296.xml"/><Relationship Id="rId33" Type="http://schemas.openxmlformats.org/officeDocument/2006/relationships/tags" Target="../tags/tag321.xml"/><Relationship Id="rId34" Type="http://schemas.openxmlformats.org/officeDocument/2006/relationships/tags" Target="../tags/tag322.xml"/><Relationship Id="rId35" Type="http://schemas.openxmlformats.org/officeDocument/2006/relationships/tags" Target="../tags/tag323.xml"/><Relationship Id="rId36" Type="http://schemas.openxmlformats.org/officeDocument/2006/relationships/tags" Target="../tags/tag324.xml"/><Relationship Id="rId10" Type="http://schemas.openxmlformats.org/officeDocument/2006/relationships/tags" Target="../tags/tag298.xml"/><Relationship Id="rId11" Type="http://schemas.openxmlformats.org/officeDocument/2006/relationships/tags" Target="../tags/tag299.xml"/><Relationship Id="rId12" Type="http://schemas.openxmlformats.org/officeDocument/2006/relationships/tags" Target="../tags/tag300.xml"/><Relationship Id="rId13" Type="http://schemas.openxmlformats.org/officeDocument/2006/relationships/tags" Target="../tags/tag301.xml"/><Relationship Id="rId14" Type="http://schemas.openxmlformats.org/officeDocument/2006/relationships/tags" Target="../tags/tag302.xml"/><Relationship Id="rId15" Type="http://schemas.openxmlformats.org/officeDocument/2006/relationships/tags" Target="../tags/tag303.xml"/><Relationship Id="rId16" Type="http://schemas.openxmlformats.org/officeDocument/2006/relationships/tags" Target="../tags/tag304.xml"/><Relationship Id="rId17" Type="http://schemas.openxmlformats.org/officeDocument/2006/relationships/tags" Target="../tags/tag305.xml"/><Relationship Id="rId18" Type="http://schemas.openxmlformats.org/officeDocument/2006/relationships/tags" Target="../tags/tag306.xml"/><Relationship Id="rId19" Type="http://schemas.openxmlformats.org/officeDocument/2006/relationships/tags" Target="../tags/tag307.xml"/><Relationship Id="rId37" Type="http://schemas.openxmlformats.org/officeDocument/2006/relationships/tags" Target="../tags/tag325.xml"/><Relationship Id="rId38" Type="http://schemas.openxmlformats.org/officeDocument/2006/relationships/tags" Target="../tags/tag326.xml"/><Relationship Id="rId39" Type="http://schemas.openxmlformats.org/officeDocument/2006/relationships/tags" Target="../tags/tag327.xml"/><Relationship Id="rId40" Type="http://schemas.openxmlformats.org/officeDocument/2006/relationships/tags" Target="../tags/tag328.xml"/><Relationship Id="rId41" Type="http://schemas.openxmlformats.org/officeDocument/2006/relationships/tags" Target="../tags/tag329.xml"/><Relationship Id="rId42" Type="http://schemas.openxmlformats.org/officeDocument/2006/relationships/tags" Target="../tags/tag330.xml"/><Relationship Id="rId43" Type="http://schemas.openxmlformats.org/officeDocument/2006/relationships/tags" Target="../tags/tag331.xml"/><Relationship Id="rId44" Type="http://schemas.openxmlformats.org/officeDocument/2006/relationships/tags" Target="../tags/tag332.xml"/><Relationship Id="rId45" Type="http://schemas.openxmlformats.org/officeDocument/2006/relationships/tags" Target="../tags/tag333.xml"/></Relationships>
</file>

<file path=ppt/slides/_rels/slide23.xml.rels><?xml version="1.0" encoding="UTF-8" standalone="yes"?>
<Relationships xmlns="http://schemas.openxmlformats.org/package/2006/relationships"><Relationship Id="rId46" Type="http://schemas.openxmlformats.org/officeDocument/2006/relationships/tags" Target="../tags/tag380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21.xml"/><Relationship Id="rId20" Type="http://schemas.openxmlformats.org/officeDocument/2006/relationships/tags" Target="../tags/tag354.xml"/><Relationship Id="rId21" Type="http://schemas.openxmlformats.org/officeDocument/2006/relationships/tags" Target="../tags/tag355.xml"/><Relationship Id="rId22" Type="http://schemas.openxmlformats.org/officeDocument/2006/relationships/tags" Target="../tags/tag356.xml"/><Relationship Id="rId23" Type="http://schemas.openxmlformats.org/officeDocument/2006/relationships/tags" Target="../tags/tag357.xml"/><Relationship Id="rId24" Type="http://schemas.openxmlformats.org/officeDocument/2006/relationships/tags" Target="../tags/tag358.xml"/><Relationship Id="rId25" Type="http://schemas.openxmlformats.org/officeDocument/2006/relationships/tags" Target="../tags/tag359.xml"/><Relationship Id="rId26" Type="http://schemas.openxmlformats.org/officeDocument/2006/relationships/tags" Target="../tags/tag360.xml"/><Relationship Id="rId27" Type="http://schemas.openxmlformats.org/officeDocument/2006/relationships/tags" Target="../tags/tag361.xml"/><Relationship Id="rId28" Type="http://schemas.openxmlformats.org/officeDocument/2006/relationships/tags" Target="../tags/tag362.xml"/><Relationship Id="rId29" Type="http://schemas.openxmlformats.org/officeDocument/2006/relationships/tags" Target="../tags/tag363.xml"/><Relationship Id="rId1" Type="http://schemas.openxmlformats.org/officeDocument/2006/relationships/tags" Target="../tags/tag335.xml"/><Relationship Id="rId2" Type="http://schemas.openxmlformats.org/officeDocument/2006/relationships/tags" Target="../tags/tag336.xml"/><Relationship Id="rId3" Type="http://schemas.openxmlformats.org/officeDocument/2006/relationships/tags" Target="../tags/tag337.xml"/><Relationship Id="rId4" Type="http://schemas.openxmlformats.org/officeDocument/2006/relationships/tags" Target="../tags/tag338.xml"/><Relationship Id="rId5" Type="http://schemas.openxmlformats.org/officeDocument/2006/relationships/tags" Target="../tags/tag339.xml"/><Relationship Id="rId30" Type="http://schemas.openxmlformats.org/officeDocument/2006/relationships/tags" Target="../tags/tag364.xml"/><Relationship Id="rId31" Type="http://schemas.openxmlformats.org/officeDocument/2006/relationships/tags" Target="../tags/tag365.xml"/><Relationship Id="rId32" Type="http://schemas.openxmlformats.org/officeDocument/2006/relationships/tags" Target="../tags/tag366.xml"/><Relationship Id="rId9" Type="http://schemas.openxmlformats.org/officeDocument/2006/relationships/tags" Target="../tags/tag343.xml"/><Relationship Id="rId6" Type="http://schemas.openxmlformats.org/officeDocument/2006/relationships/tags" Target="../tags/tag340.xml"/><Relationship Id="rId7" Type="http://schemas.openxmlformats.org/officeDocument/2006/relationships/tags" Target="../tags/tag341.xml"/><Relationship Id="rId8" Type="http://schemas.openxmlformats.org/officeDocument/2006/relationships/tags" Target="../tags/tag342.xml"/><Relationship Id="rId33" Type="http://schemas.openxmlformats.org/officeDocument/2006/relationships/tags" Target="../tags/tag367.xml"/><Relationship Id="rId34" Type="http://schemas.openxmlformats.org/officeDocument/2006/relationships/tags" Target="../tags/tag368.xml"/><Relationship Id="rId35" Type="http://schemas.openxmlformats.org/officeDocument/2006/relationships/tags" Target="../tags/tag369.xml"/><Relationship Id="rId36" Type="http://schemas.openxmlformats.org/officeDocument/2006/relationships/tags" Target="../tags/tag370.xml"/><Relationship Id="rId10" Type="http://schemas.openxmlformats.org/officeDocument/2006/relationships/tags" Target="../tags/tag344.xml"/><Relationship Id="rId11" Type="http://schemas.openxmlformats.org/officeDocument/2006/relationships/tags" Target="../tags/tag345.xml"/><Relationship Id="rId12" Type="http://schemas.openxmlformats.org/officeDocument/2006/relationships/tags" Target="../tags/tag346.xml"/><Relationship Id="rId13" Type="http://schemas.openxmlformats.org/officeDocument/2006/relationships/tags" Target="../tags/tag347.xml"/><Relationship Id="rId14" Type="http://schemas.openxmlformats.org/officeDocument/2006/relationships/tags" Target="../tags/tag348.xml"/><Relationship Id="rId15" Type="http://schemas.openxmlformats.org/officeDocument/2006/relationships/tags" Target="../tags/tag349.xml"/><Relationship Id="rId16" Type="http://schemas.openxmlformats.org/officeDocument/2006/relationships/tags" Target="../tags/tag350.xml"/><Relationship Id="rId17" Type="http://schemas.openxmlformats.org/officeDocument/2006/relationships/tags" Target="../tags/tag351.xml"/><Relationship Id="rId18" Type="http://schemas.openxmlformats.org/officeDocument/2006/relationships/tags" Target="../tags/tag352.xml"/><Relationship Id="rId19" Type="http://schemas.openxmlformats.org/officeDocument/2006/relationships/tags" Target="../tags/tag353.xml"/><Relationship Id="rId37" Type="http://schemas.openxmlformats.org/officeDocument/2006/relationships/tags" Target="../tags/tag371.xml"/><Relationship Id="rId38" Type="http://schemas.openxmlformats.org/officeDocument/2006/relationships/tags" Target="../tags/tag372.xml"/><Relationship Id="rId39" Type="http://schemas.openxmlformats.org/officeDocument/2006/relationships/tags" Target="../tags/tag373.xml"/><Relationship Id="rId40" Type="http://schemas.openxmlformats.org/officeDocument/2006/relationships/tags" Target="../tags/tag374.xml"/><Relationship Id="rId41" Type="http://schemas.openxmlformats.org/officeDocument/2006/relationships/tags" Target="../tags/tag375.xml"/><Relationship Id="rId42" Type="http://schemas.openxmlformats.org/officeDocument/2006/relationships/tags" Target="../tags/tag376.xml"/><Relationship Id="rId43" Type="http://schemas.openxmlformats.org/officeDocument/2006/relationships/tags" Target="../tags/tag377.xml"/><Relationship Id="rId44" Type="http://schemas.openxmlformats.org/officeDocument/2006/relationships/tags" Target="../tags/tag378.xml"/><Relationship Id="rId45" Type="http://schemas.openxmlformats.org/officeDocument/2006/relationships/tags" Target="../tags/tag379.xml"/></Relationships>
</file>

<file path=ppt/slides/_rels/slide24.xml.rels><?xml version="1.0" encoding="UTF-8" standalone="yes"?>
<Relationships xmlns="http://schemas.openxmlformats.org/package/2006/relationships"><Relationship Id="rId46" Type="http://schemas.openxmlformats.org/officeDocument/2006/relationships/tags" Target="../tags/tag426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22.xml"/><Relationship Id="rId20" Type="http://schemas.openxmlformats.org/officeDocument/2006/relationships/tags" Target="../tags/tag400.xml"/><Relationship Id="rId21" Type="http://schemas.openxmlformats.org/officeDocument/2006/relationships/tags" Target="../tags/tag401.xml"/><Relationship Id="rId22" Type="http://schemas.openxmlformats.org/officeDocument/2006/relationships/tags" Target="../tags/tag402.xml"/><Relationship Id="rId23" Type="http://schemas.openxmlformats.org/officeDocument/2006/relationships/tags" Target="../tags/tag403.xml"/><Relationship Id="rId24" Type="http://schemas.openxmlformats.org/officeDocument/2006/relationships/tags" Target="../tags/tag404.xml"/><Relationship Id="rId25" Type="http://schemas.openxmlformats.org/officeDocument/2006/relationships/tags" Target="../tags/tag405.xml"/><Relationship Id="rId26" Type="http://schemas.openxmlformats.org/officeDocument/2006/relationships/tags" Target="../tags/tag406.xml"/><Relationship Id="rId27" Type="http://schemas.openxmlformats.org/officeDocument/2006/relationships/tags" Target="../tags/tag407.xml"/><Relationship Id="rId28" Type="http://schemas.openxmlformats.org/officeDocument/2006/relationships/tags" Target="../tags/tag408.xml"/><Relationship Id="rId29" Type="http://schemas.openxmlformats.org/officeDocument/2006/relationships/tags" Target="../tags/tag409.xml"/><Relationship Id="rId1" Type="http://schemas.openxmlformats.org/officeDocument/2006/relationships/tags" Target="../tags/tag381.xml"/><Relationship Id="rId2" Type="http://schemas.openxmlformats.org/officeDocument/2006/relationships/tags" Target="../tags/tag382.xml"/><Relationship Id="rId3" Type="http://schemas.openxmlformats.org/officeDocument/2006/relationships/tags" Target="../tags/tag383.xml"/><Relationship Id="rId4" Type="http://schemas.openxmlformats.org/officeDocument/2006/relationships/tags" Target="../tags/tag384.xml"/><Relationship Id="rId5" Type="http://schemas.openxmlformats.org/officeDocument/2006/relationships/tags" Target="../tags/tag385.xml"/><Relationship Id="rId30" Type="http://schemas.openxmlformats.org/officeDocument/2006/relationships/tags" Target="../tags/tag410.xml"/><Relationship Id="rId31" Type="http://schemas.openxmlformats.org/officeDocument/2006/relationships/tags" Target="../tags/tag411.xml"/><Relationship Id="rId32" Type="http://schemas.openxmlformats.org/officeDocument/2006/relationships/tags" Target="../tags/tag412.xml"/><Relationship Id="rId9" Type="http://schemas.openxmlformats.org/officeDocument/2006/relationships/tags" Target="../tags/tag389.xml"/><Relationship Id="rId6" Type="http://schemas.openxmlformats.org/officeDocument/2006/relationships/tags" Target="../tags/tag386.xml"/><Relationship Id="rId7" Type="http://schemas.openxmlformats.org/officeDocument/2006/relationships/tags" Target="../tags/tag387.xml"/><Relationship Id="rId8" Type="http://schemas.openxmlformats.org/officeDocument/2006/relationships/tags" Target="../tags/tag388.xml"/><Relationship Id="rId33" Type="http://schemas.openxmlformats.org/officeDocument/2006/relationships/tags" Target="../tags/tag413.xml"/><Relationship Id="rId34" Type="http://schemas.openxmlformats.org/officeDocument/2006/relationships/tags" Target="../tags/tag414.xml"/><Relationship Id="rId35" Type="http://schemas.openxmlformats.org/officeDocument/2006/relationships/tags" Target="../tags/tag415.xml"/><Relationship Id="rId36" Type="http://schemas.openxmlformats.org/officeDocument/2006/relationships/tags" Target="../tags/tag416.xml"/><Relationship Id="rId10" Type="http://schemas.openxmlformats.org/officeDocument/2006/relationships/tags" Target="../tags/tag390.xml"/><Relationship Id="rId11" Type="http://schemas.openxmlformats.org/officeDocument/2006/relationships/tags" Target="../tags/tag391.xml"/><Relationship Id="rId12" Type="http://schemas.openxmlformats.org/officeDocument/2006/relationships/tags" Target="../tags/tag392.xml"/><Relationship Id="rId13" Type="http://schemas.openxmlformats.org/officeDocument/2006/relationships/tags" Target="../tags/tag393.xml"/><Relationship Id="rId14" Type="http://schemas.openxmlformats.org/officeDocument/2006/relationships/tags" Target="../tags/tag394.xml"/><Relationship Id="rId15" Type="http://schemas.openxmlformats.org/officeDocument/2006/relationships/tags" Target="../tags/tag395.xml"/><Relationship Id="rId16" Type="http://schemas.openxmlformats.org/officeDocument/2006/relationships/tags" Target="../tags/tag396.xml"/><Relationship Id="rId17" Type="http://schemas.openxmlformats.org/officeDocument/2006/relationships/tags" Target="../tags/tag397.xml"/><Relationship Id="rId18" Type="http://schemas.openxmlformats.org/officeDocument/2006/relationships/tags" Target="../tags/tag398.xml"/><Relationship Id="rId19" Type="http://schemas.openxmlformats.org/officeDocument/2006/relationships/tags" Target="../tags/tag399.xml"/><Relationship Id="rId37" Type="http://schemas.openxmlformats.org/officeDocument/2006/relationships/tags" Target="../tags/tag417.xml"/><Relationship Id="rId38" Type="http://schemas.openxmlformats.org/officeDocument/2006/relationships/tags" Target="../tags/tag418.xml"/><Relationship Id="rId39" Type="http://schemas.openxmlformats.org/officeDocument/2006/relationships/tags" Target="../tags/tag419.xml"/><Relationship Id="rId40" Type="http://schemas.openxmlformats.org/officeDocument/2006/relationships/tags" Target="../tags/tag420.xml"/><Relationship Id="rId41" Type="http://schemas.openxmlformats.org/officeDocument/2006/relationships/tags" Target="../tags/tag421.xml"/><Relationship Id="rId42" Type="http://schemas.openxmlformats.org/officeDocument/2006/relationships/tags" Target="../tags/tag422.xml"/><Relationship Id="rId43" Type="http://schemas.openxmlformats.org/officeDocument/2006/relationships/tags" Target="../tags/tag423.xml"/><Relationship Id="rId44" Type="http://schemas.openxmlformats.org/officeDocument/2006/relationships/tags" Target="../tags/tag424.xml"/><Relationship Id="rId45" Type="http://schemas.openxmlformats.org/officeDocument/2006/relationships/tags" Target="../tags/tag425.xml"/></Relationships>
</file>

<file path=ppt/slides/_rels/slide25.xml.rels><?xml version="1.0" encoding="UTF-8" standalone="yes"?>
<Relationships xmlns="http://schemas.openxmlformats.org/package/2006/relationships"><Relationship Id="rId46" Type="http://schemas.openxmlformats.org/officeDocument/2006/relationships/tags" Target="../tags/tag472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23.xml"/><Relationship Id="rId20" Type="http://schemas.openxmlformats.org/officeDocument/2006/relationships/tags" Target="../tags/tag446.xml"/><Relationship Id="rId21" Type="http://schemas.openxmlformats.org/officeDocument/2006/relationships/tags" Target="../tags/tag447.xml"/><Relationship Id="rId22" Type="http://schemas.openxmlformats.org/officeDocument/2006/relationships/tags" Target="../tags/tag448.xml"/><Relationship Id="rId23" Type="http://schemas.openxmlformats.org/officeDocument/2006/relationships/tags" Target="../tags/tag449.xml"/><Relationship Id="rId24" Type="http://schemas.openxmlformats.org/officeDocument/2006/relationships/tags" Target="../tags/tag450.xml"/><Relationship Id="rId25" Type="http://schemas.openxmlformats.org/officeDocument/2006/relationships/tags" Target="../tags/tag451.xml"/><Relationship Id="rId26" Type="http://schemas.openxmlformats.org/officeDocument/2006/relationships/tags" Target="../tags/tag452.xml"/><Relationship Id="rId27" Type="http://schemas.openxmlformats.org/officeDocument/2006/relationships/tags" Target="../tags/tag453.xml"/><Relationship Id="rId28" Type="http://schemas.openxmlformats.org/officeDocument/2006/relationships/tags" Target="../tags/tag454.xml"/><Relationship Id="rId29" Type="http://schemas.openxmlformats.org/officeDocument/2006/relationships/tags" Target="../tags/tag455.xml"/><Relationship Id="rId1" Type="http://schemas.openxmlformats.org/officeDocument/2006/relationships/tags" Target="../tags/tag427.xml"/><Relationship Id="rId2" Type="http://schemas.openxmlformats.org/officeDocument/2006/relationships/tags" Target="../tags/tag428.xml"/><Relationship Id="rId3" Type="http://schemas.openxmlformats.org/officeDocument/2006/relationships/tags" Target="../tags/tag429.xml"/><Relationship Id="rId4" Type="http://schemas.openxmlformats.org/officeDocument/2006/relationships/tags" Target="../tags/tag430.xml"/><Relationship Id="rId5" Type="http://schemas.openxmlformats.org/officeDocument/2006/relationships/tags" Target="../tags/tag431.xml"/><Relationship Id="rId30" Type="http://schemas.openxmlformats.org/officeDocument/2006/relationships/tags" Target="../tags/tag456.xml"/><Relationship Id="rId31" Type="http://schemas.openxmlformats.org/officeDocument/2006/relationships/tags" Target="../tags/tag457.xml"/><Relationship Id="rId32" Type="http://schemas.openxmlformats.org/officeDocument/2006/relationships/tags" Target="../tags/tag458.xml"/><Relationship Id="rId9" Type="http://schemas.openxmlformats.org/officeDocument/2006/relationships/tags" Target="../tags/tag435.xml"/><Relationship Id="rId6" Type="http://schemas.openxmlformats.org/officeDocument/2006/relationships/tags" Target="../tags/tag432.xml"/><Relationship Id="rId7" Type="http://schemas.openxmlformats.org/officeDocument/2006/relationships/tags" Target="../tags/tag433.xml"/><Relationship Id="rId8" Type="http://schemas.openxmlformats.org/officeDocument/2006/relationships/tags" Target="../tags/tag434.xml"/><Relationship Id="rId33" Type="http://schemas.openxmlformats.org/officeDocument/2006/relationships/tags" Target="../tags/tag459.xml"/><Relationship Id="rId34" Type="http://schemas.openxmlformats.org/officeDocument/2006/relationships/tags" Target="../tags/tag460.xml"/><Relationship Id="rId35" Type="http://schemas.openxmlformats.org/officeDocument/2006/relationships/tags" Target="../tags/tag461.xml"/><Relationship Id="rId36" Type="http://schemas.openxmlformats.org/officeDocument/2006/relationships/tags" Target="../tags/tag462.xml"/><Relationship Id="rId10" Type="http://schemas.openxmlformats.org/officeDocument/2006/relationships/tags" Target="../tags/tag436.xml"/><Relationship Id="rId11" Type="http://schemas.openxmlformats.org/officeDocument/2006/relationships/tags" Target="../tags/tag437.xml"/><Relationship Id="rId12" Type="http://schemas.openxmlformats.org/officeDocument/2006/relationships/tags" Target="../tags/tag438.xml"/><Relationship Id="rId13" Type="http://schemas.openxmlformats.org/officeDocument/2006/relationships/tags" Target="../tags/tag439.xml"/><Relationship Id="rId14" Type="http://schemas.openxmlformats.org/officeDocument/2006/relationships/tags" Target="../tags/tag440.xml"/><Relationship Id="rId15" Type="http://schemas.openxmlformats.org/officeDocument/2006/relationships/tags" Target="../tags/tag441.xml"/><Relationship Id="rId16" Type="http://schemas.openxmlformats.org/officeDocument/2006/relationships/tags" Target="../tags/tag442.xml"/><Relationship Id="rId17" Type="http://schemas.openxmlformats.org/officeDocument/2006/relationships/tags" Target="../tags/tag443.xml"/><Relationship Id="rId18" Type="http://schemas.openxmlformats.org/officeDocument/2006/relationships/tags" Target="../tags/tag444.xml"/><Relationship Id="rId19" Type="http://schemas.openxmlformats.org/officeDocument/2006/relationships/tags" Target="../tags/tag445.xml"/><Relationship Id="rId37" Type="http://schemas.openxmlformats.org/officeDocument/2006/relationships/tags" Target="../tags/tag463.xml"/><Relationship Id="rId38" Type="http://schemas.openxmlformats.org/officeDocument/2006/relationships/tags" Target="../tags/tag464.xml"/><Relationship Id="rId39" Type="http://schemas.openxmlformats.org/officeDocument/2006/relationships/tags" Target="../tags/tag465.xml"/><Relationship Id="rId40" Type="http://schemas.openxmlformats.org/officeDocument/2006/relationships/tags" Target="../tags/tag466.xml"/><Relationship Id="rId41" Type="http://schemas.openxmlformats.org/officeDocument/2006/relationships/tags" Target="../tags/tag467.xml"/><Relationship Id="rId42" Type="http://schemas.openxmlformats.org/officeDocument/2006/relationships/tags" Target="../tags/tag468.xml"/><Relationship Id="rId43" Type="http://schemas.openxmlformats.org/officeDocument/2006/relationships/tags" Target="../tags/tag469.xml"/><Relationship Id="rId44" Type="http://schemas.openxmlformats.org/officeDocument/2006/relationships/tags" Target="../tags/tag470.xml"/><Relationship Id="rId45" Type="http://schemas.openxmlformats.org/officeDocument/2006/relationships/tags" Target="../tags/tag471.xml"/></Relationships>
</file>

<file path=ppt/slides/_rels/slide26.xml.rels><?xml version="1.0" encoding="UTF-8" standalone="yes"?>
<Relationships xmlns="http://schemas.openxmlformats.org/package/2006/relationships"><Relationship Id="rId46" Type="http://schemas.openxmlformats.org/officeDocument/2006/relationships/tags" Target="../tags/tag518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24.xml"/><Relationship Id="rId20" Type="http://schemas.openxmlformats.org/officeDocument/2006/relationships/tags" Target="../tags/tag492.xml"/><Relationship Id="rId21" Type="http://schemas.openxmlformats.org/officeDocument/2006/relationships/tags" Target="../tags/tag493.xml"/><Relationship Id="rId22" Type="http://schemas.openxmlformats.org/officeDocument/2006/relationships/tags" Target="../tags/tag494.xml"/><Relationship Id="rId23" Type="http://schemas.openxmlformats.org/officeDocument/2006/relationships/tags" Target="../tags/tag495.xml"/><Relationship Id="rId24" Type="http://schemas.openxmlformats.org/officeDocument/2006/relationships/tags" Target="../tags/tag496.xml"/><Relationship Id="rId25" Type="http://schemas.openxmlformats.org/officeDocument/2006/relationships/tags" Target="../tags/tag497.xml"/><Relationship Id="rId26" Type="http://schemas.openxmlformats.org/officeDocument/2006/relationships/tags" Target="../tags/tag498.xml"/><Relationship Id="rId27" Type="http://schemas.openxmlformats.org/officeDocument/2006/relationships/tags" Target="../tags/tag499.xml"/><Relationship Id="rId28" Type="http://schemas.openxmlformats.org/officeDocument/2006/relationships/tags" Target="../tags/tag500.xml"/><Relationship Id="rId29" Type="http://schemas.openxmlformats.org/officeDocument/2006/relationships/tags" Target="../tags/tag501.xml"/><Relationship Id="rId1" Type="http://schemas.openxmlformats.org/officeDocument/2006/relationships/tags" Target="../tags/tag473.xml"/><Relationship Id="rId2" Type="http://schemas.openxmlformats.org/officeDocument/2006/relationships/tags" Target="../tags/tag474.xml"/><Relationship Id="rId3" Type="http://schemas.openxmlformats.org/officeDocument/2006/relationships/tags" Target="../tags/tag475.xml"/><Relationship Id="rId4" Type="http://schemas.openxmlformats.org/officeDocument/2006/relationships/tags" Target="../tags/tag476.xml"/><Relationship Id="rId5" Type="http://schemas.openxmlformats.org/officeDocument/2006/relationships/tags" Target="../tags/tag477.xml"/><Relationship Id="rId30" Type="http://schemas.openxmlformats.org/officeDocument/2006/relationships/tags" Target="../tags/tag502.xml"/><Relationship Id="rId31" Type="http://schemas.openxmlformats.org/officeDocument/2006/relationships/tags" Target="../tags/tag503.xml"/><Relationship Id="rId32" Type="http://schemas.openxmlformats.org/officeDocument/2006/relationships/tags" Target="../tags/tag504.xml"/><Relationship Id="rId9" Type="http://schemas.openxmlformats.org/officeDocument/2006/relationships/tags" Target="../tags/tag481.xml"/><Relationship Id="rId6" Type="http://schemas.openxmlformats.org/officeDocument/2006/relationships/tags" Target="../tags/tag478.xml"/><Relationship Id="rId7" Type="http://schemas.openxmlformats.org/officeDocument/2006/relationships/tags" Target="../tags/tag479.xml"/><Relationship Id="rId8" Type="http://schemas.openxmlformats.org/officeDocument/2006/relationships/tags" Target="../tags/tag480.xml"/><Relationship Id="rId33" Type="http://schemas.openxmlformats.org/officeDocument/2006/relationships/tags" Target="../tags/tag505.xml"/><Relationship Id="rId34" Type="http://schemas.openxmlformats.org/officeDocument/2006/relationships/tags" Target="../tags/tag506.xml"/><Relationship Id="rId35" Type="http://schemas.openxmlformats.org/officeDocument/2006/relationships/tags" Target="../tags/tag507.xml"/><Relationship Id="rId36" Type="http://schemas.openxmlformats.org/officeDocument/2006/relationships/tags" Target="../tags/tag508.xml"/><Relationship Id="rId10" Type="http://schemas.openxmlformats.org/officeDocument/2006/relationships/tags" Target="../tags/tag482.xml"/><Relationship Id="rId11" Type="http://schemas.openxmlformats.org/officeDocument/2006/relationships/tags" Target="../tags/tag483.xml"/><Relationship Id="rId12" Type="http://schemas.openxmlformats.org/officeDocument/2006/relationships/tags" Target="../tags/tag484.xml"/><Relationship Id="rId13" Type="http://schemas.openxmlformats.org/officeDocument/2006/relationships/tags" Target="../tags/tag485.xml"/><Relationship Id="rId14" Type="http://schemas.openxmlformats.org/officeDocument/2006/relationships/tags" Target="../tags/tag486.xml"/><Relationship Id="rId15" Type="http://schemas.openxmlformats.org/officeDocument/2006/relationships/tags" Target="../tags/tag487.xml"/><Relationship Id="rId16" Type="http://schemas.openxmlformats.org/officeDocument/2006/relationships/tags" Target="../tags/tag488.xml"/><Relationship Id="rId17" Type="http://schemas.openxmlformats.org/officeDocument/2006/relationships/tags" Target="../tags/tag489.xml"/><Relationship Id="rId18" Type="http://schemas.openxmlformats.org/officeDocument/2006/relationships/tags" Target="../tags/tag490.xml"/><Relationship Id="rId19" Type="http://schemas.openxmlformats.org/officeDocument/2006/relationships/tags" Target="../tags/tag491.xml"/><Relationship Id="rId37" Type="http://schemas.openxmlformats.org/officeDocument/2006/relationships/tags" Target="../tags/tag509.xml"/><Relationship Id="rId38" Type="http://schemas.openxmlformats.org/officeDocument/2006/relationships/tags" Target="../tags/tag510.xml"/><Relationship Id="rId39" Type="http://schemas.openxmlformats.org/officeDocument/2006/relationships/tags" Target="../tags/tag511.xml"/><Relationship Id="rId40" Type="http://schemas.openxmlformats.org/officeDocument/2006/relationships/tags" Target="../tags/tag512.xml"/><Relationship Id="rId41" Type="http://schemas.openxmlformats.org/officeDocument/2006/relationships/tags" Target="../tags/tag513.xml"/><Relationship Id="rId42" Type="http://schemas.openxmlformats.org/officeDocument/2006/relationships/tags" Target="../tags/tag514.xml"/><Relationship Id="rId43" Type="http://schemas.openxmlformats.org/officeDocument/2006/relationships/tags" Target="../tags/tag515.xml"/><Relationship Id="rId44" Type="http://schemas.openxmlformats.org/officeDocument/2006/relationships/tags" Target="../tags/tag516.xml"/><Relationship Id="rId45" Type="http://schemas.openxmlformats.org/officeDocument/2006/relationships/tags" Target="../tags/tag5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51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52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52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2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52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0" Type="http://schemas.openxmlformats.org/officeDocument/2006/relationships/tags" Target="../tags/tag43.xml"/><Relationship Id="rId21" Type="http://schemas.openxmlformats.org/officeDocument/2006/relationships/tags" Target="../tags/tag44.xml"/><Relationship Id="rId22" Type="http://schemas.openxmlformats.org/officeDocument/2006/relationships/tags" Target="../tags/tag45.xml"/><Relationship Id="rId23" Type="http://schemas.openxmlformats.org/officeDocument/2006/relationships/tags" Target="../tags/tag46.xml"/><Relationship Id="rId24" Type="http://schemas.openxmlformats.org/officeDocument/2006/relationships/tags" Target="../tags/tag47.xml"/><Relationship Id="rId25" Type="http://schemas.openxmlformats.org/officeDocument/2006/relationships/tags" Target="../tags/tag48.xml"/><Relationship Id="rId26" Type="http://schemas.openxmlformats.org/officeDocument/2006/relationships/tags" Target="../tags/tag49.xml"/><Relationship Id="rId27" Type="http://schemas.openxmlformats.org/officeDocument/2006/relationships/tags" Target="../tags/tag50.xml"/><Relationship Id="rId28" Type="http://schemas.openxmlformats.org/officeDocument/2006/relationships/tags" Target="../tags/tag51.xml"/><Relationship Id="rId29" Type="http://schemas.openxmlformats.org/officeDocument/2006/relationships/tags" Target="../tags/tag52.xml"/><Relationship Id="rId1" Type="http://schemas.openxmlformats.org/officeDocument/2006/relationships/tags" Target="../tags/tag24.xml"/><Relationship Id="rId2" Type="http://schemas.openxmlformats.org/officeDocument/2006/relationships/tags" Target="../tags/tag25.xml"/><Relationship Id="rId3" Type="http://schemas.openxmlformats.org/officeDocument/2006/relationships/tags" Target="../tags/tag26.xml"/><Relationship Id="rId4" Type="http://schemas.openxmlformats.org/officeDocument/2006/relationships/tags" Target="../tags/tag27.xml"/><Relationship Id="rId5" Type="http://schemas.openxmlformats.org/officeDocument/2006/relationships/tags" Target="../tags/tag28.xml"/><Relationship Id="rId30" Type="http://schemas.openxmlformats.org/officeDocument/2006/relationships/tags" Target="../tags/tag53.xml"/><Relationship Id="rId31" Type="http://schemas.openxmlformats.org/officeDocument/2006/relationships/tags" Target="../tags/tag54.xml"/><Relationship Id="rId32" Type="http://schemas.openxmlformats.org/officeDocument/2006/relationships/tags" Target="../tags/tag55.xml"/><Relationship Id="rId9" Type="http://schemas.openxmlformats.org/officeDocument/2006/relationships/tags" Target="../tags/tag32.xml"/><Relationship Id="rId6" Type="http://schemas.openxmlformats.org/officeDocument/2006/relationships/tags" Target="../tags/tag29.xml"/><Relationship Id="rId7" Type="http://schemas.openxmlformats.org/officeDocument/2006/relationships/tags" Target="../tags/tag30.xml"/><Relationship Id="rId8" Type="http://schemas.openxmlformats.org/officeDocument/2006/relationships/tags" Target="../tags/tag31.xml"/><Relationship Id="rId33" Type="http://schemas.openxmlformats.org/officeDocument/2006/relationships/tags" Target="../tags/tag56.xml"/><Relationship Id="rId34" Type="http://schemas.openxmlformats.org/officeDocument/2006/relationships/tags" Target="../tags/tag57.xml"/><Relationship Id="rId35" Type="http://schemas.openxmlformats.org/officeDocument/2006/relationships/tags" Target="../tags/tag58.xml"/><Relationship Id="rId36" Type="http://schemas.openxmlformats.org/officeDocument/2006/relationships/tags" Target="../tags/tag59.xml"/><Relationship Id="rId10" Type="http://schemas.openxmlformats.org/officeDocument/2006/relationships/tags" Target="../tags/tag33.xml"/><Relationship Id="rId11" Type="http://schemas.openxmlformats.org/officeDocument/2006/relationships/tags" Target="../tags/tag34.xml"/><Relationship Id="rId12" Type="http://schemas.openxmlformats.org/officeDocument/2006/relationships/tags" Target="../tags/tag35.xml"/><Relationship Id="rId13" Type="http://schemas.openxmlformats.org/officeDocument/2006/relationships/tags" Target="../tags/tag36.xml"/><Relationship Id="rId14" Type="http://schemas.openxmlformats.org/officeDocument/2006/relationships/tags" Target="../tags/tag37.xml"/><Relationship Id="rId15" Type="http://schemas.openxmlformats.org/officeDocument/2006/relationships/tags" Target="../tags/tag38.xml"/><Relationship Id="rId16" Type="http://schemas.openxmlformats.org/officeDocument/2006/relationships/tags" Target="../tags/tag39.xml"/><Relationship Id="rId17" Type="http://schemas.openxmlformats.org/officeDocument/2006/relationships/tags" Target="../tags/tag40.xml"/><Relationship Id="rId18" Type="http://schemas.openxmlformats.org/officeDocument/2006/relationships/tags" Target="../tags/tag41.xml"/><Relationship Id="rId19" Type="http://schemas.openxmlformats.org/officeDocument/2006/relationships/tags" Target="../tags/tag42.xml"/><Relationship Id="rId37" Type="http://schemas.openxmlformats.org/officeDocument/2006/relationships/tags" Target="../tags/tag60.xml"/><Relationship Id="rId38" Type="http://schemas.openxmlformats.org/officeDocument/2006/relationships/tags" Target="../tags/tag61.xml"/><Relationship Id="rId39" Type="http://schemas.openxmlformats.org/officeDocument/2006/relationships/tags" Target="../tags/tag62.xml"/><Relationship Id="rId40" Type="http://schemas.openxmlformats.org/officeDocument/2006/relationships/tags" Target="../tags/tag63.xml"/><Relationship Id="rId41" Type="http://schemas.openxmlformats.org/officeDocument/2006/relationships/tags" Target="../tags/tag64.xml"/><Relationship Id="rId42" Type="http://schemas.openxmlformats.org/officeDocument/2006/relationships/tags" Target="../tags/tag65.xml"/><Relationship Id="rId43" Type="http://schemas.openxmlformats.org/officeDocument/2006/relationships/tags" Target="../tags/tag66.xml"/><Relationship Id="rId44" Type="http://schemas.openxmlformats.org/officeDocument/2006/relationships/slideLayout" Target="../slideLayouts/slideLayout2.xml"/><Relationship Id="rId45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75.xml"/><Relationship Id="rId20" Type="http://schemas.openxmlformats.org/officeDocument/2006/relationships/tags" Target="../tags/tag86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5.xml"/><Relationship Id="rId10" Type="http://schemas.openxmlformats.org/officeDocument/2006/relationships/tags" Target="../tags/tag76.xml"/><Relationship Id="rId11" Type="http://schemas.openxmlformats.org/officeDocument/2006/relationships/tags" Target="../tags/tag77.xml"/><Relationship Id="rId12" Type="http://schemas.openxmlformats.org/officeDocument/2006/relationships/tags" Target="../tags/tag78.xml"/><Relationship Id="rId13" Type="http://schemas.openxmlformats.org/officeDocument/2006/relationships/tags" Target="../tags/tag79.xml"/><Relationship Id="rId14" Type="http://schemas.openxmlformats.org/officeDocument/2006/relationships/tags" Target="../tags/tag80.xml"/><Relationship Id="rId15" Type="http://schemas.openxmlformats.org/officeDocument/2006/relationships/tags" Target="../tags/tag81.xml"/><Relationship Id="rId16" Type="http://schemas.openxmlformats.org/officeDocument/2006/relationships/tags" Target="../tags/tag82.xml"/><Relationship Id="rId17" Type="http://schemas.openxmlformats.org/officeDocument/2006/relationships/tags" Target="../tags/tag83.xml"/><Relationship Id="rId18" Type="http://schemas.openxmlformats.org/officeDocument/2006/relationships/tags" Target="../tags/tag84.xml"/><Relationship Id="rId19" Type="http://schemas.openxmlformats.org/officeDocument/2006/relationships/tags" Target="../tags/tag85.xml"/><Relationship Id="rId1" Type="http://schemas.openxmlformats.org/officeDocument/2006/relationships/tags" Target="../tags/tag67.xml"/><Relationship Id="rId2" Type="http://schemas.openxmlformats.org/officeDocument/2006/relationships/tags" Target="../tags/tag68.xml"/><Relationship Id="rId3" Type="http://schemas.openxmlformats.org/officeDocument/2006/relationships/tags" Target="../tags/tag69.xml"/><Relationship Id="rId4" Type="http://schemas.openxmlformats.org/officeDocument/2006/relationships/tags" Target="../tags/tag70.xml"/><Relationship Id="rId5" Type="http://schemas.openxmlformats.org/officeDocument/2006/relationships/tags" Target="../tags/tag71.xml"/><Relationship Id="rId6" Type="http://schemas.openxmlformats.org/officeDocument/2006/relationships/tags" Target="../tags/tag72.xml"/><Relationship Id="rId7" Type="http://schemas.openxmlformats.org/officeDocument/2006/relationships/tags" Target="../tags/tag73.xml"/><Relationship Id="rId8" Type="http://schemas.openxmlformats.org/officeDocument/2006/relationships/tags" Target="../tags/tag74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95.xml"/><Relationship Id="rId20" Type="http://schemas.openxmlformats.org/officeDocument/2006/relationships/tags" Target="../tags/tag106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6.xml"/><Relationship Id="rId10" Type="http://schemas.openxmlformats.org/officeDocument/2006/relationships/tags" Target="../tags/tag96.xml"/><Relationship Id="rId11" Type="http://schemas.openxmlformats.org/officeDocument/2006/relationships/tags" Target="../tags/tag97.xml"/><Relationship Id="rId12" Type="http://schemas.openxmlformats.org/officeDocument/2006/relationships/tags" Target="../tags/tag98.xml"/><Relationship Id="rId13" Type="http://schemas.openxmlformats.org/officeDocument/2006/relationships/tags" Target="../tags/tag99.xml"/><Relationship Id="rId14" Type="http://schemas.openxmlformats.org/officeDocument/2006/relationships/tags" Target="../tags/tag100.xml"/><Relationship Id="rId15" Type="http://schemas.openxmlformats.org/officeDocument/2006/relationships/tags" Target="../tags/tag101.xml"/><Relationship Id="rId16" Type="http://schemas.openxmlformats.org/officeDocument/2006/relationships/tags" Target="../tags/tag102.xml"/><Relationship Id="rId17" Type="http://schemas.openxmlformats.org/officeDocument/2006/relationships/tags" Target="../tags/tag103.xml"/><Relationship Id="rId18" Type="http://schemas.openxmlformats.org/officeDocument/2006/relationships/tags" Target="../tags/tag104.xml"/><Relationship Id="rId19" Type="http://schemas.openxmlformats.org/officeDocument/2006/relationships/tags" Target="../tags/tag105.xml"/><Relationship Id="rId1" Type="http://schemas.openxmlformats.org/officeDocument/2006/relationships/tags" Target="../tags/tag87.xml"/><Relationship Id="rId2" Type="http://schemas.openxmlformats.org/officeDocument/2006/relationships/tags" Target="../tags/tag88.xml"/><Relationship Id="rId3" Type="http://schemas.openxmlformats.org/officeDocument/2006/relationships/tags" Target="../tags/tag89.xml"/><Relationship Id="rId4" Type="http://schemas.openxmlformats.org/officeDocument/2006/relationships/tags" Target="../tags/tag90.xml"/><Relationship Id="rId5" Type="http://schemas.openxmlformats.org/officeDocument/2006/relationships/tags" Target="../tags/tag91.xml"/><Relationship Id="rId6" Type="http://schemas.openxmlformats.org/officeDocument/2006/relationships/tags" Target="../tags/tag92.xml"/><Relationship Id="rId7" Type="http://schemas.openxmlformats.org/officeDocument/2006/relationships/tags" Target="../tags/tag93.xml"/><Relationship Id="rId8" Type="http://schemas.openxmlformats.org/officeDocument/2006/relationships/tags" Target="../tags/tag94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tags" Target="../tags/tag117.xml"/><Relationship Id="rId12" Type="http://schemas.openxmlformats.org/officeDocument/2006/relationships/tags" Target="../tags/tag118.xml"/><Relationship Id="rId13" Type="http://schemas.openxmlformats.org/officeDocument/2006/relationships/tags" Target="../tags/tag119.xml"/><Relationship Id="rId14" Type="http://schemas.openxmlformats.org/officeDocument/2006/relationships/tags" Target="../tags/tag120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7.xml"/><Relationship Id="rId1" Type="http://schemas.openxmlformats.org/officeDocument/2006/relationships/tags" Target="../tags/tag107.xml"/><Relationship Id="rId2" Type="http://schemas.openxmlformats.org/officeDocument/2006/relationships/tags" Target="../tags/tag108.xml"/><Relationship Id="rId3" Type="http://schemas.openxmlformats.org/officeDocument/2006/relationships/tags" Target="../tags/tag109.xml"/><Relationship Id="rId4" Type="http://schemas.openxmlformats.org/officeDocument/2006/relationships/tags" Target="../tags/tag110.xml"/><Relationship Id="rId5" Type="http://schemas.openxmlformats.org/officeDocument/2006/relationships/tags" Target="../tags/tag111.xml"/><Relationship Id="rId6" Type="http://schemas.openxmlformats.org/officeDocument/2006/relationships/tags" Target="../tags/tag112.xml"/><Relationship Id="rId7" Type="http://schemas.openxmlformats.org/officeDocument/2006/relationships/tags" Target="../tags/tag113.xml"/><Relationship Id="rId8" Type="http://schemas.openxmlformats.org/officeDocument/2006/relationships/tags" Target="../tags/tag114.xml"/><Relationship Id="rId9" Type="http://schemas.openxmlformats.org/officeDocument/2006/relationships/tags" Target="../tags/tag115.xml"/><Relationship Id="rId10" Type="http://schemas.openxmlformats.org/officeDocument/2006/relationships/tags" Target="../tags/tag1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9: </a:t>
            </a:r>
            <a:r>
              <a:rPr lang="en-US" sz="3200" i="0" dirty="0" smtClean="0"/>
              <a:t>Binary Heaps, Continued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Kevin Quinn</a:t>
            </a:r>
            <a:endParaRPr lang="en-US" sz="2400" dirty="0" smtClean="0"/>
          </a:p>
          <a:p>
            <a:r>
              <a:rPr lang="en-US" sz="2400" dirty="0" smtClean="0"/>
              <a:t>Fall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insert: </a:t>
            </a:r>
            <a:r>
              <a:rPr lang="en-US" dirty="0" smtClean="0"/>
              <a:t>16, 32, 4, 69, 105, 43, 2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deleteMin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45027071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r>
              <a:rPr lang="en-US" sz="2000" dirty="0" smtClean="0"/>
              <a:t>16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208509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insert: </a:t>
            </a:r>
            <a:r>
              <a:rPr lang="en-US" dirty="0" smtClean="0"/>
              <a:t>16, 32, 4, 69, 105, 43, 2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deleteMin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15188152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r>
              <a:rPr lang="en-US" sz="2000" dirty="0" smtClean="0"/>
              <a:t>16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378616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insert: </a:t>
            </a:r>
            <a:r>
              <a:rPr lang="en-US" dirty="0" smtClean="0"/>
              <a:t>16, 32, 4, 69, 105, 43, 2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deleteMin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08679041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r>
              <a:rPr lang="en-US" sz="2000" dirty="0"/>
              <a:t>4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26295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insert: </a:t>
            </a:r>
            <a:r>
              <a:rPr lang="en-US" dirty="0" smtClean="0"/>
              <a:t>16, 32, 4, 69, 105, 43, 2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deleteMin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591777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69</a:t>
            </a:r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r>
              <a:rPr lang="en-US" sz="2000" dirty="0"/>
              <a:t>4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273977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insert: </a:t>
            </a:r>
            <a:r>
              <a:rPr lang="en-US" dirty="0" smtClean="0"/>
              <a:t>16, 32, 4, 69, 105, 43, 2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deleteMin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02162118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105</a:t>
            </a:r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69</a:t>
            </a:r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r>
              <a:rPr lang="en-US" sz="2000" dirty="0"/>
              <a:t>4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106415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insert: </a:t>
            </a:r>
            <a:r>
              <a:rPr lang="en-US" dirty="0" smtClean="0"/>
              <a:t>16, 32, 4, 69, 105, 43, 2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deleteMin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57256703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105</a:t>
            </a:r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69</a:t>
            </a:r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r>
              <a:rPr lang="en-US" sz="2000" dirty="0"/>
              <a:t>4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43</a:t>
            </a:r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979771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insert: </a:t>
            </a:r>
            <a:r>
              <a:rPr lang="en-US" dirty="0" smtClean="0"/>
              <a:t>16, 32, 4, 69, 105, 43, 2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deleteMin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27449498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105</a:t>
            </a:r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69</a:t>
            </a:r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4</a:t>
            </a:r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r>
              <a:rPr lang="en-US" sz="2000" dirty="0" smtClean="0"/>
              <a:t>2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43</a:t>
            </a:r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16</a:t>
            </a:r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2746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Other operations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: given pointer to object in priority queue (e.g., its array index), lower its priority </a:t>
            </a:r>
            <a:r>
              <a:rPr lang="en-US" dirty="0" smtClean="0"/>
              <a:t>value</a:t>
            </a:r>
            <a:r>
              <a:rPr lang="en-US" i="1" dirty="0" smtClean="0"/>
              <a:t>. </a:t>
            </a:r>
            <a:r>
              <a:rPr lang="en-US" i="1" dirty="0"/>
              <a:t>R</a:t>
            </a:r>
            <a:r>
              <a:rPr lang="en-US" i="1" dirty="0" smtClean="0"/>
              <a:t>emember </a:t>
            </a:r>
            <a:r>
              <a:rPr lang="en-US" b="1" i="1" dirty="0" smtClean="0"/>
              <a:t>lower priority value</a:t>
            </a:r>
            <a:r>
              <a:rPr lang="en-US" i="1" dirty="0" smtClean="0"/>
              <a:t> is *better* </a:t>
            </a:r>
            <a:r>
              <a:rPr lang="en-US" dirty="0" smtClean="0"/>
              <a:t>(higher in tree).</a:t>
            </a:r>
            <a:endParaRPr lang="en-US" dirty="0" smtClean="0"/>
          </a:p>
          <a:p>
            <a:pPr lvl="1"/>
            <a:r>
              <a:rPr lang="en-US" dirty="0" smtClean="0"/>
              <a:t>Change priority and </a:t>
            </a:r>
            <a:r>
              <a:rPr lang="en-US" dirty="0" smtClean="0"/>
              <a:t>percolate up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increaseKey</a:t>
            </a:r>
            <a:r>
              <a:rPr lang="en-US" dirty="0" smtClean="0"/>
              <a:t>: given pointer to object in priority queue (e.g., its array index), raise its priority </a:t>
            </a:r>
            <a:r>
              <a:rPr lang="en-US" dirty="0" smtClean="0"/>
              <a:t>value.</a:t>
            </a:r>
            <a:endParaRPr lang="en-US" i="1" dirty="0" smtClean="0"/>
          </a:p>
          <a:p>
            <a:pPr lvl="1"/>
            <a:r>
              <a:rPr lang="en-US" dirty="0" smtClean="0"/>
              <a:t>Change priority and percolate down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dirty="0" smtClean="0"/>
              <a:t>: given pointer to </a:t>
            </a:r>
            <a:r>
              <a:rPr lang="en-US" dirty="0"/>
              <a:t>object in priority queue (e.g., its array index), </a:t>
            </a:r>
            <a:r>
              <a:rPr lang="en-US" dirty="0" smtClean="0"/>
              <a:t>remove it from the </a:t>
            </a:r>
            <a:r>
              <a:rPr lang="en-US" dirty="0" smtClean="0"/>
              <a:t>queue.</a:t>
            </a:r>
          </a:p>
          <a:p>
            <a:pPr lvl="1"/>
            <a:r>
              <a:rPr lang="en-US" dirty="0" smtClean="0"/>
              <a:t>Percolate up to top and </a:t>
            </a:r>
            <a:r>
              <a:rPr lang="en-US" dirty="0" err="1" smtClean="0"/>
              <a:t>removeMin</a:t>
            </a:r>
            <a:endParaRPr lang="en-US" dirty="0" smtClean="0"/>
          </a:p>
          <a:p>
            <a:pPr lvl="1"/>
            <a:endParaRPr lang="en-US" dirty="0"/>
          </a:p>
          <a:p>
            <a:pPr>
              <a:buNone/>
            </a:pPr>
            <a:r>
              <a:rPr lang="en-US" dirty="0" smtClean="0"/>
              <a:t>R</a:t>
            </a:r>
            <a:r>
              <a:rPr lang="en-US" dirty="0" smtClean="0"/>
              <a:t>unning </a:t>
            </a:r>
            <a:r>
              <a:rPr lang="en-US" dirty="0" smtClean="0"/>
              <a:t>time for all these operations?</a:t>
            </a:r>
          </a:p>
          <a:p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Build Heap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Suppose you have </a:t>
            </a:r>
            <a:r>
              <a:rPr lang="en-US" i="1" dirty="0" smtClean="0"/>
              <a:t>n</a:t>
            </a:r>
            <a:r>
              <a:rPr lang="en-US" dirty="0" smtClean="0"/>
              <a:t> items to put in a new (empty) priority queue</a:t>
            </a:r>
          </a:p>
          <a:p>
            <a:pPr lvl="1"/>
            <a:r>
              <a:rPr lang="en-US" dirty="0" smtClean="0"/>
              <a:t>Call this operation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n </a:t>
            </a:r>
            <a:r>
              <a:rPr lang="en-US" dirty="0" smtClean="0"/>
              <a:t>distinct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s </a:t>
            </a:r>
            <a:r>
              <a:rPr lang="en-US" dirty="0" smtClean="0"/>
              <a:t>works (slowly)</a:t>
            </a:r>
            <a:endParaRPr lang="en-US" dirty="0" smtClean="0"/>
          </a:p>
          <a:p>
            <a:pPr lvl="1"/>
            <a:r>
              <a:rPr lang="en-US" dirty="0" smtClean="0"/>
              <a:t>Only choice if ADT doesn’t provide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explicitly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would an ADT provide this unnecessary operation?</a:t>
            </a:r>
          </a:p>
          <a:p>
            <a:pPr lvl="1"/>
            <a:r>
              <a:rPr lang="en-US" dirty="0" smtClean="0"/>
              <a:t>Convenience</a:t>
            </a:r>
          </a:p>
          <a:p>
            <a:pPr lvl="1"/>
            <a:r>
              <a:rPr lang="en-US" dirty="0" smtClean="0"/>
              <a:t>Efficiency: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algorithm called Floyd’s Method</a:t>
            </a:r>
          </a:p>
          <a:p>
            <a:pPr lvl="1"/>
            <a:r>
              <a:rPr lang="en-US" dirty="0" smtClean="0"/>
              <a:t>Common issue in ADT design: how many specialized operations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Floyd’s Method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i="1" dirty="0" smtClean="0"/>
              <a:t>n</a:t>
            </a:r>
            <a:r>
              <a:rPr lang="en-US" dirty="0" smtClean="0"/>
              <a:t> items to make any complete tree you want</a:t>
            </a:r>
          </a:p>
          <a:p>
            <a:pPr marL="857250" lvl="1" indent="-457200"/>
            <a:r>
              <a:rPr lang="en-US" dirty="0" smtClean="0"/>
              <a:t>That is, put them in array indices 1,…,</a:t>
            </a:r>
            <a:r>
              <a:rPr lang="en-US" i="1" dirty="0" smtClean="0"/>
              <a:t>n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Treat it as a heap and fix the heap-order property</a:t>
            </a:r>
          </a:p>
          <a:p>
            <a:pPr marL="857250" lvl="1" indent="-457200"/>
            <a:r>
              <a:rPr lang="en-US" dirty="0" smtClean="0"/>
              <a:t>Bottom-up: leaves are already in heap order, work up toward the root one level at a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810000"/>
            <a:ext cx="51054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be 11"/>
          <p:cNvSpPr/>
          <p:nvPr/>
        </p:nvSpPr>
        <p:spPr bwMode="auto">
          <a:xfrm>
            <a:off x="3581400" y="3200400"/>
            <a:ext cx="1828800" cy="609600"/>
          </a:xfrm>
          <a:prstGeom prst="cub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Cloud 7"/>
          <p:cNvSpPr/>
          <p:nvPr/>
        </p:nvSpPr>
        <p:spPr bwMode="auto">
          <a:xfrm>
            <a:off x="2590800" y="152400"/>
            <a:ext cx="3733800" cy="1524000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00400" y="685800"/>
            <a:ext cx="2390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Priority Queue ADT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419600" y="1752600"/>
            <a:ext cx="0" cy="12954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661740" y="3352800"/>
            <a:ext cx="1596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Binary Heap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1981200" y="1524000"/>
            <a:ext cx="838200" cy="12192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6096000" y="1295400"/>
            <a:ext cx="990600" cy="12954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Cube 17"/>
          <p:cNvSpPr/>
          <p:nvPr/>
        </p:nvSpPr>
        <p:spPr bwMode="auto">
          <a:xfrm>
            <a:off x="838200" y="2838510"/>
            <a:ext cx="2133600" cy="609600"/>
          </a:xfrm>
          <a:prstGeom prst="cub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3028890"/>
            <a:ext cx="1966754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Fibonacci Heap</a:t>
            </a:r>
            <a:endParaRPr lang="en-US" sz="2000" b="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22" name="Cube 21"/>
          <p:cNvSpPr/>
          <p:nvPr/>
        </p:nvSpPr>
        <p:spPr bwMode="auto">
          <a:xfrm>
            <a:off x="6324600" y="2686110"/>
            <a:ext cx="2209800" cy="609600"/>
          </a:xfrm>
          <a:prstGeom prst="cub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00800" y="2876490"/>
            <a:ext cx="1610462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7F7F7F"/>
                </a:solidFill>
              </a:rPr>
              <a:t>Paring</a:t>
            </a:r>
            <a:r>
              <a:rPr lang="en-US" sz="2000" b="0" dirty="0" smtClean="0">
                <a:solidFill>
                  <a:srgbClr val="7F7F7F"/>
                </a:solidFill>
                <a:latin typeface="+mn-lt"/>
              </a:rPr>
              <a:t> Heap</a:t>
            </a:r>
            <a:endParaRPr lang="en-US" sz="2000" b="0" dirty="0" smtClean="0">
              <a:solidFill>
                <a:srgbClr val="7F7F7F"/>
              </a:solidFill>
              <a:latin typeface="+mn-lt"/>
            </a:endParaRPr>
          </a:p>
        </p:txBody>
      </p:sp>
      <p:sp>
        <p:nvSpPr>
          <p:cNvPr id="24" name="Cube 23"/>
          <p:cNvSpPr/>
          <p:nvPr/>
        </p:nvSpPr>
        <p:spPr bwMode="auto">
          <a:xfrm>
            <a:off x="7315200" y="800220"/>
            <a:ext cx="1700419" cy="495180"/>
          </a:xfrm>
          <a:prstGeom prst="cub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91400" y="990600"/>
            <a:ext cx="1419485" cy="2769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0" dirty="0" smtClean="0">
                <a:solidFill>
                  <a:srgbClr val="7F7F7F"/>
                </a:solidFill>
              </a:rPr>
              <a:t>Binomial</a:t>
            </a:r>
            <a:r>
              <a:rPr lang="en-US" sz="1200" b="0" dirty="0" smtClean="0">
                <a:solidFill>
                  <a:srgbClr val="7F7F7F"/>
                </a:solidFill>
              </a:rPr>
              <a:t> Heap</a:t>
            </a:r>
            <a:endParaRPr lang="en-US" sz="1200" b="0" dirty="0" smtClean="0">
              <a:solidFill>
                <a:srgbClr val="7F7F7F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6400800" y="838200"/>
            <a:ext cx="762000" cy="1524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04800" y="4495800"/>
            <a:ext cx="7054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 priority queue is just an </a:t>
            </a:r>
            <a:r>
              <a:rPr lang="en-US" sz="2000" dirty="0" smtClean="0">
                <a:latin typeface="+mn-lt"/>
              </a:rPr>
              <a:t>abstraction</a:t>
            </a:r>
            <a:r>
              <a:rPr lang="en-US" sz="2000" b="0" dirty="0" smtClean="0">
                <a:latin typeface="+mn-lt"/>
              </a:rPr>
              <a:t> for an ordered queue.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4800" y="5029200"/>
            <a:ext cx="8637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 </a:t>
            </a:r>
            <a:r>
              <a:rPr lang="en-US" sz="2000" dirty="0" smtClean="0">
                <a:latin typeface="+mn-lt"/>
              </a:rPr>
              <a:t>binary</a:t>
            </a:r>
            <a:r>
              <a:rPr lang="en-US" sz="2000" b="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heap</a:t>
            </a:r>
            <a:r>
              <a:rPr lang="en-US" sz="2000" b="0" dirty="0" smtClean="0">
                <a:latin typeface="+mn-lt"/>
              </a:rPr>
              <a:t> is a simple and concrete implementation of a priority queue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99473" y="5543490"/>
            <a:ext cx="5568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It’s just one of many possible implementations!</a:t>
            </a:r>
          </a:p>
        </p:txBody>
      </p:sp>
      <p:sp>
        <p:nvSpPr>
          <p:cNvPr id="31" name="Cube 30"/>
          <p:cNvSpPr/>
          <p:nvPr/>
        </p:nvSpPr>
        <p:spPr bwMode="auto">
          <a:xfrm>
            <a:off x="228600" y="609600"/>
            <a:ext cx="1700419" cy="495180"/>
          </a:xfrm>
          <a:prstGeom prst="cub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4800" y="762000"/>
            <a:ext cx="1419485" cy="2769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0" dirty="0" err="1" smtClean="0">
                <a:solidFill>
                  <a:srgbClr val="7F7F7F"/>
                </a:solidFill>
              </a:rPr>
              <a:t>Brodal</a:t>
            </a:r>
            <a:r>
              <a:rPr lang="en-US" sz="1200" b="0" dirty="0" smtClean="0">
                <a:solidFill>
                  <a:srgbClr val="7F7F7F"/>
                </a:solidFill>
              </a:rPr>
              <a:t> Heap</a:t>
            </a:r>
            <a:endParaRPr lang="en-US" sz="1200" b="0" dirty="0" smtClean="0">
              <a:solidFill>
                <a:srgbClr val="7F7F7F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1981200" y="609600"/>
            <a:ext cx="533400" cy="762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36"/>
          <p:cNvSpPr/>
          <p:nvPr/>
        </p:nvSpPr>
        <p:spPr>
          <a:xfrm>
            <a:off x="152400" y="1066800"/>
            <a:ext cx="228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j-lt"/>
              </a:rPr>
              <a:t>"</a:t>
            </a:r>
            <a:r>
              <a:rPr lang="en-US" sz="1600" dirty="0" smtClean="0">
                <a:latin typeface="+mj-lt"/>
              </a:rPr>
              <a:t>quite complicated</a:t>
            </a:r>
            <a:r>
              <a:rPr lang="en-US" sz="1600" dirty="0">
                <a:latin typeface="+mj-lt"/>
              </a:rPr>
              <a:t>" and "[not] applicable in practice</a:t>
            </a:r>
            <a:r>
              <a:rPr lang="en-US" sz="1600" dirty="0" smtClean="0">
                <a:latin typeface="+mj-lt"/>
              </a:rPr>
              <a:t>.” </a:t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-</a:t>
            </a:r>
            <a:r>
              <a:rPr lang="en-US" sz="1600" dirty="0" err="1" smtClean="0">
                <a:latin typeface="+mj-lt"/>
              </a:rPr>
              <a:t>Gerth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Brodal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9820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/>
      <p:bldP spid="18" grpId="0" animBg="1"/>
      <p:bldP spid="19" grpId="0"/>
      <p:bldP spid="22" grpId="0" animBg="1"/>
      <p:bldP spid="23" grpId="0"/>
      <p:bldP spid="24" grpId="0" animBg="1"/>
      <p:bldP spid="25" grpId="0"/>
      <p:bldP spid="28" grpId="0"/>
      <p:bldP spid="29" grpId="0"/>
      <p:bldP spid="30" grpId="0"/>
      <p:bldP spid="31" grpId="0" animBg="1"/>
      <p:bldP spid="32" grpId="0"/>
      <p:bldP spid="3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Example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4191000" cy="2133600"/>
          </a:xfrm>
        </p:spPr>
        <p:txBody>
          <a:bodyPr/>
          <a:lstStyle/>
          <a:p>
            <a:r>
              <a:rPr lang="en-US" dirty="0" smtClean="0"/>
              <a:t>In tree form for readability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Purple</a:t>
            </a:r>
            <a:r>
              <a:rPr lang="en-US" dirty="0" smtClean="0"/>
              <a:t> for node not less than descendants </a:t>
            </a:r>
          </a:p>
          <a:p>
            <a:pPr lvl="2"/>
            <a:r>
              <a:rPr lang="en-US" dirty="0" smtClean="0"/>
              <a:t>heap-order problem</a:t>
            </a:r>
          </a:p>
          <a:p>
            <a:pPr lvl="1"/>
            <a:r>
              <a:rPr lang="en-US" dirty="0" smtClean="0"/>
              <a:t>Notice no leaves are </a:t>
            </a:r>
            <a:r>
              <a:rPr lang="en-US" dirty="0" smtClean="0">
                <a:solidFill>
                  <a:srgbClr val="7030A0"/>
                </a:solidFill>
              </a:rPr>
              <a:t>purple</a:t>
            </a:r>
          </a:p>
          <a:p>
            <a:pPr lvl="1"/>
            <a:r>
              <a:rPr lang="en-US" dirty="0" smtClean="0"/>
              <a:t>Check/fix each non-leaf bottom-up (6 steps here)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515100" y="4724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9817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4483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149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7848600" y="383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2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383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13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715000" y="383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14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4648200" y="383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294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16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181600" y="294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7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248400" y="2057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8" name="AutoShape 15"/>
          <p:cNvCxnSpPr>
            <a:cxnSpLocks noChangeShapeType="1"/>
            <a:stCxn id="17" idx="3"/>
            <a:endCxn id="16" idx="0"/>
          </p:cNvCxnSpPr>
          <p:nvPr>
            <p:custDataLst>
              <p:tags r:id="rId12"/>
            </p:custDataLst>
          </p:nvPr>
        </p:nvCxnSpPr>
        <p:spPr bwMode="auto">
          <a:xfrm flipH="1">
            <a:off x="5372100" y="2401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16"/>
          <p:cNvCxnSpPr>
            <a:cxnSpLocks noChangeShapeType="1"/>
            <a:stCxn id="17" idx="5"/>
            <a:endCxn id="15" idx="0"/>
          </p:cNvCxnSpPr>
          <p:nvPr>
            <p:custDataLst>
              <p:tags r:id="rId13"/>
            </p:custDataLst>
          </p:nvPr>
        </p:nvCxnSpPr>
        <p:spPr bwMode="auto">
          <a:xfrm>
            <a:off x="6573838" y="2401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17"/>
          <p:cNvCxnSpPr>
            <a:cxnSpLocks noChangeShapeType="1"/>
            <a:stCxn id="15" idx="3"/>
            <a:endCxn id="12" idx="0"/>
          </p:cNvCxnSpPr>
          <p:nvPr>
            <p:custDataLst>
              <p:tags r:id="rId14"/>
            </p:custDataLst>
          </p:nvPr>
        </p:nvCxnSpPr>
        <p:spPr bwMode="auto">
          <a:xfrm flipH="1">
            <a:off x="6972300" y="3290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8"/>
          <p:cNvCxnSpPr>
            <a:cxnSpLocks noChangeShapeType="1"/>
            <a:stCxn id="15" idx="5"/>
            <a:endCxn id="11" idx="0"/>
          </p:cNvCxnSpPr>
          <p:nvPr>
            <p:custDataLst>
              <p:tags r:id="rId15"/>
            </p:custDataLst>
          </p:nvPr>
        </p:nvCxnSpPr>
        <p:spPr bwMode="auto">
          <a:xfrm>
            <a:off x="7640638" y="3290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19"/>
          <p:cNvCxnSpPr>
            <a:cxnSpLocks noChangeShapeType="1"/>
            <a:stCxn id="12" idx="3"/>
            <a:endCxn id="7" idx="0"/>
          </p:cNvCxnSpPr>
          <p:nvPr>
            <p:custDataLst>
              <p:tags r:id="rId16"/>
            </p:custDataLst>
          </p:nvPr>
        </p:nvCxnSpPr>
        <p:spPr bwMode="auto">
          <a:xfrm flipH="1">
            <a:off x="6705600" y="4179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0"/>
          <p:cNvCxnSpPr>
            <a:cxnSpLocks noChangeShapeType="1"/>
            <a:stCxn id="16" idx="3"/>
            <a:endCxn id="14" idx="0"/>
          </p:cNvCxnSpPr>
          <p:nvPr>
            <p:custDataLst>
              <p:tags r:id="rId17"/>
            </p:custDataLst>
          </p:nvPr>
        </p:nvCxnSpPr>
        <p:spPr bwMode="auto">
          <a:xfrm flipH="1">
            <a:off x="4838700" y="3290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21"/>
          <p:cNvCxnSpPr>
            <a:cxnSpLocks noChangeShapeType="1"/>
            <a:stCxn id="16" idx="5"/>
            <a:endCxn id="13" idx="0"/>
          </p:cNvCxnSpPr>
          <p:nvPr>
            <p:custDataLst>
              <p:tags r:id="rId18"/>
            </p:custDataLst>
          </p:nvPr>
        </p:nvCxnSpPr>
        <p:spPr bwMode="auto">
          <a:xfrm>
            <a:off x="5507038" y="3290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22"/>
          <p:cNvCxnSpPr>
            <a:cxnSpLocks noChangeShapeType="1"/>
            <a:stCxn id="14" idx="3"/>
          </p:cNvCxnSpPr>
          <p:nvPr>
            <p:custDataLst>
              <p:tags r:id="rId19"/>
            </p:custDataLst>
          </p:nvPr>
        </p:nvCxnSpPr>
        <p:spPr bwMode="auto">
          <a:xfrm flipH="1">
            <a:off x="4572000" y="4179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" name="AutoShape 23"/>
          <p:cNvCxnSpPr>
            <a:cxnSpLocks noChangeShapeType="1"/>
            <a:stCxn id="14" idx="5"/>
            <a:endCxn id="10" idx="0"/>
          </p:cNvCxnSpPr>
          <p:nvPr>
            <p:custDataLst>
              <p:tags r:id="rId20"/>
            </p:custDataLst>
          </p:nvPr>
        </p:nvCxnSpPr>
        <p:spPr bwMode="auto">
          <a:xfrm>
            <a:off x="4973638" y="4179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AutoShape 24"/>
          <p:cNvCxnSpPr>
            <a:cxnSpLocks noChangeShapeType="1"/>
            <a:stCxn id="13" idx="3"/>
            <a:endCxn id="9" idx="0"/>
          </p:cNvCxnSpPr>
          <p:nvPr>
            <p:custDataLst>
              <p:tags r:id="rId21"/>
            </p:custDataLst>
          </p:nvPr>
        </p:nvCxnSpPr>
        <p:spPr bwMode="auto">
          <a:xfrm flipH="1">
            <a:off x="5638800" y="4179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25"/>
          <p:cNvCxnSpPr>
            <a:cxnSpLocks noChangeShapeType="1"/>
            <a:stCxn id="13" idx="5"/>
            <a:endCxn id="8" idx="0"/>
          </p:cNvCxnSpPr>
          <p:nvPr>
            <p:custDataLst>
              <p:tags r:id="rId22"/>
            </p:custDataLst>
          </p:nvPr>
        </p:nvCxnSpPr>
        <p:spPr bwMode="auto">
          <a:xfrm>
            <a:off x="6040438" y="4179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3434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2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13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14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16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7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8" name="AutoShape 15"/>
          <p:cNvCxnSpPr>
            <a:cxnSpLocks noChangeShapeType="1"/>
            <a:stCxn id="17" idx="3"/>
            <a:endCxn id="16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16"/>
          <p:cNvCxnSpPr>
            <a:cxnSpLocks noChangeShapeType="1"/>
            <a:stCxn id="17" idx="5"/>
            <a:endCxn id="15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17"/>
          <p:cNvCxnSpPr>
            <a:cxnSpLocks noChangeShapeType="1"/>
            <a:stCxn id="15" idx="3"/>
            <a:endCxn id="12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8"/>
          <p:cNvCxnSpPr>
            <a:cxnSpLocks noChangeShapeType="1"/>
            <a:stCxn id="15" idx="5"/>
            <a:endCxn id="11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19"/>
          <p:cNvCxnSpPr>
            <a:cxnSpLocks noChangeShapeType="1"/>
            <a:stCxn id="12" idx="3"/>
            <a:endCxn id="7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0"/>
          <p:cNvCxnSpPr>
            <a:cxnSpLocks noChangeShapeType="1"/>
            <a:stCxn id="16" idx="3"/>
            <a:endCxn id="14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21"/>
          <p:cNvCxnSpPr>
            <a:cxnSpLocks noChangeShapeType="1"/>
            <a:stCxn id="16" idx="5"/>
            <a:endCxn id="13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22"/>
          <p:cNvCxnSpPr>
            <a:cxnSpLocks noChangeShapeType="1"/>
            <a:stCxn id="14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" name="AutoShape 23"/>
          <p:cNvCxnSpPr>
            <a:cxnSpLocks noChangeShapeType="1"/>
            <a:stCxn id="14" idx="5"/>
            <a:endCxn id="10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AutoShape 24"/>
          <p:cNvCxnSpPr>
            <a:cxnSpLocks noChangeShapeType="1"/>
            <a:stCxn id="13" idx="3"/>
            <a:endCxn id="9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25"/>
          <p:cNvCxnSpPr>
            <a:cxnSpLocks noChangeShapeType="1"/>
            <a:stCxn id="13" idx="5"/>
            <a:endCxn id="8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30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2009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31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6667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32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13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33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60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34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534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35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7467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36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400800" y="3454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37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5334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38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8001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8674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40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9342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41" name="AutoShape 15"/>
          <p:cNvCxnSpPr>
            <a:cxnSpLocks noChangeShapeType="1"/>
            <a:stCxn id="40" idx="3"/>
            <a:endCxn id="39" idx="0"/>
          </p:cNvCxnSpPr>
          <p:nvPr>
            <p:custDataLst>
              <p:tags r:id="rId35"/>
            </p:custDataLst>
          </p:nvPr>
        </p:nvCxnSpPr>
        <p:spPr bwMode="auto">
          <a:xfrm flipH="1">
            <a:off x="60579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16"/>
          <p:cNvCxnSpPr>
            <a:cxnSpLocks noChangeShapeType="1"/>
            <a:stCxn id="40" idx="5"/>
            <a:endCxn id="38" idx="0"/>
          </p:cNvCxnSpPr>
          <p:nvPr>
            <p:custDataLst>
              <p:tags r:id="rId36"/>
            </p:custDataLst>
          </p:nvPr>
        </p:nvCxnSpPr>
        <p:spPr bwMode="auto">
          <a:xfrm>
            <a:off x="72596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7"/>
          <p:cNvCxnSpPr>
            <a:cxnSpLocks noChangeShapeType="1"/>
            <a:stCxn id="38" idx="3"/>
            <a:endCxn id="35" idx="0"/>
          </p:cNvCxnSpPr>
          <p:nvPr>
            <p:custDataLst>
              <p:tags r:id="rId37"/>
            </p:custDataLst>
          </p:nvPr>
        </p:nvCxnSpPr>
        <p:spPr bwMode="auto">
          <a:xfrm flipH="1">
            <a:off x="7658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18"/>
          <p:cNvCxnSpPr>
            <a:cxnSpLocks noChangeShapeType="1"/>
            <a:stCxn id="38" idx="5"/>
            <a:endCxn id="34" idx="0"/>
          </p:cNvCxnSpPr>
          <p:nvPr>
            <p:custDataLst>
              <p:tags r:id="rId38"/>
            </p:custDataLst>
          </p:nvPr>
        </p:nvCxnSpPr>
        <p:spPr bwMode="auto">
          <a:xfrm>
            <a:off x="8326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5" name="AutoShape 19"/>
          <p:cNvCxnSpPr>
            <a:cxnSpLocks noChangeShapeType="1"/>
            <a:stCxn id="35" idx="3"/>
            <a:endCxn id="30" idx="0"/>
          </p:cNvCxnSpPr>
          <p:nvPr>
            <p:custDataLst>
              <p:tags r:id="rId39"/>
            </p:custDataLst>
          </p:nvPr>
        </p:nvCxnSpPr>
        <p:spPr bwMode="auto">
          <a:xfrm flipH="1">
            <a:off x="7391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0"/>
          <p:cNvCxnSpPr>
            <a:cxnSpLocks noChangeShapeType="1"/>
            <a:stCxn id="39" idx="3"/>
            <a:endCxn id="37" idx="0"/>
          </p:cNvCxnSpPr>
          <p:nvPr>
            <p:custDataLst>
              <p:tags r:id="rId40"/>
            </p:custDataLst>
          </p:nvPr>
        </p:nvCxnSpPr>
        <p:spPr bwMode="auto">
          <a:xfrm flipH="1">
            <a:off x="55245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21"/>
          <p:cNvCxnSpPr>
            <a:cxnSpLocks noChangeShapeType="1"/>
            <a:stCxn id="39" idx="5"/>
            <a:endCxn id="36" idx="0"/>
          </p:cNvCxnSpPr>
          <p:nvPr>
            <p:custDataLst>
              <p:tags r:id="rId41"/>
            </p:custDataLst>
          </p:nvPr>
        </p:nvCxnSpPr>
        <p:spPr bwMode="auto">
          <a:xfrm>
            <a:off x="61928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" name="AutoShape 22"/>
          <p:cNvCxnSpPr>
            <a:cxnSpLocks noChangeShapeType="1"/>
            <a:stCxn id="37" idx="3"/>
          </p:cNvCxnSpPr>
          <p:nvPr>
            <p:custDataLst>
              <p:tags r:id="rId42"/>
            </p:custDataLst>
          </p:nvPr>
        </p:nvCxnSpPr>
        <p:spPr bwMode="auto">
          <a:xfrm flipH="1">
            <a:off x="52578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3"/>
          <p:cNvCxnSpPr>
            <a:cxnSpLocks noChangeShapeType="1"/>
            <a:stCxn id="37" idx="5"/>
            <a:endCxn id="33" idx="0"/>
          </p:cNvCxnSpPr>
          <p:nvPr>
            <p:custDataLst>
              <p:tags r:id="rId43"/>
            </p:custDataLst>
          </p:nvPr>
        </p:nvCxnSpPr>
        <p:spPr bwMode="auto">
          <a:xfrm>
            <a:off x="56594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0" name="AutoShape 24"/>
          <p:cNvCxnSpPr>
            <a:cxnSpLocks noChangeShapeType="1"/>
            <a:stCxn id="36" idx="3"/>
            <a:endCxn id="32" idx="0"/>
          </p:cNvCxnSpPr>
          <p:nvPr>
            <p:custDataLst>
              <p:tags r:id="rId44"/>
            </p:custDataLst>
          </p:nvPr>
        </p:nvCxnSpPr>
        <p:spPr bwMode="auto">
          <a:xfrm flipH="1">
            <a:off x="6324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25"/>
          <p:cNvCxnSpPr>
            <a:cxnSpLocks noChangeShapeType="1"/>
            <a:stCxn id="36" idx="5"/>
            <a:endCxn id="31" idx="0"/>
          </p:cNvCxnSpPr>
          <p:nvPr>
            <p:custDataLst>
              <p:tags r:id="rId45"/>
            </p:custDataLst>
          </p:nvPr>
        </p:nvCxnSpPr>
        <p:spPr bwMode="auto">
          <a:xfrm>
            <a:off x="6726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50292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1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/>
          <a:lstStyle/>
          <a:p>
            <a:r>
              <a:rPr lang="en-US" dirty="0" smtClean="0"/>
              <a:t>Happens to already be less than children (</a:t>
            </a:r>
            <a:r>
              <a:rPr lang="en-US" dirty="0" err="1" smtClean="0"/>
              <a:t>er</a:t>
            </a:r>
            <a:r>
              <a:rPr lang="en-US" dirty="0" smtClean="0"/>
              <a:t>, child)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0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31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32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33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34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35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36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37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38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40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41" name="AutoShape 15"/>
          <p:cNvCxnSpPr>
            <a:cxnSpLocks noChangeShapeType="1"/>
            <a:stCxn id="40" idx="3"/>
            <a:endCxn id="39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16"/>
          <p:cNvCxnSpPr>
            <a:cxnSpLocks noChangeShapeType="1"/>
            <a:stCxn id="40" idx="5"/>
            <a:endCxn id="38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7"/>
          <p:cNvCxnSpPr>
            <a:cxnSpLocks noChangeShapeType="1"/>
            <a:stCxn id="38" idx="3"/>
            <a:endCxn id="35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18"/>
          <p:cNvCxnSpPr>
            <a:cxnSpLocks noChangeShapeType="1"/>
            <a:stCxn id="38" idx="5"/>
            <a:endCxn id="34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5" name="AutoShape 19"/>
          <p:cNvCxnSpPr>
            <a:cxnSpLocks noChangeShapeType="1"/>
            <a:stCxn id="35" idx="3"/>
            <a:endCxn id="30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0"/>
          <p:cNvCxnSpPr>
            <a:cxnSpLocks noChangeShapeType="1"/>
            <a:stCxn id="39" idx="3"/>
            <a:endCxn id="37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21"/>
          <p:cNvCxnSpPr>
            <a:cxnSpLocks noChangeShapeType="1"/>
            <a:stCxn id="39" idx="5"/>
            <a:endCxn id="36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" name="AutoShape 22"/>
          <p:cNvCxnSpPr>
            <a:cxnSpLocks noChangeShapeType="1"/>
            <a:stCxn id="37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3"/>
          <p:cNvCxnSpPr>
            <a:cxnSpLocks noChangeShapeType="1"/>
            <a:stCxn id="37" idx="5"/>
            <a:endCxn id="33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0" name="AutoShape 24"/>
          <p:cNvCxnSpPr>
            <a:cxnSpLocks noChangeShapeType="1"/>
            <a:stCxn id="36" idx="3"/>
            <a:endCxn id="32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25"/>
          <p:cNvCxnSpPr>
            <a:cxnSpLocks noChangeShapeType="1"/>
            <a:stCxn id="36" idx="5"/>
            <a:endCxn id="31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2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/>
          <a:lstStyle/>
          <a:p>
            <a:r>
              <a:rPr lang="en-US" dirty="0" smtClean="0"/>
              <a:t>Percolate down (notice that moves 1 up)</a:t>
            </a:r>
          </a:p>
          <a:p>
            <a:endParaRPr lang="en-US" dirty="0"/>
          </a:p>
        </p:txBody>
      </p:sp>
      <p:sp>
        <p:nvSpPr>
          <p:cNvPr id="55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56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7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8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59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0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61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63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65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66" name="AutoShape 15"/>
          <p:cNvCxnSpPr>
            <a:cxnSpLocks noChangeShapeType="1"/>
            <a:stCxn id="65" idx="3"/>
            <a:endCxn id="64" idx="0"/>
          </p:cNvCxnSpPr>
          <p:nvPr>
            <p:custDataLst>
              <p:tags r:id="rId35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7" name="AutoShape 16"/>
          <p:cNvCxnSpPr>
            <a:cxnSpLocks noChangeShapeType="1"/>
            <a:stCxn id="65" idx="5"/>
            <a:endCxn id="63" idx="0"/>
          </p:cNvCxnSpPr>
          <p:nvPr>
            <p:custDataLst>
              <p:tags r:id="rId36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17"/>
          <p:cNvCxnSpPr>
            <a:cxnSpLocks noChangeShapeType="1"/>
            <a:stCxn id="63" idx="3"/>
            <a:endCxn id="60" idx="0"/>
          </p:cNvCxnSpPr>
          <p:nvPr>
            <p:custDataLst>
              <p:tags r:id="rId37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8"/>
          <p:cNvCxnSpPr>
            <a:cxnSpLocks noChangeShapeType="1"/>
            <a:stCxn id="63" idx="5"/>
            <a:endCxn id="59" idx="0"/>
          </p:cNvCxnSpPr>
          <p:nvPr>
            <p:custDataLst>
              <p:tags r:id="rId38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9"/>
          <p:cNvCxnSpPr>
            <a:cxnSpLocks noChangeShapeType="1"/>
            <a:stCxn id="60" idx="3"/>
            <a:endCxn id="55" idx="0"/>
          </p:cNvCxnSpPr>
          <p:nvPr>
            <p:custDataLst>
              <p:tags r:id="rId39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20"/>
          <p:cNvCxnSpPr>
            <a:cxnSpLocks noChangeShapeType="1"/>
            <a:stCxn id="64" idx="3"/>
            <a:endCxn id="62" idx="0"/>
          </p:cNvCxnSpPr>
          <p:nvPr>
            <p:custDataLst>
              <p:tags r:id="rId40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21"/>
          <p:cNvCxnSpPr>
            <a:cxnSpLocks noChangeShapeType="1"/>
            <a:stCxn id="64" idx="5"/>
            <a:endCxn id="61" idx="0"/>
          </p:cNvCxnSpPr>
          <p:nvPr>
            <p:custDataLst>
              <p:tags r:id="rId41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2"/>
          <p:cNvCxnSpPr>
            <a:cxnSpLocks noChangeShapeType="1"/>
            <a:stCxn id="62" idx="3"/>
          </p:cNvCxnSpPr>
          <p:nvPr>
            <p:custDataLst>
              <p:tags r:id="rId42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" name="AutoShape 23"/>
          <p:cNvCxnSpPr>
            <a:cxnSpLocks noChangeShapeType="1"/>
            <a:stCxn id="62" idx="5"/>
            <a:endCxn id="58" idx="0"/>
          </p:cNvCxnSpPr>
          <p:nvPr>
            <p:custDataLst>
              <p:tags r:id="rId43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24"/>
          <p:cNvCxnSpPr>
            <a:cxnSpLocks noChangeShapeType="1"/>
            <a:stCxn id="61" idx="3"/>
            <a:endCxn id="57" idx="0"/>
          </p:cNvCxnSpPr>
          <p:nvPr>
            <p:custDataLst>
              <p:tags r:id="rId44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" name="AutoShape 25"/>
          <p:cNvCxnSpPr>
            <a:cxnSpLocks noChangeShapeType="1"/>
            <a:stCxn id="61" idx="5"/>
            <a:endCxn id="56" idx="0"/>
          </p:cNvCxnSpPr>
          <p:nvPr>
            <p:custDataLst>
              <p:tags r:id="rId45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3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/>
          <a:lstStyle/>
          <a:p>
            <a:r>
              <a:rPr lang="en-US" dirty="0" smtClean="0"/>
              <a:t>Another nothing-to-do step</a:t>
            </a:r>
          </a:p>
          <a:p>
            <a:endParaRPr lang="en-US" dirty="0"/>
          </a:p>
        </p:txBody>
      </p:sp>
      <p:sp>
        <p:nvSpPr>
          <p:cNvPr id="5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56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7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8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5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6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63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65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66" name="AutoShape 15"/>
          <p:cNvCxnSpPr>
            <a:cxnSpLocks noChangeShapeType="1"/>
            <a:stCxn id="65" idx="3"/>
            <a:endCxn id="64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7" name="AutoShape 16"/>
          <p:cNvCxnSpPr>
            <a:cxnSpLocks noChangeShapeType="1"/>
            <a:stCxn id="65" idx="5"/>
            <a:endCxn id="63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17"/>
          <p:cNvCxnSpPr>
            <a:cxnSpLocks noChangeShapeType="1"/>
            <a:stCxn id="63" idx="3"/>
            <a:endCxn id="60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8"/>
          <p:cNvCxnSpPr>
            <a:cxnSpLocks noChangeShapeType="1"/>
            <a:stCxn id="63" idx="5"/>
            <a:endCxn id="59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9"/>
          <p:cNvCxnSpPr>
            <a:cxnSpLocks noChangeShapeType="1"/>
            <a:stCxn id="60" idx="3"/>
            <a:endCxn id="55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20"/>
          <p:cNvCxnSpPr>
            <a:cxnSpLocks noChangeShapeType="1"/>
            <a:stCxn id="64" idx="3"/>
            <a:endCxn id="62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21"/>
          <p:cNvCxnSpPr>
            <a:cxnSpLocks noChangeShapeType="1"/>
            <a:stCxn id="64" idx="5"/>
            <a:endCxn id="61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2"/>
          <p:cNvCxnSpPr>
            <a:cxnSpLocks noChangeShapeType="1"/>
            <a:stCxn id="62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" name="AutoShape 23"/>
          <p:cNvCxnSpPr>
            <a:cxnSpLocks noChangeShapeType="1"/>
            <a:stCxn id="62" idx="5"/>
            <a:endCxn id="58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24"/>
          <p:cNvCxnSpPr>
            <a:cxnSpLocks noChangeShapeType="1"/>
            <a:stCxn id="61" idx="3"/>
            <a:endCxn id="57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" name="AutoShape 25"/>
          <p:cNvCxnSpPr>
            <a:cxnSpLocks noChangeShapeType="1"/>
            <a:stCxn id="61" idx="5"/>
            <a:endCxn id="56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35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36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37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38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39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40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41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42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43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44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45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4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/>
          <a:lstStyle/>
          <a:p>
            <a:r>
              <a:rPr lang="en-US" dirty="0" smtClean="0"/>
              <a:t>Percolate down as necessary (steps 4a and 4b)</a:t>
            </a:r>
          </a:p>
          <a:p>
            <a:endParaRPr lang="en-US" dirty="0"/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12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13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14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15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16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17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18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19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20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21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22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2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3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4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05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6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108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9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10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111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12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13" name="AutoShape 15"/>
          <p:cNvCxnSpPr>
            <a:cxnSpLocks noChangeShapeType="1"/>
            <a:stCxn id="112" idx="3"/>
            <a:endCxn id="111" idx="0"/>
          </p:cNvCxnSpPr>
          <p:nvPr>
            <p:custDataLst>
              <p:tags r:id="rId35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16"/>
          <p:cNvCxnSpPr>
            <a:cxnSpLocks noChangeShapeType="1"/>
            <a:stCxn id="112" idx="5"/>
            <a:endCxn id="110" idx="0"/>
          </p:cNvCxnSpPr>
          <p:nvPr>
            <p:custDataLst>
              <p:tags r:id="rId36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17"/>
          <p:cNvCxnSpPr>
            <a:cxnSpLocks noChangeShapeType="1"/>
            <a:stCxn id="110" idx="3"/>
            <a:endCxn id="107" idx="0"/>
          </p:cNvCxnSpPr>
          <p:nvPr>
            <p:custDataLst>
              <p:tags r:id="rId37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18"/>
          <p:cNvCxnSpPr>
            <a:cxnSpLocks noChangeShapeType="1"/>
            <a:stCxn id="110" idx="5"/>
            <a:endCxn id="106" idx="0"/>
          </p:cNvCxnSpPr>
          <p:nvPr>
            <p:custDataLst>
              <p:tags r:id="rId38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19"/>
          <p:cNvCxnSpPr>
            <a:cxnSpLocks noChangeShapeType="1"/>
            <a:stCxn id="107" idx="3"/>
            <a:endCxn id="102" idx="0"/>
          </p:cNvCxnSpPr>
          <p:nvPr>
            <p:custDataLst>
              <p:tags r:id="rId39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" name="AutoShape 20"/>
          <p:cNvCxnSpPr>
            <a:cxnSpLocks noChangeShapeType="1"/>
            <a:stCxn id="111" idx="3"/>
            <a:endCxn id="109" idx="0"/>
          </p:cNvCxnSpPr>
          <p:nvPr>
            <p:custDataLst>
              <p:tags r:id="rId40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" name="AutoShape 21"/>
          <p:cNvCxnSpPr>
            <a:cxnSpLocks noChangeShapeType="1"/>
            <a:stCxn id="111" idx="5"/>
            <a:endCxn id="108" idx="0"/>
          </p:cNvCxnSpPr>
          <p:nvPr>
            <p:custDataLst>
              <p:tags r:id="rId41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" name="AutoShape 22"/>
          <p:cNvCxnSpPr>
            <a:cxnSpLocks noChangeShapeType="1"/>
            <a:stCxn id="109" idx="3"/>
          </p:cNvCxnSpPr>
          <p:nvPr>
            <p:custDataLst>
              <p:tags r:id="rId42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" name="AutoShape 23"/>
          <p:cNvCxnSpPr>
            <a:cxnSpLocks noChangeShapeType="1"/>
            <a:stCxn id="109" idx="5"/>
            <a:endCxn id="105" idx="0"/>
          </p:cNvCxnSpPr>
          <p:nvPr>
            <p:custDataLst>
              <p:tags r:id="rId43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" name="AutoShape 24"/>
          <p:cNvCxnSpPr>
            <a:cxnSpLocks noChangeShapeType="1"/>
            <a:stCxn id="108" idx="3"/>
            <a:endCxn id="104" idx="0"/>
          </p:cNvCxnSpPr>
          <p:nvPr>
            <p:custDataLst>
              <p:tags r:id="rId44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" name="AutoShape 25"/>
          <p:cNvCxnSpPr>
            <a:cxnSpLocks noChangeShapeType="1"/>
            <a:stCxn id="108" idx="5"/>
            <a:endCxn id="103" idx="0"/>
          </p:cNvCxnSpPr>
          <p:nvPr>
            <p:custDataLst>
              <p:tags r:id="rId45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4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5</a:t>
            </a:r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12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13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14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15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16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17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18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19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20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21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22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6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57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8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9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60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1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62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64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66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67" name="AutoShape 15"/>
          <p:cNvCxnSpPr>
            <a:cxnSpLocks noChangeShapeType="1"/>
            <a:stCxn id="66" idx="3"/>
            <a:endCxn id="65" idx="0"/>
          </p:cNvCxnSpPr>
          <p:nvPr>
            <p:custDataLst>
              <p:tags r:id="rId35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16"/>
          <p:cNvCxnSpPr>
            <a:cxnSpLocks noChangeShapeType="1"/>
            <a:stCxn id="66" idx="5"/>
            <a:endCxn id="64" idx="0"/>
          </p:cNvCxnSpPr>
          <p:nvPr>
            <p:custDataLst>
              <p:tags r:id="rId36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7"/>
          <p:cNvCxnSpPr>
            <a:cxnSpLocks noChangeShapeType="1"/>
            <a:stCxn id="64" idx="3"/>
            <a:endCxn id="61" idx="0"/>
          </p:cNvCxnSpPr>
          <p:nvPr>
            <p:custDataLst>
              <p:tags r:id="rId37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8"/>
          <p:cNvCxnSpPr>
            <a:cxnSpLocks noChangeShapeType="1"/>
            <a:stCxn id="64" idx="5"/>
            <a:endCxn id="60" idx="0"/>
          </p:cNvCxnSpPr>
          <p:nvPr>
            <p:custDataLst>
              <p:tags r:id="rId38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19"/>
          <p:cNvCxnSpPr>
            <a:cxnSpLocks noChangeShapeType="1"/>
            <a:stCxn id="61" idx="3"/>
            <a:endCxn id="56" idx="0"/>
          </p:cNvCxnSpPr>
          <p:nvPr>
            <p:custDataLst>
              <p:tags r:id="rId39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20"/>
          <p:cNvCxnSpPr>
            <a:cxnSpLocks noChangeShapeType="1"/>
            <a:stCxn id="65" idx="3"/>
            <a:endCxn id="63" idx="0"/>
          </p:cNvCxnSpPr>
          <p:nvPr>
            <p:custDataLst>
              <p:tags r:id="rId40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1"/>
          <p:cNvCxnSpPr>
            <a:cxnSpLocks noChangeShapeType="1"/>
            <a:stCxn id="65" idx="5"/>
            <a:endCxn id="62" idx="0"/>
          </p:cNvCxnSpPr>
          <p:nvPr>
            <p:custDataLst>
              <p:tags r:id="rId41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" name="AutoShape 22"/>
          <p:cNvCxnSpPr>
            <a:cxnSpLocks noChangeShapeType="1"/>
            <a:stCxn id="63" idx="3"/>
          </p:cNvCxnSpPr>
          <p:nvPr>
            <p:custDataLst>
              <p:tags r:id="rId42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23"/>
          <p:cNvCxnSpPr>
            <a:cxnSpLocks noChangeShapeType="1"/>
            <a:stCxn id="63" idx="5"/>
            <a:endCxn id="59" idx="0"/>
          </p:cNvCxnSpPr>
          <p:nvPr>
            <p:custDataLst>
              <p:tags r:id="rId43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" name="AutoShape 24"/>
          <p:cNvCxnSpPr>
            <a:cxnSpLocks noChangeShapeType="1"/>
            <a:stCxn id="62" idx="3"/>
            <a:endCxn id="58" idx="0"/>
          </p:cNvCxnSpPr>
          <p:nvPr>
            <p:custDataLst>
              <p:tags r:id="rId44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7" name="AutoShape 25"/>
          <p:cNvCxnSpPr>
            <a:cxnSpLocks noChangeShapeType="1"/>
            <a:stCxn id="62" idx="5"/>
            <a:endCxn id="57" idx="0"/>
          </p:cNvCxnSpPr>
          <p:nvPr>
            <p:custDataLst>
              <p:tags r:id="rId45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1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6</a:t>
            </a:r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12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13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14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15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16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17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18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19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20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21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22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54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55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2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03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4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6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7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8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9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11" name="AutoShape 15"/>
          <p:cNvCxnSpPr>
            <a:cxnSpLocks noChangeShapeType="1"/>
            <a:stCxn id="110" idx="3"/>
            <a:endCxn id="109" idx="0"/>
          </p:cNvCxnSpPr>
          <p:nvPr>
            <p:custDataLst>
              <p:tags r:id="rId35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6"/>
          <p:cNvCxnSpPr>
            <a:cxnSpLocks noChangeShapeType="1"/>
            <a:stCxn id="110" idx="5"/>
            <a:endCxn id="108" idx="0"/>
          </p:cNvCxnSpPr>
          <p:nvPr>
            <p:custDataLst>
              <p:tags r:id="rId36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7"/>
          <p:cNvCxnSpPr>
            <a:cxnSpLocks noChangeShapeType="1"/>
            <a:stCxn id="108" idx="3"/>
            <a:endCxn id="105" idx="0"/>
          </p:cNvCxnSpPr>
          <p:nvPr>
            <p:custDataLst>
              <p:tags r:id="rId37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18"/>
          <p:cNvCxnSpPr>
            <a:cxnSpLocks noChangeShapeType="1"/>
            <a:stCxn id="108" idx="5"/>
            <a:endCxn id="104" idx="0"/>
          </p:cNvCxnSpPr>
          <p:nvPr>
            <p:custDataLst>
              <p:tags r:id="rId38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19"/>
          <p:cNvCxnSpPr>
            <a:cxnSpLocks noChangeShapeType="1"/>
            <a:stCxn id="105" idx="3"/>
            <a:endCxn id="54" idx="0"/>
          </p:cNvCxnSpPr>
          <p:nvPr>
            <p:custDataLst>
              <p:tags r:id="rId39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0"/>
          <p:cNvCxnSpPr>
            <a:cxnSpLocks noChangeShapeType="1"/>
            <a:stCxn id="109" idx="3"/>
            <a:endCxn id="107" idx="0"/>
          </p:cNvCxnSpPr>
          <p:nvPr>
            <p:custDataLst>
              <p:tags r:id="rId40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1"/>
          <p:cNvCxnSpPr>
            <a:cxnSpLocks noChangeShapeType="1"/>
            <a:stCxn id="109" idx="5"/>
            <a:endCxn id="106" idx="0"/>
          </p:cNvCxnSpPr>
          <p:nvPr>
            <p:custDataLst>
              <p:tags r:id="rId41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" name="AutoShape 22"/>
          <p:cNvCxnSpPr>
            <a:cxnSpLocks noChangeShapeType="1"/>
            <a:stCxn id="107" idx="3"/>
          </p:cNvCxnSpPr>
          <p:nvPr>
            <p:custDataLst>
              <p:tags r:id="rId42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" name="AutoShape 23"/>
          <p:cNvCxnSpPr>
            <a:cxnSpLocks noChangeShapeType="1"/>
            <a:stCxn id="107" idx="5"/>
            <a:endCxn id="103" idx="0"/>
          </p:cNvCxnSpPr>
          <p:nvPr>
            <p:custDataLst>
              <p:tags r:id="rId43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" name="AutoShape 24"/>
          <p:cNvCxnSpPr>
            <a:cxnSpLocks noChangeShapeType="1"/>
            <a:stCxn id="106" idx="3"/>
            <a:endCxn id="102" idx="0"/>
          </p:cNvCxnSpPr>
          <p:nvPr>
            <p:custDataLst>
              <p:tags r:id="rId44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" name="AutoShape 25"/>
          <p:cNvCxnSpPr>
            <a:cxnSpLocks noChangeShapeType="1"/>
            <a:stCxn id="106" idx="5"/>
            <a:endCxn id="55" idx="0"/>
          </p:cNvCxnSpPr>
          <p:nvPr>
            <p:custDataLst>
              <p:tags r:id="rId45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2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But is it right?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19200"/>
          </a:xfrm>
        </p:spPr>
        <p:txBody>
          <a:bodyPr/>
          <a:lstStyle/>
          <a:p>
            <a:r>
              <a:rPr lang="en-US" dirty="0" smtClean="0"/>
              <a:t>“Seems to work”</a:t>
            </a:r>
          </a:p>
          <a:p>
            <a:pPr lvl="1"/>
            <a:r>
              <a:rPr lang="en-US" dirty="0" smtClean="0"/>
              <a:t>Let’s </a:t>
            </a:r>
            <a:r>
              <a:rPr lang="en-US" i="1" dirty="0" smtClean="0"/>
              <a:t>prove</a:t>
            </a:r>
            <a:r>
              <a:rPr lang="en-US" dirty="0" smtClean="0"/>
              <a:t> it restores the heap property (correctness)</a:t>
            </a:r>
          </a:p>
          <a:p>
            <a:pPr lvl="1"/>
            <a:r>
              <a:rPr lang="en-US" dirty="0" smtClean="0"/>
              <a:t>Then let’s </a:t>
            </a:r>
            <a:r>
              <a:rPr lang="en-US" i="1" dirty="0" smtClean="0"/>
              <a:t>prove</a:t>
            </a:r>
            <a:r>
              <a:rPr lang="en-US" dirty="0" smtClean="0"/>
              <a:t> its running time (efficiency)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048000"/>
            <a:ext cx="5105400" cy="2286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Correctness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33800"/>
            <a:ext cx="7620000" cy="2590800"/>
          </a:xfrm>
        </p:spPr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rgbClr val="4F81BD"/>
                </a:solidFill>
              </a:rPr>
              <a:t>Loop Invariant</a:t>
            </a:r>
            <a:r>
              <a:rPr lang="en-US" i="1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&gt;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</a:t>
            </a:r>
            <a:r>
              <a:rPr lang="en-US" dirty="0" smtClean="0"/>
              <a:t> is less than its children</a:t>
            </a:r>
          </a:p>
          <a:p>
            <a:r>
              <a:rPr lang="en-US" dirty="0" smtClean="0"/>
              <a:t>True initially: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&gt; size/2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 is  a leaf</a:t>
            </a:r>
          </a:p>
          <a:p>
            <a:pPr lvl="1"/>
            <a:r>
              <a:rPr lang="en-US" dirty="0" smtClean="0"/>
              <a:t>Otherwise its left child would be at position 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r>
              <a:rPr lang="en-US" dirty="0" smtClean="0"/>
              <a:t>True after one more iteration: loop body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percolateDown</a:t>
            </a:r>
            <a:r>
              <a:rPr lang="en-US" dirty="0" smtClean="0"/>
              <a:t>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less than children without breaking the property for any descendants</a:t>
            </a:r>
          </a:p>
          <a:p>
            <a:pPr>
              <a:buNone/>
            </a:pPr>
            <a:r>
              <a:rPr lang="en-US" dirty="0" smtClean="0">
                <a:solidFill>
                  <a:srgbClr val="4F81BD"/>
                </a:solidFill>
              </a:rPr>
              <a:t>So after the loop finishes, all nodes are less than their children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3716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Efficiency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33800"/>
            <a:ext cx="7620000" cy="2590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Easy argument: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where </a:t>
            </a:r>
            <a:r>
              <a:rPr lang="en-US" i="1" dirty="0" smtClean="0"/>
              <a:t>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size/2 </a:t>
            </a:r>
            <a:r>
              <a:rPr lang="en-US" dirty="0" smtClean="0">
                <a:cs typeface="Courier New" pitchFamily="49" charset="0"/>
              </a:rPr>
              <a:t>loop iterations</a:t>
            </a:r>
          </a:p>
          <a:p>
            <a:r>
              <a:rPr lang="en-US" dirty="0" smtClean="0">
                <a:cs typeface="Courier New" pitchFamily="49" charset="0"/>
              </a:rPr>
              <a:t>Each iteration does one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percolateDown</a:t>
            </a:r>
            <a:r>
              <a:rPr lang="en-US" dirty="0" smtClean="0">
                <a:cs typeface="Courier New" pitchFamily="49" charset="0"/>
              </a:rPr>
              <a:t>, each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This is correct, but there is a more precise (“tighter”) analysis of the algorithm…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4478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Review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76600"/>
            <a:ext cx="8001000" cy="2971800"/>
          </a:xfrm>
        </p:spPr>
        <p:txBody>
          <a:bodyPr/>
          <a:lstStyle/>
          <a:p>
            <a:r>
              <a:rPr lang="en-US" b="1" dirty="0" smtClean="0"/>
              <a:t>Priority Queue ADT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comparable object,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/>
              <a:t>Binary heap data structure</a:t>
            </a:r>
            <a:r>
              <a:rPr lang="en-US" dirty="0" smtClean="0"/>
              <a:t>: Complete binary tree where each node has priority value greater than its parent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(height-of-tree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operations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       put at new last position in tree and percolate-up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: </a:t>
            </a:r>
            <a:r>
              <a:rPr lang="en-US" sz="1000" dirty="0" smtClean="0"/>
              <a:t> </a:t>
            </a:r>
            <a:r>
              <a:rPr lang="en-US" dirty="0" smtClean="0"/>
              <a:t>remove root, put </a:t>
            </a:r>
            <a:r>
              <a:rPr lang="en-US" dirty="0" smtClean="0"/>
              <a:t>‘last’ </a:t>
            </a:r>
            <a:r>
              <a:rPr lang="en-US" dirty="0" smtClean="0"/>
              <a:t>element at root and  		                   </a:t>
            </a:r>
            <a:r>
              <a:rPr lang="en-US" sz="1000" dirty="0" smtClean="0"/>
              <a:t> </a:t>
            </a:r>
            <a:r>
              <a:rPr lang="en-US" dirty="0" smtClean="0"/>
              <a:t>percolate-down</a:t>
            </a:r>
          </a:p>
          <a:p>
            <a:r>
              <a:rPr lang="en-US" dirty="0" smtClean="0"/>
              <a:t>But: tracking the “last position” is painful and we can do better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914400" y="1447800"/>
            <a:ext cx="3695700" cy="1295400"/>
            <a:chOff x="3810000" y="2735262"/>
            <a:chExt cx="4730496" cy="1760538"/>
          </a:xfrm>
        </p:grpSpPr>
        <p:sp>
          <p:nvSpPr>
            <p:cNvPr id="8" name="Line 7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V="1">
              <a:off x="3810000" y="3878262"/>
              <a:ext cx="8382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72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810000" y="3497262"/>
              <a:ext cx="798578" cy="418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dirty="0">
                  <a:solidFill>
                    <a:schemeClr val="accent2"/>
                  </a:solidFill>
                </a:rPr>
                <a:t>insert</a:t>
              </a:r>
            </a:p>
          </p:txBody>
        </p:sp>
        <p:sp>
          <p:nvSpPr>
            <p:cNvPr id="10" name="Line 7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7321296" y="3958945"/>
              <a:ext cx="1219200" cy="1905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74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223760" y="3559705"/>
              <a:ext cx="1219206" cy="418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dirty="0" err="1">
                  <a:solidFill>
                    <a:schemeClr val="accent2"/>
                  </a:solidFill>
                </a:rPr>
                <a:t>deleteMin</a:t>
              </a:r>
              <a:endParaRPr lang="en-US" sz="1400" b="1" dirty="0">
                <a:solidFill>
                  <a:schemeClr val="accent2"/>
                </a:solidFill>
              </a:endParaRPr>
            </a:p>
          </p:txBody>
        </p:sp>
        <p:sp>
          <p:nvSpPr>
            <p:cNvPr id="12" name="Freeform 80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4679950" y="2735262"/>
              <a:ext cx="3135313" cy="1760538"/>
            </a:xfrm>
            <a:custGeom>
              <a:avLst/>
              <a:gdLst/>
              <a:ahLst/>
              <a:cxnLst>
                <a:cxn ang="0">
                  <a:pos x="381" y="157"/>
                </a:cxn>
                <a:cxn ang="0">
                  <a:pos x="306" y="135"/>
                </a:cxn>
                <a:cxn ang="0">
                  <a:pos x="187" y="150"/>
                </a:cxn>
                <a:cxn ang="0">
                  <a:pos x="52" y="374"/>
                </a:cxn>
                <a:cxn ang="0">
                  <a:pos x="97" y="599"/>
                </a:cxn>
                <a:cxn ang="0">
                  <a:pos x="52" y="816"/>
                </a:cxn>
                <a:cxn ang="0">
                  <a:pos x="22" y="861"/>
                </a:cxn>
                <a:cxn ang="0">
                  <a:pos x="0" y="935"/>
                </a:cxn>
                <a:cxn ang="0">
                  <a:pos x="30" y="1048"/>
                </a:cxn>
                <a:cxn ang="0">
                  <a:pos x="52" y="1369"/>
                </a:cxn>
                <a:cxn ang="0">
                  <a:pos x="232" y="1474"/>
                </a:cxn>
                <a:cxn ang="0">
                  <a:pos x="404" y="1452"/>
                </a:cxn>
                <a:cxn ang="0">
                  <a:pos x="516" y="1339"/>
                </a:cxn>
                <a:cxn ang="0">
                  <a:pos x="673" y="1220"/>
                </a:cxn>
                <a:cxn ang="0">
                  <a:pos x="778" y="1242"/>
                </a:cxn>
                <a:cxn ang="0">
                  <a:pos x="838" y="1302"/>
                </a:cxn>
                <a:cxn ang="0">
                  <a:pos x="890" y="1347"/>
                </a:cxn>
                <a:cxn ang="0">
                  <a:pos x="920" y="1392"/>
                </a:cxn>
                <a:cxn ang="0">
                  <a:pos x="1040" y="1474"/>
                </a:cxn>
                <a:cxn ang="0">
                  <a:pos x="1159" y="1452"/>
                </a:cxn>
                <a:cxn ang="0">
                  <a:pos x="1219" y="1407"/>
                </a:cxn>
                <a:cxn ang="0">
                  <a:pos x="1271" y="1294"/>
                </a:cxn>
                <a:cxn ang="0">
                  <a:pos x="1242" y="1160"/>
                </a:cxn>
                <a:cxn ang="0">
                  <a:pos x="1152" y="988"/>
                </a:cxn>
                <a:cxn ang="0">
                  <a:pos x="1167" y="718"/>
                </a:cxn>
                <a:cxn ang="0">
                  <a:pos x="1242" y="644"/>
                </a:cxn>
                <a:cxn ang="0">
                  <a:pos x="1346" y="599"/>
                </a:cxn>
                <a:cxn ang="0">
                  <a:pos x="1481" y="427"/>
                </a:cxn>
                <a:cxn ang="0">
                  <a:pos x="1294" y="202"/>
                </a:cxn>
                <a:cxn ang="0">
                  <a:pos x="1219" y="210"/>
                </a:cxn>
                <a:cxn ang="0">
                  <a:pos x="1114" y="300"/>
                </a:cxn>
                <a:cxn ang="0">
                  <a:pos x="1062" y="389"/>
                </a:cxn>
                <a:cxn ang="0">
                  <a:pos x="957" y="449"/>
                </a:cxn>
                <a:cxn ang="0">
                  <a:pos x="793" y="240"/>
                </a:cxn>
                <a:cxn ang="0">
                  <a:pos x="763" y="120"/>
                </a:cxn>
                <a:cxn ang="0">
                  <a:pos x="695" y="45"/>
                </a:cxn>
                <a:cxn ang="0">
                  <a:pos x="673" y="23"/>
                </a:cxn>
                <a:cxn ang="0">
                  <a:pos x="606" y="0"/>
                </a:cxn>
                <a:cxn ang="0">
                  <a:pos x="456" y="75"/>
                </a:cxn>
                <a:cxn ang="0">
                  <a:pos x="426" y="120"/>
                </a:cxn>
                <a:cxn ang="0">
                  <a:pos x="381" y="157"/>
                </a:cxn>
              </a:cxnLst>
              <a:rect l="0" t="0" r="r" b="b"/>
              <a:pathLst>
                <a:path w="1481" h="1479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81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953000" y="2943761"/>
              <a:ext cx="2286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en-US" sz="1400" dirty="0">
                  <a:solidFill>
                    <a:srgbClr val="119F33"/>
                  </a:solidFill>
                </a:rPr>
                <a:t> </a:t>
              </a:r>
              <a:r>
                <a:rPr lang="en-US" sz="1400" dirty="0" smtClean="0">
                  <a:solidFill>
                    <a:srgbClr val="4F81BD"/>
                  </a:solidFill>
                </a:rPr>
                <a:t>       6        2</a:t>
              </a:r>
              <a:endParaRPr lang="en-US" sz="1400" dirty="0">
                <a:solidFill>
                  <a:srgbClr val="4F81BD"/>
                </a:solidFill>
              </a:endParaRPr>
            </a:p>
            <a:p>
              <a:pPr marL="457200" indent="-457200"/>
              <a:r>
                <a:rPr lang="en-US" sz="1400" dirty="0">
                  <a:solidFill>
                    <a:srgbClr val="4F81BD"/>
                  </a:solidFill>
                </a:rPr>
                <a:t>  15  </a:t>
              </a:r>
              <a:r>
                <a:rPr lang="en-US" sz="1400" dirty="0" smtClean="0">
                  <a:solidFill>
                    <a:srgbClr val="4F81BD"/>
                  </a:solidFill>
                </a:rPr>
                <a:t>      23</a:t>
              </a:r>
              <a:endParaRPr lang="en-US" sz="1400" dirty="0">
                <a:solidFill>
                  <a:srgbClr val="4F81BD"/>
                </a:solidFill>
              </a:endParaRPr>
            </a:p>
            <a:p>
              <a:pPr marL="457200" indent="-457200"/>
              <a:r>
                <a:rPr lang="en-US" sz="1400" dirty="0" smtClean="0">
                  <a:solidFill>
                    <a:srgbClr val="4F81BD"/>
                  </a:solidFill>
                </a:rPr>
                <a:t>          12   </a:t>
              </a:r>
              <a:r>
                <a:rPr lang="en-US" sz="1400" dirty="0">
                  <a:solidFill>
                    <a:srgbClr val="4F81BD"/>
                  </a:solidFill>
                </a:rPr>
                <a:t>18</a:t>
              </a:r>
            </a:p>
            <a:p>
              <a:pPr marL="457200" indent="-457200"/>
              <a:r>
                <a:rPr lang="en-US" sz="1400" dirty="0">
                  <a:solidFill>
                    <a:srgbClr val="4F81BD"/>
                  </a:solidFill>
                </a:rPr>
                <a:t>45   3    7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486400" y="1524000"/>
            <a:ext cx="2418347" cy="1295400"/>
            <a:chOff x="4374444" y="2930525"/>
            <a:chExt cx="3403598" cy="1946275"/>
          </a:xfrm>
        </p:grpSpPr>
        <p:sp>
          <p:nvSpPr>
            <p:cNvPr id="15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27004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6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7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938888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8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9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20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21" name="AutoShape 19"/>
            <p:cNvCxnSpPr>
              <a:cxnSpLocks noChangeShapeType="1"/>
              <a:stCxn id="20" idx="3"/>
              <a:endCxn id="19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20"/>
            <p:cNvCxnSpPr>
              <a:cxnSpLocks noChangeShapeType="1"/>
              <a:stCxn id="20" idx="5"/>
              <a:endCxn id="18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1"/>
            <p:cNvCxnSpPr>
              <a:cxnSpLocks noChangeShapeType="1"/>
              <a:stCxn id="18" idx="5"/>
              <a:endCxn id="15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297997" y="3790328"/>
              <a:ext cx="270449" cy="18164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2"/>
            <p:cNvCxnSpPr>
              <a:cxnSpLocks noChangeShapeType="1"/>
              <a:stCxn id="19" idx="3"/>
              <a:endCxn id="17" idx="0"/>
            </p:cNvCxnSpPr>
            <p:nvPr>
              <p:custDataLst>
                <p:tags r:id="rId10"/>
              </p:custDataLst>
            </p:nvPr>
          </p:nvCxnSpPr>
          <p:spPr bwMode="auto">
            <a:xfrm rot="5400000">
              <a:off x="5190818" y="3747998"/>
              <a:ext cx="270449" cy="26630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3"/>
            <p:cNvCxnSpPr>
              <a:cxnSpLocks noChangeShapeType="1"/>
              <a:stCxn id="19" idx="5"/>
              <a:endCxn id="16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6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74444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700	</a:t>
              </a:r>
              <a:endParaRPr lang="en-US" sz="1400" dirty="0"/>
            </a:p>
          </p:txBody>
        </p:sp>
        <p:cxnSp>
          <p:nvCxnSpPr>
            <p:cNvPr id="27" name="AutoShape 25"/>
            <p:cNvCxnSpPr>
              <a:cxnSpLocks noChangeShapeType="1"/>
              <a:stCxn id="17" idx="3"/>
              <a:endCxn id="26" idx="0"/>
            </p:cNvCxnSpPr>
            <p:nvPr>
              <p:custDataLst>
                <p:tags r:id="rId13"/>
              </p:custDataLst>
            </p:nvPr>
          </p:nvCxnSpPr>
          <p:spPr bwMode="auto">
            <a:xfrm rot="5400000">
              <a:off x="4736441" y="4228481"/>
              <a:ext cx="245048" cy="30864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215464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9" name="AutoShape 27"/>
            <p:cNvCxnSpPr>
              <a:cxnSpLocks noChangeShapeType="1"/>
              <a:stCxn id="17" idx="5"/>
              <a:endCxn id="28" idx="0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5336554" y="4296214"/>
              <a:ext cx="245048" cy="17317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1933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31" name="AutoShape 29"/>
            <p:cNvCxnSpPr>
              <a:cxnSpLocks noChangeShapeType="1"/>
              <a:stCxn id="18" idx="3"/>
              <a:endCxn id="30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43041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Efficiency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52800"/>
            <a:ext cx="8001000" cy="2971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Better argument: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where </a:t>
            </a:r>
            <a:r>
              <a:rPr lang="en-US" i="1" dirty="0" smtClean="0"/>
              <a:t>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size/2 </a:t>
            </a:r>
            <a:r>
              <a:rPr lang="en-US" dirty="0" smtClean="0">
                <a:cs typeface="Courier New" pitchFamily="49" charset="0"/>
              </a:rPr>
              <a:t>total loop iterations: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r>
              <a:rPr lang="en-US" dirty="0" smtClean="0">
                <a:cs typeface="Courier New" pitchFamily="49" charset="0"/>
              </a:rPr>
              <a:t>1/2 the loop iterations percolate at most 1 step</a:t>
            </a:r>
          </a:p>
          <a:p>
            <a:r>
              <a:rPr lang="en-US" dirty="0" smtClean="0">
                <a:cs typeface="Courier New" pitchFamily="49" charset="0"/>
              </a:rPr>
              <a:t>1/4 the loop iterations percolate at most 2 steps</a:t>
            </a:r>
          </a:p>
          <a:p>
            <a:r>
              <a:rPr lang="en-US" dirty="0" smtClean="0">
                <a:cs typeface="Courier New" pitchFamily="49" charset="0"/>
              </a:rPr>
              <a:t>1/8 the loop iterations percolate at most 3 steps</a:t>
            </a:r>
            <a:endParaRPr lang="en-US" dirty="0" smtClean="0"/>
          </a:p>
          <a:p>
            <a:r>
              <a:rPr lang="en-US" dirty="0" smtClean="0">
                <a:cs typeface="Courier New" pitchFamily="49" charset="0"/>
              </a:rPr>
              <a:t>…</a:t>
            </a:r>
          </a:p>
          <a:p>
            <a:r>
              <a:rPr lang="en-US" dirty="0" smtClean="0">
                <a:cs typeface="Courier New" pitchFamily="49" charset="0"/>
              </a:rPr>
              <a:t>((1/2) + (2/4) + (3/8) + (4/16) + (5/32) + …) &lt; 2  (page 4 of Weiss)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So at most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2(size/2)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total</a:t>
            </a:r>
            <a:r>
              <a:rPr lang="en-US" dirty="0" smtClean="0">
                <a:cs typeface="Courier New" pitchFamily="49" charset="0"/>
              </a:rPr>
              <a:t> percolate steps: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1430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Lessons from </a:t>
            </a:r>
            <a:r>
              <a:rPr lang="en-US" b="1" i="0" dirty="0" err="1" smtClean="0">
                <a:solidFill>
                  <a:srgbClr val="C0504D"/>
                </a:solidFill>
                <a:latin typeface="Courier New" pitchFamily="49" charset="0"/>
                <a:cs typeface="Courier New" pitchFamily="49" charset="0"/>
              </a:rPr>
              <a:t>buildHeap</a:t>
            </a:r>
            <a:endParaRPr lang="en-US" b="1" i="0" dirty="0">
              <a:solidFill>
                <a:srgbClr val="C0504D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r>
              <a:rPr lang="en-US" dirty="0" smtClean="0"/>
              <a:t>Without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, our ADT already let clients implement their own </a:t>
            </a:r>
            <a:r>
              <a:rPr lang="en-US" dirty="0" smtClean="0"/>
              <a:t>in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 case</a:t>
            </a:r>
          </a:p>
          <a:p>
            <a:pPr lvl="1"/>
            <a:r>
              <a:rPr lang="en-US" dirty="0" smtClean="0"/>
              <a:t>Worst case is inserting </a:t>
            </a:r>
            <a:r>
              <a:rPr lang="en-US" dirty="0" smtClean="0"/>
              <a:t>better priority </a:t>
            </a:r>
            <a:r>
              <a:rPr lang="en-US" dirty="0" smtClean="0"/>
              <a:t>values later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By providing a specialized operation internal to the data structure (with access to the internal data), we can do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worst case</a:t>
            </a:r>
          </a:p>
          <a:p>
            <a:pPr lvl="1"/>
            <a:r>
              <a:rPr lang="en-US" dirty="0" smtClean="0"/>
              <a:t>Intuition: Most data is near a leaf, so better to percolate down</a:t>
            </a:r>
          </a:p>
          <a:p>
            <a:endParaRPr lang="en-US" sz="1000" dirty="0" smtClean="0"/>
          </a:p>
          <a:p>
            <a:r>
              <a:rPr lang="en-US" dirty="0" smtClean="0"/>
              <a:t>Can analyze this algorithm for:</a:t>
            </a:r>
          </a:p>
          <a:p>
            <a:pPr lvl="1"/>
            <a:r>
              <a:rPr lang="en-US" dirty="0" smtClean="0"/>
              <a:t>Correctness: </a:t>
            </a:r>
          </a:p>
          <a:p>
            <a:pPr lvl="2"/>
            <a:r>
              <a:rPr lang="en-US" dirty="0" smtClean="0"/>
              <a:t>Non-trivial inductive proof using loop invariant</a:t>
            </a:r>
          </a:p>
          <a:p>
            <a:pPr lvl="1"/>
            <a:r>
              <a:rPr lang="en-US" dirty="0" smtClean="0"/>
              <a:t>Efficiency:</a:t>
            </a:r>
          </a:p>
          <a:p>
            <a:pPr lvl="2"/>
            <a:r>
              <a:rPr lang="en-US" dirty="0" smtClean="0"/>
              <a:t>First analysis easily proved it was 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Tighter analysis shows same algorithm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What we are skipping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merge: </a:t>
            </a:r>
            <a:r>
              <a:rPr lang="en-US" dirty="0">
                <a:cs typeface="Courier New" pitchFamily="49" charset="0"/>
              </a:rPr>
              <a:t>g</a:t>
            </a:r>
            <a:r>
              <a:rPr lang="en-US" dirty="0"/>
              <a:t>iven two priority queues, make one priority queue</a:t>
            </a:r>
          </a:p>
          <a:p>
            <a:pPr lvl="1"/>
            <a:r>
              <a:rPr lang="en-US" dirty="0"/>
              <a:t>How might you merge binary heaps:</a:t>
            </a:r>
          </a:p>
          <a:p>
            <a:pPr lvl="2"/>
            <a:r>
              <a:rPr lang="en-US" dirty="0"/>
              <a:t>If one heap is much smaller than the other?</a:t>
            </a:r>
          </a:p>
          <a:p>
            <a:pPr lvl="2"/>
            <a:r>
              <a:rPr lang="en-US" dirty="0"/>
              <a:t>If both are about the same size</a:t>
            </a:r>
            <a:r>
              <a:rPr lang="en-US" dirty="0" smtClean="0"/>
              <a:t>?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Different pointer-based data structures for priority queues support logarithmic time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merge</a:t>
            </a:r>
            <a:r>
              <a:rPr lang="en-US" dirty="0"/>
              <a:t> operation (impossible with binary heaps)</a:t>
            </a:r>
          </a:p>
          <a:p>
            <a:pPr lvl="2"/>
            <a:r>
              <a:rPr lang="en-US" dirty="0"/>
              <a:t>Leftist heaps, skew heaps, binomial </a:t>
            </a:r>
            <a:r>
              <a:rPr lang="en-US" dirty="0" smtClean="0"/>
              <a:t>queues</a:t>
            </a:r>
          </a:p>
          <a:p>
            <a:pPr lvl="2"/>
            <a:r>
              <a:rPr lang="en-US" dirty="0" smtClean="0"/>
              <a:t>Worse constant factors</a:t>
            </a:r>
          </a:p>
          <a:p>
            <a:pPr lvl="2"/>
            <a:r>
              <a:rPr lang="en-US" dirty="0" smtClean="0"/>
              <a:t>Trade-offs!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646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1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AA08-8EEA-40BB-9FA3-9EF9DD84B75E}" type="slidenum">
              <a:rPr lang="en-US"/>
              <a:pPr/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8077200" cy="108585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Array Representation of Binary Trees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00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080000" y="314325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G</a:t>
            </a:r>
          </a:p>
        </p:txBody>
      </p:sp>
      <p:sp>
        <p:nvSpPr>
          <p:cNvPr id="4101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89200" y="316865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E</a:t>
            </a:r>
          </a:p>
        </p:txBody>
      </p:sp>
      <p:sp>
        <p:nvSpPr>
          <p:cNvPr id="4102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316865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D</a:t>
            </a:r>
          </a:p>
        </p:txBody>
      </p:sp>
      <p:sp>
        <p:nvSpPr>
          <p:cNvPr id="4103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470400" y="268605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C</a:t>
            </a:r>
          </a:p>
        </p:txBody>
      </p:sp>
      <p:sp>
        <p:nvSpPr>
          <p:cNvPr id="4104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828800" y="268605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B</a:t>
            </a:r>
          </a:p>
        </p:txBody>
      </p:sp>
      <p:sp>
        <p:nvSpPr>
          <p:cNvPr id="4105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149600" y="200025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A</a:t>
            </a:r>
          </a:p>
        </p:txBody>
      </p:sp>
      <p:cxnSp>
        <p:nvCxnSpPr>
          <p:cNvPr id="4106" name="AutoShape 10"/>
          <p:cNvCxnSpPr>
            <a:cxnSpLocks noChangeShapeType="1"/>
            <a:stCxn id="4105" idx="3"/>
            <a:endCxn id="4104" idx="0"/>
          </p:cNvCxnSpPr>
          <p:nvPr>
            <p:custDataLst>
              <p:tags r:id="rId8"/>
            </p:custDataLst>
          </p:nvPr>
        </p:nvCxnSpPr>
        <p:spPr bwMode="auto">
          <a:xfrm flipH="1">
            <a:off x="2082800" y="2263775"/>
            <a:ext cx="1141413" cy="40322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7" name="AutoShape 11"/>
          <p:cNvCxnSpPr>
            <a:cxnSpLocks noChangeShapeType="1"/>
            <a:stCxn id="4105" idx="5"/>
            <a:endCxn id="4103" idx="0"/>
          </p:cNvCxnSpPr>
          <p:nvPr>
            <p:custDataLst>
              <p:tags r:id="rId9"/>
            </p:custDataLst>
          </p:nvPr>
        </p:nvCxnSpPr>
        <p:spPr bwMode="auto">
          <a:xfrm>
            <a:off x="3582988" y="2263775"/>
            <a:ext cx="1141412" cy="40322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8" name="AutoShape 12"/>
          <p:cNvCxnSpPr>
            <a:cxnSpLocks noChangeShapeType="1"/>
            <a:stCxn id="4103" idx="5"/>
            <a:endCxn id="4100" idx="0"/>
          </p:cNvCxnSpPr>
          <p:nvPr>
            <p:custDataLst>
              <p:tags r:id="rId10"/>
            </p:custDataLst>
          </p:nvPr>
        </p:nvCxnSpPr>
        <p:spPr bwMode="auto">
          <a:xfrm>
            <a:off x="4903788" y="2949575"/>
            <a:ext cx="430212" cy="1746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9" name="AutoShape 13"/>
          <p:cNvCxnSpPr>
            <a:cxnSpLocks noChangeShapeType="1"/>
            <a:stCxn id="4104" idx="3"/>
            <a:endCxn id="4102" idx="0"/>
          </p:cNvCxnSpPr>
          <p:nvPr>
            <p:custDataLst>
              <p:tags r:id="rId11"/>
            </p:custDataLst>
          </p:nvPr>
        </p:nvCxnSpPr>
        <p:spPr bwMode="auto">
          <a:xfrm flipH="1">
            <a:off x="1320800" y="2949575"/>
            <a:ext cx="582613" cy="2000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cxnSp>
        <p:nvCxnSpPr>
          <p:cNvPr id="4110" name="AutoShape 14"/>
          <p:cNvCxnSpPr>
            <a:cxnSpLocks noChangeShapeType="1"/>
            <a:stCxn id="4104" idx="5"/>
            <a:endCxn id="4101" idx="0"/>
          </p:cNvCxnSpPr>
          <p:nvPr>
            <p:custDataLst>
              <p:tags r:id="rId12"/>
            </p:custDataLst>
          </p:nvPr>
        </p:nvCxnSpPr>
        <p:spPr bwMode="auto">
          <a:xfrm>
            <a:off x="2262188" y="2949575"/>
            <a:ext cx="481012" cy="2000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4113" name="Oval 1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133600" y="365760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J</a:t>
            </a:r>
          </a:p>
        </p:txBody>
      </p:sp>
      <p:cxnSp>
        <p:nvCxnSpPr>
          <p:cNvPr id="4114" name="AutoShape 18"/>
          <p:cNvCxnSpPr>
            <a:cxnSpLocks noChangeShapeType="1"/>
            <a:stCxn id="4101" idx="3"/>
            <a:endCxn id="4113" idx="0"/>
          </p:cNvCxnSpPr>
          <p:nvPr>
            <p:custDataLst>
              <p:tags r:id="rId14"/>
            </p:custDataLst>
          </p:nvPr>
        </p:nvCxnSpPr>
        <p:spPr bwMode="auto">
          <a:xfrm flipH="1">
            <a:off x="23876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4115" name="Oval 19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844800" y="365760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K</a:t>
            </a:r>
          </a:p>
        </p:txBody>
      </p:sp>
      <p:cxnSp>
        <p:nvCxnSpPr>
          <p:cNvPr id="4116" name="AutoShape 20"/>
          <p:cNvCxnSpPr>
            <a:cxnSpLocks noChangeShapeType="1"/>
            <a:stCxn id="4101" idx="5"/>
            <a:endCxn id="4115" idx="0"/>
          </p:cNvCxnSpPr>
          <p:nvPr>
            <p:custDataLst>
              <p:tags r:id="rId16"/>
            </p:custDataLst>
          </p:nvPr>
        </p:nvCxnSpPr>
        <p:spPr bwMode="auto">
          <a:xfrm>
            <a:off x="29225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4117" name="Oval 21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11200" y="365760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H</a:t>
            </a:r>
          </a:p>
        </p:txBody>
      </p:sp>
      <p:cxnSp>
        <p:nvCxnSpPr>
          <p:cNvPr id="4118" name="AutoShape 22"/>
          <p:cNvCxnSpPr>
            <a:cxnSpLocks noChangeShapeType="1"/>
            <a:stCxn id="4102" idx="3"/>
            <a:endCxn id="4117" idx="0"/>
          </p:cNvCxnSpPr>
          <p:nvPr>
            <p:custDataLst>
              <p:tags r:id="rId18"/>
            </p:custDataLst>
          </p:nvPr>
        </p:nvCxnSpPr>
        <p:spPr bwMode="auto">
          <a:xfrm flipH="1">
            <a:off x="9652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4119" name="Oval 23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422400" y="365760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I</a:t>
            </a:r>
          </a:p>
        </p:txBody>
      </p:sp>
      <p:cxnSp>
        <p:nvCxnSpPr>
          <p:cNvPr id="4120" name="AutoShape 24"/>
          <p:cNvCxnSpPr>
            <a:cxnSpLocks noChangeShapeType="1"/>
            <a:stCxn id="4102" idx="5"/>
            <a:endCxn id="4119" idx="0"/>
          </p:cNvCxnSpPr>
          <p:nvPr>
            <p:custDataLst>
              <p:tags r:id="rId20"/>
            </p:custDataLst>
          </p:nvPr>
        </p:nvCxnSpPr>
        <p:spPr bwMode="auto">
          <a:xfrm>
            <a:off x="15001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4121" name="Oval 25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3962400" y="314325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F</a:t>
            </a:r>
          </a:p>
        </p:txBody>
      </p:sp>
      <p:cxnSp>
        <p:nvCxnSpPr>
          <p:cNvPr id="4122" name="AutoShape 26"/>
          <p:cNvCxnSpPr>
            <a:cxnSpLocks noChangeShapeType="1"/>
            <a:stCxn id="4103" idx="3"/>
            <a:endCxn id="4121" idx="0"/>
          </p:cNvCxnSpPr>
          <p:nvPr>
            <p:custDataLst>
              <p:tags r:id="rId22"/>
            </p:custDataLst>
          </p:nvPr>
        </p:nvCxnSpPr>
        <p:spPr bwMode="auto">
          <a:xfrm flipH="1">
            <a:off x="4216400" y="2949575"/>
            <a:ext cx="328613" cy="1746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4123" name="Oval 2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3683000" y="365760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L</a:t>
            </a:r>
          </a:p>
        </p:txBody>
      </p:sp>
      <p:cxnSp>
        <p:nvCxnSpPr>
          <p:cNvPr id="4124" name="AutoShape 28"/>
          <p:cNvCxnSpPr>
            <a:cxnSpLocks noChangeShapeType="1"/>
            <a:stCxn id="4121" idx="3"/>
            <a:endCxn id="4123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3851675" y="3472479"/>
            <a:ext cx="270447" cy="9979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4129" name="Text Box 3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892800" y="1828800"/>
            <a:ext cx="24590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0" dirty="0" smtClean="0">
                <a:latin typeface="+mn-lt"/>
              </a:rPr>
              <a:t>Starting at node</a:t>
            </a:r>
            <a:r>
              <a:rPr lang="en-US" sz="2000" b="0" dirty="0" smtClean="0">
                <a:latin typeface="+mn-lt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0" dirty="0">
                <a:latin typeface="+mn-lt"/>
              </a:rPr>
              <a:t/>
            </a:r>
            <a:br>
              <a:rPr lang="en-US" sz="2000" b="0" dirty="0">
                <a:latin typeface="+mn-lt"/>
              </a:rPr>
            </a:br>
            <a:endParaRPr lang="en-US" sz="2000" b="0" dirty="0">
              <a:latin typeface="+mn-lt"/>
            </a:endParaRPr>
          </a:p>
          <a:p>
            <a:r>
              <a:rPr lang="en-US" sz="2000" dirty="0">
                <a:latin typeface="+mn-lt"/>
              </a:rPr>
              <a:t>left child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+mn-lt"/>
              </a:rPr>
              <a:t>right child</a:t>
            </a:r>
            <a:r>
              <a:rPr lang="en-US" sz="2000" b="0" dirty="0" smtClean="0">
                <a:latin typeface="+mn-lt"/>
              </a:rPr>
              <a:t>: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*2+1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+mn-lt"/>
              </a:rPr>
              <a:t>parent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/2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(wasting index 0 is convenient for the index arithmetic)</a:t>
            </a:r>
            <a:endParaRPr lang="en-US" sz="2000" b="0" dirty="0">
              <a:latin typeface="+mn-lt"/>
            </a:endParaRPr>
          </a:p>
        </p:txBody>
      </p:sp>
      <p:sp>
        <p:nvSpPr>
          <p:cNvPr id="4136" name="Text Box 4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775200" y="29718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7</a:t>
            </a:r>
          </a:p>
        </p:txBody>
      </p:sp>
      <p:grpSp>
        <p:nvGrpSpPr>
          <p:cNvPr id="2" name="Group 194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>
            <a:off x="508000" y="1885950"/>
            <a:ext cx="3956050" cy="1909763"/>
            <a:chOff x="320" y="1188"/>
            <a:chExt cx="2492" cy="1203"/>
          </a:xfrm>
        </p:grpSpPr>
        <p:sp>
          <p:nvSpPr>
            <p:cNvPr id="4130" name="Text Box 34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728" y="11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4131" name="Text Box 3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960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132" name="Text Box 36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624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4133" name="Text Box 37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48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4134" name="Text Box 38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344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4135" name="Text Box 3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304" y="187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4137" name="Text Box 41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768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4138" name="Text Box 42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20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4139" name="Text Box 4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18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4140" name="Text Box 4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60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4141" name="Text Box 45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176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12</a:t>
              </a:r>
            </a:p>
          </p:txBody>
        </p:sp>
      </p:grpSp>
      <p:graphicFrame>
        <p:nvGraphicFramePr>
          <p:cNvPr id="4289" name="Group 193"/>
          <p:cNvGraphicFramePr>
            <a:graphicFrameLocks noGrp="1"/>
          </p:cNvGraphicFramePr>
          <p:nvPr>
            <p:custDataLst>
              <p:tags r:id="rId28"/>
            </p:custDataLst>
          </p:nvPr>
        </p:nvGraphicFramePr>
        <p:xfrm>
          <a:off x="304800" y="514350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87" name="Text Box 19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04800" y="4572000"/>
            <a:ext cx="36744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latin typeface="+mj-lt"/>
              </a:rPr>
              <a:t>implicit (array) implementation:</a:t>
            </a:r>
          </a:p>
        </p:txBody>
      </p:sp>
      <p:sp>
        <p:nvSpPr>
          <p:cNvPr id="4291" name="Text Box 195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467600" y="2819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2 * i</a:t>
            </a:r>
          </a:p>
        </p:txBody>
      </p:sp>
      <p:sp>
        <p:nvSpPr>
          <p:cNvPr id="4292" name="Text Box 196" hidden="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543800" y="3429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(2 * i)+1</a:t>
            </a:r>
          </a:p>
        </p:txBody>
      </p:sp>
      <p:sp>
        <p:nvSpPr>
          <p:cNvPr id="4293" name="Text Box 197" hidden="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3886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└ i / 2</a:t>
            </a: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┘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5791200"/>
            <a:ext cx="676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i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= 4</a:t>
            </a:r>
            <a:endParaRPr lang="en-US" sz="2000" b="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971662" y="4660954"/>
            <a:ext cx="2989360" cy="1664531"/>
          </a:xfrm>
          <a:custGeom>
            <a:avLst/>
            <a:gdLst>
              <a:gd name="connsiteX0" fmla="*/ 0 w 2989360"/>
              <a:gd name="connsiteY0" fmla="*/ 1137952 h 1664531"/>
              <a:gd name="connsiteX1" fmla="*/ 1386847 w 2989360"/>
              <a:gd name="connsiteY1" fmla="*/ 1539029 h 1664531"/>
              <a:gd name="connsiteX2" fmla="*/ 2974202 w 2989360"/>
              <a:gd name="connsiteY2" fmla="*/ 553048 h 1664531"/>
              <a:gd name="connsiteX3" fmla="*/ 384307 w 2989360"/>
              <a:gd name="connsiteY3" fmla="*/ 1305067 h 1664531"/>
              <a:gd name="connsiteX4" fmla="*/ 985831 w 2989360"/>
              <a:gd name="connsiteY4" fmla="*/ 1605875 h 1664531"/>
              <a:gd name="connsiteX5" fmla="*/ 634942 w 2989360"/>
              <a:gd name="connsiteY5" fmla="*/ 168682 h 1664531"/>
              <a:gd name="connsiteX6" fmla="*/ 634942 w 2989360"/>
              <a:gd name="connsiteY6" fmla="*/ 85125 h 166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9360" h="1664531">
                <a:moveTo>
                  <a:pt x="0" y="1137952"/>
                </a:moveTo>
                <a:cubicBezTo>
                  <a:pt x="445573" y="1387232"/>
                  <a:pt x="891147" y="1636513"/>
                  <a:pt x="1386847" y="1539029"/>
                </a:cubicBezTo>
                <a:cubicBezTo>
                  <a:pt x="1882547" y="1441545"/>
                  <a:pt x="3141292" y="592042"/>
                  <a:pt x="2974202" y="553048"/>
                </a:cubicBezTo>
                <a:cubicBezTo>
                  <a:pt x="2807112" y="514054"/>
                  <a:pt x="715702" y="1129596"/>
                  <a:pt x="384307" y="1305067"/>
                </a:cubicBezTo>
                <a:cubicBezTo>
                  <a:pt x="52912" y="1480538"/>
                  <a:pt x="944059" y="1795272"/>
                  <a:pt x="985831" y="1605875"/>
                </a:cubicBezTo>
                <a:cubicBezTo>
                  <a:pt x="1027603" y="1416478"/>
                  <a:pt x="693423" y="422140"/>
                  <a:pt x="634942" y="168682"/>
                </a:cubicBezTo>
                <a:cubicBezTo>
                  <a:pt x="576461" y="-84776"/>
                  <a:pt x="605701" y="174"/>
                  <a:pt x="634942" y="85125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181600" y="5791200"/>
            <a:ext cx="526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left</a:t>
            </a:r>
            <a:endParaRPr lang="en-US" sz="2000" b="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91200" y="5791200"/>
            <a:ext cx="683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right</a:t>
            </a:r>
            <a:endParaRPr lang="en-US" sz="2000" b="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371600" y="5772090"/>
            <a:ext cx="9119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parent</a:t>
            </a:r>
            <a:endParaRPr lang="en-US" sz="2000" b="0" dirty="0" smtClean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4" grpId="0"/>
      <p:bldP spid="55" grpId="0"/>
      <p:bldP spid="56" grpId="0"/>
      <p:bldP spid="5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66800"/>
            <a:ext cx="7651468" cy="405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57600" y="5257800"/>
            <a:ext cx="2403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http://xkcd.com/163</a:t>
            </a:r>
          </a:p>
        </p:txBody>
      </p:sp>
    </p:spTree>
    <p:extLst>
      <p:ext uri="{BB962C8B-B14F-4D97-AF65-F5344CB8AC3E}">
        <p14:creationId xmlns:p14="http://schemas.microsoft.com/office/powerpoint/2010/main" val="8537409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Judging the array implementation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305800" cy="4495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Positives:</a:t>
            </a:r>
            <a:endParaRPr lang="en-US" dirty="0" smtClean="0"/>
          </a:p>
          <a:p>
            <a:r>
              <a:rPr lang="en-US" dirty="0" smtClean="0"/>
              <a:t>Non-data </a:t>
            </a:r>
            <a:r>
              <a:rPr lang="en-US" dirty="0" smtClean="0"/>
              <a:t>space is minimized: </a:t>
            </a:r>
            <a:r>
              <a:rPr lang="en-US" dirty="0" smtClean="0"/>
              <a:t>just index 0 and unused space on right</a:t>
            </a:r>
          </a:p>
          <a:p>
            <a:pPr lvl="1"/>
            <a:r>
              <a:rPr lang="en-US" dirty="0" smtClean="0"/>
              <a:t>In conventional tree representation, one edge per node (except for root), so </a:t>
            </a:r>
            <a:r>
              <a:rPr lang="en-US" i="1" dirty="0" smtClean="0"/>
              <a:t>n</a:t>
            </a:r>
            <a:r>
              <a:rPr lang="en-US" dirty="0" smtClean="0"/>
              <a:t>-1 wasted space (like linked lists)</a:t>
            </a:r>
          </a:p>
          <a:p>
            <a:pPr lvl="1"/>
            <a:r>
              <a:rPr lang="en-US" dirty="0" smtClean="0">
                <a:solidFill>
                  <a:srgbClr val="4F81BD"/>
                </a:solidFill>
              </a:rPr>
              <a:t>Array would waste more space if tree were not </a:t>
            </a:r>
            <a:r>
              <a:rPr lang="en-US" dirty="0" smtClean="0">
                <a:solidFill>
                  <a:srgbClr val="4F81BD"/>
                </a:solidFill>
              </a:rPr>
              <a:t>complete</a:t>
            </a:r>
            <a:br>
              <a:rPr lang="en-US" dirty="0" smtClean="0">
                <a:solidFill>
                  <a:srgbClr val="4F81BD"/>
                </a:solidFill>
              </a:rPr>
            </a:br>
            <a:endParaRPr lang="en-US" dirty="0" smtClean="0">
              <a:solidFill>
                <a:srgbClr val="4F81BD"/>
              </a:solidFill>
            </a:endParaRPr>
          </a:p>
          <a:p>
            <a:r>
              <a:rPr lang="en-US" dirty="0" smtClean="0"/>
              <a:t>Multiplying and dividing by 2 is very fast (shift operations in hardware)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Last used position is just index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size</a:t>
            </a:r>
          </a:p>
          <a:p>
            <a:endParaRPr lang="en-US" sz="1000" dirty="0" smtClean="0"/>
          </a:p>
          <a:p>
            <a:pPr>
              <a:buNone/>
            </a:pPr>
            <a:r>
              <a:rPr lang="en-US" b="1" dirty="0" smtClean="0"/>
              <a:t>Negatives:</a:t>
            </a:r>
            <a:endParaRPr lang="en-US" b="1" dirty="0" smtClean="0"/>
          </a:p>
          <a:p>
            <a:r>
              <a:rPr lang="en-US" dirty="0" smtClean="0"/>
              <a:t>Same might-by-empty or might-get-full problems we saw with stacks and queues (resize by doubling as necessary)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Plusses outweigh minuses: “this is how people do it”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Pseudocode</a:t>
            </a:r>
            <a:r>
              <a:rPr lang="en-US" dirty="0" smtClean="0">
                <a:solidFill>
                  <a:schemeClr val="accent2"/>
                </a:solidFill>
              </a:rPr>
              <a:t>: insert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1219200"/>
            <a:ext cx="4191000" cy="2286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void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</a:rPr>
              <a:t>insert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int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</a:rPr>
              <a:t>val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	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urier New" pitchFamily="49" charset="0"/>
              </a:rPr>
              <a:t>if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size == arr.length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-1)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atin typeface="Courier New" pitchFamily="49" charset="0"/>
              </a:rPr>
              <a:t>    </a:t>
            </a:r>
            <a:r>
              <a:rPr lang="en-US" sz="1600" kern="0" dirty="0" smtClean="0">
                <a:latin typeface="Courier New" pitchFamily="49" charset="0"/>
              </a:rPr>
              <a:t> resize</a:t>
            </a:r>
            <a:r>
              <a:rPr lang="en-US" sz="1600" kern="0" dirty="0" smtClean="0">
                <a:latin typeface="Courier New" pitchFamily="49" charset="0"/>
              </a:rPr>
              <a:t>();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size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++;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percolateUp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size,val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[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] = 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val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19600" y="1219200"/>
            <a:ext cx="4572000" cy="206210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ts val="1900"/>
              </a:lnSpc>
            </a:pP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119F33"/>
                </a:solidFill>
                <a:latin typeface="Courier New" pitchFamily="49" charset="0"/>
              </a:rPr>
              <a:t>percolateUp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1600" b="1" dirty="0" err="1" smtClean="0">
                <a:latin typeface="Courier New" pitchFamily="49" charset="0"/>
              </a:rPr>
              <a:t>,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4F81BD"/>
                </a:solidFill>
                <a:latin typeface="Courier New" pitchFamily="49" charset="0"/>
              </a:rPr>
              <a:t>while</a:t>
            </a:r>
            <a:r>
              <a:rPr lang="en-US" sz="1600" b="1" dirty="0" smtClean="0">
                <a:latin typeface="Courier New" pitchFamily="49" charset="0"/>
              </a:rPr>
              <a:t>(hole </a:t>
            </a:r>
            <a:r>
              <a:rPr lang="en-US" sz="1600" b="1" dirty="0">
                <a:latin typeface="Courier New" pitchFamily="49" charset="0"/>
              </a:rPr>
              <a:t>&gt; 1 &amp;</a:t>
            </a:r>
            <a:r>
              <a:rPr lang="en-US" sz="1600" b="1" dirty="0" smtClean="0">
                <a:latin typeface="Courier New" pitchFamily="49" charset="0"/>
              </a:rPr>
              <a:t>&amp;</a:t>
            </a:r>
          </a:p>
          <a:p>
            <a:pPr eaLnBrk="0" hangingPunct="0">
              <a:lnSpc>
                <a:spcPts val="1900"/>
              </a:lnSpc>
            </a:pPr>
            <a:r>
              <a:rPr lang="en-US" sz="1600" b="1" dirty="0" smtClean="0">
                <a:latin typeface="Courier New" pitchFamily="49" charset="0"/>
              </a:rPr>
              <a:t>        </a:t>
            </a:r>
            <a:r>
              <a:rPr lang="en-US" sz="1600" b="1" dirty="0" err="1" smtClean="0">
                <a:latin typeface="Courier New" pitchFamily="49" charset="0"/>
              </a:rPr>
              <a:t>val</a:t>
            </a:r>
            <a:r>
              <a:rPr lang="en-US" sz="1600" b="1" dirty="0" smtClean="0">
                <a:latin typeface="Courier New" pitchFamily="49" charset="0"/>
              </a:rPr>
              <a:t> &lt; </a:t>
            </a:r>
            <a:r>
              <a:rPr lang="en-US" sz="1600" dirty="0" err="1" smtClean="0">
                <a:latin typeface="Courier New" pitchFamily="49" charset="0"/>
              </a:rPr>
              <a:t>arr</a:t>
            </a:r>
            <a:r>
              <a:rPr lang="en-US" sz="1600" b="1" dirty="0" smtClean="0">
                <a:latin typeface="Courier New" pitchFamily="49" charset="0"/>
              </a:rPr>
              <a:t>[hole/2])</a:t>
            </a:r>
          </a:p>
          <a:p>
            <a:pPr eaLnBrk="0" hangingPunct="0">
              <a:lnSpc>
                <a:spcPts val="1900"/>
              </a:lnSpc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arr</a:t>
            </a:r>
            <a:r>
              <a:rPr lang="en-US" sz="1600" b="1" dirty="0" smtClean="0">
                <a:latin typeface="Courier New" pitchFamily="49" charset="0"/>
              </a:rPr>
              <a:t>[hole</a:t>
            </a:r>
            <a:r>
              <a:rPr lang="en-US" sz="1600" b="1" dirty="0">
                <a:latin typeface="Courier New" pitchFamily="49" charset="0"/>
              </a:rPr>
              <a:t>] = </a:t>
            </a:r>
            <a:r>
              <a:rPr lang="en-US" sz="1600" b="1" dirty="0" err="1" smtClean="0">
                <a:latin typeface="Courier New" pitchFamily="49" charset="0"/>
              </a:rPr>
              <a:t>arr</a:t>
            </a:r>
            <a:r>
              <a:rPr lang="en-US" sz="1600" b="1" dirty="0" smtClean="0">
                <a:latin typeface="Courier New" pitchFamily="49" charset="0"/>
              </a:rPr>
              <a:t>[hole/2</a:t>
            </a:r>
            <a:r>
              <a:rPr lang="en-US" sz="1600" b="1" dirty="0">
                <a:latin typeface="Courier New" pitchFamily="49" charset="0"/>
              </a:rPr>
              <a:t>];</a:t>
            </a:r>
          </a:p>
          <a:p>
            <a:pPr eaLnBrk="0" hangingPunct="0">
              <a:lnSpc>
                <a:spcPts val="1900"/>
              </a:lnSpc>
            </a:pPr>
            <a:r>
              <a:rPr lang="en-US" sz="1600" b="1" dirty="0">
                <a:latin typeface="Courier New" pitchFamily="49" charset="0"/>
              </a:rPr>
              <a:t>    hole </a:t>
            </a:r>
            <a:r>
              <a:rPr lang="en-US" sz="1600" b="1" dirty="0" smtClean="0">
                <a:latin typeface="Courier New" pitchFamily="49" charset="0"/>
              </a:rPr>
              <a:t>= hole / 2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eaLnBrk="0" hangingPunct="0">
              <a:lnSpc>
                <a:spcPts val="1900"/>
              </a:lnSpc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eaLnBrk="0" hangingPunct="0">
              <a:lnSpc>
                <a:spcPts val="19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>
                <a:solidFill>
                  <a:srgbClr val="4F81BD"/>
                </a:solidFill>
                <a:latin typeface="Courier New" pitchFamily="49" charset="0"/>
              </a:rPr>
              <a:t>return </a:t>
            </a:r>
            <a:r>
              <a:rPr lang="en-US" sz="1600" b="1" dirty="0">
                <a:latin typeface="Courier New" pitchFamily="49" charset="0"/>
              </a:rPr>
              <a:t>hole;</a:t>
            </a:r>
          </a:p>
          <a:p>
            <a:pPr eaLnBrk="0" hangingPunct="0">
              <a:lnSpc>
                <a:spcPts val="19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62001" y="3962400"/>
            <a:ext cx="2494547" cy="1295400"/>
            <a:chOff x="4267200" y="2930525"/>
            <a:chExt cx="3510842" cy="1946275"/>
          </a:xfrm>
        </p:grpSpPr>
        <p:sp>
          <p:nvSpPr>
            <p:cNvPr id="10" name="Oval 1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27004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1" name="Oval 1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2" name="Oval 1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3" name="Oval 1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4" name="Oval 1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15" name="Oval 1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16" name="AutoShape 19"/>
            <p:cNvCxnSpPr>
              <a:cxnSpLocks noChangeShapeType="1"/>
              <a:stCxn id="15" idx="3"/>
              <a:endCxn id="14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0"/>
            <p:cNvCxnSpPr>
              <a:cxnSpLocks noChangeShapeType="1"/>
              <a:stCxn id="15" idx="5"/>
              <a:endCxn id="13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1"/>
            <p:cNvCxnSpPr>
              <a:cxnSpLocks noChangeShapeType="1"/>
              <a:stCxn id="13" idx="5"/>
              <a:endCxn id="10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297997" y="3790328"/>
              <a:ext cx="270449" cy="18164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22"/>
            <p:cNvCxnSpPr>
              <a:cxnSpLocks noChangeShapeType="1"/>
              <a:stCxn id="14" idx="3"/>
              <a:endCxn id="1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3"/>
            <p:cNvCxnSpPr>
              <a:cxnSpLocks noChangeShapeType="1"/>
              <a:stCxn id="14" idx="5"/>
              <a:endCxn id="11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	0</a:t>
              </a:r>
              <a:endParaRPr lang="en-US" sz="1400" dirty="0"/>
            </a:p>
          </p:txBody>
        </p:sp>
        <p:cxnSp>
          <p:nvCxnSpPr>
            <p:cNvPr id="22" name="AutoShape 25"/>
            <p:cNvCxnSpPr>
              <a:cxnSpLocks noChangeShapeType="1"/>
              <a:stCxn id="12" idx="3"/>
              <a:endCxn id="21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2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4" name="AutoShape 27"/>
            <p:cNvCxnSpPr>
              <a:cxnSpLocks noChangeShapeType="1"/>
              <a:stCxn id="12" idx="5"/>
              <a:endCxn id="2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5" name="Oval 2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19331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26" name="AutoShape 29"/>
            <p:cNvCxnSpPr>
              <a:cxnSpLocks noChangeShapeType="1"/>
              <a:stCxn id="13" idx="3"/>
              <a:endCxn id="25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6743038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graphicFrame>
        <p:nvGraphicFramePr>
          <p:cNvPr id="27" name="Group 19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553212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648200" y="3962400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b="0" dirty="0" smtClean="0"/>
              <a:t>This </a:t>
            </a:r>
            <a:r>
              <a:rPr lang="en-US" sz="1600" b="0" dirty="0" err="1" smtClean="0"/>
              <a:t>pseudocode</a:t>
            </a:r>
            <a:r>
              <a:rPr lang="en-US" sz="1600" b="0" dirty="0" smtClean="0"/>
              <a:t> uses </a:t>
            </a:r>
            <a:r>
              <a:rPr lang="en-US" sz="1600" b="0" dirty="0" err="1" smtClean="0"/>
              <a:t>ints</a:t>
            </a:r>
            <a:r>
              <a:rPr lang="en-US" sz="1600" b="0" dirty="0" smtClean="0"/>
              <a:t>.  In real use, you will have data nodes with priorities.</a:t>
            </a:r>
            <a:endParaRPr lang="en-US" sz="1600" b="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C0504D"/>
                </a:solidFill>
              </a:rPr>
              <a:t>Pseudocode</a:t>
            </a:r>
            <a:r>
              <a:rPr lang="en-US" dirty="0" smtClean="0">
                <a:solidFill>
                  <a:srgbClr val="C0504D"/>
                </a:solidFill>
              </a:rPr>
              <a:t>: </a:t>
            </a:r>
            <a:r>
              <a:rPr lang="en-US" dirty="0" err="1" smtClean="0">
                <a:solidFill>
                  <a:srgbClr val="C0504D"/>
                </a:solidFill>
              </a:rPr>
              <a:t>deleteMin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1143000"/>
            <a:ext cx="4114800" cy="2362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119F33"/>
                </a:solidFill>
                <a:latin typeface="Courier New" pitchFamily="49" charset="0"/>
              </a:rPr>
              <a:t>deleteMin</a:t>
            </a:r>
            <a:r>
              <a:rPr lang="en-US" sz="1600" dirty="0" smtClean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smtClean="0">
                <a:solidFill>
                  <a:srgbClr val="4F81BD"/>
                </a:solidFill>
                <a:latin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isEmpty</a:t>
            </a:r>
            <a:r>
              <a:rPr lang="en-US" sz="1600" dirty="0" smtClean="0">
                <a:latin typeface="Courier New" pitchFamily="49" charset="0"/>
              </a:rPr>
              <a:t>()) </a:t>
            </a:r>
            <a:r>
              <a:rPr lang="en-US" sz="1600" dirty="0" smtClean="0">
                <a:solidFill>
                  <a:schemeClr val="accent1"/>
                </a:solidFill>
                <a:latin typeface="Courier New" pitchFamily="49" charset="0"/>
              </a:rPr>
              <a:t>throw</a:t>
            </a:r>
            <a:r>
              <a:rPr lang="en-US" sz="1600" dirty="0" smtClean="0">
                <a:latin typeface="Courier New" pitchFamily="49" charset="0"/>
              </a:rPr>
              <a:t>…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arr</a:t>
            </a:r>
            <a:r>
              <a:rPr lang="en-US" sz="1600" dirty="0" smtClean="0">
                <a:latin typeface="Courier New" pitchFamily="49" charset="0"/>
              </a:rPr>
              <a:t>[1];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smtClean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percolateDown</a:t>
            </a:r>
            <a:endParaRPr lang="en-US" sz="16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        (1,arr[size]);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arr</a:t>
            </a:r>
            <a:r>
              <a:rPr lang="en-US" sz="1600" dirty="0" smtClean="0">
                <a:latin typeface="Courier New" pitchFamily="49" charset="0"/>
              </a:rPr>
              <a:t>[hole] = </a:t>
            </a:r>
            <a:r>
              <a:rPr lang="en-US" sz="1600" dirty="0" err="1" smtClean="0">
                <a:latin typeface="Courier New" pitchFamily="49" charset="0"/>
              </a:rPr>
              <a:t>arr</a:t>
            </a:r>
            <a:r>
              <a:rPr lang="en-US" sz="1600" dirty="0" smtClean="0">
                <a:latin typeface="Courier New" pitchFamily="49" charset="0"/>
              </a:rPr>
              <a:t>[size];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size--;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smtClean="0">
                <a:solidFill>
                  <a:srgbClr val="4F81BD"/>
                </a:solidFill>
                <a:latin typeface="Courier New" pitchFamily="49" charset="0"/>
              </a:rPr>
              <a:t>return </a:t>
            </a:r>
            <a:r>
              <a:rPr lang="en-US" sz="1600" dirty="0" err="1" smtClean="0">
                <a:latin typeface="Courier New" pitchFamily="49" charset="0"/>
              </a:rPr>
              <a:t>ans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19600" y="1143000"/>
            <a:ext cx="4572000" cy="4278094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ts val="1900"/>
              </a:lnSpc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percolateDown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1600" dirty="0" err="1" smtClean="0">
                <a:latin typeface="Courier New" pitchFamily="49" charset="0"/>
              </a:rPr>
              <a:t>,int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)</a:t>
            </a:r>
            <a:r>
              <a:rPr lang="en-US" sz="1600" dirty="0" smtClean="0">
                <a:latin typeface="Courier New" pitchFamily="49" charset="0"/>
              </a:rPr>
              <a:t>{</a:t>
            </a:r>
            <a:endParaRPr lang="en-US" sz="1600" dirty="0" smtClean="0">
              <a:latin typeface="Courier New" pitchFamily="49" charset="0"/>
            </a:endParaRP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4F81BD"/>
                </a:solidFill>
                <a:latin typeface="Courier New" pitchFamily="49" charset="0"/>
              </a:rPr>
              <a:t>while</a:t>
            </a:r>
            <a:r>
              <a:rPr lang="en-US" sz="1600" dirty="0" smtClean="0">
                <a:latin typeface="Courier New" pitchFamily="49" charset="0"/>
              </a:rPr>
              <a:t>(2*hole &lt;= size) {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119F33"/>
                </a:solidFill>
                <a:latin typeface="Courier New" pitchFamily="49" charset="0"/>
              </a:rPr>
              <a:t>left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= 2*hole; 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119F33"/>
                </a:solidFill>
                <a:latin typeface="Courier New" pitchFamily="49" charset="0"/>
              </a:rPr>
              <a:t>right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= left + 1;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4F81BD"/>
                </a:solidFill>
                <a:latin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arr</a:t>
            </a:r>
            <a:r>
              <a:rPr lang="en-US" sz="1600" dirty="0" smtClean="0">
                <a:latin typeface="Courier New" pitchFamily="49" charset="0"/>
              </a:rPr>
              <a:t>[left] &lt; </a:t>
            </a:r>
            <a:r>
              <a:rPr lang="en-US" sz="1600" dirty="0" err="1" smtClean="0">
                <a:latin typeface="Courier New" pitchFamily="49" charset="0"/>
              </a:rPr>
              <a:t>arr</a:t>
            </a:r>
            <a:r>
              <a:rPr lang="en-US" sz="1600" dirty="0" smtClean="0">
                <a:latin typeface="Courier New" pitchFamily="49" charset="0"/>
              </a:rPr>
              <a:t>[right]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    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</a:rPr>
              <a:t>|</a:t>
            </a: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</a:rPr>
              <a:t>|</a:t>
            </a:r>
            <a:r>
              <a:rPr lang="en-US" sz="1600" dirty="0" smtClean="0">
                <a:latin typeface="Courier New" pitchFamily="49" charset="0"/>
              </a:rPr>
              <a:t> right &gt; size)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119F33"/>
                </a:solidFill>
                <a:latin typeface="Courier New" pitchFamily="49" charset="0"/>
              </a:rPr>
              <a:t>target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= left;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4F81BD"/>
                </a:solidFill>
                <a:latin typeface="Courier New" pitchFamily="49" charset="0"/>
              </a:rPr>
              <a:t>else</a:t>
            </a:r>
            <a:endParaRPr lang="en-US" sz="1600" dirty="0" smtClean="0">
              <a:solidFill>
                <a:srgbClr val="4F81BD"/>
              </a:solidFill>
              <a:latin typeface="Courier New" pitchFamily="49" charset="0"/>
            </a:endParaRP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119F33"/>
                </a:solidFill>
                <a:latin typeface="Courier New" pitchFamily="49" charset="0"/>
              </a:rPr>
              <a:t>target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= right;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4F81BD"/>
                </a:solidFill>
                <a:latin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arr</a:t>
            </a:r>
            <a:r>
              <a:rPr lang="en-US" sz="1600" dirty="0" smtClean="0">
                <a:latin typeface="Courier New" pitchFamily="49" charset="0"/>
              </a:rPr>
              <a:t>[target] &lt; </a:t>
            </a:r>
            <a:r>
              <a:rPr lang="en-US" sz="1600" dirty="0" err="1" smtClean="0">
                <a:latin typeface="Courier New" pitchFamily="49" charset="0"/>
              </a:rPr>
              <a:t>val</a:t>
            </a:r>
            <a:r>
              <a:rPr lang="en-US" sz="1600" dirty="0" smtClean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arr</a:t>
            </a:r>
            <a:r>
              <a:rPr lang="en-US" sz="1600" dirty="0" smtClean="0">
                <a:latin typeface="Courier New" pitchFamily="49" charset="0"/>
              </a:rPr>
              <a:t>[hole] = </a:t>
            </a:r>
            <a:r>
              <a:rPr lang="en-US" sz="1600" dirty="0" err="1" smtClean="0">
                <a:latin typeface="Courier New" pitchFamily="49" charset="0"/>
              </a:rPr>
              <a:t>arr</a:t>
            </a:r>
            <a:r>
              <a:rPr lang="en-US" sz="1600" dirty="0" smtClean="0">
                <a:latin typeface="Courier New" pitchFamily="49" charset="0"/>
              </a:rPr>
              <a:t>[target];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 hole </a:t>
            </a:r>
            <a:r>
              <a:rPr lang="en-US" sz="1600" dirty="0" smtClean="0">
                <a:latin typeface="Courier New" pitchFamily="49" charset="0"/>
              </a:rPr>
              <a:t>= target;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 } </a:t>
            </a:r>
            <a:r>
              <a:rPr lang="en-US" sz="1600" dirty="0" smtClean="0">
                <a:solidFill>
                  <a:srgbClr val="4F81BD"/>
                </a:solidFill>
                <a:latin typeface="Courier New" pitchFamily="49" charset="0"/>
              </a:rPr>
              <a:t>else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    </a:t>
            </a:r>
            <a:r>
              <a:rPr lang="en-US" sz="1600" dirty="0" smtClean="0">
                <a:latin typeface="Courier New" pitchFamily="49" charset="0"/>
              </a:rPr>
              <a:t>break</a:t>
            </a: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}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4F81BD"/>
                </a:solidFill>
                <a:latin typeface="Courier New" pitchFamily="49" charset="0"/>
              </a:rPr>
              <a:t>return </a:t>
            </a:r>
            <a:r>
              <a:rPr lang="en-US" sz="1600" dirty="0" smtClean="0">
                <a:latin typeface="Courier New" pitchFamily="49" charset="0"/>
              </a:rPr>
              <a:t>hole;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85800" y="4114800"/>
            <a:ext cx="2570747" cy="1295400"/>
            <a:chOff x="4267200" y="2930525"/>
            <a:chExt cx="3618087" cy="1946275"/>
          </a:xfrm>
        </p:grpSpPr>
        <p:sp>
          <p:nvSpPr>
            <p:cNvPr id="10" name="Oval 1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77288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1" name="Oval 1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2" name="Oval 1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3" name="Oval 1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4" name="Oval 1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15" name="Oval 1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16" name="AutoShape 19"/>
            <p:cNvCxnSpPr>
              <a:cxnSpLocks noChangeShapeType="1"/>
              <a:stCxn id="15" idx="3"/>
              <a:endCxn id="14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0"/>
            <p:cNvCxnSpPr>
              <a:cxnSpLocks noChangeShapeType="1"/>
              <a:stCxn id="15" idx="5"/>
              <a:endCxn id="13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1"/>
            <p:cNvCxnSpPr>
              <a:cxnSpLocks noChangeShapeType="1"/>
              <a:stCxn id="13" idx="5"/>
              <a:endCxn id="10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351621" y="3736706"/>
              <a:ext cx="270449" cy="288886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22"/>
            <p:cNvCxnSpPr>
              <a:cxnSpLocks noChangeShapeType="1"/>
              <a:stCxn id="14" idx="3"/>
              <a:endCxn id="1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3"/>
            <p:cNvCxnSpPr>
              <a:cxnSpLocks noChangeShapeType="1"/>
              <a:stCxn id="14" idx="5"/>
              <a:endCxn id="11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700</a:t>
              </a:r>
              <a:endParaRPr lang="en-US" sz="1400" dirty="0"/>
            </a:p>
          </p:txBody>
        </p:sp>
        <p:cxnSp>
          <p:nvCxnSpPr>
            <p:cNvPr id="22" name="AutoShape 25"/>
            <p:cNvCxnSpPr>
              <a:cxnSpLocks noChangeShapeType="1"/>
              <a:stCxn id="12" idx="3"/>
              <a:endCxn id="21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2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4" name="AutoShape 27"/>
            <p:cNvCxnSpPr>
              <a:cxnSpLocks noChangeShapeType="1"/>
              <a:stCxn id="12" idx="5"/>
              <a:endCxn id="2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5" name="Oval 2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19332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26" name="AutoShape 29"/>
            <p:cNvCxnSpPr>
              <a:cxnSpLocks noChangeShapeType="1"/>
              <a:stCxn id="13" idx="3"/>
              <a:endCxn id="25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6743040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graphicFrame>
        <p:nvGraphicFramePr>
          <p:cNvPr id="27" name="Group 19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568452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5105400" y="376989"/>
            <a:ext cx="3962400" cy="613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b="0" dirty="0" smtClean="0"/>
              <a:t>This </a:t>
            </a:r>
            <a:r>
              <a:rPr lang="en-US" sz="1600" b="0" dirty="0" err="1" smtClean="0"/>
              <a:t>pseudocode</a:t>
            </a:r>
            <a:r>
              <a:rPr lang="en-US" sz="1600" b="0" dirty="0" smtClean="0"/>
              <a:t> uses </a:t>
            </a:r>
            <a:r>
              <a:rPr lang="en-US" sz="1600" b="0" dirty="0" err="1" smtClean="0"/>
              <a:t>ints</a:t>
            </a:r>
            <a:r>
              <a:rPr lang="en-US" sz="1600" b="0" dirty="0" smtClean="0"/>
              <a:t>.  In real use, you will have data nodes with priorities.</a:t>
            </a:r>
            <a:endParaRPr lang="en-US" sz="1600" b="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insert: </a:t>
            </a:r>
            <a:r>
              <a:rPr lang="en-US" dirty="0" smtClean="0"/>
              <a:t>16, 32, 4, 69, 105, 43, 2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deleteMin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32917</TotalTime>
  <Words>2232</Words>
  <Application>Microsoft Macintosh PowerPoint</Application>
  <PresentationFormat>On-screen Show (4:3)</PresentationFormat>
  <Paragraphs>784</Paragraphs>
  <Slides>32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dan_design_template</vt:lpstr>
      <vt:lpstr>CSE373: Data Structures &amp; Algorithms  Lecture 9: Binary Heaps, Continued</vt:lpstr>
      <vt:lpstr>PowerPoint Presentation</vt:lpstr>
      <vt:lpstr>Review</vt:lpstr>
      <vt:lpstr>Array Representation of Binary Trees</vt:lpstr>
      <vt:lpstr>PowerPoint Presentation</vt:lpstr>
      <vt:lpstr>Judging the array implementation</vt:lpstr>
      <vt:lpstr>Pseudocode: insert</vt:lpstr>
      <vt:lpstr>Pseudocode: deleteMin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Other operations</vt:lpstr>
      <vt:lpstr>Build Heap</vt:lpstr>
      <vt:lpstr>Floyd’s Method</vt:lpstr>
      <vt:lpstr>Example</vt:lpstr>
      <vt:lpstr>Example</vt:lpstr>
      <vt:lpstr>Example</vt:lpstr>
      <vt:lpstr>Example</vt:lpstr>
      <vt:lpstr>Example</vt:lpstr>
      <vt:lpstr>Example</vt:lpstr>
      <vt:lpstr>Example</vt:lpstr>
      <vt:lpstr>But is it right?</vt:lpstr>
      <vt:lpstr>Correctness</vt:lpstr>
      <vt:lpstr>Efficiency</vt:lpstr>
      <vt:lpstr>Efficiency</vt:lpstr>
      <vt:lpstr>Lessons from buildHeap</vt:lpstr>
      <vt:lpstr>What we are skipping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Kevin Quinn</cp:lastModifiedBy>
  <cp:revision>1094</cp:revision>
  <dcterms:created xsi:type="dcterms:W3CDTF">2009-03-13T20:43:19Z</dcterms:created>
  <dcterms:modified xsi:type="dcterms:W3CDTF">2015-10-19T20:27:10Z</dcterms:modified>
</cp:coreProperties>
</file>