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6.xml" ContentType="application/inkml+xml"/>
  <Override PartName="/ppt/notesSlides/notesSlide21.xml" ContentType="application/vnd.openxmlformats-officedocument.presentationml.notesSlide+xml"/>
  <Override PartName="/ppt/ink/ink17.xml" ContentType="application/inkml+xml"/>
  <Override PartName="/ppt/notesSlides/notesSlide22.xml" ContentType="application/vnd.openxmlformats-officedocument.presentationml.notesSlide+xml"/>
  <Override PartName="/ppt/ink/ink18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9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369" r:id="rId2"/>
    <p:sldId id="895" r:id="rId3"/>
    <p:sldId id="897" r:id="rId4"/>
    <p:sldId id="898" r:id="rId5"/>
    <p:sldId id="911" r:id="rId6"/>
    <p:sldId id="922" r:id="rId7"/>
    <p:sldId id="899" r:id="rId8"/>
    <p:sldId id="913" r:id="rId9"/>
    <p:sldId id="914" r:id="rId10"/>
    <p:sldId id="915" r:id="rId11"/>
    <p:sldId id="921" r:id="rId12"/>
    <p:sldId id="917" r:id="rId13"/>
    <p:sldId id="919" r:id="rId14"/>
    <p:sldId id="928" r:id="rId15"/>
    <p:sldId id="929" r:id="rId16"/>
    <p:sldId id="938" r:id="rId17"/>
    <p:sldId id="930" r:id="rId18"/>
    <p:sldId id="939" r:id="rId19"/>
    <p:sldId id="931" r:id="rId20"/>
    <p:sldId id="932" r:id="rId21"/>
    <p:sldId id="933" r:id="rId22"/>
    <p:sldId id="934" r:id="rId23"/>
    <p:sldId id="935" r:id="rId24"/>
    <p:sldId id="936" r:id="rId25"/>
    <p:sldId id="937" r:id="rId26"/>
    <p:sldId id="940" r:id="rId27"/>
    <p:sldId id="941" r:id="rId2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8588" autoAdjust="0"/>
  </p:normalViewPr>
  <p:slideViewPr>
    <p:cSldViewPr snapToGrid="0">
      <p:cViewPr varScale="1">
        <p:scale>
          <a:sx n="116" d="100"/>
          <a:sy n="116" d="100"/>
        </p:scale>
        <p:origin x="1152" y="6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28:32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22088 1462 1267 0,'0'0'56'0,"-9"-4"12"0,1 4-55 0,4-15-13 0,-9 4 0 0,5 0 0 0,8-4 176 0,-5 3 32 16,5 1 6-16,0 4 2 0,0-12-127 0,9 1-25 16,-1 3-4-16,9 4-2 15,8-16-41-15,5 5-8 0,12-4-1 0,12-4-8 0,5-3 0 0,8 3 0 16,4 4 0-16,5-4 0 0,-1 8 0 0,9 10 0 16,0-6-15-16,0 18 5 0,-9-8 10 0,-3 16 0 15,-14-1 0-15,-3 12 0 0,-9-8 0 0,-4 15 0 16,-13-7 0-16,-4 11 0 0,-8 3 16 0,-8-7 6 15,-9 11 1-15,-5 1 0 0,-7 10 22 0,-9-3 5 16,-4-8 1-16,-13 8 0 0,-4-8-35 0,-13 4-6 16,-3 0-2-16,-5-11 0 0,-8 7-21 0,3-3-5 15,-3-4-1-15,4-4 0 16,0-8-51-16,0 1-10 0,0 0-3 0,8-16 0 16,4 1 34-16,5-4 6 0,8-4 2 15,4 1 0-15,5-9 41 0,4-3 0 16,8-3 11-16,8-1-3 0,5-11 32 0,3-7 7 15,10-4 1-15,11-7 0 0,1-5-16 0,13-2-4 0,-1-1 0 0,9 0 0 0,8 7-12 0,8 5-2 0,1 6-1 16,4 1 0-16,3 11-1 0,6 15-1 0,-1 3 0 0,8 16 0 16,-4 10 10-16,1 12 3 0,-1 4 0 0,-12 22 0 15,-5 18-13-15,-3 8-3 0,-9-4 0 0,-5 8 0 16,-3 7 1-16,-9 1 0 0,-8 6 0 0,-5 1 0 16,-7-1 0-16,-5-6 0 0,0-9 0 0,-9-3 0 15,-3-4-9-15,-9 1 0 0,0-8 0 0,-5-8 0 0,-3 0 0 0,0-14 0 16,-5-5 0-16,5-14 8 0,-9 0-8 15,0-4 0-15,-4-11 0 0,-4-4 0 16,0-3-10-16,4-5 10 0,0-6-13 0,0-1 5 0,0-11 8 16,9 0 0-16,-1-7 0 0,5-4 8 0,4 0 24 15,4 0 4-15,0-4 2 0,12-8 0 0,1 1-11 16,4-4-3-16,8 4 0 0,9-4 0 16,3-4-8-16,5-3-3 0,9 3 0 0,12 0 0 0,4 8-13 15,8-8 0-15,5 8 0 0,8 4-10 0,4 3 10 0,1 11 0 16,-5 8 0-16,4 11 8 0,0 7-8 0,1 12 0 15,-9 11 0-15,4 7 0 0,0 8 0 0,-8 3 12 16,-13 16-2-16,-4 18-1 0,-5 0 9 0,-11 11 2 16,-5 0 0-16,-9 15 0 0,-8-7-9 0,-12 3-2 0,-5 4 0 0,-12-7 0 15,-13-1-9-15,1-7 12 0,-9-7-12 16,-5 4 12-16,-12 3-4 0,0-4 0 0,-8-14 0 0,0-4 0 16,-9-8 12-16,9-7 1 0,4-8 1 0,8-14 0 15,9-4 9-15,8-12 1 0,8 1 1 0,9-8 0 16,12-4-17-16,1 1-4 0,12-8-1 15,0 0 0 1,0 0-84-16,25-8-17 0,13-6-3 0,16-1-1 16,22-4-134-16,16 4-28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48:57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12580 6124 1753 0,'-5'3'38'0,"5"-3"8"0,0 0 2 0,13-3 2 0,-13 3-40 0,0 0-10 16,13 0 0-16,-5 3 0 0,9-3 99 0,-17 0 17 16,0 0 4-16,0 0 1 0,8 12 6 0,1-1 1 15,-9 4 0-15,0-4 0 0,-9 4-52 0,9 3-9 16,9 1-3-16,-9 7 0 0,-13 4 0 0,5-4 0 16,16 7 0-16,-8 5 0 0,-4 6-51 0,0-3-13 15,4 4 0-15,8-15 0 0,-4 4 0 0,-4-1 0 16,-4-3-12-16,4 0 12 15,13 0-104-15,-5-4-13 0,-12-4-3 0,4 0-1 16,4 1-143-16,4-1-28 16,5 12-5-16,-13-20-2 15</inkml:trace>
  <inkml:trace contextRef="#ctx0" brushRef="#br0" timeOffset="565.7651">12617 6582 864 0,'0'0'76'0,"0"0"-60"0,0 11-16 0,-4-7 0 0,-4 0 290 0,8-4 55 0,0 0 11 0,0 0 3 15,-4 3-199-15,4-3-40 0,0 0-8 0,8 8-2 16,5-8-28-16,-5 4-6 0,-8-4 0 0,13 3-1 16,12 1-47-16,-9-4-10 0,-16 0-2 0,21 4 0 15,5-4 3-15,-1 3 0 0,0-3 0 0,0 4 0 0,4-4-19 16,1-4 0-16,-1 8 0 0,9-4 0 0,0 0 0 0,8 0 0 16,0 0 0-16,4 4 0 0,1-4-14 0,3 4-3 15,5-4-1-15,0 7 0 0,-1-3 18 0,1 0 0 16,4-1 0-16,0 5 0 0,0-5 8 0,4 1 4 15,13 4 2-15,3-1 0 0,-3 1-14 0,0-5 0 16,-5 5 0-16,13-5 0 0,0 5 0 0,5-4 0 16,-5 3 0-16,12 0 0 0,-7 1 0 0,-22-4 0 15,13 3 0 1,8-3 0-16,5 3-16 0,-5-3 4 16,4 3 1-16,5 1 0 15,4-1 11 1,25 5 14-16,-8-5-3 15,8 4-1-15,-21 0-10 0,0-7 0 16,0 7 0-16,-25-7 0 16,8 3-13-16,4 5 5 15,1-5 8 1,-1 1-13-16,5-1 13 0,4 0 8 16,8 1 0-16,0 3-8 0,-8 0 0 0,4-3 0 0,4-1-10 15,1 1 10-15,7-5 0 0,-8 1 0 0,-8 4 0 0,38-5 0 0,-21 5 0 0,3-5 0 0,-7 1 0 0,3 4 0 16,-24-1 0-16,-5-3 0 0,-4 3 0 0,9 1 0 0,-5-5 0 0,-4 1 0 0,0-4 0 0,0 4 0 0,-17-4 0 0,-8 4 0 0,0-1 0 0,-12 1 0 0,7-4 8 0,-3 0 8 0,-5-4 3 0,-4 4 0 0,0 0-1 0,-8 0 0 0,0-3 0 0,4-1 0 15,-4 0-6-15,-9 0-2 0,-8 4 0 0,0-3 0 16,-4-1 6-16,-5 4 0 0,1-4 1 0,-5 4 0 16,-8 0-17-16,0 0 0 0,0 0-8 0,0 0 8 15,0 0 0-15,0 0 0 0,0 0 0 0,0 0 10 16,0 0-10-16,0 0 10 0,0 0-10 16,0 0 10-16,0 0-10 0,0 0 10 0,0 0-10 0,0 0 10 15,0 0-10-15,0 0-14 0,0 0 3 0,0 0 1 16,0 0-94-16,0 0-20 0,0 0-3 0,9-7-1 15,-5 3-55-15,4-3-11 0,-4-1-2 0</inkml:trace>
  <inkml:trace contextRef="#ctx0" brushRef="#br0" timeOffset="886.9038">20074 6642 2156 0,'0'0'48'0,"0"0"9"0,0 0 3 0,0 0 0 0,0 0-48 16,0 0-12-16,0 0 0 0,0 0 0 0,0 0 112 0,0 0 20 0,0 0 4 0,0 0 0 15,0 0-57-15,0 11-12 16,-4 0-3-16,4 0 0 0,0 12-51 0,-4-5-13 0,4 8 0 0,-4 8 0 15,0 7 54-15,-1 15 8 0,-3 3 2 0,4 8 0 16,-4-3 0-16,3-1 0 0,1-7 0 0,4 0 0 16,0-8-64-16,0-3-23 0,0-4 1 0,0 0 0 15,0-7 22-15,0-5 0 0,4-3 0 0,-4 1 0 16,0-1-35-16,0-8-5 0,-4 1-2 16,4-8-900-16,0 0-180 0</inkml:trace>
  <inkml:trace contextRef="#ctx0" brushRef="#br0" timeOffset="2670.0077">12693 7547 2541 0,'-13'0'56'0,"13"0"11"0,0 0 2 0,0 0 3 0,0 0-57 0,0 0-15 16,0 0 0-16,0 0 0 0,13 11 27 0,-5 4 2 15,-12 4 1-15,8 3 0 0,9 4 3 0,-9 0 1 16,-4 12 0-16,0-1 0 0,4-3-26 0,0-1-8 16,5-3 0-16,-9 0 0 0,-4-4 8 0,4-4-8 0,12 0 0 0,-8-3 0 15,-8 0-11-15,4-4-5 0,0-4-2 0,4 0-796 16,-4-11-159-16</inkml:trace>
  <inkml:trace contextRef="#ctx0" brushRef="#br0" timeOffset="4595.9444">13628 7871 1382 0,'0'0'123'0,"0"0"-99"16,0 0-24-16,0 0 0 0,0 0 236 0,0 0 41 15,0 0 9-15,0 0 2 0,0 0-231 0,9-7-45 0,-1 3-12 0,9-3 0 16,8-4 0-16,-4 3 0 0,8-7 0 0,5 0-1073 16</inkml:trace>
  <inkml:trace contextRef="#ctx0" brushRef="#br0" timeOffset="4757.8891">14563 7797 864 0,'0'0'38'0,"0"0"8"0,-8 7-37 0,8-7-9 0,0 0 0 0,0 11 0 0,4-3 348 0,5-4 67 15,3-1 13-15,5 1 4 16,4 0-414-16,4 0-82 0,-4-8-17 0,13 0-909 16</inkml:trace>
  <inkml:trace contextRef="#ctx0" brushRef="#br0" timeOffset="4929.0309">15956 7801 2343 0,'0'0'52'0,"0"0"10"0,0 0 2 0,0 0 2 0,0 0-53 0,4 11-13 16,0-4 0-16,5 4 0 0,3-3 19 0,1-1 1 15,-1 1 0-15,5-5 0 0,4 1-20 0,4-4-11 16,-4-4 2-16,9 1 0 15,-1-8-128-15,5 3-26 0,-1-3-5 0</inkml:trace>
  <inkml:trace contextRef="#ctx0" brushRef="#br0" timeOffset="5086.4802">17030 7827 2253 0,'0'0'49'0,"0"0"11"0,0 7 1 0,4 1 3 0,0 3-51 0,4-4-13 0,1 4 0 0,3-3 0 15,1-1-12-15,4-3-4 0,12 3-2 0,0-7 0 16,5 0-36-16,-1 0-7 0,5-3-2 0,4-1-847 16</inkml:trace>
  <inkml:trace contextRef="#ctx0" brushRef="#br0" timeOffset="5615.0739">19634 8073 518 0,'0'0'23'0,"0"0"5"0,0 0-28 0,8 3 0 0,-8-3 0 0,0 0 0 0,0 0 343 0,0 0 63 16,0 0 13-16,5 4 2 0,-5-4-225 0,0 0-44 16,0 0-10-16,8 8-2 0,-4-1-54 0,0 4-11 15,1 0-3-15,-5 4 0 0,0 4-32 0,4 3-8 16,0 4 0-16,-4 4-1 0,0 0-17 0,0 0-3 15,4 3-1-15,0-3 0 0,1 0-10 0,-1-8 0 16,-4 4 0-16,4-7 0 0,-4 0 0 0,4-4 0 16,-8-4 0-16,4 0 0 15,4-4-71-15,-4-7-13 0,0 0-2 0,0 0-1136 16</inkml:trace>
  <inkml:trace contextRef="#ctx0" brushRef="#br0" timeOffset="5801.4131">19768 7789 1324 0,'-25'15'118'0,"13"-7"-94"15,3-5-24-15,1 1 0 0,4 0 393 0,4-4 75 0,0 0 14 0,-9 0 3 16,-3 4-333-16,3-4-68 0,9 0-12 0,0 0-4 16,0 0-46-16,0 0-10 0,-8 7-1 0,4-3-1000 15,-5 0-200-15</inkml:trace>
  <inkml:trace contextRef="#ctx0" brushRef="#br0" timeOffset="8915.3853">13406 6500 1335 0,'0'0'29'0,"0"0"7"15,0 0 0-15,0 0 2 0,0 0-30 0,0 0-8 0,0 0 0 0,0 0 0 0,0 0 104 0,0 0 20 16,0-4 4-16,-4-3 1 0,8-1-41 0,-4 5-8 16,0-5-1-16,4-3-1 0,4-4-40 0,-3 4-8 15,3 0-2-15,0-12 0 0,1 5-16 0,-1-5-4 16,5 1-8-16,-5 0 12 0,5-4-12 0,-5 3 0 16,5 1-9-16,-5-8 9 0,5 0 0 0,-1-3 18 15,1-1-2-15,-1-3-1 0,5 0-15 0,0-16 8 16,0 5-8-16,0 0 0 0,-5-1 8 15,5 8-8-15,0-4 0 0,-1 8 0 0,1 0-10 16,-4 0-8-16,4 3-2 0,4 4 0 0,-5 0 68 0,5 1 12 16,-4 3 4-16,4 3 0 0,-4 5-64 0,0-9 0 15,4 9-16-15,-5 3 3 0,-3 0 13 0,4 4 0 16,-1 3 9-16,1 5-9 0,0-1 20 0,0 4-3 0,0 0 0 16,4 0 0-16,-5 4-1 0,-3-1-1 0,4 1 0 15,-5 0 0-15,5 3-15 0,0 1 11 0,0 3-11 0,-1 0 10 16,1-3-10-16,4 6 0 0,0 1 9 0,-4-3-9 15,4 6 29-15,-4 1 2 0,4-4 0 16,0 3 0-16,-5 5-45 0,5-1-9 0,0 0-1 0,9 12-1 16,-1-8 25-16,-4 4 0 0,5 0 0 0,-1 7 0 15,0-15 0-15,1 8 0 0,-1-4 0 0,0 4 0 16,1 0 9-16,-5-12-9 0,0 5 12 16,0-1-12-16,-4-3 20 0,4-1-4 0,-4 1 0 15,-4 0 0-15,0-12 0 0,0 8-1 16,-1-4 0-16,5-3 0 0,-4 3-15 0,4-4 9 15,0 1-9-15,13-1 8 0,-5-3-21 0,-4-4-5 16,0 4-1-16,0-1 0 0,9-3 41 16,-9-3 8-16,5-1 2 0,-5 4 0 15,4-7 0-15,0 3 0 0,-3-4 0 0,-1 5 0 16,0-9-44-16,0 1-9 0,-4 0-2 16,8 0 0-16,-12 0 23 0,8 0 0 0,-4-8 0 0,0 4 0 0,0 0 21 0,-4-4-1 0,4-3 0 15,0 0 0-15,0-1-20 0,0-3-13 0,4 0 1 0,-4 4 1 0,0-4 11 0,0 0 16 16,4 3-4-16,-4 5-1 15,0-1-21-15,4 4-4 0,-4-4-1 0,4 5 0 0,1-1 15 0,-5 4 0 16,4 3 0-16,8-11 0 0,-3 8 0 0,-5 0 0 16,0 4 0-16,0 3 0 0,-4-4 0 0,4 8 0 15,-8-3 0-15,0 3 0 0,4 0 0 0,-4 0 0 16,4 3 0-16,-5 1 0 0,5 0 0 0,-4 0 0 16,4 3 0-16,0 1 0 0,-4-1 9 15,4 4-9-15,-5 4 0 0,1 0 9 16,0 0 0-16,4 3 0 0,0 5 0 0,4-1 0 0,-4 4-9 15,4-3 0-15,-4-1 0 0,0 4 0 0,4-4 0 0,1 1 0 0,-5-1 0 0,0 1 0 16,-1-5 0-16,6 1 0 0,-10-4 0 0,5 0 0 16,0 0-8-16,-4-4 8 0,4 4 0 0,-4-8 0 15,0 1 0-15,-1 3 0 0,-3-8 0 0,8 5 8 16,-4-1-8-16,4-3 0 0,4 0 0 16,4 0 0-16,1-4 0 0,-9 0 0 15,0-4 0-15,4 0 0 0,4 0 0 16,-4 1 0-16,0-5 0 0,5 1 0 0,-5-4 0 15,13-4 0-15,-9 0 0 0,0 0 0 16,-3 0 0-16,-5 0 0 0,4 0 0 0,-4 4 0 0,0 0 0 0,-5 0 0 0,1 7 0 0,-4-4 0 0,-1 5 0 16,1 3 0-16,-5 0 0 0,1 3 0 0,3 5 0 0,-3 3 0 15,-1 0 0-15,0 8 0 0,5-4 0 0,-5 3 0 16,5 5 0-16,-5-1 0 16,5-3 0-16,0-4 0 0,-1 3 0 0,1 1 0 0,4 0 0 0,-1-5 0 15,5 1 0-15,4 4 0 0,-4 0 0 0,5-8 0 16,-1 0 0-16,4 0 0 0,-4-3 0 0,0 3 0 15,1-4 0-15,3-3 0 0,-4 0 0 16,-4-1 0-16,4 1 0 0,-4 0 0 16,-4 0 0-16,4-1 0 15,-4 1 0-15,-5 0 0 0,1 3 0 0,-1-3 0 16,1 0 0-16,4-1 0 0,-5 5 0 0,5-8 0 16,0 0 0-16,8-8 0 15,0 5 0-15,0 3 0 0,1-4 0 0,3 0 0 16,0 0 0-16,1-3 0 0,-5 7 0 0,4-4 0 0,-4 4 0 0,5 4 0 0,-5 0 0 15,-4 3 0-15,0 1 0 0,-4 3 0 0,4-7 0 0,-5 7 0 0,1 4 0 0,-4-4 0 0,4 4 0 0,-5 0 0 16,1 0 0-16,-5-1 0 0,5 1 0 0,-1 0 0 16,1-4 0-16,-5 4 0 0,1 0 0 0,3 4 0 15,1-8 0-15,-5 0 0 0,5-3 0 0,-1 3 0 16,1 0 0-16,-1 0 0 0,5-3 0 0,-4-1 0 16,4 4 0-16,-1-7 0 0,-3 0 0 0,8 0 0 15,-13-1-68-15,5 1-13 0,-1 0-3 0,-12-4 0 16</inkml:trace>
  <inkml:trace contextRef="#ctx0" brushRef="#br0" timeOffset="10157.7459">17181 5457 115 0,'0'0'0'0,"0"0"10"0,0 0-10 0,0 0 0 16,8 0 0-16,0 0 0 0,-8 0 308 0,0 0 59 15,5-8 12-15,-1 4 2 0,4 4-201 0,-8 0-40 16,0 0-8-16,8-7-1 0,5-1-23 0,-5 5-4 16,5-1 0-16,0-3-1 0,-1-1-63 0,1-3-12 15,-1 3-2-15,5-3-1 0,0-4-25 0,0 8 0 0,-1-12 0 0,1 4 0 16,4-3 56-16,-4-1 7 0,0-3 1 0,4-1 0 15,-4-6-52-15,-5-1-12 0,5 0 0 16,-5 0 0-16,1 4 0 0,-5-4 0 0,1 0 0 16,-1 1 0-16,1-1 0 0,-5 4 0 0,4 0 0 0,-8 7 0 15,0-11 0-15,0 12 0 0,0-1 0 0,-4 4 0 16,0-4 0-16,0 4 0 0,-5 1 0 0,5 6 0 16,-9-3 0-16,5 3 0 0,0 1 0 0,-5 7 0 15,0 0 21-15,-3 7 2 0,-1-3 0 0,0 11 0 16,0-7 14-16,1 10 3 0,-5 12 1 0,4-4 0 15,-4 11-33-15,4 1-8 0,5-5 0 0,-5 12 0 16,8 3 0-16,1 1 0 0,8-1 0 0,0 4 0 16,4-11 25-16,5 4 3 0,3-8 1 0,1-3 0 15,-1-8-46-15,5 0-10 0,-4-7-1 16,3 3-1-16,5 4 45 0,-4-7 8 0,8-8 3 0,-4 4 0 16,4-4-43-16,5 4-9 0,-5-4-2 0,4-3 0 15,-3-5-49-15,-1 1-11 0,0 4-1 0,-8-12-1 0</inkml:trace>
  <inkml:trace contextRef="#ctx0" brushRef="#br0" timeOffset="13048.936">20204 7059 1620 0,'0'0'36'0,"0"0"7"0,0 0 1 0,0 0 1 0,-8 0-36 0,8 0-9 0,-8 0 0 0,-1 0 0 16,9 0 107-16,0 0 19 0,0 0 4 0,0 0 1 0,-4-7-48 0,4 7-10 15,0 0-1-15,0-8-1 0,4-3-26 0,5 3-5 16,-1-3 0-16,0 4-1 0,5 3 0 0,0 0 0 15,3-3 0-15,10-4 0 0,3 0-3 0,0-4-1 16,5 0 0-16,12-8 0 0,0 5-18 0,0-1-3 16,5-3-1-16,-18 11 0 15,9-1 7-15,0-10 0 16,4 7 1-16,0 0 0 0,5 4-21 16,-1 0 0-16,0 0 0 15,22-1 8-15,-10 5 44 0,1-4 10 16,-4 7 2-1,4 0 0-15,-4 4-52 0,-1-3-12 16,5 3 0-16,9 0 0 0,-5 3 0 16,0 1 0-16,0 4-9 15,-4-1 9-15,-4 0 0 0,-1 5 20 0,5-1-4 0,-4 4 0 0,0-4 2 16,-5 4 0-16,5 3 0 0,-5 1 0 0,-3 0-2 0,-5-1 0 0,-4 1 0 0,0 3 0 0,-4 1-16 0,-5-1 10 16,-4-3-10-16,1 3 8 0,-9-3-8 0,0-1 0 0,-4 1 9 0,-5 0-9 0,1-4 0 0,-1-4 9 0,-3 0-9 0,-1 0 0 0,-8-3 11 0,0-8-11 0,0 0 10 0,0 0-10 15,0 0-12-15,0 0-9 0,0 0-2 16,-8-4 0-1,-1-4-181-15,-7 1-36 0,3-8-7 0</inkml:trace>
  <inkml:trace contextRef="#ctx0" brushRef="#br0" timeOffset="13435.7995">21589 6355 1731 0,'0'0'76'0,"0"0"17"0,0 0-74 0,0 0-19 0,0-4 0 0,-5-4 0 0,1 5 105 0,4 3 18 16,0 0 3-16,0 0 1 0,-4-4 1 0,4 4 0 15,0 0 0-15,0 0 0 0,0 0-52 0,0 0-9 16,0 0-3-16,8 7 0 0,-3 1-16 0,3 3-3 16,5 0-1-16,7 4 0 0,1 0-23 0,-4 4-5 15,8 7 0-15,1 0-1 0,-1-4-5 0,0 1-1 16,4-5 0-16,1 5 0 0,-1-5-9 0,5 5 10 15,-5-1-10-15,-4 0 10 0,-4-3-10 16,-8-8 8-16,-1 4-8 16,-8-4 8-16,1 0 4 15,-5 4 1-15,-5 0 0 16,-7 4 0-16,3-4 2 0,-12 3 0 16,0 5 0-16,-4-5 0 15,-4 1-7-15,-5-4 0 0,5 4-8 0,-5-1 12 16,5 1-12-16,0-4-8 0,-1-4 8 15,9 4-13-15,9-4-197 0,3-4-39 0</inkml:trace>
  <inkml:trace contextRef="#ctx0" brushRef="#br0" timeOffset="14577.7363">22931 7909 1843 0,'0'3'81'0,"0"-3"18"0,-5 4-79 0,5-4-20 15,-4 4 0-15,4-4 0 0,0 0 156 0,0 0 28 16,0 0 6-16,0 0 1 0,4 7-75 0,1 1-14 15,-5-1-3-15,8 4-1 0,-4 1-33 0,5 2-6 16,-1 1-2-16,5 4 0 0,-5-4-14 0,0 4-3 16,1 3-1-16,3 0 0 0,-7-3-11 0,7 3-3 15,-8 1 0-15,5-5 0 0,-5 5-15 0,-4-5-10 16,4 1 12-16,0 0-12 0,-4-1 0 0,-4 1 0 16,0-1 0-16,-5-3 0 0,1 0 0 0,-9 4 0 15,1-8 0-15,-1 4 0 0,-8-8 0 0,-1 1 0 16,1-4 0-16,9-4 0 15,-10 0-96-15,10-4-25 0,-5-4-6 0,0-7-1 16,0-3-102-16,4-8-21 0,-29-52-4 0,29 18-1 0</inkml:trace>
  <inkml:trace contextRef="#ctx0" brushRef="#br0" timeOffset="14725.1893">23153 7387 2743 0,'0'0'121'0,"-4"7"26"0,0 1-118 0,-1-4-29 0,-3 3 0 0,0 0 0 15,-1 1 104-15,1 3 16 0,-5-3 2 0,-8 6 1 16,4-2-73-16,1-1-14 0,-1 0-4 0,0-4 0 16,5 1-140-16,7-4-28 0,-3-1-5 0,8-3-2 0</inkml:trace>
  <inkml:trace contextRef="#ctx0" brushRef="#br0" timeOffset="31450.4993">19018 6299 288 0,'8'-4'25'0,"-8"4"-25"0,0 0 0 0,0 0 0 16,8-4 272-16,-3-3 50 0,-5 7 10 0,0 0 1 15,4 0-173-15,-4 0-36 0,0 0-6 0,0 0-2 0,-9-11 8 0,1 3 0 16,8 8 1-16,-8-4 0 0,-5-3-35 0,5 7-7 16,-5 0-2-16,-4 0 0 0,5-4-13 0,-5 8-4 15,0 0 0-15,0 7 0 0,5-4-16 0,-5 8-4 16,0 0-1-16,0 4 0 0,1 7-30 0,-1 4-5 16,0 11-8-16,4 0 11 0,1-8-11 0,-1 5 0 15,9-9 0-15,0-3 0 16,4-3 0-16,0-1 0 0,0-3 0 0,8-4 0 0,-3 0 0 0,7 0 0 15,1-8 0-15,3 8 0 0,10-8 11 0,-5-3 3 16,4 0 1-16,4-8 0 0,5 0-15 0,-5-3 0 16,5-1 0-16,-5-3 0 0,0-4 0 0,1-7 0 15,-5-4 0-15,4-11 0 0,-8-1 0 0,0-3 0 16,0-3 0-16,-4-5 0 0,0 8 0 0,-9-4 0 16,0 1 0-16,-3 3 0 15,-1 0-27-15,-8 3-11 0,-5 5-2 0,1 11-1 0,-5 3 14 0,-8 12 3 0,-4 7 1 0,-13 7 0 16,-4 8 23-16,0 11 0 0,-8-4 0 15,4 8 0-15,0 0 0 0,8 3 0 0,5-3 0 0,3 0-858 16,5 0-167-16</inkml:trace>
  <inkml:trace contextRef="#ctx0" brushRef="#br0" timeOffset="33248.519">19324 6165 1281 0,'0'0'56'0,"0"0"13"0,0 0-55 0,-4 3-14 15,-5-3 0-15,5 4 0 0,4-4 153 0,0 0 28 0,0 0 6 16,0 0 1-16,0 0-60 0,0 0-12 16,0 0-3-16,0 0 0 0,0-4-56 0,4 1-11 0,-4-9-2 0,4 5-1 15,5 0-6-15,-1-1-1 0,5 1 0 0,-1-1 0 16,1-3 4-16,8 0 1 0,-4 3 0 0,4 1 0 16,0-1-12-16,0 1-2 0,-5 3-1 0,5-3 0 15,0 3-26-15,-4 0 0 0,4 1 0 0,-8 3 0 16,-5 0 29-16,5 3 11 0,3-3 1 0,5 4 1 15,-4-4-19-15,4 0-4 0,4 4-1 0,5 3 0 16,-5-7-2-16,0 8 0 0,0 3 0 0,0-4 0 16,0 1-2-16,-4 3-1 0,0 0 0 0,-4 0 0 15,4 8 21-15,-4 0 4 0,0-5 1 0,-1 9 0 0,-3-1-39 16,0 4-8-16,3-3-2 0,-3 6 0 0,-5-2 10 16,5-1 9-16,-1 0-1 0,-3 0-8 0,-1-4 8 0,1 4-8 15,-1-3 0-15,0-1 0 0,1-3 8 0,-5-4-8 16,0 3 0-16,0-3 0 0,1-4 9 0,-1 4-9 15,-4-7 0-15,4 3 9 0,-4-11-9 0,0 0 0 16,0 0 0-16,0 0 0 0,0 11 0 0,0-11 0 16,0 0 0-16,0 0 0 15,0 0-28-15,0 0-4 0,0 0 0 0,0 0-1 16,0 0-158-16,0 0-31 0,0 0-6 0</inkml:trace>
  <inkml:trace contextRef="#ctx0" brushRef="#br0" timeOffset="33599.8906">19915 6452 2030 0,'0'14'90'0,"0"-14"18"0,0 0-86 15,0 0-22-15,0 0 0 0,0 0 0 0,-8 0 175 0,8 0 30 0,0 0 7 0,-4 4 0 16,-1 0-92-16,5 0-20 0,-4-1-3 0,4 5-1 15,4-1-51-15,1 1-10 0,-1 3-3 0,4 0 0 16,-4 0-14-16,5 4-3 0,3-4-1 0,-3 4 0 16,-1 0-14-16,0-7 9 0,1 3-9 0,3 4 8 15,-3-8-8-15,-1 4 0 0,1-3 0 0,-1-1 8 16,0 1-8-16,-3-1 0 16,3-7 0-16,-4 4 8 0,-4-4-8 0,0 0 8 0,0 0-8 0,0 0 8 0,0 0 7 0,0 0 1 15,0 0 0-15,4-4 0 0,5 0 2 0,-5-3 1 16,8-8 0-16,1-4 0 0,4-7 5 0,0-3 2 15,4-9 0-15,4-3 0 0,0 4-26 0,0 3 0 16,9 1 0-16,-9 14 0 16,0 1-55-16,4-1-16 0,1 0-3 0,-5 4-939 15,4-3-188-15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51:21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10671 6649 1728 0,'-8'0'76'0,"8"0"16"0,-4 0-73 0,4 0-19 16,0 0 0-16,0 0 0 0,0 0 106 0,0 0 18 0,0 0 3 0,0 0 1 16,0 0 0-16,0 0 0 0,4-4 0 0,-4 4 0 15,4-7-103-15,-4 7-25 0,4-8 0 0,5 1 0 16,-9 7 56-16,0 0 7 0,0 0 1 0,12-4 0 15,1 4-52-15,-1-3-12 0,1-1 0 0,-5 4 0 16,1 0 28-16,3 4 4 0,-3-4 0 0,3 0 0 16,-3 0-15-16,3 0-2 0,5 3-1 0,0-3 0 15,-5 0-4-15,5 0-1 0,0 0 0 16,4 0 0-16,-8 0-1 0,3 0-8 31,1-3 12-15,0 3-4-16,0-4-8 0,-5 4 0 0,1 0 0 0,-1 0 8 15,-3 0-8-15,-1 4 0 0,1-4 0 0,-9 0 0 0,0 0 8 0,4 3-8 0,4-3 0 0,-8 0 8 0,0 0-8 0,0 0 0 0,0 0 0 0,4 11 8 0,-4-3-8 0,0 3 0 16,0 0-12-16,0 4 12 0,-4 0 19 0,0 4 11 16,-4-1 2-16,-1 1 1 0,5-4-16 0,-4 3-3 15,-1 1-1-15,1 0 0 0,4-1-5 0,-1 1-8 16,1 3 11-16,0-3-11 0,0 3 8 0,0 4-8 16,-1 1 0-16,10 2 0 0,-5 5 12 0,4-1 0 15,0 8-1-15,-4-3 0 0,4 3-11 0,-4 0 0 16,0 3-10-16,4 1 10 0,1-4 0 0,-5 4 0 15,0 0 13-15,0 7-4 0,4-4-9 0,-4 1 8 16,0-1-8-16,0 1 8 0,0-8-8 0,0 0 10 16,4-4-10-16,-4 0 10 0,-4-7-2 0,4 3 0 15,4-7 0-15,-4 1 0 0,4-1 3 0,-4-4 0 16,0 0 0-16,0-3 0 0,0-4-1 0,0 0 0 16,0 0 0-16,-4 0 0 15,4-4-2-15,-4-4 0 16,0 1 0-1,4-1 0-15,-9 1-8 16,9-8 12-16,-4 7-12 0,-4-3 12 16,-1 0-12-16,1-1 10 0,0-3-10 15,-5 0 10 1,0 0-10-16,-3-3 8 0,-1-1-8 16,-4 0 8-1,4 0-8-15,-8 1 0 0,-4-5 9 0,-1 4-9 0,1 1 0 0,-1-1 8 0,1 0-8 0,0 1 0 0,-1 3 0 16,-3 0 0-16,8-4 0 0,-1 4 0 0,1-4 0 0,0 4 0 0,4 0 0 0,0 0 0 0,4 0 0 0,1 0 0 0,3 4 0 0,5-4 0 0,-1 0-40 0,9 0-7 0,0 0-1 0,0 0 0 15,0 0-197-15,9 7-40 0,16 8-8 0,0-11-2 0</inkml:trace>
  <inkml:trace contextRef="#ctx0" brushRef="#br0" timeOffset="8415.6524">21119 7107 1267 0,'4'-3'56'0,"-4"3"12"0,4-8-55 0,-4 8-13 0,0 0 0 0,0 0 0 15,0 0 156-15,0-3 29 0,0 3 6 0,0 0 1 16,0 0-52-16,0 0-9 0,0 0-3 0,0 0 0 0,0 0-51 0,0 0-10 16,0 0-3-16,0 0 0 0,9-4 0 0,-9 4 0 15,0 0 0-15,0 0 0 0,0 0-51 0,0 0-13 16,0 0 0-16,0 0 0 0,0 0 16 0,0 0 1 16,0 0 0-16,-9 11 0 0,5-4-17 0,-4 8 0 15,-5-3 0-15,5-1 0 0,-5 0 0 16,5 0 0-16,-5-3-13 0,5-1 5 0,-1-7-13 15,9 0-3-15,-8 4 0 0,8-4 0 0,0 0 24 0,-4-8 18 16,4-7-3-16,0 0-1 16,8-7-42-1,0 0-9-15,5-1-2 0,0-6 0 0,-1 6 28 0,5-3 11 0,0 4-8 0,0-1 8 0,-1 5-9 0,-3-1 9 16,4 4-10-16,-9 4 10 16,5 0-19-16,-9 3 3 0,-4 8 0 15,0 0 0-15,0 0 32 0,0 0 6 0,0 0 2 0,4 15 0 0,-4 0 13 0,-4 4 3 16,0 3 1-16,-5 4 0 0,1 0-33 0,-5 4-8 15,5-4 0-15,0 0 0 0,-1 0 0 0,1-7 0 0,-1-4 0 16,1 0 0-16,0-4 36 0,3-3 8 0,5-8 1 0,0 0 1 16,-4 3-34-16,4-3-12 0,-8-3 9 0,-5-1-9 15,5-7 24-15,-1-4-1 0,1-4 0 0,0 0 0 16,3 1-36-16,1-5-7 16,0 1-2-16,0 3 0 15,0 1-55-15,4-1-11 16,-4 4-3-16,4 4 0 15,-9 0 5 1,5 3 1-16,4 1 0 0,0 7 0 16,0 0 23-16,0 0 5 0,0 0 1 0,0 0 0 0,0 0 20 0,0 0 5 0,0 0 1 0,8 7-612 0,1 1-122 15</inkml:trace>
  <inkml:trace contextRef="#ctx0" brushRef="#br0" timeOffset="8814.6318">21786 6500 889 0,'0'0'39'0,"0"0"9"0,0 0-39 0,4 0-9 0,4 0 0 0,-8 0 0 16,0 0 150-16,0 0 28 0,13 0 6 16,-5 0 0-16,1 0-44 0,-5 0-10 0,-4 0-2 0,8 0 0 15,-4 4 0-15,5 3 0 16,-5 1 0-16,4 10 0 0,1 5-37 0,3 3-8 16,-3 4-2-16,-5 3 0 0,4-3-27 0,-4 3-6 0,-4 5 0 15,5-1-1-15,-5-4 8 0,0 5 1 0,-5 3 1 16,5 3 0-16,-8-3-40 15,4 0-8-15,0 0-1 32,-5 0-8-32,1-7 34 0,-5-4 0 15,1 0 0-15,-1-4 0 0,-4-4-34 0,-4 0 0 0,-4-3 0 0,0-4 0 0,-4-4 0 16,-1-7 0-16,-3 0 0 0,3-8 0 0,1 0-138 0,4-3-28 0,0-5-6 0</inkml:trace>
  <inkml:trace contextRef="#ctx0" brushRef="#br0" timeOffset="9004.0687">22025 5818 806 0,'0'0'72'0,"-4"-7"-58"0,-1 3-14 0,1 0 0 0,-4-3 464 0,4 3 89 15,-1 4 19-15,-3-4 3 0,4 4-409 0,-9 0-82 16,-4 4-16-16,5 0-3 0,-5 3-33 0,-4 4-8 16,0 4 0-16,0 4-1 15,0 3-130-15,4 1-25 0,5-1-6 0,-1 4-1 0</inkml:trace>
  <inkml:trace contextRef="#ctx0" brushRef="#br0" timeOffset="10050.3065">18313 7219 460 0,'0'0'41'0,"0"0"-33"0,0 0-8 0,0 0 0 16,0 0 224-16,0 0 44 0,-4-3 8 0,4 3 1 16,0 0-90-16,0 0-19 0,0 0-3 0,0 0-1 0,0 0-63 0,4-8-13 15,0 1-2-15,0-1-1 0,1 1-54 0,3-8-11 16,4 0-3-16,1 0 0 0,4-7 32 0,4-1 7 15,-4-3 0-15,-1 0 1 0,1 0-40 0,4 0-8 16,-4 4-1-16,4-5-8 0,0 1 43 0,0 4 1 16,0-4 1-16,4-4 0 15,-4 4-21-15,4 0-4 0,-4-4 0 0,8-3-1 16,-3 7-19-16,-1-12 0 16,4 5 0-16,0-1 0 0,1 4 0 0,3 1 0 15,5-1 0-15,4 0 0 0,4 4 0 16,-12 7 0-16,-1 1 0 0,1-1 0 0,4 0 0 15,-1 4 0-15,1 0 0 0,0 4 0 0,0-4 55 0,4 0 7 16,-1 4 2-16,-3 4 0 0,-4-8-64 0,4 7 0 0,-1 1-14 0,5 0 2 0,0-1 12 0,0 4 0 16,4 1 0-16,0 3-8 0,0-4 31 0,-4 8 6 0,5-4 2 15,-10 3 0-15,1-3-22 0,-4 4-9 0,-5 0 8 16,-4-4-8-16,4 7 26 0,-8-3 0 0,5 3 0 0,-1 5 0 16,4-1-18-16,-8-4-8 0,8 4 0 0,1 4 8 15,-5-3-8-15,4 2 0 0,1 5 0 0,-1 0 0 16,-4-1 0-16,5 5 0 0,-1-8 0 0,-4 7 0 15,0 0 0-15,0 1 0 0,1-1 0 0,-1 0 0 16,-4 1 8-16,0-1 5 0,-4 1 2 16,3-1 0-16,-3 0-15 0,0 1 0 0,0-5 0 15,-5 5 0-15,5-5 0 0,0 1 0 16,4-1 0-16,-4 1 0 0,4-4 20 16,0-4-3-16,-5 4 0 0,10 0 0 0,-5 0-28 0,4-4-5 15,-4 4-2-15,4-4 0 0,-4 4 18 16,0-4 0-16,0 0 0 0,0 4 0 15,-5-7 0-15,-3 3 0 0,-5-4 0 0,5 1 0 0,-9-1 0 0,-4-7 0 0,0 0 0 16,0 0 0-16,0 0 0 0,0 0 0 0,0 8 0 0,0-8 0 16,0 0-141-16,-4 11-28 0,-4-4-6 0,3 1-1 0</inkml:trace>
  <inkml:trace contextRef="#ctx0" brushRef="#br0" timeOffset="10629.4772">19609 5673 172 0,'-13'-15'8'0,"5"15"1"0,-5-4-9 0,5 4 0 15,4-4 0-15,0 4 0 16,-1-3 552-16,-3 3 109 0,4 0 22 0,-5 0 4 0,5-4-459 0,0 4-92 16,4 0-19-16,0 0-3 0,0 0-79 0,0 0-16 15,0 0-3-15,0 0-1 0,4 7 15 0,9 4 3 16,-1 4 1-16,9 8 0 0,5-1-16 0,3 8-3 15,9 0-1-15,-1 3 0 0,1 1-14 0,-4-4 0 16,3 3 0-16,-3 1 0 0,-5-1-9 0,-3-3-5 16,-1-8-1-16,-9 5 0 0,1-5 27 0,-4 0 4 15,-5-3 2-15,1 0 0 0,-5-5-18 0,-4 1 0 16,-4 4 0-16,-5-4 0 0,-3 3 12 0,-5 5 1 16,-8-1 1-16,-9 4 0 0,1 4-14 0,-9 4 0 0,0-1 0 15,-4 4 0-15,8-3 15 0,4 0-3 0,1-5-1 0,8-3 0 31,4 1-172-31,4-5-35 0,-13 19-6 0,14-8-2 0</inkml:trace>
  <inkml:trace contextRef="#ctx0" brushRef="#br0" timeOffset="11980.1075">14123 9511 1036 0,'0'0'46'0,"0"0"10"0,-4 4-45 0,-5 0-11 0,1-1 0 0,4-3 0 16,4 0 207-16,0 0 39 15,0 0 8-15,0 0 2 0,0 0-103 0,0 0-20 0,0 0-4 0,0 0-1 16,0 0 0-16,0 0 0 0,0 0 0 0,0 0 0 16,4-3-102-16,4-1-26 0,1-4 0 0,-1 5 0 15,1-1 0-15,-1 0 0 0,5 0 0 0,-5 4 0 16,9-3 0-16,0 3 0 0,-5 0 0 0,5 0 0 15,0 0 0-15,-1 0 0 0,1 3 0 0,4 1 0 16,0 0 0-16,4 0 0 0,-4-1 0 0,4 1 0 16,-4 0 0-16,5-4 0 0,-5 4 0 0,0-1 0 0,0 5 0 15,-1-5 0-15,-3 1 0 0,-4 4 0 0,-1-5 0 16,1 1 0-16,-13-4 0 0,0 0 0 0,8 8 0 0,-8-8 0 16,5 11 0-16,-1-4 0 0,-4-7 0 15,0 15 0-15,-4-4 0 0,-1 4 0 0,-3 0 56 16,0 4 7-16,-1 3 1 0,-3 0 0 0,-5 5-52 15,0-1-12-15,0 7 0 0,1-3 0 0,-1 4 0 0,0-1 0 16,4 1 0-16,1 7 0 0,-1 3 36 0,1 5 4 16,3 3 0-16,-3 8 1 0,7-1-14 0,-3 1-3 0,4-4-1 15,0 3 0-15,0-6-23 0,-1-1-10 0,5 4 1 16,-4-1 0-16,0 1 9 0,4 0 12 0,0 4-2 0,0-4-1 16,0-4 5-16,0-4 1 0,4 1 0 0,-4-8 0 15,0 0-6-15,4-8-1 0,-4-3 0 0,5 0 0 16,-5 0-8-16,0-4 12 0,4 0-12 0,-4-7 12 15,4-1-12-15,0 1 0 0,0 3 0 0,0-3 8 16,-4 0 20-16,5-5 4 0,-5 1 1 0,4 4 0 16,-4-4-33-16,0-4 0 0,0 0 0 0,0 0 0 15,0-11 0-15,-4 8-20 0,-1-1 2 0,1-3 1 16,0 0 27-16,0 0 6 0,-4-4 0 0,3 3 1 16,-3 1-17-16,0-4 0 0,-1 0 0 0,1 0 0 15,-1 0 0-15,-3 0 0 0,-1 0 0 0,5 0 0 16,-5 4 0-16,5-4 0 0,-5 3 0 0,1-3 0 0,-5 4 0 15,4-4 0-15,-3 4 0 0,-1 0 0 16,0 3 0-16,-4-3 0 0,-8 3 0 16,4 1 0-16,-5 3 0 0,1-4 0 15,-1 4 0-15,-3 1 0 0,4-1 0 0,3-4 0 16,-3 1 0-16,8-1 0 0,8 1 0 0,-3-5 0 0,3 1 0 16,5-4 0-16,4 0-49 0,4 0-14 15,0-4-2-15,4-7-1456 0</inkml:trace>
  <inkml:trace contextRef="#ctx0" brushRef="#br0" timeOffset="23509.674">3822 11818 518 0,'-8'4'46'0,"8"-1"-37"0,-8-6-9 0,3 3 0 15,-3 3 269-15,4 1 52 0,4-4 11 0,0 0 1 16,0 0-127-16,-9 0-26 0,9 0-4 0,0 0-2 15,0 0-70-15,0 0-13 0,0 0-3 0,0 0-1 16,21 4-21-16,-8-4-4 0,4 0-1 0,4 0 0 16,0-4-49-16,0 4-12 0,0 0 0 0,8-4 0 15,0 1 37-15,1-1 5 0,-1 0 1 0,0 0 0 16,9 1-18-16,-8-1-3 0,11 4-1 16,-7-4 0-16,4 1-29 0,-5 3-7 15,-3-4-1-15,7 4 0 16,-7 0 16-16,-1 0 0 0,-8 4 0 0,4-4 0 0,-12-4-41 0,-1 4-6 0,1 0-1 15,4 0 0-15,-5-4-125 0,-3 4-26 0,3-4-5 0,-3 1-871 16</inkml:trace>
  <inkml:trace contextRef="#ctx0" brushRef="#br0" timeOffset="23813.7835">4250 11415 1900 0,'-17'12'169'0,"5"-5"-135"0,8 4-34 0,-5-3 0 15,5-5 172-15,0 1 27 0,4-4 5 0,0 0 2 16,0 0-98-16,4 8-19 0,9-1-4 0,3 8-1 16,10 0-46-16,-5 4-10 0,4-5-1 0,4 5-1 15,0 0-14-15,1-4-2 0,-1 3-1 0,5-3 0 16,-1 0-9-16,1 4 0 0,-1-4 0 0,-3-1 0 16,-1 5 0-16,0-4 0 0,-3 0 0 0,3 0 0 15,-8-4 0-15,4 4 0 0,-8-8 8 0,8 5-8 16,-12-1 0-16,3-4 8 0,-16 1-8 0,0-8 8 15,5 7 7-15,-10 4 1 0,-7-3 0 0,-5 3 0 16,0 4-16-16,-12 3-15 0,4 5 3 0,-5 3 1 16,1 4 43-16,-9 3 8 0,-4 5 1 0,9 2 1 15,-9-6-67-15,12 3-14 0,-7-7-2 0,7 0-1367 16</inkml:trace>
  <inkml:trace contextRef="#ctx0" brushRef="#br0" timeOffset="52298.8991">18103 7752 576 0,'0'0'51'0,"0"0"-41"0,0 0-10 0,0 0 0 16,0 0 360-16,0 0 71 0,0 0 13 0,0 0 4 0,0 0-205 15,0 0-41-15,13 11-8 0,-9-3-2 16,-4-8-102-16,8 7-21 0,-3 1-4 0,-5 3-1 0,4 4 0 0,0 0 0 16,-4 7 0-16,4-3 0 0,-4 3-51 0,0 0-13 15,4 4 0-15,1-3 0 0,-5-1 0 0,0-3 0 16,0-1 0-16,4 1 0 0,0-4 20 0,0 4 2 15,-4-12 0-15,4 4 0 16,-4 0-71-16,0-11-15 0,0 0-2 0,0 0-1 16,0 0-115-16,0 0-23 0,-8-3-5 0,0-5-1 0</inkml:trace>
  <inkml:trace contextRef="#ctx0" brushRef="#br0" timeOffset="52430.882">18019 7406 2880 0,'0'0'64'0,"0"0"12"0,-8 3 4 0,0 1 0 0,8-4-64 0,-9 4-16 16,1-1 0-16,8-3 0 0,-9 8 90 0,9-1 15 0,-8 5 3 0,0-5 1 31,-5 0-123-31,5 5-25 0,-1-1-5 0,9-4 0 0</inkml:trace>
  <inkml:trace contextRef="#ctx0" brushRef="#br0" timeOffset="56151.8157">18326 7212 288 0,'0'0'25'0,"0"0"-25"0,0 0 0 16,0 0 0-16,0 0 223 0,0 0 39 0,0 0 8 0,0 0 2 15,0 0-167-15,0 0-33 0,0 0-6 0,0 0-2 16,0 0 0-16,0 0 0 0,0 0 0 0,0 0 0 16,0 0-33-16,0 0-7 0,0 0-2 0,0 0 0 15,0 0 70-15,0 11 13 0,4 0 3 16,0 0 1-16,0-3-85 0,-4 3-24 0,-4-4 8 16,0 5-8-16,0-5 50 0,-5 4 7 0,1-7 2 15,-1 3 0-15,1 1-47 0,0-4-12 0,-5-1 0 0,0 1 0 16,1 3 0-16,-1-3 0 0,1-4 0 0,-1 0 0 15,5 0 0-15,-5-4 0 0,9 4 0 0,-4-7 0 16,-1 0 0-16,1-1 0 16,8-3 0-16,4-4 0 15,-4-4 0-15,8 1-12 16,1-1 2-16,3-3 1 16,1-1 9-16,4 5 12 15,-5-5-2-15,5 5-1 0,0 3-9 0,-5 7 0 0,1 1 0 0,-5 0 0 0,1-1 0 0,-1 4 0 0,1 4 0 16,-1 0 0-16,-8 0 53 0,8 8 9 0,-8 3 2 0,0 0 0 0,-4 4-52 0,0 7-12 0,-4 1 0 0,-5 3 0 0,-4-7 54 0,0-1 8 15,1 1 2-15,3-1 0 0,0-6-52 0,5-1-12 16,0-8 0-16,8-3-851 16,0 0-173-16</inkml:trace>
  <inkml:trace contextRef="#ctx0" brushRef="#br0" timeOffset="58714.7989">15096 7558 1267 0,'-21'-11'56'0,"13"7"12"0,-9 1-55 0,4-5-13 0,1 1 0 0,-1 3 0 0,1-3 136 0,-1 3 25 16,5-4 5-16,-1-3 1 0,1 4-25 0,8-4-5 15,0 3-1-15,4-7 0 0,4 0-60 0,5-7-13 16,4 0-3-16,8-8 0 0,0 0-31 0,0-7-6 16,5-4-2-16,7-8 0 0,10 5-3 0,3-5-1 15,0 1 0-15,9-4 0 0,0-1-17 0,4 5 0 16,8-4 8-16,9 0-8 0,-1 3 0 0,5 1 0 15,0-4 0-15,4-1 0 0,0 12-14 0,-4 8-3 16,4-1-1-16,4 1 0 0,1 7 18 0,-9 11 0 16,-1-11 0-16,1 11 0 0,-4 0 0 0,0 7 0 15,4 5 0-15,-1-1 0 0,-7 8 12 0,-5-1 5 0,1 5 2 16,-5 7 0-16,-9 3-1 0,-3 5 0 0,-1 7 0 16,-3-1 0-16,-1 9 8 0,-4 3 2 0,0 0 0 0,-4 0 0 15,-4 3-28-15,-4-6 0 0,-1 3 0 0,1 3 0 16,-5-3 34-16,-8-11 5 15,0 4 1-15,0-1 0 0,-4 1-26 0,-1 3-5 0,-3-3-1 0,4 3 0 16,0-7-8-16,-1 3 0 0,5-3 0 16,-4-4 8-16,4 0-8 15,0 4 0-15,4 0 0 16,-4-8 0-16,-4-11 0 0,0 0 0 16,4 1 0-16,-4-5 0 0,-5 1-15 0,1-5-5 0,-5 1 0 0,-4-4-1320 0</inkml:trace>
  <inkml:trace contextRef="#ctx0" brushRef="#br0" timeOffset="62157.8763">21333 6653 518 0,'0'0'46'0,"0"0"-37"15,0 0-9-15,0 0 0 0,0 0 330 0,0 0 64 0,0 0 13 0,0 0 2 16,0 0-225-16,0 0-46 0,0 0-9 0,0 0-1 15,0 0-49-15,0 0-10 0,0 0-1 0,0 0-1 16,0 0-25-16,-5 0-5 16,5 0-1-16,-4 4 0 0,0-8-13 0,-4 0-3 0,-1 0-1 15,5 1 0-15,-8-1-8 0,3 4-2 16,-3-8 0-16,-1 8 0 0,0-7-1 0,-3 3-8 0,-5-3 12 0,0 3-4 16,0-3-8-16,0-1 10 0,0-3-10 0,0 4 10 15,-4-5-10-15,4 9 0 16,-4-12 0-16,4 4 8 15,4-1-8 1,0 5 0-16,-4-8 0 0,4 8 8 0,0-5-28 16,1 5-7-16,3 3-1 0,1 0 0 0,3 1 28 0,9 3 0 0,0 0 0 0,-8 7 0 0,-5-3 0 0,9 3 0 0,-4-7 0 0,3 12 0 0,-3 2 46 15,4 5 14-15,-9 3 4 0,9 5 0 0,-4-1-52 0,-1 0-12 16,1 4 0-16,4-1 0 16,-1 5 0-16,5-1 0 0,-8 1 0 0,4 3 0 0,-4-3 25 0,8-4 3 15,-5-1 0-15,1 5 0 0,0-1-28 0,0 1-9 16,0 0 0-16,4-1 0 0,-9 1 17 0,5 7 3 15,0-8 1-15,-5 1 0 16,5-8-35-16,-4-4-6 0,4 0-2 0,-5-3 0 0,5-4 31 0,4 0 0 16,-4-4 0-16,0-3 0 0,4-1 0 0,0-3 0 15,0-4 0-15,0 0 0 0,0 0 0 0,0 0 0 16,0 0 0-16,8 7 0 0,-4-3 0 0,5 0 0 16,3 3 0-16,-3-3 0 0,3 0 0 15,1-1 16-15,4-3-1 16,8 4-1-16,0 0-14 15,4-4 0-15,-4 0 0 0,9-4-10 16,-1 0 10-16,9-3-10 16,-4 3 10-16,8-7-10 15,-4 3 10-15,0-3-10 16,4 0 10-16,0 0-10 16,-4 0 10-16,5 0 0 0,-1 3 0 0,0-3-8 0,-4 3 8 0,-9 1 0 15,-3 0 0-15,-5-1 0 0,-8 4 0 0,-1-3 0 0,-7 3 0 0,-1 0 0 0,-4-3 8 0,-4-4 0 0,5 0 0 0,-10 0 0 16,1-4 17-16,-4-4 4 0,-5 0 1 0,1-3 0 0,-5-4-14 0,4 0-4 0,-4 0 0 0,9-12 0 0,-5 1-12 0,1-4 0 0,4-4 0 0,-1 1 0 15,5-1-24-15,0 0-8 0,0-3-2 0,4-1 0 16,0 1-110-16,0 7-21 0,-5 4-5 0,1 11-1066 16</inkml:trace>
  <inkml:trace contextRef="#ctx0" brushRef="#br0" timeOffset="64280.6655">14945 7540 460 0,'0'0'41'0,"0"0"-33"0,0 0-8 0,0 0 0 16,0 0 332-16,0 0 65 0,0 0 13 0,0 0 2 16,0 0-255-16,0 0-51 0,0 0-10 0,0 0-3 15,-4-8-62-15,0 1-13 0,0-4-2 0,-1-4-1 16,5-4-15-16,-4-3 8 0,0-1-8 0,0-3 0 16,-5 0 14-16,5-4-3 0,-4 1-1 0,-1-5 0 15,-3 4 17-15,-5-7 3 0,4-4 1 0,-8 0 0 16,-4-4 0-16,0 1 0 0,-4-1 0 0,-9 0 0 0,0 0-15 15,-8 1-4-15,-4-1 0 0,-5 0 0 0,1 4 42 0,-5 0 8 16,0 4 2-16,1-4 0 0,-5 7-25 0,0 5-5 16,0-1-1-16,13 15 0 15,-5 0-1-15,-4 4-1 0,-4 3 0 0,0 5 0 16,1 6-23-16,-10 9-8 0,1 6 0 0,-34 16 9 0,9 3-9 0,3 4 0 16,5 7 0-16,-4 5 0 0,4-1 0 0,4 7 0 15,4-3-8-15,-8 11 8 0,17 0 0 0,4-7 0 16,8-4 0-16,13 0 0 0,17-11 0 0,-1-4 0 0,1-8 0 15,8-3 0-15,13-4 0 0,-5 0 0 16,5-7 0-16,-1-1 0 16,1-3-100-16,8 0-18 0,0 0-4 0</inkml:trace>
  <inkml:trace contextRef="#ctx0" brushRef="#br0" timeOffset="64844.4663">13175 5997 633 0,'0'0'56'0,"-8"4"-44"0,-1 3-12 0,9-7 0 0,-8 0 348 0,8 0 67 0,0 0 13 0,0 0 4 16,0 0-225-16,0 0-45 0,-8 8-9 0,8 3-1 16,8-4-88-16,0 8-16 15,9-4-4-15,0 0-1 0,4 1-43 0,8 6 0 16,5-3 0-16,8 4 0 0,-4-8 0 0,-1 8 0 0,1-5 0 15,-4 1 0-15,-1 0 0 0,-4 0 0 0,1 4 0 0,-9-1 0 16,0 5 0-16,-4-8 0 0,-1 3 0 0,-3 8 0 16,-5 4 53-16,-3 4 9 0,-10 3 2 0,-3 8 0 15,-5-4-64-15,1-4-15 16,-9 4-1-16,-4 0-1 0,-5 8 32 0,-3-9 6 0,-5 5 2 0,0 0 0 16,-4 0-75-16,5 11-14 0,11-8-3 0,5-7-1253 15</inkml:trace>
  <inkml:trace contextRef="#ctx0" brushRef="#br0" timeOffset="89481.6347">2061 13383 576 0,'0'0'51'0,"0"0"-41"0,0 0-10 0,0 0 0 16,0 0 289-16,-13 4 56 0,9 0 11 0,-9-1 3 15,5 1-140-15,0 0-28 0,-5-1-6 0,1 1-1 16,-5-8-69-16,4 4-15 0,1 4-2 0,-1 0-1 15,9 0-11-15,-9-4-2 0,1 3-1 0,-1-6 0 16,9 3-31-16,-9-4-5 0,13 4-2 0,-12-4 0 16,8 4-36-16,-5-4-9 0,5 1 0 0,-4-5 0 15,-1 5 23-15,-3-1 2 0,-5-4 1 0,4 5 0 16,-8-9-26-16,4 9 0 0,-3-8 0 16,-6 3 0-16,1 1-17 0,4-1 1 15,-8-3 0-15,-9 4 0 0,9-1 8 0,-9 1 8 16,9-5-12-16,-1 5 12 0,-3 3-14 0,3 1 4 0,1-5 1 0,0 4 0 0,3 4 9 0,-3-3 0 15,4-1 0-15,8 4 0 0,-8 0 0 0,8 0 0 16,5 0 0-16,-1 4 0 0,1-1 0 0,7 9 0 16,1 2 0-16,4 5 0 0,-8 3 0 0,8 1 0 15,12 7 0-15,-12 3 0 0,5 4 0 0,3 4 0 16,4 4 10-16,1 4-10 0,-9 7 17 0,9 3-2 16,-9 12-1-16,4 11 0 0,1 4-1 0,-1-4 0 0,-4 7 0 15,5 8 0-15,-9 0 22 0,0 7 4 16,0 4 1-16,-9 15 0 15,5-11-49-15,4 0-10 16,-12 0-1-16,7 7-1 16,-7-15 21-1,-1-3 0 1,1-4 8-16,7 3-8 0,-7-14 0 0,-1-4 8 16,1-11-8-16,8 0 0 0,-5-8 0 0,5-7 0 0,4-8 8 0,-4 1-8 0,8-8 0 15,-4-8 0-15,0-3 0 0,0-4 8 0,0-3-8 0,0-5 0 0,0-3 0 0,0 0 0 0,0-4 0 0,0 0 0 0,4-7 0 0,-4-4 0 0,0 4 0 0,0-4 0 0,0 0 0 0,0 0 0 16,0 0 0-16,0 0 0 15,0 0 0-15,0 0 0 0,0 0 8 0,0 0 4 0,0 0 0 0,0 0 0 16,0 0-20-16,0 0-4 0,9 0-1 0,-5 0 0 16,8 0 13-16,1 0 0 0,4 0 0 0,-5 0 0 15,13 0 0-15,-8 7 0 0,13-3-8 0,3 4 8 0,5-5 0 16,4 5 0-16,4-1 0 0,-8-3 0 16,8 3-27-16,0 1 1 0,8-8 0 0,5 0 0 15,8-4-90-15,-8 0-19 0,12-7-3 0,1-4-1243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5-07T20:57:33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23972 7086 0,'58'56'15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2:00:51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4829 11803 2617 0,'0'0'57'0,"0"0"12"0,0 0 3 0,0 0 2 0,0 0-59 0,0 0-15 0,0 0 0 0,0 11 0 15,0 4 25-15,0-4 3 0,4 8 0 0,-4 0 0 16,0-1-28-16,0 1 0 0,0 7 0 0,0 0 0 16,0 4 0-16,-4 3 0 0,-4 5 0 0,3-1-11 15,5 0 11-15,-12 0 0 0,8-7 10 0,-9 4-10 16,5-8 0-16,-1-4 0 0,9-7 0 0,-8-4 0 16,8 0-32-16,0-11-8 0,0 0-3 0,0 0 0 15,0 0 32-15,0 0 11 0,8-3 0 0,-4-12-9 0,9-4 45 0,4-3 8 16,0-12 3-16,8-3 0 0,4-4-23 0,0-4-5 15,1-3-1-15,-1-1 0 0,9 5 3 0,-9-1 1 16,-8 0 0-16,13 8 0 0,-5 3-14 0,1 8-8 16,-10 8 8-16,6-1-8 0,-1 8 0 0,-4 3 0 15,4 8 0-15,0 4-8 0,-8 4 8 0,8 10 0 16,-12 5 0-16,3 3 0 0,-3 11 0 0,4 0 0 16,-5 8 8-16,-7 3-8 0,-1 8 26 0,-4-4 1 15,-4 1 0-15,-1-9 0 0,5 1-11 0,-8-4-3 16,4-7 0-16,-5-5 0 0,9-2-13 0,-4-5 0 15,0-7 0-15,4 0 0 16,0-15-120-16,17 3-21 0,-5-3-4 0,5-11-1 0</inkml:trace>
  <inkml:trace contextRef="#ctx0" brushRef="#br0" timeOffset="4955.047">14761 13469 1562 0,'0'0'34'0,"0"0"7"0,0 0 2 0,-9 4 1 0,1-1-35 0,-5-3-9 0,5 4 0 0,-5-4 0 16,5 4 29-16,-5-4 4 0,1 0 1 0,-5 0 0 16,0 0-12-16,-4-4-2 0,0 4-1 0,0-4 0 15,-4 1 16-15,4-5 3 0,0 4 1 0,-4 1 0 16,0-1 1-16,4 0 0 0,4 0 0 0,-4-3 0 16,0 7-17-16,0-4-3 0,0 1-1 0,0-1 0 15,0 0-19-15,-4 4 10 0,4 0-10 0,-4-4 8 16,0 4-8-16,-5-3 0 0,1-5 0 0,-9 4 0 15,1 1 0-15,-10-5 0 0,1 5 0 0,-4-1 8 16,-5 4-8-16,-8 0 0 0,5 0 0 0,-1-4 0 16,-8 4 0-16,-4 0 0 0,-5-4-9 0,-4 4 9 15,1 4 0-15,-1-4 0 0,5 4 0 0,-1 0 0 16,1-4 0-16,-1 0 0 0,5 0 0 0,-9 3 0 0,0 1 0 16,5 0 0-16,4-1 0 0,4 1 0 0,-9 0 0 0,5 0 0 15,-1-1 0-15,-3 1 0 0,-1 0 0 0,-3 3 0 16,-9 1 0-16,8-1 0 0,9 1 0 0,-9-1 0 15,-8-3-8-15,-4 3 8 0,-9 4 0 0,9-3 0 16,-1 3 0-16,1-3 0 0,4-1 0 0,-4-3 0 16,4 3 0-16,0-3 0 0,4 3 0 0,4-3 9 15,9-4-9-15,0 0 8 0,3 0-8 0,1-4 0 16,4 1 0-16,1-1 0 0,-6 0 10 0,5 0-10 16,1 1 12-16,7-1-12 0,-8 4 12 0,9-4-12 15,-1 1 12-15,5 3-12 0,-9-4 18 0,0 0-3 16,-4 4-1-16,-4-4 0 0,0 4-14 0,4 4 0 0,-8 0 0 15,8 0 0-15,4-4 0 0,1 3 0 0,-5-6 0 16,0 3 0-16,0 0 8 0,4 0-8 0,-4 3 0 16,5 1 0-16,-1 0 0 0,4-4 0 0,9 3 0 15,0-3 0-15,4 0 0 0,4-3 0 0,1-1 0 0,-1 0 0 16,4 1 8-16,1-5-8 0,-1 4 0 0,5 1 9 16,4-1 7-16,4 4 0 0,0-8 1 0,0 5 0 15,8 3 21-15,1 0 4 0,3-4 1 0,1 0 0 16,8 4-10-16,0 0-1 0,0 4-1 0,0-4 0 15,0 0-18-15,0 7-3 0,8 8-1 0,5 0 0 16,-1 0-9-16,1 8-9 0,0-1 9 0,3 0-13 16,1 4 13-16,4 4 0 0,-8 0-10 0,3 0 10 15,1 0 0-15,-4 3 0 0,-1 4-9 0,-3 4 9 16,-5 12 0-16,4-5 0 0,1 0 0 0,-9 1 0 16,-9-1 0-16,5 1 0 0,0-4 0 0,-4 3 0 0,-5 4 0 15,0-3 0-15,1 3 0 0,3 0 0 0,1 11 0 16,-5-7 0-16,5-7 0 0,0-5 0 0,4-3 0 0,4 0 0 15,-5-7 0-15,5-4 0 0,0-1 0 0,0-2 0 16,0-9 0-16,5 5 0 0,-1-9 8 0,-4 5-8 16,8-8 0-16,-8 0 9 0,4 1-9 0,0-5 0 15,-4-7 9-15,0 0-9 0,0 0 0 0,0 0 0 16,0 0 0-16,5 8 0 0,3-5 32 0,-8-3 1 16,0 0 1-16,13 4 0 0,-1 0-18 0,5-4-3 15,0 0-1-15,4-4 0 0,4 4-12 0,4 0 0 16,13-4 0-16,4-3 0 0,13 3 0 0,17-3 0 0,3-1 0 15,9 4 0-15,0 1 0 0,5-5-10 0,7 1 10 16,5 3-8-16,21 0 0 0,-13 1 0 0,5 3 0 0,8-4 0 16,12 4 8-16,-4-4 0 0,-8 4 0 0,4 0 0 15,4 0 0-15,5 0 0 0,7 4 0 0,-3-4-8 16,0 0 8-16,-5 0 8 0,13 0-8 0,-4 0 11 16,0 0 0-16,-1 0 0 0,5-4 0 0,-4 0 0 15,0-3-1-15,4 0 0 0,12-1 0 0,-7 1 0 16,-14-5-10-16,9-2 8 0,9 2-8 0,-9-3 8 15,-17 4-8-15,-8 4 10 0,-5-4-10 0,-7 3 10 16,3 1-10-16,-16 7 0 0,-13-4 0 0,-9 8 0 16,-16-1 0-16,-8 1 0 0,-9-4 0 0,-4 4 0 15,-13 0 11-15,-4-1 0 0,-4 5 0 0,-4-8 0 16,-8 0 7-16,-9 0 2 0,0 0 0 0,4-4 0 16,-4 4 17-16,4-7 4 0,-4-1 1 0,0-7 0 0,-4-7-17 15,-5-4-3-15,1-4-1 0,-5-7 0 0,-3-12-21 0,-1-3 8 16,4 4-8-16,-4-4 0 0,1-1 0 0,3-3 0 15,-4 1 0-15,5-1 0 0,-5-4 0 0,4 0 0 16,5-3 0-16,0-4 0 0,3 7 8 0,-3 1-8 16,4 3 8-16,0 4-8 0,4-1 0 0,0 5 8 15,0 0-8-15,4 3 0 0,0 8 0 0,0 3-8 16,-4 4 0-16,4 12 0 16,-4-1-95-16,0 12-18 0,0 7-4 0,0 0-1 15,-8 14-104-15,-9 13-21 0,-29 36-4 0,-4-7-1 0</inkml:trace>
  <inkml:trace contextRef="#ctx0" brushRef="#br0" timeOffset="5426.9671">13305 11866 2779 0,'0'-26'61'0,"0"15"13"0,0 0 2 0,4-4 2 0,1 8-62 0,-5-5-16 0,4 5 0 0,0-1 0 16,-4 8 14-16,0 0 0 0,13 8 0 0,-1 3 0 15,5 4-14-15,-5 11-12 0,1 0 3 0,0 4 0 16,-1 7 9-16,-3 1 0 0,-5 3 0 0,0 0-8 0,-4 3 0 0,0-3 0 15,-8-4 0-15,3-3 0 0,1-8 8 0,0 4-13 16,-4-11 5-16,3-1 8 0,5-3 0 0,-4-7 0 16,4-8 0-16,0 0 0 0,0 0 0 0,0 0 0 15,13-8-10-15,4-7 10 0,8-11 0 0,0-4 0 16,4-3 11-16,1-8-3 0,-1-11 11 0,5 3 2 16,-1-3 1-16,1 0 0 0,3-4-2 0,1 0 0 15,0 0 0-15,4 4 0 0,0 0-7 0,4 7-1 16,-4 11-1-16,0 12 0 0,0 7-11 0,-4 8 0 15,-5 3 9-15,1 11-9 0,-5 5 0 0,0 6 0 16,1 8 0-16,-9 12 0 0,0-1 0 0,-5 8 0 0,1 7 0 0,-8 0-8 16,-5 8 17-16,-4-1 4 0,0 1 1 0,-4-1 0 31,-1 1-57-31,1-4-11 0,0-4-2 0,4-7-1217 0</inkml:trace>
  <inkml:trace contextRef="#ctx0" brushRef="#br0" timeOffset="6789.2338">3789 13454 1774 0,'0'0'79'0,"0"0"16"0,0 0-76 0,0 0-19 15,4-4 0-15,4 4 0 0,5-4 31 0,4 4 2 0,4 0 1 0,12 0 0 16,-3 0 0-16,-1 0 0 0,13-3 0 0,4-1 0 16,9 4-10-16,3 0-3 0,5 0 0 0,9-4 0 15,7 4-9-15,5 0-1 0,4-3-1 0,13-1 0 16,8-4-10-16,8 1 0 15,9 3 9-15,4-3-9 0,4-1 0 0,17-3 0 0,-8 0 0 16,0-4 0-16,-1 0 0 0,-12 0 0 0,-8-3 0 16,-9 3 8-16,-17 0 0 0,-12 0 0 0,-8 4 0 15,-5-1 0-15,-8 1 32 0,-4 0 6 0,-13 4 2 0,8-5 0 16,-12 5-24-16,-8 0-4 0,4 3 0 0,-9-4-1 16,-8 5-19-16,0 3 0 0,0 0 8 0,-8 3-8 15,-5 1 0-15,0 0-12 0,1 0 1 0,-9-4 1 16,0 11-8-16,0 0-2 0,0 0 0 0,-9 8 0 0,5-4 20 0,-4 3-10 15,4-3 10-15,-1 4-8 0,-3-4 8 0,4 0 0 16,-5 3 8-16,5 5-8 0,4-1 29 0,-4 4 2 16,4 8 0-16,0 3 0 0,0 11-2 0,0 8 0 15,-8 8 0-15,8 6 0 0,-5 9-17 0,5 6-3 16,-8-3-1-16,4 8 0 0,0-4-8 0,-1-1 0 16,-3 1 0-16,0-8 0 0,3 0 8 0,-3-10-8 15,4-9 0-15,0-7 8 0,-9-11-8 0,5-7 0 16,-1-8 0-16,5-7 0 0,-4-5 12 0,-9-6 0 15,4-1 0-15,-20-7 0 0,3-3 64 0,1-1 12 16,-9 0 4-16,1-7 0 0,-5 0-58 0,-4-4-11 0,-5 4-3 16,1 0 0-16,-9 3-20 0,5-3 8 15,-5 4-8-15,-4 3 0 0,0 0 0 0,-12 4 0 16,-1 0 0-16,-4 4 0 0,-16 0-19 16,0-1-1-16,-9 1-1 0,4 0 0 0,0-4 4 15,1-4 1-15,-9-3 0 0,4-1 0 0,-8 1 26 16,3-8 6-16,6 0 0 0,-10 0 1 0,5 0 5 0,5 0 1 0,-6 4 0 15,6 3 0-15,3 1 13 0,0 0 2 0,1 3 1 0,-1 4 0 16,5 4-28-16,12-1-11 0,8-3 8 0,9 0-8 16,13 0 9-16,7-3-9 0,1-1 10 0,17-4-10 15,0-3 0-15,8 0-8 0,4-11-1 0,13-4 0 32,4-12-68-32,8-10-14 0,17-16-2 0,13-10-1 0,8-19 8 15,9-8 2-15,7 1 0 0,-3-1 0 0,-4 4 92 16,-1 0 20-16,-8 4 3 0,5-4 1 0,-18 4 48 15,-3 3 9 1,-1 8 3-16,-4 4 0 0,-12 7-30 0,-1 8-6 16,5 11 0-16,-4 7-1 15,-9 19-90-15,0 7-17 0,4 12-4 0,5 14-851 0,0 20-169 16</inkml:trace>
  <inkml:trace contextRef="#ctx0" brushRef="#br0" timeOffset="16727.4531">6712 11102 1922 0,'0'0'85'0,"0"0"18"0,-8-11-83 0,4 4-20 0,-5-1 0 0,1 1 0 16,8 7 37-16,-4-8 3 0,-5 1 1 0,1 3 0 15,8 4-31-15,-9-4-10 0,5 1 0 0,4 3 0 16,-8 3-111-16,8-3-29 0,-9 8-5 0,5-1-631 15</inkml:trace>
  <inkml:trace contextRef="#ctx0" brushRef="#br0" timeOffset="16892.8999">5940 11162 1720 0,'-50'4'76'0,"21"-1"16"0,-5 1-73 0,-20 0-19 15,-1 7 0-15,1-3 0 0,-9 3 0 0,4-4 8 16,4 4-8-16,9-3 0 0,-4-1 20 0,4 1-2 15,0-5-1-15,8-3 0 0,-4 4-4 0,8-8-1 16,-7 1 0-16,11-5 0 0,-12 1-12 0,13-1 0 0,-1-3 0 16,1-7-548-16,4 3-102 15</inkml:trace>
  <inkml:trace contextRef="#ctx0" brushRef="#br0" timeOffset="17043.6605">3831 11430 2516 0,'-9'-3'56'0,"1"3"11"0,-13 0 2 0,4 0 1 0,5-4-56 0,-5 0-14 0,0 0 0 0,9 1 0 16,-5-1 9-16,9-3-1 0,0 3 0 0,-9-4 0 31,5 5-102-31,4-1-21 0,-1-7-4 0,-3 3-563 0,4 1-113 0</inkml:trace>
  <inkml:trace contextRef="#ctx0" brushRef="#br0" timeOffset="17178.6693">2900 11434 2509 0,'-51'19'55'0,"35"-8"11"0,-14 4 2 0,-8-4 4 0,5 4-58 0,-5 0-14 16,5-4 0-16,-9 8 0 0,12-1 26 0,-7 1 2 15,7-1 1-15,1 1 0 16,8-4-101-16,-4 0-20 0,0 0-4 0,8 3-620 16,0-3-124-16</inkml:trace>
  <inkml:trace contextRef="#ctx0" brushRef="#br0" timeOffset="17353.4078">2006 12176 2574 0,'-4'11'56'0,"4"7"12"0,-8 5 3 0,8 3 1 0,-4-4-57 0,4 1-15 0,0-1 0 0,0 0 0 16,0 1 22-16,0-1 2 0,0 0 0 0,0-3 0 16,4 7-40-16,8-3-7 0,5 3-1 0,4 3-1 31,-4 1-101-31,0 4-20 0,8-1-4 0,-8 5-1 15,8-1-79-15,-8 8-16 0</inkml:trace>
  <inkml:trace contextRef="#ctx0" brushRef="#br0" timeOffset="17496.5327">1880 13771 633 0,'-8'18'56'0,"-13"12"-44"0,0 4-12 0,-4 3 0 16,8 0 131-16,-8 8 24 0,0 0 5 0,8-1 0 15,0-3-82-15,1 4-17 0,-10-8-3 0,10-3-1 16,-1 3-3-16,-8-7-1 0,12 0 0 0,1-4 0 0,-5-8-23 0,13 5-5 15,-9-8-1-15,5 0-515 16,3-4-103-16</inkml:trace>
  <inkml:trace contextRef="#ctx0" brushRef="#br0" timeOffset="17668.8532">1935 14986 3628 0,'-4'7'323'0,"-9"0"-259"16,1 1-51-16,-1 3-13 16,0-3-123-16,9 3-27 0,4-11-6 0,0 0 0 15,0 7 57-15,13 4 12 0,-9-3 3 0,13 3 0 16,4-4-184-16,8-3-36 0</inkml:trace>
  <inkml:trace contextRef="#ctx0" brushRef="#br0" timeOffset="17838.7829">2321 15366 2718 0,'-17'22'60'0,"13"-11"12"0,-4 0 2 0,3-3 2 0,5 3-60 0,0 0-16 0,0 0 0 0,-8 1 0 15,8-12 10-15,8 14-1 0,-3-2 0 0,7-1 0 16,-8 0-9-16,9 0 0 0,12-3-12 0,4-1 12 16,1 1-90-16,12-5-10 0,-9-3-3 0,18-3 0 15,-9-5-136-15,4 1-27 0,50-16-6 16,-20 1 0-16</inkml:trace>
  <inkml:trace contextRef="#ctx0" brushRef="#br0" timeOffset="17967.8642">3747 15444 288 0,'33'11'25'0,"-12"-7"-25"0,0 7 0 0,5-4 0 0,-1 1 187 0,4-1 32 16,5-3 6-16,3 7 2 0,5-3-172 0,0-1-35 16,4 1-6-16,9-5-2 0,-9 5-12 0,9-1 0 15,-1 1 0-15,-4-5-10 16,1 5-143-16,-1-1-29 0</inkml:trace>
  <inkml:trace contextRef="#ctx0" brushRef="#br0" timeOffset="18123.8389">5278 15526 345 0,'37'0'15'0,"-16"0"4"0,5-4-19 0,3 4 0 16,0 4 0-16,1-4 0 0,-1 0 188 0,5 4 33 0,-5-1 7 0,0 1 2 16,1 0-175-16,-9 3-35 0,4 1-8 0,-8-1 0 15,4 1 17-15,-13-1 4 0,13 4 1 0,-13-3 0 16,5-5-13-16,-1 5-2 0,-3-1-1 0,8-3 0 15,-5 0-18-15,5 0 0 0,8-4 8 0,-4 0-631 16</inkml:trace>
  <inkml:trace contextRef="#ctx0" brushRef="#br0" timeOffset="18275.797">6750 15709 3513 0,'-17'7'312'0,"17"-7"-249"0,-8 7-51 0,3 1-12 16,-3-4-46-16,8-4-12 0,0 0-2 0,0 0-1 16,13 3-43-16,8-3-8 0,8-3-1 0,13-5-795 15,12-7-158-15</inkml:trace>
  <inkml:trace contextRef="#ctx0" brushRef="#br0" timeOffset="18462.8212">7547 15358 2937 0,'0'0'130'0,"0"0"27"0,0 0-125 0,0 0-32 15,0 0 0-15,0 0 0 16,0 0-17-16,12-4-10 0,13 1-1 0,-8-5-1 16,8-3-27-16,-4 0-6 0,5-8-1 0,-1 1 0 15,-4-1-85-15,0-7-18 0,0 0-3 0,0-4-1 16,0-3 8-16,-5-1 2 0,-3 0 0 0</inkml:trace>
  <inkml:trace contextRef="#ctx0" brushRef="#br0" timeOffset="18619.9245">7983 14091 633 0,'-8'0'56'0,"-5"4"-44"0,-8 0-12 0,0-1 0 15,0-6 525-15,0 3 103 0,4-4 21 0,0 0 4 16,1 4-485-16,-1-7-98 0,4-4-19 0,-3 3-4 15,7-7-118-15,5-3-23 0,-13-12-5 0,13-4-775 16,8-11-155-16</inkml:trace>
  <inkml:trace contextRef="#ctx0" brushRef="#br0" timeOffset="18739.8846">8058 12850 2246 0,'-4'-4'200'0,"-13"1"-160"15,1-8-32-15,-5 3-8 0,-4-7 103 0,-1 0 19 16,1-3 4-16,4-1 1 15,0-3-179-15,9-1-35 0,-9-3-7 0,12-4-1011 0</inkml:trace>
  <inkml:trace contextRef="#ctx0" brushRef="#br0" timeOffset="18870.3072">8084 11725 2854 0,'-30'-8'63'0,"9"5"13"0,0-5 2 0,-4 1 2 0,-4-8-64 0,-1 0-16 0,1-4 0 0,8-3 0 31,4-1-94-31,0-10-22 0,5-4-5 0</inkml:trace>
  <inkml:trace contextRef="#ctx0" brushRef="#br0" timeOffset="19014.1463">7413 10741 2595 0,'-21'4'57'0,"-5"-4"12"0,1 0 3 0,-17-4 0 0,5 0-57 0,-1-3-15 0,-4 3 0 0,-4 4-1151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5-07T20:57:33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23972 7086 0,'58'56'15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2:04:40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819 14874 1468 0,'-16'-4'65'0,"3"0"14"0,0 1-63 0,1 3-16 0,-1-4 0 0,5 0 0 15,-5 0 124-15,1 1 21 0,3-1 5 0,1 4 1 16,-5-4-49-16,5 0-10 0,8 4-1 0,-4-3-1 16,4 3-53-16,0 0-10 0,0 0-3 0,0 0 0 15,0 0-24-15,0 0 0 0,-4 0 0 0,4 0 0 16,0 0 0-16,0 0-14 0,0 0 5 0,8 7 1 15,13 1 0-15,-4-1 0 0,0-3 0 0,8 0 0 0,-9-4 8 0,14 3 0 16,8-3-9-16,-9 4 9 0,13 0 0 16,0-4 0-16,4 7 0 0,8-3 0 0,-3 0 0 0,8 3 0 15,3 4 12-15,-3 0-4 0,4 4 12 0,4-3 1 16,0-1 1-16,5 4 0 0,7-4-12 0,5 4-2 16,0 0-8-16,0 0 12 0,0-1-12 0,8-2 0 15,5-1 8-15,3 0-8 0,1-4 0 0,-1 1 0 16,10-4 0-16,-6-1 0 0,5 1 0 0,5-8 8 15,-9 1 0-15,8-1 1 0,0-4-9 0,-8 1 0 16,4-4 0-16,4 3 0 0,-8-3 9 0,4 4 10 0,-4-4 1 16,4 7 1-16,4-4 7 0,-8 5 0 15,4-1 1-15,-4 4 0 0,4 0-14 0,0-4-3 0,4 4-1 16,0 0 0-16,1 4-11 0,-5-4 8 0,0 4-8 16,12-4 8-16,-7 0-8 15,3 0 12-15,-8 0-12 16,4-4 12-1,5 0-12-15,-1 0 0 0,-8-3 0 16,-8 3 0-16,0-3 0 16,-1-1 0-16,-12-3 0 15,0 4 0-15,1 3 0 16,3-3 0-16,-8 3 0 0,-5 0 0 0,-3 4 11 0,-1 0-3 16,1 0-8-16,4 4 12 0,-9 0 2 0,0-1 0 0,0 5 0 0,1-1 0 0,-1 1-14 0,0-1 9 0,1 1-9 15,3-1 8-15,5 0-8 0,-5-3 0 0,9 0 9 0,-13-4-9 0,1 0 8 0,-1-4-8 0,0-3 8 0,-3-1-8 0,3 1 8 0,4-4-8 0,-8-4 8 0,5 0-8 16,-1 0 8-16,0-4-8 0,-8 1 10 0,0 3-10 0,-4-4 15 15,4 0-3-15,0 5-1 0,-5-1 0 0,1 0 10 0,4 4 3 16,-4-4 0-16,4 3 0 0,-5 1-24 0,1 4 0 16,-4 3 0-16,-5 0 8 0,4 1-8 0,1-5 8 15,-5 8-8-15,1-7 8 0,-5 3-8 0,4 4 0 16,-12-4 0-16,4 1 0 0,0 3 0 0,-9 0 0 16,1 3 0-16,-5-3 0 0,-4-3 0 0,1 3 9 15,-6 0-9-15,1 0 0 0,-4 0 9 0,0 0-9 16,-4 0 0-16,8-4 9 0,-13 4-9 0,5 0 0 15,-5 0 0-15,5 0 0 0,-5 0 0 0,4 0 0 16,-3-4 8-16,-1 4-8 0,-4 0 0 0,-4 0 0 16,0 0 0-16,0 0 0 0,9-4 12 0,-5 1-2 15,0-5-1-15,-4-3 0 0,-4-8 5 0,4 1 1 0,-4-8 0 16,-5-4 0-16,1 0-15 0,4-3 11 0,-5-1-11 0,5-3 10 16,0 3-10-16,0-3 0 0,4-4 0 0,0 4 0 15,4-1 0-15,4-3 0 0,-3-3-8 0,3 3 8 16,5 0-8-16,3 3 8 0,1 5-10 0,0-1 10 15,4 1-15-15,4 3 3 0,4-4 1 0,1 8 0 16,3 0-4-16,5 0-1 0,-4 4 0 0,8-1 0 16,0 5 8-16,4-1 8 0,-4 4-13 0,4 4 5 15,0-4 8-15,4 4 0 0,5 0-9 0,-1 0 9 16,-3 3 0-16,7 1-9 0,14-4 9 0,-9 3 0 16,-9 4 0-16,5-3-8 0,-1 0 8 0,-3 3 0 15,0-4 0-15,-5 5 0 0,-8-1 0 0,4 4 0 16,0-4 0-16,-8 4 0 0,-17 4 0 0,4-4 0 15,4 4 0-15,-8-1 0 0,-8-3 0 16,-5 4 0 0,-8-4 0-16,9 8 0 0,3-5 8 15,-12-3-8-15,0 0 0 16,0 0 8-16,4 4-8 0,-4-4 0 0,0 0 8 0,0 0-8 0,0 0 0 16,5 11 0-16,3-3 8 0,-8-8-8 15,0 0 0-15,8 7 0 0,5 1 0 16,0-1 0-16,-13-7 0 0,0 11 0 0,4 0 0 0,4-3 0 0,-4 3 0 0,1 0 0 0,-5 4 0 0,8-4 0 15,4 0 0-15,-3 1 0 0,-5-1 0 0,4 0 0 0,5 0 0 0,0 0 0 0,-5 0 0 0,0-3 0 16,1-1 0-16,3 5 0 0,-3-5 0 0,-1 0 0 16,-8-7 0-16,4 12 0 0,9-5 0 0,-13-7 0 15,0 0 0-15,0 11 9 0,-4-3-9 0,4 7 0 0,0 0 0 0,0 3 0 16,-9 1 0-16,1 3 0 0,4 4 0 16,0 0 0-16,-5 4 0 0,1 0 0 0,4 0 0 0,-1-4 8 15,5 4-8-15,0-4 0 0,-4-4 0 0,8 0 0 16,9-3 0-16,-5 0 0 0,-3-1 0 0,3-3 0 15,0 0 0-15,5-4 0 0,0 1 0 0,-1-1 0 16,1 0 0-16,-1-4 0 0,9 1 0 16,-8-4 0-16,-1 3 0 0,5-3 0 15,4-1 0-15,-4 1 0 0,0-4 8 16,-5 4-8-16,-3 0 8 0,7-4-8 16,-3 3 0-16,0 1 0 0,-13-4 8 15,4 4-8-15,4 3 0 0,-8-7 0 0,0 0 9 0,0 8-9 0,0-1 8 0,0 4-8 0,0-3 10 0,0-8-10 16,0 0 8-16,0 7-8 0,0 4 0 0,0-11 0 15,-4 4 0-15,4-4 0 0,0 0 0 0,4 8 0 16,-4-8 0-16,9 3 0 0,-1 5 0 0,9-8 0 16,8 0-12-16,-4 0 0 0,-4 0 1 0,-1 0 0 15,14-4 11-15,3 0 0 0,-3 1 0 0,3-5 0 16,1 8 0-16,-1-7 0 0,5 7 0 0,0-4 0 0,0 0 0 16,-1 1 0-16,5-1 0 0,0 4 0 0,0 4 0 0,4-4-8 15,-4 7 8-15,0-3 0 0,0-1 0 0,-4 5 0 16,0-1 0-16,-5 1 0 0,1-4 0 0,-5-1 0 15,5 5 0-15,-5-1 0 0,-4 1 0 0,5-5 0 16,-10 1 0-16,1 4 0 0,5-5 0 0,3 1 0 16,-8 0 0-16,4-4 0 0,0 0 0 0,0 0 0 15,5 0 0-15,-5 0 0 0,4 0 0 0,-4 0 0 16,1 3 0-16,3-3 0 0,-4 4 0 0,5 0 0 0,-1 3 0 16,-4-3 0-16,4 0 0 0,-3 0 0 0,-1-1 0 0,0 5 0 15,0-5 0-15,0 5 0 0,0-4 0 0,1 3 0 16,-1 1 0-16,0-5 0 0,4 1 0 0,1 0 0 15,-1-4 0-15,5 0 0 0,-1 0 0 0,1 3 0 16,-1-3 0-16,1 0 0 0,3-3 0 0,1 6 0 16,0-3 0-16,0 4 0 0,-5-8 0 0,1 4 0 15,-5 4 0-15,1-4 0 0,-5 0 0 0,-4 0 0 16,4 4 0-16,-8-4 0 0,4 4 0 0,-5-1 0 16,1 1 0-16,0 0 0 0,-4-4 0 0,-1 4 0 15,5-1 0-15,-5 1 0 0,1 0 0 0,0-1 0 16,-1 1 0-16,5 4 0 0,-4-5 0 0,3 1 0 15,1 0 11-15,0 3 1 0,8-3 0 0,-4 0 0 16,-4 3-12-16,0-3 0 0,4 0 0 0,4-1 0 0,0 5 0 16,-4-8-17-16,0 0 4 0,0 0 1 0,0 0 12 15,0 0 0-15,-5 0 0 0,1 0 0 0,0 0 25 16,-4-4 5-16,-1 0 1 0,-3 4 0 0,3-3-31 0,-8-1 0 16,9 0 0-16,-5 0 0 0,1 1 0 0,-1-5 8 15,-4-3-8-15,9 4 0 0,-5-5 0 0,1 1 0 16,3-4 0-16,1-3 0 0,-1-1 0 0,5 0 11 15,0-7-3-15,4 4-8 0,-4-4 0 0,8 0 0 16,-4 7-15-16,4-7 5 0,-4 7 10 0,4-3 0 16,0 0 0-16,0 3-8 0,5 0 8 0,-1 5 0 15,1-5 0-15,-1 4 8 0,0-4-8 0,-4 4 0 16,1-3-8-16,-1 3 8 0,0-4 0 0,-4-3 0 0,0 0 9 16,4-4-9-16,-4-1 0 0,4-2 0 0,0-1 0 15,1-4 0-15,-1 1 0 0,0-5 0 0,0 5 0 16,-4-4 0-16,4 3 0 0,-4 4-16 0,4 0 5 0,-4 8 1 15,-4 0 10-15,0 7 0 0,-5 0-9 0,1 4 9 16,-5 0 0-16,5 7 18 0,-5 0-3 0,5 0-1 16,4 8-27-16,-5-4-6 0,5 8-1 0,0-8 0 15,0 7 20-15,-1 0-8 0,1 5 8 0,4-5 0 16,0 4-13-16,4-7 4 0,-4 3 1 0,9-3 0 16,-1 0 8-16,0 0 0 0,1-4 0 0,7 0 0 15,1 0 0-15,4-8 0 0,4 4 0 0,5-3 0 16,3-4 0-16,1 3 0 0,3-3 0 0,1 0 0 15,0 0 0-15,-1 0 12 0,5 0-2 0,4-1-1 16,9-3-9-16,-1 4 0 0,5 0 0 0,4 0 0 0,-8 0 0 16,3 0 0-16,-3-1 0 0,-1 1 0 15,1 4 0-15,-5-4 0 0,4-1 0 0,-3 5 0 0,-9-1-10 0,0-3-1 16,-9 0 0-16,1-4 0 0,-1-3 24 0,-3-1 5 16,3 0 1-16,-4-3 0 0,1 3-7 0,-1-3-2 15,-4 3 0-15,0-3 0 0,-4 0 2 0,0-1 0 16,-4 1 0-16,0-4 0 0,-5 3-12 0,1 1-11 15,-1 3 3-15,1-3 0 0,-1 3 8 0,-3 1 0 16,-1 3 0-16,1-4 0 0,-1 8 0 0,-4-4 0 16,-4 4 0-16,4 0 0 0,-8 3 0 0,4-3 0 15,-8 7 0-15,-1 1 0 0,-4-5 0 0,1 8 0 16,-1-3 0-16,-8 3 0 0,0 0 0 0,0 0 0 0,0 0 8 16,0 0-8-16,9-4 0 0,-9 4 0 0,0 0 0 0,4-4 8 15,-4 4-8-15,0 0 0 0,0 0 0 0,0 0 0 16,12 0 0-16,-3 0 0 0,-1 0 0 0,1 0-8 15,3 0 8-15,1 4 9 0,-5 0-1 0,5-4-8 16,-1 3 0-16,1 1 0 0,-1 0-15 0,5-1 5 16,-4 5 10-16,4-4 0 0,-5-1 0 0,5 5 0 15,0-1 0-15,0-3 0 0,-1 3 0 0,9 1 0 16,-4-1 0-16,5 1 0 16,-1-1 0-1,8 1 0-15,1-1 0 16,-1 1 0-1,5 3 0 1,4-4 0 0,0 1 0-16,0-1 0 15,0-3 0 1,0 3 0-16,4 1 0 0,0-1 0 0,-4 1 0 16,0-1 0-16,0 1 0 0,0-1 0 0,0-3 0 0,4-1 0 0,0 5 0 0,0-1 0 0,0-3 0 0,5 4-12 0,-5-8 12 15,4 7 0-15,0-3 8 0,-3-1-8 0,-1 1 0 0,-4 4 0 0,-5-5 0 0,-3 5 8 0,0-1-8 0,-1 1 0 0,-4 3 0 0,-3-4 0 0,-5 1 0 0,-5-1 0 16,1 1 0-16,-4-1 0 0,-1-3 0 0,-7 0 0 0,3-1 0 0,-8-3-8 0,4 8 8 0,0 3 16 0,0 0-4 0,1 0-1 0,-5-11-11 0,4 12 0 15,-4-1 0-15,0 0 0 0,0 0 0 0,4 4-9 16,0-8 9-16,-4 8-13 0,4-3 13 0,5-1 8 16,-1 0 0-16,1 0-8 0,-5 4 0 0,8-4 0 15,-3 4 0-15,3-4 0 0,5 8 0 0,-4-4 0 16,-1 0 0-16,1 0 0 0,4 3 0 0,-1 5 0 16,-7-5 0-16,8 5 0 0,-5-5 0 0,5 5 0 0,-4-1 0 15,-5 0 0-15,5 4 0 0,-5 0 0 0,0 1 0 0,-4-1 0 16,1 0 0-16,-5 0 0 0,4 4 0 0,-4 3 0 15,-4-7 0-15,4 8 0 16,-5-4 0-16,5-1 0 0,-4-2 0 0,4 2 0 16,0-6-12-1,0-1 3-15,4 0 9 16,1-3 0-16,-1 0 0 16,0-1 0-16,4 1 0 15,1-4 0 1,-1 0 0-16,1 0 0 0,3-4 0 15,1 0 11-15,-5 4-3 0,5-4 0 0,-1 0-8 0,5 0 0 0,-4 1 0 0,3-1 0 16,-3 0 0-16,4 0 0 0,0-3 0 0,-1-1 0 0,10 1 0 0,-5-1 0 0,4 0 0 0,8 1 0 0,5-1 0 0,0-3 0 0,-5 0 0 16,5 0 0-16,4-1 0 0,0 1 0 0,0 3 0 0,-4-3 0 0,-1 4 0 0,-3-1 0 0,-1-3 0 0,-3 0 0 0,-1 3 0 15,-4-3 0-15,5-1 0 0,-1 1 0 0,0 0 0 16,1-4 0-16,-1 4 0 0,5-1 0 0,-5-3 0 0,5 4 0 16,-1-4 0-16,1 0 0 0,8 0 0 0,0 0 0 15,0 0 0-15,-1 0 0 0,6 4 0 0,-5 0 0 16,4-4 0-16,0 3 0 0,0 1 0 15,0-4 0-15,9 4 0 0,-13-4 0 16,-1 7 0-16,-3-3 0 0,4 0 0 0,-4 3 0 16,0 1 0-16,-5-1 0 0,1 0 0 0,-5 1 0 15,0-1 0-15,-3 1 0 0,-1-1 0 0,0 1 0 16,4-5 0-16,-4 5 0 16,5-1 0-16,-5-3 0 0,9 0 0 0,-5 3 0 0,4-3 0 15,5 3 0-15,0-3 0 0,0 4 0 0,-1-5 0 0,1 5 0 0,0-1 0 0,0 1 0 16,-5-5 0-16,1 5 0 0,-1-1 0 0,-7-3 0 0,-1 3 0 0,0 1 0 15,-4-4 0-15,0 3 0 0,-4-3 0 0,4 0-11 16,-5-1 11-16,-3 1 0 0,4 0 0 0,4 3 0 16,0-3 0-16,-5 0 0 0,1-1 0 0,8 1 0 15,5 0 0-15,-5 0 0 0,0-1 0 0,0-3 0 16,0 4 0-16,-4-4 0 0,4 4 0 0,-8-1 0 16,-8-3 0-16,-1 4 0 0,9-4 0 0,-9 0 0 15,-8 0 0-15,0 0 9 0,0 0-9 0,0 0 0 16,0 0 12-16,-8 8-4 0,-5-1 0 0,1 1-8 15,7 3 8-15,-16 0-8 0,-8 4 0 16,0-4 0-16,8 4 0 0,-4 0 0 0,-5 3 0 0,9 1 0 16,0 0 8-16,5-1-8 0,3 1 0 0,0 0 0 15,1-1 0-15,8 5 0 0,4-5 0 0,0 1-12 0,-5 3 12 16,10 4 0-16,3 0 0 0,0 0-9 0,9 1 9 0,-4-1 0 16,-5-4 0-16,9 4-8 0,4 0 8 0,-4 0 0 15,-9-3 0-15,5 3 0 0,-1 0 0 0,1 0 0 16,-9 4 0-16,0 0 0 0,-8-4 0 0,4 3 0 15,4 1 0-15,-4 0 0 0,-8 0 0 0,-5 0 0 16,1 3 0-16,-1-3 0 0,-4 7 0 0,-8-3-8 16,0-1 8-16,0 1-8 0,-5-1-4 0,1-3-1 15,-4 0 0-15,-1 0 0 0,0-4 13 0,-3 4 0 16,-5-8 9-16,0 4-9 0,-4-3 0 0,-5-1 0 16,1 4 0-16,0-4 0 0,-1-7 0 0,1 0 8 15,4 0-8-15,-4-4 0 0,-1-3 0 0,-3-1 0 16,-1-3 0-16,-8-4 0 0,-4-4 0 0,0 0 0 0,-8-3 0 15,-5-4 0-15,-4 0 0 0,-8 0 0 0,-5-4 0 16,-12 0 0-16,-4 0-20 0,-9 4-1 0,-3-4 0 0,-14 0 0 16,-8 4 8-16,-4-1 1 0,-8 1 1 0,-13 4 0 15,-8-1 3-15,-9 1 0 0,-8 3 0 0,0-3 0 16,4 7 8-16,-9-4-10 0,-3 0 10 0,-1 1-10 16,5 3 10-16,-9-4 0 0,1 0 0 0,-5-3 0 15,-9 3 0-15,5-4 0 0,5 1 0 0,-1-4 0 16,-4 0 0-16,-1-1 0 0,-3-2 0 0,0 2 0 15,-5-3 0-15,1 1 0 0,-1-1 0 0,-7 0 0 16,3 4 0-16,-12-1 0 0,-5 5 0 0,1-1 0 16,-5 1 0-16,0 0 0 0,5-1 0 0,-9 8-8 15,-8 0 8-15,8-4-10 0,-4 4 10 0,0 0-10 16,0-3 10-16,0 3 0 0,0-8 0 0,4 1-8 0,0 3 8 16,9-3 0-16,3-1 0 0,-7 4 0 0,-5-3 0 0,0-1 0 15,-4 1 0-15,4 0 0 0,0-1 0 0,5 4 12 16,3 1-2-16,-7 3-1 0,7 3-9 0,9 1 0 15,-8 7 0-15,7 0 8 0,-3 1-8 0,4-1 0 16,0 4 0-16,4 0 0 0,13 3-8 0,4-3 8 16,0-4-10-16,8 4 10 0,9-7 0 0,-1-1 0 15,5 1-8-15,-4-1 8 0,4-3 0 16,8-4 8-16,-4 4 0 0,9-4-8 16,-1 0 17-16,9 0-3 0,8 0-1 15,5-4 0-15,-9-4 12 0,17 5 3 16,12-1 0-16,0 0 0 0,-8 0-16 0,17 4-2 15,-4 0-1-15,8 4 0 0,4-4-9 0,-4 0 0 16,0 8 0-16,4-1 0 0,9 1 0 0,-1 3-17 0,-8 0 4 0,9-4 1 16,4 5-3-16,4-1 0 0,8 0 0 0,0 0 0 0,1-3 4 0,12-1 1 0,-9 0 0 0,9 1 0 15,0-8 20-15,8 0 4 0,9 0 1 0,0-4 0 16,8 0 2-16,-4-3 1 0,4 0 0 0,0-1 0 16,12 1-4-16,1-1-1 0,0 1 0 0,-5-1 0 15,13-3-13-15,9 4 9 0,-9 3-9 0,12-4 8 16,-7-3-8-16,12 4 0 0,4-1 0 15,-5 5 0-15,10-1 0 0,-1 0 8 0,4 4-8 16,1-4 8-16,-5-7-8 0,4 8 0 0,5-5-12 0,4 4 12 16,0-7-9-16,-9-4 9 0,0-3 0 15,5-5 0-15,4-3-13 0,4 0 4 0,0-4 1 0,0 1 0 16,0-5-12-16,0-7-1 0,0 0-1 0,4-4 0 16,4-3-20-16,-8 3-4 0,0-3-1 15,0-5 0-15,0 1 2 0,-8 4 0 0,4 3 0 0,4 0 0 16,-13 1-100-16,9-1-20 0</inkml:trace>
  <inkml:trace contextRef="#ctx0" brushRef="#br0" timeOffset="736.9465">19802 15019 2275 0,'25'4'50'0,"-12"0"10"0,-1-4 3 0,5 0 1 0,0 7-52 0,8 0-12 0,4 1 0 0,1 3 0 16,-1 0 0-16,5 4 0 0,-1 0 0 0,5 7 0 15,0 5 0-15,-5-1 0 0,5-4 0 0,-5 8-10 16,-3 0 10-16,3-1 0 0,5 5 0 0,-4-1 0 16,-1 1 0-16,1 0 0 0,3-1 8 0,1 1-8 15,0-8 0-15,0 4 0 0,4-1 0 0,0-3 0 32,4-7-152-32,-13-8-24 0,64 0-6 0,-26-11-1 15</inkml:trace>
  <inkml:trace contextRef="#ctx0" brushRef="#br0" timeOffset="927.2085">21022 14855 2131 0,'0'0'189'0,"0"0"-151"0,0 0-30 0,0 0-8 0,0 0 104 0,0 0 20 16,-4 8 4-16,4-1 1 0,-4 4-69 0,-9 8-13 15,-3 7-3-15,-5 4-1 0,-9 3-19 0,-7 5-4 16,-14 3-1-16,1 7 0 0,-13 4-19 0,-8 4 0 0,-9 0 0 0,-4 4 0 15,-4-5 0-15,4 1 0 0,0 0 0 16,0-4 0 0,0 4-16-16,9-3-11 0,4-5-1 0,4 0-791 0,-1-7-157 15</inkml:trace>
  <inkml:trace contextRef="#ctx0" brushRef="#br0" timeOffset="5084.1551">1943 13704 720 0,'0'0'32'0,"0"0"6"0,0 0-30 0,0 0-8 16,0 0 0-16,0 0 0 0,0 0 123 0,0 0 23 15,0 0 5-15,0 0 1 0,0 0-107 0,0 0-21 16,0 0-4-16,0 0 0 0,0 0 2 0,0 0 1 16,0 0 0-16,0 0 0 0,0 0-1 0,0 0 0 15,5 0 0-15,-5 0 0 0,0 0 85 0,0 0 17 16,0 0 3-16,0 0 1 0,0 0 15 0,0 0 3 15,0 0 1-15,0 0 0 0,0-8-46 0,0 8-9 16,0 0-1-16,-5-4-1 0,-3 1-40 0,4-1-8 16,-9 4-2-16,5 0 0 0,-1 0-19 0,-3 0-4 15,-1 0-1-15,-3 4 0 0,3-4-8 0,-12-4-8 16,8 4 9-16,-8 0-9 0,8 0 0 0,0 0 8 0,1-4-8 16,-5 1 0-16,4-1 0 0,0 0 0 0,4 0 0 0,-12 1 0 15,4-1 0-15,-4 4 0 0,0-4 0 0,4 0 0 16,-4 1 0-16,-5-5 0 0,5 5 0 0,9-1 0 15,-10 0 0-15,5-3 0 0,0 3 0 0,5 0 0 16,3 0 0-16,-4 1 0 0,13-1 0 16,-4 0 0-16,3 1 0 0,5 3 0 0,-12-4 8 15,12 4-8-15,0 0 10 0,0 0-10 0,0 0 10 0,0 0-10 16,0 0 10-16,0 0-10 0,0 0 10 0,0 0-10 16,0 0 14-16,0 0-3 0,0 0-1 0,0 0 0 15,0 0 8-15,0 0 2 0,0 0 0 0,0 11 0 0,0 4-1 16,0 4 0-16,0 3 0 0,0 4 0 0,4 4-8 0,-4 3-2 15,8 1 0-15,-8 7 0 0,5-4 4 0,3 0 1 16,-8 1 0-16,13 3 0 0,-13-4-14 0,4 4-15 16,0-4 3-16,4 0 1 0,-8 1 11 0,5-1 0 15,3-4 0-15,-4 5 0 0,-4-1 0 0,0 0 0 16,0 8 0-16,0-4 0 0,0 4 0 0,0-1-13 16,0 5 5-16,0-4 8 0,0-4-10 0,0-4 10 15,0 0 0-15,0-3-9 0,0-5 9 0,0-2 0 16,0-5 0-16,0-3 0 0,0-1 0 0,0-7 0 15,0 4 0-15,0-7-8 0,0-8 8 0,4 7-8 16,-4-7 8-16,9 4-8 16,3 0-24-16,-7-1-4 0,3-3 0 0,0 0-1 15,5 0 49-15,0-3 9 0,-1 3 3 0,1-4 0 16,3 4-39-16,-3 0-7 16,4 0-2-16,8 4 0 0,-8-4 37 0,8 3 7 15,-4 1 2-15,4 0 0 16,-12 0-22-16,3-1 0 0,14 5 0 15,8-5 0-15,-9 1 0 0,13 0 0 16,-9 0 0-16,5-1 0 16,-4-3-18-16,8 4-2 0,-17-4 0 15,8 0 0-15,5 0 32 0,-9 0 5 0,1-4 2 0,-1 1 0 0,1-1-19 0,-1 0 0 0,-4-3 0 16,-4 3 0-16,4-3 8 0,-12-1-8 0,-1 1 0 0,1-1 0 0,-5 1 0 0,5-4 0 0,-1 3 0 0,1 1 0 0,0-1 8 0,3-3-8 0,-11 0 0 0,3 0 0 16,5-1 11-16,-9 1-11 0,-4-7 10 0,4 3-10 0,4-8 14 15,-8 1-3-15,0-4-1 0,0-4 0 0,-8-3-10 0,4-1 0 16,-9-7 0-16,9-4 0 0,-9-3 9 0,-3 3-9 15,7-7 10-15,-8 7-10 0,1-3 0 0,3 3 0 16,-4-3 0-16,5 7 0 0,-1 0 0 0,-4 7 0 16,5 1 0-16,8 3 0 0,-9 4 0 0,5 3-10 15,3 1 0-15,-3 7 0 16,4 0-122-16,0 4-25 0,4 0-5 0,0 0-1114 0</inkml:trace>
  <inkml:trace contextRef="#ctx0" brushRef="#br0" timeOffset="13163.3231">5542 15917 2149 0,'0'0'47'15,"0"0"9"-15,0 0 3 0,0 0 2 0,0 0-49 0,0 0-12 0,0 0 0 0,0 0 0 0,0 0 165 0,8-4 31 16,-8 4 5-16,0 0 2 0,0 0-82 0,0 0-16 16,0 0-3-16,5-7-1 0,-1 3-56 0,8-7-11 15,1 4-2-15,4-5-1 0,4-6-11 16,4-4-3-16,4-1 0 0,9 1 0 0,-17-4-8 0,12 0-1 16,-3-4-8-16,3 4 12 0,-3 0-12 0,7 0 0 15,-7-1 0-15,3 5 0 0,5 0 0 0,-9-1 0 16,1 5 0-16,-1 3 0 15,-4 0-17-15,-4 0-10 0,-4 8-1 0,4-5-1 16,-8 9-95-16,-5-5-20 0,0 4-3 0,5 1-753 16,-9 6-152-16</inkml:trace>
  <inkml:trace contextRef="#ctx0" brushRef="#br0" timeOffset="16128.9242">6049 16644 172 0,'0'0'16'0,"0"0"-16"16,0 0 0-16,0 0 0 0,0 0 415 0,0 0 80 15,-8 0 16-15,8 4 3 0,-13-1-302 0,13-3-61 16,-8 4-12-16,8-4-3 0,-8 0-60 0,8 0-12 16,-5 0-2-16,-3 0-1 0,-4 0-29 0,3 0-7 15,9 0-1-15,0 0 0 0,-8 0 0 0,8 0-1 16,0 0 0-16,0 0 0 0,0 4 8 0,-13 0 1 15,1-1 1-15,-1 5 0 0,9-1-3 0,-13 1-1 16,9 3 0-16,3 4 0 0,-3 0-12 0,4 0-2 16,-9 3-1-16,9 8 0 0,4-3-6 0,0 3-8 15,4 4 11-15,0-1-11 0,5 5 0 0,3-8 0 16,1 4 0-16,4-4 0 0,4 0-13 0,0-4-10 16,0-7-1-16,4 0-1 0,0 0 25 0,4-8 0 0,1 1 0 15,-13-1 0-15,-5-3 0 16,9-4 0-16,0 4 0 0,-4-4 0 0,0-4 8 0,-5 0 8 0,13-3 0 0,-12-4 1 15,4-4-27-15,-13 4-6 16,4-8 0-16,1 0-1 0,-5-3 43 0,0-4 9 0,0 0 1 0,-4-4 1 16,-4 0-8-16,-4-7-1 0,-1 3-1 0,-12 5 0 15,13-1-53-15,-5 4-10 0,-8 0-3 16,13 7 0-16,-13 0 11 0,4 8 3 0,-8 4 0 0,4-1 0 0,-8 8 25 16,-1 8 19-16,5-1-3 0,0 4-1 15,4 1-36-15,0 2-7 0,0 5-2 0,13-4 0 16,-1 0-158-16</inkml:trace>
  <inkml:trace contextRef="#ctx0" brushRef="#br0" timeOffset="22148.8825">6150 15455 460 0,'0'0'41'0,"0"0"-33"0,0 0-8 0,0 0 0 15,-4 4 181-15,4-4 35 0,0 0 6 0,0 0 2 16,-13 4-68-16,13-4-14 0,0 0-2 0,0 0-1 16,0 0-69-16,0 0-14 0,0 0-2 0,0 0-1 15,0 0 9-15,0 0 2 0,0 0 0 0,0 0 0 16,0 0-8-16,0 0 0 0,0 0-1 0,0 0 0 15,-4 0 7-15,4 0 2 0,0 0 0 0,-8-4 0 16,-1 4 7-16,-3-4 1 0,-1 4 1 0,1 0 0 16,-1-4-73-16,0 1 0 0,-3-5-19 0,-1 4 4 15,4 1 15-15,1-8 16 0,-5 3-3 0,4 1-1 16,-3-5-2-16,3 1-1 0,0-4 0 0,-3 0 0 0,-1-3-9 16,0-1 8-16,4-3-8 0,-7 3 8 0,-1-3-8 15,0 0 0-15,0-1 0 0,-5 1 0 0,1-4 0 0,-4 3-16 16,-5-3 4-16,1 0 1 0,-1 0 11 15,-3 4 0-15,-5-4 0 0,4 0 0 0,-4-1 13 0,0 1 5 16,-4 0 1-16,0 0 0 0,-5-4-31 0,-3 4-5 16,4-4-2-16,-9 1 0 0,4 3 19 0,1-8 0 15,-5 8 0-15,0-8 0 0,5 1 16 0,-5-1 6 16,5 5 2-16,-5-1 0 0,4 0-15 0,-8 0-9 16,-4 4 12-16,4-4-12 0,13 8 20 0,4-4-4 15,-9 3 0-15,9 1 0 0,-4-4-1 0,12 4-1 16,-4-5 0-16,0 1 0 0,5 0-14 0,3-3 9 15,-4-5-9-15,5 4 8 0,-5 4-8 0,4-4 0 16,9 0 0-16,-4-3 0 16,0-4 0-16,12 3 0 15,8-3 0-15,-3 0 0 16,-9 3 0 0,4 0 0-16,-4-3 0 0,4 4 0 15,5-1 15 1,-5 1 1-16,4-5 0 0,1 5 0 0,-1-4-26 0,5 3-5 0,-5 0-1 0,1 5 0 0,7-5 25 0,-7 4 5 15,3 0 1-15,5 4 0 0,-8 0-15 0,7 0 0 0,5 4 0 0,0-1 0 0,0 5 0 0,-8-1 0 0,8 1 0 0,8-1 0 0,-8 0-8 0,5 1 8 0,-1 3 0 16,4-4 0-16,5 1-9 0,-1 3 9 0,-7-4 0 0,7 0-9 16,1-3 9-16,8 0-13 0,-9 3 5 0,13-3 8 15,-8-1 0-15,8 1 0 0,-12-4 0 0,8 3 12 16,4 1-12-16,5 0 0 0,-1-1-12 16,13-6 12-16,0 2 0 0,-9 1 10 15,9-3 1-15,9 3 0 0,-5-4-11 16,0 4 10-16,4 0-10 0,9-1 10 15,-9 1-21-15,13-3-4 0,-13 2-1 16,13 1 0-16,-4 0 31 0,0 0 5 0,-5 0 2 0,5-4 0 0,-4 4-22 0,3 0 8 0,1 0-8 16,0 0 0-16,8 0 0 0,-8 0 0 0,3 3 0 0,6-3 0 0,-14 0 0 0,5 4 0 15,0 3 0-15,8-3 8 0,-4 3-8 0,4 4 0 16,4-3 0-16,0-1 0 0,-12 0 0 0,4 5 0 16,0-1 8-16,4 0-8 0,-4-4 12 0,0 8-3 15,-5-4 0-15,10 0 0 0,-1 0 2 0,-4 0 0 16,4 0 0-16,-9 0 0 0,-3 4 4 0,4 0 1 15,-13-4 0-15,4 4 0 0,0-4-16 0,-3-4 0 16,-10 5 0-16,9-1 0 0,5-4 12 0,-9 4-1 16,-5 0 0-16,5 0 0 0,-4 4-11 0,-4 0-16 15,-5 4 4-15,-4-5 1 0,0 1 24 0,-4 4 5 0,-8-1 1 0,4 5 0 16,-9-5-11-16,0 4-8 16,-3 1 9-16,-5 3-9 0,0 0 10 15,0 0-10-15,0 0 10 0,0 0-10 0,0 0 34 0,0 0 1 16,0 0 0-16,0 0 0 15,0 0-79-15,0 0-16 0,0 0-4 0,0 0 0 16,0 0-102-16,0 0-21 0,4 11-4 0</inkml:trace>
  <inkml:trace contextRef="#ctx0" brushRef="#br0" timeOffset="24435.1382">4959 14184 864 0,'0'0'76'0,"0"0"-60"0,13 0-16 0,-13 0 0 16,0 0 144-16,0-3 25 0,12-5 6 0,-12 1 1 15,0-1-90-15,0-3-18 0,0 0-3 0,0-4-1 16,0-4 25-16,-8 4 5 0,4-3 1 0,-5-1 0 0,5-3-15 0,4 3-2 16,-13-3-1-16,9-1 0 0,4 1 6 0,-8 0 1 15,-5-1 0-15,-4 5 0 0,-8-1-20 16,4 8-4-16,5 0-1 0,-10 3 0 0,-3 5-15 16,0 6-2-16,-1 8-1 0,1 8 0 0,-5 7-5 15,-3 8 0 1,-1 7-1-16,4 11 0 0,-8 0-16 0,13 4-3 15,-9 0-1-15,9 7 0 16,12 1 0-16,-4-5 0 0,17 5 0 16,4-5 0-16,4-10 0 15,9-1 0-15,8-3 0 0,0-8 0 16,8-3-15-16,0-8 11 0,-3-4-11 0,11-3 10 0,-7-8-2 0,3-7-8 0,-3-4 12 16,7-8-4-16,5 1-8 0,-8-8 0 0,-9-11 0 0,9 0 0 0,7 0 0 0,1-12 0 0,-4-3 0 0,4-7 0 0,-8-1 11 0,-5 1 0 15,-4-1 0-15,-12-3 0 0,-5 0-11 0,1 0 12 0,-9-8-12 16,-9 4 12-16,1 1-12 0,-1 2 0 15,-3 5 0-15,-1 7 8 0,-4 7-8 0,-12 8-11 0,-4 8 3 0,3 14 0 32,9 11-20-32,0 8-4 0,-8 19-1 0,-9 11 0 15,5 7-100-15,3 11-20 0,-3 4-4 0,12 8-1135 0</inkml:trace>
  <inkml:trace contextRef="#ctx0" brushRef="#br0" timeOffset="24864.1021">4816 14758 518 0,'0'0'46'0,"0"0"-37"16,-8 4-9-16,0 0 0 0,-1-1 322 0,5 5 62 16,-13-1 13-16,9 1 3 0,-5-1-141 0,1 1-28 15,-5 3-6-15,4 0-1 0,5 4-92 0,-5 4-18 16,-8-5-4-16,5 9-1 0,3-1-55 0,-4 4-11 15,-4 8-3-15,9 3 0 0,-1 8-27 0,-4 0-5 16,5-1-8-16,-5 5 11 0,4-1-11 0,1-3 0 16,3 0 0-16,1-8 0 15,8-4-28-15,-13-3-4 0,13-7 0 0,-8 3-1 16,0-8-75-16,3-3-16 0,1-4-2 16,0 1-1-1,4-12-100-15,-12 3-20 0</inkml:trace>
  <inkml:trace contextRef="#ctx0" brushRef="#br0" timeOffset="25081.0329">4170 15041 1152 0,'0'0'102'0,"0"0"-82"0,0 0-20 0,0 0 0 0,0 0 343 0,0 8 64 16,5 3 13-16,7 4 2 0,-8 0-241 0,5 7-48 16,12 8-9-16,-9 7-3 0,1 4-60 0,0 0-12 15,3 8-2-15,9-1-1 0,-12-7-30 0,8 0-5 16,4 0-2-16,-8-4 0 0,8-10-9 0,5-1 0 15,-14-8 0-15,14-3 0 0,-5-4-12 0,0-3-2 16,4-8 0-16,-8 0 0 0,9-8 3 0,-9 1 1 16,8-8 0-16,0 0 0 0,1-7 10 0,-9-4-13 15,12 0 5-15,-3-8 8 16,-14-11-128-16,10-3-19 0,-10-8-3 0,1 11-1 0</inkml:trace>
  <inkml:trace contextRef="#ctx0" brushRef="#br0" timeOffset="31603.3149">8880 16800 864 0,'0'0'76'0,"0"0"-60"0,0 0-16 0,0 0 0 15,0 0 164-15,0 0 29 0,0 0 7 0,0 0 0 16,17 0-104-16,-17 0-22 0,0 0-4 0,9 0-1 15,3 0-3-15,-12 0-1 0,13 4 0 0,-1 0 0 16,1 0-1-16,0-1 0 0,-13-3 0 0,8 4 0 16,4 0-24-16,-12-4-4 0,13 4-2 0,-5-1 0 15,-8-3-10-15,0 0-1 0,13 8-1 0,-13-8 0 16,0 0-5-16,0 0-1 0,0 0 0 0,0 0 0 16,0 0 7-16,0 0 1 0,0 0 0 0,0 0 0 0,0 0 3 15,0 0 1-15,0 0 0 0,-8 0 0 0,-5 0-16 16,0-4-2-16,-3 0-1 0,-1 1 0 0,0-5-9 0,-4 4 10 15,4 1-10-15,-4-5 10 0,-4 1-10 0,0-4 0 16,4 3 0-16,-4-3 0 0,0 0 0 0,0 0 0 16,-5-1 0-16,1 1 0 0,0 0 0 0,-1 0 0 15,1-4 8-15,4 0-8 0,-9 0 0 0,9 0 0 16,-4 0 8-16,3 0-8 0,5 0 9 0,5 4 0 0,-1 0 0 16,4 4 0-16,5-1 11 0,4 4 1 0,4 4 1 15,0 0 0-15,0 0-22 0,0 0 0 0,4 15 0 16,0 0-8-16,5 0 8 0,-1 8-13 0,5-1 5 15,-1 8 8-15,-4-4-9 0,5 0 9 0,-9 4 0 0,5-4 0 16,-1 4 0-16,-4-1-8 0,0 1 8 0,1 4 0 16,-1-1 0-16,-4 1 0 0,4-1 0 0,-4 5 0 15,-4-5 16-15,4 4 3 0,0 1 1 0,-4-1 0 16,4-3-30-16,-5-1-6 0,1 4 0 0,4-7-1 16,0 0 17-16,-4 0 0 0,4-8 0 0,0 1 0 15,0-1 0-15,0-4 0 0,0 1 0 0,4-4 0 16,-4 0 0-16,0-4 0 0,4 0 9 0,-4-3-9 15,0 3 24-15,-4-4-1 0,4-7 0 0,0 8 0 16,0-8-2-16,0 7 0 0,0 1 0 0,0-8 0 16,-4 7-7-16,4 4-2 0,-8-3 0 0,3 3 0 15,5-4-12-15,-4 1 8 0,0-1-8 0,4 5 0 0,0-12 8 0,0 0-8 16,0 0 0-16,0 0 0 0,0 0 18 0,0 0-2 16,0 0-1-16,0 0 0 0,0 0-23 0,0 0-5 15,8 0-1-15,9 0 0 0,0 0 14 0,4-4 0 16,4 4 0-16,9 0 0 0,-1-4 0 15,9 4-9-15,0 4 9 0,8 0 0 16,9 3 0-16,4 4 17 16,-4-3-2-16,8 7-1 0,0-4-34 15,8 0-8-15,5 4 0 0,8-4-1 16,0 0-87-16,9 0-16 0,-1-3-4 16,9-8-1089-16</inkml:trace>
  <inkml:trace contextRef="#ctx0" brushRef="#br0" timeOffset="32603.319">15876 16700 1958 0,'-21'-11'174'0,"17"7"-139"0,-4 0-35 0,3 0 0 0,1 4 155 0,4-3 24 16,0 3 5-16,0 0 0 0,0 0-126 0,0 0-26 15,0 0-4-15,0 0-2 0,0 0-37 0,0 0-7 16,13 7-2-16,-1 1 0 0,-3-5 20 0,8 1-10 15,-9 0 10-15,9 0-8 0,4-1 8 0,-5-3 0 16,10 0 0-16,-1 0 0 0,0-3 0 0,4-1 0 16,5 0 0-16,4 0 0 0,-1-3 0 0,5 3 0 15,4-3 0-15,-4 3 0 0,0 0 0 0,0 4 0 16,-4-3 0-16,-4 6 0 0,-5 1 0 0,-4 0 0 16,-8-1 0-16,0 1 0 0,-5 4 0 0,-3-1 0 15,-5 1 0-15,0-1 8 0,0 4 4 0,-4 4 2 0,-4 0 0 16,0 0 0-16,0 0 10 0,-9 3 1 0,0 5 1 15,1-1 0-15,-5 4-4 0,5 0-1 0,-1 4 0 0,-4 0 0 16,5 0 3-16,-5 0 0 0,4 3 0 0,5 4 0 16,-5 1-9-16,1 3-2 0,3 3 0 0,-3 1 0 15,3 4-13-15,1-1 0 0,4 0 8 0,-5 1-8 16,9 3 0-16,-4-4 0 0,0 1 0 0,0-1 0 16,4 1 0-16,-4-4 0 0,4-1 0 0,-5-3 0 15,5-3 0-15,0-5 8 0,0-7-8 0,-4 0 0 16,4-3 9-16,0-5-1 0,-4-3 0 0,4 0 0 15,0 0 23-15,-4-8 4 0,4-7 1 0,0 0 0 16,0 0-5-16,0 0-1 0,0 0 0 0,0 0 0 16,0 0-10-16,0 0-1 0,0 0-1 0,0 0 0 15,0 0-8-15,-9-7-2 0,-3 3 0 0,-5-3 0 16,0-4-8-16,-4 3-12 0,-4 1 2 0,-4-1 1 16,-5 4-23-16,-12 1-4 0,-8 6 0 0,-9 9-931 15,-17 3-185-15</inkml:trace>
  <inkml:trace contextRef="#ctx0" brushRef="#br0" timeOffset="37672.6459">13808 13532 403 0,'21'-11'17'0,"-16"11"5"0,-5 0-22 0,0 0 0 0,0 0 0 0,0 0 0 16,0 0 332-16,0 0 61 0,0 0 13 0,0 0 2 15,0 0-206-15,0 0-42 0,0 0-8 0,0 0-1 16,-13 11-52-16,5 0-11 0,-1-3-1 0,1 3-1 16,0 0-33-16,-1 0-6 0,1 1-2 0,4-1 0 15,-5-4-10-15,1 8-3 0,4-4 0 0,4 0 0 0,0-3-19 0,-5-1-4 16,1 5-1-16,-4-5 0 16,4 4-8-16,-5 4 0 0,1-4 0 0,-1 8 8 15,-7-1-8-15,3 5 10 0,-4-1-10 0,-4 8 10 16,-4 4-10-16,0 7 8 0,-4-4-8 15,-1 8 8-15,-7-1-8 16,-1 5 0-16,4 3 0 0,-8 0 0 0,5-4 0 16,-1 8 0-16,0 4 8 0,-4 7-8 15,4-4 0-15,-4 1 0 0,9 3 0 16,-5 0 0-16,0-4 0 16,5-3 0-16,-1 0 0 0,-8 7 0 0,9-4 0 0,-5 0 0 0,-4 4 0 15,0 4 0-15,0-4 0 0,0 0 13 0,0 0-1 0,-8 4-1 0,4-7-11 0,4-1 0 0,0 0 0 0,0 4 0 0,8-7-9 0,1 0-4 16,-1-4-1-16,5-4 0 0,4-8 14 0,12-6 0 15,1-5 0-15,-5-7 0 0,4 4 0 0,1-4 0 16,8-7 0-16,-5 0 10 0,5-1-10 0,4-3 0 0,0-4 0 0,4 0 8 16,0-3-8-16,5-1 0 0,8-3 0 0,4 0 0 15,-5-4 0-15,9 4-9 0,5-4 9 0,3 0 0 16,5-4 0-16,0 4-8 0,0 0 8 0,-1 4 0 16,9-1 0-16,1 1 0 0,3 0 0 0,0 3 0 15,5 4 16-15,4-3-4 0,-1 3 0 0,26 8 0 16,-4-4 4-16,-1-1 1 0,5 1 0 15,4 4 0-15,-8 0-1 0,0-1 0 16,0 1 0-16,16-1 0 16,-4-3-4-16,1 0-2 15,3-4 0-15,9 1 0 0,-9-9 0 16,1 5 0-16,3-4 0 0,9-1 0 16,-12-3-10-16,4 0 0 0,-9 0 0 15,4-7 8-15,-3-1-8 16,-10 1 0-16,1-4 0 15,-4 0 8-15,-9 7-8 0,-4-4 0 0,-8 1 0 16,-9-1 0-16,1 5 9 0,-9-5-9 0,-9 5 10 0,5-5-10 0,-9 1 0 0,-3-1 0 0,-5 1 0 0,0 3 0 0,-5-3 0 0,1 3 0 16,-4-4 0-16,-1 1 0 0,-12 7 0 0,0 0 0 0,9-11 0 0,-9 11 0 0,0 0 8 0,0 0-8 0,0 0 0 0,4-8 9 0,0-3-9 0,-4 11 0 15,0 0 0-15,0 0 8 0,4-15-8 0,5 4 0 16,-9 11-10-16,4-7 10 0,-4 7 0 0,0 0 0 16,4-15 0-16,-4 15 0 0,0 0 0 0,0 0 0 15,0 0 0-15,4-8 0 0,5 1 0 0,-9 7 0 16,0 0 0-16,0 0 0 0,0 0 0 0,0 0 0 15,8-11 0-15,-8 11 0 0,4-4 0 0,-4 4 0 16,0 0 0-16,0 0 0 0,0 0 0 16,0 0 0-16,0 0 0 0,0 0 0 0,0 0 0 0,9-8 0 15,-1 5 0-15,-8 3 0 16,0 0 0-16,0-11 0 0,-4 3 0 0,-5-3 0 0,5-4 0 16,-8 0 15-16,-1-7-2 0,-4-1 0 0,0-3-5 0,-4 0 0 15,-4-7-8-15,0-5 12 0,0 5-12 0,4-8 0 0,-8 0 0 16,-5-8 0-16,5-3 0 0,-9 0 0 0,0-4 0 15,-8-11 0-15,4 0-18 0,-4-4 0 0,0-7 0 0,0-12 0 16,-9 1 18-16,9-4 16 0,-4 3-4 0,-5-14 0 16,1 7-12-16,-1-3-16 0,-4 3 3 0,1-8 1 15,-1 12 12-15,5 4 0 0,-9-4 0 0,0-1 0 0,8 16 0 16,1 7-11-16,3 8 11 0,5 11-10 0,0 11 10 0,8 7 9 16,1 4-1-16,7 4-8 0,1 15 10 0,12 4-10 15,-4-1 8-15,9 5-8 16,3-1 0-16,9 4 0 0,0 0 0 0,0 0 0 15,9 11-24-15,3 4 0 0,1-4 0 0,8 8 0 16,-5 3-172-16,5 0-36 16</inkml:trace>
  <inkml:trace contextRef="#ctx0" brushRef="#br0" timeOffset="41643.5076">11661 13800 460 0,'17'-3'41'0,"-5"3"-33"0,-12 0-8 0,5-4 0 0,7 0 163 0,-3 4 30 16,-1-3 7-16,-8 3 0 0,0 0-90 0,0 0-18 0,8-4-4 0,5 0-1 15,-13 4 33-15,0 0 6 0,0 0 2 0,0 0 0 16,-8-7 29-16,8 7 7 0,0 0 0 0,0-4 1 16,0-4-59-16,-5 1-12 0,-7 0-2 0,8 3-1 15,-5-4-15-15,1-3-2 0,-13 4-1 0,4-1 0 16,5 1-48-16,-5-1-9 0,-8 1-3 0,-5 0 0 16,-3 3-13-16,3 0 9 15,5 0-9-15,-13-3 8 0,-4 7-8 16,5 0 0-1,7 4 0 1,-3 3 0 0,-9-3 0-16,8 0 0 15,5 7 0-15,4 0 0 16,0 4-21 0,4 3-3-16,-5 8-1 15,6 12 0-15,-1 6 35 0,4 12 7 0,0 11 2 0,9 8 0 0,8 3-31 16,0 1-5-16,0 6-2 0,12 5 0 0,1-8 67 0,-1-19 12 0,14 0 4 0,-1-3 0 0,8-4-56 0,5-4-8 15,8-4-8-15,0-7 8 0,5-3 0 0,3-1 17 0,-4-7-1 0,-3-4-1 0,-5-7-7 0,-1-5 0 0,10-6-8 0,3-8 12 0,-3-4-12 0,7-3 9 0,1-8-9 0,0 0 8 16,-5-7-22-16,-3-8-5 0,-1-4-1 0,-12-11 0 0,-13-10 68 0,4-5 12 0,5-11 4 0,-5 0 0 16,-12 4-79-16,0-4-15 0,4-3-3 0,-9-8-1 0,-3-4 22 0,-14 1 12 15,-7 3-12-15,-5 0 12 0,5 7-26 0,-14 8 2 16,-7 4 0-16,-13 3 0 0,-5 8 24 0,1 7 0 16,0 12 0-16,-1 14 0 0,-3 15-10 0,-5 12 10 15,5 10-12-15,-9 12 12 0,0 15-20 0,0 3 4 16,13 12 0-16,-13 33 0 15,16-7-47-15,14-4-9 0,12-4-1 0,8 0-849 0,18-7-170 0</inkml:trace>
  <inkml:trace contextRef="#ctx0" brushRef="#br0" timeOffset="42035.0415">11611 15112 705 0,'0'0'31'0,"0"0"7"0,8 0-30 0,-8 0-8 16,0 0 0-16,0 0 0 0,13-3 148 0,-5-1 28 16,1 0 5-16,-1-3 2 0,5-1-15 0,-1 1-2 15,1-1-1-15,-1 1 0 16,1-1-29-16,-5 5-7 0,-4-5-1 0,1 1 0 0,3 3 6 0,-8 4 1 15,0 0 0-15,0 0 0 0,4 0-43 0,-4 0-8 16,0 0-1-16,-8 19-1 0,-5 7-34 0,1 15-8 16,-5 18 0-16,4 8-1 15,-3 4-7-15,3 0-2 0,-4 0 0 16,0 11 0-16,1 0-12 16,7-15-2-16,5-4-1 15,0 1 0-15,0-5-15 0,-1-3 8 16,5-4-8-1,0-3 0-15,-4-8 19 0,4-8-3 16,0 1 0-16,9-4 0 0,-5-4-96 0,4-8-19 0,-8-6-4 0,4-5-1 0,-4-7-112 0,0 0-24 0,5-11-4 0</inkml:trace>
  <inkml:trace contextRef="#ctx0" brushRef="#br0" timeOffset="42265.1297">11389 15787 633 0,'25'11'56'0,"-25"-11"-44"0,-9 4-12 16,5 3 0-16,4-7 387 0,0 0 75 0,0 0 15 0,0 0 3 15,-8 11-272-15,8 1-56 0,8 2-10 0,-4 5-2 16,-4 7-68-16,0 4-14 0,9 7-2 0,3 8-1 15,-3-4-28-15,3 0-6 0,-3-4-1 0,-1-7 0 16,5 0-20-16,3-4 9 0,1-4-9 0,4-3 0 16,0 0 0-16,0-1 0 0,-8-3 0 0,8 0 0 15,-5-8 0-15,5-3 0 0,0-4 0 0,4-4 0 16,-8-7 0-16,4-4-9 0,9-3 9 0,-5-1-8 16,-4-7-60-1,-9-4-12-15,-3-7-3 0,3-8-1221 16</inkml:trace>
  <inkml:trace contextRef="#ctx0" brushRef="#br0" timeOffset="43034.1674">9229 14952 172 0,'0'0'16'0,"0"0"-16"0,0 0 0 0,0 0 0 0,4 7 244 0,-4-7 47 15,0 0 9-15,0 0 1 0,0 0-104 0,0 0-21 16,0 0-4-16,0 0 0 0,0 0-48 0,0 0-10 16,0 0-2-16,0 0 0 0,4-3-31 0,0-5-6 15,0 5-2-15,-4-5 0 0,0 1-34 0,0-1-7 16,-4 1-2-16,0-1 0 0,-4-3 5 0,-5 4 1 16,-8-1 0-16,8 1 0 0,-8-1-12 0,5 5-1 15,-5 3-1-15,8 0 0 0,-16 0-4 0,8 7-1 16,0-3 0-16,-9 7 0 0,-3 4-5 0,4 0-2 15,-9 3 0-15,4 5 0 0,-4-5-10 0,9 8 12 16,0 4-12-16,4 8 12 0,-5 3-12 0,13 0 0 16,1 3 9-16,3 5-9 0,9 10 0 0,4 1 0 15,0 11 0-15,4 0 0 0,5 7 9 0,7 0 1 16,5-3 0-16,13-1 0 0,4-3 0 0,-5-8 0 0,5-3 0 0,-9-12 0 16,5-3-2-16,8 4 0 0,-5-8 0 0,5-8 0 15,-4-11 15-15,8-7 2 0,0-3 1 0,5-12 0 16,3-8 2-16,1-3 1 0,-1-8 0 0,-8-3 0 15,1-4-5-15,-5-8-2 0,-13-10 0 0,4-12 0 16,5-11-22-16,-8-4 0 0,-1-4-10 0,-12-7 10 16,-17 4 11-16,0-8 9 0,0-14 1 0,-5-12 1 15,-3 11-35-15,-4 8-7 0,-5 0-2 0,-8 0 0 16,-1 11-23-16,-3 11-5 16,-5 11-1-16,-3 12 0 0,-1 14 16 15,-4 19 3-15,-4 19 1 0,0 15 0 16,4 11 12-16,8-1 3 0,1 20 0 0,3 3 0 15,-3 8-63-15,8 7-12 0,4 0-2 16,8 0-1-16,-4-4-116 0,13 16-23 0</inkml:trace>
  <inkml:trace contextRef="#ctx0" brushRef="#br0" timeOffset="43345.1251">9468 16044 2185 0,'0'0'96'0,"0"0"21"15,0 7-93-15,8 1-24 0,0-1 0 0,-3 1 0 0,-1-1 159 0,0-3 27 0,-4-4 6 0,4 7 0 16,0 1-78-16,-4-8-16 0,0 0-3 0,0 11-1 16,5 4-50-16,3 0-9 0,-4 3-3 0,0 9 0 15,1 2-16-15,3 5-3 0,-8 11-1 0,4 7 0 16,0 7-12-16,0-3 0 0,1 4 0 0,-5-4 0 15,-13-8 0-15,9-3 8 0,-4-4-8 0,-1 0 0 16,5-7 0-16,-4-1-10 0,-1-3 2 16,5-4 0-16,-4-4-61 15,3-3-12-15,-3-4-3 0,4 0 0 16,4-15-124-16,0 0-26 0,0 0-5 0</inkml:trace>
  <inkml:trace contextRef="#ctx0" brushRef="#br0" timeOffset="43563.3125">9262 16558 2880 0,'0'0'64'0,"0"0"12"0,0 0 4 0,0 0 0 16,0 11-64-16,0 1-16 0,8 6 0 0,5 8 0 0,8 4 54 15,0 0 8-15,8 0 2 0,-3 3 0 0,3 1-52 0,0 3-12 16,1 0 0-16,-5 1 0 0,4-9 8 0,-4-3-8 16,-8-7 11-16,4 0-11 0,4-12 0 0,-12 1 0 15,4-8 0-15,-5-8 0 0,5-3 0 0,0-4 0 16,-5-7 0-16,1-4 0 0,-1-4 0 0,1-4 10 15,0 1-10-15,-1-8 8 0,1-8-8 0,-5-7 0 0,9-11 0 0,-9 0 8 32,1 0-55-32,-1 4-11 0,5 0-2 15,12-1-1280-15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2:06:32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14618 5009 576 0,'-17'-29'25'0,"13"14"6"0,-4-4-31 0,-1-3 0 0,5-4 0 0,4-1 0 16,0-2 241-16,4 3 43 0,5-1 8 0,-1 5 1 15,5-8-214-15,-5 0-43 0,5 8-9 0,-5-11-2 16,0 10-10-16,5-10-3 0,-9 7 0 0,0 7 0 16,0-3 26-16,-4 3 5 0,-4 0 1 0,0 1 0 15,-4-5 4-15,-5 8 2 0,-4 4 0 0,-4-4 0 16,-8 4-27-16,-9 4-6 0,1-4-1 0,-10 11 0 16,-3-4-16-16,0 4 10 0,-9 4-10 0,-4 7 8 15,-8-4-8-15,-1 8-17 0,5 7 4 0,4 16 1 16,5 6 12-16,-1 5 0 0,9-1 0 0,8 4 0 15,0 8 0-15,8 3 0 0,1 12 0 0,8 7 0 0,-1 15 0 16,10-4 0-16,-1 0 0 0,8-3 0 0,1-16 0 16,4 8 0-16,4-4 0 0,4 4 0 0,0-3 0 0,5-5 8 15,-1-7 1-15,5-11 0 0,-1 0 17 0,9-7 3 16,9-8 1-16,3-4 0 0,9-7 14 0,17-1 4 16,25-3 0-16,12-11 0 0,13-7-23 0,17-8-4 15,29-11-1-15,5-4 0 16,-5-11-39-16,8-8-8 0,5-3-1 0,-9-4-1 15,-20-11-6-15,-9-4-1 0,-9-11 0 0,-16-4 0 16,-12-4 36-16,-14-7 12 0,-16-7 0 0,-17 0 0 0,-12-12 14 0,-17 4 2 16,-13 8 1-16,-13 7 0 0,-16 11-29 0,-12 7 0 15,-22 9-13-15,-8 14 4 0,-13 7 9 0,-25 8-13 16,-21 7 5-16,-20 12 8 0,-14 11 0 0,-24 10 18 16,-26 13-2-16,-17 17 0 0,-7 12 0 0,3 22-1 0,4 23 0 15,9 11-745-15,9 7-149 16</inkml:trace>
  <inkml:trace contextRef="#ctx0" brushRef="#br0" timeOffset="25392.5679">4317 13473 1267 0,'0'0'56'0,"0"0"12"0,0 0-55 0,0 0-13 0,0 0 0 0,13 3 0 0,-9 5 245 15,4-5 47-15,-8-3 8 0,9 8 3 0,-9-8-163 0,12 7-32 16,1 1-6-16,0-1-2 0,-1 4-46 0,5 1-10 16,8-1-1-16,-17 0-1 15,13 4-31-15,0 0-11 0,5 3 0 0,3 1 9 16,0 3 44-16,9 1 9 0,-4 3 2 0,24 7 0 0,-3 5-52 0,12-1-12 16,-8 8 0-1,16 11 0-15,-4-4 16 0,1 7 1 16,-1 1 0-16,13 3 0 15,4-7 5-15,4 4 1 0,-4-1 0 16,5 9 0-16,-9-5 5 16,-1 0 0-16,-3 4 1 0,12 4 0 15,-12-15-7-15,0 4-2 0,4-4 0 0,-1-1 0 0,-15-2 16 0,3-1 2 0,0 4 1 0,0 3 0 0,1-3-31 16,-9 0-8-16,8 0 0 0,0-4 0 0,1-7 0 0,-5 0 0 0,-4-4 0 0,4 0 0 0,-4-4 0 0,0-4 0 0,8 1 0 0,0 0 0 31,-12-1-22-31,-5-3-6 0,5 0 0 0,-4 3-1 0,-9-3 46 0,-4-4 10 0,0 0 1 0,-13-7 1 31,0-1-164-31,-8-3-33 0,0-3-6 0</inkml:trace>
  <inkml:trace contextRef="#ctx0" brushRef="#br0" timeOffset="30144.6865">7538 10562 1728 0,'0'0'76'0,"0"0"16"0,0 0-73 0,0 0-19 0,0 0 0 0,0 0 0 0,9 0 140 0,-1 0 25 15,-4 4 5-15,0-1 1 0,-4-3-58 0,13 4-11 16,-5 0-2-16,5 0-1 0,0-1-39 0,3 5-7 16,1-1-1-16,0 1-1 0,4-5-13 0,-4 5-2 15,4-1-1-15,4 5 0 0,0-5-13 0,4 8-2 16,5-4-1-16,4 4 0 0,4 0-19 0,-5 4 10 16,5-1-10-16,9 1 8 0,-1 7-8 0,4 4 0 15,5 7 9-15,4 8-9 0,-4 7 18 0,8 7-1 16,4 9 0-16,17 14 0 15,-4 3 11-15,4 5 1 0,-8 10 1 0,-13-21 0 16,4-5-10-16,5 8-1 16,-5-4-1-16,9 1 0 0,4 3-10 0,-9 0-8 0,1-8 9 0,24 19-9 0,-16-14 8 15,-4-9-8-15,4-10 0 0,0 7 0 0,-13-15 8 0,0 4-8 0,1 0 0 0,-1 4 0 16,-4-12 0-16,-4 1 8 0,0-5-8 0,4 1 0 0,-4-11 0 16,-4 3 0-16,-5-4 8 0,1 1-8 0,-9-4 0 15,0-4-15-15,-13 0 3 0,1 0 1 16,-13-4-70-16,-4-3-15 0,-9-4-2 0,-8 0-832 15,0-4-166-15</inkml:trace>
  <inkml:trace contextRef="#ctx0" brushRef="#br0" timeOffset="31687.6919">7471 10461 403 0,'0'0'36'0,"0"0"-36"0,-8 4 0 0,-1 0 0 16,-3 0 199-16,3-1 33 0,1 1 6 0,-4-4 2 16,3 4-41-16,-3-1-8 0,3 1-2 0,-3 4 0 15,-1-5-41-15,5 1-8 0,-1 0-1 0,-8 3-1 16,5-7-14-16,-1 8-2 0,1-5-1 0,3 5 0 16,1-1-45-16,-9-3-10 0,13 4-2 0,-4-5 0 15,-9 1-51-15,8 0-13 0,1-4 0 0,0 3 0 16,-5 1 31-16,5 4 3 0,-9-8 1 0,4 3 0 15,1 1-5-15,-5 0-1 0,-4 3 0 0,4 1 0 0,5 3-29 0,-14 4 0 16,-7-4 0-16,-5 4 0 0,-4 4 0 16,9-1 0-16,3 5 0 0,-3-5 0 0,-5 5 0 0,0 3 0 15,0 0 0-15,1 0 0 0,3 4 0 0,-4-1-15 16,-4 1 2-16,5 0 0 0,-5 4 34 0,-9-1 7 16,-3 1 2-16,-5-1 0 0,5 8-30 0,-5 0 8 15,-4 0-8-15,13 4 0 0,-9 7 0 0,0 0-15 16,5 8 3-16,-9 0 1 0,4-5 11 0,-12 1 0 15,-5 0 0-15,1 4 0 0,4-8 0 0,3 4 0 16,10-4 0-16,-9 8 0 0,8-1 0 0,4 1 0 16,-7-8 8-16,3-3-8 0,4-1 20 0,-3-3-1 0,3-8 0 15,9 0 0-15,4-3-1 0,0-4 0 0,13-1 0 0,-9-2 0 16,9 2-18-16,-1-6 0 0,5 3 0 0,4-4 0 16,-8 4 15-16,4-3 9 0,-1 3 1 0,5 0 1 15,-4 0-18-15,0 4-8 0,-4-4 0 16,-1 0 8-16,-3 0-8 0,3 0 0 15,-12 0 0-15,5 0 8 0,3 0-8 0,5 0 0 0,-1 0 0 16,-7 1 0-16,7-1 0 0,5-4 8 0,4-3-8 0,-8-1 8 16,4 1-8-16,8 0 0 0,-8-5 0 0,8 1-11 15,-8-7 11-15,12 3 0 0,-4-7 0 0,13 3 0 16,-4-7 0-16,4 4 0 0,4-4 0 0,0 0-8 16,0 0 8-16,0 0-10 0,0 0 10 0,0 0-10 15,0 0 2-15,0 0 0 0,0 0 0 0,0 0 0 16,0 0 8-16,0 0 0 0,0 0-9 0,0 0 9 15,0 0 0-15,0 0 0 0,0 0 0 0,0 0 0 16,0 0-15-16,0 0 2 0,0 0 0 0,-9 4-1031 16,-7 3-207-16</inkml:trace>
  <inkml:trace contextRef="#ctx0" brushRef="#br0" timeOffset="34452.4515">4187 13737 633 0,'0'0'56'0,"0"0"-44"15,0 0-12-15,0 0 0 0,0-4 107 0,-12-3 19 16,7-1 4-16,-7 5 1 0,4-5-55 0,-5 5-12 16,5-5-1-16,-13 4-1 0,12-3-17 0,-3 3-3 15,-1 1-1-15,0-1 0 0,-3 0-17 0,3 0-3 16,9 1-1-16,-9-1 0 0,5 4 15 0,4-4 2 0,4 4 1 0,-13 0 0 16,13 0 9-16,0 0 1 15,-4 4 1-15,4-4 0 0,0 0-2 0,0 0-1 0,0 0 0 0,-8 4 0 16,3 3-10-16,-3 1-1 0,8-1-1 0,-8 0 0 15,8 5-19-15,0-1-4 0,-9-4-1 0,5 8 0 16,4-4 7-16,-8 4 2 0,8 4 0 0,-5-1 0 16,5 1-19-16,0 3 0 0,0 1 0 0,0 3 0 15,0 0 0-15,0 0 0 0,0 4 0 0,5 0 0 16,3 3 0-16,-8-3 0 0,4 4 0 0,5 3 0 16,-5 0 0-16,8 0-12 0,-7 1 1 0,3 3 1 15,9 0 10-15,-13 0 0 0,8 3 0 0,1 1-8 16,0 0 8-16,-1 0 0 0,-3-4 0 0,3 0 0 15,-3 3 0-15,3-3 0 0,-3-4 0 0,12 1 0 16,-13-1 0-16,13-3 0 0,-9 3 0 0,5-4 0 16,0 5 0-16,0-5 0 0,-9 1 0 0,5-1 0 15,-5 5 11-15,5-9-3 0,4 5 0 0,3-4 0 0,-7-4-8 16,8 4 0-16,4-1-12 0,-8 1 12 0,8-4 0 16,-8 0 0-16,8 0 0 0,-4 1 0 0,0-1 0 15,0-4 0-15,-4 0 0 0,4 1 0 0,0 3 0 16,0-4 8-16,-5 1 0 0,10-1 0 0,-10 4 0 0,5-4 0 15,0 4 0-15,0-3 0 0,4 3-8 0,1 0 0 16,3 0 0-16,0-4 0 0,-3 1 0 0,-6 3 0 16,10-4 9-16,-1 4-9 0,9-3 11 0,-9 3-3 15,5-4 0-15,-1 0 0 0,1-3 7 0,0 3 1 16,-1-3 0-16,-4-4 0 0,1 0 8 0,-1 4 1 16,-4-8 1-16,5 4 0 0,7-4 1 0,-3 0 0 0,0 4 0 15,3-8 0-15,1 5 8 0,4-5 1 0,0-3 1 0,8 3 0 16,-8 1-37-16,0-1 0 0,4-3 0 0,-4 0 0 15,0-4 9-15,4 3 1 0,0-6 0 0,5 3 0 16,-9 0-10-16,0-4 8 0,4 0-8 0,-4 0 8 16,0 1 3-16,-5-5 0 0,1 4 0 0,-4 1 0 15,-1-1-11-15,-3 0 0 0,-1 1 0 16,-12 3 8-16,0-8 10 0,-1 8 2 16,5-7 0-16,-8 3 0 0,4 0-5 15,-5 0-1-15,-3 1 0 0,3-1 0 16,1 0-14-16,4 1 0 15,-5-1 8-15,5-4-8 0,4 5 0 0,-9-5 11 0,18-3-11 0,-13 4 10 0,8-1-10 16,4 1 0-16,0-1-10 0,1-3 10 0,-9 0 0 0,12 0 0 0,-3 3 0 0,3 1 0 16,-3-1 0-16,-1 5 0 0,-4-9 0 0,0 9 0 15,-4-1 0-15,-4 0 0 0,-4 0 0 0,-5 1 0 0,-8 3 0 0,0 0 10 16,8 0-2-16,-8 0 0 0,0 0 14 0,0 0 2 16,0 0 1-16,0 0 0 0,0 0-9 0,0 0-3 15,0 0 0-15,0 0 0 0,0 0-13 0,0 0 0 16,0 0 0-16,0 0 0 0,0 0-11 0,0 0-5 15,0 0 0-15,0 0-1 0,0 0-7 0,0 0 0 16,0 0-1-16,0 0 0 16,0 0-3-16,0 0-1 0,0 0 0 0,0 0 0 15,0 0-67-15,0 0-14 0,0 0-2 0,5-8-662 16,-1 5-132-16</inkml:trace>
  <inkml:trace contextRef="#ctx0" brushRef="#br0" timeOffset="34886.1407">6926 15574 1728 0,'0'0'153'0,"0"0"-122"0,0 0-31 0,0 0 0 15,0 0 117-15,0 0 18 0,0 0 3 0,0-7 1 16,0 7-105-16,8-8-21 0,1 1-4 0,3 0-1 15,-12 3-23-15,0 4-5 0,0 0 0 0,0 0-1 16,0 0 21-16,0 0 0 0,0 0-9 0,9 0 9 16,-9 0 0-16,0 0 0 0,0 0 0 0,12 7 0 15,-12-7 0-15,9 4 9 0,-9-4 1 0,4 7 0 16,-4-7 8-16,8 12 2 0,-4-5 0 0,-4-7 0 16,0 0-8-16,5 8-2 0,-1 3 0 0,4-4 0 15,1 1-10-15,-9-1 0 0,4 1 9 0,4-1-9 0,-4 4 16 0,1-3-2 16,3-1 0-16,0 4 0 15,-3-3-2-15,3 3-1 0,0 0 0 0,5 4 0 0,-13-4-11 16,8 0 10-16,1 4-10 0,-5-4 10 16,4 1-10-16,-8-1 12 0,0 4-12 0,0-4 12 0,0 4 7 15,0 3 1-15,0-3 1 0,-12 0 0 0,3 4 16 0,1 3 3 16,-13 1 1-16,8 3 0 0,-12 0-9 0,-4 0-3 16,-5 0 0-16,1 4 0 0,3 0-15 0,-7-1-3 15,3 1-1-15,-8 4 0 16,4-4-70-16,9 3-13 0,0-7-3 0,-1 4-1100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2:08:15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8562 13435 1497 0,'0'0'66'0,"0"0"14"0,0 0-64 0,0 0-16 0,0 0 0 0,0 0 0 0,0 0 134 15,0 0 23-15,0 0 5 0,0 0 1 0,0 0-56 0,0 0-11 16,0 0-3-16,0 0 0 0,0 0 28 0,0 0 6 16,0 0 1-16,0 0 0 0,0 0-68 0,0 0-14 15,0 0-2-15,0 0-1 0,-9-7-4 0,5 3-1 16,-8 0 0-16,-1 1 0 0,0-5-14 0,-3 1-4 16,-1-1 0-16,-4 1 0 0,4-4-10 0,-16-1-2 15,3 1-8-15,-8 0 12 0,-4 0-12 0,-4 0 0 16,4-4 8-16,-4-4-8 0,-4 4 0 0,0-3-15 15,3 3 3-15,-3-4 1 0,4 4-3 0,4 4-1 16,-4 0 0-16,4 0 0 0,0-1 0 0,0 5 0 16,4 0 0-16,-4 3 0 0,13 0 15 0,-5 4 8 15,5 4 0-15,8 0-8 0,0-1 48 0,4 1 4 16,5 3 0-16,3-3 0 16,-3 4-65-16,3-1-13 0,9-7-2 0,-4 11-1 0,8 8 29 0,5 0-9 0,3 3 9 15,-3 11 0-15,12 1 0 0,-9 7-10 0,18 11 10 16,-9 4 0-1,4 4-31-15,0 3 1 0,-4 8 0 0,4 7 0 0,0 0 52 0,-8 1 10 16,0 3 3-16,0 0 0 0,-1-12-26 0,-3 1-9 16,0-4 0-16,-5 8 9 0,0-12-9 0,-3 1 0 0,-5-9 9 0,4 5-9 15,0-11 0-15,-4-1 9 16,0-7-9-16,0-4 0 0,0-7 23 0,-4 0-3 0,0-8 0 0,-1-3 0 16,-3-1-20-16,8-6-18 0,-8-5 3 0,8-3 1 15,0-4 14-15,0 0 0 0,0 0 0 0,0 0 0 0,0 0-12 0,0 0 3 16,0 0 1-16,8-8 0 15,0 1 24-15,5-4 6 0,4 0 1 0,0 3 0 16,3-3-43-16,6 3-8 0,3-3-1 16,5 0-1-16,8 4 30 0,-1 3 0 0,1 0-8 0,9 0 8 0,3 1 0 15,9 3 0-15,-8-4 0 0,3 0 0 0,5-3 0 0,0-1 0 16,-4-7 0-16,12 1 0 0,-8-1 0 0,4-8 0 16,-8 1 0-16,0-4 0 0,-5-4 8 0,-12 4-8 15,-4-4 9-15,-5 0-9 0,-12-3 13 0,0 3-3 16,-4-4-1-16,-4-3 0 0,-9 0 1 0,-4-8 0 15,-4-3 0-15,-5-8 0 0,-7 0-10 0,-1-7 12 16,-13-12-12-16,-7-3 12 0,3 3-12 0,-8-3 0 16,-4-8 9-16,4 1-9 0,4 3 0 0,5 3 0 15,3 12 0-15,1 0 0 0,4 19 0 0,4 7 0 16,4 11 0-16,9 4-12 16,12 11-54-16,0 4-11 0,0 7-3 0,9 8-1323 0</inkml:trace>
  <inkml:trace contextRef="#ctx0" brushRef="#br0" timeOffset="1040.5691">15838 13089 576 0,'0'0'25'0,"5"0"6"0,-1-8-31 0,4 8 0 0,-4-3 0 0,-4 3 0 16,0 0 204-16,0 0 36 0,0 0 6 0,0 0 2 15,0 0-8-15,0 0 0 0,0 0-1 0,0 0 0 16,0 0-69-16,-8 0-14 0,-5 3-2 0,-3-3-1 15,7 0-71-15,-3 0-14 0,12 0-4 0,-17 4 0 0,0-4-8 0,-4 0-1 16,0 0-1-16,0 0 0 0,4-4-37 0,-8 4-7 16,4 0-2-16,-4 0 0 0,-4-7-8 0,-1 3 0 15,1 0 0-15,-4 1 0 0,3-5-9 0,-3 1-4 16,-1-1-1-16,0 1 0 0,5-1-3 0,-4 1-1 16,-1 3 0-16,0-3 0 0,5 7 18 0,0-4-8 15,-1 0 8-15,1 1 0 0,8 3 0 0,0 0 0 16,0-4 0-16,0 8 0 0,4-4 13 0,5 3-3 15,-1-3-1-15,1 0 0 16,7 4-9-16,5-4 0 0,-4 7 0 0,0 5 8 0,0-1 12 0,8 7 1 16,0 5 1-16,5 10 0 0,-1 5-34 0,5 6-8 15,-1 5 0-15,5 7-1 0,0-4 21 0,0 7 10 16,-5 1-1-16,5 3 0 0,-5-3 4 0,1 3 1 16,0 1 0-16,-9 3 0 0,4 4-3 0,-4-8-1 0,5 8 0 15,-5-4 0-15,-4-11-10 0,0 0 10 16,0-4-10-16,4-4 10 0,5-3-10 0,-5-8 0 0,0 1 0 0,0-5 0 15,0-7 0-15,-4-7 0 16,0-4-12-16,-4-4 12 0,0-4-20 0,4-7 4 0,0 0 1 0,0 0 0 16,0 0 2-16,0 0 0 0,8-7 0 15,1-4 0-15,3-8 13 0,1 4-12 0,-1-3 12 16,5-1-12-16,4 0 12 0,0 1 0 16,4-1 0-16,1 8-9 0,3-4 9 0,4 7 0 15,1 1 0-15,4 3-8 0,-1 1 8 0,5 3 0 16,5 3 0-16,3 1-8 0,-4 0 8 0,4-4 0 15,1 0 0-15,3 0 0 0,-3-4 0 0,-5 0 0 16,0-3 0-16,-4-4 0 0,-5-4 0 0,1 0 0 16,-8-8 0-16,3 1 0 0,-3-8 0 0,-5-7 0 0,-4 0 0 0,0-8 0 0,-9 0 0 0,1-3 0 15,-9-8 0-15,0 0-8 16,-4-4-24-16,-4 1-5 0,0-4-1 0,0-5 0 16,-5 5 2-16,-3 0 1 0,3 3 0 0,-3 0 0 0,-1 5 9 0,0 2 2 15,1 5 0-15,-1 3 0 0,5 4 24 0,0 8 0 16,-5 10 0-16,9 1 0 15,-5 7-225-15,5 4-40 0</inkml:trace>
  <inkml:trace contextRef="#ctx0" brushRef="#br0" timeOffset="8870.9141">9002 14292 1274 0,'-21'4'56'0,"13"-8"12"0,-5 1-54 0,-4-1-14 0,1 0 0 0,-1-3 0 15,4 3 123-15,-8 0 21 0,4 1 5 0,1-5 1 16,-1 4-20-16,0 1-4 0,5-5-1 0,-1 1 0 16,5-1-21-16,-1-7-5 0,1 1-1 0,8-9 0 15,0-3-58-15,4-11-11 0,9-12-2 0,8 5-1 16,-5-9-26-16,14-2 0 0,7-9 0 0,5-7 0 16,9-3 0-16,3-12 0 0,9-11-8 15,38-37 8-15,-9 19 0 16,5-5 0-16,3 5 0 15,18-19 0 1,-18 18 0-16,14 1 0 0,7 3 0 16,18-11 0-1,-9 18 0-15,4 1-9 16,13 11 9 0,20-8-13-16,-16 16 13 15,9 6 0-15,12 5 0 16,25-4-9-16,-29 18 9 0,8 8-10 0,4 3 10 15,38 12-10-15,-25 11 10 0,0 11 14 0,-4 8-3 0,-42 18-1 0,4 19 6 0,-5 14 2 0,9 5 0 16,-12 14 0-16,0 8 14 0,-13 15 4 0,-4 14 0 0,37 49 0 0,-33-15-24 0,-21 4-4 0,-8 8 0 0,-5 18-8 0,-24-30 32 0,-10 0 0 0,-11 8 0 0,-9 3 0 0,-13-26-5 16,-8-7-2-16,-13 4 0 0,-16 7 0 0,-9-12 14 0,-12 9 2 0,-9-20 1 0,-16 5 0 0,-9-23-16 0,-9 3-3 0,-3 8-1 0,-17 1 0 0,-5-12-22 0,-3-12 8 15,-9-6-8-15,-9-8 0 0,13-15 0 0,-8-8 0 16,-9-11 0-16,-3-7 0 0,16-11-16 0,-5-8-2 16,1-7 0-16,-9-15 0 0,9-7-2 0,13-12-1 15,11-15 0-15,-7-11 0 0,8 1 9 0,8-1 1 16,17-7 1-16,0-19 0 0,9-8 2 0,8 1 0 15,8 0 0-15,21-12 0 16,9 4 8-16,12-3-8 0,-8-8 8 16,16 4-8-16,14 10 8 0,7 9 0 0,9-4-9 0,13-5 9 15,-1 16-9-15,9 4 9 0,8 14-12 0,17 4 12 0,5 16-10 0,-18 14 10 0,5 7-8 0,4 4 8 16,4 4-8-16,4 11 8 0,5 4-8 0,-1 7 8 16,0 8 0-16,18 15-8 0,-5 3 8 0,-4 19 0 15,-17 8 0-15,-13 18 0 0,-4 15 0 0,-8 18 0 16,-16 1 11-16,-14 11-3 0,-8 11 0 0,-4 14 0 15,-17-6 0-15,-8-4-8 0,-8 3 12 16,-9 4-4-16,0-18 0 16,-9-4 0-16,-3-12 0 15,-9 4 0-15,0-14 1 16,-4-8 0 0,-5-4 0-16,1 0 0 15,8-14 0 1,-8-8 0-1,-9-15 0-15,-4-4 0 0,-4-7-1 0,13-12-8 0,7-6 12 16,1-12-4-16,0-12-8 0,8-6 0 0,1-12-12 0,3-22 12 0,5-15-23 0,4-8 3 0,4-14 1 0,4-19 0 16,4-8 6-16,9-11 1 0,0-7 0 0,8-19 0 0,0 8 4 0,9 4 8 0,8 3-13 0,4-8 5 0,9 23-6 0,-1 8-1 0,5 22 0 0,12 3 0 0,5 23-20 0,8 19-4 0,-5 10-1 15,5 20 0-15,-4 18 40 0,8 15 18 0,9 18-2 0,-1 23 0 0,-8 11-16 0,0 15 0 16,0 15 0-16,-8 19 0 0,-13-5 17 0,-12 5-3 16,-9-8-1-16,-8 8 0 0,-9-12 7 0,-4-4 0 15,-8-10 1-15,-9-1 0 0,-3-10 3 0,-1-9 0 16,-8-10 0-16,-5 0 0 0,-7-4-4 0,-5-12 0 15,0 1 0-15,-4-4 0 0,0-7-9 0,-5-8-3 16,-8-8 0-16,-3 1 0 16,-10-4-36-16,-3-11-8 0,-5-12-2 15,-8-7 0-15,8-11 1 16,1-7 0-16,3-5 0 0,1-14 0 16,-1-4 20-16,13-11 4 15,0-7 1-15,0-16 0 16,17 8 12-16,13-7 0 0,8-4 9 15,12-4-9-15,13 7 15 0,8 1-3 0,5 3-1 0,16-3 0 0,5 3-11 0,8 8 0 0,0 3 0 16,12-7 0-16,5 15 0 0,0 4 0 0,8 3-9 0,12 0 9 0,5 12 0 0,0 7-10 0,0 7 10 0,13 16-8 0,-5 7-13 0,0 14-3 0,0 16 0 0,5 18 0 16,-13 15 42-16,-26 4 8 15,-3 15 2-15,-9 15 0 0,-4 11-10 0,-8 7-2 0,-13 8 0 0,-5 7 0 0,-7 8-3 0,-13 29-1 16,-9-14 0-16,-12-4 0 0,-5-30 0 0,-7-4-1 16,-14-3 0-16,-7 0 0 0,7-16-11 0,-7-6 0 15,-1-16 0-15,-4-7 0 0,8-11 40 0,5-12 16 16,4-7 4-16,-4-7 0 0,-5-8-42 0,1-11-8 15,3-4-2-15,-7-14 0 16,7-12-21-16,1-15-5 0,0-15-1 16,8-14 0-16,4-4-21 15,4-16-4 1,5-10 0-16,8-19-1 0,8 4 21 16,1-8 4-16,8-7 0 15,8-19 1 1,0 19 19-16,13 4-12 0,4 3 12 0,8-11-10 0,5 15 10 15,3 11 0-15,-3 12 0 0,16 6-8 0,-4 20 8 0,9 11 0 0,0 7-9 0,12 15 9 0,-4 11 0 0,8 15-11 0,0 15 11 0,5 11-8 16,3 15 8-16,-3 15 0 0,-5 23 0 0,0 21-8 0,-12 8 8 0,-9 8 0 0,-3 7 0 0,-10 23 8 0,-11-5 1 0,-10 5 1 0,-3-5 0 16,-13 24 0-16,-9-16-10 0,-7-8 10 0,-9-6-10 0,-13 3 10 15,-4-12-2-15,-4-3-8 0,-9-3 12 0,-4-5-4 16,5-21-8-16,-1-8 12 0,5-8-12 0,-4-4 12 16,7-14-4-16,-3-8-8 0,0-10 12 0,-1-5-4 15,1-15-8-15,0-7-9 0,-5-7 9 0,1-15-13 16,8-8-13-16,-1-11-2 15,6-15-1-15,-1-15 0 0,4-7 5 0,8-4 0 0,5-8 1 0,4-14 0 16,5 0 11-16,-1-4 1 0,8 0 1 16,1-8 0-16,8 8 10 0,4-4-10 0,0-3 10 15,9-1-10 1,4 15 10-16,8 8 0 0,4 8-9 16,9-9 9-16,0 12 0 0,-5 23-11 15,13-5 11-15,1 5-8 0,3 7 8 16,9 3 0-16,-1 12 0 0,9 7 0 15,5 11 0-15,20 19-10 16,5 15 10-16,-5 34 0 16,-8 14 0-16,-5 19 0 0,-7 26 0 15,3 26 0-15,-16 1 12 0,-9 14-1 0,-8 3 0 0,-4 20 0 0,-17-19 1 0,-13-4 0 0,-12-8 0 0,-9 1 0 16,-12-30-12-16,-8-8-17 0,-5-14 4 0,-8-1 1 0,0-18 35 0,-5-4 7 0,-7-8 2 0,-5-6 0 0,4-16-12 0,0-7-3 0,5-8 0 0,-9-14 0 16,13-5-1-16,-5-10-1 0,-4-4 0 0,5-15 0 0,-1-8-15 0,5-11 0 15,-5-11-9-15,9-14 9 0,9-9-16 0,7-6 4 16,-3-9 0-16,7-17 0 0,6-5 0 0,3-7 1 15,13-7 0-15,4-19 0 0,4 14 11 0,-4 1-8 16,4-4 8-16,9-7-8 0,7 15 8 0,10 3-8 16,8-7 8-16,4 0-8 0,-1 22 8 0,6 0 0 0,3 8 0 0,17-1-8 15,4 20 8-15,-4 29-8 16,5 22 8-16,7 19-8 0,5 19-10 0,4 22-2 0,9 23 0 0,-1 33-844 16,-3 26-170-16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2:09:31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23371 6411 633 0,'0'0'28'15,"0"0"6"-15,0 0-34 0,0 0 0 0,0 0 0 0,0 0 0 0,0 0 352 0,0 0 64 16,0 0 13-16,0-8 3 0,0 1-244 0,4-1-48 16,0 1-9-16,9-4-3 0,-5-1-102 0,5 1-26 15,4 0 0-15,-5 4 0 16,-3-1 0-16,-1 4 0 0,-4-3 0 0,-4 7 0 16,0 0 13-16,0 0-2 0,0 0-1 0,0 0 0 0,0 0-10 0,-4 11-14 15,0 0 3-15,-4 0 1 0,-5 1 10 0,5 3 0 16,-5-4 0-16,0 0 0 0,1-4 49 0,3 5 12 15,1-1 3-15,8-11 0 0,0 0-52 0,0 0-12 16,0 0 0-16,0 0 0 0,0 0 0 0,0 0 0 16,4-11 0-16,0-1 0 0,5 5 0 0,-1-8 0 15,1 0 0-15,3-4 0 16,1 1-20-16,-1-1-6 0,-3-3-2 0,-1-4 0 0,13 7 28 0,-4 4 0 0,-9 0 0 16,5 4 0-16,-1 4 0 0,1 3-8 15,-13 4 8-15,0 0 0 0,0 7-8 0,0 8 8 0,-4 8-8 0,0-1 8 16,-1 8 0-16,1 3 0 0,-4-3 0 0,-5-4 0 15,1 0 15-15,3-3-2 0,-3-8 0 0,3 3 0 16,1 1 4-16,0-12 1 0,-1 1 0 0,1-4 0 16,8-4-18-16,0 0 0 0,0 0 0 0,0-12 0 15,0-3-48 1,0-3-12-16,8-5-4 0,5-3-1152 0</inkml:trace>
  <inkml:trace contextRef="#ctx0" brushRef="#br0" timeOffset="376.2079">23895 5844 2466 0,'0'0'109'0,"0"0"23"0,0 0-106 0,0 0-26 16,0 0 0-16,0 0 0 0,0 0 134 0,0 0 22 15,0 0 4-15,0 0 0 0,0 0-80 0,0 0-17 16,0 0-3-16,4 11-1 0,-4-3-31 0,5 10-5 16,3 5-2-16,5 7 0 0,-5-4-21 0,5 0 8 15,-1 0-8-15,1-4 0 0,4 4 0 0,-5-3 0 16,5-1 0-16,-5-3 0 0,5-4 22 0,-4-4 0 15,-1 4 0-15,1-8 0 0,0 4-22 0,-5-3 0 0,0-5 0 16,1 1 0-16,-9-4 0 0,0 0 8 0,0 0-8 0,8 0 0 16,1-7 9-16,3-1-9 0,1-7 12 15,8-3-12-15,0-8 12 0,0-4-4 0,8-4 0 0,0-7-8 16,-4 0-9-16,5 4-9 0,-5 0-2 0,0 7 0 16,-4 4-136-16,-4 0-28 0,0 7-6 15</inkml:trace>
  <inkml:trace contextRef="#ctx0" brushRef="#br0" timeOffset="1100.4052">16673 6519 1497 0,'0'0'66'0,"0"0"14"0,0 0-64 0,0 0-16 0,0 0 0 0,0 0 0 16,0 0 146-16,0 0 26 0,0 0 4 0,0 0 2 0,0 0-80 0,0 0-16 15,17-4-3-15,-17 4-1 0,0 0-11 0,8-8-3 16,-8 8 0-16,0 0 0 0,0 0 0 0,13 4 0 16,-13-4 0-16,12 0 0 0,-12 0-51 0,5 11-13 15,3 4 0-15,-4 0 0 0,-8 4 0 0,0-4 0 16,0-4 0-16,-1 4 0 0,-3-4 0 0,0-4 0 15,-1 1 0-15,1-1 0 0,-5-7 0 0,9 0 0 16,4 0 0-16,0 0 0 0,0 0 0 0,-4-7 0 16,-5-4 0-16,9 0 0 15,0-4-48-15,5-4-13 0,-1 0-3 0,0 1 0 0,4-5 52 0,1-3 12 16,-1 4 0-16,5-4 0 0,-5 3 0 0,1 5 0 16,-5 3 0-16,4 0 0 0,1 8 0 0,-5-1 0 15,-4 8 0-15,0 0 0 0,4 11 0 0,0 4 0 16,-4 11 0-16,-4 4 0 0,0 0 0 0,0-4 0 0,-5 4 0 15,1 0 0-15,-5-8 48 0,5-3 13 0,-1-1 3 0,5 1 0 16,-4-8-52-16,-1-7-12 0,9-4 0 0,0 0 0 31,-8 0-48-31,8 0-13 0,4-15-3 0,0-4-1152 0</inkml:trace>
  <inkml:trace contextRef="#ctx0" brushRef="#br0" timeOffset="1542.6241">16828 5494 0 0,'0'0'0'0,"0"-8"0"15,0 1 0-15,0 7 0 0,-4-4 592 0,4 4-119 16,0 0 95-16,0 0 20 16,-8 0-356-16,3 0-70 0,-7 0-14 0,3 8-4 0,-3-5-64 0,-5 5-12 15,0 3-4-15,1-4 0 0,-14 8-51 0,1-3-13 16,-5 2 0-16,5 1 0 0,4-3 32 0,0 2 3 16,4-2 1-16,4-1 0 0,0 0-19 0,9 0-3 15,-1 0-1-15,5 0 0 0,0 1-13 0,4-1 0 16,4 7 0-16,5-3 0 0,-1 0 15 0,4 4 0 15,5-12 0-15,0 5 0 0,0 2-15 0,8 5 0 16,4-8 0-16,-3 0 0 0,3 1 0 0,-4-5 0 16,0 4 0-16,0 4 0 0,1-11 0 0,-1 3 0 15,-4 1 0-15,-5 3 0 0,1 0 0 16,0 0 0-16,-9 1 0 0,1 2 0 0,-9-2 0 0,0-1 0 16,-4 4 0-16,-5 7 0 0,-8-3 0 0,5-4 0 15,-9 3 0-15,0 1 0 0,-4 3 0 0,-5-3 0 16,1 0 0-16,-5-1 0 0,5 1-48 0,-9-1-13 15,-4-6-3-15,9 2-1254 0</inkml:trace>
  <inkml:trace contextRef="#ctx0" brushRef="#br0" timeOffset="3523.3467">16786 6429 518 0,'0'0'23'0,"-4"8"5"0,0 3-28 0,4-11 0 16,0 0 0-16,0 0 0 0,4 7 200 0,-4-7 36 15,0 0 6-15,0 0 2 0,0 0-136 0,0 0-28 16,0 0-4-16,0 0-2 0,8 4-6 0,5-8-2 16,-5-7 0-16,1 4 0 0,3-5 11 0,1-2 3 15,0-5 0-15,-1-3 0 0,9-1-13 0,-4-3-3 16,4-4 0-16,4 0 0 0,4 1-51 0,5-5-13 16,0 4 0-16,3-3 0 0,-7-4 17 0,3-1 1 15,1 5 0-15,-1-8 0 16,-3 3-18-16,-1 1 0 0,0-4 0 15,5 4 0-15,-5 0-8 16,-4-1-9-16,1 5-2 0,3-4 0 0,0 3 19 16,-4 8 0-16,5-4 0 0,-9 8 0 15,4-1 0-15,0-6 0 0,5-1 0 16,-1 0 0-16,0-4 13 0,5 1 7 16,-1-8 0-16,13-8 1 15,-4 1-33-15,0 7-8 0,-4 4 0 0,0-8-1 16,0 11 34-16,-1 5 7 0,5-1 2 0,4 11 0 0,5-7-35 0,-5 8-7 0,-13-1-2 15,5 8 0-15,4 3 49 0,-8-3 9 0,-1 4 3 0,5 7 0 0,-4 0-28 0,3 0-11 0,5 0 8 0,-4 0-8 0,4 0 0 0,12 0 0 0,-3 7 0 16,3 4 0-16,1-3 8 0,-1-1-8 0,-3 1 8 0,3 7-8 16,1-1 0-16,-5 5 0 0,0-4 0 0,1 7 0 15,-5-3 9-15,8 7 10 0,-3-4 1 0,7 4 1 0,-11 1-21 16,7-5-12-16,9 4 2 0,0 0 0 0,-4-4 10 16,-1-3 0-16,-3 3 0 0,4-3 8 0,-5 3-8 0,1-3 0 15,3 0 0-15,5-4 0 0,-4 0 12 0,-5-1-3 16,5 1 0-16,4-3 0 15,-8-1-1-15,-1 0-8 0,-4-4 12 0,5 1-4 0,0 3-8 0,-1-4 8 16,1-3-8-16,-9 0 8 0,0 0-8 0,4-1 8 16,0 1-8-16,5 0 8 0,-9-4-8 0,4 4 0 15,1-4 9-15,8 3-9 0,-5-3 13 0,-4 0-1 16,-4 0-1-16,1-3 0 0,-5 3 14 0,-5 0 3 16,5 0 1-16,-4 0 0 0,0 3-8 0,4-3-1 15,-5 0-1-15,1 4 0 0,0-4-10 0,-5 0-1 16,5 4-8-16,0-4 12 0,0 0-12 0,-1 3 8 15,5-3-8-15,0 4 0 0,9-4 0 0,-9 8 0 0,0-5 0 16,0 1 0-16,4 4 0 0,-4-1 8 0,0 0-8 16,-1 5 0-16,-3-1 0 0,-4 0 0 0,-5 4 8 0,5 0-8 15,-5 0 0-15,0 3 11 0,1 1-11 16,3 3 10-16,-3-3-10 0,3-4 10 0,5 7-10 0,0 1 10 16,-5-5-10-16,1 5 12 0,4-1-12 0,4-3 12 15,-5 3-12-15,1 0 0 0,0-7 0 0,-5 4 0 16,1-1 0-16,-1 1 0 0,-3 0 0 0,-1-4 0 15,0 3 0-15,1 1 0 0,-1 0 0 0,-4-1 0 16,-4-3 0-16,4 0 0 0,-4 4 0 0,0-8 8 16,-4 4 0-16,0 0 0 0,0-4 0 0,-5 7 0 15,-3-6 2-15,-1 2 0 0,5 9 0 0,-1-12 0 16,5 8-10-16,0-4 0 0,0 3 0 0,8 1 8 0,0-4-8 16,4 3 0-16,1-3 0 0,-1 0 0 15,5 0-55-15,3-4-9 0,-3-3-3 16,-5-1-1252-16</inkml:trace>
  <inkml:trace contextRef="#ctx0" brushRef="#br0" timeOffset="15315.4679">21740 5404 1465 0,'0'0'64'0,"0"0"15"0,0 0-63 0,0 0-16 16,0 0 0-16,0 0 0 0,0 0 108 0,0 0 20 16,0 0 3-16,0 0 1 0,0 0-51 0,0 0-9 15,0 0-3-15,0 0 0 0,0 0-4 0,4 8-1 0,-4-8 0 0,-4 7 0 16,4 1 0-16,0-1 0 0,0 4 0 0,0 1 0 16,0-9-51-16,0 5-13 0,0-1 0 0,0 1 0 15,0 3 54-15,0-4 8 0,-9 1 2 0,5-1 0 16,0 4-52-16,-5-3-12 0,-3 3 0 0,-1-4 0 15,5 5-12-15,4-5-6 0,-1 4-1 16,1 0 0-16,-13-7 31 0,9-4 5 0,8 0 2 16,-8 4 0-1,3 0-67-15,5-4-12 0,0 0-4 0,0 0 0 0,5-12 52 0,-1 1 12 0,4-7 0 16,5-1 0-16,4-3 0 0,-1-1 0 16,1 1 0-16,-4 0 0 0,4-8 0 0,-1 7 0 0,-3-3 0 0,-1 4 0 15,1 7 0-15,0 0 0 16,-5 0 0-16,0 4 0 0,-8 11 0 15,0 0 0-15,9 4 0 0,-1 11 0 0,-12-8 0 0,0 12 0 0,0 3 0 0,-5 4 0 16,1 0 0-16,-5 4 0 0,1 4 0 0,-5-1 0 0,4-3 0 0,-3 0 0 16,-1-4 0-16,0 0 0 0,0-7 15 0,9-1 5 15,-9-3 2-15,4-4 0 0,1-7-6 0,3 0 0 16,5-1-1-16,-4-3 0 0,4-3 9 0,4 3 3 16,-4-8 0-16,4-3 0 0,4-4-27 0,0-3 0 15,0-5 0-15,4 1 0 0,1 0 0 0,3-5 0 16,-3 1 0-16,8 0 0 15,-5 0-46-15,1 8-14 0,-1-5-4 0,-3 5 0 0,-1 3 52 0,1 3 12 16,-5 9 0-16,-4 3 0 0,0 0 0 16,0 0 0-16,0 0 0 0,8 7 0 0,-4 4 48 15,-4 4 13-15,0 0 3 16,-4 8 0-16,-4-5-64 16,4 1-20-1,-13-1 0 1,4 1 0-1,-8 3 32-15,4-3 7 16,-4 3 1-16,0-3 0 0,5-8-73 0,-1 0-15 0,9 1-2 0</inkml:trace>
  <inkml:trace contextRef="#ctx0" brushRef="#br0" timeOffset="17031.1055">21622 4599 518 0,'0'0'46'0,"0"0"-37"0,0 0-9 0,0 0 0 0,0 0 220 0,0 0 41 16,0 0 9-16,0 0 2 0,0 0-64 0,0 0-13 15,-8-3-3-15,8 3 0 0,0 0-51 0,0 0-10 16,-9-4-3-16,9 4 0 0,0 0-51 0,0 0-10 15,0 0-3-15,0 0 0 0,0 0-45 0,0 0-10 16,0 0-1-16,-4 7-8 0,8 5 20 0,-4 6-4 16,-4 1 0-16,0 7 0 0,0 0 0 0,0 4 0 15,-1 0 0-15,1 3 0 0,0 1 8 0,4-4 0 16,0-1 1-16,-4-6 0 16,0 3-37-16,4 0-7 0,0-7-1 15,4-1-1-15,0 1 33 16,4-4 8-16,1-4 0 0,3 0 1 0,5-3-21 15,0-1 0-15,0-7 0 0,8 0 0 0,-8-7 0 0,8-1 0 0,-8-3 0 0,3 3 0 0,1-3 0 0,-4-7 0 16,0-1 0-16,4-3 0 0,-4-1 0 0,4-7 0 0,-4 4 0 0,-1-15 0 16,1 8 0-16,0-1 0 0,0-3 0 15,-1 3 0-15,1 12 0 0,-4-4 0 0,-1 4 0 0,-3 7 0 16,-5 4 0-16,0 11 0 0,-4 0 0 0,0 0 0 16,0 0 32-16,4 18 3 0,-8 5 0 0,0 10 0 15,0 4-5-15,0 8-1 0,-1-8 0 0,1 4 0 16,-4 0-11-16,4 4-2 0,4-4-1 0,0 0 0 15,0-4-15-15,4-3 0 16,0 3 0-16,4-7-10 16,5 0-1-1,-1-8 0 1,-3-3 0-16,3-8 0 16,-3-4-37-16,3 5-7 15,5-1-1 1,-4-4-900-16,-5-14-179 0</inkml:trace>
  <inkml:trace contextRef="#ctx0" brushRef="#br0" timeOffset="32513.6576">18196 6008 691 0,'0'0'30'0,"0"0"7"0,0 0-29 0,0 0-8 15,0 0 0-15,0 0 0 0,0 0 376 0,0 0 75 16,0 0 14-16,-5 11 3 0,-3 0-314 0,0 8-63 15,-5 0-13-15,0 11-2 0,-3 7-10 0,-1 7-2 16,0 5 0-16,0 7 0 0,-4 3-51 0,5 1-13 16,7-4 0-16,1-4 0 0,-5-3 0 0,9-5 0 15,4-3 0-15,0-7 0 0,4-1 0 0,0-3 0 16,5-4 0-16,-1-7 0 16,1 3-160-16,3-7-24 0,1 0-6 0</inkml:trace>
  <inkml:trace contextRef="#ctx0" brushRef="#br0" timeOffset="33138.7652">18187 6649 1094 0,'-8'15'97'0,"8"-15"-77"0,-13 4-20 0,5 3 0 0,4-3 324 0,4-4 62 0,-9 7 12 0,9-7 2 16,-4 12-244-16,4-12-48 0,0 0-11 0,0 0-1 16,0 0-31-16,8 3-5 0,5 1-2 0,4 0 0 15,0-1-46-15,3-3-12 0,1-3 0 0,5-1 0 16,-1-3 0-16,-4-1 0 0,-9-3 8 0,1 3-8 15,8-3-19-15,-4 0-5 0,-5 0-2 0,1 0 0 16,-9 0-6-16,0-1-2 0,-4 5 0 0,0-4 0 16,-4 0-24-16,0-1-5 0,-5-3-1 0,5 4 0 0,8 0 103 0,-8 4 20 15,-8-1 4-15,-1 4 1 0,5 1-43 0,-5 3-8 16,-4 0-1-16,1 3-1 0,3 9 12 0,-4-1 2 16,5 0 1-16,-1 8 0 0,-4-4-13 0,9 3-2 15,-1 1-1-15,1 3 0 0,4-3-10 16,4-1 0-16,4-3 0 15,0 0 0-15,0-4 13 0,9 1 4 0,4-5 1 16,0 0 0-16,4-7-66 0,-5 4-12 16,-3 0-4-16,0-8 0 0,-1 0 52 0,1-3 12 15,-5 3 0-15,5-3 0 0,3 3 0 0,1-3 0 16,-4-4 0-16,-1-1 0 0,1 1-10 16,4 4 1-16,-5-4 0 0,1 3 0 0,-9-3 9 15,4 0 12-15,-8 3-2 0,0 8-1 0,0 0-9 0,0 0 0 0,5 11 0 0,-5 4 0 0,4 4 0 0,-8 0 0 16,-9-1 0-16,9 1 0 0,0 3 0 0,0-3 0 0,-5-1 0 15,5-3 0-15,0-3 0 0,4-5 0 0,-4 4 0 0,4-11 0 16,0 0 0-16,0 0 0 0,12 4 0 0,1 3 0 16,3-14 11-16,1 3 0 0,0-3 0 0,4-1 0 15,0-3-11-15,0 0-16 0,0-4 4 0,0 0 1 16,0 4 11-16,0 0 0 0,-4 0 0 0,-1-1 0 16,-3 1 0-16,0 8 0 0,-5 3 0 0,-8 0 0 15,0 0 0-15,8 0 0 0,-8 0 0 0,5 3 0 16,-1 8 0-16,-4 1 0 0,4 2 0 15,0 1 0-15,-4 0 0 16,0 0 0-16,4-4 0 0,0 4 0 16,1 0 0-16,3-4 0 15,0-3 0-15,1 3 0 0,8-4-156 16,-1-3-28-16,-3-4-7 16,8-4-1-16</inkml:trace>
  <inkml:trace contextRef="#ctx0" brushRef="#br0" timeOffset="33347.4651">19227 6250 460 0,'-17'11'20'0,"17"-11"5"0,-12 4-25 0,-1 0 0 15,5 3 0-15,0 1 0 0,8-8 588 0,0 0 112 16,-13 0 22-16,5 7 5 0,3 1-536 0,-3-1-107 16,4 4-22-16,0 4-4 0,-5 4-43 0,1 3-15 0,4 4 9 0,-5 8-9 15,5 7 0-15,0 4 0 0,4-1 0 0,0 5 0 31,0-8-22-31,0 4-3 0,0-12-1 0,8 8 0 16,5-4-94-16,-1 1-18 0,5-5-4 0,0 1-1 16,0-12-47-16</inkml:trace>
  <inkml:trace contextRef="#ctx0" brushRef="#br0" timeOffset="33928.5382">19739 6481 691 0,'0'0'61'0,"0"0"-49"0,0 0-12 0,0 0 0 0,0 0 416 0,0 0 81 0,-8 0 16 0,-1-3 3 15,1 3-303-15,-9-4-61 0,0 4-12 0,-4 0-2 16,4 4-96-16,-3-1-19 0,-1 5-4 0,-5 3-1 16,1 0-18-16,4 8 0 0,-4-1 0 0,8 5 0 15,1-1 0-15,3-3 0 0,5 3 0 0,3-3 0 16,1-4 0-16,4 0 0 0,0 0 0 0,4-1 0 16,5-6 0-16,-1 3 0 0,9-4 0 0,4 5 0 15,0-5 0-15,4 1 0 0,4-5 0 0,-3 5 0 16,-5-5 0-16,8 5 0 0,0-4 0 0,1-1-9 15,-1 1 9-15,-8-4 0 0,0 0 0 0,-4 4 0 16,-5 0 0-16,-3-4 0 0,-9 0 0 0,0 0 0 16,0 7 8-16,-5 4-8 0,-3 0 8 15,-9 4-8-15,0 0 8 0,1 4-8 16,-1-4 8-16,-4 3-8 0,0 1 0 16,0 0 0-16,4-4-10 0,0-1 10 15,1-2-109-15,7-1-15 16,1-4-4-16,4 1 0 0,4-8-102 15,0 0-21-15,12 0-4 0</inkml:trace>
  <inkml:trace contextRef="#ctx0" brushRef="#br0" timeOffset="34079.1305">19961 6809 979 0,'-8'8'87'0,"8"-8"-70"16,-9 7-17-16,9 4 0 0,-8-11 358 0,4 8 68 15,4-8 14-15,0 7 2 0,0-7-281 0,8 8-56 0,-4-5-11 0,9 1-2 16,-5 0-61-16,9-4-12 0,0 4-3 0,4-4 0 15,0-4-16-15,4 0 0 0,4 0 8 0,5-3-8 32,-5 0-69-32,1-5-18 0,-1 5-3 0,0-1-734 0,-3-3-148 0</inkml:trace>
  <inkml:trace contextRef="#ctx0" brushRef="#br0" timeOffset="34354.7167">20188 6575 1036 0,'-17'0'92'0,"4"3"-73"0,5 1-19 0,0 0 0 16,-5-1 432-16,9 1 84 0,4-4 16 0,0 0 3 0,0 0-363 0,0 0-73 16,4 11-15-16,4 1-2 0,5-1-57 0,8-4-11 15,0 1-2-15,0 3-1 0,-4-4-11 16,8 4 10-16,-4 4-10 0,8-3 10 16,-4-5-10-16,0 0 0 0,1 1 0 0,-5 3 0 0,-5 0 0 0,-3 0 0 15,0 1 8-15,-5-1-8 0,-4 0 0 0,-8 4 0 16,-4 0 0-16,-9 3 0 0,0 5 0 15,-4-5 0-15,0 5 0 0,-4 3 0 16,-4-4 0-16,-1 1 0 0,1-5 0 0,-1 1 0 16,5-4-18-16,9-4-9 15,3 4-1-15,0-8-1 0,5 4-145 16,8-11-29-16,0 0-5 0</inkml:trace>
  <inkml:trace contextRef="#ctx0" brushRef="#br0" timeOffset="34654.2826">20565 6686 2602 0,'0'0'116'0,"0"0"23"0,0 0-111 0,0 0-28 0,0 0 0 0,0 0 0 16,-4 12 99-16,8-5 14 0,-4 4 3 0,4 4 1 15,5 0-45-15,-5 4-8 0,0-5-3 0,5 9 0 16,-5-5-33-16,4 1-6 0,-4 3-2 0,1 1 0 15,3-5-12-15,0-3-8 0,-4 4 10 0,5-4-10 16,-1 0 0-16,1-4 8 0,3 4-8 0,-3-8 0 16,3 1 0-16,-3-8 0 0,3 0 0 0,1-4 0 0,-1-3 0 15,1-5 0-15,-1-2 0 0,5-1 9 0,0-4-9 0,0-3 0 16,-5-4 9-16,14-4-9 16,-5 7 0-16,-9-10-12 0,-3 3 2 0,3 0 0 15,1 4-102-15,-1 8-20 0,-3-5-4 16,-1 12-764-16,0-4-154 0</inkml:trace>
  <inkml:trace contextRef="#ctx0" brushRef="#br0" timeOffset="34925.2819">21190 6414 2649 0,'-12'-7'117'0,"12"7"25"0,0 0-114 0,-9-4-28 0,5 0 0 0,4 4 0 16,0 0 107-16,0 0 15 0,0 0 3 0,0 0 1 16,-4 8-52-16,8 7-10 0,0 0-3 0,0 7 0 15,1 8-31-15,-1 3-6 0,4 5-2 0,0 3 0 16,5 0-22-16,-5 3 8 0,1-6-8 0,3 6 0 16,-3-3 28-16,-1 0 2 0,-4-3 0 0,1-1 0 15,-5 4-30-15,0-4 0 0,-5-3 0 0,-3-1 0 31,-9 4-77-31,0 1-22 0,-4-5-4 0,-4-3-1356 0</inkml:trace>
  <inkml:trace contextRef="#ctx0" brushRef="#br0" timeOffset="35450.9971">19940 7834 1555 0,'0'0'138'0,"0"0"-110"0,0 0-28 0,0 0 0 16,0 0 300-16,0 0 54 0,0 0 11 0,0 0 3 0,0 0-257 0,0 0-51 16,13 8-11-16,-1-5-1 0,1 5-25 0,4-8-5 15,4 3-1-15,4-3 0 16,-4-3-25-16,8 3-6 0,1 0-1 0,-1-4 0 15,5 4-78-15,-5-4-16 0,-4-3-3 0,4 3-726 16,-3 4-145-16</inkml:trace>
  <inkml:trace contextRef="#ctx0" brushRef="#br0" timeOffset="35579.5274">19957 8091 3110 0,'0'0'68'0,"-13"4"15"0,5 3 2 0,0-3 3 0,8-4-71 0,0 0-17 16,0 0 0-16,0 0 0 0,0 0 55 0,0 0 7 15,4 4 2-15,13 0 0 0,-1-4-52 0,5 0-12 16,9-4 0-16,12 0 0 0,0-7 0 0,12-4 0 16,1 0 0-16,8-3-987 0,4-1-200 0</inkml:trace>
  <inkml:trace contextRef="#ctx0" brushRef="#br0" timeOffset="36024.3241">20917 7476 1382 0,'0'0'61'0,"-8"4"13"0,0 0-59 0,-1 0-15 15,1 3 0-15,0 0 0 0,3 1 376 0,-7 3 73 16,3 4 15-16,1 4 2 0,-5 3-312 0,1 8-62 15,-5 3-13-15,4 5-3 0,1-1-48 0,-5 8-9 16,0-4-3-16,5 3 0 0,-1 1-16 0,-4-4 0 16,9 0 0-16,0 0 0 0,-5 0-8 0,5-4-6 15,8-7-1-15,-5 4 0 16,5-8-90-16,0 4-19 0,5-4-3 0,3 0-1 16,-4-4-102-16,5-7-21 0,-1-4-4 0,0-7-1 0</inkml:trace>
  <inkml:trace contextRef="#ctx0" brushRef="#br0" timeOffset="36560.5728">20997 7979 1958 0,'-8'19'174'0,"-1"-15"-139"0,-3 0-35 0,3-1 0 15,5 5 230-15,4-8 39 0,-8 3 8 0,8-3 2 16,0 0-153-16,0 0-30 0,0 0-7 0,0 0-1 0,8 8-63 16,1-4-13-16,3-1-2 0,5-3-1 15,4 0-9-15,0-3 0 0,-4-1 0 0,4 4 0 0,4-4-18 0,-8 0-2 16,-5-3-1-16,5 0 0 15,-9 3-31-15,5 0-5 0,-13 4-2 0,4-7 0 16,0-5 21-16,-4 5 4 0,-4 0 1 0,4-1 0 0,-8-3 33 0,-1 0 11 16,-3 3 0-16,-5 5 0 0,-4-5 20 0,0 8 4 15,-4 4 1-15,0 3 0 0,0 1-3 0,4 7 0 16,4 3 0-16,4 1 0 0,-4 3-4 0,1 1-1 16,3-5 0-16,1 5 0 0,3-1-16 0,9-3-4 15,0-1-8-15,9-3 12 0,-5-7-4 0,4 3 0 16,-4 0-8-16,9-4 12 0,-1 1-12 0,1-4-16 15,4-1 3-15,4 1 1 0,-4-4 1 0,4-4 1 16,-5 1 0-16,1-1 0 0,4-4 10 0,-4 1-13 16,0 0 5-16,-1-1 8 0,-3 1-11 0,4-1 11 0,-5-3-8 15,1 4 8-15,-1-1-12 0,-7 4 2 0,-5 4 1 16,0 0 0-16,0 0 9 0,0 0 0 0,0 0 0 0,8 8 0 16,-8-1 0-16,0 8 14 0,0 0-2 15,-4 0 0-15,0 4-1 0,4-4-1 0,-5-1 0 0,5 1 0 16,0 0-10-16,-4-4 10 0,4 1-10 0,4-5 10 15,-4-7-10-15,0 0 0 0,5 8 0 0,3-8 0 16,5 3-13-16,-5-3 1 0,9 0 1 0,-5-3 0 16,9-5-14-16,-4 1-3 15,0 3-1-15,4-4 0 0,0-3 14 0,-4 0 3 0,4-4 1 0,-5 0 0 16,1 4 11-16,0 4 0 0,-4-1 0 0,-1 1 8 16,-4 3 8-16,1 0 1 0,-9 4 1 0,0 0 0 15,0 0 7-15,0 0 2 0,4 8 0 0,4 7 0 0,-3 0-11 16,3-1-1-16,-4 1-1 0,5 4 0 0,-1-4-14 15,5-4 0-15,-5 0 0 0,5-3 0 16,-5-1-155-16,9 1-24 0,4 3-5 0</inkml:trace>
  <inkml:trace contextRef="#ctx0" brushRef="#br0" timeOffset="36842.7305">21924 7834 1612 0,'-21'0'72'0,"17"0"14"0,-4 0-69 0,3 0-17 15,1 0 0-15,4 0 0 0,0 0 356 0,0 0 68 0,-8 0 14 0,8 0 2 16,0 0-315-16,-4 8-63 0,-5 3-13 0,1 4-2 16,-5 7-32-16,-4 8-7 0,-4 3 0 0,5 5-8 15,-5 6 0-15,0 1 0 0,4 7 0 16,-4 0 0-16,4-3 0 0,9-1 0 0,-1-3 0 0,5 0 0 15,8-8-13-15,1 0-7 0,-1-3 0 0,8-4-1 32,5-1-97-32,4-6-19 0,-4-5-4 0,4-3-755 0,0-3-152 15</inkml:trace>
  <inkml:trace contextRef="#ctx0" brushRef="#br0" timeOffset="37320.7826">22415 7979 230 0,'0'0'20'0,"-9"4"-20"16,-3-8 0-16,3 4 0 0,-7 0 448 0,7 0 84 16,9 0 18-16,0 0 3 0,-12-3-325 0,-5 3-64 15,4 0-14-15,5 0-2 0,8 0-57 0,0 0-11 16,-13 0-3-16,5 0 0 0,4 3-27 0,-5 1-6 16,1 0 0-16,-5 0-1 0,1 3-8 0,-5 8-2 15,-4-4 0-15,-4 4 0 0,-9 0-9 0,5 4-3 16,0-1 0-16,-1 1 0 0,5 3-13 0,0-7-8 0,4 4 8 0,8-4-8 15,1 0 0-15,3 0 0 0,1-1 0 0,8-2 0 16,0-1 0-16,4 0-8 16,5 0 8-16,3-3-8 0,1 3 8 0,4-4-8 0,8 1 8 0,-4-1-8 15,0 1 8-15,4-5 0 0,0 5 0 0,-4-1-8 16,-13 1 8-16,5-5 0 0,0 9 0 0,-1-5 0 16,1-3 0-16,-13-4 0 0,-5 7 0 0,10 4 0 15,-1 1 0-15,-4-1 12 0,-9 4-4 0,-3 0 0 0,-1 3-8 16,-8-3 9-16,5 4-9 0,-5-4 10 0,0-4-10 0,4 0 0 15,0 4 0-15,4-4 0 16,5-3-82-16,0-5-22 0,-1 1-4 0,9-4-834 16,0 0-167-16</inkml:trace>
  <inkml:trace contextRef="#ctx0" brushRef="#br0" timeOffset="37556.4603">22494 8438 748 0,'-25'15'33'0,"17"-12"7"0,-9-3-32 0,13 4-8 15,0 4 0-15,0-5 0 0,-5-3 478 0,9 0 94 16,0 0 18-16,0 0 4 0,0 0-427 0,13 8-86 0,4-1-17 0,3-3-3 16,1-4-38-16,0 0-8 15,0 0-2-15,9-4 0 0,-1 4-13 0,0-7 0 0,1-1 0 16,8 1 0-1,-5-1-106-15,1-3-24 0,-5 0-5 0,0 0-1130 0</inkml:trace>
  <inkml:trace contextRef="#ctx0" brushRef="#br0" timeOffset="37801.5498">22771 8151 1324 0,'-21'7'118'0,"13"-3"-94"0,-5 0-24 0,5 0 0 16,0-4 376-16,8 0 70 0,0 0 14 0,0 0 4 15,0 0-303-15,4 7-60 0,4 4-12 0,5-3-2 0,-1-1-51 0,5 1-11 16,4 3-1-16,0-4-1 0,0 4-15 0,0 1-8 16,-4 2 10-16,4-2-10 0,-5-1 0 0,1 4 8 15,0-8-8-15,-4 1 0 0,-9 3 0 0,0-4 8 16,0 12-8-16,-8-1 0 0,-4 1 10 0,-5 3-10 16,-4 5 10-16,0-5-10 0,1 4 10 0,-1-4-10 15,-8-3 10-15,0 3-10 0,4-3 0 16,4-4-15-16,0-4 2 0,4 0 0 15,5 0-103-15,4-7-20 0,4-4-4 0,0 0-785 16,0 0-158-16</inkml:trace>
  <inkml:trace contextRef="#ctx0" brushRef="#br0" timeOffset="38160.8116">23182 8319 806 0,'-12'3'72'0,"8"-3"-58"15,-5 4-14-15,5-4 0 0,0 0 468 0,0 4 92 0,-5-4 17 0,9 0 4 16,-4 3-384-16,0 1-77 0,0 4-15 0,-5 3-3 16,9-4-52-16,-4 8-10 0,0 4-3 0,0 3 0 15,-5-3-25-15,5 3-4 0,4 1-8 0,0-1 11 16,0-3-11-16,0-1 0 0,4-3 0 0,5 0 0 16,-1 0 0-16,0-4-11 0,1 0 11 0,-1 0-12 15,5-7-8-15,-1 0-1 0,1 0-1 0,-1-8 0 16,1 0 0-16,4 4 0 0,-5-7 0 0,5-1 0 15,-4 1 14-15,4-8 8 0,-1 4-10 0,1-8 10 16,-9 0 0-16,5-3 0 0,4 3 0 0,-5 1 0 16,-3-1 0-16,3 8 0 0,-7 0 0 0,-1 3 0 15,4 1 0-15,-4 3 0 0,-4 4 0 0,0 0 10 16,5 11 6-16,-1 1 0 0,-4 2 1 0,4 5 0 0,-4 0-7 16,4-4-2-16,0 0 0 0,5 3 0 0,-5-3-8 0,4-4 0 15,5 0 0-15,-5 1-11 16,-8-12-95-16,13 7-19 0,12-3-4 0,0 0-775 15,-8-4-154-15</inkml:trace>
  <inkml:trace contextRef="#ctx0" brushRef="#br0" timeOffset="38373.84">23795 8065 1152 0,'-21'0'102'0,"16"4"-82"0,-3-4-20 0,8 0 0 15,0 0 385-15,0 0 73 0,-4 7 14 0,0 8 4 16,-1-4-288-16,5 8-58 0,0 3-11 0,0 5-3 15,5 2-58-15,-1 1-12 0,-4 4-2 0,8-1-1 16,-8 1-18-16,9-1-3 0,-5 5-1 0,0-1 0 16,-8 0-21-16,0 0 0 0,-1-3 0 0,1 7-12 15,-4-8 12-15,-9 8-12 0,0-3 12 0,-4 3-12 32,5 0-149-32,-10-4-31 0</inkml:trace>
  <inkml:trace contextRef="#ctx0" brushRef="#br0" timeOffset="38752.7432">21119 9336 2649 0,'0'0'58'0,"0"0"12"0,0 0 2 0,0 0 4 0,-9 4-61 0,5-1-15 0,4-3 0 0,0 0 0 15,0 0 108-15,0 0 18 0,13 8 4 0,4-1 1 16,4-3-51-16,4 0-9 0,0 0-3 0,8-4 0 16,1 0-60-16,8 0-8 0,4 0-9 0,0 0 9 15,0-4 14-15,-4-4 10 0,4 1 3 0,1 3 0 16,-10-3-76-16,5-1-15 16,-4 1-4-16,-4-1-909 0,-9 1-183 0</inkml:trace>
  <inkml:trace contextRef="#ctx0" brushRef="#br0" timeOffset="38934.9293">21505 9027 3110 0,'-17'11'138'0,"17"-11"28"0,0 0-133 0,-4 7-33 16,-5 8 0-16,5 4 0 16,0 3 58-16,0 1 5 0,0 6 1 0,-1 1 0 0,5 0-14 0,0 0-2 15,0 0-1-15,5-1 0 0,-1 5-47 0,4-4 0 16,0 0 0-16,9-1 0 15,4 1-140-15,0-4-25 0,0 0-5 0,0-11-1 0</inkml:trace>
  <inkml:trace contextRef="#ctx0" brushRef="#br0" timeOffset="39374.4008">22587 9269 691 0,'0'0'30'0,"0"0"7"0,0 0-29 0,0 0-8 0,0 0 0 0,0 0 0 15,0 0 465-15,-4 0 92 0,-5-4 19 0,9 4 3 16,0 0-389-16,0 0-78 0,0 0-15 0,0-4-3 0,0-3-56 16,0 0-11-16,0-5-3 0,-4 1 0 0,0-4-12 15,-5 0-4-15,5 0 0 0,-4 1 0 0,-5-1-8 16,9 0 0-16,-9 0 9 0,5 4-9 0,0-4 0 0,-5 4 9 16,0-1-9-16,1 5 0 0,-9-1 17 0,-4 5-3 15,-5 3-1-15,1 7 0 0,-5 4 4 16,1 8 1-16,4 0 0 0,-5 7 0 15,-4 0-18-15,5 4 0 0,-1-1-11 0,5 5 11 0,4-4 0 16,4 3 0-16,8 5 0 0,5-9 0 0,-1 5 0 16,9-4 0-16,9 7 0 0,7-7 0 0,1-4 0 0,4 0 0 15,9-4 0-15,3 1 0 0,-3-5 0 0,-1-3 0 16,0 0 12-16,9-4-3 16,0-3-75-16,-1-1-15 0,1-3-3 0,0-8-1329 0</inkml:trace>
  <inkml:trace contextRef="#ctx0" brushRef="#br0" timeOffset="40120.7513">22599 9574 2174 0,'0'0'96'0,"0"0"20"0,0 0-92 0,0 0-24 0,0 0 0 0,0 0 0 16,0 0 152-16,0 0 25 0,0 0 6 0,0 0 1 16,0 0-83-16,0 0-16 0,0 0-3 0,0 0-1 15,0 0-33-15,0 0-8 0,0 0 0 0,0 0-1 16,0 12-13-16,0 3-2 0,0 7-1 0,-4 0 0 16,4 4-3-16,-4 8 0 0,0-1 0 0,-5 1 0 15,5 3-9-15,0-7-3 0,0 4 0 0,0-5 0 16,-1-3-8-16,5-3 0 0,5-1 0 0,-1-3 0 15,-4-4 0-15,4-4 0 0,4-4 0 0,1-3 0 16,3 0 0-16,1-4 0 0,-1 0 0 0,5-8 0 16,0-3 0-16,8 0 0 0,-8-8 0 0,8 4 0 0,0-7 0 15,-4 3 0-15,-4-7 0 0,4-3 0 16,4 3-20-16,0-4 4 0,-8-4 1 0,4 4 0 16,0 4-8-16,-8-4-1 0,3 4-1 15,-7 8 0-15,-5 3 13 0,-4 4 4 0,0-1 0 0,-4 5 0 0,4 7 17 0,0 0 4 16,-9 11 1-16,1 0 0 0,0 8 4 15,-1 0 1-15,1 3 0 0,-1 4 0 0,1-4-3 0,4 1-1 16,0-1 0-16,0 1 0 0,-1-5-15 0,1 5 0 16,8-9 8-16,1 1-8 0,-1 0 0 0,0-4 0 15,4 1 0-15,9 2-10 16,-4-6-84-16,8-1-17 0,-5-3-3 0,1 4-834 16,0-8-168-16</inkml:trace>
  <inkml:trace contextRef="#ctx0" brushRef="#br0" timeOffset="40475.0329">23203 9925 691 0,'-12'7'61'0,"12"-7"-49"0,0 0-12 0,0 0 0 0,0 0 411 15,0 0 79-15,0 0 16 0,0 0 3 0,0 0-306 0,0 0-62 16,4 11-12-16,4 1-2 0,1-5-69 0,3 4-14 16,-3-3-2-16,-1 3-1 0,5 0-23 0,-5-4-5 15,0 5-1-15,5-1 0 0,-9-4-12 0,-4 4 8 16,4-3-8-16,1 3 0 0,-14 4 15 0,5-4-3 15,-4 4-1-15,-1-4 0 0,-3 4-3 0,3-4 0 16,-3 1 0-16,-1-1 0 16,-4-4-46-16,5-3-10 0,-5 0-1 0,9 3-1 15,-5-7-142-15,5-4-28 0,3-3-5 0</inkml:trace>
  <inkml:trace contextRef="#ctx0" brushRef="#br0" timeOffset="40765.0977">23400 9642 2772 0,'9'18'123'0,"-9"-18"25"0,0 0-119 0,0 0-29 0,0 0 0 0,0 0 0 15,0 0 108-15,4 8 15 0,4 3 3 0,1 4 1 16,3 3-56-16,1 5-11 0,-1-1-3 0,1 4 0 16,-5 4-29-16,1-4-7 0,-5 4-1 0,9 0 0 15,-1-4-20-15,1 0 9 0,-1 0-9 0,1-4 0 16,-5 1 0-16,5-5 0 0,-1-3 0 0,-3-4 0 15,-1 1 0-15,1-5 0 0,3-7 0 0,1 0 0 16,-1-7 9-16,1-5-9 0,0 1 0 0,3-4 9 16,1-7-9-16,0-4 10 0,-5 0-10 0,1 0 10 15,4-4-10-15,0 4 0 0,-5-4-12 0,1 4 12 16,-1 0-34-16,1 7 1 16,0 1 0-16,-5 3 0 0,-4 0-85 0,0 7-17 15,-4-3-3-15,0 11-1237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2:15:57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7530 13897 1328 0,'0'0'59'0,"0"0"12"0,0-7-57 0,0 3-14 0,0-3 0 0,0-4 0 0,4 3 183 0,-4 1 33 16,0 7 8-16,0-12 0 0,0 5-53 15,0 7-11-15,0 0-3 0,0 0 0 0,0 0-55 0,0 0-11 16,0 0-3-16,0 0 0 0,0 0-30 0,0 11-6 15,0 4-2-15,4 7 0 0,-4 5-14 0,5 6-2 16,-10 4-1-16,5 1 0 0,0 6-13 0,0-6-2 16,-4 3-1-16,4 0 0 0,0-8-9 0,-4 4-8 15,4-7 9-15,0 0-9 0,-4 0 0 0,4 0 8 16,0-8-8-16,0 0 0 0,0-3 0 0,0 0 0 16,0-4-12-16,0-4 12 15,4 0-118-15,-4 0-17 0,-4-3-3 0,4-8-1 16,0 0-89-16,0 0-17 0,0 0-4 0</inkml:trace>
  <inkml:trace contextRef="#ctx0" brushRef="#br0" timeOffset="245.3649">7413 14311 1602 0,'0'0'71'0,"-13"-7"14"0,5 3-68 0,-1-4-17 0,9 1 0 0,0 7 0 16,0 0 204-16,0 0 38 16,0 0 7-16,0 0 2 0,0 0-92 0,0 0-19 0,0 0-3 0,0 0-1 15,0 15-70-15,4 3-14 0,5 5-4 0,8 3 0 16,-9 4-27-16,-4 0-5 0,4-1-2 0,1 1 0 15,3-4-14-15,-7-7 8 0,3 0-8 0,9-5 0 16,-9 1 0-16,13-7 0 0,-4-4 0 0,8-1 0 31,4-10-25-31,-3 3-5 0,-10-3-1 0,1-5 0 0,0-2 50 0,4-5 9 16,0-3 3-16,4-5 0 0,-8 1-88 16,0-3-18-16,4-9-3 0,0-3-1275 15</inkml:trace>
  <inkml:trace contextRef="#ctx0" brushRef="#br0" timeOffset="1332.0346">3516 8829 2156 0,'0'0'48'0,"0"0"9"0,0 0 3 0,0-4 0 0,-8-3-48 0,4-4-12 0,-1 0 0 0,-7-1 0 0,3 1 112 0,-3 0 20 16,8 0 4-16,-9 0 0 0,9-4-57 0,-9 4-12 16,1-1-3-16,-1 5 0 0,1-4-4 0,3 3-2 15,-12 1 0-15,4 7 0 0,1 0-42 0,-1 7-8 16,-4 5-8-16,0-1 12 0,-4 7 15 0,-5 8 3 16,5 4 1-16,-8 19 0 0,3 7-14 0,1 7-2 15,-9 4-1-15,13 8 0 0,4-8 3 0,9 3 1 16,-1 5 0-16,9 0 0 0,4-5-7 0,12-3-2 15,5-3 0-15,0-5 0 0,8-10-9 0,9-1-11 16,-5-10 3-16,0-12 0 16,1-4 8-16,3-3 16 0,1-4-4 0,4-8-1 0,8-3-11 0,-4-4-16 15,0-4 4-15,4-7 1 0,-4-4 21 0,0-7 4 16,-1-5 1-16,1-10 0 0,-8-8-15 0,4-3 8 0,-9-8-8 16,0-4 0-16,-8 5 12 0,0-5-4 0,-8-3-8 0,-13-16 12 15,8-6-4-15,-12-5-8 0,0 1 11 0,-4-4-11 16,-5 11 0-16,0 22 0 0,5-3 0 0,-13 3 0 15,0 12 0-15,0 3-9 0,0 15 9 0,-8 4-8 16,4 11-13-16,-17 11-3 0,0 12 0 0,-4 10 0 16,4 12 24-16,-4 15 0 0,-5 7 0 0,9 11 0 15,5 8-108 1,3 0-16-16,5 4-4 0,20-20-1228 0</inkml:trace>
  <inkml:trace contextRef="#ctx0" brushRef="#br0" timeOffset="2096.1753">8461 13782 633 0,'-8'0'56'0,"8"0"-44"16,0 0-12-16,0 0 0 0,0 0 462 0,0 0 90 0,0 0 19 16,0 0 3-16,0 0-361 0,0 0-72 0,0 0-14 0,0 0-3 15,0 7-58-15,-5 4-11 0,-3 1-3 0,8 3 0 16,-8 3-40-16,3 5-12 0,1 6 0 0,-4 1 8 15,4 4 18-15,-5 3 4 0,-3 0 1 0,3 1 0 16,-3-1-22-16,3-4-9 0,-3 5 8 0,3-9-8 16,-7 1 0-16,-1 0 0 0,8-4 8 0,-3-4-8 15,-1-3-13-15,9-4-5 0,-8 0-1 0,3-4 0 16,1-3-157 0,-1-1-32-16,5-3-7 0,-8-1-1081 0</inkml:trace>
  <inkml:trace contextRef="#ctx0" brushRef="#br0" timeOffset="2343.3188">8117 14155 518 0,'-12'-8'46'0,"3"4"-37"0,5 4-9 0,0-3 0 0,4 3 444 0,0 0 88 16,0 0 16-16,0 0 4 0,0 0-311 0,0 11-62 15,4 4-13-15,0 3-2 0,0 5-80 0,5 6-16 16,-1 1-4-16,9 8 0 0,4 3-36 0,-4-4-8 16,-1-4-2-16,5 1 0 0,0-4-18 0,0-4-19 15,4 0 4-15,1-7 1 0,-5-8 14 0,4 0 0 16,4-4 0-16,-4-7 10 15,0-3-62-15,1-9-13 0,3-2-3 0,0-1 0 16,5-8-106 0,-5-3-22-1,1-4-4-15,-5 1 0 16</inkml:trace>
  <inkml:trace contextRef="#ctx0" brushRef="#br0" timeOffset="4133.3493">8440 9727 576 0,'0'0'51'0,"0"0"-41"16,-8 8-10-16,8-8 0 0,0 0 259 0,0 0 49 15,0 0 11-15,0 0 1 0,-9 3-195 0,9-3-39 16,-4 8-8-16,-8-4-2 0,-1-1-17 0,0 1-4 16,1 0-1-16,-9 3 0 0,-4 4-35 0,-13 4-7 15,-8 0-2-15,-5 4 0 0,1 0-10 0,0 3 0 16,-13 4 0-16,-4 0 8 0,0 0 30 0,-13-7 6 16,4-1 0-16,-12 1 1 0,0 0 19 0,0 3 3 0,0 0 1 15,4 4 0-15,-4-7 17 0,13-4 4 0,-5-4 1 0,-4 0 0 16,0-7-52-16,9 0-10 0,-5-4-3 0,0-4 0 15,1-3-17-15,3-1-8 0,-3-3 8 0,3 0-8 16,-8 0 0-16,9-1 0 0,-9-2 8 0,4-1-8 16,-4 0 0-16,4 0 0 0,-8-4 0 0,5 8 0 15,-10-4 0-15,14 0 0 0,-5 0-11 0,0-3 11 16,0 3 0-16,-4-4 0 0,0 1 0 0,-4-1 0 16,3 0 0-16,6-3 0 0,-1-12 0 0,-9 12 0 15,-3 22 0-15,4-4 0 0,8-3 0 0,-13-1 8 16,13 1 0-16,9-4 0 0,-13 3 0 0,4-3 0 15,4 4-8-15,5-5 0 0,4 5 0 0,-1-4 0 16,13 3 20-16,1-3-1 0,3 4 0 0,1-4 0 0,12 3-19 16,-4 1 0-16,4-5 0 0,0 9 0 0,8-5 0 15,-4 1 0-15,5 3 0 0,-9-3 0 0,4-1-16 16,9 4-1-16,4 1 0 0,4-1 0 0,-9 0 25 0,1 1 6 16,4 3 1-16,8-4 0 0,-8 4-15 15,8 0 0-15,-8 4 0 0,8-4 0 0,0 3 0 0,5 1 0 16,-1 0 0-16,1-4 9 0,7 0 9 0,-3 3 2 15,8-3 0-15,0 0 0 0,0 0-6 0,0 0-1 16,0 0 0-16,0 0 0 0,0 0-13 0,-4 12 0 16,8-1 0-16,-4 0 0 0,8 4 0 0,-8-4 0 15,5 8 0-15,3-1 0 16,-4 1 0-16,-4 0 0 0,0-1 0 16,4 8 0-16,5 4 0 0,-9 4 8 15,0 3-8-15,0 8 9 0,0 7-9 0,-9 7 10 16,5 12-10-16,4 8 10 0,-4 3-10 0,-4 3 0 0,3-3 9 0,5 15-9 15,-8-4 0-15,4 0 0 0,4 4 0 0,0 4 8 0,0-12-8 0,0 1 0 0,0-1 0 0,4 8 0 16,-4-7 0-16,8-5 0 0,-8-3 0 0,0 4 0 16,0-8 0-16,0 4 0 0,0-3 0 0,0 6 0 15,0-6 0-15,0-5 9 0,-8-3-9 16,4 3 0-16,-4-10 8 0,-1-5-8 16,1 1 0-16,4-4 0 0,-9-4 9 0,13-7-9 15,-13-8 0-15,9 0 9 0,4-7-9 16,0-4 0-16,0-3 0 0,0-9 8 0,4 1-8 15,9-3 0-15,0-5 0 0,3-3 0 0,9-4 0 0,5 0 0 0,-1-4 0 0,17 4 0 16,5-4 0-16,7-3 0 0,5-4 0 0,9-1 0 16,7 1 0-16,-3 0 0 0,12 0 0 0,13-4 0 0,-5 0 0 15,5 0 0-15,8 4 0 0,8-4 0 0,-4 0-8 16,13 4 8-16,4-4 0 0,4 4 0 0,-12 0 0 16,-21 3 0-16,4 1 0 0,4-1 0 0,-9 5 0 0,1-1 0 15,0 0 0-15,-5 8 0 16,5 0-142-16,-1 3-24 0</inkml:trace>
  <inkml:trace contextRef="#ctx0" brushRef="#br0" timeOffset="5077.5656">15822 10827 2419 0,'8'-4'53'0,"-8"0"11"0,0 4 3 0,0 0 1 0,4 4-55 0,-4 0-13 0,0-1 0 0,4-3 0 15,-4 0 120-15,0 0 20 0,0 0 5 0,0 0 1 16,-4 4-80-16,4-4-16 0,0 0-3 0,0 0-1 15,0 0 14-15,0 0 4 0,-12-4 0 0,-1-3 0 16,13 7-52-16,-8-8-12 0,8 8 0 0,-13-7 0 16,5 3 54-16,-9 1 8 0,4-5 2 0,-3 8 0 15,-5 4-52-15,-5 0-12 0,10 7 0 0,-5 7 0 16,0 12-20-16,-4 7-6 16,4 8-2-16,4 7 0 0,0 4 28 0,9 0-10 0,-1 7 10 15,9 1 0-15,4-8 0 0,5 0 0 0,-1-8 0 0,9 1 0 16,4-8 0-16,8-4 0 0,1-7 0 0,7-4 0 0,1-4 23 15,0-3 5-15,8-4 0 0,0-8 1 0,5 0-29 0,-5-7-21 16,-9-3 3-16,5-8 1 0,-4-8 17 0,-4-3 9 16,-1-5-1-16,1-2 0 0,-5-12 1 0,-4 0 0 15,-4-8 0-15,0-3 0 0,-4-4-9 0,-9 0 0 16,1-11 0-16,-5 0 0 16,-4 4-41-16,-4 3-11 0,-5 1-1 15,-3 10-1-15,-5 4 34 16,-8 16 6-16,-4 6 2 0,-5 8 0 0,-12 4 12 15,-5 15 0-15,-7 3 0 0,3 12 0 16,5 0 0-16,8-1 0 0,0 8 0 16,0-3 0-16,13 3-48 0,4-8-12 15,8 1-4-15,8-4-887 0,9-4-177 0</inkml:trace>
  <inkml:trace contextRef="#ctx0" brushRef="#br0" timeOffset="5432.6285">17193 10368 2174 0,'-8'-22'48'0,"8"11"9"0,-4 3 3 0,4 1 1 0,-5-1-49 0,1 1-12 15,0-4 0-15,-4 3 0 0,3 1 160 0,-3 3 28 16,0 0 7-16,-5 1 1 0,5 3-106 0,-1 0-21 16,1 11-4-16,-9-4-1 0,-8 12-7 0,-4 3-1 15,-5 8-1-15,0 7 0 0,-3 8-28 0,-1 3-6 16,4 12-1-16,1 11 0 0,-1 3-9 0,5 5-3 16,0 10 0-16,3 8 0 0,10-15-8 0,3 4 0 15,9-8 0-15,4 0 0 0,4-3-16 0,9-4-1 16,3-12-1-16,5 1 0 15,5-12-18-15,3-7-4 0,4-7-1 0,5-4 0 16,8-8-96-16,0-11-19 0,1-3-4 0,3-12-1 0</inkml:trace>
  <inkml:trace contextRef="#ctx0" brushRef="#br0" timeOffset="5968.839">17474 10950 2188 0,'-12'-8'48'16,"7"4"11"-16,1-3 1 0,0 7 1 0,0-4-49 0,0 1-12 0,4 3 0 0,0 0 0 0,0 0 149 0,0 0 27 15,0 0 6-15,0 0 1 0,0 0-88 0,-5 3-18 16,1 5-3-16,0 7-1 0,4 3-7 0,-4 8-2 16,4 8 0-16,-4-1 0 0,4 5-51 0,-5-1-13 15,5-4 0-15,-4 5 0 0,0-8 0 0,4-1 0 16,4 1 0-16,-4-7 0 0,4-5 0 0,-4 1 0 15,5-4 0-15,-1-4 0 0,0 0 0 0,0-7 0 16,-4-4 0-16,13 4 0 0,-13-4 0 0,12-4-10 16,-3-7 2-16,3-4 0 0,1-4 8 0,-1-3 0 15,5-4 0-15,4-8 0 0,-8-3 0 0,8 0 0 16,4-8 0-16,-4-4 0 0,0 1 9 0,0 7-9 16,8 4 12-16,1-1-12 0,-1 9 0 0,0 3 0 0,1 3 0 15,-1 5 0-15,0 10 12 0,-3 4-4 0,-1 4 0 16,4 8-8-16,-4 10 52 0,0 1 4 0,-4 11 1 0,0 7 0 15,0 4-57-15,-8 4-12 0,4-4-3 0,-9 7 0 16,-4-3 24-16,0 0 5 0,-4-1 1 0,5 1 0 16,-5-8-15-16,-5 1 0 0,1-8 8 0,4-1-8 15,-4-3 0-15,4-3 0 0,0-8 0 0,-4 0 0 16,4-8-116-16,0-7-20 0,0 0-4 0,0 0-834 16,4-15-166-16</inkml:trace>
  <inkml:trace contextRef="#ctx0" brushRef="#br0" timeOffset="6250.1255">18565 10279 2880 0,'0'0'64'0,"0"0"12"0,0 15 4 0,4-4 0 0,4 4-64 0,1 0-16 16,3 3 0-16,-3 5 0 0,3-1 130 0,1 4 23 16,3 4 5-16,1 0 1 0,0 0-94 0,4 3-18 15,-4 8-4-15,0 4-1 0,4 0-19 0,4 3-4 16,-9 4-1-16,5 4 0 0,0 4-18 0,0-1 10 15,0 5-10-15,-8 3 8 16,0 0-31-16,-5 0-6 0,-4 0-2 0,-8 4 0 0,4 0 50 0,-8-4 9 16,-1-4 3-16,-3 0 0 15,-1-7-50-15,-4-4-9 0,-4-3-3 0,0-4 0 0,4-8 31 0,-8-4 0 16,4-6 0-16,-8-9 0 16,4-7-35-16,-5 1-1 0,-3-9 0 15,4-6 0-15,-1-1-147 0,1-7-29 0,-1-1-7 0,14 1-1 16</inkml:trace>
  <inkml:trace contextRef="#ctx0" brushRef="#br0" timeOffset="6716.9292">18078 11140 691 0,'-4'0'61'0,"0"0"-49"16,-5 0-12-16,5 0 0 0,4 0 453 0,0 0 88 16,0 0 18-16,0 0 3 0,0 0-352 0,4-12-70 15,5-2-15-15,3-1-2 0,-3-8-69 0,12 1-14 16,4 0-2-16,4-8-1 0,5 4-18 0,-1 0-4 0,-3 3-1 0,3 1 0 16,5 7-14-16,4 0 0 0,-4 4 0 0,4 3 0 15,-9 5 0-15,5 3 0 0,-9 0 0 16,1 11 0-16,-1 11 0 0,-8 8 0 15,0 4 0-15,-4 10 0 0,-5-3 23 0,-3 8 1 16,-5-1 1-16,0 4 0 0,-4 4 4 16,-4 0 1-16,-5-4 0 0,5 1 0 15,-4-5-17-15,-1-3-3 0,1-4-1 0,0-4 0 0,-1-4-32 16,-3 1-6-16,3-8-2 0,1-4-1009 0,4 1-201 0</inkml:trace>
  <inkml:trace contextRef="#ctx0" brushRef="#br0" timeOffset="35014.4586">12957 14635 1958 0,'0'0'43'0,"0"0"9"0,0 0 1 0,0 0 3 0,0 0-45 0,0 0-11 0,0 0 0 0,0 0 0 16,0 0 113-16,0 0 21 0,0 0 4 0,0 0 1 16,4-7-69-16,-4 7-14 0,0 0-2 0,0-8-1 15,0-3 15-15,0 4 4 0,0-1 0 0,-4 1 0 16,4-1-13-16,-4-3-3 0,-4 4 0 0,3-1 0 16,1 1-35-16,0-1-7 0,-9-3-2 0,5 4 0 15,0-1-12-15,-5 8 8 0,0-3-8 0,-3 3 0 16,-10 0 8-16,1 3-8 0,4 8 0 0,-12 1 9 15,-9 3 3-15,4 3 0 16,13 1 0-16,0 3 0 0,-9 4 7 0,5 0 1 0,-1 8 1 16,10 3 0-16,11 4-6 0,1 4-2 0,-1 0 0 0,5-1 0 0,8 5-2 0,-4-8-1 15,5-4 0-15,3 4 0 0,-4 0-10 16,13 0 0-16,8-4 9 0,0 1-9 0,0-5 0 0,13 4 0 16,4-7 0-16,4-4 8 0,5-11 0 0,-5-4 0 15,0-7 0-15,8-4 0 0,-8-11 0 0,5-8 1 16,-9-3 0-16,-5-12 0 0,1 1 19 0,-4-4 4 15,-1-8 1-15,1 4 0 0,-1-4-43 16,-7 4-9-16,-1-7-1 16,-8-5-1-1,-9 1 33-15,0-7 8 16,-12-1 0 0,0-3 1-16,-4 7-50 15,-5 11-11-15,-8 8-1 0,0 3-1 0,0 8 42 0,-4 15 0 16,-4 7 0-16,-5 4 0 0,-4 4 0 0,-4 3 0 0,0 5 0 0,0 3 0 0,9 3-14 0,-13 5 2 0,4-1 1 0,4-3 0 0,13-1-49 15,4 1-11-15,4-8-1 0,5 4-1 0,3-4-136 0,9 0-27 0,13 4-6 0</inkml:trace>
  <inkml:trace contextRef="#ctx0" brushRef="#br0" timeOffset="35331.5232">13863 14091 3254 0,'-13'4'72'0,"1"0"14"0,-1-4 3 0,1 0 3 0,3-8-74 0,1 8-18 0,0-4 0 0,-5 4 0 0,-4-3 74 0,5 3 11 15,-5-4 3-15,0 8 0 0,-4-1-72 0,4 9-16 16,-8 3 0-16,8 7 0 0,-4 4 0 0,0 11 8 16,5 4-8-16,-1 11 11 0,0 4-11 0,4 8 0 15,1 6 0-15,8 1-11 0,0 0 11 16,4-8 0-16,8 1 0 0,0-8 0 0,5 0-16 15,-1-12-2-15,1 5 0 0,4-8 0 16,4-4-9-16,-4 0-1 16,4-7-1-16,4-4 0 15,0-3-68-15,0-5-14 0,4-3-2 0,5-4-827 0,-5-7-164 16</inkml:trace>
  <inkml:trace contextRef="#ctx0" brushRef="#br0" timeOffset="35888.4206">14077 14516 3204 0,'-25'19'71'0,"16"-8"14"0,-3 0 3 0,-1 0 1 0,5-3-71 0,-1-1-18 0,5 4 0 0,0 0 0 15,4 8 85-15,4 0 14 0,0 3 2 0,1 4 1 16,-1 4-82-16,0 0-20 0,0 7 0 0,0 4 0 16,-4-7 9-16,0-1-9 0,0-3 12 0,9-4-12 15,-1-4 0-15,1 1 0 0,3-5 0 0,1-3-12 16,-1 0-18-16,1-7-3 0,-5-1-1 0,5-3 0 15,-1 0-1-15,1-8 0 0,-5 0 0 0,1-3 0 16,3-5 23-16,-3-6 12 0,-1-5-12 0,1 5 12 16,-1-8 0-16,0-8 0 0,5-7 0 0,-1 4 0 15,-3-8 0-15,3 0 0 0,5 1 0 0,4-12 0 0,0 15 0 16,-4 7 11-16,4 8-3 0,-9 8-8 0,5 3 20 16,0 7-4-16,-4 8 0 0,3 11 0 0,1 8 11 15,-4 7 1-15,-5 8 1 0,5 7 0 0,-5 0-6 0,-4 0-2 16,1-4 0-16,3 0 0 0,0-7-13 0,-4 0-8 15,5 0 10-15,-5-8-10 0,-4-3 0 0,4-1 8 16,0-3-8-16,1-4 0 0,-1-3 0 0,4-4-10 16,5-1 2-16,-1-3 0 0,5-7-11 0,0-4-1 15,4-4-1-15,0-8 0 0,-4-3 8 0,4-4 1 16,-5-7 1-16,5-8 0 0,-4 1 2 0,0-1 0 16,0-3 0-16,-1 3 0 0,-3 0 9 0,0 8 0 15,3 7 0-15,-3 4 0 0,-9 7 0 0,9 8 0 0,-5 4 12 0,-8 7-4 16,0 0 12-16,13 3 4 0,-1 12 0 0,1 8 0 15,0 3-4-15,-1 4 0 0,1 7 0 0,-1 4 0 16,-3-4-9-16,3 0-3 0,-3 1 0 16,3-1 0-16,-3 0-8 0,3 0 0 15,1-7 0-15,-1 0 0 0,1-4 0 0,-9 0 0 0,9-3 0 16,-5-5 0 0,0 5-48-16,1-8-11 0,-5-4-2 0,4 0-1 15,-3-4-169-15,-1-3-33 0,13-8-8 0,-9-18 0 16</inkml:trace>
  <inkml:trace contextRef="#ctx0" brushRef="#br0" timeOffset="36104.9361">15247 13793 1670 0,'-17'15'74'0,"17"-11"15"0,-4 3-71 0,4-7-18 0,4 8 0 0,0 6 0 0,1-2 374 0,7 6 71 16,1-3 15-16,8 8 2 0,0 3-316 0,0 7-63 15,8 8-13-15,-4 11-2 16,0-3-31-16,-4 3-5 0,5 4-2 0,-10-8 0 0,1 12-22 0,0 3-8 15,0 8 0-15,-1 0 0 0,-3 0 0 0,0-4 0 16,-5 4 0-16,-4 14 0 0,0-6 0 0,1-1 0 16,-10-7 0-16,5-1 0 0,-4-10-16 0,-4-4-4 15,-1-11 0-15,1 3 0 16,-9-11-203-16,5 4-41 16</inkml:trace>
  <inkml:trace contextRef="#ctx0" brushRef="#br0" timeOffset="47607.0353">16543 14214 1828 0,'-4'15'81'0,"4"-15"17"0,0 0-78 0,0 0-20 0,0 0 0 0,0 0 0 15,0 0 164-15,0 0 30 0,-9 7 6 0,-3-3 0 16,3 0-68-16,-3 0-15 0,-5 3-2 0,0 1-1 15,9-1-54-15,-5 0-12 0,-8 1-1 0,0 3-1 16,-4 0-14-16,4 4-2 0,-4 4-1 0,4-4 0 16,4 3-4-16,1-3-1 0,3 0 0 0,-4 4 0 15,5-1-3-15,7 1-1 0,-3 0 0 0,4-4 0 16,0 0-20-16,4-1 9 0,4 5-9 0,0-4 0 16,0 4 0-16,5-4 0 0,-1-4 0 31,5 0 0-31,3 4 0 0,1 0 0 0,0-4 0 15,4 0 0 1,0 4 0 0,0-8 0-16,0 1 0 0,-4-1 0 0,4 1 0 15,-5-1 0-15,1-7 0 0,0 0 0 0,-4 4-16 0,-1 0 2 0,-12-4 1 0,8 0 0 0,-8 0 13 16,0 0 0-16,0 0 0 0,0 0 0 0,0 11 16 0,-4 0 7 0,-4 4 1 0,0 0 0 0,-5 0-24 0,9 0 9 0,-5 0-9 0,5-4 0 16,4-11-41-16,0 0-15 0,4 3-4 0,5 1 0 15,-9-4-224-15,4-4-46 0</inkml:trace>
  <inkml:trace contextRef="#ctx0" brushRef="#br0" timeOffset="47870.6391">16744 14460 2484 0,'0'0'110'0,"0"8"22"0,0 3-105 0,0 0-27 0,0 4 0 0,5 0 0 16,-5 3 132-16,4 5 20 0,-4 3 5 0,4 15 1 15,-4 0-58-15,0 0-11 0,0 7-2 0,0 1-1 16,-4 3-49-16,4-4-9 0,0 4-3 0,0 1 0 15,0-9 7-15,0 5 0 0,4-8 1 0,-4 0 0 16,4-4-57 0,0-3-11-16,1-1-2 0,-1-3-1 15,0-4-76-15,4-4-15 16,-4 1-3-16,5-8-1 16,-5-8-115-16,4-3-24 15,9 3-4-15,-17-7 0 0</inkml:trace>
  <inkml:trace contextRef="#ctx0" brushRef="#br0" timeOffset="48079.1745">16740 14348 864 0,'0'0'76'0,"0"0"-60"0,0 0-16 0,0 0 0 0,-8 8 436 0,8-8 85 0,0 0 17 0,0 0 3 0,0 7-354 0,0 1-71 15,8-1-15-15,1 1-2 0,-1 3-63 0,9 0-12 16,4 0-2-16,4 0-1 0,0 0-13 0,4 1-8 16,5-1 10-16,-1 4-10 0,-3 0 0 0,-5 0 8 15,4-1-8-15,-3 1 0 0,-1 0 20 0,-4-4 0 16,-5 1 1-16,-3 3 0 0,-9 3-21 0,0 1-13 0,-8 3 1 0,-4 8 1 15,-5-4 19-15,1 4 3 16,-1 0 1-16,-4-4 0 0,-4 0-12 0,5 0 10 0,-5-7-10 0,4-1 10 31,0-3-31-31,4-4-7 0,5-3 0 0,8-8-1 16,0 0-215-16,0 0-42 0,13-15-9 0,-5-11-1 0</inkml:trace>
  <inkml:trace contextRef="#ctx0" brushRef="#br0" timeOffset="48848.6728">17394 14430 1900 0,'0'0'169'16,"-8"4"-135"-16,0 3-34 0,-1 1 0 15,-3-1 293-15,-1 1 52 0,1-1 11 0,-1 4 1 16,0 1-252-16,1-1-50 0,-5 4-11 0,9 3-1 0,-5 1 17 0,5 3 3 16,-1-3 1-16,5 7 0 15,8-4-52-15,-4 1-12 0,4-1 0 0,1 1 0 16,7-1-21-1,-3-4-7-15,-1 1-2 0,0 0 0 0,5-4 4 0,4-4 1 0,-9 0 0 0,5-4 0 16,-5 1-1-16,5-8 0 16,-5-4 0-16,5 0 0 0,-1-7 4 0,1 0 1 0,-1 0 0 0,1-8 0 0,0-3-1 0,-1-4 0 15,-3 4 0-15,3-8 0 0,1-8 0 16,-5 5 0-16,5-4 0 0,-5 3 0 0,-4 8 10 0,5 4 1 16,-9 3 1-16,0 8 0 0,0 3 21 0,0 8 4 15,0 0 1-15,0 0 0 0,0 0 21 0,0 0 5 16,0 8 1-16,-5 3 0 0,1 0-8 0,4 4-2 15,0 0 0-15,9 0 0 0,-5 0-25 0,4 0-8 0,-4 0 0 16,5-4 0-16,3 0 10 0,-3-4-10 0,3 1 8 16,5 3-8-16,0-7 0 0,0 0 0 0,-1-1-12 0,1 1 12 15,-4-4 0-15,4-4 0 0,4 1 0 0,4-5 0 16,0 4-20-16,0-3 0 16,0-4 0-16,0 0 0 15,1-4 1-15,-5 3 1 16,0 1 0-1,-1 4 0-15,-7-8 18 16,4 7-8 0,-9-3 8-16,-8 11 0 15,13-7-25-15,-13 7 1 0,0 0 1 16,0 0 0-16,0 0 38 0,0 0 7 0,0 0 2 16,0 0 0-16,0 0-16 0,0 0-8 0,0 0 10 0,0 0-10 0,0 0 12 0,-4-4-3 0,-5-3-1 0,5 3 0 0,-9 0-8 0,1 4 0 15,-5 0 0-15,5 4 8 0,-5 3-8 0,0 1 0 0,0 3 9 0,0 4-9 0,5 4 10 0,3-1-2 0,-3 1-8 0,3 3 12 0,5 1 1 0,4-1 0 16,0 0 0-16,4 1 0 0,1-1-13 0,3 0 9 0,5 1-9 0,-1-5 8 0,1 1-8 0,4-4 0 15,-1 0 0-15,10 0 0 0,-10-4 0 0,9 0 0 16,-4-4 9-16,5-3-9 0,-5 0 8 0,4 0-8 16,0-4 10-16,4-4-10 0,1 0 0 0,3 0 8 15,5-3-8-15,0-4 0 0,-5-4 0 0,5-4-13 16,-5-3 2-16,5-4 1 16,-4 0-37-16,-5 0-7 0,-4 0-2 0,0 0 0 15,-8-4-4-15,-4 4 0 0,-1 3-1 0,-12 5 0 0,0-5 45 0,-8 1 16 16,-9 7-12-16,0 4 12 0,-3 0 36 0,-1 11 12 15,0 3 4-15,-9 12 0 0,1 4-4 0,-1 11 0 16,1 0 0-16,4 11 0 0,4 7-4 0,8-3-2 16,13-1 0-16,5 5 0 0,7-8 1 15,9 0 0-15,9 0 0 0,3-15 0 16,13-4-64-16,5-3-13 0,7-4-2 0,1-8-1 16,12 1-38-16,5-8-7 0,16-8-2 0,25-10-1360 0</inkml:trace>
  <inkml:trace contextRef="#ctx0" brushRef="#br0" timeOffset="49372.5339">19898 10510 2710 0,'0'0'120'0,"-8"7"25"0,4-3-116 0,4-4-29 0,0 0 0 0,0 0 0 16,0 7 114-16,0-7 17 0,0 0 3 0,0 0 1 16,4 8-83-16,4-4-17 0,5 3-3 0,4 1-1 15,-1-8-31-15,10 0 0 0,-1 0 0 0,8-4 0 16,1 0 0-16,4 0 0 0,4-3 0 0,0-4 0 16,-9 3-63-16,9-3-12 15,-4 0-2-15,-5 0-855 0,-3 0-170 0</inkml:trace>
  <inkml:trace contextRef="#ctx0" brushRef="#br0" timeOffset="49544.1327">20158 10066 2016 0,'0'0'179'0,"0"0"-143"0,0 0-36 0,-8 4 0 0,0 0 199 0,-1 11 33 16,1 3 6-16,4 12 2 0,-5 11-121 0,5 15-24 16,-4 11-5-16,3 11-1 0,1-3-48 0,-4 7-9 15,4 0-3-15,-1 7 0 0,1-10-20 0,4-1-9 16,0-7 8-16,0-4-8 15,0-4-54-15,4-7-16 0,1-4-3 0,3-3-1 16,-4-5-129-16,5-6-25 0,-1-9-6 0</inkml:trace>
  <inkml:trace contextRef="#ctx0" brushRef="#br0" timeOffset="49696.037">20481 11069 2649 0,'0'0'117'0,"-8"15"25"0,4-4-114 0,-5 8-28 0,-3-1 0 0,3 1 0 15,-3-1 140-15,3 1 21 0,1-4 5 0,0 0 1 16,-1-8-117-16,5 1-23 0,-4-1-5 0,8-7-1 16,0 0-21-16,0 0 0 0,0 0 0 0,0 0-8 15,0 0-180-15,8-7-35 0,5-4-7 0</inkml:trace>
  <inkml:trace contextRef="#ctx0" brushRef="#br0" timeOffset="50295.8986">20330 10774 1785 0,'-37'27'159'0,"28"-16"-127"0,5 0-32 0,0 0 0 0,0-3 249 0,4 3 44 16,0-11 9-16,0 7 2 0,0 1-192 0,4-1-39 16,-4-7-7-16,8 8-2 0,5-1-51 0,4 0-13 15,3-3 0-15,6 0 0 0,3-4 0 0,5 0 0 16,-5 0 0-16,4 0 0 0,-3-4 19 0,-1 0 1 16,-4 1 0-16,1-1 0 0,-5 0-32 15,-5 4-7-15,1-3-1 0,-4 3 0 16,-13 0-35-16,0 0-7 0,0 0-2 0,0 0 0 15,8 7 64-15,-4 4 16 0,-4 4 2 0,-4 7 0 0,4 1-29 16,-4 3-5-16,-5-8-2 0,5 5 0 0,0-1 66 16,0-7 12-16,0 0 4 0,4-4 0 0,-5 4-46 15,10-4-9-15,-5-3-1 0,0-8-8 0,8 3 0 0,5 1 0 16,-1-8 0-16,1 1 0 0,4-5 0 0,4 1-9 16,0-4 9-16,4 3-8 15,0-7-17-15,-8 0-3 0,-1-3-1 0,10-1 0 16,-1 0-5-16,4 1-1 0,-8-1 0 0,0 4 0 15,0 4-29-15,0 4-5 0,-4-1-2 0,0 1 0 0,-5 7 55 0,1 0 16 0,-13 0-8 0,8 7 8 16,-4 1 0-16,0 3 12 0,1-4-2 0,-1 8 0 16,0-4 43-16,0 4 9 0,-4-4 2 15,4 1 0-15,5-5 0 0,-5 4 0 16,4-3 0-16,1-1 0 0,3 1-55 0,1-8-9 16,0 3 0-16,3-3 0 0,5 0 0 15,0-3 0-15,0-1 0 16,0 0 0-16,4-3 0 0,5 3 0 15,-1-3 8-15,0-1-8 0,1 1 0 0,3 3 0 0,1-4 0 16,-5 1 0-16,-12 3-104 0,0-3-19 0,0 3-4 0,-1 0-1 16,1 1 27-16,-8-1 5 0,-9 4 0 0,-5-7 1 0,5-5 25 0,-12 1 5 0,-5 0 1 0,-4-4 0 15,-4 0 76-15,-9 4 15 0,5 0 3 0,-5-4 1 0,-3 4 95 0,7-4 19 16,-3 4 4-16,3 3 1 0,1 8-38 0,8 0-8 16,0 4-2-16,8 3 0 0,1 1-48 15,8 3-10-15,4 11-1 0,8 1-1 0,5-5-42 16,8 1 0-16,-5 0 0 0,10-1 0 15,3 1-95-15,0-4-14 0,1 0-3 16,-1 0-1-16,5-4-130 0,-5 0-25 0,-4 0-6 0</inkml:trace>
  <inkml:trace contextRef="#ctx0" brushRef="#br0" timeOffset="50725.0662">22453 10372 460 0,'0'-11'20'0,"0"3"5"0,4-3-25 0,-4-7 0 0,4-1 0 0,0-7 0 0,4-4 266 0,1 4 48 16,-1-4 10-16,1 8 1 0,-1-1-101 0,0 1-21 16,1 3-4-16,-1 4-1 0,1 4-34 0,-5 4-8 15,0-1 0-15,-4 8-1 0,0 0-36 0,0 0-7 16,-4 15-2-16,-5 8 0 0,1 3-28 0,-9 18-6 15,-8 5 0-15,-4 11-1 0,-1-1-60 0,-12 8-15 16,0 4 0-16,1 7 0 0,3-7 0 16,0 0 0-16,0 0 0 15,5 3 0-15,3-7 0 0,9-7 0 16,5-4 0-16,7-4 0 0,1-7-100 16,12-4-22-16,17-4-5 0,0-7-854 0,8 0-171 0</inkml:trace>
  <inkml:trace contextRef="#ctx0" brushRef="#br0" timeOffset="51011.1866">22771 10801 806 0,'-25'18'72'0,"17"-14"-58"0,-1 3-14 0,5 1 0 16,4-8 436-16,-4 11 85 0,4-11 17 0,4 7 3 16,0 5-327-16,5 3-66 0,-5-4-12 0,0 4-4 15,4 3-56-15,-3-3-11 0,7 4-2 0,-3-4-1 16,-5 0-30-16,0-1-5 0,-4 1-2 0,8 0 0 15,-8-4-12-15,0 1-2 0,0-1-1 0,0-11 0 16,0 0-10-16,0 0 0 0,0 0 0 0,0 7 8 16,0-7-8-16,0 0 0 0,0 0 0 0,0 0 0 0,0 0-16 0,0 0-1 15,0 0-1-15,0 0 0 0,0 0 1 0,0 0 0 16,0 0 0-16,0 0 0 0,0 0 3 0,0 0 1 16,0 0 0-16,0 0 0 15,0 0-21-15,0 0-4 0,0-3-1 0,0 3 0 16,0 0-158-16,0 0-32 0,0 0-7 0,5-15 0 0</inkml:trace>
  <inkml:trace contextRef="#ctx0" brushRef="#br0" timeOffset="51535.8342">22897 10540 2880 0,'0'0'128'0,"0"0"25"0,-4 0-122 0,4 0-31 0,0 0 0 0,0 0 0 0,-8 3 99 0,-1-3 13 16,1 4 4-16,-1 0 0 0,1 0-32 0,0 7-7 15,-9 0-1-15,0 4 0 0,-4 3-76 0,-4 9-16 16,0-1-4-16,4 7 0 0,0 1 20 0,4-4 0 16,0-1 0-16,5-3 0 0,3 1 0 15,1-1 0-15,4 0-8 0,4-4 8 0,0-3 0 0,4-4 0 16,0 3-8-16,4-7 8 0,1 4 0 15,-1-4 0-15,1-3-8 0,3 3 8 0,5 0 0 0,0-3 0 16,-5-1 0-16,5 1 0 0,0-1 22 0,4-3 2 16,-4 0 0-16,4 3 0 0,0-3-24 0,4 3-16 15,-4-3 2-15,4 7 1 0,-8-3 21 0,-5-5 4 16,1 5 0-16,-9-1 1 0,-4 1-13 0,0 3 0 16,-4 4 0-16,-9 0 0 0,-4 3 0 0,-4 5 11 0,1-1-3 15,-6 4-8-15,-3-4 9 0,4 1-9 0,4-8 0 0,-4 0 9 31,8-4-55-31,0-4-11 0,5 1-3 0,3-8 0 16,9 0-92-16,0 0-20 0,9-19-3 0,3 0-1154 0</inkml:trace>
  <inkml:trace contextRef="#ctx0" brushRef="#br0" timeOffset="51743.628">23170 10517 3049 0,'-13'8'67'0,"1"-1"13"0,3 4 4 0,1-3 2 0,-1-4-69 0,5-1-17 0,4-3 0 0,0 0 0 0,0 0 68 0,0 0 11 16,13 8 1-16,4-1 1 0,4-3-65 0,4-4-16 16,8-4 0-16,1 4 0 0,12-7 0 0,-4-1 0 15,0-3 0-15,4 4 0 0,0-5 0 0,-4 5 0 16,0-4 0-16,-4 3 0 16,-9-3-99-16,5 4-23 0,-9-1-5 0</inkml:trace>
  <inkml:trace contextRef="#ctx0" brushRef="#br0" timeOffset="51916.8464">23597 10305 2880 0,'-16'-11'64'0,"3"0"12"0,1 3 4 0,-1 1 0 0,5-1-64 15,-1 8-16-15,1 0 0 0,-1 8 0 0,1-1 105 0,-5 12 19 16,1 3 3-16,-5 15 1 0,0 12-52 0,-8 7-9 16,4 11-3-16,-4 7 0 0,4 1-51 0,0 3-13 0,-4-3 0 0,8-1 0 15,0-3 0-15,5-8 0 0,-1-3 0 16,9-4 0-1,4-8-41-15,0-3-15 0,4-8-2 0,5-11-1 16,3 0-97-16,5 1-19 0,0-1-4 0,-5-8-709 0,5-7-141 0</inkml:trace>
  <inkml:trace contextRef="#ctx0" brushRef="#br0" timeOffset="52649.3774">23501 11039 1555 0,'-8'11'138'0,"-1"-3"-110"0,5-1-28 0,-4 4 0 16,3 0 314-16,1-3 58 0,4-8 11 0,4 11 2 15,-4 0-224-15,0-3-45 0,0-8-8 0,13 11-3 0,4-7-63 0,8 3-13 16,9-7-2-16,-1-4-1 0,1-3-13 0,3-4-2 16,1 0-1-16,0-1 0 0,-5-3-10 0,-3-3 0 15,-1-1 0-15,1 4 0 0,-5 0 0 0,-4 0-14 16,-5 1 3-16,-3 2 1 16,-5 1-30-16,-3 0-5 0,3 4-2 0,-8-5 0 15,-4-6 13-15,-5-1 2 0,-3-3 1 0,-1 3 0 0,-4 4 19 16,1 4 3-16,-5 4 1 0,0 3 0 0,-4 4 28 15,-1 7 7-15,-7 5 1 0,-1 6 0 0,1 5 12 0,-5 6 2 16,4 9 1-16,5 3 0 0,8 0 12 16,4-4 2-16,1 0 1 0,7-3 0 0,5-5-46 0,8 1-12 15,-4-7 0-15,9-1 0 0,7-3 0 16,5-1 0-16,0-10 0 0,9-1 0 0,-5 4 0 0,4-11 0 16,1 4 0-16,-1-8 0 0,0 1 0 0,1-5 0 15,-1-3 0-15,0 0 0 16,5 0-44-16,-1-1-12 0,5-6-1 0,0-1-1 0,-5 1 26 0,1-5 6 0,4 1 1 0,-5-1 0 15,-7 1 8-15,-6 3 1 0,1 1 1 0,-8 7 0 16,0 3 15-16,-5 4 15 0,-8 4-3 0,0 0-1 16,-4 12 27-16,0 10 6 0,-5 12 0 0,1 7 1 15,-9 3-4-15,0 8-1 0,1 8 0 0,3 3 0 16,0-3-4-16,1 0-2 0,3-1 0 0,1-3 0 16,4-4-25-16,0-3-9 0,-1-4 0 0,5-4 0 15,5 0 0-15,-1-4 0 0,4-7 0 0,-4-1 0 16,5-2-26-1,-5-5-5-15,0-7-1 0,5-4 0 0,-5 0-77 16,4-3-16-16,1-8-3 0,3-4-1 16,-8-4-50-16,0-3-9 0,1-11-3 0,-5 0 0 15,0-8 51-15,-5-4 9 0,-3-11 3 0,4-7 0 16,0-7 30-16,0-12 6 0,4-7 2 16,0-27 0-16,4 12 90 0,0 0 24 0,-4 7 1 0,4 4 1 0,-4 11 57 0,0 12 11 0,0 14 2 15,0 8 1-15,0 11 99 0,0 7 19 0,4 4 4 0,5 4 1 0,3 0-91 0,1 3-17 16,8 5-4-16,-4 3-1 0,8 3-58 0,0 1-11 15,4-4-2-15,5 4-1 0,-1 3-21 0,-3-3-4 16,3 7-1-16,1 0 0 0,-1 1 16 0,5 6 3 16,-4 5 1-16,-9 3 0 0,0-4-29 0,-12 4 8 15,-9 4-8-15,-13 0 0 0,-3 3 16 0,-9 1 1 16,-4-1 0-16,-13 8 0 0,0-3-4 0,-8 3-1 16,-13 0 0-16,-4 3 0 0,1-6-12 0,-6-1 0 15,1-4 0-15,4 5 0 16,9-9-112-16,4-3-24 0</inkml:trace>
  <inkml:trace contextRef="#ctx0" brushRef="#br0" timeOffset="126243.855">22775 6276 2401 0,'-4'8'52'0,"4"-8"12"0,-8 7 1 0,8-7 3 0,0 0-54 0,0 0-14 15,0 0 0-15,0 0 0 0,0 0 109 0,0 0 19 16,-9 4 4-16,9-4 1 0,0 0-55 0,9 4-11 16,-9-4-3-16,8 11 0 0,1 4-51 0,-5 7-13 15,4 8 0-15,-4 7 0 0,1 4 0 0,3 4-15 16,-8 3 3-16,4 1 1 0,-4-8 11 0,0 4 0 16,4-8 0-16,-4 0 0 0,5-7 0 0,-1 0 0 15,-4-4 0-15,4-4 0 0,-4-3 0 0,0-4 0 16,0 0 0-16,4-4 0 15,-4-11 0-15,0 0 8 0,-12 0-8 0,3 0 0 0,9 0 0 0,0 0 0 16,0-15 0-16,-4-4 0 0,4-3-20 0,4-8 0 16,0-3 1-16,-4-8 0 15,5-4-13-15,-1-4-4 0,-4-3 0 0,4 0 0 16,4 4-4-16,1 7 0 0,3 7-1 0,5 1 0 0,-4 6 26 0,3 9 6 0,10 7 1 0,-1 7 0 16,-4 8-5-16,-9 3-1 15,1 12 0-15,-5 3 0 0,5 12 81 0,-9 3 16 0,4 0 3 0,-3 4 1 16,-1 0-30-16,0 8-5 0,-4-5-2 0,0-6 0 15,0-5-25-15,0-11-5 0,0 1 0 0,0-5-1 16,0-3-19-16,-4-7 8 0,4-8-8 0,0 0 0 16,0 0 0-16,0 0-11 0,0 0 0 0,4-8 0 15,4-3-18 1,-3-4-4-16,3-3-1 0,-4-5 0 0,5-7 10 16,-1 1 3-16,0-5 0 0,-3 8 0 0,3-11 7 15,-4 0 2-15,5 3 0 16,-1-3 0-16,0-1 12 0,1 5 0 15,-1 3 0-15,5 0 0 0,-5 0 0 0,9 16 0 0,0 2 0 16,-1 12 0-16,-3 0 20 0,0 8 11 0,-1 3 1 16,5 15 1-16,0 4 1 0,-1 7 0 0,-3 0 0 0,0 8 0 15,-5-8-9-15,0 4-1 16,1 0-1-16,-5-3 0 0,0-5-9 0,0 4-2 0,1-3 0 0,-1-4 0 16,4 3-12-16,-8-10 0 0,4 3 8 0,-4-4-8 0,5-3 0 0,-5-1 0 0,4 1 0 0,-4-8 0 15,-4 4-28-15,-1-7-1 0,1-1-1 0,-4 1-931 16,4-5-187-16</inkml:trace>
  <inkml:trace contextRef="#ctx0" brushRef="#br0" timeOffset="126825.0371">23543 5445 1209 0,'0'0'108'0,"0"0"-87"0,0 0-21 0,0 0 0 15,0 0 288-15,0 0 52 0,0 0 12 0,-4 12 1 16,-5-9-160-16,5 12-32 0,-4-7-6 0,-1 3-2 15,9 7-93-15,-8 1-20 0,4 3-3 0,-13 19-1 16,4-7-24-16,1 3-12 0,8 0 10 0,-5 4-10 16,5-3 0-16,4-5 0 0,4 1 0 0,5-4 0 15,-1-4-117-15,-4-4-23 0,0 0-5 16</inkml:trace>
  <inkml:trace contextRef="#ctx0" brushRef="#br0" timeOffset="127137.2186">23765 5628 1900 0,'0'0'169'15,"-8"7"-135"-15,4 5-34 0,-1-1 0 0,1 0 231 0,-4 4 39 16,0-4 8-16,-5 8 2 0,9 3-157 0,-5-3-31 16,1-1-7-16,4 1-1 0,0 7-56 0,-1 4-12 15,5-4-3-15,5 0 0 0,3-4-13 0,5-3 0 16,3-4 0-16,5-4 0 0,4 4-9 0,1-8-2 15,-1 1 0-15,4-8 0 16,5 0-13-16,-5-4-2 0,0-7-1 0,-3 0 0 0,-1 0 15 0,-4-4 2 16,-5 0 1-16,-3-4 0 0,0 1 9 0,-9-5 0 15,4 1 0-15,-4-8 0 0,-4 0 0 0,0-3-10 16,-4-1 1-16,0-3 0 0,0 7 0 0,-5 0 0 16,-3 8 0-16,-5 7 0 0,0 0-2 0,1 8 0 0,-5 3 0 15,0 8 0 1,-5-1-15-16,5 9-3 0,-4 2-1 0,4 5 0 15,5-4-95-15,3 0-19 0,5 0-4 0</inkml:trace>
  <inkml:trace contextRef="#ctx0" brushRef="#br0" timeOffset="127392.3305">24583 5397 3121 0,'-12'19'138'0,"12"-19"29"0,-13 7-134 0,0 4-33 0,-3 0 0 0,-1 4 0 0,-4 4 82 0,0 0 10 15,-4 3 1-15,0 4 1 0,-9 4-54 0,5 7-10 16,-5 4-2-16,-4 7-1 0,1 1-17 0,-1 3-10 16,13 0 12-16,0-3-12 0,-1-5 0 0,1-3 0 15,4 0 0-15,4-7 0 16,1-4-155-16,3 0-31 0,9-1-6 0</inkml:trace>
  <inkml:trace contextRef="#ctx0" brushRef="#br0" timeOffset="127695.7089">24369 5844 3110 0,'-12'8'68'0,"3"3"15"0,5 0 2 0,0 4 3 0,0-8-71 16,-1 4-17-16,5-3 0 0,0-8 0 0,9 7 55 0,-1 1 7 0,5-1 2 0,4 1 0 16,8-1-52-16,0-3-12 0,8-4 0 0,5-4 0 15,4 0 0-15,0 4 0 0,4-7 0 0,-4 3 0 16,-12-3 27-16,-1 7 2 0,13-4 1 0,-9 0 0 16,-7 4-30-16,-5-3 8 0,-1 3-8 0,-3 0 0 15,-4-4 0-15,-5 11 9 0,-8-7-9 0,-4 15 8 16,4 8 17-16,-13-1 3 0,-8 8 1 0,5 0 0 15,3 7-29-15,-4-4 0 0,-8 1 0 0,-4 3 0 16,4 0 0-16,4-3 0 0,4 0 0 0,4-5 0 16,-3-3 0-16,7 1 0 0,9-9 0 0,4 1 0 15,1-1-148-15,-5-3-35 0</inkml:trace>
  <inkml:trace contextRef="#ctx0" brushRef="#br0" timeOffset="136737.1096">19471 8509 576 0,'0'-34'25'0,"0"34"6"0,0 0-31 15,0 0 0-15,0 0 0 0,0 0 0 0,0 0 257 0,0 0 46 0,0 0 9 0,0 0 1 0,0 0-149 0,0 0-29 16,0 0-7-16,8-4 0 0,0 1-63 0,1-1-12 15,3 0-2-15,1 4-1 0,4-4-33 0,-1 4-6 16,10 0-2-16,-5 4 0 0,-5 4-9 0,5-1 0 16,4 1 9-16,1 3-9 0,3 4 8 0,-4 0-8 15,0-4 10-15,-4 4-10 0,4 3 10 0,-8-3-10 16,0 4 10-16,-4-1-10 0,-1-6 12 0,-3 6-3 16,-9-3-1-16,0 4 0 0,-5 3-8 15,1 1 0-15,-4 6 9 16,-5 1-9-16,-4 0 0 15,-4-4 0-15,-4 4 0 0,4 0 8 0,-4-1 3 16,0-2 1-16,4-1 0 0,0 0 0 16,13-4 16-16,3 0 3 0,1-10 1 15,0 3 0-15,0-8-20 0,4-7-4 0,0 0-8 0,4 7 12 16,-4-7 15-16,0 0 2 0,8 8 1 0,5-4 0 0,8-1 3 0,-4-3 1 0,8-3 0 0,4-1 0 16,1 0-59-16,-1 0-12 0,-4-3-3 0,5 0 0 0,-1 3-68 15,-8-4-15-15,4-3-2 0,0 0-965 0</inkml:trace>
  <inkml:trace contextRef="#ctx0" brushRef="#br0" timeOffset="137107.35">20074 8598 1094 0,'-16'15'48'0,"16"-15"11"0,-9 7-47 0,1-3-12 0,8-4 0 0,0 0 0 0,0 0 376 0,0 0 74 15,0 0 14-15,0 0 4 0,12 4-355 0,5-4-70 16,-4 4-15-16,8-4-2 0,4-4-18 0,4 0-8 16,-3 4 0-16,3-4 8 0,-4 4-8 0,0 0 0 15,0 0 0-15,5 4 0 0,-9-4 0 0,0 8 0 16,0-1 0-16,-9 1 0 0,1-1 0 0,-9 4-11 16,0 4 11-16,-4 4-12 0,-4-1 12 0,-4 1 0 15,-5 3 0-15,-4 1 0 0,0 3 9 0,1 4 4 16,-9-4 1-16,8 0 0 0,4-8-14 0,5 1-8 15,-9 0 8-15,9-1-13 0,-5-3 39 0,5 0 8 16,8-4 2-16,-5 0 0 0,5 1-36 0,5-1 0 16,-1-4 0-16,4 1 0 0,1-1 0 0,-1-3 0 15,-8-4 0-15,8 4 0 0,9-1-14 0,0 1 3 16,0-8 1-16,4 1 0 16,0-1-23-16,0 0-5 0,0-3-1 0,0-4 0 15,-5 3-155-15,5-7-31 0</inkml:trace>
  <inkml:trace contextRef="#ctx0" brushRef="#br0" timeOffset="138284.6814">20511 8542 576 0,'0'0'51'0,"0"0"-41"0,0 0-10 0,0 0 0 15,-9-4 226-15,5-3 43 0,-4 7 9 0,-1-4 2 16,5 4-66-16,-4-3-13 0,-9 3-2 0,4 0-1 15,-3 0-80-15,-5 7-16 0,0-7-3 0,4 7-1 16,-4 5 24-16,4-1 5 0,-4 4 1 0,4 3 0 0,5 8-103 16,3 4-25-16,1 8 0 0,0-1 0 0,8 0 16 15,0 4-1-15,4 0-1 0,-4-4 0 0,0-3-22 0,4-4-5 16,4 3-1-16,13-10 0 16,5-1 14-16,-1-7 0 0,8 0 0 15,5-8 0-15,-9-3 0 0,5 0 0 0,-1-8 12 16,-3-4-12-16,-1-10 0 0,-4-1 0 0,5 1 0 0,-9-9 0 0,0-2 0 0,-5 3 0 15,-3-8 0-15,0 1 0 0,-5-5 0 0,-4-3 0 16,5 4 0-16,-9-4 0 0,4-4-11 0,-4 1-2 16,-4-5-1-16,-5 4 0 0,-3 12 2 0,3 3 1 15,-8 4 0-15,1 15 0 0,-5 7-6 0,-9 8-2 16,1 7 0-16,-5 15 0 0,-3 4 5 0,-1 3 1 0,0 5 0 16,5-1 0-16,-1-4 13 0,9-3-9 0,12 0 9 15,1 0-8 1,8-8-42-16,4-3-8 0,8-4-2 15,9 0-764-15,-1-4-154 0</inkml:trace>
  <inkml:trace contextRef="#ctx0" brushRef="#br0" timeOffset="138613.6227">20766 8501 864 0,'-25'19'76'0,"13"-12"-60"0,-1 1-16 0,5-5 0 0,8-3 398 0,0 0 77 15,0 0 15-15,0 0 3 0,0 0-359 0,0 0-72 16,8 4-14-16,9 4-4 16,4-8-17-16,0 3-4 0,8 1-1 0,-4 0 0 0,1 0-22 0,-1-1 0 15,0 1 0-15,0 0 0 0,4-1 0 0,-3 5 0 16,-10-1-12-16,5 1 4 0,-8-1 8 0,-1 4 0 16,-3 1 0-16,-5-1 0 0,-4 0 0 0,-4 4 0 15,-9 0 0-15,1 7 0 0,-9-3 20 0,0 7 4 16,0-4 0-16,-4 4 0 0,-1 4 10 0,1 0 2 15,-4-4 1-15,4-4 0 0,4-3-18 0,4 0-4 16,-4-4-1-16,8 3 0 0,5-7-14 0,4 4 9 16,0-7-9-16,0-1 8 0,4-7-8 0,8 8 0 15,0 3 0-15,5-7-11 0,-1-4 11 0,5 0-12 16,4 0 12-16,0 0-12 0,0-4-9 0,0-4-3 16,4 1 0-16,0-1 0 15,5 1-108-15,-5 0-23 0,0-1-4 0,0-3-1023 0</inkml:trace>
  <inkml:trace contextRef="#ctx0" brushRef="#br0" timeOffset="138986.9759">21303 8535 1785 0,'-12'11'79'0,"12"-11"17"0,-9 0-77 0,9 0-19 0,0 0 0 0,0 0 0 16,0 0 270-16,0 0 50 0,-8 4 11 0,8-4 1 15,0 0-217-15,0 0-44 0,0 0-9 0,0 0-2 0,0 0-30 0,-4 7-6 16,-5 1-2-16,5 3 0 0,0 4-22 0,0 3 0 16,-5 5 0-16,5-1 0 0,4 0 0 0,0 1 0 15,0 3 0-15,4-4-8 0,1-3 8 0,3-1 0 16,0 5 0-16,9-5-8 0,0 1 8 0,0-8-8 16,-1 0 8-16,10 1-8 0,-5-9 8 0,0 1 0 15,4-4 0-15,0-4 0 0,-4-3 0 0,0-1 0 16,0-6 0-16,-4-1 0 0,4 0 0 0,-9-4 0 15,9-3 8-15,-12-1-8 0,3-6 0 0,-3 2 0 16,-1-2 0-16,0-1 0 0,-8-7-8 0,4-1-4 16,-4 5 0-16,-4 3 0 0,-4-4 12 0,0 8-8 15,-13 4 8-15,4 3-8 0,4 8 8 0,-8 7 0 16,-12 8 0-16,-1 7 0 0,1 8 0 0,-5 0-12 16,0 3 4-16,0 0 0 15,9 4-89-15,-5-3-18 0,13 3-3 0</inkml:trace>
  <inkml:trace contextRef="#ctx0" brushRef="#br0" timeOffset="140795.2127">22536 8479 1490 0,'0'0'66'0,"0"0"14"0,0 0-64 0,0 0-16 0,0 0 0 0,0 0 0 0,0 0 147 0,0 0 26 16,0 0 6-16,0 0 1 0,0 0-58 0,0 0-11 16,0 0-3-16,0 0 0 15,9 7-41-15,-5 1-9 0,0 3-2 0,0-4 0 0,5 8-16 0,-5-4-3 16,0 4-1-16,0 4 0 0,1 0-14 0,-1 3-3 15,0 4-1-15,0-4 0 0,0-3-10 0,-4 0-8 16,5-4 9-16,-5 3-9 0,4-3 0 0,-4 0 8 16,0 0-8-16,4-4 0 0,-4-11 0 0,0 0 0 15,0 0 0-15,0 0 0 0,0 11 0 0,0-11 0 16,0 0 0-16,0 0 0 0,0 0-9 0,0 0-2 16,0 0 0-16,4-3 0 0,0-9-2 0,0 1-1 15,5-4 0-15,-1 0 0 0,1-3 14 0,-1-5-9 16,5-3 9-16,-1-7-8 0,1 3 8 0,-1-4 0 15,1 1 0-15,4 3-8 0,-5 0 8 0,1 8 0 0,4 0 0 16,-9 7 0-16,5 0 0 0,-5 7 0 16,-8 8 10-16,0 0-10 0,8 8 32 0,1 3 1 15,-5 8 0-15,4 3 0 0,-3 4 8 0,-1 0 2 16,-4 4 0-16,0 0 0 0,4-4-21 0,-8 0-4 16,0 0-1-16,-1-4 0 0,10 1-17 15,-5-8 8-15,0 0-8 0,0-1 0 16,0-2 0-16,4-5 0 0,-4-7 0 0,0 0-12 15,0 0-21-15,0 0-4 0,8 8-1 0,1-5 0 16,-9-3 2-16,16-3 0 0,-3-5 0 0,4-3 0 0,4 0 20 16,-5-4 5-16,1-4 1 0,4-3 0 0,-4 3 10 0,4-7 0 15,-4-4 0-15,-1-3 0 0,5 7 0 0,-4 0-8 0,4-1 8 0,-4 5 0 0,-4 3 0 16,-1 8 0-16,1 4 0 0,-1 3 0 0,-3 4 9 0,-1 8 7 16,0 6 2-16,1 5 0 0,-1 7 26 0,-4 0 4 15,1 4 2-15,-1 4 0 0,0-5-19 0,-4 5-4 16,4 0-1-16,-4-1 0 0,0-3-13 0,0-4-2 15,0 0-1-15,0 0 0 16,0 0-44-16,0-3-9 0,0-5-1 0,0 1-887 16,4-1-177-16</inkml:trace>
  <inkml:trace contextRef="#ctx0" brushRef="#br0" timeOffset="141177.3136">23543 7864 2649 0,'0'0'58'0,"0"0"12"0,0 0 2 0,0 0 4 0,0 0-61 0,0 0-15 0,0 0 0 0,0 0 0 15,0 0 54-15,0 0 8 0,0 7 2 0,0 1 0 16,0 7 0-16,-4 0 0 0,-5 3 0 0,1 8 0 16,0 0-52-16,-1 4-12 0,-8 4 0 0,5 3 0 15,-5-7 0-15,0 3 0 0,9 1 0 0,0-4 0 16,3-4 0-16,5-4 0 0,0 4 0 0,9-7 0 16,-1-8 0-16,5-3 0 0,3 3 0 0,-3-4 0 15,0-3 0-15,3 0 0 0,1-8 0 0,8 4 0 0,1-4 0 16,3 0 0-16,-4-3 0 0,4-8 0 15,1-3 0-15,-1 3 0 0,-4-4 0 16,0-3 0-16,-4-4-253 16,0 3-54-16,21-25-10 0,-21 14-3 0</inkml:trace>
  <inkml:trace contextRef="#ctx0" brushRef="#br0" timeOffset="141348.2704">23665 7987 3020 0,'0'0'67'0,"0"0"13"0,0 0 4 0,0 7 0 0,0 5-68 0,-5 2-16 16,5 1 0-16,-4 4 0 0,4 7 75 0,0 0 11 0,0 0 2 0,-4 4 1 16,0 4-71-16,0-5-18 0,-1 1 0 0,5 0 0 15,-4 0 0-15,4 0 0 0,0-4 0 0,4 0 0 32,-4-4-150-32,5-3-34 0,3-1-6 0,5-3-2 0</inkml:trace>
  <inkml:trace contextRef="#ctx0" brushRef="#br0" timeOffset="141727.3894">24063 7871 2880 0,'0'0'64'0,"0"0"12"0,0 0 4 0,0 0 0 0,0 0-64 0,0 0-16 0,0 0 0 0,0 0 0 0,0 0 54 0,0 12 8 15,-4-5 2-15,4 4 0 0,-4 4-15 0,-5-4-2 16,1 4-1-16,-1 8 0 0,1-1-22 0,0 0-5 16,-9 4-1-16,4 8 0 0,1-4-18 0,-5 7 0 15,4-7 0-15,1 7 0 0,-5 0 0 0,4-3 0 16,1 3 0-16,-1 0 0 0,1-7 0 0,-1 0 0 16,5 0 0-16,-1 0 0 0,1-8 0 0,0 0 0 15,3-3 0-15,1-4 0 0,0 0 0 0,0-4 0 16,0 0 0-16,4-3 0 0,0-8 0 0,0 0 0 15,0 0 0-15,0 0 0 0,0 0 0 0,0 0 0 16,0 0 0-16,0 0 0 0,0 0 0 0,0 0 0 16,0 0 0-16,0 0 0 0,-5 3 0 0,5-3 0 15,-4 4 0-15,4-4 0 0,0 0 0 0,0 0 0 16,-8-4 0-16,8 4 0 16,0 0-150-16,0 0-34 0,0 0-6 0,0-7-2 0</inkml:trace>
  <inkml:trace contextRef="#ctx0" brushRef="#br0" timeOffset="142181.6863">24185 8199 1497 0,'-17'12'66'0,"9"-9"14"0,-1 1-64 0,1 0-16 0,4-1 0 0,4-3 0 0,0 0 355 0,0 0 67 16,0 0 14-16,0 0 2 0,0 0-325 0,0 0-65 15,0 0-12-15,12-7-4 0,5 3-32 0,4-3 0 16,0 3 0-16,0 0 0 0,4-3 0 0,-4 7-12 16,4-4 1-16,-4 4 1 15,0 0-34-15,-4 0-8 0,0 0 0 0,-9 4-1 16,5-4 9-16,-13 0 3 0,0 0 0 0,4 7 0 0,0 5 29 0,-8-1 12 16,0 0-8-16,-9 0 8 0,5 4 17 0,-5 0 9 15,-8 4 2-15,4-5 0 0,0-2 1 0,1-1 1 16,-1 4 0-16,4 0 0 0,1-1-5 15,-1-2-1-15,5-1 0 0,4 0 0 16,-5-7-6-16,9 7-2 0,0-11 0 0,4 11 0 0,-4-11-8 0,9 11-8 16,-1 0 9-16,9 1-9 0,-4-5 8 0,3 1-8 0,1-1 0 15,4 0 9-15,-4 1-9 0,0 3 0 0,-1-3 9 0,5 3-9 16,-8-4 0-16,-5 1 9 16,5-1-9-16,0 1 0 0,-13-8 17 0,0 0-3 0,0 0-1 0,4 7 0 15,-4 4 12-15,-4 0 3 0,-1 1 0 0,-7 2 0 16,-1-2-4-16,-8 3-1 0,-4 3 0 0,-4-3 0 15,-5 0-13-15,-4-4-2 0,-4 8-8 0,-4-4 12 16,0-4-58-16,8-4-12 16,5 1-2-16,-1-4-928 0,5-4-186 0</inkml:trace>
  <inkml:trace contextRef="#ctx0" brushRef="#br0" timeOffset="146459.554">19689 9671 1404 0,'-13'4'62'0,"13"-4"13"0,0 0-60 0,0 0-15 15,0 0 0-15,-4-7 0 0,-9-1 151 0,5 4 27 16,-1 1 6-16,1-5 0 0,4 5-14 0,4 3-3 16,0 0-1-16,0 0 0 0,0 0-64 0,0 0-13 15,0 0-2-15,0 0-1 0,8-8-50 0,-4 1-9 16,-4 7-3-16,13-8 0 0,4 4-10 0,0 1-2 15,8-5-1-15,-4 5 0 0,4-1-11 0,0 0 0 16,0 4 0-16,0 0 8 0,-4 0-8 0,0 0 0 16,0 8 0-16,-4-1 0 0,0 0 0 0,-5 1 8 15,5 3-8-15,-4 4 0 16,-5 0 0-16,1 4 8 0,-9-1-8 16,4 5 0-16,-4-1 8 0,-4 0-8 15,-1 1 8-15,1-1-8 0,-4 0 8 16,-5-3-8-16,-4 3 8 15,1 4-8-15,-1-7 9 16,0 0-9-16,-4-1 10 0,0-3-10 0,0 0 8 0,4 0-8 16,5 4 0-16,-1-8 0 0,5-4 0 0,-1 1 0 0,5-1 0 0,4-7 0 0,0 0 0 0,9 4-10 0,3 3 2 0,9-7 0 0,0-3 8 0,4-5-12 15,1-3 12-15,3 0-12 0,0-4 12 0,5 0-10 0,-1 0 10 0,5-4-10 16,-4-3-248-16</inkml:trace>
  <inkml:trace contextRef="#ctx0" brushRef="#br0" timeOffset="146792.2326">20309 9522 1785 0,'-29'8'159'0,"29"-8"-127"15,0 0-32-15,0 0 0 0,0 0 272 0,0 0 48 16,-4 3 9-16,4-3 3 0,-9 4-200 0,1 4-39 16,4-1-8-16,0 12-1 0,-1-1-49 0,5 12-10 15,0 4-1-15,5 10-1 0,3 5-23 0,-4-8 0 16,5 0 0-16,3-4 0 0,1 0 0 0,8-7 0 15,4-4 0-15,0-3 0 0,-4-8 0 0,4-1-8 16,0-6 8-16,-4-4-8 0,0-8 8 0,-4-4 0 0,0-3 0 16,-5-4 0-16,-3-3-9 0,-1-5 0 0,-4-3 0 0,-4-7 0 15,0-1-5-15,-4 1-1 16,0-5 0-16,0-6 0 16,-5-1-20-16,1 4-4 0,-5 0-1 0,5 4 0 0,-5 11 26 0,1 3 5 0,-1 8 1 15,-8 4 0-15,0 11-9 0,0 4-2 0,0 7 0 0,0 8 0 31,5 3-14-31,3 4-3 0,1 0-1 0,12 0 0 0,0-3-22 0,4-1-4 16,4-3-1-16,9-1 0 0,4 1-168 0</inkml:trace>
  <inkml:trace contextRef="#ctx0" brushRef="#br0" timeOffset="147111.4721">20766 9541 806 0,'-33'19'36'0,"25"-8"7"0,-5-4-35 0,5 4-8 15,-1-3 0-15,5-1 0 0,4-7 528 0,-4 8 104 16,4-8 21-16,0 7 4 0,0-7-487 0,0 0-98 16,0 0-19-16,12 8-4 0,5-5-37 0,0 1-12 15,4-4 8-15,0 4-8 0,0 0 0 0,4-4 0 16,0 3 0-16,-4-3 0 0,-4 8 0 0,0-5 0 16,-1 1 0-16,-7 7 0 0,3-3-14 0,-7 7 3 15,-1 0 1-15,0 3 0 0,-8 1 10 0,-5 3 0 16,5 1 0-16,-4 3 0 0,-5 0 0 0,1-4 0 15,-1 1 8-15,-4-5-8 16,9 1 0-16,0-4 8 0,-1 0-8 0,5-1 0 16,4-6 0-16,0-1 0 0,-4 1 0 0,8-1 0 15,4-3 0-15,1 0-8 0,8-1 8 0,-1-3-8 0,-3-3-5 0,8-1-1 16,8 0 0-16,1-3 0 16,3-1-125-16,-4 1-25 0,1-1-4 0,-1-3-696 15,1 0-140-15</inkml:trace>
  <inkml:trace contextRef="#ctx0" brushRef="#br0" timeOffset="147284.9807">21383 9571 1785 0,'-8'15'159'0,"8"-15"-127"0,0 0-32 0,0 0 0 16,0 7 349-16,-5 4 64 0,1-3 13 0,4-1 2 16,0 4-291-16,4 1-58 0,1 2-12 0,-1 9-3 0,0 3-36 0,0 7-8 15,5 5-2-15,-5 6 0 0,-4 1-18 0,0 0 0 16,4 0 0-16,4 3 0 15,5-3-145-15,0-4-33 0,24 48-6 0,-7-44-2 0</inkml:trace>
  <inkml:trace contextRef="#ctx0" brushRef="#br0" timeOffset="149061.5619">22406 9571 1987 0,'0'0'44'0,"-8"0"8"0,0-4 3 0,-1 0 1 0,5 1-45 0,4 3-11 0,0-8 0 0,0-3 0 15,-4 3 150-15,4 8 28 0,0 0 6 0,4-7 0 16,-4 3-62-16,0 4-13 0,0 0-2 0,0 0-1 15,0 0-68-15,0 0-14 0,0 0-2 0,4 11-1 16,-4 4 13-16,4 11 2 0,1 8 1 0,-5 3 0 16,0 4-25-16,0 0-4 0,0-3-8 0,0-1 11 15,-5-4-11-15,5-3 0 0,0-4 0 0,0 0 0 16,5-3 0-16,-1-5 0 0,-4-3 0 0,8-4 0 16,-8-11 0-16,0 0 0 0,0 0-14 0,0 0 5 15,0 0-11-15,0 0-1 0,0 0-1 0,13-7 0 0,-1-4-1 16,1-4 0-16,-5-4 0 0,5-7 0 0,-9 0 3 15,4-7 1-15,1 3 0 0,-1-11 0 16,-4-4-8-16,5 4-1 0,-5 0-1 16,4 0 0-16,1 7 9 0,-1 8 3 0,-4 8 0 0,5 3 0 0,-9 7 17 0,8 1 8 15,-8 7-8-15,0 0 12 0,4 15 22 0,5 0 4 16,-5 7 1-16,4 0 0 0,-3 1 5 0,-5 7 2 16,4-8 0-16,4 4 0 0,-8 0-22 0,0-3-4 15,0-5 0-15,0 1-1 0,4-4-19 0,-4-4 8 16,0-11-8-16,5 11 0 0,-5-11 0 0,0 0 0 15,0 0 0-15,0 0 0 16,0 0-32-16,0 0-3 0,12 0-1 0,1-4 0 16,-1-7-8-16,1 0-1 0,-1-4-1 0,-3-7 0 0,-1-8 20 0,5 0 4 15,-5 0 1-15,1 0 0 0,-1-3 21 0,0 3 0 16,5 0-9-16,-5 4 9 0,1 4 0 0,-1-1 8 16,0 9-8-16,1 2 12 0,-5 1 23 0,-4 11 4 15,0 0 1-15,13 4 0 0,-5 0 2 0,0 7 1 0,1 0 0 16,-1 11 0-16,-8 8-17 0,4 0-3 0,-4-4-1 15,0 8 0-15,5-1-10 0,-5 1-3 0,0-8 0 0,0 4 0 16,0-4-9-16,4 0 0 0,0-8 0 0,0 1 0 16,5-4-112-1,-1 0-24-15,0 0-4 0,-3-4-1185 0</inkml:trace>
  <inkml:trace contextRef="#ctx0" brushRef="#br0" timeOffset="149419.4668">23195 9560 1152 0,'-21'7'102'0,"21"-7"-82"0,0 0-20 0,0 0 0 0,0 0 328 0,-4 7 60 15,4-7 13-15,0 0 3 0,0 0-224 0,0 0-45 16,0 0-9-16,0 0-2 0,0 0-57 0,12 8-12 16,-3-4-3-16,7-1 0 0,1-6-40 0,4-5-12 15,0 8 0-15,0-4 8 0,4-3-8 0,-4 3 0 16,4 1 0-16,5-5 0 15,-5 4-84-15,-4 1-14 0,-4-5-3 0,-1 4-799 16,1 1-159-16</inkml:trace>
  <inkml:trace contextRef="#ctx0" brushRef="#br0" timeOffset="149575.6457">23270 9321 2876 0,'0'0'128'0,"0"0"25"0,0 0-122 0,0 0-31 0,0 0 0 0,0 0 0 0,0 0 90 0,0 0 12 15,5 11 2-15,-1 8 1 0,0 0-48 0,-4 3-9 16,4 8-3-16,-4 7 0 0,-4 4-33 0,4 0-12 16,0 0 9-16,0 0-9 15,0-4-88-15,0 0-22 0,8 1-5 0</inkml:trace>
  <inkml:trace contextRef="#ctx0" brushRef="#br0" timeOffset="149996.615">23719 9511 1670 0,'-21'8'74'0,"21"-8"15"16,0 0-71-16,-4 7-18 0,-4 0 0 0,8-7 0 0,0 0 356 0,0 0 68 0,0 0 14 15,-5 4 2-15,1 4-306 0,4 3-62 0,0 4-12 0,-4-4-2 16,4 4-38-16,0 3-7 0,-4 5-1 0,8-1-1 15,-4 4-11-15,0-3 0 0,0-5 0 0,0 1 0 16,4 0-15-16,5-1-5 0,-5-3 0 0,0-4-1 16,4 0-38-1,-8-11-7-15,0 0-2 0,0 0 0 16,0 0 14-16,0 0 2 0,0 0 1 0,0 0 0 0,0 0 36 0,0 0 15 0,13-3-12 0,0-8 12 16,-1-4 0-16,-4-4 18 0,1-7-2 0,3-4 0 15,1 0 6-15,0-3 1 0,-1-5 0 16,1 5 0-16,-1 3-4 0,-3 4-1 0,3 7 0 15,-3 4 0 1,-1 1 11-16,0 10 3 0,-8 4 0 16,0 0 0-16,9 11 0 0,3 11 0 0,-7 4 0 0,3 15 0 15,-4 0-4-15,0 4 0 0,-4-4 0 16,5 4 0-16,-5-8-16 0,4 0-3 0,-4-3-1 0,0-4 0 16,0-8-8-16,4 0 0 0,0-3 0 15,-4 0 0-15,4-8-61 0,1 0-15 0,-1-3-2 0,-4-8-1 0,0 0-146 0,0 0-30 0,0 0-5 0,12-4-926 16</inkml:trace>
  <inkml:trace contextRef="#ctx0" brushRef="#br0" timeOffset="150223.1436">24222 9261 3340 0,'0'0'74'0,"0"0"15"0,0 0 3 0,0 0 1 0,0 0-74 0,0 0-19 0,0 0 0 0,0 0 0 15,0 0 55-15,0 0 7 0,0 8 2 0,0 3 0 16,0 0-52-16,0 0-12 0,0 8 0 0,0-4 0 16,0 4 0-16,5-1 0 0,-1 1 0 0,4-4 0 31,-4 3-151-31,5-3-33 0,3 0-6 0,-3-4-1205 0</inkml:trace>
  <inkml:trace contextRef="#ctx0" brushRef="#br0" timeOffset="150482.2821">24411 9381 2880 0,'0'0'128'0,"0"0"25"0,0 0-122 0,0 0-31 0,0 0 0 0,-4 7 0 0,4 1 127 0,-4-1 19 16,4-7 4-16,-4 4 1 0,-1 3-88 0,5-3-18 16,-4 7-3-16,4 0-1 0,-4-3-33 0,8-1-8 15,-4-7 0-15,4 11 0 16,-4-3-152-16,0-8-32 0,13 4-6 0,0-4-1205 15</inkml:trace>
  <inkml:trace contextRef="#ctx0" brushRef="#br0" timeOffset="150697.3989">24583 9004 3258 0,'0'0'72'0,"0"0"14"0,0 0 3 0,0 0 3 0,0 0-74 0,0 0-18 16,0 0 0-16,0 0 0 0,0 0 73 0,0 8 11 15,-8 3 3-15,4 4 0 0,-5 0-70 0,5 0-17 0,0 3 0 0,4 5 0 16,-4-5 0-16,-1 1 0 0,10 0 0 0,3-1 0 16,0 1 0-16,1-4 0 0,-1 0 0 0,9-4 0 31,4 0-36-31,0-4-12 0,-9 5-1 0,9-5-1 0,0-3 32 0,0 3 6 0,-8-3 2 0,-1 3 0 16,1 5 10-16,0-5 0 0,-5 1 0 0,-4 3 0 15,-12-4 0-15,8 4 16 0,8 1-4 0,-8 2-1 16,-12 1 3-16,-1 0 1 0,0 0 0 0,5 0 0 15,0 0 15-15,-5-4 3 0,-4-3 1 0,5-1 0 16,8 0-100 0,-1-3-20-16,-7-4-4 0,3 0-1 0,1-4-178 0,4-3-36 15,-13-8-7-15,9-11-2 0</inkml:trace>
  <inkml:trace contextRef="#ctx0" brushRef="#br0" timeOffset="150848.4803">24671 8870 864 0,'21'0'38'0,"-12"0"8"0,7 4-37 0,-3-4-9 16,-1 0 0-16,1 0 0 0,0 4 503 0,-1-4 98 15,5 0 20-15,0 3 4 0,-5-6-448 0,14-5-89 16,7 4-19-16,1 1-3 0,-5-5-47 0,5 5-10 16,-1-5-1-16,1 4-8 15,-1-3-94-15,-3-1-26 0,3 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29:31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12722 11307 1900 0,'0'0'169'0,"0"0"-135"0,0 0-34 0,0 0 0 15,-8 4 58-15,-5 4 5 0,13-8 1 0,-4 7 0 16,0 0-25-16,-5 5-5 0,1 3-1 0,-4-4 0 15,7 0-25-15,-7 4-8 0,-9-4 0 0,4 8 0 16,0-4 0-16,0 3-19 0,-8 5 3 0,-4-1 0 16,4 4 16-16,-5 0 0 0,9 0 0 0,-4 4 0 15,-4-4 0-15,0 8 0 0,12-5 8 0,-8 1-8 0,-1 4 8 0,5-1-8 16,0 1 0-16,1-1 9 0,7 5-9 16,-4-1 0-16,-4-4 0 0,4-3 0 0,9 0-20 15,0-4-4-15,-5 0 0 0,-4-7 0 16,0-1-10-16,9-6-2 0,8-5-1 0,0-7 0 15,0 0-13-15,0 0-2 0,0 0-1 0,0 0 0 16,-8 0-13-16,4-7-2 0,4-5-1 0,0-6 0 0</inkml:trace>
  <inkml:trace contextRef="#ctx0" brushRef="#br0" timeOffset="348.2261">11732 11415 2073 0,'-8'-18'184'0,"4"10"-147"0,-9 1-29 0,1-4-8 16,3 3 86-16,1 1 16 0,-5-1 3 0,1 5 1 16,-5-5-49-16,9 4-9 0,8 4-3 0,0 0 0 15,-9 0-34-15,1 4-11 0,8-4 0 0,0 11 0 16,-4 8 0-16,4 3-12 0,-5 8 0 0,10 4 0 16,3 7-9-16,-4 0-2 0,-4-4 0 0,4 4 0 31,9-4-9-31,-5 0-3 0,1-3 0 0,-1 0 0 0,-4-1-4 15,9-3-1-15,-1-4 0 0,-3 0 0 0,-9-4 40 0,4 1 0 0,4-5 0 0,-3 1 12 16,-1 0-21-16,-4-4-4 0,4 3-1 0,4-3 0 16,5 0 14-16,-9-4 0 0,-8 4 0 0,0 0 0 15,12-4 14-15,-4 0-1 0,-4 1 0 0,9-1 0 16,3 0-13-16,9 0-8 0,4-3 8 0,1-5-13 16,3 5 25-16,13-5 4 0,8-3 2 0,5-3 0 15,4-5-7-15,3-3-2 0,6-8 0 0,3 1 0 0,4-5-9 0,1 1 0 16,-1-4 9-16,5 4-698 15,-4-1-140-15</inkml:trace>
  <inkml:trace contextRef="#ctx0" brushRef="#br0" timeOffset="1279.8632">12341 15992 460 0,'0'0'20'0,"-5"7"5"0,-3 1-25 0,0-5 0 0,8-3 0 0,-5 8 0 16,-7-4 99-16,-1 3 14 0,5 0 3 0,-1-3 1 16,9-4-39-16,-8 8-8 0,-9-5-2 0,5 5 0 15,3-4 8-15,1 3 2 0,-13-3 0 0,4 3 0 16,5-3-9-16,-5 3-1 0,0 1-1 0,0-4 0 15,-8-4-22-15,13 3-4 0,12-3-1 0,-9 0 0 16,-8-3-10-16,5 3-2 0,12 0-1 0,0 0 0 16,0-12-2-16,-9 5 0 0,5-8 0 0,4 0 0 15,9-4-3-15,-9 1-1 0,-9-5 0 0,9-3 0 16,0 4 27-16,4-4 4 0,-8-4 2 16,0 4 0-16,-9-4-16 0,5 4-3 0,4 0-1 15,-9 4 0-15,1-4-4 0,-1 3-1 16,5 1 0-16,-1 3 0 0,-3-3-20 0,-5 0-9 15,0-1 8-15,0 5-8 0,5-5 0 0,-5 5 0 16,-8-5 0-16,0 1 0 0,12-1-25 0,-4 1-7 16,-12 0-2-16,8-1 0 0,4 5 10 0,-4-1 3 0,9 4 0 0,-5 8 0 0,0-4 7 0,9 7 2 15,8 4 0-15,-9 0 0 0,-3 4 12 0,3 3-11 16,1 4 11-16,4 4-10 0,0 4 10 0,-1-1 0 16,-3 5 0-16,4 3 0 0,8 4 11 0,-8-4-3 15,-5 0 0-15,1-4 0 0,8 4-8 0,0 0 8 16,-8 0-8-16,-1 1 8 0,1-1-8 0,0-4 0 15,3 0 0-15,-3-3 0 16,-9 3-16-16,5-3-8 0,7-4-1 16,-3 4-1-16,0-5-60 0,-1-2-12 0,1-5-2 15,8-7-1-15,0 0-115 0,0 0-22 0,-13 4-5 0,13-4-324 0</inkml:trace>
  <inkml:trace contextRef="#ctx0" brushRef="#br0" timeOffset="1466.7008">11447 15738 864 0,'4'-29'38'0,"-4"14"8"0,-4 0-37 0,4 0-9 0,4-4 0 0,-4 1 0 15,-8-1 107-15,8 0 19 0,8 1 4 0,5-1 1 16,-9 0-53-16,0 4-10 0,5 1-3 0,3 2 0 15,5 1-29-15,-4 4-7 0,-9 3-1 0,8 0 0 16,5 1-7-16,0 6-1 0,-4 1-1 0,-1 0 0 16,1 3 8-16,-1 1 1 0,5-1 1 0,-8 4 0 15,-1 0-7-15,5 1-2 0,7-1 0 0,-7 0 0 16,4 0-20-16,0 0-13 0,12-3 1 0,9-1 1 31,4-3-137-31,4-4-27 0,54-4-5 0,1-14-2 0</inkml:trace>
  <inkml:trace contextRef="#ctx0" brushRef="#br0" timeOffset="7123.0088">14119 12142 1558 0,'0'0'34'15,"0"0"7"-15,0 0 2 0,0 0 1 0,0 0-35 0,0 0-9 0,0 0 0 0,0 0 0 0,0 0 64 16,0 0 12-16,0 0 1 0,0 0 1 0,0 0-14 0,0 0-4 15,0 0 0-15,0 0 0 0,0 0-21 0,0 0-5 16,0 0-1-16,0 0 0 0,-4 4-7 0,4-4-2 16,-9 0 0-16,5 0 0 15,0 4-8-15,-5-1-3 0,5-6 0 0,4 3 0 0,-8 0-4 0,4 0-1 16,-5 0 0-16,1-4 0 0,-5 0 5 0,1 4 1 16,-1-4 0-16,-4 1 0 0,1 3 6 0,-5-4 0 15,0-4 1-15,0 5 0 0,-4-1-5 0,-1 0 0 16,1-3-1-16,-8-1 0 0,-1 1-15 0,1-1-10 15,-1 5 2-15,-4-8 0 16,5 3-34-16,-5-3-6 0,0 4-2 0,0-5 0 0,1-3 32 0,-5 4 6 0,0-7 2 16,-4 3 0-16,4-4 10 0,4 4 9 0,-4-3-1 0,4 3-8 15,5-4 22-15,-1 8-2 0,1-4-1 16,8 4 0-16,-1 3-3 0,1 1 0 16,4-4 0-16,0 7 0 0,4-4-4 15,1 5 0-15,3-1-1 16,1 4 0-16,-1 0-11 15,5 0 0-15,-1 0 9 0,1 4-9 16,-1-1 0-16,1 1 0 0,0 0 0 16,-1 0 0-16,1 3 0 0,-5 1 0 15,5-5 0-15,-1 5 0 0,5 3 0 0,-4 0 0 16,0 0 0-16,3 0 0 0,5 1 0 0,0-1 0 0,-8 0 0 0,0 4 0 0,3 0 0 0,1 3-8 16,0 1 8-16,0 0 0 0,-5 3 0 0,5 4 0 0,4-4 0 0,0 8-8 0,0 4 8 0,0-1 0 0,0 5 0 0,4 3-8 15,1 0 8-15,-5 3 0 0,0 9-9 0,0-1 9 0,8 7 0 16,-8 8 0-16,-8 0 0 0,-1 8 0 0,9 3 0 15,-8 4-9-15,-5 0 9 0,5 4 0 0,-5 7-18 0,1 0 3 16,3 0 1-16,-3 1 0 16,-9-9 1-16,8 1 0 0,13-4 0 0,-12 0 0 0,-1-7 13 0,0-1 0 15,5-3 0-15,4 3-9 0,0-6 9 0,-1-1 0 16,-7-4 0-16,8-3 0 0,8 3 0 0,-8-3 0 16,-5-5 0-16,1-2 0 0,8-1 0 0,-4-7 0 15,4-8 0-15,0 0 0 0,4-3 0 0,-4-8 0 16,4 0 0-16,0-8 0 0,-8 1 0 0,4-4 0 15,4 0 0-15,5 0 0 0,-5-8 0 0,0 1 0 0,-4-8 0 16,8 7 8-16,5-3-8 0,-13-4 0 0,0 0 0 0,0 0 8 16,13 7-8-16,-5-3 0 15,-8-4 8-15,0 0-8 0,0 0 0 0,0 0 8 16,0 0-8-16,0 0 0 0,0 0 0 0,13 0 0 16,-1 0 0-16,-3 0 8 0,-9 0-8 0,12-4 0 0,5 1 0 15,0 3 8-15,-1-4-8 16,5 4 0-1,-4 0 0 1,4-4 0-16,0 4 0 0,0 0 0 0,0 0 0 16,0 0 0-16,4 0 0 0,5 0 0 0,-1 0 0 0,0 0 0 0,5 0 0 0,4 0-10 0,-1 0 10 0,5 4 0 0,4-4 0 0,-4 4 0 15,4-1 0-15,1 1 0 0,3 3 0 0,-4 1-8 0,0-4 8 0,-4 3 0 16,0-3 0-16,0 3 0 0,4 1 0 0,-8 3 0 16,0-4 0-16,-1 1 0 0,-3 3 0 0,0-7 0 0,-9 3 0 15,0 1 0-15,-8-1 11 0,-1 1-11 16,1-1 22-16,-4-3-2 0,-5 3-1 0,1-7 0 15,-1 4-7-15,-8-4 0 0,0 0-1 0,0 0 0 0,0 0-1 0,0 0 0 16,0 0 0-16,0 0 0 0,0 0 16 0,8-4 3 16,-3-7 1-16,-1-4 0 0,0-4 7 0,0-7 2 15,0-7 0-15,0-4 0 0,1-12-15 0,-5-7-4 16,4-11 0-16,0-4 0 0,0-7-8 0,0 0-1 16,-4-4-1-16,5-4 0 0,-1-7-10 0,0 4 0 15,0-8 9-15,5 3-9 0,-5 1 0 0,4 0 8 16,-4 0-8-16,5-4 0 0,-1 0 0 0,1 4 0 15,3-4 0-15,1 11 0 0,-1-3 0 0,-3 7 0 16,3-4-9-16,1 4 9 0,-5 0-14 0,5 4 2 0,-5 3 0 16,1 12 0-16,-1 0 1 0,0 7 1 0,-3 7 0 0,-1 1 0 15,0 11 10-15,-4 3 0 0,4 1 8 0,-4 10-8 16,0 5 10-16,0 6-2 0,0 1-8 0,0 4 12 16,0-1-12-16,-4 1 0 15,4 3 0-15,0 4 0 16,0 0-11-16,0 0-8 0,0 0-1 0,0 0-1 15,0 0-145-15,0 0-29 0,13 4-5 0,-1-4-822 16</inkml:trace>
  <inkml:trace contextRef="#ctx0" brushRef="#br0" timeOffset="8619.4411">23853 10745 403 0,'0'0'36'0,"-8"0"-36"0,8 0 0 0,-4-4 0 0,-5 0 313 0,5 0 56 16,4 4 11-16,-4-7 3 0,4 0-243 0,0-1-48 16,-4 1-9-16,4 7-3 0,0-4-28 0,0 4-7 15,0 0-1-15,0 0 0 0,0 0-11 0,0 0-2 16,0-8-1-16,0 8 0 0,0 0-22 0,-4 12-8 15,-1 6 0-15,1 16 0 0,-4 7 0 0,-9 11-10 16,0 11 0-16,-8 4 0 0,-4 12 10 0,-9 3 0 16,0 3 0-16,0 5-8 0,1-1-7 15,3-3-1-15,-4-12 0 16,9 1 0-16,0-8-29 0,4-7-7 16,4-8 0-16,4-11-1 15,4-4-16-15,5-7-3 0,4-8-1 16,-1-3 0-16,1-4 5 15,4-4 0-15,0-11 1 16,0 0-423-16,0 0-85 0</inkml:trace>
  <inkml:trace contextRef="#ctx0" brushRef="#br0" timeOffset="8844.8647">22981 11397 2750 0,'-21'4'122'0,"13"-1"25"0,-1 1-118 0,1 0-29 0,-1-1 0 0,5 5 0 15,-8-4 21-15,12 7-1 0,0 0-1 0,4 4 0 16,0 4-19-16,4-1 0 0,1 8 0 0,8-3 0 16,-1 3-10-16,5 0 10 0,5-4-10 0,-1-3 10 0,8-1-22 0,5-3 2 15,0-7 0-15,4 3 0 16,8-4-40-16,0-7-8 0,5 0-2 0,-1-3 0 16,5-5 16-16,0 4 3 0,-5-3 1 0,1-4 0 15,-1 0 0-15,-7-4 0 0,7 0 0 0,-4-4 0 16,1-7-54-16,7-4-10 0,5 1-2 0,4-5-1 0</inkml:trace>
  <inkml:trace contextRef="#ctx0" brushRef="#br0" timeOffset="9666.9305">22968 16212 1324 0,'0'0'59'0,"0"0"12"0,0 0-57 0,0 0-14 0,0 0 0 0,0 0 0 16,0 0 170-16,0 0 31 0,0 0 7 0,0-8 0 15,-8 1-110-15,8-8-22 0,0-4-5 0,0-3-1 16,0-8-35-16,0 0-7 0,13-11-2 0,-5-4 0 16,5-3-26-16,-1-4-17 0,1-8 2 0,3 4 1 31,-3 0-19-31,4 1-4 0,-9-1-1 0,5 3 0 0,-1 1-23 0,1 4-5 16,0-1-1-16,-9 1 0 15,0 3 14-15,0 8 2 0,0 3 1 0,-4 8 0 0,0 8 35 0,-4-1 15 16,4 8-12-16,-4 3 12 0,4 8 27 0,-8 0 13 0,-1 4 2 15,-3 7 1-15,-1 8-11 0,-4 3-1 0,-8 4-1 16,0 4 0-16,0 4-18 0,0-1-4 0,-5 5-8 16,1-5 12-16,0 4-12 0,-1-7-10 0,5 0 2 0,4-4 0 15,-4-4-67-15,12-3-13 0,1-4-2 0,-1 0-1 16,5-4-145-16,4-3-28 0</inkml:trace>
  <inkml:trace contextRef="#ctx0" brushRef="#br0" timeOffset="9827.2252">23182 15094 961 0,'30'-30'42'0,"-18"19"10"0,1-1-42 0,-5 5-10 0,5 3 0 0,-5 4 0 16,-8 0 175-16,9 8 33 0,-1-1 6 0,5 4 2 16,-1 4-80-16,-4 0-16 0,5 4-4 0,0-1 0 15,-1-3-72-15,5 8-16 0,-4-1-2 0,3 0-1 16,1-3-25-16,4 0-11 0,0-1 1 0,8 1 0 31,5 0-167-31,4-1-34 0,46 12-6 0,-13-19-2 0</inkml:trace>
  <inkml:trace contextRef="#ctx0" brushRef="#br0" timeOffset="14182.9218">20058 11971 403 0,'-5'0'36'0,"-3"-4"-36"0,4 0 0 0,-4 4 0 15,3 0 206-15,1-3 34 0,-4 3 8 0,-1-4 0 16,5 4-146-16,-4 0-30 0,-1 0-5 0,-3 0-2 16,3 0-18-16,-3 0-4 0,-1 0-1 0,-4 4 0 15,-3-1-2-15,3 1 0 0,-4 3 0 0,-4 1 0 16,-1-4 5-16,-3 3 1 0,4-3 0 0,4 3 0 15,0-3-2-15,0 0-1 0,0-1 0 0,4-3 0 0,0 0-5 0,1 0-1 16,3-3 0-16,1 3 0 0,-5-4-22 16,0 0-5-16,4 4-1 0,-3-3 0 15,3-1-9-15,-4 0 10 0,-4-3-10 0,5 3 10 0,-10 0 3 0,5-3 1 16,-8-1 0-16,4 5 0 0,-9-5-14 0,1 4 8 16,-9-3-8-16,4-4 0 0,-4 3 8 0,0-3-8 15,0 4 0-15,0-5 9 0,5 1-9 0,-1 0 0 16,0 4 9-16,5-5-9 0,7 5 0 0,-3-4 0 15,4 3 0-15,4 1 0 0,0-1 0 0,8 5 0 16,1-1 0-16,-1 0 0 0,5 4 0 0,-1-3 0 16,9 3 0-16,0 0 0 0,-8 0 0 0,8 0 0 15,-4 7 0-15,0 4 0 0,4 4 0 0,-5 0 0 0,1 7 0 0,4 1-8 16,0 3 8-16,0 4 0 0,0 3 0 0,-4 8 8 16,4 0-8-16,0 0 0 0,0 4 8 0,-4 0-8 15,0-1 0-15,4 1 0 0,0 3 0 0,0 5 8 16,0-1-8-16,4 4 0 0,-4 3 0 0,8 5 0 15,-4-1 0-15,5 4 0 0,-1 4 0 16,5 3-8-16,-1 1 8 0,-3 3 0 16,3 8 0-16,-3 3 0 15,-1-3 0-15,0 4 0 0,-3-1 0 16,-5 0 0 15,0 1 18-31,-5 3-1 0,-3 8 0 16,-5-4 0-1,-3-4-17-15,3-4-19 0,-4 1 4 0,5-5 1 0,-5 1 14 0,0-8 0 16,0 1 0-16,5-5 0 0,-1-7 8 0,5-4-8 0,0-7 0 0,-1-3 0 0,5-1 0 0,0-8 0 0,4-3 0 0,0 0 0 0,0-7 0 0,4 0 0 16,0-8 0-16,-4-4 0 0,4 0 0 0,1-3 0 0,-1-4 0 0,4 0 0 0,-4-8 0 0,0 4 0 0,1-3 0 0,-5-8 0 0,0 0 10 0,4 7-10 15,-4-7 8-15,8 4-8 16,-8-4 14-16,4 8-2 0,5-1-1 0,-9-7 0 0,8 0-11 0,1 4 0 16,-1-1 0-16,0 5 0 0,1-4 0 0,-1-1 0 15,5 5 0-15,-5-5 0 0,1 1 0 0,7 0 0 16,1-4 0-16,0 4 0 0,4-1 0 0,4-3 0 15,4 0 0-15,5-3 0 0,-1-1 0 0,5 0 0 16,4-3 0-16,0-1 0 0,0 1 0 0,0-1 0 16,4 1 0-16,-4-4 0 0,4 3 0 0,4-3 12 15,1 4-12-15,3-1 12 0,1 5-4 0,-1-1-8 16,-3-4 12-16,-5 5-4 0,0-1-8 0,-8 0 12 0,-1-3-12 16,-7 7 12-16,-5-4-12 0,-4 4 12 0,-4 0-12 0,-9-4 12 15,1 4 6-15,-9 0 2 0,0 0 0 0,0 0 0 16,0 0 16-16,0 0 4 0,0 0 1 0,4-11 0 15,-8-8-17-15,-1 5-3 0,-3-5-1 0,4 0 0 16,-5-3-20-16,1 3 0 0,4-7 0 0,0 0 8 16,-5 0-20-16,9-4-4 0,0-3-1 0,0-5 0 15,4-3 17-15,1-3 0 0,-1-9 0 0,8-6 0 16,1-4-10-16,4-5-2 0,-5-6 0 0,5-1 0 16,0 1 12-16,4-16-8 0,0-6 8 0,-4-1-8 15,4-4 8-15,-5-3 0 0,1-1 0 0,-4-6 0 16,-1-12 0-16,-3 3 0 0,3 5 0 0,-3-5 0 15,-1-6 0-15,0 3 0 0,1 0 0 0,-5 7 8 16,0 1-8-16,0 3 0 0,5 0 0 0,-5 12 0 16,0 3-9-16,0 11-3 0,5 11-1 0,-5 12 0 15,-4 7-24-15,4 11-5 0,-4 8-1 16,0 11 0-16,-4 4-16 0,4 7-3 0,-4 4-1 0,4 7 0 16,0 4-129-16,0 0-27 0</inkml:trace>
  <inkml:trace contextRef="#ctx0" brushRef="#br0" timeOffset="15588.512">23841 12161 1555 0,'0'0'68'0,"0"0"16"0,0 0-68 0,0 0-16 0,8 7 0 0,1 1 0 15,-1-1 32-15,0 1 4 0,5-1 0 0,-13-7 0 16,0 0 13-16,0 0 3 0,0 0 1 0,0 0 0 16,0 0 14-16,0 0 2 0,0 0 1 0,0 0 0 15,0 0-16-15,0 0-3 0,0 0-1 0,-13 0 0 16,1-4-14-16,-5-3-2 0,-4-1-1 0,-4 1 0 15,-5-4-17-15,-3-4-4 0,-5 4-1 0,0-8 0 16,-8 4-11-16,4-4 0 0,-4 1 0 0,-4-1 8 16,0-3-8-16,3 3 0 0,1-3 0 0,0 0 8 0,4-1-24 15,0 1-4-15,5 3-2 0,-5-3 0 0,4-1 10 16,0 5 1-16,0-5 1 0,1 9 0 0,3-5 10 0,5 4 0 16,-5 0 0-16,9 0-8 0,-4 4 8 0,3 7 0 15,5-3 0-15,0 7 0 0,1-4-9 0,3 4 9 16,0 4-10-16,4 3 10 0,1 1-8 0,8-1 8 15,-5 1 0-15,5-1-9 0,0 4 9 0,4 4 0 16,0-4-9-16,4 4 9 0,0 0 0 0,0 0 0 16,5 4 0-16,3-1 0 0,-3 1 0 0,3 3 0 15,5 1 0-15,-4 7 0 0,3-4 0 0,1 3 0 16,4 1 0-16,-4 4 8 0,0 3-8 0,0 0 0 0,-5 8 0 16,5 0 8-16,0 3-8 0,-9 4 0 0,0 4 0 15,-8 8 0-15,0 3 0 0,-4 7 0 0,0 1 0 0,-4 3 0 16,-5 0 0-16,1 1 0 0,-5 3 0 0,0 0 8 15,-4-4-8-15,0 4 0 0,4-4 0 0,0 0 0 16,1-7 0-16,3 0 0 0,1 0 0 0,3 0 0 16,1 3 0-16,-1 1 0 0,5-5 0 0,0 1 0 15,0-4 0-15,0 0 8 0,4-3-8 0,-5-1 0 16,1 0 16-16,0-3-1 0,4 0-1 0,-4-1 0 16,0 1-1-16,-1-4 0 0,5-4 0 0,-4-4 0 15,4-3-3-15,-4-8-1 0,4 1 0 0,0-9 0 16,4 1-9-16,-4-7 12 0,4 3-12 0,-4-11 12 15,5 0-12-15,-1-4 12 0,-4-4-12 0,0-7 12 16,0 0 2-16,0 0 1 0,0 0 0 0,0 0 0 16,0 0 17-16,12 0 3 0,1 0 1 0,-5 0 0 15,5-7-8-15,0 3 0 0,-1-3-1 0,5-5 0 16,0 5-16-16,8-4-3 0,0 0-8 0,4-1 12 0,1 5-12 16,7-1 0-16,1 1 0 0,8 3-10 0,5 1 10 15,-5-1-10-15,8 0 10 0,-3 4-10 0,7 0 10 16,1 0 0-16,4 0 0 0,-4 4 0 0,-1 0 0 15,5-4 0-15,-4 3 0 0,-4-3 8 0,-1 4-8 0,-4 0 0 16,-3-4-8-16,3 3 8 0,-4 1 0 0,0 4 0 16,-4-5 0-16,-4 1 0 0,-5 0 0 0,-7 3 17 15,-1-7-2-15,-4 4-1 0,-4-4 1 0,-5 0 0 16,-12 0 0-16,0 0 0 0,0 0 1 0,0 0 1 16,0 0 0-16,0 0 0 0,-4-11 2 0,-4-8 0 15,-5-3 0-15,-4-8 0 0,-4-7-19 0,0-8 0 0,0-3 0 16,0-12 0-16,4-3 0 0,1-4-11 15,-1-4 0-15,4 0 0 0,1-11 11 0,8-7 0 0,-5-8 0 16,5 0 0-16,0-4 0 0,4-3 11 0,-4-4-3 0,4-4 0 16,-5-7-8-16,5-1 0 0,0 9 0 0,0-9 8 15,0-6-8-15,0 6 0 0,0-3-12 0,5 12 12 32,-1-1-32-32,0 7 2 0,0 1 0 0,5 15 0 15,-5 7-26-15,0 7-4 0,4 16-2 0,-3 6 0 16,-1 12-72-16,4 8-14 0,1-1-4 0,-1 12-886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30:02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3214 4804 691 0,'0'19'61'0,"0"-15"-49"16,0 7-12-16,0-4 0 0,0 8 224 0,0 0 43 16,4 0 8-16,1 0 1 0,-5 4-152 0,8-1-30 15,-4 5-6-15,5-5-2 0,-1 1-30 0,0 3-5 16,-3-3-2-16,3 0 0 0,5-8-13 0,-5 4-4 0,0-1 0 0,5-2 0 16,-5-1 3-16,5 4 0 0,8 7 0 0,-4-11 0 15,-1-3 1-15,10-1 1 0,7 4 0 0,5 1 0 16,-9-5-3-16,13 4-1 0,0-3 0 0,4 3 0 15,-4-4-9-15,13 1-3 0,-9-1 0 0,0 1 0 16,4-1-11-16,-4-3-2 0,9-4-8 0,4 4 12 16,-1-8-1-16,9 0-1 15,-8-3 0-15,4-5 0 0,4-2-2 16,-4-1-8-16,0-4 12 16,0-7-4-16,4 4-8 0,4-5 0 15,-12 1 0-15,4 4 0 16,0-4 31-16,-4 0 1 15,-5 7 0-15,-4 4 0 0,-8-3-32 16,-4 7 0-16,-8-1 0 0,-1 5 0 16,-8 3 0-16,0-3 8 0,-9-1-8 0,5 8 12 0,-13 0-2 0,5 0-1 0,-9 0 0 0,0 0 0 0,0 0-9 0,0 0 0 0,0 0 0 15,0 0 0-15,0 0 0 0,0 0-12 0,0 0 0 0,0 0 1 0,0 0-18 0,0 0-4 0,0 0-1 0,0 0 0 16,4-7-114-16,0 3-24 0,0 4-4 0</inkml:trace>
  <inkml:trace contextRef="#ctx0" brushRef="#br0" timeOffset="3160.7475">14232 4875 669 0,'0'0'29'0,"0"0"7"0,0 0-28 0,0 0-8 0,0-7 0 0,-4-1 0 16,-4 1 107-16,3-1 20 0,1-3 4 0,0 0 1 16,0 4-53-16,0-1-11 0,-5-3-1 0,9 3-1 15,-4 5-39-15,-4-8-8 0,-1 7-2 0,5 0 0 16,0-7-17-16,0 3 0 0,-5 1 8 15,5 3-8-15,4 4 14 0,0 0-1 0,-8-3 0 0,3-1 0 16,1 0 1-16,4 4 0 0,0 0 0 0,0 0 0 16,0 0 21-16,0 0 4 0,0 0 1 0,0 0 0 15,0 0 20-15,0 0 5 0,0 0 1 0,0 0 0 16,0 0 5-16,0 0 1 0,-4-4 0 0,4 4 0 16,0 0-12-16,0 0-3 0,0 0 0 0,0 0 0 15,0 0-11-15,0 0-2 0,4-7-1 0,-4 7 0 16,0 0-23-16,0 0-4 0,0 0 0 0,0 0-1 0,0 0-6 15,4-4-1-15,-4 4 0 0,9 0 0 16,-9 0-8-16,8 0 0 0,-8 0 0 0,13 0 8 0,-1-4-8 0,-3 4 0 16,-1 0 0-16,5 0 0 0,-1 4 0 0,1 0 0 15,-1-8 0-15,1 4 0 0,0 0 0 0,-1 4 0 16,5 0 0-16,0-4 0 0,0 0 0 0,-1 3 0 16,5-3 0-16,0 4 0 0,0-4 0 0,0 4 0 15,4-4 0-15,-4 4 0 0,5-1 0 0,3 1 0 16,-4 3 0-16,0-7 0 0,0 4 0 0,5 0 0 15,-1-4 0-15,-4 4 0 16,9 3 8-16,-5-7-8 0,1 0 0 16,-1 0 8-16,0 4-8 15,5 0 0-15,-5-4 0 0,5 3 8 0,-1 5-8 0,1-8 0 0,-1 0 0 16,1 3 0-16,-1 1 0 0,1 0 8 0,0 3-8 0,-1-7 0 0,1 8 0 0,-5-4 0 0,0 3 0 0,1-7 0 16,-1 4 0-16,0-1 0 0,-3 1 0 0,3 0 8 15,-4 0 4-15,5-1 0 0,-5-3 0 0,4 4 0 16,0 0-12-16,5 0 0 0,0-4-10 0,3 3 10 15,1 1 0-15,0 0 0 0,-1-1 0 0,5 1 10 16,-4 0-10-16,0 3 0 0,-5-7 0 0,5 0 0 16,-4 8 0-16,-5-8 0 0,0 4 0 0,1-4 0 15,-5 7 0-15,0-7 0 0,0 0 0 0,1 4 0 16,-6-1 0-16,1-3 0 0,9 0 0 0,-9 4 0 16,0-4 10-16,4 8 0 0,-4-8 0 0,0 0 0 15,4 0-10-15,0 0 12 0,-4 0-12 0,4 0 12 0,-4 0-12 0,0 0 0 16,-4 3 0-16,0 1 8 0,0-4 2 15,-1 0 0-15,-3 0 0 0,0 0 0 0,3 0-1 0,-3 4 0 16,-1 3 0-16,-3-7 0 0,-9 0-9 0,8 0 12 16,5 0-12-16,-5 4 12 0,-8-4-12 0,9 4 8 15,-9-4-8-15,12 0 8 0,-12 0 8 16,0 0 0-16,0 0 1 0,0 0 0 16,0 0-39-16,0 0-8 0,0 0-2 0,0 0 0 15,0 0-102-15,0 0-21 0,0 0-4 0,0 0-940 16</inkml:trace>
  <inkml:trace contextRef="#ctx0" brushRef="#br0" timeOffset="4399.6526">18879 4789 172 0,'0'0'8'0,"0"0"1"0,0 0-9 0,0 0 0 0,-8-3 0 0,-1 3 0 16,1 0 51-16,-5-8 8 0</inkml:trace>
  <inkml:trace contextRef="#ctx0" brushRef="#br0" timeOffset="4944.6177">18791 4711 460 0,'0'0'20'0,"0"0"5"0,0 0-25 0,0 0 0 0,0 0 0 0,0 0 0 16,0 0 157-16,0 0 27 0,0 0 4 0,0 0 2 16,0 0-93-16,0 0-18 0,0 0-4 0,0 0-1 15,0 0-26-15,0 0-4 0,0 0-2 0,0 0 0 16,0 0-24-16,0 0-5 0,0 0-1 0,0 0 0 15,0 0-12-15,8 8 0 0,-8-8 8 0,9 7-8 16,3 1 12-16,1-1 0 0,0 0 0 0,-1-3 0 0,1 0 22 16,4 7 4-16,-1-11 1 0,1 0 0 0,4 8-15 15,0-8-4-15,0 3 0 0,4 5 0 0,-4-8 9 0,4 3 2 16,-4 1 0-16,9 0 0 0,-1 3-1 0,-4-3 0 16,5 0 0-16,-5 0 0 0,0 3-7 0,4-3-2 15,1 3 0-15,-1-3 0 0,0 0-6 0,1 3-2 16,7 1 0-16,-3-5 0 0,8 5-3 0,-4-1-1 15,4-3 0-15,0 3 0 0,-1 1 0 0,6-4 0 16,-1 3 0-16,-4-3 0 0,4-1-9 0,-4 9 0 16,0-12 0-16,0 7 0 0,0-7 12 0,4 11-4 15,0-11 0-15,0 0 0 0,4 4 7 0,-4 0 1 0,5-4 0 16,-5 0 0-16,0 3 0 0,4 5 0 0,-8-4 0 16,0 3 0-16,0-3-6 0,-4 3-1 0,4-3 0 0,0 3 0 15,0 1-9-15,0-1 12 0,0 1-12 0,0-1 12 16,4-3-3-16,-4 0 0 0,0-1 0 0,0 5 0 15,-1-4-9-15,1-1 0 0,-8 1 0 0,4 4 0 16,-5-8 0-16,1 0 0 0,-1 0 9 0,-3 3-9 16,-1 1 0-16,0-4 8 0,1 4-8 0,-1 3 0 15,-4-7 0-15,0 0 0 0,1 0 0 0,-5 0 8 16,0 4-8-16,0 0 8 0,-5-4-8 0,1 3 8 16,8 1-8-16,-12-4 8 0,-1 4-8 0,-3-1 8 15,3 1-8-15,1 0 8 0,-13-4-8 0,8 4 8 16,-8-4 0-16,0 0 0 0,0 0 0 0,0 0 0 15,0 0-8-15,0 0-12 0,0 0 4 0,0 0-759 16,-8 11-151-16</inkml:trace>
  <inkml:trace contextRef="#ctx0" brushRef="#br0" timeOffset="13736.8723">17432 3712 806 0,'0'0'36'0,"0"0"7"0,0 0-35 0,0 0-8 0,-4-3 0 0,4 3 0 15,0 0 68-15,-8 0 12 0,-1-4 3 0,1 0 0 16,4 4-41-16,-1 0-8 0,1-11-2 0,4 11 0 16,0 0 19-16,-4 0 3 0,4 0 1 0,0 0 0 0,0 0-4 0,0 0-1 15,0 0 0-15,0 0 0 16,0 0 6-16,0 0 2 0,-8-7 0 0,8 7 0 15,0 0-6-15,0 0-2 0,-5 0 0 0,1-8 0 0,4 8-8 16,-4-7-2-16,0 3 0 0,-5 4 0 0,9 0-14 16,0 0-3-16,-4-11-1 0,0 7 0 0,0 0-14 0,0-3-8 15,0 3 10-15,-1 0-10 0,5 1 0 0,0 3 0 16,-4-8 0-16,4 8 0 0,-4-3 0 0,4 3 0 16,-4-8 0-16,4 8 0 0,0 0 0 0,-4-4 0 15,-1 1 0-15,1 3 0 0,0-8 10 0,-4 4-10 16,3 1 10-16,-3-1-10 0,0-3 20 0,-1 3-3 15,-3 0 0-15,-1 0 0 0,5-3-2 0,-5 3-1 16,-4-3 0-16,5 7 0 0,3-8-6 0,-3 5 0 0,-5-5-8 0,9 8 12 16,8 0-12-16,-9-7 0 0,-3-1 0 0,-5 4 0 15,8 4 0-15,-7 0 0 0,-1 0 0 0,0 0 0 16,0 0 0-16,5 0 0 0,-9 0 0 0,4 4 0 16,0 0-10-16,5 0 10 0,-5 3-8 0,0-7 8 15,0 8 0-15,5-5 0 0,-5 5 0 0,4-8-8 16,-3 7 8-16,-1-3 0 0,0 3 0 0,0-3 0 15,-4 0 0-15,5 0 0 0,-5 3 0 16,0-7 8-16,4 4-8 16,0-1 11-16,-4 1-11 15,0 4 12-15,4-8-12 16,1 0 8-16,-5 3-8 0,8 1 8 16,0-4-8-16,1 4-11 0,-1 0 3 15,5-1 0-15,-1-3 8 0,1 4 8 0,0-4-8 0,8 0 11 0,-9 4-11 0,9-4 0 0,-8 3 0 0,8-3 0 16,0 0 0-16,0 0 0 0,-8 4-9 0,3 7 9 0,5-11 0 0,-4 8-10 0,0 3 10 0,0-4-8 0,0 5 8 0,-1-1 0 15,1 4-9-15,0 0 9 0,-4 0 0 0,3 3 0 16,1 8 0-16,0-3 0 0,-4-1 0 0,-1 0 0 16,5 4-9-16,-4-7 9 0,3 7 0 0,-3 0 0 15,0 4 0-15,3-4 0 0,1 0 0 0,0 4 0 16,-4-4 0-16,4 4 0 0,-1-4 0 0,5-4 0 16,-4 1 0-16,4 7 0 0,-4-12-8 0,4 8 8 15,4 0 0-15,0-3 0 0,-4 3 0 0,0-4 0 16,0 1 0-16,5-1 0 0,-1 0 0 0,-4 4 16 15,0-3-2-15,0-1 0 0,0 0 2 0,0 1 0 0,0-1 0 16,0-3 0-16,0 3-16 0,4-3 8 0,-4-1-8 0,0-3 0 16,0 4 8-16,0-4-8 0,0 0 0 0,0 0 0 15,0 0 0-15,0-1 8 0,8-6-8 16,-4 3 0-16,-4-11 0 0,5 19 0 0,3-12 8 0,-4 4-8 16,5-3 0-16,-1 3 0 0,0-4 0 0,5 5 0 15,0-5 10-15,-5 1-10 0,0-1 10 0,1 0-10 16,-1-3 9-16,5 7-9 0,-13-11 8 0,8 4-8 15,5 4 10-15,-5-1-10 0,5-3 12 0,-5-1-12 16,0 1 13-16,5 4-4 0,-13-8-1 0,8 0 0 16,5 0-8-16,-5 3 0 0,-8-3 9 0,13 4-9 15,-5-4 0-15,5 0 9 0,0 4-9 0,-1 3 0 16,1-14 10-16,-1 7-10 0,-12 0 8 0,9 7-8 16,3-7 12-16,1 0-4 0,-5-7 0 0,-8 7 0 15,0 0 3-15,13-4 0 0,-5-3 0 0,1-1 0 16,-1 1 0-16,0 3 0 15,-3-11 0-15,3 4 0 0,-4 3 1 0,5-3 1 16,-1-4 0-16,0 4 0 16,1 0-13-16,-1-4 11 15,0-4-11-15,1 5 10 16,3-1-10-16,-3 3 0 0,3-10 0 0,1 7 0 16,0 0 0-16,-1 4 0 0,1-8 0 0,-1 5 0 0,-3-1 0 0,7 0 0 15,-3 4 0-15,4-4 0 0,-5 0 0 0,-3 4 0 0,3-4 8 0,5 7-8 0,0-7 0 0,-9 4 0 0,1 0 8 0,3-4-8 0,1 4 0 0,-5 0 0 16,-8-12 0-16,0 8 0 0,0 1 12 0,4-5-4 0,1 8 0 15,-1-8 0-15,-4-7 8 0,4 7 0 16,0 1 1-16,0-1 0 0,1 0-2 0,-5 1-1 0,4-1 0 16,0 1 0-16,0-9-6 0,-4 9-8 0,4-1 11 0,-4 1-11 15,5-1 12-15,-1 0-4 0,-8 1 0 0,4-1-8 16,0 0 8-16,4 1-8 0,-8 3 0 0,-1 4 0 16,5-8 11-16,-4 0-11 0,0 5 10 0,-4-1-10 15,-1 0 12-15,1-4-4 0,4 0-8 0,-5 1 12 16,-3-1-12-16,-5 1 9 0,0-1-9 0,0 0 8 15,1 1-8-15,-5-1 0 0,4 0 0 0,-4 4 8 16,0 4-8-16,0-4-9 0,4 12 9 0,0-9-13 16,1 5-23-16,-1 0-4 15,-4 7 0-15,4 7-1 0,0-3-136 0,-8 11-27 0,0 3-6 16</inkml:trace>
  <inkml:trace contextRef="#ctx0" brushRef="#br0" timeOffset="15364.1348">21496 3947 518 0,'0'0'46'0,"-4"-7"-37"0,4-1-9 0,-4-3 0 16,0 4 199-16,4-4 37 0,0-1 8 0,-5 1 2 15,1 7-119-15,4-7-24 0,-4 4-5 0,4-1-1 16,-4 1-30-16,4 3-7 0,-4-7 0 0,4 4-1 15,-4-1-19-15,4 8-3 0,-5-7-1 0,5 3 0 16,-4-7-11-16,4 11-2 0,-4-8-1 0,4-3 0 16,0 0-2-16,-4 3 0 0,0 1 0 0,4 0 0 15,-5-5-2-15,1 5-1 0,4-1 0 0,0 1 0 16,0-4-1-16,-4 0 0 0,4 3 0 0,0-3 0 16,0 4 1-16,0-1 0 0,-4-3 0 0,0 3 0 15,4 1 2-15,-5 0 0 0,1-5 0 0,0 9 0 16,0-9-7-16,0 5-2 0,-5-4 0 0,1 3 0 15,-1 8 3-15,-3-11 1 0,3 4 0 0,1-1 0 0,-9 5-14 16,5-5 8-16,-1 1-8 0,1 3 0 16,-5-4 0-16,4 8 0 0,1-7 0 0,-1 3-10 15,0 1 10-15,1-1-8 0,-1 0 8 0,1 4-8 0,3 0 8 16,1-4 0-16,-5 4 0 0,5 0 0 0,8 0 0 0,-4 0 0 16,-5 0-9-16,1 0 9 0,8 0 0 0,0 0-9 15,-8 4 9-15,-1-4 0 0,1 4-9 0,8-4 9 16,-4 0 0-16,-5 4-9 0,1-1 9 0,-1 8 0 15,1-11 0-15,0 4-8 0,-1 4 8 0,5-1 0 16,-8 1 0-16,7 3 0 0,5-11 0 0,-4 7 0 16,-4 4 0-16,4-3-8 0,-1 3 8 0,5-4 0 0,-4 5 0 0,4 3 0 15,-4-8 0-15,0 8 0 0,8 0 0 0,-4-4-8 16,-4 8 8-16,4-12-10 0,0 8 10 0,0 0-10 16,-4 4 10-16,4-5 0 0,0 1 0 0,0 4-8 15,4-4 8-15,-8 4-8 0,-1-1 8 0,1 1-8 16,0-1 8-16,0-6 0 0,-5-1 0 0,5 4 0 15,0 0 0-15,0-4 0 0,0 7 0 0,-5-10 8 16,1 3-8-16,-1 8 0 0,1-12 8 0,0 4-8 16,4 1 0-16,-5-1 8 0,5 0-8 0,0 0 0 15,0 0 0-15,-1 0 0 0,1 4 0 0,4-7 8 16,-4 3-8-16,0-4 0 0,4 5 8 0,-4-1-8 16,4 0 8-16,-5 0-8 0,5 0 8 0,0 0-8 15,0 1 0-15,0 3 0 0,0-8 0 0,0 4-8 16,0 0 8-16,0 4 0 0,0-4 0 0,0 1 0 0,0-1 0 15,0 4 0-15,-4-4 0 0,4 4 0 0,0 3 0 16,0-6 0-16,0 3 0 0,0 3 0 16,0-3 0-16,4 0 0 0,-4 0 0 0,5 4 0 15,-5-5 8-15,4 5-8 0,-4-4 8 16,4 4-8-16,0-1 8 0,0-7-8 0,1 8 10 16,3-4-10-16,-4 4 8 0,5-12-8 0,-5 8 0 15,4 0 9-15,-4 3-9 0,0-6 0 16,5 3 9-16,3-1-9 0,-3 1 0 0,3 0 9 15,1 0-9-15,-5 0 0 0,5-4 9 0,0 4-9 16,-5 0 0-16,5 0 9 0,-5-4-9 0,4 0 0 0,1 1 0 16,0 2 0-16,-1 1 0 0,1-7 8 0,-1 3-8 0,1-4 0 0,4 5 8 0,-5-5-8 15,1 4 0-15,4-3 8 0,-5 3-8 0,1-4 0 0,-1 1 0 16,1-1 0-16,0 1 8 0,-1-5-8 0,-3 1 0 0,3 0 8 16,1-4-8-16,-1 0 12 0,1 0-12 0,-1-4 12 15,1 0-4-15,4-3 0 0,-5 0 0 0,5-1 0 16,0-7 0-16,0 4-8 0,0-8 12 0,4 1-4 15,-5-5-8-15,5 1 12 0,-4 0-12 16,0 3 12-16,4-15-12 16,-4 5 10-16,-5-5-10 15,5-3 10-15,0 0-10 16,-1-1 0-16,-3 5 9 16,0-1-9-16,-1-3 0 0,-3 0 8 0,-1-4-8 0,-4 7 0 0,-8-3 0 15,4 3 0-15,0-3 0 0,-8 4 8 0,-5-5-8 0,0 5 9 0,1-8-9 0,-1 3 10 0,-3 1-10 0,-1 0 0 0,-4 3 0 16,0-3 8-16,0 0-8 0,0 3 0 0,0 1 0 0,-4 3 0 15,4 4 0-15,-4 0-9 0,4 3 9 0,0 9-10 16,0-5-6-16,4 4-2 0,-4 4 0 0,0 0 0 16,-4 11-15-16,-9-8-3 0,1 16-1 0,-9-5 0 15,-13 16-85-15,-8 7-17 0,-8 15-3 0,-13 8-858 16</inkml:trace>
  <inkml:trace contextRef="#ctx0" brushRef="#br0" timeOffset="23091.1943">9556 7115 403 0,'0'0'36'0,"0"0"-36"0,0 0 0 0,0 0 0 0,0 0 107 0,0 0 14 16,0 0 3-16,0 0 1 0,0 0-97 0,0 0-19 16,0 0-9-16</inkml:trace>
  <inkml:trace contextRef="#ctx0" brushRef="#br0" timeOffset="23562.1015">9585 7126 403 0,'-8'15'36'0,"8"-15"-36"16,-9 4 0-16,9-4 0 0,0 0 152 0,0 0 24 0,-8 0 5 15,-1 7 1-15,9-7-43 0,-8 0-9 0,4 4-2 0,-9 0 0 16,13-4-67-16,-8 0-13 0,0 0-4 0,-1 0 0 16,1 0-32-16,-1 0-12 0,9 0 9 0,-8 3-9 15,0-3 0-15,-1 4 0 0,5 0 0 0,-4 3 0 16,3 1 0-16,-3-5 0 0,8-3 0 0,-4 12 0 16,4-12-9-16,0 0 9 0,-4 7 0 0,4-7 0 15,4 11 0-15,-4-11 0 0,0 0 0 0,4 8 0 16,0-1 22-16,5 1 8 0,3-5 2 0,5 1 0 15,-4 0-4-15,3-4 0 0,5 0 0 0,0 0 0 16,0 0 2-16,4 0 0 0,-4-4 0 0,5 4 0 16,-1 0-11-16,0-4-3 0,4 4 0 0,1 0 0 15,-1 0-8-15,0-3-8 0,5 3 12 0,4 0-12 0,-1 0 8 16,1 3-8-16,4 1 0 0,-8 0 0 0,8-4 0 0,-1 7 0 16,6-3 0-16,-10 3 0 0,1-7 0 15,0 4 0-15,0 0 0 0,-5-4 0 0,1 0 22 0,3-4 1 16,-7 4 0-16,8-4 0 0,-5 1 16 0,1-1 3 15,-1 4 1-15,1-4 0 0,-9-3-10 0,4 7-1 16,1-4-1-16,-1 4 0 0,0-4-15 0,-3 4-4 16,-5-3 0-16,4-1 0 0,-9 0 0 0,1 4 0 15,0 0 0-15,-17 0 0 0,13-4-12 0,-13 4 0 16,0 0 0-16,0 0 0 0,0 0 0 0,0 0 14 16,0 0-1-16,0 0 0 0,0 0 2 0,0 0 0 15,0 0 0-15,0 0 0 0,0 0-15 0,0 0 0 16,0 0 0-16,4-7 0 15,-4 7-104-15,0 0-23 0,0 0-5 0,0 0-893 0</inkml:trace>
  <inkml:trace contextRef="#ctx0" brushRef="#br0" timeOffset="28489.8098">12957 9384 460 0,'0'0'41'0,"0"0"-33"0,0 0-8 0,0 0 0 0,-4-7 196 0,0 0 38 16,4-1 7-16,0 8 2 0,4-7-151 0,-4 7-29 15,4-8-7-15,-4 1 0 0,4-1-24 0,0 1-5 16,-4-1-1-16,0 1 0 0,5-1 2 0,-1 1 1 15,-4 0 0-15,4-1 0 0,-4 1 11 0,4-1 1 16,0 4 1-16,1-3 0 0,-5 0-1 0,8-1 0 16,-4 4 0-16,0 1 0 0,5-5-22 0,3 4-5 15,-3 4-1-15,12-3 0 0,0-1-13 0,4 0 0 16,4 1 0-16,1-1-10 0,-1 4 10 0,9 0 0 16,-1 0 0-16,10 0-8 0,-1 0 8 0,-4 4 0 15,4-8 0-15,-4 8 0 0,8-1 0 0,-4 1 0 16,9-4 0-16,-1 0 0 0,5 0 0 0,4 0 8 0,0 0-8 15,4 4 11-15,-4-1 2 0,4 5 1 0,4-4 0 0,1-1 0 16,-1 1-3-16,8 0-1 0,1 0 0 0,0 3 0 16,4-3-10-16,-5 3 0 0,5 4 9 0,4-3-9 15,5-1 0-15,-1 1 9 0,4-1-9 0,1 1 0 16,-1-5 8-16,-3 1-8 0,3 4 0 0,5-5 0 16,-1 1 20-16,1-4 0 0,-9 0 0 0,5-4 0 15,-5 4 7-15,5-3 1 0,3-1 1 0,-3 0 0 16,-5-3-3-16,0-1-1 0,-4 1 0 0,0-1 0 15,5 1-11-15,-5-4-2 0,0 3-1 0,-4 1 0 16,0-1-11-16,-1 5 0 0,-7-5 0 0,8 4 0 16,-9-3 0-16,5-1 8 0,0 1-8 0,-1 3 0 15,-3-3 0-15,-5 3 0 0,-4 0 0 0,0 1 0 16,-8-1 0-16,0 0 0 0,-5-3 8 16,1 3-8-16,-9-3 0 15,0 7 0-15,-8-4 9 16,0 0-9-16,-5 4 0 15,1-4 9-15,-9 1-9 0,0-1 0 16,-4 4 9-16,0-4-9 16,-4 4 0-16,0 0 9 0,-5 0-9 15,1 0 0-15,-5 0 0 0,0 0 0 0,1 0-18 0,-9 0 4 0,8 0 1 16,1 4-729-16,-9-4-146 0</inkml:trace>
  <inkml:trace contextRef="#ctx0" brushRef="#br0" timeOffset="38082.2891">8725 10957 403 0,'0'0'36'0,"0"0"-36"0,0 0 0 0,-8-4 0 0,-1 4 115 0,1 0 16 0,0-3 3 0,-1-1 1 15,5 0-26-15,4 4-5 0,0 0 0 0,-8 0-1 16,-5-4-47-16,9 1-10 0,4 3-2 0,0 0 0 15,-8 0-15-15,8 0-3 0,0 0-1 0,0 0 0 16,0 0 2-16,0 0 0 0,0 0 0 0,0 0 0 16,0 0 13-16,0 0 2 0,0 0 1 0,0 0 0 15,0 0-9-15,8 0-2 0,0 0 0 0,5-4 0 16,0 4-9-16,-1 0-3 0,1 0 0 0,-1 0 0 16,-12 0 1-16,13 0 0 0,4 0 0 0,-5 0 0 15,9 4-21-15,-8-4 0 0,-1 0 0 0,5 0 8 16,0 3 5-16,4-3 2 0,-13 4 0 0,13 0 0 15,-8 0-2-15,8-1 0 0,0 1 0 0,0 0 0 16,0 0-13-16,0-1 8 0,4 1-8 0,-4 0 0 0,0-4 0 16,8 0 0-16,-4 7 0 0,0-3 0 0,5-4 0 0,3 4 0 15,-3-1 0-15,3-3 0 0,-3 4 0 0,-5 0 0 16,0-4 0-16,4 3 9 0,1 1-9 0,-5 0 0 16,-4-4 0-16,0 4 0 0,-4-1 9 0,-1-3-9 15,-3 0 10-15,-1 0-10 0,-12 0 20 0,0 0-1 16,9 0-1-16,-9 0 0 0,0 0-10 15,0 0-8-15,12-3 9 0,-12 3-9 16,0 0-33-16,0 0-13 0,0 0-2 16</inkml:trace>
  <inkml:trace contextRef="#ctx0" brushRef="#br0" timeOffset="44678.8075">12252 12213 1364 0,'-20'-15'60'0,"15"8"13"0,5 7-58 0,0-8-15 0,-4 1 0 0,0 3 0 16,4 4 71-16,0-11 11 0,4 3 2 0,-4 8 1 15,-4-3-15-15,4 3-3 0,0-12-1 0,0 12 0 16,0-3-22-16,0 3-5 0,0 0-1 0,4-8 0 16,-4 8-14-16,0 0-2 0,0 0-1 0,0 0 0 15,13-4-9-15,-13 4-1 0,0 0-1 0,12-3 0 16,1-1 2-16,-1 4 0 0,-12 0 0 0,13 4 0 16,0-8 4-16,8 4 2 0,-5 0 0 0,5 0 0 15,0 0-3-15,4 0-1 0,13 0 0 0,0-4 0 16,-9 4-2-16,13-3 0 0,9 3 0 0,-1 0 0 15,4 3-12-15,1-3 11 0,-1 4-11 0,1-4 10 16,4 4-10-16,-1-4 0 0,5 0 0 0,4 3 8 16,1 5-8-16,3 3 0 0,0 0 0 0,5 0 0 0,-9 4 0 15,4-3 0-15,0-1 0 0,5 4 0 0,8-4 0 16,-5 4 8-16,1 0-8 0,-4 0 0 0,-1-4 10 0,1 0-10 16,-1-4 12-16,1 1-12 0,-1-1 28 0,5 1 0 15,-1-5-1-15,-3 1 0 0,-5-4 3 0,-4 0 1 16,5-4 0-16,-5 4 0 0,0-3-1 0,0-1 0 15,-4 0 0-15,4 1 0 0,-4 3-11 0,-4-4-3 16,-9 4 0-16,0 0 0 0,1-4-16 0,-9 4 0 16,-1 0 0-16,-3 0 0 0,0-4 0 0,0 4 0 15,-5 4 0-15,-3-4 0 0,-1 4 0 0,-4-4 0 16,-4 0 8-16,0 0-8 0,-4 0 0 0,-5 0 8 16,1 0-8-16,0 0 0 0,-1 0 14 0,1 0-4 0,-5 0-1 15,-4 0 0-15,5 0-25 0,-9 0-6 0,0 0-1 0,0 0 0 31,0 0-117-31,4 0-23 0,4 0-5 0</inkml:trace>
  <inkml:trace contextRef="#ctx0" brushRef="#br0" timeOffset="49493.4857">12299 15395 1839 0,'0'0'81'0,"0"0"18"0,0 0-79 0,0 0-20 0,16 8 0 0,1-4 0 16,-4 3 28-16,12-3 1 0,8 0 1 0,9 3 0 15,5-3 16-15,3-1 3 0,0 1 1 0,9 0 0 16,8 0-22-16,4-1-4 0,5 1 0 0,4 0-1 16,8-4-7-16,4-4 0 0,4 8-1 0,5-4 0 15,-5 0-4-15,1-4-1 0,8 0 0 16,0 1 0-16,4-1 4 16,-4 0 1-16,-9 0 0 15,9-3 0 1,0 0 14-16,-5-1 3 15,-3 4 1-15,-5-3 0 16,-4 3-9-16,4-3-3 0,-4-4 0 0,1-1 0 0,3 1-7 0,0 4-2 16,0-4 0-16,1-1 0 0,-9 1-2 0,4-4-1 0,-5 4 0 0,1-4 0 0,-4 4-9 0,0 0 0 0,-5 0-12 0,1 3 12 0,-9 1 0 0,-8 3 0 15,-5 0 0-15,-8 4 0 0,-8 0-77 0,0 0-8 0,-13 4-2 0,-4 4-632 16,-9 3-126-16</inkml:trace>
  <inkml:trace contextRef="#ctx0" brushRef="#br0" timeOffset="57274.7114">3147 16122 1490 0,'0'0'66'0,"0"0"14"0,0 0-64 0,0 0-16 15,0 0 0-15,0 0 0 0,0 0 133 0,0 0 24 16,0 0 5-16,0 0 1 0,0 0-59 0,0 0-11 16,0 0-2-16,0 0-1 0,0 0-34 0,0 0-6 15,-4-7-2-15,4-1 0 0,0 8-21 0,-8-3-5 16,8-9-1-16,0 12 0 0,0-7 32 0,0 3 7 15,-5-3 0-15,-3-1 1 0,4 5-46 0,-5-1-15 16,1 0 8-16,-5 0-8 0,-3 4 38 0,-5 0 4 16,4 4 1-16,-8 4 0 0,4 3-18 0,-4 0-3 15,-1 4-1-15,5 3 0 0,-8 5-21 0,4-1-18 16,0 4 3-16,4 0 1 0,8 4 14 0,-4 4 0 0,9 7 0 16,4 7 0-16,4 1 0 0,4-1 18 0,4 8-2 15,9 0-1-15,0-4-29 0,12 0-6 0,-4-3 0 16,9-1-1-16,-9-3 21 0,13-8 0 0,-9-3-9 0,5-1 9 15,4-11 0-15,-9-3 0 0,5-4 0 0,3-4 0 16,-7-7 15-16,-1-4 0 0,0-4 0 0,-3-3 0 16,3-8 14-16,-8-4 3 0,4-3 1 0,0-8 0 15,-8-3-7-15,0-5-2 0,-5-10 0 0,1-1 0 16,-9-7-7-16,-4 1-1 0,8-9-1 0,-16-3 0 16,-4 4-15-16,-5-1-8 0,4 5 8 0,1 3-13 31,-5 4-19-31,-4 7-3 0,8 8-1 0,-12 7 0 15,8 11-6-15,-8 12-2 16,0 3 0-16,4 12 0 16,-4 6-101-16,0 9-21 15,4 7-4-15,-4 3-1 16,8 1-8-16,0-1-1 0,9-7-1 16</inkml:trace>
  <inkml:trace contextRef="#ctx0" brushRef="#br0" timeOffset="57510.1205">3743 16159 1670 0,'0'0'148'0,"0"0"-118"15,0 0-30-15,0-3 0 0,-13 3 214 0,5-4 37 16,4 4 7-16,4 0 2 0,0 0-95 0,0 0-18 0,0 0-4 0,0 0-1 16,0 0-75-16,0 0-15 0,0 0-4 15,4 11 0-15,4 4-27 0,-4 7-5 0,5 5-2 0,7 10 0 16,1 4-2-16,8 4-1 0,-12 3 0 0,8 8 0 15,-4-4-11-15,4 0 0 0,-9-3 9 0,5-12-9 16,-4 0 0-16,-5 0-18 16,0-7 3-16,5 4 1 15,0-8-41-15,-5 0-8 0,5-4-1 0,3 1-1 0,-7-5-101 16,-9-7-20-16,12-3-4 0,-12-8-616 0,0 0-123 0</inkml:trace>
  <inkml:trace contextRef="#ctx0" brushRef="#br0" timeOffset="57740.3901">3558 15902 2188 0,'0'0'97'0,"0"0"20"16,0 0-93-16,0 0-24 0,0 8 0 0,0-8 0 0,0 0 136 0,0 7 24 15,4 1 4-15,5-5 0 0,-5 5-100 0,21-4-21 16,4-1-4-16,5 5-1 0,-5-5-38 0,1 9-10 16,7-5-1-16,5 4 0 0,-8-3 39 0,4 7 7 15,-5 0 1-15,5-1 1 0,-9 1-18 0,-12 0-4 16,8-4-1-16,-8 4 0 0,0 4 0 0,-5 0 0 15,1-1 0-15,0 5 0 0,-13-1 2 0,0 12 0 16,0-1 0-16,-13 8 0 0,0-4-6 0,-3 1-1 16,-1 3 0-16,-8 3 0 15,0-6-79-15,4-1-16 0,-5-4-3 0,1 1-1 16,4-8-89-16,-4-7-17 0,0-4-4 0</inkml:trace>
  <inkml:trace contextRef="#ctx0" brushRef="#br0" timeOffset="57982.9013">4200 16085 576 0,'0'0'51'0,"0"7"-41"0,0 1-10 0,-9-1 0 16,9-7 492-16,0 0 96 0,9 4 19 0,-9-4 4 15,0 0-391-15,4 11-79 0,9-7-15 0,3 0-3 16,1-1-68-16,8-3-14 0,0-3-2 0,-4-1-1 0,9 0-19 0,-1-3-4 15,5-4-1-15,-5 3 0 0,0-3-14 0,1 3 0 16,-5-3 0-16,4 0 0 16,-8 4 0-16,0-5 0 0,0 1-13 0,-4 4 4 15,-4-1-155-15,-1 8-32 0,1-3-5 0</inkml:trace>
  <inkml:trace contextRef="#ctx0" brushRef="#br0" timeOffset="58156.2352">4443 16152 1440 0,'0'0'64'0,"0"0"12"0,-12 7-60 0,12-7-16 16,-9 8 0-16,5-1 0 0,4-7 438 0,-4 12 85 16,4 2 17-16,0 1 3 15,4 0-386-15,9 8-77 0,-13 3-15 0,12 7-3 0,-8 8-38 0,5 4-8 0,-1 3-2 0,0 16 0 16,-3-8-14-16,3 0 0 0,0-8 0 0,1 0 0 31,3-3-81-31,-7-4-16 0,3-4-3 0,9 4-1428 0</inkml:trace>
  <inkml:trace contextRef="#ctx0" brushRef="#br0" timeOffset="59619.8159">5378 15742 576 0,'0'0'51'0,"0"0"-41"0,0 0-10 0,0 0 0 16,-8 0 402-16,8-4 78 0,-13 1 16 0,5-1 4 0,0 0-264 0,-1 4-53 15,5-4-11-15,-9 4-1 16,5 0-80-16,0 0-16 0,-5 4-3 0,1 4-1 0,-1-1-37 0,0 8-7 16,-3 4-2-16,3 10 0 0,-4 5-25 0,5 7 8 15,-5 7-8-15,0 8 0 0,9 0 0 0,4 8 0 16,-9-1 0-16,9 8 0 0,4-8 0 0,0 0 0 15,8-3-8-15,1 3 8 16,-9-10 0-16,4-9 0 0,4-3 0 16,9-3 0-16,-5-9-11 0,-3-3 11 15,3-3-8-15,9-5 8 0,-12 1-80 0,12 0-12 16,0-4-1-16,0-8-830 0,8 1-165 0</inkml:trace>
  <inkml:trace contextRef="#ctx0" brushRef="#br0" timeOffset="59784.6613">5735 16290 2304 0,'0'0'102'0,"-9"11"21"0,1 4-99 0,4-4-24 0,-4 4 0 0,-1 4 0 15,5-4 216-15,-4 3 39 0,8 5 7 0,0-5 2 16,-9 8-190-16,9-3-38 0,0-1-7 0,0 4-1 16,0-4-28-16,9 1 0 0,-5-5-9 0,4 1 9 15,1-8-229-15,-1 0-39 0</inkml:trace>
  <inkml:trace contextRef="#ctx0" brushRef="#br0" timeOffset="59943.904">5592 15839 2498 0,'-17'7'111'0,"13"1"22"0,4-4-106 0,0 3-27 15,0 4 0-15,-8 0 0 0,4 1 39 0,0-1 2 16,4 4 1-16,4 0 0 0,8 7-34 0,-8-3-8 15,5-1 0-15,8 5-1176 16</inkml:trace>
  <inkml:trace contextRef="#ctx0" brushRef="#br0" timeOffset="60193.1017">6104 16715 2876 0,'0'0'128'0,"0"0"25"0,8 7-122 0,-8 1-31 0,9-1 0 0,-9-7 0 16,0 0 84-16,8 4 12 0,5 0 1 0,-9-1 1 15,-4-3-60-15,0 0-12 0,0 0-2 0,8 0-1 16,9 4-23-16,-17-4 9 0,0 4-9 0,13 3 0 16,-5-3 8-16,-8-4-8 0,0 7 0 0,0 5 0 15,-4-1 9-15,0 4-9 0,-5 3 0 0,-3 1 9 16,-5 3-29-16,0-3-5 0,0 3-2 0,-12 4 0 15,8-3-142 1,0-5-29-16,-8-3-6 0</inkml:trace>
  <inkml:trace contextRef="#ctx0" brushRef="#br0" timeOffset="60485.6451">6326 16141 2206 0,'0'0'48'0,"0"0"11"0,0 0 1 0,4 11 3 0,-4-11-51 0,0 0-12 15,0 0 0-15,5 7 0 0,-5-7 152 0,0 0 28 16,8 8 6-16,5-4 1 0,-5 3-99 0,5 1-19 16,-5 3-4-16,0 0-1 0,13 8-13 0,-8-1-3 15,-1 5-1-15,5 6 0 0,-8 1-24 0,3 0-5 16,-3 0-1-16,3 7 0 0,-12-3-17 0,9-1 0 15,-5 1 0-15,-4 3 0 0,4-4 28 0,-4 1 1 16,-8 0 1-16,3-1 0 0,1-3 3 0,-4-8 1 16,4 1 0-16,-13-1 0 15,8-3-181-15,-3-4-36 0,-1-4-7 0,5-4-1205 0</inkml:trace>
  <inkml:trace contextRef="#ctx0" brushRef="#br0" timeOffset="60666.7823">6255 15783 3110 0,'0'0'68'0,"0"0"15"0,0 0 2 0,0 0 3 0,0 0-71 0,0 0-17 0,-8 8 0 0,3-1 0 16,5 4 35-16,-12 0 3 0,8-3 1 0,-1 7 0 31,5-4-63-31,-8 7-12 0,0 1-2 0,3 0-1 0,-3-1-169 0,4 1-35 0,0 7-6 16,-5-11-883-16</inkml:trace>
  <inkml:trace contextRef="#ctx0" brushRef="#br0" timeOffset="60932.0726">6511 15571 2714 0,'0'0'60'0,"0"0"12"0,0 0 2 0,0 0 2 0,0 0-60 0,8 3-16 16,1 1 0-16,3 0 0 0,-3 0 102 0,11 3 18 0,-7 4 3 16,8 4 1-16,4 0-60 0,0 4-11 15,5 3-2-15,-9-3-1 0,0-1-6 0,0 8-2 0,4 8 0 0,-8 7 0 16,8 4-25-16,-13 3-5 0,5 0 0 0,4 20-1 16,-8-9 0-16,-1 5 0 0,-3-5 0 15,-9 12 0-15,0-4-11 0,0 0-12 0,0-4 2 0,-5 1 1 16,1-8-139-16,-8 0-28 0,-9-4-6 15</inkml:trace>
  <inkml:trace contextRef="#ctx0" brushRef="#br0" timeOffset="61284.975">7392 16051 1656 0,'0'0'73'0,"0"0"15"0,0 0-70 0,0 0-18 15,0 0 0-15,0 0 0 0,0 0 236 0,0 0 44 16,0 0 9-16,0 0 2 0,0 0-121 0,0 0-24 0,0 0-5 0,0 0-1 16,12 0-84-16,1 0-16 0,-5 0-4 0,9-3-1 15,0 3-23-15,8-4-12 16,-4-4 12-16,0-3-12 0,0 0 0 0,0 0 0 0,-5 0 0 0,1 0 0 31,0-1-48-31,-4 1-16 0,-5 0-3 0,0 0-886 0,1 0-178 0</inkml:trace>
  <inkml:trace contextRef="#ctx0" brushRef="#br0" timeOffset="61445.1348">7341 16540 3110 0,'0'0'68'0,"0"0"15"0,0 0 2 0,9 0 3 0,3 3-71 0,9-3-17 0,-8 0 0 0,8 0 0 0,4-3 64 0,4-5 8 15,1 1 3-15,7-1 0 16,1-3-51-16,0-4-9 0,4 4-3 0,0-8 0 15,-13 1-43-15,5-5-9 0,-5 1-1 0,5-4-1439 16</inkml:trace>
  <inkml:trace contextRef="#ctx0" brushRef="#br0" timeOffset="62538.9229">8373 16085 1209 0,'-13'-11'108'0,"13"11"-87"0,-8 0-21 0,8 0 0 16,-8-4 278-16,8 4 51 0,0 0 11 0,0 0 1 15,0 0-157-15,0 0-32 16,0 7-7-16,0 5-1 0,4 3-76 0,0 3-16 0,4 5-4 0,1 3 0 16,-1 3-33-16,5 5-7 0,4 11-8 0,-5-1 11 0,9-3-11 0,-13-3 0 15,9-5 0-15,-4-7 0 0,-1 0 0 0,-3-7 0 16,3 0 8-16,-7-8-8 0,7 0 0 0,-12-11 0 15,0 0 0-15,0 0 0 0,0 0 0 0,0 0 0 16,0 0 0-16,4-7 0 0,-4-1 0 0,5-7-14 16,-5 4 2-16,0-11 0 0,4-4-11 0,0-4-1 15,-4-4-1-15,0-14 0 0,4-1 5 0,-4 1 2 16,4-4 0-16,0-4 0 0,5 4 18 0,-5 7-12 16,9 0 12-16,-13 8-10 0,8 3 10 0,0 8 0 15,1 8 0-15,-1 3 8 0,1 4 19 0,3 11 4 16,5 7 1-16,4 4 0 0,4 12-18 0,0 6-3 15,5 5-1-15,-18-1 0 16,5 1 20-16,-4 7 4 0,3 0 1 0,-3-4 0 0,-9 1-23 0,4-1-12 16,-3 0 12-16,3 8-12 0,0-8 25 0,1-7-1 15,-1-4-1-15,1-7 0 16,3-5-40-16,-12-2-8 0,9-5-2 0,-5-3 0 16,4-4-4-16,1 0-1 0,-5-8 0 0,4-3 0 15,-4 0 0-15,1-8-1 0,-1 1 0 0,0-5 0 0,9-3 17 0,-13-3 3 0,0-1 1 16,4-4 0-16,-4 1 12 0,4-12 0 0,-4 0 0 0,4 8 0 15,-4 7 0-15,4 4 0 0,0 11 0 0,1 4 0 16,-1 0 24-16,-4 11-1 0,0 0-1 0,12 11 0 16,1 0-1-16,4 8 0 0,-5 7 0 0,5 0 0 15,0 7-13-15,0-3-8 0,-1 8 8 0,1-5-8 16,0-3 0-16,4 0 9 0,-8 0-9 0,3-1 0 16,-7-6 0-16,3-1 0 0,1-3 0 0,-5-1 0 15,1-3-113-15,-5-4-20 0,4-3-4 0,-4-1-1123 16</inkml:trace>
  <inkml:trace contextRef="#ctx0" brushRef="#br0" timeOffset="63054.0743">9610 16156 691 0,'0'0'30'0,"0"0"7"0,0 0-29 0,0-4-8 15,0 0 0-15,-8-3 0 0,-1 3 439 0,5-3 86 16,0-1 18-16,0-3 3 0,-5 0-389 0,1 0-77 16,0-1-16-16,-1 5-4 0,5 0-25 0,0-1-6 15,-13-3-1-15,5 7 0 0,12 4 7 0,-9-4 1 16,-3 1 0-16,-1 6 0 0,-4 1 0 0,5 7 0 0,-9 1 0 0,4 2 0 16,4 1-15-16,5 0-2 0,-5 4-1 0,1 3 0 15,-1 1-18-15,1 3 8 0,-1 0-8 16,13 0 0-16,-8 0 0 0,3 4 0 0,10-4 0 0,3 0 0 15,-8 0 0-15,8-4 0 0,1 1 0 0,-1-5 0 16,1 1-8-16,-1-4 8 0,0-8 0 0,5 5-9 16,0-9 19-16,3 1 4 0,-3-4 1 0,-1 0 0 15,5 0-25-15,0-7-5 0,-4-1-1 0,3-3 0 16,1-4 16-16,0-4 0 0,-5-3-10 0,5-8 10 16,-4 0-18-16,-1-3 1 0,-7-1 0 0,7-3 0 15,-8 4-7-15,1-1 0 0,-1 0-1 0,0 8 0 0,-4 4 12 16,0 7 2-16,0 4 1 0,0 3 0 0,0 8 25 0,0 0 5 15,0 0 0-15,-8 8 1 0,3 3 23 0,1 4 5 16,4 7 1-16,-8 4 0 0,8 1-32 0,0-5-6 16,0 4-2-16,8 0 0 0,-4-4-10 0,5 1 0 15,-1-5 9-15,5 1-9 0,-5 0 0 16,5-1 0-16,4-3 0 0,-5 0 0 16,5-4-76-16,-5 0-12 15,5-7-4-15,0 4-854 0,-4-1-171 0</inkml:trace>
  <inkml:trace contextRef="#ctx0" brushRef="#br0" timeOffset="63223.0374">9765 16096 691 0,'0'0'30'0,"0"11"7"0,0-3-29 0,5 3-8 0,-1-4 0 0,0 5 0 15,0-5 540-15,5 4 108 0,-1 0 20 0,9 1 5 16,-9-1-485-16,9 4-96 15,4 0-20-15,0-1-4 0,4 1-59 0,0 0-9 0,0 0 0 0,-4 0-10 16,9 0 18-16,-1 0 3 0,0-4 1 0,1 0 0 16,-5 4-141-16,0 0-28 0,4 0-6 0</inkml:trace>
  <inkml:trace contextRef="#ctx0" brushRef="#br0" timeOffset="63421.3482">10181 16048 1094 0,'-17'-12'48'0,"17"12"11"0,0 0-47 0,-4 0-12 0,-5 0 0 0,1 4 0 0,4 4 497 0,-5-1 98 16,-8 1 19-16,9 3 4 0,4 0-446 0,-9 8-90 15,-3 3-18-15,3 8-3 0,0 0-41 0,1 3-9 16,-1 4-2-16,1 1 0 0,-1-1-9 0,0 0 0 16,5-7 0-16,-4 7 0 15,3-11-203-15,5 4-42 0,0-4-9 0,0 0-2 16</inkml:trace>
  <inkml:trace contextRef="#ctx0" brushRef="#br0" timeOffset="63757.9748">10646 15504 864 0,'0'0'76'0,"0"0"-60"0,0 0-16 0,0 0 0 16,0 0 451-16,0 0 87 0,0 0 18 0,0 0 3 15,0 0-294-15,0 0-58 0,-8 7-12 0,-5 0-3 16,5 1-157-16,-1-4-35 0,-3 3 0 0,-5 1 0 16,0-5 0-16,5 5 0 0,-1 3 0 0,-4 0 11 15,1 4 3-15,-1 7 1 0,0 1 0 0,0 7 0 16,0 11-15-16,1 3 8 0,3 8-8 0,-4 4 0 15,1 0 8-15,3 4-8 16,-4-1 0-16,5 9 9 0,-1-5-9 0,9 0 0 0,0 4 0 16,8-3 0-16,0-5 0 0,4-3 0 0,5-4 8 15,4 1-8-15,0-9 0 0,4-6 0 0,4-5 0 0,4 1 0 16,5-8-28-16,3 0-2 0,5-8 0 0,0 1-1033 16,4-11-206-16</inkml:trace>
  <inkml:trace contextRef="#ctx0" brushRef="#br0" timeOffset="65208.6049">11468 15709 403 0,'-21'-12'17'0,"21"12"5"0,4-3-22 0,-4 3 0 0,-8-4 0 0,0 4 0 16,8 0 404-16,0 0 76 0,0 0 15 0,0 0 3 16,-9 0-242-16,9 0-48 0,0 0-9 0,0 0-3 15,-17 7-84-15,13 5-16 0,13 2-4 0,-1 9-1 16,0 7-49-16,-8 7-10 0,5 8-1 0,-1 7-1 16,8 4-21-16,-7 0-9 0,-10-1 8 0,10 5-8 15,3-4 8-15,-8 0-8 0,-4-8 0 0,0 5 8 16,-5-13-8-16,5 1-9 0,4-3 9 0,-8-8-13 15,-5-1-11-15,9-6-3 0,12-5 0 16,-12-3 0-16,-13-4-149 0,5-3-31 16,12-8-5-16</inkml:trace>
  <inkml:trace contextRef="#ctx0" brushRef="#br0" timeOffset="65701.6312">11628 16517 633 0,'0'0'56'0,"0"0"-44"0,0 0-12 0,0 0 0 16,0 0 477-16,0 0 94 0,0 0 18 0,0 0 4 15,0 0-400-15,0 0-80 0,0 0-16 0,8 8-3 0,-4 7-47 0,5-1-10 16,7 5-1-16,5 7-1 0,0-3-19 0,0-1-4 16,-4 4-1-16,4-4 0 0,4 1-11 15,0-1 0-15,-8-3 0 0,8-1 8 0,0 1-8 0,-8 0 0 16,-4-4 0-16,-5-4 0 15,5 0-38-15,-9-4-6 0,4 5-2 0,-8-12 0 16,-12 0-181-16,12 0-36 0</inkml:trace>
  <inkml:trace contextRef="#ctx0" brushRef="#br0" timeOffset="65865.9005">11787 16428 2563 0,'21'-8'113'0,"-21"8"24"0,0 0-109 0,0 0-28 16,0 0 0-16,0 0 0 0,0 0 149 0,-4 8 25 15,-5 7 5-15,9 0 1 0,5 3-104 0,-10 1-21 0,1 3-4 16,0 4-1-16,0 4-34 0,4-4-8 0,-9 0 0 16,1 0-8-16,0-3 0 0,3-1-14 0,1-3 1 0,0-1 0 31,-9-3-150-31,9 0-29 0,8-4-7 0</inkml:trace>
  <inkml:trace contextRef="#ctx0" brushRef="#br0" timeOffset="66085.2127">12202 16722 2638 0,'-25'15'117'0,"25"-4"24"0,8-3-113 16,-3 3-28-16,-10 0 0 0,5 4 0 0,0 4 108 0,0-1 15 16,0 1 3-16,0 0 1 0,-8 3-78 0,8 0-15 15,4-3-3-15,0 3-1 0,1 1-30 0,-5-5 0 16,8 1 0-16,0-4 0 15,1-4-135-15,-5 4-26 0,-4-8-6 0</inkml:trace>
  <inkml:trace contextRef="#ctx0" brushRef="#br0" timeOffset="66235.7943">12064 16525 2649 0,'0'0'58'0,"-4"11"12"0,-1 0 2 0,-7 0 4 0,-1-3-61 0,5 3-15 16,8-11 0-16,-4 7 0 0,-17 1 54 0,12-1 8 16,13 1 2-16,1-5 0 15,-1 1-154-15,-4-4-30 0,0 0-7 0</inkml:trace>
  <inkml:trace contextRef="#ctx0" brushRef="#br0" timeOffset="66479.9306">12328 16487 2188 0,'-4'-7'48'0,"0"3"11"0,4 4 1 0,0 0 1 0,12 0-49 0,-12 0-12 0,0 0 0 0,0 0 0 0,17-4 105 0,-4 4 19 16,-13 0 3-16,12 4 1 0,1-8-52 0,3 4-9 15,-3 0-3-15,0-3 0 16,-5-1-72-16,5 0-16 0,3-3-2 0,-3-1-1 16,-5 1-172-16,5-4-34 0,16-15-7 0,-4 7-2 0</inkml:trace>
  <inkml:trace contextRef="#ctx0" brushRef="#br0" timeOffset="66646.9291">12403 16808 2358 0,'-12'4'104'0,"12"-4"22"0,8 7-101 0,1-7-25 16,-9 0 0-16,12 4 0 0,1 0 112 0,4-8 16 0,-5 0 4 0,1 0 1 15,-1 1-69-15,5-9-13 16,8 1-3-16,0-4-1 0,-4-3-31 0,0-1-7 0,13 0-1 0,-5-7 0 31,1 4-126-31,-9-4-26 0</inkml:trace>
  <inkml:trace contextRef="#ctx0" brushRef="#br0" timeOffset="67159.6705">12752 16256 1504 0,'0'0'67'0,"0"0"13"0,-5 0-64 0,5 0-16 0,0 0 0 0,0 0 0 16,0 0 135-16,0 0 23 0,0 0 5 0,0 0 1 15,0 0-20-15,0 0-4 0,13 4-1 0,4 4 0 16,0 3-23-16,3 4-4 0,-3 7 0 0,0 0-1 16,0 4-48-16,4 0-10 0,-9 4-1 0,9 0-1 15,-4 0-31-15,0-4-7 0,4-4-1 0,-9 4 0 16,5-7-12-16,0 0 0 0,0-4 8 0,-5-4-8 16,1 4-13-16,0-8-6 0,-1-3-1 0,-4 3 0 15,-8-7-199-15,0 0-40 0,0 0-8 0</inkml:trace>
  <inkml:trace contextRef="#ctx0" brushRef="#br0" timeOffset="67629.9652">13209 16212 518 0,'0'0'23'0,"0"0"5"0,0 0-28 0,0 0 0 0,0 0 0 0,0 0 0 15,0 0 429-15,0 0 81 0,0 0 16 0,0 0 3 16,0 0-322-16,0 0-65 0,0 0-13 0,0 0-2 16,0 0-51-16,-4 11-9 0,-1-4-3 0,1 8 0 0,0-4-9 0,0 8-3 15,-5 3 0-15,5 8 0 0,0 4-28 16,-4 3-7-16,-5 8-1 0,5-1 0 0,-1 5-7 0,-3 3-1 15,-1-4-8-15,0 5 12 0,1-5-12 0,-5-3 0 16,5 3 8-16,-1-3-8 0,0-4 0 16,1 0 0-16,-1 0 0 0,5 0 0 0,-5-8-16 0,5-3-2 15,4-4-1-15,-5-7 0 16,5 0-101-16,4-8-20 0,-4 0-4 0,4-11-1184 16</inkml:trace>
  <inkml:trace contextRef="#ctx0" brushRef="#br0" timeOffset="67901.3839">13381 16737 2188 0,'0'0'97'0,"0"0"20"0,0 0-93 0,0 0-24 0,0 0 0 0,0 0 0 15,0 0 137-15,0 0 23 0,0 0 5 0,8 8 1 16,5-1-61-16,-5 0-12 0,-8-7-2 0,8 12-1 15,1-1-18-15,-1 0-4 0,1 4-1 0,-1 0 0 16,-4 0-27-16,0 3-6 0,1 1-1 0,-1 0 0 16,0-5-17-16,-4 1-3 0,4 0-1 0,-4 0 0 15,0 0-12-15,0-4 0 0,0 0 8 0,-4-3-8 16,4-8-9-16,0 7-5 0,0-7-1 0,-8 4 0 16,-1 0-118-16,-3-8-24 0,-9 0-5 0,4-7-767 15,-8-4-154-15</inkml:trace>
  <inkml:trace contextRef="#ctx0" brushRef="#br0" timeOffset="68066.4547">13343 16294 633 0,'0'0'28'0,"4"11"6"0,-4 0-34 0,0 0 0 16,-4 4 0-16,4-4 0 0,-4 4 506 0,-5-4 94 15,1 8 20-15,4-4 3 0,0-4-448 0,-1 0-90 16,1-3-17-16,4-8-4 15,0 0-103-15,0 0-20 0,0 0-4 0,0 0-1253 0</inkml:trace>
  <inkml:trace contextRef="#ctx0" brushRef="#br0" timeOffset="68783.1316">13762 16204 1267 0,'0'0'112'0,"0"0"-89"0,0 0-23 0,0 0 0 16,0 0 260-16,0 0 48 0,0 0 10 0,9 8 2 0,-9-8-136 0,8 7-26 15,9-3-6-15,0 0 0 0,-1-1-70 0,5-3-14 16,5-3-2-16,7-1-1 0,1 4-31 0,-1-8-6 16,5 1-2-16,-4 3 0 0,3-3-15 0,-3-4-3 15,-5-1-8-15,1 1 12 0,-1 4-12 0,-4-4 0 16,0-4 0-16,-4 3 0 16,0-2-40-16,-8 2-15 0,4-3-2 0,-5-3-891 15,-8 7-179-15</inkml:trace>
  <inkml:trace contextRef="#ctx0" brushRef="#br0" timeOffset="68968.9709">14035 15861 3085 0,'-8'4'68'0,"8"-4"13"0,-9 0 3 0,5 0 4 0,0 4-71 0,0 3-17 15,4 1 0-15,-5-1 0 0,5 1 86 0,0 3 14 0,-4 4 2 0,4 7 1 16,0 4-64-16,4 4-13 0,1 0-2 0,-1 7-1 15,0 0-23-15,4 4 0 0,1-3 0 0,-1 3 8 16,1 0-64 0,3-4-13-16,1 0-3 0,-1-7-934 0,5-4-187 0</inkml:trace>
  <inkml:trace contextRef="#ctx0" brushRef="#br0" timeOffset="69475.9793">14861 15798 2365 0,'0'0'52'0,"0"0"10"0,-4 4 2 0,0-1 4 0,-5 1-55 0,5-4-13 16,-4 4 0-16,4 3 0 0,-5-7 117 0,1 4 21 16,-1 0 4-16,1-4 1 0,0 4-63 0,-1-1-13 15,5-3-3-15,-4 0 0 0,-5 4 0 0,5 0 0 16,-5 3 0-16,1 4 0 0,3 4-51 0,-3 0-13 16,-1 4 0-16,0 7 0 0,5 0 0 0,4 4 9 0,0 7-9 15,0 4 8-15,-1 4-8 0,14-1 0 0,-1 1 0 0,5 4 0 16,-1-5-8-16,5 1 8 0,0-8 0 0,4 1 0 15,-4-5 0-15,4-3 0 0,-5-8 0 0,5 1 0 16,0-8 0-16,0-4 0 0,4-4 0 0,-4-3 0 16,5-8-9-16,-1 0 9 0,0-7-12 0,4 0 12 15,1-8 0-15,-9-3 0 0,-5-4 0 0,5-8 0 16,-4 1 0-16,0-8 0 0,-9-4-8 0,5 1 8 16,-5 3-21-16,-8-8-1 0,-12 1 0 0,7-1 0 15,5 4-10-15,0 1-3 0,-8 3 0 16,0 0 0-16,-9 7 18 0,-4 4 3 0,0 4 1 0,-4 4 0 15,-5 7 13-15,1 8 16 0,0 3-3 0,-5 11-1 0,1 5-12 16,-1 6 0-16,0 5 0 0,1 3 0 16,4 3-76-16,3 1-17 0,5 0-4 0,9-4-765 15,3-7-153-15</inkml:trace>
  <inkml:trace contextRef="#ctx0" brushRef="#br0" timeOffset="69700.05">15222 15835 2869 0,'0'0'127'0,"0"0"26"0,0 0-122 0,0 15-31 16,-4 0 0-16,0 7 0 0,-5 4 92 0,9 4 13 16,4 0 3-16,5 11 0 0,-5-4-65 0,4 4-13 0,1-3-2 0,3 3-1 15,1 3-18-15,-1-6-9 0,-3-1 10 0,3 4-10 16,1-8-8-16,0-3-8 0,-1 0-2 0,-3-8 0 31,3-3-154-31,-4-4-30 0,5-4-6 0</inkml:trace>
  <inkml:trace contextRef="#ctx0" brushRef="#br0" timeOffset="69955.0312">15151 15589 518 0,'0'0'46'16,"-9"8"-37"-16,5-1-9 0,4-7 0 15,0 0 400-15,0 0 77 0,4 8 16 0,-4-8 3 16,4 7-320-16,1 1-65 0,3-1-13 0,5 4-2 16,8-7-77-16,8 3-19 0,0 5 0 0,5-1 0 15,-1 0 0-15,1-4 0 0,-1 5 0 0,1-1 0 0,-5 0 55 0,-3 4 7 16,-1-4 2-16,-4 4 0 0,-5 4-52 0,-3-5-12 16,-5 1 0-16,-3 0 0 0,-1 4 54 0,-8-1 8 15,-5 1 2-15,-3 0 0 0,-1 3-64 0,-4 0 0 16,-4-3 0-16,0 0-13 0,-4-4 13 0,0 0 10 15,-4-1-2-15,3-2 0 16,6-1-191-16,-1 0-38 0,0-4-8 0,8 1-923 0</inkml:trace>
  <inkml:trace contextRef="#ctx0" brushRef="#br0" timeOffset="70318.9489">15662 15645 1267 0,'-12'8'56'0,"12"-8"12"16,0 0-55-16,0 0-13 0,0 0 0 0,0 0 0 16,-9 0 370-16,9 0 71 0,0 0 15 0,0 0 2 0,13 3-295 0,-1-3-59 15,5-3-12-15,4-1-3 0,4-4-49 0,1-3-9 16,3 0-3-16,4 0 0 0,9-4-17 0,0 0-11 16,0-4 12-16,0 5-12 0,0-5 0 0,-8 0 0 15,-1 4 0-15,-3-3 0 0,-5-1-13 0,0 4-10 16,0-3-1-16,-4 6-1 15,-4 1-143-15,-5 7-28 0,-3 1-5 0,-9 3-1051 0</inkml:trace>
  <inkml:trace contextRef="#ctx0" brushRef="#br0" timeOffset="70485.2411">16057 15653 1324 0,'-17'7'59'0,"8"-3"12"0,-3 3-57 0,-1-3-14 16,5 0 0-16,4 3 0 0,-5-3 404 0,9-4 77 15,-8 7 16-15,8-7 3 0,0 12-320 0,-4 2-65 0,4 9-13 0,0 3-2 16,0 0-60-16,4 4-11 15,0 11-2-15,0 0-1 0,0 3-26 0,5-3 0 0,-5 0 0 0,9 0 0 32,-9-3-28-32,8-1-4 0,1-3 0 0,0-1-1 15,-5-3-75-15,4 0-16 0,1-4-2 0,0-8-821 0,3-3-164 0</inkml:trace>
  <inkml:trace contextRef="#ctx0" brushRef="#br0" timeOffset="70862.785">16744 15220 576 0,'0'0'51'0,"0"0"-41"16,0 0-10-16,0 0 0 0,0 0 352 0,0 0 68 16,0 0 13-16,-4 12 3 0,-4-5-186 0,-1 0-38 15,9-7-7-15,-8 8-1 0,0 3-61 0,-1 0-12 16,-3 4-3-16,-1 4 0 0,-4 3-84 0,1 4-16 16,-5 4-4-16,4 7-1 0,-8 4 14 0,4 0 3 15,0 8 1-15,4 3 0 0,4 0-33 0,1 4-8 16,8 0 0-16,-1 7 0 0,5-7 0 0,0 4 0 15,5-4 0-15,7 0 0 0,-8-8 0 0,9-3 0 0,4-4 0 0,4 0 0 32,0-8-49-32,0 1-12 0,0-4-3 0,0-1 0 15,-1-6 16-15,1-5 2 0,-4-6 1 0,4-5 0 0,0-3-164 16,0-8-33-16</inkml:trace>
  <inkml:trace contextRef="#ctx0" brushRef="#br0" timeOffset="71144.1919">17013 15921 576 0,'0'0'51'0,"0"0"-41"0,0 0-10 0,0 0 0 0,0 0 360 0,0 0 71 16,0 0 13-16,0 0 4 0,0 0-156 0,4 7-30 15,4 8-6-15,-8-4-2 0,5 4-132 0,-5 8-26 16,-5-5-6-16,5 12-1 0,5-4-38 0,-5 8-8 16,0-1-2-16,0 1 0 0,4-1-41 0,-4-3-11 15,8 4-1-15,-4-8 0 16,5 0-44-16,-5-7-8 0,4-1-3 0,1-3 0 16,-1-4-105-16,-4 0-22 0,-4-11-4 0,0 0-1064 0</inkml:trace>
  <inkml:trace contextRef="#ctx0" brushRef="#br0" timeOffset="71271.2967">16921 15578 1612 0,'0'0'144'0,"-5"4"-116"0,1 0-28 0,4-4 0 16,0 0 185-16,-8 7 31 0,-1-3 7 0,5 3 1 16,0 4-174-16,4 4-34 0,0 0-8 0</inkml:trace>
  <inkml:trace contextRef="#ctx0" brushRef="#br0" timeOffset="71492.8908">17332 16174 2880 0,'-5'26'64'0,"5"-18"12"0,0-8 4 0,0 0 0 0,9 7-64 0,-9-7-16 16,8 8 0-16,5-1 0 0,3-3 54 0,1-4 8 15,-4-4 2-15,4 4 0 0,4-7 0 0,0-1 0 16,-5 1 0-16,5-4 0 0,4 0-52 0,1-1-12 16,-1-3 0-16,4 4 0 15,-4-4-100-15,0 4-22 0,1-7-5 0,-1 6-785 16,0-3-158-16</inkml:trace>
  <inkml:trace contextRef="#ctx0" brushRef="#br0" timeOffset="71676.2074">17906 15664 2959 0,'-17'0'131'0,"13"4"27"0,4-4-126 0,-4 11-32 0,0 0 0 0,0-4 0 15,4-7 91-15,-5 12 12 0,5 6 2 0,-4-3 1 16,8 4-34-16,-4 3-6 0,5 4-2 0,-1 0 0 16,4 4-49-16,-4-8-15 0,5 8 0 0,-1 0 8 31,5 0-60-31,-5 3-11 0,0-3-2 0,5 0-1 0,0 0-169 0,-5 0-33 0</inkml:trace>
  <inkml:trace contextRef="#ctx0" brushRef="#br0" timeOffset="71910.2763">18317 16268 2995 0,'0'0'66'0,"0"0"14"0,0 0 2 0,9 3 2 0,-5 5-68 0,4-1-16 0,0-3 0 0,1 3 0 0,8-3 29 0,-1 0 3 16,10-4 0-16,-5 7 0 0,4-3 25 0,-4 0 6 15,0-1 1-15,-5 1 0 0,-3 4-52 0,0-5-12 16,-5 1 0-16,-4 4 0 0,0 3 0 0,-4 4 0 16,-8-1 0-16,-5 5 0 15,1 3-100-15,-13 1-22 0,-5-5-5 0,5 1-1229 0</inkml:trace>
  <inkml:trace contextRef="#ctx0" brushRef="#br0" timeOffset="72220.8215">18829 15802 518 0,'-9'7'46'0,"9"-7"-37"0,0 0-9 0,0 0 0 16,0 0 498-16,0 0 98 0,0 0 19 0,0 0 4 15,5 8-415-15,-1 3-82 0,0-4-17 0,9 8-3 16,-5 0-38-16,5 4-8 0,-1 7-2 0,5 4 0 16,0 3-21-16,-5 1-4 0,5-1-1 0,-4 4 0 15,-1 1-16-15,-3-1-4 0,3-3-8 0,-3 3 12 0,-5-4-12 16,0-3 9-16,-4 4-9 0,0-1 8 0,-4-7-8 0,0-3 8 15,-1-8-8-15,-3 3 8 16,0-7-36-16,-1 1-7 0,-3-9-1 16,-5-6-1-16,0-5-139 0,-4-11-28 0,4-7-6 0</inkml:trace>
  <inkml:trace contextRef="#ctx0" brushRef="#br0" timeOffset="72352.7343">18611 15354 691 0,'0'0'61'0,"0"0"-49"16,-9-3-12-16,9 3 0 0,-8-4 438 0,0 4 85 15,-5 4 17-15,5-1 3 0,8-3-319 0,-9 8-63 16,-3-1-13-16,-1 1-2 0,9 3-95 0,-5-4-19 16,1 1-4-16,4 3-1 15,0 0-93-15,-1 0-18 0,5 4-4 0</inkml:trace>
  <inkml:trace contextRef="#ctx0" brushRef="#br0" timeOffset="72583.0554">19169 15824 691 0,'0'22'61'0,"4"-10"-49"0,-4-12-12 0,4 11 0 0,-4-11 468 0,17 7 92 16,-5 4 17-16,1-3 4 0,4-1-368 0,-1-3-73 15,1 0-16-15,0-4-2 0,0-4-73 0,8-3-14 16,-4-1-3-16,4-3-1 0,0 0-31 0,5-4 0 15,-1-4 0-15,4 1 0 16,5-1-118-16,-4 0-20 0,-5-7-4 0</inkml:trace>
  <inkml:trace contextRef="#ctx0" brushRef="#br0" timeOffset="72808.8315">19718 15451 2073 0,'0'0'184'0,"0"0"-147"16,0 0-29-16,0 0-8 0,8 0 232 0,-8 0 44 16,0 0 10-16,9 4 2 0,-1 0-158 0,5 7-31 0,-5 0-7 0,-4 8 0 15,0 3-44-15,5 8-9 0,-1 0-2 0,1 7 0 16,-5 0-25-16,0 4-4 0,0-3-8 0,0-1 11 16,1-4-11-16,-1-6 0 0,0-5-12 15,0 0 12 1,5 1-161-16,-5-9-25 0,4-2-5 0,1-5-752 0,3-3-150 0</inkml:trace>
  <inkml:trace contextRef="#ctx0" brushRef="#br0" timeOffset="73049.4612">19970 14915 2869 0,'0'0'127'0,"0"0"26"0,0 0-122 0,0 0-31 15,0 0 0-15,4 11 0 0,0-7 106 0,0 3 15 16,9 1 3-16,-1 3 1 0,5 4-46 0,4 0-10 16,8 3-1-16,1 8-1 0,-1 8-30 0,5 7-5 15,-9 4-2-15,8 7 0 0,1-4-20 0,4 4-10 16,-9 4 10-16,0 8-2 0,-3-5-8 0,-5 5 0 16,-9-5 0-16,1 5 0 0,-13-5 0 0,0 5 0 15,-9-1 0-15,1 0 0 16,-5-7-39-16,-3 4-7 0,-14-8-2 0,13-15-1542 0</inkml:trace>
  <inkml:trace contextRef="#ctx0" brushRef="#br0" timeOffset="73586.0378">21081 16089 2840 0,'0'0'126'0,"0"0"26"0,0 0-122 0,0 11-30 16,0-11 0-16,4 11 0 0,0 0 110 0,1 0 16 16,-1 1 3-16,4 2 1 0,1 1-46 0,-5 4-8 0,0 3-3 15,0 8 0-15,-4 0-58 0,0 0-15 0,0 0 0 0,-4-1 0 16,0 5 0-16,0-8 8 0,-1 0-8 0,-7-4 0 15,3-3 0-15,-3-4 0 0,-5-4 0 0,-4-3 0 32,0 3-97-32,-4-7-16 0,-4-8-3 0</inkml:trace>
  <inkml:trace contextRef="#ctx0" brushRef="#br0" timeOffset="83967.2212">11795 17579 1497 0,'0'0'66'0,"0"0"14"0,0 0-64 0,0 0-16 16,0 0 0-16,0 0 0 0,0 0 208 0,0 0 37 16,0 0 8-16,0 0 2 0,0 0-103 0,9 8-21 15,-5-1-4-15,4 4-1 0,5 1-44 0,-9 6-9 0,9 5-1 16,-1 3-1-16,5 3-29 0,0 5-6 0,-5 7 0 0,-3 4-1 16,-1-1-22-16,5-3-4 15,-5 0-1-15,1-3 0 16,3-1-8-16,1-11 0 0,-1 4 0 0,1-8 0 15,-1 1-55-15,1-9-13 0,4 1-2 0,-9-3-1 16,1-5-112-16,-1-3-22 0,-8-4-5 16</inkml:trace>
  <inkml:trace contextRef="#ctx0" brushRef="#br0" timeOffset="84178.8743">12286 17922 2584 0,'0'0'115'0,"0"11"23"0,-4-3-110 0,4-8-28 16,0 0 0-16,0 0 0 0,0 0 99 0,0 0 14 16,0 0 3-16,8 7 1 0,5-7-67 0,-1 0-14 15,1 0-2-15,0-7-1 0,3 3-21 0,1-3-4 16,0-5 0-16,0 1-8 0,4 0 0 0,0 0-11 16,-5-4 0-16,5 0 0 0,-4 4 11 0,0 0 0 15,0-4 0-15,-5 4 0 16,1-1-137-16,-1 1-26 0,1-4-5 0,0 0-1045 0</inkml:trace>
  <inkml:trace contextRef="#ctx0" brushRef="#br0" timeOffset="84362.2199">12328 17520 2890 0,'0'0'128'0,"0"0"27"0,0 0-124 0,0 0-31 0,-4 7 0 0,4-7 0 16,0 0 112-16,0 11 16 0,-4 4 3 0,8 4 1 15,4 3-80-15,1 4-15 0,-1 0-3 0,5 8-1 16,-1-8-23-16,1 8-10 0,8-8 8 0,0 7-8 16,0-7-32-16,-5 0-12 15,10 0-3-15,-5 1 0 0,-1-9-165 0,6 1-32 0,-1-8-8 0</inkml:trace>
  <inkml:trace contextRef="#ctx0" brushRef="#br0" timeOffset="84835.9969">13100 17456 1267 0,'0'0'112'0,"0"0"-89"15,0 0-23-15,0 0 0 0,0 0 193 0,0 0 35 16,-5 4 6-16,5-4 2 0,0 0-78 0,0 0-15 15,-8 0-3-15,0 4-1 0,4-4-25 0,4 0-5 16,-9 3-1-16,5 1 0 0,-9 4-34 0,9-5-7 16,-4 9-2-16,-1-1 0 0,-3 4-29 0,3 3-7 15,5 5-1-15,0 3 0 0,4 7-28 0,-4 5 0 16,8-1 0-16,4 8 0 0,1-4 0 0,8 0 0 16,-1 0 0-16,1 0 0 0,8-8 0 0,-4-3 0 0,4-8 0 0,1-3 0 15,3-4 0-15,-4-4 0 16,0-4 0-16,5-7 0 0,-5-3 0 0,-4-5 0 0,0-7 0 0,-4-3 0 15,-1-5 0-15,1-6 0 0,-4-1 0 0,-1-8 0 16,-3 5-13-16,-5-4-9 0,0-4-2 0,-4-4 0 16,-4 4-12-16,-5 0-2 15,1-4-1-15,-9 0 0 0,5 1-21 0,-5 3-4 16,-4 4 0-16,-4-1-1 0,8 8 52 0,-4 8 13 0,4 7 0 16,0 8 0-16,-3 7 0 0,-1 3 0 15,4 9 0-15,0 3 0 0,-4 3 20 0,8 5 6 16,-3 3 2-16,3 0 0 0,5 0-45 15,3-4-9-15,1 0-2 0,4-3 0 0,0-4-81 16,4-4-17-16,5-3-3 0</inkml:trace>
  <inkml:trace contextRef="#ctx0" brushRef="#br0" timeOffset="85085.4619">13569 17419 2894 0,'-8'22'128'0,"8"-22"27"0,-4 8-124 16,4-8-31-16,0 0 0 0,0 11 0 0,0 0 94 0,0 0 13 15,0 1 2-15,4 2 1 0,0 5-77 0,0 3-15 16,5 5-3-16,3 6-1 0,-3 1 15 0,-1 3 3 16,5 0 1-16,-1 4 0 15,5 4-33-15,-4-8 0 0,-1 0 0 0,1 1 0 16,-1-1-12-16,1-7-8 0,0 0-3 0,-5-4 0 15,0-4-108-15,1-7-21 0,3 0-5 0,-7-4-749 0,-1-7-150 0</inkml:trace>
  <inkml:trace contextRef="#ctx0" brushRef="#br0" timeOffset="85361.8534">13532 17445 1152 0,'0'0'102'0,"0"0"-82"0,-9 8-20 0,9-8 0 16,0 0 370-16,0 0 70 0,0 0 13 0,0 0 3 15,0 0-281-15,0 0-57 0,0 0-11 0,0 0-3 0,4 0-72 0,9-4-16 16,4 0-2-16,0 0-1 0,4 1-13 0,4-5 11 16,4 1-11-16,0 3 10 0,13-3-10 15,-4-1 0-15,-4 1 0 0,3 3 0 0,-7 0 0 0,-1 4 0 16,1-3 0-16,-5 3 8 0,-9 0-8 0,1 0 10 16,-4 3-10-16,-9 8 10 0,-4-3 11 0,0 7 3 15,-4 3 0-15,-9 5 0 0,1 3-8 0,-5 4-2 16,-8 7 0-16,8 0 0 0,0-3-14 15,5-1 0-15,-5 1 0 0,-4-1 0 16,4-3-31-16,0-4-2 0,1 0-1 16,3 0 0-16,0-7-32 0,1-8-6 0,8 0-2 15,-5-3 0-15,9-8-173 0,0 0-34 0,0 0-7 0,9-8-2 0</inkml:trace>
  <inkml:trace contextRef="#ctx0" brushRef="#br0" timeOffset="85557.0407">14089 17281 1209 0,'-4'23'53'0,"4"-12"12"0,-4 0-52 0,4-4-13 0,0-7 0 16,0 12 0-16,0-12 445 0,0 11 87 0,0 0 16 0,4-4 4 15,0 1-399-15,5-4-80 0,-1-1-16 0,1-3-3 16,3 0-41-16,5 0-13 0,0 0 8 0,0-3-8 16,4-1 0-16,0-4 0 0,-1-3 0 0,1 0 0 15,5-4 0-15,-1 4 0 0,-4-4-9 0,4 0 9 16,-4 0-77-16,0 0-11 0,-4 4-1 0,-5 0-859 15,1 0-172-15</inkml:trace>
  <inkml:trace contextRef="#ctx0" brushRef="#br0" timeOffset="85723.4331">14232 17371 2602 0,'-12'29'116'0,"3"-21"23"0,5 3-111 0,-4 0-28 0,3 0 0 0,1 1 0 0,0-1 160 0,4 4 26 15,-4 0 6-15,4 3 0 0,4 8-92 0,-4 0-20 16,13 8-3-16,-5-1-1 0,0 1-76 0,5 3 0 15,-1 1-13-15,5-1 1 0,0-4 12 0,-4-3 16 16,3-4-3-16,5 0-1 16,0-7-175-16,0-8-35 0,4 0-7 0</inkml:trace>
  <inkml:trace contextRef="#ctx0" brushRef="#br0" timeOffset="86081.2645">14962 16957 172 0,'0'0'16'0,"0"0"-16"0,0 0 0 0,0 0 0 16,0 0 304-16,0 0 57 0,0 0 12 0,0 0 3 15,0 0-80-15,-9 0-16 0,5 0-4 0,-4 7 0 0,0 1-87 0,-1-1-17 16,1 1-4-16,-1 3-1 0,1 4-76 0,0 0-15 16,-5 3-4-16,0 5 0 0,5 3-40 15,-5 7-8-15,5 1-1 0,0 7-1 0,-1 0-14 16,1 4-8-16,-1 3 10 0,9 1-10 0,0-1 0 16,5 0 0-16,-1 5 0 0,4-5 0 0,1-3 0 15,-1-1-16-15,0-6 3 0,5 3 1 16,0-8-27-16,3-3-5 0,-3-4 0 15,4 0-1-15,0-7-79 0,-1 0-15 0,1-1-3 16,4-7-741-16,-4-3-148 0</inkml:trace>
  <inkml:trace contextRef="#ctx0" brushRef="#br0" timeOffset="86281.4489">15180 17546 3261 0,'0'0'72'0,"0"0"14"0,0 0 3 0,0 0 3 0,0 0-73 0,4 11-19 0,0-4 0 0,1 8 0 16,-1-4 21-16,0 8 1 0,4 0 0 0,5-1 0 15,-1 5-22-15,1-5 0 0,0 1 0 0,-1 0 0 32,1-1-47-32,4 1-13 0,-5 0-4 0,1-5 0 0,-5 5-92 15,1-8-18-15,-1-3-4 0,-8-8-1026 0</inkml:trace>
  <inkml:trace contextRef="#ctx0" brushRef="#br0" timeOffset="86441.9907">15121 16998 2779 0,'-12'22'61'0,"7"-11"13"0,-7-3 2 0,3 7 2 0,1 0-62 0,4 0-16 0,-4 3 0 0,-1 1 0 0,5 0 69 0,4-1 11 15,0 1 3-15,4-4 0 0,0 0-63 0,5 3-12 16,-1-7-8-16,5 1 10 15,3-5-155-15,5 1-31 0</inkml:trace>
  <inkml:trace contextRef="#ctx0" brushRef="#br0" timeOffset="86628.8798">15427 17624 2901 0,'-8'34'128'0,"8"-23"28"0,0 0-125 0,4 0-31 0,0-3 0 0,-4-5 0 15,5 1 104-15,-1-4 14 0,4 0 3 0,5-4 1 16,-1 1-122-16,5-5-11 0,0-3-9 0,0-4-1 16,4 0 34-16,0 0 7 0,0-3 2 0,0-5 0 31,4 1-120-31,-4-4-24 0,4 3-5 0,0 1-785 0,0 0-158 0</inkml:trace>
  <inkml:trace contextRef="#ctx0" brushRef="#br0" timeOffset="86816.8253">15784 17251 2131 0,'-13'26'94'0,"13"-14"20"0,-4-5-91 0,0 1-23 15,4-8 0-15,0 11 0 0,0 0 285 16,0 4 53-16,0 0 10 0,4 0 3 0,0 3-242 0,1 1-48 16,-1 3-9-16,0 4-3 0,8-3-39 0,1 3-10 15,0 0 0-15,3 4 0 0,5-8 0 0,-4 4 0 16,0 0 0-16,0-3 0 15,0-5-203-15,-1 1-42 0,-3-1-9 0</inkml:trace>
  <inkml:trace contextRef="#ctx0" brushRef="#br0" timeOffset="87364.8735">16266 17479 691 0,'0'0'61'0,"4"3"-49"15,5 5-12-15,-1-1 0 0,5-3 396 0,-1 0 77 16,1-1 15-16,4 5 4 0,-5-4-301 0,5 3-60 16,-4 1-12-16,3-5-3 0,-3 5-46 0,-5-1-10 15,1 1-1-15,-5 3-1 0,4-4-18 0,-3 4-3 16,-1 1-1-16,0 3 0 0,-4-1-6 0,4 1-2 15,-8 8 0-15,-4-1 0 0,-5-3-16 0,0 3-3 16,-3 8-1-16,3-4 0 16,-4 0-59-16,0 0-12 0,-3-7-2 0,-1 7-1 15,0-7-138-15,0-5-27 0,4 1-5 0</inkml:trace>
  <inkml:trace contextRef="#ctx0" brushRef="#br0" timeOffset="87733.4168">16627 17292 2188 0,'0'0'48'0,"0"0"11"0,0 0 1 0,0 0 1 0,0 0-49 0,0 0-12 16,0 0 0-16,0 0 0 0,0 0 105 0,0 0 19 15,0 0 3-15,0 0 1 0,0 0 0 0,17 4 0 16,-5 0 0-16,1 3 0 0,-1 1-83 0,5 3-16 16,0 4-3-16,0 3-1 0,0 1 9 0,-1 3 2 15,-3 1 0-15,4 3 0 0,-1 0-15 0,-3 4-2 16,0 0-1-16,-5-1 0 0,0 9 2 0,-3-9 1 15,-1 5 0-15,-4-4 0 0,0-4-5 0,0-4-2 16,-4-3 0-16,-1 0 0 0,1-5-14 0,-4-2 0 16,-5-5 0-16,1-7-10 15,-1 4-116-15,0-8-23 0,1-7-5 0,-9-4-1250 0</inkml:trace>
  <inkml:trace contextRef="#ctx0" brushRef="#br0" timeOffset="87901.5208">16421 16815 2649 0,'0'0'58'16,"0"0"12"-16,0 0 2 0,0 0 4 0,0 0-61 0,-4 8-15 0,-4 3 0 0,4-4 0 16,-1 5 105-16,1-1 19 0,0 0 3 0,4 4 1 15,-4 0-56-15,4 0-12 0,0-4-1 0,-4 4-1 16,4-4-50-16,0-4-8 0,0-7 0 0,4 8-11 16,-4-8-203-16,12 4-41 0</inkml:trace>
  <inkml:trace contextRef="#ctx0" brushRef="#br0" timeOffset="88147.7178">16707 16726 3200 0,'0'0'71'0,"0"0"14"0,0 0 3 0,12 11 1 0,-3-3-71 0,3 3-18 16,5-4 0-16,0 4 0 0,-1 4 86 0,10 4 14 15,3-4 2-15,5 7 1 0,3 1-83 0,5 3-20 16,0 0 0-16,-4 7 0 0,0-3 17 0,-1 0-1 0,-3 0 0 16,4 3 0-1,-13 4-16-15,-4-3 0 0,-4 3 8 0,-1 4-8 0,-3-3 0 16,-5 3 0-16,-3 0 0 0,3 0 0 16,-8-4-144-16,-8-7-25 0,-5 29-6 0,0-22-1261 15</inkml:trace>
  <inkml:trace contextRef="#ctx0" brushRef="#br0" timeOffset="88559.1876">17952 17333 691 0,'0'0'30'0,"0"0"7"0,0 0-29 0,0 0-8 16,0 0 0-16,0 0 0 0,0 0 481 0,13 4 95 16,-1 0 20-16,1 0 3 0,0-1-409 0,3 1-82 0,-3 0-16 15,4 3-3-15,-5 1-40 0,1 3-8 0,4 0-1 0,-5 4-1 16,-3 4-2-16,-1-1 0 0,-8 8 0 0,4 0 0 16,-8 4-15-16,0 4-3 0,0 3-1 0,-9 0 0 15,5-3-18-15,-9-1 0 0,0-7 8 0,-4 4-8 16,0-4-86-1,4-11-21-15,-8 0-4 0,4-4-1338 0</inkml:trace>
  <inkml:trace contextRef="#ctx0" brushRef="#br0" timeOffset="89258.8106">13817 18399 1915 0,'0'0'84'0,"0"0"19"0,0 0-83 0,0 0-20 16,0 0 0-16,0 0 0 0,0 0 168 0,0 0 28 16,0 0 7-16,0 0 1 0,0 0-104 0,0 0-20 15,0 0-4-15,0 0 0 16,4 11-24-16,4-3-4 0,-3 3 0 0,3 8-1 15,-4 3-21-15,5 4-4 0,-1 8-1 0,5 3 0 0,3 0-13 0,1 4-8 16,-4 0 8-16,4 4-8 0,-5-8 0 0,1 4 0 16,-1 0 0-16,-3-4-8 15,-1-3-25-15,5-4-5 0,-5-8-1 0,0-3 0 16,-3-1-81-16,3-3-17 0,-4-4-3 0,-4-11-672 16,0 0-133-16</inkml:trace>
  <inkml:trace contextRef="#ctx0" brushRef="#br0" timeOffset="89462.758">14199 18690 1497 0,'-5'26'133'0,"5"-15"-106"16,0 0-27-16,0 0 0 0,5-3 264 0,-5-1 47 16,8 1 9-16,-4-4 3 0,5-4-188 0,-1 3-38 15,9-3-7-15,-5-3-2 0,5 3-56 0,8-8-12 0,0-3-3 0,5 0 0 16,-5 0-17-16,4-4 10 0,-4 0-10 0,5 0 8 15,-5 0-8-15,0 0 0 0,4-4 0 0,1 1 0 16,-9 3-140-16</inkml:trace>
  <inkml:trace contextRef="#ctx0" brushRef="#br0" timeOffset="89660.4734">14303 18362 864 0,'-4'4'76'0,"-4"-1"-60"16,8-3-16-16,0 0 0 0,-4 4 499 0,-1 0 97 16,5-4 19-16,5 15 4 15,-1 0-434-15,0 7-86 0,4-3-18 0,1 10-3 0,8 1-46 0,-1 0-10 16,1 7-2-16,4-3 0 0,0 3-20 0,0-3 0 0,4-1 0 0,-4 1 8 31,-4-4-80-31,0-1-15 0,-1-6-3 0,1-5-1352 0</inkml:trace>
  <inkml:trace contextRef="#ctx0" brushRef="#br0" timeOffset="92211.9997">15079 18340 576 0,'0'0'51'0,"0"0"-41"16,0 0-10-16,0 0 0 0,0 0 298 0,0 0 58 15,0 0 11-15,0 0 2 0,0 0-182 0,0 0-37 16,0 7-7-16,-4 0-2 0,4-7-52 0,0 0-10 0,0 0-3 0,-4 8 0 15,-9-4-28-15,5 3-5 16,4-3-2-16,-5 0 0 0,1 3-9 0,0 0-1 16,3 1-1-16,-3 3 0 0,4 4 0 0,0 0 0 15,-5 0 0-15,9 7 0 0,-4-3-6 0,4-1-2 0,0 8 0 0,8 4 0 16,1 0-9 0,8 4-1-16,-1 3-1 0,5 0 0 0,0 0-23 15,4-3-4-15,1-4 0 0,3 0-1 0,5-4 17 16,-1-8 0-16,1-3 0 0,-1-4 0 0,1-3 0 0,-9-4 0 0,0-4 0 0,0-8 0 15,0 1 0-15,-4-8 0 0,-8 0 0 0,4-4 0 0,-5-3 0 16,1 0 0-16,-9-1 0 0,4 1 0 16,-8-1 0-16,0 1 0 0,0-4 0 0,-8-4 0 0,0 0 0 0,-5 1 0 15,1-5 8-15,-5 0-8 0,-4 1 0 16,0 3 0-16,-4 4 0 0,-5 4-10 16,5 3-43-1,-4 8-9-15,8 0-2 0,-4 3 0 16,-1 8 52-16,1 0 12 0,0 8 0 0,13-1 0 0,3 12-10 15,13-1 1-15,-4 5 0 0,-4-1 0 16,4-3-143-16,0-1-28 0,0-6-5 16</inkml:trace>
  <inkml:trace contextRef="#ctx0" brushRef="#br0" timeOffset="92458.0124">15641 18522 2880 0,'-8'8'128'0,"8"-8"25"0,0 0-122 15,0 0-31-15,0 0 0 0,0 0 0 0,0 0 73 0,0 7 9 16,4 4 2-16,0 0 0 0,1 1-32 0,-1 2-7 16,4 1-1-16,5 4 0 0,-1 3-35 0,1 1-9 0,4 3 0 0,-1 0 0 15,-3 4 0-15,0-4 0 0,-5 0 0 0,0 0 0 16,9 0-71-1,-4-7-16-15,-5-1-3 0,0 1-1 0,5-8-79 16,-9-3-16-16,-4-8-3 0,0 0-960 0</inkml:trace>
  <inkml:trace contextRef="#ctx0" brushRef="#br0" timeOffset="92730.1867">15557 18261 979 0,'-8'8'87'0,"0"3"-70"16,-1-4-17-16,5 5 0 0,-4-5 358 0,3 0 68 15,1 1 14-15,4-8 2 0,0 0-269 0,0 0-53 16,0 0-12-16,0 0-1 0,0 0-75 0,17-4-14 16,0 0-3-16,4 1-1 0,0-5 12 0,4 5 2 15,0-5 1-15,4 1 0 16,5 3-44-16,-13 0-9 0,0 0-1 0,0 4-1 16,-4 0-10-16,4 0-1 0,-5 0-1 0,1 8 0 15,-4-4 82-15,-5 3 16 0,1 4 3 0,-1 0 1 0,-8 4-56 0,0 4-8 16,-8 3 0-16,-1 1-10 0,1 3 10 0,-5 0 11 15,-4-4-3-15,1 4 0 16,3-7-19-16,1 3-4 0,-1-3-1 0,0 0 0 16,5-8-79-16,0 0-16 0,-1-4-3 0,1 1-1 15,-1-4-60-15,1 3-12 0,8-7-2 0</inkml:trace>
  <inkml:trace contextRef="#ctx0" brushRef="#br0" timeOffset="93138.8646">15985 18284 2300 0,'0'0'51'0,"0"0"10"0,0 0 3 0,0 0 0 0,0 0-52 15,0 0-12-15,0 0 0 0,0 0 0 0,4 7 132 0,1 1 23 16,-5-8 5-16,8 3 0 0,5-3-84 0,3 0-18 15,-3-3-3-15,4-1-1 0,-5-4-28 0,5 1-6 0,0-1 0 0,4 1-1 16,-4-4-19-16,4 0 8 16,-5-1-8-16,1 1 0 0,4-4 0 0,-4 4-12 15,-5-4 0-15,5 0 0 16,0 4-93-16,-9-4-19 0,5 4-3 0,0 0-1127 0</inkml:trace>
  <inkml:trace contextRef="#ctx0" brushRef="#br0" timeOffset="93312.9336">16220 18299 921 0,'0'0'82'0,"0"11"-66"16,-4 0-16-16,-4-4 0 0,3 5 417 0,1-5 80 15,4-7 16-15,-4 11 3 0,4-11-316 0,-4 11-63 0,4 1-13 0,-4 2-2 16,4 5-67-16,0 0-14 0,0 3-2 0,0 8-1 0,4 0-27 0,4-1-11 16,1 1 8-16,-1 0-8 0,0 0 0 0,1 0-14 15,-1 0 2-15,0-4 0 16,1-4-88-16,3 0-18 0,-3-3-3 0,3-4-1 15,-3-4-109-15,-5-3-21 0</inkml:trace>
  <inkml:trace contextRef="#ctx0" brushRef="#br0" timeOffset="93719.0624">16677 18026 2188 0,'-4'8'97'0,"4"-8"20"0,-4 7-93 0,4-7-24 0,-4 8 0 0,-1-4 0 15,1 3 155-15,0-3 26 0,0-1 6 0,4-3 1 16,0 0-97-16,-4 8-19 0,-5-1-4 0,5 1-1 16,0-1-29-16,0 1-6 0,-5-1 0 0,1 8-1 15,4 0-15-15,-5 4-2 0,-3 3-1 0,3 4 0 0,1 8-13 0,0-1 8 16,-1 1-8-16,5 7 0 0,0 0 0 0,4 3 0 16,0 1 0-16,0 0 0 15,4-4 0 1,9-4 0-16,-5-3 0 0,5-1 0 0,3-7 0 0,1-3 0 0,4-1-10 15,0-3 10-15,4-4-37 0,5-4-3 16,-5-4 0-16,4-3 0 0,5-4-181 0,-1 0-37 16,34-11-7-16,-21 0-2 0</inkml:trace>
  <inkml:trace contextRef="#ctx0" brushRef="#br0" timeOffset="97956.7888">17109 18381 633 0,'0'0'28'0,"0"0"6"0,0 0-34 0,0 0 0 0,0 0 0 0,0 0 0 16,0 0 324-16,0 0 59 0,0 0 11 0,0 0 2 15,0 0-215-15,0 0-43 0,0 0-9 0,0 0-1 16,0 0-74-16,0 0-14 16,9 7-4-16,-1 0 0 0,-4 1 23 0,5-1 4 0,3 8 1 0,-3 0 0 15,3 4-18-15,1-1-3 0,-1 5-1 0,1 3 0 16,-5-8-22-16,1 5-5 0,-5-5-1 16,0 1 0-16,0 0-5 0,0-4-1 0,-4-4 0 0,5-4 0 15,-5-7-8-15,0 0 0 0,0 0 0 0,0 0 0 16,0 0-91-16,0 0-20 0,-9 0-4 0,1-3-1 15,-1-5-121-15,1-7-25 0</inkml:trace>
  <inkml:trace contextRef="#ctx0" brushRef="#br0" timeOffset="98114.9076">17042 18123 2188 0,'0'0'97'0,"-8"0"20"0,4 8-93 0,-5-4-24 15,1-4 0-15,4 7 0 0,-5-3 158 0,5 3 27 16,4-7 6-16,0 0 1 0,-8 4-82 0,3 3-16 15,1 1-3-15,4-8-1 0,0 0-63 0,0 0-13 16,0 0-2-16,0 0-1 16,4 7-50-16,-4-7-9 0,5 8-3 0,3-1 0 15,0-3-153-15,5-4-30 0</inkml:trace>
  <inkml:trace contextRef="#ctx0" brushRef="#br0" timeOffset="98420.0649">17415 18526 115 0,'0'0'10'0,"0"0"-10"0,9 7 0 0,-1 1 0 0,5-5 488 0,-5 1 95 16,1-4 19-16,3 4 4 0,-3-4-372 0,-1 4-74 15,4-4-16-15,-3 0-2 0,-1 0-66 0,1 3-14 16,-1-3-2-16,0 4-1 0,-8-4-24 0,0 0-5 15,5 4-1-15,3 3 0 0,-4 1-29 0,-4-8 0 16,0 0 0-16,0 11 0 0,0 0 36 0,0 0 15 16,-4 0 2-16,-4 4 1 0,-1 4-38 0,1 0-8 15,-5-1-8-15,5 1 11 0,-5-4-11 0,1 3-16 16,-1-6 4-16,5-1 1 16,-5-4-133-16,5 1-26 15,8-8-6-15,0 0-691 0,-9-8-138 0</inkml:trace>
  <inkml:trace contextRef="#ctx0" brushRef="#br0" timeOffset="98715.0309">17684 18302 1958 0,'0'0'87'0,"0"0"17"15,0 0-83-15,0 0-21 0,0 0 0 0,0 0 0 16,0 0 158-16,0 0 27 0,0 0 6 0,0 0 1 16,12 8-103-16,-3-5-20 0,-1 5-4 0,5-1-1 15,-9 8 0-15,0 0 0 16,5 8 0-16,3-1 0 0,5 4 0 0,0 4 0 0,-1 0 0 0,1-1 0 0,-4 1-21 16,-1 0-5-16,1 0-1 0,0-4 0 0,-1 0-27 0,-8-4-10 15,5 1 0-15,-5-5 9 0,0-3 12 0,-4-4 3 16,0 1 0-16,0-5 0 15,0-7-50-15,-8 4-10 0,-9 0-1 0,0-8-1 16,0 0-93-16,-4-7-18 0,-4 0-4 0,4-4-772 16,5-8-155-16</inkml:trace>
  <inkml:trace contextRef="#ctx0" brushRef="#br0" timeOffset="98869.9966">17499 18094 1854 0,'0'0'82'0,"0"0"17"0,0 0-79 0,0 0-20 16,0 0 0-16,0 0 0 0,-8-4 232 0,0 4 42 15,8 0 9-15,0 0 1 0,0 0-176 0,0 0-35 16,0 0-7-16,0 0-2 0,0 0-43 0,0 0-9 0,-5 7-1 0,5-7-1 31,5 8-67-31,-5-8-14 0,4 7-2 0,4-3-1251 0</inkml:trace>
  <inkml:trace contextRef="#ctx0" brushRef="#br0" timeOffset="99090.3455">17898 18336 2419 0,'8'26'107'0,"-4"-19"22"16,5 1-103-16,-1-1-26 0,0-3 0 0,5 0 0 0,0 3 108 0,-1 1 16 16,5-8 3-16,0 0 1 0,0-4-52 0,-1 4-9 15,5-4-3-15,-4-3 0 0,0-1-51 0,0 1-13 16,4-4 0-16,-5-1 0 15,5-2-12-15,-4-1-6 0,-4-8-1 0</inkml:trace>
  <inkml:trace contextRef="#ctx0" brushRef="#br0" timeOffset="99323.8704">18263 18053 2977 0,'-13'26'132'0,"9"-19"27"0,4 1-127 16,-4-1-32-16,4-7 0 0,4 7 0 16,-4 1 87-16,4 3 11 0,0 0 2 0,0 0 1 0,5 1-67 0,-1 6-14 15,5-3-2-15,-5 0-1 0,1 4-17 0,3-1 0 0,-3 1 8 0,-1 0-8 32,4-1-46-32,-3 1-13 0,-1 0-2 0,-4-5-1 15,-8 1-121-15,0-3-24 0,0-1-5 0</inkml:trace>
  <inkml:trace contextRef="#ctx0" brushRef="#br0" timeOffset="99619.4674">18351 17833 1036 0,'0'0'92'0,"0"0"-73"16,0 0-19-16,0 0 0 0,4 11 311 0,4-4 58 16,1 1 12-16,-5-1 3 0,-4-7-168 0,4 11-34 15,0 1-6-15,5-5-2 0,-1 4-74 0,0-3-14 16,5 3-3-16,4 0-1 16,0 0-14-16,-1 0-4 0,5 1 0 0,4 2 0 0,1 1-64 0,-1 0 0 15,-4 4-16-15,0 0 4 0,0-1 12 0,-5 1 16 16,1-1-3-16,0 5-1 0,-4-1-12 0,-1 4 0 15,-3 4 0-15,3-4 0 0,-8 8 0 0,-4-1 0 16,5-3 0-16,-5 4 0 0,0-5 0 0,-5 1-15 16,1-4 2-16,-4 0 0 15,4-3-74-15,-5-5-14 0,-3 1-3 0,-1-4-879 16,0 0-175-16</inkml:trace>
  <inkml:trace contextRef="#ctx0" brushRef="#br0" timeOffset="100195.8168">18938 17393 1670 0,'0'0'148'0,"-4"7"-118"0,-5 1-30 0,9-8 0 15,0 0 260-15,0 0 45 0,0 0 10 0,4 11 1 16,-4-11-186-16,5 8-38 0,3-1-7 0,5 4-1 15,-5-3-16-15,9 3-4 0,4-4 0 0,4 8 0 16,4 0-16-16,1 4-4 16,-1 3-1-16,5 4 0 0,-1 4-19 0,-4 0-3 0,1 7-1 0,-1 8 0 15,1-1-1-15,-9 5-1 0,4 3 0 0,-4 4 0 16,-5-8-2-16,1 8-1 0,-8-4 0 16,-1 4 0-16,-4 0-11 0,0 0-4 0,-8 0 0 0,0 4 0 15,0-12 0-15,-5 1 0 0,1-5 0 0,0-3 0 16,-1-7-128-16,1-4-26 15,-9-4-5-15,4-8-1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32:00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7006 14128 1782 0,'0'0'79'16,"0"0"16"-16,0 0-76 0,0 0-19 0,0 0 0 0,0 0 0 0,0 0 75 0,0 0 11 0,-9 0 2 15,1-3 1-15,4-1-8 0,-9 0-1 0,5-3-1 0,-1-1 0 16,-3-3-17-16,-1 0-3 0,9 4-1 0,-9-8 0 16,1 3-14-16,-1-2-4 0,9-1 0 0,-9 0 0 15,5 0-11-15,0 0-2 0,-1 0-1 0,5 0 0 16,-13 0-11-16,9 4-3 0,-9-8 0 0,0 4 0 15,5 1-12-15,-5-1 11 0,4-4-11 0,-8 4 10 16,1 0 4-16,-6 0 1 0,5 0 0 0,0 0 0 16,-4 4-15-16,0-4-15 0,0-3 3 0,-4 7 1 15,-1-4 11-15,-3 0 16 16,-5 4-4-16,4-1-1 0,-3 1-11 16,-5 4 0-1,0-1 0-15,0 5 0 16,-4-1-12-1,4 0 3-15,-9 4 0 16,5 0 0 0,0 0 9-16,4 0 16 15,-8 8-4-15,8-5-1 0,-4 1-11 0,0 0 0 0,-1 3 0 16,6-3 0-16,-10 3-12 0,5 1-2 0,8-4 0 0,1 3 0 0,-1 1 14 0,4-1 0 0,-3 0 0 16,3 1 0-16,5-1 0 0,3 1 0 0,-3-5 0 0,4 1 0 0,-4 4 0 0,12-5 0 0,-13 5 0 0,9-4 0 0,1 3 0 0,-6-3 0 0,10 3 0 0,-10 1 0 0,5-1 14 15,0 4-1-15,0 0 0 0,1 4 0 0,-1-3-13 0,8-1 0 0,-4 4 0 0,5-4 0 0,-5 4-13 0,4 0-6 16,-8 0-1-16,0 3 0 0,5 1 20 0,-5-1 0 15,4 9 0-15,0-5 0 0,-8 0 0 0,4 1 0 16,0-1 0-16,4 0 0 0,0 4 0 0,-4-3-8 16,5-1 8-16,-1 4 0 0,4-3 0 0,-8 3 0 0,9 0 0 15,-1 0 0-15,1 4-8 0,-1-4 8 0,0 0 0 0,5 4 0 16,4-1-8-16,0 1 8 0,-1-4 0 0,-7 4 0 16,12-4-8-16,-9 4 8 0,9 0 0 0,-4 0 0 15,0-4 0-15,4 4 0 0,0-4 0 0,0 0 0 16,0-4 0-16,0 4-8 0,0-3 8 0,0-1 0 15,4 0 0-15,0 1 0 0,-4-5 0 0,9 1 0 16,-9 0 0-16,4-1 0 0,4 1 0 0,-3-4 0 16,-1 0 8-16,4 0-8 0,5-1 0 15,-9 1 0-15,4 4 0 16,9-4 0 0,-4-4 0-16,-1 4 0 15,5 0 0-15,-4 0 0 16,3 0 0-1,1 0 0-15,0 3 9 0,4-3-9 0,-4-4 8 0,4 4-8 0,4 0 0 16,0 0 0-16,4-4 0 0,-3 8 0 0,-6-4 0 0,6 0 0 0,-1 3 0 0,4-3 0 0,1 0 0 0,-1 0 0 0,0 4-9 0,1-4 9 16,-1 3 0-16,0 1 0 0,1-1 0 0,-1-3 0 0,9 0 0 0,-9 0 0 0,-4 0 0 0,5 0 0 0,7-4 0 0,-3 0 0 15,-5 1 0-15,5-1 0 0,4 0 0 0,4-4 0 16,-13-3 0-16,13 4 0 0,-4-5 24 0,-1 1 0 16,1 0-1-16,-4-1 0 0,3-3-23 0,-3 4-8 15,0-4 0-15,3 0 0 0,-3 0 8 0,8 0 0 16,0 0 0-16,0 4 0 0,0-4 0 0,-5 4 0 15,5-4 0-15,4 0 0 0,-4 3 0 0,0 1 8 16,-8-4-8-16,4 0 8 0,-1 0-8 0,-3 0 0 0,-5 0 0 16,1 0-8-16,-5 0 8 0,4-4 0 0,0 1 0 15,-8-1 0-15,0 0 0 0,9-3 0 0,-9 3 8 0,4-3-8 16,0-5 9-16,-8 1-9 0,8 0 12 0,-4 0-12 16,-4 0 12-16,4-4-4 0,-4 0 0 0,8 0-8 15,-9-4 20-15,5 4-2 0,5 0-1 0,-5-3 0 16,0-5-17-16,4 5 0 0,-9-5 8 0,10 1-8 15,-10 0 8-15,5-4-8 0,0 0 12 0,0 0-12 16,0-4 8-16,0 0-8 0,0 0 0 0,-4 0 0 16,0 0 0-16,-5 1 8 0,5-5-8 0,0 1 0 15,-4-1 10-15,3 0-10 0,-3 1 8 0,-5-1-8 16,5 1 10-16,-5-4-10 0,1-1 12 0,3 1-12 16,-8 0 17-16,1 3-3 0,-1 1-1 0,4-1 0 15,-8 4-13-15,0-3 0 0,0-1 0 0,0 4-10 16,-4 4 10-16,0 0 0 0,0 0 10 0,4 0-10 15,-5 4 10-15,1-1-10 0,-8 1 10 0,3-4-10 0,1 4 10 0,-1-1-10 16,-3-3 10-16,-1 0-10 0,5 0 9 0,-9 0-9 16,5 0 8-16,-5-4-8 0,0 0 8 0,0 4-8 15,0-4 8-15,1 4-8 0,-5 0 13 0,4 0-2 16,-4 4-1-16,0-1 0 0,0 5-2 0,-8-5 0 16,3 8 0-16,-7-3 0 0,-5 7-8 0,-4-1 0 15,-4 5-12-15,-4-1 12 0,-1 8-17 0,-11 4 4 16,-6 7 1-16,-11 12 0 15,-14 10-119-15,-20 19-23 0,-21 19-5 0</inkml:trace>
  <inkml:trace contextRef="#ctx0" brushRef="#br0" timeOffset="2583.5212">8394 14550 1843 0,'13'-19'164'0,"-13"19"-132"0,4-8-32 0,0-3 0 0,4 0 33 0,9 0 0 16,-13 0 0-16,5-4 0 0,3 4 11 0,1-1 1 16,-5 1 1-16,1 4 0 0,-9 7-7 0,8-8-2 15,-8 8 0-15,0 0 0 0,0 0 4 0,0 0 1 0,0 0 0 0,0 0 0 16,0 0-6-16,0 0 0 0,-4-7-1 0,0-1 0 15,-1 1-8-15,1 0-2 0,-4 3 0 0,-1-4 0 16,-3 1-13-16,3-4-2 0,1 0-1 0,-9 3 0 16,1-3-9-16,-1 0 0 0,4 3 0 15,-8-3 8-15,4 4 1 0,-4-5 0 16,0 5 0-16,0 0 0 0,-4-1-1 0,0 1-8 16,0 3 12-1,0-4-4-15,-5 5-8 16,1-1 8-16,0 4-8 0,-5 0 8 15,5-4-8-15,-5 4 8 16,5 0-8-16,-9 0 8 0,5 4-8 16,-5 0 0-16,-4-1 0 0,0 5 0 0,0-1 0 0,-4 5 0 0,-4-1 0 0,-5 0 0 0,5 8 0 0,-1-5 0 15,1 5-8-15,8 0 8 0,-8-1 0 0,8 1-9 0,0 0 9 0,4 3 0 0,5-3 0 0,-1-1 0 0,1-3 0 0,3 4 0 16,9-1 0-16,-4 1 0 0,0-4 0 0,0-4 0 0,4 4 0 0,12 0 0 16,-7-4 0-16,3 4 0 0,0 0 0 0,1 4 0 15,8 3 0-15,-1 4 0 0,1 4 0 0,0 0 0 16,4 3-11-16,0 4 11 0,0 4-8 0,4 0 8 15,0 4 0-15,5 4 0 0,3-1 0 0,-7 1 0 16,3-5 0-16,5 1 0 0,3-4 0 0,-3-4 0 16,4 0 0-16,4 1 0 0,-9-8 0 0,9-4 0 15,4 0 0-15,1-8 0 0,-5 5 0 16,8-8 0-16,0 0 0 0,5-4 0 16,4 0 0-16,-1-7 10 15,5-1-2-15,4 1-8 0,9-4 16 16,-5 0-3-16,5-4-1 15,3 4 0-15,-7-3-12 16,3-5 11-16,5-3-11 16,4-4 10-16,4 4-10 15,9-4 0-15,-5-4 0 0,9-3 0 0,-1 3 0 16,5-7 0-16,-8 0 8 0,7-4-8 0,1-3 0 0,0 3 8 0,0-7-8 0,0 3 0 0,-4-3 0 16,-5 3 8-16,-8 5-8 0,0-5 0 0,-8 4 8 0,4 0-8 0,-13 4 0 0,1 0 8 0,-1 0 8 0,-12 0 2 0,-5-4 0 0,-8 0 0 0,-4 1 10 0,-4-9 1 0,-4 5 1 0,-5-8 0 15,-12 0-13-15,-4-4-2 0,-1-3-1 0,-8-1 0 16,-4 5-14-16,-12-1 11 0,-5 0-11 0,0 8 10 15,-8 0-10-15,0 3 0 0,-8 0 0 0,-1 5 0 16,-16-1 0-16,0 4-11 0,-9 7 11 0,-4 4-8 16,4 4 8-16,-4 4-13 0,-4 3 5 0,-4 8 8 15,0 3-24-15,-17 12 2 16,-5 11 1-16,-11 7-866 16,-5 11-173-16</inkml:trace>
  <inkml:trace contextRef="#ctx0" brushRef="#br0" timeOffset="13209.9009">12806 14535 864 0,'0'0'76'0,"0"0"-60"0,0 0-16 0,0 0 0 0,0 0 239 0,0 0 45 15,0 0 8-15,0 0 3 0,8 11-156 0,-8-11-31 16,0 0-7-16,0 0-1 0,-4 4-21 0,4-4-5 16,0 0-1-16,-8 0 0 0,-5 3-21 0,1-3-4 15,3 0 0-15,-3 0-1 0,-1 0-22 0,-4 4-4 16,1-4-1-16,-1 4 0 0,4-4-20 0,-3 0 9 16,-5 3-9-16,8 1 0 0,0-4 13 0,1 4-4 15,-5-4-1-15,-4-4 0 0,0 4-8 0,4 0 0 16,-4 0 0-16,5-4 0 0,-10 1 21 15,5-1 9-15,5 0 2 16,-5 1 0-16,-5-5-24 0,1 1-8 0,-4-1 0 16,4 1 9-16,-13-4-33 0,-4 3-6 0,-8 1-2 0,-5-1 0 0,9 4 7 0,-8 1 1 0,-13-1 0 0,4 0 0 15,8 1 5-15,1-1 2 0,-5 0 0 0,0 4 0 16,-4-7 17-16,4 3 0 0,9-4 0 0,-4 5 0 16,-9-8 0-16,8 3 0 0,1 1 0 0,8-1 0 15,-5-3 0-15,5 4 0 0,0-1 0 0,4 1 0 16,0-1 0-16,-4-3 0 0,0 4 0 0,0-1 9 15,8 1 2-15,-4-1 0 0,4 4 0 0,-4-3 0 16,5 3-3-16,3 1 0 0,-4-1 0 0,9-4 0 16,0 8 0-16,3-3 0 0,1-1 0 0,0 0 0 15,4-3-8-15,4 7 0 16,-4-4 0-16,5 0 0 16,3 4 0-16,5 0 8 15,-9 0-8-15,4 0 0 16,5 0 12-16,-1 0-4 0,5 0 0 0,4 0 0 15,0 0-8-15,0 0 10 0,0 0-10 0,0 0 10 0,0 0-10 0,0 0-9 0,4 11 9 0,1 4-13 16,3-3 13-16,0 2 0 0,1 1 0 0,-1 4-9 0,5 0 9 0,-5-1 0 0,1 5 0 0,-1 3-8 0,5 0 8 16,-5 0 0-16,0 4 0 0,-4 0 0 0,1-1 0 0,3 1 0 15,-4 0 0-15,5 0 0 0,-5 0 0 0,-4-4 0 16,4 0 0-16,-4 0 8 0,4 0-8 0,-4-4 0 16,0 1 0-16,-4 3 0 0,4 0 0 0,-4 0 0 15,-5 4 8-15,5-4-8 0,-4 4 0 0,-1 3 0 0,1-3 0 16,0 0 8-16,-1 0-8 0,1-1 0 0,4 1 0 0,0-4 0 15,-5-3 0-15,5-1 0 0,4-3 0 0,-4-1 0 16,4-3 0-16,0 0 0 0,0-4 0 16,4-3 0-16,0 3 0 0,-4-11 0 0,4 7 0 0,5 1-8 15,-9-8 8-15,4 7 0 0,-4-7 0 0,8 4 0 16,1 3 0-16,-1-3 0 0,-8-4 0 0,13 4 0 16,-5 0 0-16,5-4 0 0,-5 3 0 0,5 1 0 15,-5-4 0-15,5 4 0 0,-5 0 0 0,5-1 8 16,-1 5-8-16,-3-5 0 0,7 1 0 0,1 0 0 15,0 0 0-15,0-1 0 0,4 1-11 0,0 0 11 16,0 3 0-16,0 1 0 0,4-5 0 0,0 5 0 16,0-4 0-16,4 3 0 0,1-3 0 0,-5 0 0 15,0 3 0-15,4-3 0 0,1-1 0 0,-1 5 0 16,9-8 0-16,0 4 0 0,8-1 0 0,-4-3 0 0,0 4 18 16,4-4-3-16,12 4-1 0,-3-4 0 0,-5 0-14 15,5 4 11-15,-1-4-11 0,5 0 10 0,-4 3-10 0,3 1 12 16,1-4-12-16,4 4 12 0,12-4-12 0,-7 3 10 15,-14-3-10-15,5 4 10 0,4-4-1 0,0 4 0 16,-5-4 0-16,-7 4 0 0,-1-4-9 0,0 3 0 16,1-3 9-16,-5 0-9 0,-13 0 16 0,5-3-2 15,0 3 0-15,0 0 0 0,-9-4 1 0,-8 0 0 16,4 4 0-16,-8 0 0 0,4-4-3 0,-9 1 0 16,-12 3 0-16,9-4 0 0,8-3 1 0,-9-1 0 15,-8 1 0-15,4-8 0 0,-4-4-5 16,0-11 0-16,0 0-8 15,0-7 12-15,0-4-12 0,4-4-10 16,1-3 2-16,-1-8 0 16,-4 0 0-16,4-3 0 15,4 3 0-15,5 0 0 0,-9 0 8 0,4-4 8 16,-8 1-8-16,5 6 11 16,-5 1-11-16,0 0-16 0,0 7 4 0,0 8 1 0,0 4-18 0,0 7-4 0,-5 3-1 0,1 8-1324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32:29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12533 265 1382 0,'-16'-18'61'0,"16"7"13"0,4-8-59 0,4 0-15 0,-8 1 0 0,0 3 0 15,9 4 60-15,-1-4 10 0,-8 3 2 0,0 5 0 16,0 7 17-16,0 0 4 0,0 0 1 0,0 0 0 16,-13 0-38-16,9 0-8 0,4 0-2 0,0 0 0 15,-12 15-23-15,3 11-5 0,1-4-1 0,4 12 0 16,0-4-1-16,-1 3 0 0,-7-3 0 0,3-4 0 15,9-4 4-15,-8-3 0 0,-9-4 0 0,9-4 0 16,4 4-4-16,-1 4 0 0,1-1 0 0,0 1 0 16,-9 0 8-16,13-1 2 0,5 1 0 0,-5 7 0 15,-5-4-14-15,5 12-2 0,9 3-1 0,-1 4 0 16,-4 11 12-16,1 4 3 0,-1-7 0 0,4 3 0 0,5 0-12 16,-5-4-1-16,-4 8-1 0,5-3 0 0,3 6-10 0,-3 12 12 15,-5-4-12-15,4 8 12 0,-3-5-12 0,-1 5 0 16,0-4 0-16,-4-4 0 0,-8-4 0 0,3 12 0 15,1 3 0-15,0 0 0 0,-9-3 0 0,-3-4 0 16,3-8 9-16,0 0-9 0,1-7 0 0,3 0 9 16,-3 0-9-16,3-8 0 0,9 5-11 0,-4 10-9 15,0-7-1-15,4 0-1 16,4-8-44-16,0-7-9 0,1 0-1 0,-5-7-1 16,0-12-130-16,0 0-25 0</inkml:trace>
  <inkml:trace contextRef="#ctx0" brushRef="#br0" timeOffset="2025.8785">12307 239 1047 0,'0'0'46'0,"0"0"10"0,-4-3-44 0,-5-5-12 0,9 8 0 0,0 0 0 16,0 0 0-16,0 0 0 0,0 0 9 0,0 0-9 15,0 0 0-15,0 0 0 0,0 0 0 0,0 0-12 0,0 0 12 0,0 0-8 16,0 0 8-16,0 0-8 0,0 0 39 0,0 0 8 16,13 0 1-16,-13 0 1 0,0 0 46 0,0 0 9 15,0 0 1-15,8-11 1 16,5 3-20-16,-5 8-4 0,9 19-1 0,4-11 0 0,4-8-27 0,0 0-6 15,-8 0 0-15,8 3-1 0,9-6-17 16,4 3-3-16,-1 0-1 0,5 0 0 16,5 0-2-16,-6 0 0 0,1 0 0 15,0 3 0-15,0-3-16 16,0 8 8-16,0-8-8 0,4-8 0 0,0 5 16 0,13-5-3 16,4-11-1-16,0 8 0 0,0-7 4 0,0 3 0 0,0 4 0 0,0-4 0 0,-5 3 5 0,5 1 2 15,9-4 0-15,3 4 0 0,5 0-3 0,4-4 0 0,-9 4 0 0,5 0 0 16,-5-4 1-16,5 4 0 0,4 11 0 15,0-15 0-15,8 11 2 0,-8-3 0 0,0-5 0 0,-5 12 0 32,-7-7-23-32,7 7 8 0,5-11-8 0,4 11 0 0,0-8 12 0,1 8-3 0,-6-7 0 0,1 3 0 15,0 4-9-15,4 0 0 0,13-7-10 0,-5 7 10 16,-3-8 0-16,-1 8 0 0,-12-4 0 0,3 4 0 16,1 0 0-16,4 0 0 0,5-7 0 0,-5 7 0 15,-4 7 0-15,0-7 0 0,-9-7-11 0,1 7 11 16,3 0 0-16,9 0 0 0,0 0 12 0,-4 0-3 15,0 0 25-15,0 0 5 0,0-7 1 0,4 3 0 16,13 4-64 0,-1-8-12-16,-3 1-2 0,-5 3-1 0,5-3 39 0,-5-4 0 0,0-4 0 0,9 3 0 15,-1-2 0-15,-3 2 0 0,-9 1 0 0,0-4 0 16,0 4 0-16,9 0 0 0,7-8 0 0,-7 12 8 0,-5-4-8 16,0 3 0-16,-8 8 0 0,0-7 0 0,4-1 8 0,0 5-8 15,-4-16 0-15,0 12 8 0,-4 7-8 0,-1 0 0 16,-3 0 0-16,4 0 0 0,-1 0 0 0,1 0 0 15,-5 0 0-15,1 0 0 0,-1 7 0 0,1-7 0 16,-5 0 0-16,1 0 8 0,3 0-8 0,-4-7 0 16,5 7 0-16,-5 0 0 0,5-8 0 0,-5 8 0 15,0 8 0-15,5-16 0 0,-5 4 0 0,0 4 0 16,9 0 0-16,4 0 0 0,-4 0 8 16,3 0-8-16,-7 0 0 0,-1 0 8 0,1 4-8 0,-1 4 0 15,-3-8 0-15,3 0 0 0,5 7 0 16,0-7 8-16,-9 0-8 0,-4 4 8 0,0 3-8 15,-4-7 0-15,0 0 0 0,-4 0 0 0,-1 0 0 16,-3 0 0-16,4 0 0 0,-5 0 0 0,-8 0 0 0,5 0 0 0,-5 0 11 0,-4 8-11 16,0-8 0-16,-5 0 0 0,1 0 0 0,4 0 0 15,-4 0 0-15,0 0 0 0,-1 3 0 0,5 5 0 16,0-8 0-16,-4 7 0 0,0-7 0 0,4 8 0 16,-5 3 0-16,5-11 0 0,-4 7 0 0,4 4 0 15,-4-11 0-15,-1 8 0 0,1-8 0 0,0 4 0 16,4 3 0-16,-4-7 0 0,4 0 0 0,0-7 0 15,-1 7 0-15,-3 0 8 0,4-4-8 0,0 4 0 16,-8 0 0-16,-1 0 8 0,1-8-8 0,-5 8 0 16,0 8 0-16,1-8 0 0,-5 0-8 0,-4 0 8 15,4 11 0-15,-4-11 12 0,0 8 0 0,-4-8 0 16,0 11-12-16,-1-4 0 0,-3 4 0 0,0-3 0 16,-1 3 0-16,1-4 0 0,-1-3 0 0,1 4 0 15,-9-1 0-15,9 4 0 0,-5-3 0 0,5-1 0 16,-5 4-9-16,0-3 9 0,1-4 0 0,3 3-9 15,1 4 9-15,0 4 0 0,-5-11 0 0,5 11 0 0,8-4 0 16,-5-4 0-16,1 5 0 0,4-5 0 0,4 12-12 16,5-12 0-16,-5 4 0 0,0 0 0 0,-4-3 12 15,0-1 0-15,4 5 0 0,-4-5-8 0,-4 4 8 0,-5-3 0 16,5-5 0-16,-4 5 0 0,3-1 0 0,-3 4 0 16,-5 16 0-16,1-9 0 0,3-10 0 0,-3 3 0 15,-9-4 0-15,8 4 0 0,-4-3 0 0,-4-8 0 16,0 0 0-16,0 0 0 0,0 0 0 0,0 0 0 15,9 0 0-15,-9 0 0 0,0 0 0 0,4 4 0 0,4 11 0 0,1-12 0 16,-5 5 0-16,4-1 0 0,1 1 0 0,-1 3 0 16,0 0 0-16,1 4 0 0,-5-4 0 0,4 8 0 15,5-8 0-15,-5 4 0 0,-8 3 0 0,5 1 0 16,-1 0 12-16,0 7-3 0,-8 4 0 0,0-4 0 16,-5 11 18-16,5 0 3 0,4 8 1 0,-8 3 0 15,-5-3-31-15,0 4 0 0,9 3 0 0,-4-4 0 16,4-3 0-16,-5 0 0 0,5-1 0 0,4 5 0 15,0-5 0-15,4-3 0 0,-8 4 0 0,13 7 0 16,-5-7 0-16,4 11 0 0,-4-8 0 0,0 5 0 16,5-5 0-16,-5 4 0 0,4-3 0 0,1-1-10 15,-5-7 10-15,0 8 0 0,5-5 0 0,-1 5 0 16,-8 3 0-16,4-7 0 0,0 3 10 0,1 0-10 16,-1-3 0-16,0 0 0 0,-4 0 0 0,0-8-10 0,4 0 10 15,-8 0 0-15,0-3 0 0,0 3 0 0,-1 1 0 16,-3-1 0-16,0-7 8 0,-1 3-8 0,-3 1 12 0,3-1-3 15,5-7 0-15,-4-7 0 0,-1 3-9 0,1-3 8 16,4 0-8-16,0-1 8 0,-1 5 10 0,-3-5 2 16,4 1 0-16,0-12 0 0,4 4 9 0,0-11 3 15,-5 8 0-15,5-8 0 0,0 0-32 0,-4 11 0 16,0-3 0-16,-4 3 0 0,3-4 0 0,1 4 0 16,0 8 0-16,0-8 0 15,-5 4-20-15,5-4-11 0,4-11-1 0,-8 8-1 0,-1 10 6 0,1-6 2 16,8 2 0-16,-4 1 0 0,-5 0 14 0,5-4 11 15,0 8-13-15,0-4 5 0,0-8 8 0,-1 5 0 0,-7-5 0 16,-1 4 0-16,5-3 18 0,-9 3 2 0,-4-11 1 0,-12 7 0 16,-9-7 5-16,-4 0 1 0,-1 4 0 0,-3-4 0 15,-4-4-14-15,-1-3-2 0,-4 7-1 0,-8 0 0 16,-8-8-10-16,-9 5 0 0,0-1 0 0,-4 0 0 16,-4 4 0-16,-1 0 0 0,-3-7 0 0,-1 7 0 15,-7-4 0-15,3 4 0 0,4-4 0 0,-3 1 0 16,-1 3 0-16,0-8 0 0,1 1 0 0,-1 3 0 15,-4-7 0-15,5 3 0 0,-5 1 0 16,4-4 0-16,-8 3 0 0,0-10 0 16,4 6 0-16,-8-6 8 0,0 3-8 15,-5-4 0-15,-3 8 0 16,-5-8 0-16,0 12 0 0,-4-12 0 16,-4 4 0-16,-5 4 0 0,1 0 0 0,-5 4 0 15,1-1 0-15,-5 4 0 0,4 4 0 0,-3 0 0 0,-10 0 0 0,5 0 0 16,-4 0 0-16,-8 0 0 0,3 0 9 0,-3 0-1 0,-1 0-8 0,5 4 0 0,-5-4 0 0,1 0 0 0,3 0 0 15,1-4 0-15,0 4 0 0,3-7 0 0,-3 3 0 0,4 1 0 16,4-1 0-16,0 4 0 0,0 0 0 0,4-8 0 16,0 5 0-16,0-5 0 0,-4 8 0 0,5 0 0 15,3 0 0-15,0 0-8 0,1 0 8 16,8 0 0-16,-1 4 0 0,5-4 0 0,-4 0 0 16,4 4 0-16,4-4 0 0,5 0 0 0,3 0 12 0,1 0-3 15,-1-4 0-15,5 0 0 0,-4 4-1 0,8 0-8 16,8 0 12-16,0-7-4 0,1 14 11 0,3-7 1 0,5 0 1 15,8 0 0-15,4 0-9 0,9 4-1 0,8 0-1 16,5-4 0-16,7 3-10 0,5 9 0 0,8 6 9 16,5 1-9-16,3-4 14 0,5-8-2 0,8 4 0 0,1-11 0 15,3 8-12-15,5-12-15 0,-5 0 3 0,5-7 1 16,-1 7 11-16,1 1 0 0,8 3 8 0,0 0-8 16,-4-8-14-16,4 8-7 0,8 11-2 0,5 4-894 15,-9-11-179-15</inkml:trace>
  <inkml:trace contextRef="#ctx0" brushRef="#br0" timeOffset="6095.2466">23157 9001 576 0,'0'0'51'0,"0"0"-41"15,-4 0-10-15,4 0 0 0,0 0 338 0,0 0 66 16,-8-4 12-16,8 4 4 0,0 0-300 0,0 0-59 0,0 0-12 0,0 0-2 16,0 0-27-16,-5-8-6 0,-7 5-1 0,3-1 0 15,-7 0-5-15,-1-3 0 0,-4 3-8 0,-13 0 12 16,1 1-12-16,-9-1 0 0,-4-7 0 0,-9 7 0 15,-8-4 0-15,0 5 0 0,-8-1 0 0,-4-3 0 16,-14 3-11-16,-7-4 11 0,-5 1-10 0,-8-1 10 16,4 5 0-16,-12-1 0 0,-13 0-8 0,-4 4 8 15,-9 0 0-15,-4 0-12 0,-8 0 12 0,-4 0-12 16,-1 0 12-16,1-3 0 0,0 3 0 0,-5-4 0 16,5 0 0-16,-5 0 0 0,1 1 0 0,-5-1-9 15,0-3 9-15,-4-1 0 0,4 1 0 0,5-5 0 16,12 5 0-16,0-4 0 0,4 0 0 0,0-1 0 15,9 1 0-15,-1 0 9 0,1 4-9 0,0-1 0 16,-1 4 10-16,5 1-10 0,0-1 8 0,0 4-8 16,-5 0 0-16,1 0 0 0,8 7 0 0,-4-3 0 0,-5 0 0 15,5 0 0-15,0-1 0 0,8 5 0 0,0-4 0 16,0 3 0-16,9-3 0 0,8-4 0 0,8 0 0 0,13-4 0 16,0 0 8-16,8-3-8 0,5-1 0 0,8 1 10 15,8-1-10-15,9-3 10 0,-1 0 6 0,5 0 2 16,4 0 0-16,0 0 0 0,5-1 15 0,3 1 3 15,5 4 1-15,3-4 0 0,1 3-9 0,0 1-3 16,4-1 0-16,4 4 0 0,-4-3-16 0,5 3-9 16,-5 1 10-16,8 3-10 0,-4 0 0 0,5 0 0 15,-1 3 0-15,-4 1-10 0,5-4 10 0,-1 4 0 16,1-1-9-16,-1 1 9 0,5 4 0 0,-1-1-9 16,5 4 9-16,0 0 0 0,8 8-12 0,0-4 12 15,0 4-12-15,1-1 12 0,-1 5-9 0,0 6 9 0,0 5 0 16,5 7-9-16,3 15 9 0,1 3 0 0,-1 1 0 0,5 3 0 15,0 5 0-15,-5 2-8 16,5 9 8-16,-4 6 0 0,4 12 0 16,-5 0 0-1,1-11 0-15,-5 3-8 0,5 4 8 16,-5 4 0-16,5 8 0 0,-5-1 0 16,1-3 0-16,-5-1 0 0,4 5 0 0,-8-1 0 0,0 4 0 0,0-4 0 0,-4-3 0 0,0 3 0 15,-5-3 0-15,1 11 0 0,0 3 0 0,-5-3 0 0,0-8 0 0,1 1 0 0,-1 3 0 0,1 0 0 16,-5 0 0-16,4 4 0 0,1-8 0 0,-1 4 0 15,-4 4 0-15,5 0 0 0,-5-4 0 0,4 0 0 16,-3-7 0-16,-1 3 0 0,0 0 0 0,-4-3 0 16,4-1 0-16,-4-3 0 0,5-7 0 15,-5 3 0-15,4-4 0 16,-4-3 0-16,0 4 0 0,0-8 8 0,0 0-8 0,0-8 0 0,4-7 0 0,5 0 0 16,-5-3 0-16,8-5 0 0,1-3 0 0,0-4 0 0,3 0 0 0,5-3 0 15,0-4 0-15,5-4 0 0,-5-4 0 0,8 0 9 16,0-7-9-16,5-4 0 0,4 4 0 0,0-4 0 15,-5-4 0-15,9 1 0 0,8-5 8 0,1-3-8 16,-1 0 0-16,1 0 0 0,-5 0 10 0,4 0-10 16,0-4 8-16,1 4-8 0,-5-4 8 0,4 0-8 15,-8 4 0-15,4-4 8 0,1 4-8 0,-5-4 0 16,8 1 0-16,-4 3 0 0,4-4 0 0,5 0 0 16,0 0 0-16,12 0 0 0,4 0 0 0,5-3 8 15,3-4-8-15,1 3 8 0,4-3-8 0,0-4 0 0,0 4-10 16,16-4 10-16,5-4 0 0,9 0 0 0,-5 0 0 0,8 1 0 15,-8-1 0-15,13 0 0 0,16 0 0 0,1 4 0 16,-5-7 0-16,-4 7 0 0,4 0 0 0,0 0 0 16,13 0 29-16,0 0 3 0,-13 0 0 0,5 4 0 15,3-1-32-15,1 5 0 16,0-4 0-16,-5 3 0 0,-8 1-12 0,0-1-1 16,4 8-1-16,1-4 0 15,-1 0 24-15,-4 0 5 0,-8 1 1 16,4 6 0-16,-5 8-4 15,5-3 0-15,8 3 0 0,-8-8 0 16,-8 5-12-16,-1-5 0 0,5-3 0 16,4 4 0-16,4-4 9 0,0 3-1 0,-9-3 0 15,1-3 0-15,0-1-8 0,3 0 8 0,10-4-8 0,-1 5 8 0,-12-5 0 0,3-3 0 0,1-1 0 16,4 1 0-16,9 0 20 0,-13 0 3 0,-5-1 1 0,-7 1 0 0,-5-4-32 0,0 4 0 0,0 0 0 0,-4-1 0 16,-5 1 10-16,-12 0-1 0,1-4 0 0,-14 7 0 0,-4-3-9 0,1 3-14 15,-9-7 3-15,-5 8 1 0,5-4 10 0,-4-1 0 16,-4 1 0-16,3 0 0 0,-3-4 10 0,4 3-2 15,-1-3-8-15,1 0 12 0,-8 0-12 0,-1 0 0 16,4 4 0-16,-7-4 0 0,-5 4 0 0,4-4 0 16,-8 0 0-16,4 0 0 0,0 0 0 0,-5 0-12 15,-3 0 1-15,4 0 0 0,-5-4 22 0,1 4 4 16,-1 0 1-16,1-4 0 0,-5 4-8 0,5 0 0 16,0 0-8-16,-1-3 12 0,1-1-12 15,3 0 0-15,1 1 0 16,0-5 0-16,4 4 8 15,0-7-8-15,4 4 0 0,0-8 0 16,5 4 0-16,-1-8 0 16,9 4 0-16,0-4 0 0,-5-3 0 15,1 3 0-15,-9 1 0 0,0-8 0 0,4-12 0 0,-4 9 0 0,-8-1 0 0,4 4 0 0,-12 3 0 16,3-3 0-16,1 0 0 0,-1 0 0 0,-3 0 0 0,3 0 8 0,-3 0-8 0,-1-4 0 0,0 0 8 0,1-3-8 0,-5-1 11 0,9 1-11 16,-9-8 0-16,8 3 0 0,-3 5 0 0,3-12 0 15,-3-14 0-15,3 3 0 0,5 0-10 0,-4 0 10 16,-1 0 0-16,1 0 0 0,4-7 0 0,-5-8 0 15,1-15 0-15,4-7 0 0,-1 0 8 0,-3-8-8 16,4-7 8-16,0-15-8 0,-5-18 0 0,5-1 8 16,-5-7-8-16,-3-11 0 0,-1-16 0 0,1 1 0 15,-1-7 0-15,0-1 0 0,-8-3 0 0,9-1 0 16,-5-6 0-16,0 6 0 0,-4 8 0 0,4-3 8 0,1 7-8 16,-1 3 0-16,0 12 0 0,0 3 0 0,0 5 0 15,1 10 0-15,-1 8 0 0,0 11 0 0,0 7-8 16,0 5 8-16,0 10 0 0,-4 12 0 0,5 7-9 0,-5 11 9 15,0 7-12-15,-5 16 12 0,5 7-17 16,0 11 3-16,0 8 1 0,0 11 0 16,-4-4-20-16,-4 7-4 0,-5 1-1 15,-8 14-1252-15</inkml:trace>
  <inkml:trace contextRef="#ctx0" brushRef="#br0" timeOffset="6956.0487">14987 14963 864 0,'0'0'76'0,"0"0"-60"0,-8 4-16 0,-1 3 0 15,1-7 232-15,-5 8 43 0,5-8 9 0,0 7 1 16,-9 1-192-16,4-1-38 0,-4 4-8 0,5 1-2 16,-9-1-27-16,4 7-6 0,0 1 0 0,0 0-1 15,1 3-11-15,-1 8 0 0,0 7 0 0,0 0 0 16,1 8 0-16,7 0 0 0,5 7-9 0,4 0 9 16,0-3 0-16,0-5 0 0,-4 5 0 0,4-8 0 0,4 3 0 15,-4-6 0-15,-4-1 0 0,4-7 0 0,4-4 0 0,4 0 0 16,5-11 0-16,0 0 0 0,3 0 0 0,5-8 0 15,0-3 0-15,4-4 0 0,5-8 0 0,3-3 9 16,1-4-9-16,-1-3 8 0,9-1-8 0,0-3 0 16,9-4 0-16,-9 0 0 0,0-1 0 0,-9 1 0 15,-4 4 0-15,-12-4 0 0,-8-4 0 0,-1 4 0 16,-4 0 0-16,0 0 0 0,-8-4 24 0,0 4-1 16,4 0 0-16,-4 0 0 0,-5 0-4 0,-7-8-1 15,-9-7 0-15,-1 0 0 0,1 11-18 0,0 1 0 16,-4-1 0-16,-1 7 0 0,5 5 0 0,0-1 8 15,0 8 1-15,8 3 0 0,-4 1-18 0,4 3-4 0,5 8-1 0,3 0 0 32,-3 3-38-32,-1 8-7 0,5 7-1 0,-1 8-868 0</inkml:trace>
  <inkml:trace contextRef="#ctx0" brushRef="#br0" timeOffset="7200.0919">15323 16022 2412 0,'0'0'53'0,"0"0"11"0,12 18 3 0,5 1 0 0,-5-1-54 0,5-3-13 0,0 4 0 0,0-4 0 16,-5 0 20-16,5 3 0 0,0-3 1 0,-4-3 0 16,-1 2-21-16,1 1 0 0,-5 0 0 0,0-4 0 15,1 1-16-15,-5-5-8 0,0 4-2 0,-4-11 0 16,-4 8-17-16,-4-1-3 0,-5 1-1 0,-4-1 0 15,-4 1-11-15,-4 3-2 0,-4 0-1 0,-5-4 0 16,-3 5-135-16,-1-5-28 0,-46 4-4 0,17 0-2 16</inkml:trace>
  <inkml:trace contextRef="#ctx0" brushRef="#br0" timeOffset="7581.2443">16048 15496 2246 0,'-25'0'100'0,"12"0"20"0,-3 4-96 0,-1 3-24 0,-4 1 0 0,0-1 0 16,4 1 0-16,-4 3 0 0,4-4 0 0,-4 4 0 16,0 1-24-16,5 3 0 0,-1-1 0 0,4 1 0 15,5 8 1-15,0-1 1 0,3 4 0 0,1 0 0 16,8 8 5-16,1-1 1 0,3 1 0 0,0 3 0 15,1 4 16-15,3-4 0 0,5-3 0 0,4-1 9 16,0 1-19-16,8-4-4 0,-3-12-1 0,7 1 0 31,-4-4-21-31,5-8-5 0,0-10-1 0,-1-1 0 0,5-7 20 0,-5-4 4 16,1-4 1-16,-1-7 0 0,1-4 43 0,-9 4 9 16,0-7 1-16,-8-1 1 0,0 4 27 0,-9-3 6 15,1-1 1-15,-5 5 0 0,-8-1-38 0,-1 0-7 16,-7 4-2-16,-1 0 0 0,-8 0-24 0,0 7 8 15,-8 0-8-15,-5 8 0 0,-3 4 0 0,-9 7-14 0,-5 0 2 0,-3 7 0 16,-5 4-13-16,5 1-3 0,7-5 0 0,5 0 0 16,9 1-95-16,8-1-19 0</inkml:trace>
  <inkml:trace contextRef="#ctx0" brushRef="#br0" timeOffset="8590.1847">22184 8121 2131 0,'-4'-4'189'0,"4"4"-151"0,0 0-30 0,0 0-8 16,0 0 53-16,0 0 10 0,0 0 1 0,0 0 1 16,0 12-38-16,4 6-8 0,4 1-2 0,9 7 0 15,4 4-17-15,0 3 0 0,0 8 0 0,4 4 0 16,-4 0 0-16,0-1 0 0,-4 1 0 0,-4 0 0 15,-1-4 0-15,1 4 0 0,-9-8-8 0,-4 0 8 16,-4-7-9-16,0 0 1 0,-1-4 0 0,1-4 0 31,0-3-16-31,0-4-2 0,4-4-1 0,0-11 0 0,0 0 15 0,0 0 4 0,0 0 0 0,8-11 0 32,5-8-39-32,-1-3-7 0,5-12-2 0,4 1 0 0,-4-8 25 0,8 0 5 15,-4-8 1-15,0 4 0 0,-4-7 40 0,8 4 8 16,-4-1 1-16,0 1 1 0,4 3 6 15,-4 1 1-15,4 3 0 0,0 11 0 0,-4 0-7 0,9 11-1 0,-5 4 0 0,0 4 0 16,4 7-10-16,-3 8-2 0,7 11-1 0,-8 0 0 0,-4 4 1 0,-4 7 1 16,0 7 0-16,-5 5 0 0,-3-5-3 0,-1 8-1 15,-4 0 0-15,-4-4 0 0,-4 1-9 0,0-1 0 16,-4-4 0-16,-1-7 8 0,5 4-8 0,-4-11-14 16,3 0 3-16,5-8 1 0,0-11 10 0,0 0-10 15,0 0 10-15,0 0-10 0,0 0 18 0,0 0 3 16,0-11 1-16,13-4 0 0,0-8-1 0,8-7 0 15,-5-3 0-15,9-8 0 0,1-4-11 0,-1 0 0 16,0 1 9-16,0-5-9 0,0 1 8 16,0 3-8-16,1 4 10 0,-1 4-10 15,-4 0 8-15,0 7-8 16,4 7 0-16,-4 12 9 16,-4 8 7-16,4 3 2 15,-5 3 0-15,-3 5 0 16,4 3-7-16,4 4-2 0,-9 3 0 15,5 9 0-15,0 2-9 16,-5 1 10-16,-12 4-10 0,0-1 10 0,5 1-10 0,-1 7 0 16,0 0 0-16,-8-4 8 0,0 4-42 0,-1-4-9 0,1 1-1 0,0-9-1 0,0 9-158 0,4-9-31 0,-4-2-6 0,-1-1-2 15</inkml:trace>
  <inkml:trace contextRef="#ctx0" brushRef="#br0" timeOffset="8856.8709">23740 8721 1440 0,'0'0'128'0,"0"0"-103"16,0 0-25-16,0 0 0 0,0 0 226 0,0 0 40 16,0 0 8-16,0 0 2 15,0 0-184-15,0 0-36 0,0 0-7 0,0 11-1 0,0 0-29 0,0 4-6 16,-4 0-1-16,4 0 0 0,0 0-22 0,-4 0-5 16,0 0-1-16,-1 0 0 15,1 0-44-15,0 0-10 0,0-1-2 0,0-2 0 16,-1-1 16-16,1 0 2 0,0-4 1 15,4-7 0-15,-8 4 25 0,-1 0 6 0,1 0 1 0,-1-1 0 0,-3-3 9 0,-1-3 1 16,-4-1 1-16,1-4-897 0</inkml:trace>
  <inkml:trace contextRef="#ctx0" brushRef="#br0" timeOffset="9232.1257">24021 7875 2361 0,'0'0'210'0,"0"0"-168"0,0 0-34 0,0 0-8 16,0 15 56-16,4 4 8 0,0-4 3 0,5 3 0 15,-5 1-54-15,4-1-13 0,-3 5 0 0,-1 3 0 16,-4 0 0-16,0 4 0 0,0 3 0 0,0 5 0 16,-4-1-24-16,-1 0-7 15,-3 0-1-15,-5 4-1 0,9-3-7 0,-8-5 0 0,3-3-1 0,1-4 0 16,0-4 1-16,-1-3 0 0,5 0 0 0,4-8 0 0,0-11 12 0,0 0 4 15,0 0 0-15,0 0 0 0,8-4 12 0,5-7 4 16,4-8 0-16,8-7 0 0,0-7 8 0,4-1 11 16,1 1-3-16,3-8 0 15,1-4 4-15,-1 0 0 0,5 4 0 0,0 0 0 16,-5 0 20-16,1 8 5 0,-5-1 1 16,-3 8 0-16,-1 4-2 0,0 7-1 15,-4 7 0-15,0 8 0 16,0 0 0-16,0 8 0 15,-4 7 0-15,-5 3 0 0,-8 8-11 16,5 8-3-16,-1 11 0 0,-8-1 0 16,-8 1-21-16,-5 7 0 0,5 1 0 15,-9-1 0-15,0-4-125 0,0 1-20 0,1-1-4 16,-1-11-858-16</inkml:trace>
  <inkml:trace contextRef="#ctx0" brushRef="#br0" timeOffset="9534.8959">22021 7767 2138 0,'0'0'47'0,"-5"-7"9"0,1 3 3 0,4 4 1 0,0 0-48 0,0 0-12 0,0 0 0 0,0 0 0 15,0 0 20-15,-8 15 2 0,4 0 0 0,-1 18 0 0,-7 8-10 0,-1 8-3 16,-4 7 0-16,1 14 0 0,-5 12-24 0,-4 8-5 16,-1-1 0-16,1 4-1 0,4-7 29 15,0 4 5-15,9-5 2 0,3 1 0 16,5 0 0-16,12-12 0 0,1-3 0 0,12-8 0 16,0-7-15-16,8-7-10 0,5-5 2 15,12-3 0-15,17-14-158 16,12-9-31-16</inkml:trace>
  <inkml:trace contextRef="#ctx0" brushRef="#br0" timeOffset="9879.0876">24852 7342 2361 0,'8'0'210'0,"-8"0"-168"0,0 0-34 0,0 0-8 16,0 0 51-16,0 0 8 0,12-4 1 0,-3 12 1 16,3 3-37-16,-3 4-8 0,12 4-2 0,-4 3 0 15,-1 4-14-15,1 4-10 0,4 7 2 0,0 15 0 16,4 8 8-16,-4 3 0 0,0 4 0 0,0 0 0 15,4-3 0-15,-4 3 0 0,-4 4 0 0,0 3 0 16,4 12 0-16,-4-4 0 0,-5-4 8 16,-3-3-8-16,-14-8 0 15,-7 0 0-15,-1 4-12 0,-12 7 4 0,-17 4 8 16,-21 7-10-16,-16 5 10 0,-26 10-1152 0</inkml:trace>
  <inkml:trace contextRef="#ctx0" brushRef="#br0" timeOffset="10513.1857">14408 15038 1728 0,'-8'-8'153'0,"4"1"-122"16,4 7-31-16,-5-8 0 0,1 1 172 0,-4-4 29 15,4 3 6-15,-1 1 1 0,-3 3-114 0,8 4-22 0,-4-4-5 16,-4 1-1-16,3-1-34 0,-3 4-8 16,0 0 0-16,-1 4-1 0,-3 3-11 0,-5 4-3 0,0 4 0 0,-8 8 0 15,0 10-9-15,-5 12 0 16,1 11 0-16,0 3 0 0,3 8 0 0,1 4 0 0,4-4-14 15,0 4 5-15,0 7 9 16,5 1-10-16,3-5 10 0,5 1-10 16,-1-5-1-16,13-2 0 0,1-9 0 0,11 1 0 15,5-4-90 1,9-4-19-16,-1-4-3 0,0-14-616 16,5-4-123-16</inkml:trace>
  <inkml:trace contextRef="#ctx0" brushRef="#br0" timeOffset="10865.7495">16858 15097 1785 0,'0'0'159'0,"0"0"-127"15,0 0-32-15,4-3 0 0,-4 3 62 0,8-4 6 16,-8 4 2-16,0 0 0 0,0 0-9 0,0 0-1 16,0 0-1-16,0 0 0 0,0 0-28 0,0 15-6 15,-4 3-1-15,0 5 0 0,0 7 5 0,-1-4 1 16,1 4 0-16,4 3 0 0,4 4-5 0,1-3-1 16,-1-1 0-16,8-3 0 0,1 0-9 0,0 0-3 15,3-4 0-15,9 0 0 0,5 4-3 0,3 0-1 16,5 3 0-16,0-3 0 0,-5 4 25 15,1-1 5-15,-5 1 1 0,-3 3 0 16,-6 11-27-16,-7-3-12 0,0 3 10 16,-9 1-10-16,-13 3 15 15,-16 8-3-15,-17 7-1 16,-21 15 0-16,-16 18-79 0,-22 20-15 0</inkml:trace>
  <inkml:trace contextRef="#ctx0" brushRef="#br0" timeOffset="14472.1908">2178 5874 1627 0,'9'-15'72'0,"-9"15"15"0,0 0-70 0,8-7-17 0,0 3 0 0,5-4 0 16,0 8 0-16,-13 0 0 0,0 0-11 0,0 0 11 16,0 0 0-16,0 0 0 0,0 0 0 0,-9 8 0 15,5-1 0-15,-9 1 16 0,5-1-2 0,0 1 0 16,-5 3 20-16,1-7 4 0,-1-1 1 0,0 5 0 16,9-5 25-16,4-3 6 0,0 0 1 0,0 0 0 15,0 0 6-15,-8 4 2 0,8-4 0 0,0 0 0 16,0 0-15-16,0 0-4 0,0 0 0 0,0 0 0 15,0 0-5-15,0 0-2 0,0 0 0 0,0 0 0 16,0 0-39-16,0 0-14 0,0 0 9 0,-4-7-9 16,-1 3 11-16,-7-3-3 0,3-5-8 0,1 1 12 15,-13 0-12-15,4 0 9 0,-8-8-9 0,4 4 8 0,-17 4-8 16,5-4-16-16,-18 4 4 16,10 0 1-16,3 0 11 0,-13-1 0 0,-3 1 0 0,4 0 0 15,-5 0-12-15,9 0 4 0,-4 0 0 0,4-1 0 0,-1 1 8 0,5 4 0 16,0-1 0-16,5 1 0 0,3-1 0 0,-4 1 9 15,9 0-9-15,8-1 10 0,-4 8-10 0,-4-11-11 16,12 11 3-16,4-4 0 0,1 4 8 0,-1 0 11 0,9 0-3 16,-9 0 0-16,13 0-8 0,0 0 0 0,0 0 0 0,0 15 0 15,0-4 0-15,4 12-11 0,9-1 3 0,4 8 0 16,-5 3 8-16,5 8 0 16,4 4 0-16,0 11 0 0,4 7-13 15,0 8-1-15,-8 0 0 16,0 15 0-1,0 3 14-15,-5 12 0 0,-3 3 0 16,-5 8 0-16,-4 3 0 16,-4 8 0-16,-9 0 0 0,-4 0 0 0,-4-3 0 0,0 2 0 15,1-2 0-15,-1 3 0 0,4-4 0 0,-8-3 8 0,12-5-8 0,-4-3 0 0,-8-3 8 0,8-1-8 0,5-7 0 0,-1-11 0 0,1-4 0 16,7-12 0-16,-7-2 0 0,8-9 0 0,4 1 9 0,-9-8-9 0,5-4 0 0,4-10 9 16,-4-1 4-16,-5-11 1 0,9 0 0 0,0-7 0 15,0-4 8-15,0 0 2 0,0-15 0 0,0 0 0 16,0 0-8-16,13 7-2 0,0 4 0 0,16-3 0 0,0-8-2 0,13-12-1 15,4-2 0-15,9-9 0 0,-9-7-3 0,13 1 0 16,8 2 0-16,4 1 0 0,13-3-8 0,0 3-9 16,-9-1 9-16,9 5-13 15,0 7-173-15,4 0-34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34:18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18435 5505 1432 0,'-26'-7'64'0,"22"7"12"0,4 0-60 0,0 0-16 0,0 0 0 0,9-4 0 15,3-7-159-15,9 3-34 0</inkml:trace>
  <inkml:trace contextRef="#ctx0" brushRef="#br0" timeOffset="27409.792">18166 6794 345 0,'0'0'15'0,"0"0"4"0,0 0-19 0,0 0 0 15,4-3 0-15,1-1 0 0,-5 4 207 0,0 0 37 16,0 0 8-16,0 0 2 0,4-8-155 0,0 5-31 16,-4 3-7-16,0 0-1 0,0 0-11 0,4-8-2 15,-4 8-1-15,0 0 0 0,0 0 22 0,0 0 5 16,0 0 1-16,0 0 0 0,0 0 3 0,0 0 1 0,0 0 0 0,0 0 0 15,0 0 28-15,0 0 6 0,-4 11 0 0,0 4 1 16,0 0-52-16,-1 4-10 0,1-4-3 0,-4 7 0 16,4-3-13-16,4 3-3 0,-9-3-1 0,5 3 0 15,4-7-31-15,-4 0 0 0,4 0 0 0,0-4 0 16,4 0 0-16,-4 0 0 0,0-3 0 0,0-8 0 16,0 0-45-16,0 0-15 15,0 0-4-15,0 0 0 0,0 0 44 0,0 0 9 0,0 0 2 0,0 0 0 16,0-8 9-16,-4-3 12 0,0 4-2 0,-1-4-1 15,5-4-58-15,-4 0-12 16,0-4-3-16,0 4 0 0,-5-3 64 0,5-5 26 0,0 1-2 0,0 3 0 16,0-3-24-16,-1 0 0 0,5-1 0 0,0 5 0 0,0 3 0 15,0 0 0-15,-4 0-9 0,4 7 9 0,4 1 0 16,-4 7 0-16,0 0 8 0,0 0-8 16,0 0 21-16,0 0-1 0,0 0-1 0,0 0 0 0,0 0 1 0,0 0 1 15,0 11 0-15,0 4 0 0,-4 4 13 0,4-1 2 16,0 1 1-16,0 0 0 0,-4 3-17 0,0 0-3 15,4 1-1-15,0-1 0 0,0-3-8 0,0-4-8 16,0-1 9-16,0 1-9 0,4-3 0 0,-4 2 0 16,0-14 0-16,4 8 0 0,-4-8 0 0,0 7 0 15,0-7 0-15,0 0 0 0,0 0 0 0,0 0 0 16,0 0 0-16,0 0 0 0,0 0-17 16,0 0 3-16,0 0 1 0,0 0 0 0,9-7-3 0,-5-1-1 15,0-6 0-15,0-5 0 16,5-3-3-1,-5-1-1 1,-4-7 0-16,4 4 0 16,-4-4 21-16,0-3-9 0,4-1 9 15,0 1 0-15,-4 3 0 0,0 4 0 0,0 4 0 0,0-1 0 0,-4 8-24 0,4 4 1 0,4 4 1 0,-4 7 0 16,0 0 35-16,-8 7 7 0,4 8 2 0,0 4 0 0,-1 3 8 0,1 8 2 0,-4 0 0 0,4 3 0 0,-1 4-13 0,5 1-3 0,-4-1 0 0,4 0 0 16,-4 1 0-16,4-1 0 0,-4-7 0 0,4-1 0 15,0 1-16-15,-4-4 0 0,8-7 0 0,-4 0 0 16,0-4 0-16,0-4-16 0,0-4 4 0,0 4 0 15,4-3 12-15,-4-8 16 0,0 0-3 0,0 0-1 16,0 0-25-16,0 0-6 0,0 0-1 0,0 0 0 0,0 0 10 16,0-8 2-16,0-3 0 0,0-7 0 15,0-1-3-15,0-3 0 0,4-5 0 16,-4 1 0-16,0-7-15 16,0-4-3-16,0-1-1 15,4-3 0-15,-4 4 3 0,0 3 1 16,5-3 0-16,-1 4 0 0,0 7 46 15,-4 3 8-15,-4 5 3 16,4 3 0-16,-4 7-31 0,4 8-8 0,0 0-1 16,-5 11 0-16,1 4 41 0,0 4 8 0,0 7 1 0,0 0 1 0,-5 4-9 0,5 3-1 0,0 1-1 0,0 0 0 15,0-1-31-15,4-3 0 0,0-4 0 0,0 4 0 0,4-8 0 0,-4-3 0 0,0-1 0 0,4 1 0 0,0-4 0 0,-4 0 0 16,4-4-11-16,0 0 11 16,1-3-115-16,-5-1-15 0,0-7-3 0,0 0-1 0</inkml:trace>
  <inkml:trace contextRef="#ctx0" brushRef="#br0" timeOffset="38081.9435">15331 8456 57 0,'0'0'0'0,"0"0"0"0,0 0 0 0,0 0 0 15,0 0 0-15,0 0 0 0,0 0 144 0,0 0 23 16,4-7 5-16,0 0 0 0,5-1-58 0,-1 1-12 16,-4-5-2-16,5 5-1 0,-5-4-28 0,4 7-6 15,1-3-1-15,-1-1 0 0,-8 8 32 0,8-4 7 16,-8 4 1-16,13-7 0 0,-13 7-23 0,0 0-4 15,0 0-1-15,8-4 0 0,1-3-9 0,-9 7-3 16,0 0 0-16,0 0 0 0,4 11-8 0,0 0-3 0,-4 4 0 0,0 4 0 16,0-1-25-16,-4 1-6 0,0 0-1 0,0-1 0 15,-1 1-21-15,-3 3 8 0,0-3-8 16,3-4 0-16,1 0 0 16,0 0 0-16,-4 0 0 15,3-8 0-15,-3 4 26 16,0-3 1-16,-1-5 0 0,1 1 0 0,4 0-3 0,-5 0 0 0,-3-1 0 0,3-3 0 15,9 0-12-15,-12 0-4 0,-1 0 0 0,1 0 0 0,-1-3-8 0,0-1 10 0,13 4-10 0,0 0 10 0,-12-8-10 16,-1 5 0-16,1-9 0 0,12 12 0 16,0 0 0-16,-9-7 0 0,1 0 8 0,4-5-8 0,8 5 8 15,0-1-8-15,0 1 8 0,5-4-8 0,-1 3 0 0,5-3 0 16,-5 4-12-16,0-1 12 0,9 1 0 0,-4 3 0 16,-5 0 0-16,5 4 0 0,-1-3 0 0,1 6 0 15,0-3 0-15,-1 4 0 0,-4 4 0 0,1-5 0 16,-9-3 0-16,12 8 0 0,-3 3 0 0,-5 0 0 15,0 0 0-15,0 0 0 0,-4 4 0 0,0-3 0 16,-4-1 0-16,4 0 0 0,-4 0 22 0,-4 0 12 16,3-3 2-16,-3-1 1 0,-5-3-25 0,5 3-12 15,0-3 10-15,-1 4-10 0,-3-5 8 0,3-3-8 16,1-3 0-16,0 3 9 0,8 0-9 0,-9 0 0 16,5-8 0-16,-4 4-11 0,3-3 11 0,1-1-13 15,-4-3 5-15,4 0 8 16,4 0-35-16,0-4 1 0,4 0 0 0,-4 0 0 0,0 0 34 0,4 0 0 15,-4 4 0-15,4-4 0 0,-4 0 10 0,4 0 9 0,5 4 1 16,-5 4 1-16,-4 7-21 0,0 0 0 0,13-4 0 0,-1 4 0 16,-12 0 0-16,9 4 0 0,-1 3 0 0,0 1 0 15,1-1 13-15,3 4-1 0,-8 1-1 0,5-1 0 16,-1 0-2-16,-4 0 0 0,1-3 0 0,-1 3 0 16,0-4 11-16,-4 4 3 0,0-11 0 0,0 0 0 15,0 0-23-15,0 8-10 0,0 3 1 0,0-11 0 16,0 0 9-16,0 0 0 0,0 0 8 0,-8 4-8 15,8-4 0-15,-9 3 8 0,1-3-8 0,-5 4 0 16,13-4 0-16,-8-7 0 0,0 3 0 0,-5-3 0 16,5-1 0-16,-1-3 0 0,1 0 0 0,4-4-12 15,-9 0 12-15,13 0-12 0,0 4 12 0,0-4-12 0,0 4 12 16,4 3-8-16,-4-3 8 0,4 4-8 0,1-1 20 0,-5 8 5 16,4-4 1-16,-4 4 0 0,8-3-33 0,1 3-6 15,-1 3-2-15,5 1 0 0,-1-4 23 0,-4 8 0 16,5-1 0-16,-5 4 0 15,1-3-31-15,-9-8-1 0,8 7-1 0,1 1-776 16,-9-8-155-16</inkml:trace>
  <inkml:trace contextRef="#ctx0" brushRef="#br0" timeOffset="40185.8776">15352 8501 1058 0,'0'0'47'0,"0"0"9"0,0 0-44 0,0 0-12 15,0 0 0-15,0 0 0 0,0 0 152 0,0 0 28 16,0 0 5-16,0 0 2 0,0 0-76 0,0 0-15 15,0 0-4-15,0 0 0 0,0 0-45 0,0 0-10 16,0 0-1-16,0 0-1 0,-8 8-12 0,3-5-3 16,5-3 0-16,0 0 0 0,0 0-20 0,0 0 0 15,0 0 0-15,0 0 0 0,0 0 0 0,0 0 0 16,0 0 0-16,0 0 0 0,0 0 0 0,0 0 0 16,0 0 0-16,0 0-670 15,0 12-132-15</inkml:trace>
  <inkml:trace contextRef="#ctx0" brushRef="#br0" timeOffset="41227.3244">24004 4871 576 0,'0'0'51'0,"0"0"-41"16,-4 8-10-16,4 3 0 0,-4-3 242 0,4-8 46 16,-8 7 10-16,3 0 2 0,-3 5-122 0,0-1-24 15,3-4-5-15,5-7-1 0,-4 11-62 0,4 1-13 16,-4-5-2-16,4-7-1 0,0 11-10 0,0-3-1 15,-4-1-1-15,4-7 0 0,0 11-66 0,0-3-14 16,0-8-2-16,4 11-1 0,-4-11 25 0,0 15-8 16,0-15 8-16,0 0 0 0,0 0 0 0,0 0 0 15,0 0 0-15,0 0-8 0,0 0 8 0,0 0 0 0,-4 4 0 0,4-4 0 16,-4 7 0-16,-1 1 0 16,-3-1 0-16,4-3 8 0,4-4-8 0,0 0 0 15,-9 0 0-15,9 0 0 0,0 0 0 0,-4-8 0 16,4 5 0-16,0-9 0 0,0 5 0 0,0-4 0 0,4 3 0 15,5-3 0-15,-1 0 0 0,1 3 0 0,3-3 0 0,1 0-8 16,-1 0 8-16,5 0 0 0,0 3 0 0,-5 1 0 16,9-1 23-16,-4 5 3 0,-4-5 1 0,4 8 0 15,-9 0-27-15,0 8 0 16,-8-8 0-16,5 7 0 0,3 8 0 0,-8 0 0 16,0 4 0-16,0-1 0 0,-8 8 35 0,-1-7 1 0,1 3 1 0,-5 1 0 15,-4-1-9-15,5 0-1 0,-1-7-1 0,-4 0 0 0,5-4 2 16,4 0 0-16,-1-7 0 0,9-4 0 0,0 0-13 0,0 0-3 15,0 0 0-15,0 0 0 0,-4-7-12 0,4-8 0 16,0 0-9-16,4-4 9 0,0-3-11 0,1 0 11 16,3-1-12-16,0 1 12 15,1-4-29 1,-1 7 1-16,-4-3 0 16,5 7 0-16,-5 0 28 15,-4 0 0-15,4 8 0 16,-4 7 0-16,0 0 12 0,0 0 9 0,0 0 2 0,0 0 0 0,0 0-13 0,-8 18-2 0,3-3-8 15,-3 11 12-15,4-3-33 0,-5-1-7 16,5 0-2-16,4 1 0 16,-4-5-58-16,4-3-12 0,4 0-3 0</inkml:trace>
  <inkml:trace contextRef="#ctx0" brushRef="#br0" timeOffset="45972.8407">21861 7678 1522 0,'0'0'68'0,"0"0"13"0,0 0-65 0,0 0-16 0,0 0 0 0,0 0 0 0,0 0 104 0,0 0 16 16,0 0 4-16,0 0 1 0,0 0-44 0,4-4-9 16,-4-7-1-16,5 3-1 0,-5-3-34 0,4 0-6 15,-4-4-2-15,0 0 0 0,4-4-2 0,-4-7-1 16,0 0 0-16,0 4 0 0,0-4 10 0,-4-4 1 16,4-4 1-16,-4 1 0 0,4-4-22 0,-5-4-5 15,5 3-1-15,-4-10 0 0,4 3-9 16,-4 1 0-16,4 10 0 0,0 0 0 0,0 5 0 15,0 6 0-15,-4 5 9 0,4 3-9 0,0 4 0 0,0 3 0 16,0 8 0-16,0 0 8 0,-9 0-8 0,1 8 11 16,-5 3-11-16,1 4 12 0,-1 3-12 0,-4 5 12 15,-4-1-12-15,5 0 12 0,-1 1-12 0,0-1 0 16,-4-3 9-16,0-1-9 0,-4-3 0 16,12-4 0-16,9-3-10 15,0-1 10-15,4-7-48 0,0 0-2 16,0 0-1-16,0 0 0 0,8-3-52 0,5-9-10 15,-5-6-3-15,1-1 0 16,3-3-127-16,5-4-25 0,0-4-6 0</inkml:trace>
  <inkml:trace contextRef="#ctx0" brushRef="#br0" timeOffset="46069.7891">21773 6798 1634 0,'17'-15'72'0,"-13"11"16"0,-4 4-71 0,0 0-17 0,4-3 0 0,0 3 0 15,5 3 200-15,-9-3 37 0,4 4 7 0,4 4 2 16,1-5-103-16,3 5-21 0,-3-1-4 0,-1 4-1 16,5-3-69-16,8 3-13 0,-5 0-3 0,1 0-1 15,0 1-23-15,8-1-8 0,0 0 0 0,-4 0 0 16,4 0-43-16,1 1-14 0,-1-1-3 0,-4 0-810 15,-4 0-162-15</inkml:trace>
  <inkml:trace contextRef="#ctx0" brushRef="#br0" timeOffset="46917.0613">20498 8904 1843 0,'0'0'40'0,"0"0"9"0,0 0 2 0,0 0 1 0,0 0-42 0,0 0-10 16,0 0 0-16,0 0 0 0,0 0 114 0,4 3 21 16,-4-3 4-16,9 0 1 0,-9 0-57 0,4-3-11 15,-4 3-3-15,8 0 0 0,1-4-23 0,-1 0-5 16,-4 0-1-16,5 1 0 0,-5-5-12 0,0 5-2 0,4-5-1 16,5-3 0-16,-5 0-8 0,1 0-1 15,8-4-1-15,-5 0 0 0,1-4-15 0,3 4 0 0,1-3 8 0,4-1-8 16,-4-3 0-16,4-4 0 0,-4-4 0 0,-1 0 0 15,1-7-12-15,0-1-8 0,-4-3-1 0,3-3-1 16,-3-5-39 0,-5-3-8-16,1 4-2 0,-5-5 0 0,0 5 25 15,-4 3 5-15,0 1 1 0,-8 6 0 0,4 8 27 0,-5 4 13 0,1 8-12 0,-5 3 12 16,5 4 32-16,-5 11 13 0,-4 0 3 0,-4 11 1 16,1 4 15-16,-1 7 2 0,0 12 1 0,0 3 0 15,-5 8-28-15,5 7-6 0,1 4-1 0,-1 11 0 16,4-4-32-16,4 0-14 0,1 1 1 0,7-1 0 0,1-11 61 15,4-3 13-15,4-4 3 0,5-4 0 16,-1-4-76-16,5-4-16 16,-1-3-2-16,5-8-1 0,-4-3 13 0,3 0 2 15,-3-4 1-15,4 0 0 0,0-4-23 16,-1 0-5-16,1 0-1 16,0-3 0-16,4-8-144 0,-4-4-28 0,4-4-7 15</inkml:trace>
  <inkml:trace contextRef="#ctx0" brushRef="#br0" timeOffset="47587.2076">20922 8866 864 0,'16'0'76'0,"-11"0"-60"0,-5 0-16 0,4 4 0 15,4 0 233-15,-4 0 44 0,9-1 9 0,0-3 2 16,-1 0-148-16,5 0-30 0,0-3-6 0,4-1 0 15,0-4-38-15,4-3-7 0,-4 0-2 0,4 4 0 16,0-5-27-16,0-2-6 0,-4 2 0 0,0-3-1 16,0 1-14-16,4-1-9 0,-8 0 12 0,0 0-12 15,-5 4 9-15,1-4-9 0,0 7 0 0,-9 1 9 16,0-4-1-16,0 3-8 0,-4 8 12 0,-4-4-4 16,-4-3 7-16,-5 0 1 0,0-1 0 0,1 1 0 15,-5 7-16-15,0-4 0 0,-4 4 0 0,0 0 0 16,0 0 0-16,-4 4 0 0,4-1 0 0,-4 1 0 15,4 4 31-15,4-1 3 0,-4 0 1 0,5 5 0 0,3-1 17 16,0 4 4-16,5-4 1 0,0 8 0 0,4-1-29 16,-1 5-5-16,5-5-2 0,5 8 0 0,3-3-21 15,0-5 8-15,1 1-8 0,-1-1 0 0,5-3 0 0,-5 0 0 16,5 0 0-16,-1-7 0 0,1 3 0 0,-1-4 0 16,1-3 0-16,0 0 0 0,-1-4 0 0,1-4 0 15,-1 0 0-15,1 4 0 0,-1-7 0 0,1-1-13 16,0-3 5-16,-5-4 8 0,0 0-24 0,5 0 4 15,-5-3 0-15,5-1 0 16,0 1-6-16,-1-5-1 0,-4 1 0 0,-3 3 0 0,3 4 14 0,-4 4 2 16,0 0 1-16,1 4 0 0,-5 7 10 0,0 0 0 15,0 0 8-15,0 0-8 0,0 0 42 0,0 7 4 16,0 8 1-16,0 4 0 0,0-1-21 0,4 5-4 16,-4 3-1-16,0-4 0 0,0-3 0 0,0 3 0 0,0-3 0 15,8-1 0-15,-8-3-21 0,4-4 0 0,-4-11 0 16,0 0 0-16,9 4 0 0,-9-4 0 0,8 4 0 0,5-1-8 15,-5-3-12-15,5 0-1 0,-5-3-1 0,5-5 0 16,4 1 2-16,-5-8 1 0,1 0 0 0,3 0 0 16,-3-4 19-16,0 5-8 0,-1-5 8 0,-3 0 0 15,-1 1 15-15,-4-1 9 0,-4 0 3 0,9 5 0 16,-5 2-41-16,4 1-8 0,-4 4-2 0,1-1 0 16,3 5 24-16,0 3 0 0,-8 0 10 0,5 11-10 15,3 4 11-15,-4 7-11 0,0 4 10 0,0 4-10 16,5 0 0-16,-5-1 0 0,4-2 0 0,-3-1 0 15,3-8-116-15,0 5-19 0,5-1-4 0,0-7-681 16,3-4-137-16</inkml:trace>
  <inkml:trace contextRef="#ctx0" brushRef="#br0" timeOffset="47877.2923">21903 8609 806 0,'0'0'72'0,"0"0"-58"16,0 0-14-16,0 0 0 0,0 0 348 0,0 0 66 15,0 0 14-15,0 0 2 0,0 0-247 0,0 0-50 0,13 4-9 0,-13-4-3 16,8 0-70-16,5-4-15 0,3 1-2 0,1-5-1 15,-4-3-24-15,4 0-9 0,8 0 0 0,-4-1 9 16,0-3-9-16,4 1 0 0,0 2 0 0,-4-3 0 31,-8 1-126-31,-5-1-24 0,-4 3-5 0,5 5-986 0</inkml:trace>
  <inkml:trace contextRef="#ctx0" brushRef="#br0" timeOffset="48038.8882">21895 8870 2786 0,'-9'15'124'0,"9"-15"24"0,0 0-118 0,0 0-30 0,0 0 0 0,0 0 0 0,9 11 88 16,-9-11 12-16,12 4 3 0,1 0 0 0,-1-4-55 0,5-4-12 15,4 0-1-15,4-3-1 0,5-1-22 0,3 1-12 16,-3-4 12-16,7-4-12 16,-3 0-87-16,-1 0-24 0,5-4-5 0,4 1-792 15,0 3-158-15</inkml:trace>
  <inkml:trace contextRef="#ctx0" brushRef="#br0" timeOffset="49204.7715">22977 8397 806 0,'0'0'72'0,"0"0"-58"15,0 7-14-15,0-7 0 0,0 0 260 0,0 0 48 16,-4 0 11-16,-1 8 1 0,-3-5-192 0,4 1-40 16,4-4-7-16,0 0-1 0,0 0-59 0,-4-4-11 15,-5 1-2-15,1 3-8 0,4-8 8 0,-5 5-8 16,1-1 0-16,-5 0 0 0,1-3 22 0,3 3-2 16,-7 0-1-16,7 4 0 0,1 0 29 0,-1 0 7 15,-7 0 1-15,3 4 0 0,-8 0-6 0,4-1-1 16,0 1 0-16,1 7 0 0,-5 0-24 0,4 4-5 0,4 8 0 15,-3-1-1-15,7 8-5 0,1-4-1 0,-1 8 0 16,5-5 0-16,0 1-13 0,4 0 0 0,4-4 0 16,-4-4-10-16,4-3 10 0,5 0-13 0,3-4 5 0,-3-8 8 15,3 1-11-15,5-5 11 0,0-3-8 0,4-3 8 16,-4-5 0-16,4 1 8 0,-9-8 0 0,9 0 0 16,4-8-8-16,-4 1 0 0,0-4 0 0,0 0 8 15,0-8-8-15,0 1 0 0,-4-4 0 0,0-4 0 16,-5-4 0-16,1-4 0 0,0-3 0 0,-5-4-12 15,0 4-30-15,5-4-6 16,-5 4-2-16,-4 0 0 0,1 3 3 0,-1 5 1 16,0 6 0-16,-4 5 0 0,4 11 37 0,-4 7 9 0,0 3 0 0,0 12 0 15,0 0 55-15,-8 15 13 0,-1 11 2 0,5 15 1 0,-4 4-10 0,4 11-1 16,-5 15-1-16,5 7 0 0,-4-3-24 0,4-5-5 16,-1 1-1-16,1-4 0 0,0-7-18 0,4-12-11 15,4-3 12-15,0-4-12 16,1-7-14-16,3-4-10 0,0-12-1 0,1 1-1 15,3-4-175-15,1-8-35 0</inkml:trace>
  <inkml:trace contextRef="#ctx0" brushRef="#br0" timeOffset="50715.5161">20301 7074 576 0,'0'0'51'0,"0"0"-41"0,0 0-10 0,0 0 0 0,0 0 307 16,0 0 59-16,0 0 12 0,-8 11 2 15,-1-3-148-15,-3-1-29 0,3 0-7 0,1 1 0 0,-1 3-106 0,9-11-21 16,-8 4-4-16,8-4-1 0,-8 4-51 0,8-4-13 15,0 0 0-15,0 0 0 16,0 0-151-16,0-8-33 0,4-3-6 0</inkml:trace>
  <inkml:trace contextRef="#ctx0" brushRef="#br0" timeOffset="57928.6747">23392 8531 576 0,'0'0'51'0,"0"0"-41"0,0 0-10 0,0 0 0 0,-4 7 188 0,4-7 35 16,0 0 7-16,0 0 2 0,0 0-116 0,0 0-22 15,0 0-5-15,0 0-1 0,0 0-24 0,0 0-6 16,0 0-1-16,0 0 0 0,0 0-40 0,0 0-8 16,0 0-1-16,0 0-8 0,0 0 12 0,0 0-12 15,0 0 12-15,0 0-12 0,-9 4 0 0,9-4 0 16,0 0 0-16,-4 4-12 0,-4 3 76 0,-1 1 15 15,-3-4 3-15,3 3 1 0,1 0-44 0,0 5-9 16,-5 3-2-16,1-1 0 0,-1 5-6 0,5 3-2 16,-1 5 0-16,1-1 0 0,-1 0-20 0,5 0 0 15,0 0 0-15,4-4 0 0,0-3 12 0,4 0 7 16,0-8 1-16,5 4 1 0,3-4 18 0,-3 0 3 16,3-7 1-16,5-4 0 0,0 0-35 0,0-4-8 0,-1 0 0 15,5-3 0-15,0-1 0 0,-4-3 0 0,4 0 0 16,-4-4 0-16,-5 0 0 0,-7 0 0 0,-1 0 0 0,0-3 0 15,4 3 0-15,1-4 0 0,-5 4 0 0,-4-3 0 16,0-1 0-16,4 0 0 0,-8 1 0 0,4 3 0 16,8-4 0-16,-8 8 0 0,-4 0 0 0,0 3 0 15,-4 5-8-15,-5 6-4 0,0 1-1 0,-3 4 0 16,3 3-3-16,-4 4-1 0,1 0 0 0,-1-1 0 16,8 1-1-16,-3 0 0 0,3 0 0 0,5-4 0 15,0-3-152-15,4-8-30 0,0 0-7 0,4 7-685 16</inkml:trace>
  <inkml:trace contextRef="#ctx0" brushRef="#br0" timeOffset="58181.2266">23577 8866 1958 0,'8'23'87'0,"-4"-12"17"0,0-4-83 0,-4 5-21 15,4-5 0-15,-4 4 0 0,5-3 107 0,-1-5 17 16,4 5 3-16,1-1 1 0,3-3-52 0,1 0-9 15,-5-1-3-15,1 5 0 0,3-8-51 0,-12 0-13 16,0 0 0-16,0 0 0 0,0 0 0 0,0 0 0 16,9 7 0-16,-5-3 0 0,-4 4 35 0,-4-1 4 15,4 0 1-15,-9 5 0 0,1 3-13 0,-5-1-3 16,-4-2 0-16,5 3 0 16,-1-1-70-16,1-2-14 0,-9-5-4 0,4 1 0 15,13-1-127-15,-5 0-25 0,-3-7-6 0</inkml:trace>
  <inkml:trace contextRef="#ctx0" brushRef="#br0" timeOffset="58539.0955">23790 8643 2044 0,'0'0'91'0,"-8"7"18"0,0-3-87 0,3 3-22 0,-7-3 0 0,12-4 0 16,-4 8 87-16,4-8 13 0,-9 7 2 0,9-7 1 15,0 0-46-15,0 0-9 0,-8 8-1 0,8 3-1 0,0 0-34 16,0 4-12-16,0-4 9 0,4 4-9 0,0 0 0 0,5 0 0 16,-5-4 0-16,8 4 0 15,-3-4 0-15,3 0 0 0,-3-3 0 16,3-1 0 0,1-7 0-16,0 4-11 0,-5-4 11 15,0 0-8-15,5-4 8 0,-1 0 0 16,-3-3 0-16,-1-4 8 0,5 0 0 0,-5-4 1 15,1 0 0-15,3-4 0 16,-3 4 1-16,-1 0 0 0,0-3 0 16,1-1 0-16,-9-3-10 0,4-1 0 0,-4 1 0 0,0 0 0 0,-4-5-52 0,0 9-8 0,-9-5-3 15,5 9 0-15,-1-1 63 0,-3 7 0 0,-1 1 0 0,-4 10 0 0,-4 5 12 0,5 7-12 0,-5 3 12 0,0 1-12 0,0 0 0 0,4-1-12 16,0-3 0-16,0 0 0 0,5-4 2 0,3-3 1 16,9-8 0-16,5 7 0 15,3-3-191-15,0-4-37 0,9 0-8 0</inkml:trace>
  <inkml:trace contextRef="#ctx0" brushRef="#br0" timeOffset="59113.1845">24071 8710 806 0,'0'0'36'0,"0"0"7"0,0 0-35 0,0 0-8 0,0 0 0 0,0 0 0 16,0 0 193-16,0 0 37 0,0 0 7 0,0 0 2 16,0 0-65-16,9 7-13 0,-5-3-2 0,-4-4-1 15,0 0-34-15,13 4-8 0,-5-4 0 0,0 4-1 16,1-4-41-16,-1 3-8 0,1-3-2 0,3 4 0 16,5-4-51-16,0 4-13 0,-1-1 0 0,5-3 0 15,0 0 0-15,0 4 0 0,0 0 0 0,0-4 0 16,-4 0 0-16,0 0 0 0,0 4 0 0,-1-4 0 15,-3 0 0-15,0-4 0 0,-5 4 0 16,0-4 0-16,1 0-160 16,-9 4-34-16,0 0-7 0</inkml:trace>
  <inkml:trace contextRef="#ctx0" brushRef="#br0" timeOffset="59384.6117">24294 8520 2318 0,'0'0'103'0,"-9"7"21"0,5-3-100 0,4-4-24 16,0 0 0-16,0 0 0 0,-4 7 79 0,4-7 10 16,0 0 3-16,4 12 0 0,0-5-23 0,5 1-4 15,-5-1-1-15,8 0 0 0,1 1-16 0,0-1-4 16,-1 1-1-16,5-1 0 0,0-3-18 0,0 3-3 16,-1 1-1-16,1-4 0 0,-4 3-21 0,3-3-20 0,-3 3 4 0,0-3 1 15,-1 0 15-15,-3-1 0 16,-1 5 0-16,0-1 0 0,-8-7 0 0,5 4 0 15,-5 7 10-15,4 0-10 0,-8 1 16 0,-5 3-3 0,1-1 0 16,-5 5 0-16,1 0-3 0,-5-1-1 0,0 1 0 16,0 0 0-1,-4 3-68-15,9-7-13 0,-5 0-4 0,4-8 0 16,5-3-148-16,8-4-29 0</inkml:trace>
  <inkml:trace contextRef="#ctx0" brushRef="#br0" timeOffset="61382.1271">24550 8434 1497 0,'0'0'66'0,"0"0"14"0,0 0-64 0,0 0-16 0,0 0 0 0,0 0 0 15,0 0 106-15,0 0 18 0,0 0 3 0,0 0 1 16,0 0-28-16,0 0-4 0,4 11-2 0,-4 0 0 16,-4-3-60-16,4 3-12 0,4 0-2 0,-4 0-1 15,0 1-11-15,0 3-8 0,8-4 12 0,-4 0-12 16,1-4 0-16,-5-7 0 0,0 8 0 0,8-1 0 16,-4-7 0-16,-4 0 0 0,0 0 0 0,0 0 0 15,8 8 0-15,-8-8 0 0,0 0 0 0,0 0 0 0,0 0 0 16,0 0 0-16,9-8 0 0,-9 8 0 0,0 0 0 15,0-7 0-15,8-8 0 0,-4 4 0 0,1 0 0 0,-1-4 0 16,0-4-15-16,4 0 5 0,1 1 10 0,-1-1 0 16,-4 0 0-16,5 1-8 0,-1 3 8 15,1 0 0-15,-9-4 0 0,0 8 0 0,0 11 0 0,0 0 0 16,0 0 0-16,0 0 0 0,0 0 15 0,0 0-2 16,0 0 0-16,4 11 0 0,-13 8 8 0,5 0 2 15,4-1 0-15,4 1 0 0,-4 3-2 0,0 1 0 16,0-5 0-16,5 1 0 0,3-4 3 0,0 0 1 15,-8-4 0-15,5 0 0 16,7-3-41-16,-3-1-9 0,-9-7-2 0,0 0 0 16,0 0-8-16,4 4-1 0,12-4-1 0,-16 0 0 0,0 0 37 0,0 0 0 15,13 0 0-15,-5-8 0 0,1 1-26 0,-9-1 2 0,0-3 1 0,4-4 0 16,0 0 11-16,0-3 1 0,1 3 1 0,3-4 0 16,13-3-4-16,-13 3-1 0,-8 4 0 0,5 4 0 15,7 4-1-15,-3-1 0 0,-5 8 0 0,-4 0 0 16,0 0 46-16,0 8 9 0,8 3 1 0,-8 0 1 15,-12 8-14-15,3 3-3 0,13-3-1 0,-4 7 0 16,-4-8 15-16,4 5 3 0,-4-5 1 0,8 1 0 16,5-4-30-16,-1 0-12 0,-12-4 8 0,8 0-8 15,8-3-83-15,-3-5-21 16,-9-3-5-16,0 0-930 0</inkml:trace>
  <inkml:trace contextRef="#ctx0" brushRef="#br0" timeOffset="61631.2582">24965 8479 1972 0,'-9'15'88'0,"9"-15"17"0,9 7-84 0,-9-3-21 16,-13 3 0-16,9 8 0 0,8-4 127 0,-8 1 21 15,-9 3 4-15,-3-4 0 0,7 4-93 0,-3 0-19 16,-1 3-4-16,0 5-1 0,-3-1 23 0,3 0 5 15,1 4 1-15,-5 4 0 16,-13-4-79-16,5 0-15 0,8 0-3 0,1 1-1 16,-5-5-77-16,4 4-15 0,-4 0-3 0,4-7-1 15,9-1-75-15,-5-3-15 0,-4-4-4 0</inkml:trace>
  <inkml:trace contextRef="#ctx0" brushRef="#br0" timeOffset="61962.0576">24877 8825 460 0,'0'27'20'0,"-5"-16"5"0,-3 0-25 15,0 0 0-15,8 0 0 0,-4-3 0 0,-5-1 492 0,5-3 92 0,4-4 20 0,0 0 3 16,0 0-435-16,0 0-86 0,0 0-18 0,0 0-3 16,0 0-54-16,0 0-11 0,0 0 0 0,17 0 0 0,12-4-10 0,-8 0 10 15,-4 1-12-15,0-1 12 16,-5-4-71-16,1 5-7 0,-1 3-2 0,-12 0 0 15,0 0-6-15,0 0-2 0,0 0 0 0,0 0 0 0,-8 7 73 0,4 1 15 16,-5 3 0-16,1 0 0 0,0 0 71 0,-5 4 9 16,-4-4 3-16,5 0 0 0,12 4 6 0,-5 0 2 15,-11-4 0-15,7 1 0 0,5-5-34 0,4 4-6 16,-4-3-2-16,0-5 0 0,4-3-29 0,0 0-5 16,8 8-2-16,-8-8 0 0,0 0-13 0,8 0 0 15,13 0 0-15,0-4 0 0,-8-3 0 0,4-1 0 16,0 1 0-16,4-1 0 15,0 1-38-15,-9-4-7 0,1 0-2 0,-1-1 0 16,5 5-134-16,-4-1-27 0,-13 8-6 0</inkml:trace>
  <inkml:trace contextRef="#ctx0" brushRef="#br0" timeOffset="62225.8924">25112 9019 2419 0,'0'0'53'0,"0"0"11"0,0 0 3 0,0 0 1 0,0 11-55 0,0 1-13 0,0-12 0 0,0 0 0 16,0 0 54-16,0 0 8 0,0 0 2 0,8 7 0 15,9 0 0-15,-13 1 0 0,-4-8 0 0,0 0 0 16,0 0-52-16,0 0-12 0,4 11 0 0,-4-3 0 16,-4 3 0-16,4 0 0 0,0 0 0 0,-4 0 0 15,-9 0 0-15,5-3 0 0,4 3 0 0,-1-3 0 16,-7-5 0-16,3 5 0 0,9-8 0 0,-4 0 0 15,4 0-155-15,-12-4-33 0,-5-3-8 0,8-5-887 16</inkml:trace>
  <inkml:trace contextRef="#ctx0" brushRef="#br0" timeOffset="62513.9292">25200 8688 576 0,'12'7'25'0,"-3"-3"6"0,-1-4-31 0,-8 0 0 15,0 0 0-15,0 0 0 0,13 3 340 0,-5 1 63 16,-8-4 12-16,0 0 2 0,0 8-207 0,4 3-42 16,-8-4-8-16,4 8-1 0,-8-4-65 0,3 4-13 0,10 0-2 0,-5 4-1 15,-9-1-28-15,5 5-6 0,8-5 0 0,0 5-1 16,1-5-24-16,-1 1-5 0,-4 0-1 0,4-4 0 15,9-1-13-15,-9-2 0 0,-4 3 0 0,4-4 0 16,4 0 0-16,-3-4 0 0,-5-7 0 0,0 0 0 16,-5 8-17-16,5-8 0 0,0 0 0 0,-8 4 0 15,-9-8-137-15,5-4-27 16,7-3-6-16,-3 0-986 0</inkml:trace>
  <inkml:trace contextRef="#ctx0" brushRef="#br0" timeOffset="62676.7136">25166 8494 2419 0,'-25'18'107'0,"25"-18"22"0,0 0-103 0,0 0-26 16,0 0 0-16,-4 4 0 0,4-4 56 0,0 0 7 16,0 0 1-16,0 0 0 0,-9 4-52 0,9-4-12 15,0 0 0-15,0 0-782 16,0 0-159-16</inkml:trace>
  <inkml:trace contextRef="#ctx0" brushRef="#br0" timeOffset="62907.9935">25279 8285 1612 0,'0'0'144'0,"0"0"-116"0,0 0-28 0,5 8 0 15,-5 3 237-15,0 0 42 0,12-4 8 0,-8 4 1 16,-8 1-142-16,0-1-29 0,8 4-5 0,0 3-2 16,-4-3-58-16,-4 4-11 0,-4 0-2 0,4-1-1 15,4-3-27-15,-5 4-11 0,5-4 8 0,0 0-8 16,9-1-168 0,-1-2-40-16</inkml:trace>
  <inkml:trace contextRef="#ctx0" brushRef="#br0" timeOffset="63741.9849">21320 9806 806 0,'0'-23'36'0,"0"23"7"0,0 0-35 0,0 0-8 0,0 0 0 0,4 4 0 15,-4-4 355-15,4 7 69 0,1 5 13 0,-1-1 3 16,4-8-271-16,-4 9-54 0,9-5-11 0,0 4-3 16,-1-3-49-16,5-1-9 0,0-3-3 0,4 0 0 15,8-1-26-15,-4 1-6 0,-4-4 0 0,4-4-8 16,5 1 8-16,-1 3-8 0,-4-8 0 0,5 4 0 15,-5-7 0-15,-4 4-17 0,-9-4 1 0,5-1 1 16,-8 1-217 0,-5 0-44-16</inkml:trace>
  <inkml:trace contextRef="#ctx0" brushRef="#br0" timeOffset="63892.8961">21542 9597 2649 0,'-8'18'117'0,"4"-6"25"0,4-1-114 0,-4 0-28 15,4 4 0-15,0 4 0 0,0 7 101 0,-5 0 15 16,5 0 2-16,0 4 1 0,0-4-88 0,0 4-18 16,0-1-3-16,5 1-1 0,-1-4 5 0,4 4 1 15,-4-4 0-15,9-4 0 16,-5 1-127-16,1-1-24 0,-5-3-6 0,4-8-1122 0</inkml:trace>
  <inkml:trace contextRef="#ctx0" brushRef="#br0" timeOffset="64358.4936">22079 9765 748 0,'0'0'67'0,"0"0"-54"0,0 0-13 0,0 0 0 16,0 0 434-16,0 0 84 0,-8 7 17 0,-1-7 3 15,1 0-388-15,4-4-78 0,0 1-15 0,-5-5-3 16,1-3-43-16,4 0-11 0,-5 0 0 0,5-4 0 0,-4 3 0 15,-1 1 0-15,-3 0 0 0,3 0 0 16,1 3 0-16,0 5 0 0,-5-1 0 0,5 8 0 16,-5 7 0-16,0 4 0 0,1 0 0 0,-1 7 0 0,1 8 0 0,-1 3 0 15,5 1 0-15,-5 3 0 16,5-7 53-16,-1 0 9 0,5 0 2 0,0-4 0 16,4-4-52-16,0-3-12 0,8-4 0 0,1-4 0 15,3-4 0-15,1 1 0 0,0-8 0 16,3-8 0-16,9 1 0 0,-4-4 0 0,0-8 0 15,0-3 0-15,5-4 0 0,3 3 0 0,-4-7 0 16,-4-3 0-16,4-1 0 0,-4-3-8 0,0 4 8 0,4-5-10 16,-8-3-38-16,-4 4-8 0,-13-4-2 0,4 4 0 0,0-4 46 0,0 3 12 15,-8 5 0-15,4 3 0 16,0 8-53-16,0 3-9 0,4 8-2 0,-4 11 0 0,0 0 90 0,-8 7 18 16,-5 8 3-16,1 15 1 0,-1 7-16 0,1 8-2 15,-1 4-1-15,-4 10 0 0,9-3 1 0,-1 0 0 0,5-8 0 0,4-3 0 16,0-4-30-16,4-7 0 0,9-5-8 15,0-2 8 1,3-5-153-16,1-7-24 0,0-4-5 0,0 0-1 16</inkml:trace>
  <inkml:trace contextRef="#ctx0" brushRef="#br0" timeOffset="65089.9856">22314 9876 903 0,'0'0'40'0,"0"0"8"0,0 0-38 0,0 0-10 16,0 0 0-16,0 0 0 0,0 0 236 0,0 0 46 15,0 0 9-15,0 0 1 0,0 0-81 0,0 0-17 16,0 0-3-16,0 0-1 0,4 8-78 0,-4-8-16 0,0 0-4 0,0 11 0 15,0 0-48-15,0 0-9 0,0-11-3 0,0 11 0 16,4-3-22-16,-4-1-10 0,0-7 8 0,0 0-8 16,0 0 0-16,0 0 8 0,0 0-8 0,0 0 0 15,0 0-8-15,9 8-8 0,-5-1 0 0,-4-7-1 16,0 0-24 0,0 0-5-16,0 0-1 0,0 0 0 0,8 8 38 0,-8-8 9 0,0 0 0 0,0 0 0 15,13 0 0-15,-13 0 0 0,8-8 0 0,1 1 0 16,3-1 0-16,1-7 0 0,0 1 0 0,-5-1 0 15,5-4 0-15,-5 4 0 0,0-3 0 0,1-1 0 16,-1 4 0-16,-4 0 0 0,5 0 0 0,-1 4 0 16,0 4 0-16,-8 7 0 0,0 0 0 0,0 0 0 15,0 0 0-15,0 0 0 0,5 7 0 0,3 4 0 0,-4 4 49 16,0 4 12-16,1-1 3 0,-5 1 0 0,4 0-52 16,-4-1-12-16,0 1 0 0,0-1 0 0,4-6 0 0,-4-1 0 15,4-4 0-15,-4 1 0 0,0-8 0 0,0 0-8 16,0 0 8-16,0 0-13 15,9 7-35-15,-9-7-8 0,0 0 0 0,8-4-1 16,0 1 17-16,5-1 3 0,-5-7 1 0,1 0 0 16,-1-1-9-16,1 1-2 0,3 0 0 0,-4 0 0 0,-3 0 36 0,-1 0 11 15,4-1 0-15,-4 5 0 0,-4 7 0 0,0 0 0 16,0 0 12-16,0 0-3 0,13 4 31 0,-13-4 5 16,0 11 2-16,8 0 0 0,1 0-12 0,-5 0-3 15,0-3 0-15,0 7 0 0,1 0-24 0,-1 0-8 16,0-4 0-16,0 0 0 0,0 0 0 0,-4-3-16 0,5 3 2 0,-5-11 0 31,0 0-186-31,0 0-36 0,0 0-8 0,0 0-2 0</inkml:trace>
  <inkml:trace contextRef="#ctx0" brushRef="#br0" timeOffset="65317.0618">22213 10223 2343 0,'-8'19'104'0,"4"-16"21"16,4 5-100-16,0-8-25 0,4 0 0 0,-4 0 0 16,0 0 124-16,4 7 20 0,-4-7 4 0,9 4 1 0,12-4-78 0,4-4-16 15,0 4-3-15,0-7-1 0,9-1-31 0,-5 1-5 16,5-8-2-16,-1 4 0 0,-4-4-13 0,1 4 0 16,-1-1 0-16,5 1 0 0,-5-4 8 0,-8 0 0 15,4 8-8-15,0 0 12 16,-8-1-156-16,0 4-31 0,-4 1-6 0,-1 3-1030 15</inkml:trace>
  <inkml:trace contextRef="#ctx0" brushRef="#br0" timeOffset="65644.0297">22486 10309 2649 0,'0'0'58'0,"0"0"12"0,0 0 2 0,0 0 4 0,0 0-61 0,0 11-15 16,4 0 0-16,-4-11 0 0,9 4 54 0,-1 3 8 0,0 1 2 0,1-5 0 15,-1-3-52-15,5 4-12 0,-5 0 0 0,5-4 0 16,-1 7 0-16,-3-7 0 0,3 0 0 0,-12 0 0 16,9 8 0-16,-9-8 0 0,8 3 0 0,-8-3 0 15,0 0 0-15,0 0 0 0,0 0 0 0,0 8 0 16,0 3 54-16,-4 0 8 0,0 4 2 0,0-4 0 16,-5 4-52-16,1-4-12 0,-5 8 0 0,5-8 0 15,-1 4 0-15,5-4 0 0,0-3 0 0,4-8 0 16,0 0 0-16,0 0 0 0,0 0 0 0,0 0 0 15,0 0 0-15,0 0 0 0,0 0 0 0,8 3 0 16,1-3 0-16,-1-3 0 0,5-1 0 0,-1-3 0 16,5-1-48-1,0 4-13-15,-5-3-3 0,5-4 0 0,4-4-86 16,-4 7-18-16,4 1-3 0,-4-4-937 0</inkml:trace>
  <inkml:trace contextRef="#ctx0" brushRef="#br0" timeOffset="65863.9549">22859 10461 2649 0,'0'0'117'0,"-4"15"25"0,4-4-114 0,0-11-28 15,0 0 0-15,0 0 0 0,0 0 57 0,0 12 6 16,0-12 1-16,0 0 0 0,0 0 0 0,0 0 0 16,4 7 0-16,5-3 0 0,3 0-52 0,-3-1-12 15,-9-3 0-15,8 8 0 0,0-5 0 0,1 1 0 16,-9-4 0-16,0 11 0 0,8-3 0 0,-8 3 0 15,-4 0 0-15,-4 0 0 0,-1 1 0 0,9-12 0 0,-12 11 0 0,12-11 0 32,0 0-48-32,0 0-13 0,-13 7-3 0,1 1 0 15,12-8-170-15,-13-4-34 0</inkml:trace>
  <inkml:trace contextRef="#ctx0" brushRef="#br0" timeOffset="66150.5111">23015 10208 864 0,'0'0'76'0,"0"0"-60"15,0 0-16-15,0 0 0 0,0 0 282 0,12 4 54 16,-12-4 10-16,13 0 2 0,-1-4-180 0,-3 0-36 16,-9 4-7-16,0 0-1 0,12 8-29 0,-3-1-6 15,3 1-1-15,-8 7 0 0,5-4-27 0,-5 7-5 16,4 5-2-16,-3 3 0 0,-1 0-7 0,0 0-2 15,-4 0 0-15,0-4 0 0,0 5-20 0,4-5-4 16,-4 0-1-16,4 1 0 0,1-9-20 0,-5 5 0 16,0-4 0-16,0 0 0 0,0-4 0 0,0 0-10 15,0-11 10-15,0 0-13 16,0 0-97-16,0 0-19 0,0 0-4 0,-9 0-1 16,1 0-137-16,-5-7-27 0</inkml:trace>
  <inkml:trace contextRef="#ctx0" brushRef="#br0" timeOffset="66307.5528">22998 9996 1846 0,'0'0'82'0,"0"0"17"0,0 0-79 0,0 0-20 16,0 7 0-16,0-7 0 0,0 7 80 0,-4 5 12 0,-9-5 2 0,5 4 1 15,8-11-76-15,-5 8-19 0,1-1 0 0,4-7-969 16</inkml:trace>
  <inkml:trace contextRef="#ctx0" brushRef="#br0" timeOffset="66532.9168">23296 9936 633 0,'0'0'56'0,"0"0"-44"16,0 0-12-16,0 0 0 0,0 0 346 0,0 0 67 16,4 7 14-16,-4-7 2 0,8 12-224 0,-8-5-45 15,0 4-8-15,0 4-3 0,-4 0-77 0,-4 0-16 16,3 4-4-16,-3-1 0 0,0 1-42 0,-1-1-10 16,5-3 0-16,0 0-860 15,0 0-172-15</inkml:trace>
  <inkml:trace contextRef="#ctx0" brushRef="#br0" timeOffset="67307.2068">23472 10253 921 0,'0'0'82'0,"0"0"-66"15,0 0-16-15,0 0 0 0,0 0 302 0,0 0 57 16,0 0 11-16,8 7 2 0,0 1-212 0,-8-8-42 16,0 0-9-16,0 0-1 0,13 0-36 0,-5 3-6 15,5-3-2-15,0 4 0 0,8-4 0 0,-5 0 0 16,5 0 0-16,0-4 0 0,0 4-51 0,0-3-13 16,0 3 0-16,0-8 0 0,-4-3 0 0,0 4 0 15,-1-8 0-15,5-4 0 16,-4 4-208-16,0 0-44 0,-4 0-8 0</inkml:trace>
  <inkml:trace contextRef="#ctx0" brushRef="#br0" timeOffset="67607.5989">23702 10025 2419 0,'0'0'53'0,"0"0"11"0,0 0 3 0,0 0 1 0,5 12-55 0,-5-12-13 0,0 0 0 0,0 7 0 16,4 0 105-16,0 5 19 0,4-5 3 0,-3 8 1 15,3-4-52-15,0 0-9 0,5-3-3 0,-1 3 0 16,5-4-51-16,0 5-13 0,-4-5 0 0,8 4 0 16,-5-3 54-16,-3-1 8 0,4-3 2 0,-5 0 0 15,5 3-52-15,-4-3-12 0,-1 3 0 0,-3-3 0 16,-1 3-14-16,0 1-6 0,-8-8 0 0,9 4-1 0,-9-4 13 0,4 11 8 16,0 0-10-16,-4 4 10 0,-4-4 15 0,-4 4 9 15,-5 7 1-15,5 1 1 16,-5-5-26-16,0 1 0 0,-3 0 0 0,-1-1 0 15,4-3-46-15,5-4-14 16,-5 1-4-16,5-5 0 0,4 0 0 0,4-7 0 0,0 0 0 0,0 0 0 16,0 0-159-16,4-14-32 0</inkml:trace>
  <inkml:trace contextRef="#ctx0" brushRef="#br0" timeOffset="68251.9523">24139 10066 633 0,'0'0'28'0,"0"0"6"0,0 0-34 0,0 0 0 0,0 0 0 0,0 0 0 15,-5 8 506-15,1 3 94 0,-4-4 20 0,4 5 3 16,-1-1-424-16,1 0-85 0,4-11-17 0,-4 15-3 16,0 0-62-16,4 0-12 0,0 0-2 0,4 3-1 15,0-10-17-15,-4 3 0 0,0-11 0 0,9 7 0 16,-1 1 0-16,-8-8-9 0,0 0 9 0,4 7-12 16,-4-7-4-16,13 4 0 0,-1 0-1 0,1-1 0 15,-5-6-4-15,1 3-1 0,-9 0 0 0,0 0 0 0,8-4 22 16,0 0 0-16,-3-3 0 0,3-4 0 0,-4-4 0 0,5 0 0 15,-5 0-12-15,4-4 12 0,-4-3-16 16,1-4 4-16,-1 3 0 0,0 5 1 16,-4-5-30-16,4 5-7 0,5 3 0 0,-5 4-1 0,-4 0 39 15,4 3 10-15,-4 8 0 0,0 0 0 0,0 0 0 0,0 0 0 16,0 0 0-16,4 8 0 0,5 3 40 0,-5 4 11 16,0 3 1-16,-4 5 1 0,4 6-29 0,-4-2-5 15,4 2-2-15,-4-6 0 0,4-1-9 0,-4-3-8 16,9-4 12-16,-5 0-12 0,0-1 0 0,5-2-12 15,-1 3 0-15,0-8 0 0,1 0 12 0,-1-7 0 16,1 4 0-16,3-4 0 0,-3-4 0 0,3 1 0 16,1-8 0-16,4-1 0 0,-1-3-23 0,1 1-1 15,0-9-1-15,0-3 0 16,-5 0 15-16,5 0 10 0,0-4-12 0,-5 4 12 16,-7 0-33-16,3 7 0 0,0 4 0 15,1 0 0-15,-5 8 60 0,-4-4 12 0,0 11 2 0,0 0 1 0,0 0-4 0,0 0-1 0,0 15 0 16,0 3 0-16,4 5-12 0,0 3-2 0,-8 0-1 15,4 4 0-15,4-4-22 0,0 0 8 0,-4-4-8 0,5-3 0 16,-1-8 0-16,4 4-8 0,1 0 0 16,3-8 0-16,-12-7-86 15,17 4-17-15,4 0-3 0,0-8-771 0,0-3-155 0</inkml:trace>
  <inkml:trace contextRef="#ctx0" brushRef="#br0" timeOffset="68537.1826">24902 10297 864 0,'0'0'76'0,"0"12"-60"16,4-1-16-16,-8-4 0 0,-5 1 451 0,9-1 87 16,5 1 18-16,-1-1 3 0,-4-7-396 0,0 0-79 15,8 8-16-15,1-1-4 0,3 0-51 0,-3-7-13 16,-9 0 0-16,8 8 0 0,13-1 54 0,-8-3 8 15,-5 4 2-15,0-1 0 16,5-3-103-16,-5 3-20 0,1 4-4 0,-9-3-1 0,0-8 52 0,4 7 12 16,-4 4 0-16,-4 1 0 0,-9-1 0 0,5 0 0 15,-1 0 0-15,1 0 0 0,-9-3 0 0,-4 3 0 16,0 0 0-16,4-3 0 16,9-1-105-16,-5-3-19 0,-8-4-3 0,21 0-717 15,9-8-144-15</inkml:trace>
  <inkml:trace contextRef="#ctx0" brushRef="#br0" timeOffset="68935.1954">24973 10063 1843 0,'30'3'81'0,"-30"-3"18"15,0 0-79-15,0 0-20 0,0 0 0 0,8 0 0 0,9 0 166 0,-9 0 30 16,-8 0 5-16,0 0 2 0,13 4-95 0,-5 0-18 15,-8-4-4-15,0 11-1 0,4 0-5 0,0 0 0 16,-4 8-1-16,0-4 0 0,-8 0-47 0,8 0-10 16,4 0-2-16,0 3 0 0,-12-3-20 0,8-4 8 15,4-3-8-15,0-1 0 0,1 1 0 0,-5-8 0 16,0 0 0-16,0 0 0 16,12 3-32-16,-12-3-2 0,0 0 0 0,0 0 0 0,9-7 14 0,3 3 4 15,-3-7 0-15,-5 0 0 0,0 0 16 0,0-8-12 16,0 0 12-16,-4-3-10 0,5 0 25 0,-1-1 5 15,4 1 0-15,-4 0 1 0,1-1-33 16,-1 5-6-16,4-1-2 0,0 8 0 0,1 3 34 16,-5-3 6-16,-4 11 2 0,0 0 0 0,13 0 7 0,-1 4 2 15,-8 3 0-15,5 5 0 16,-1 2-4-16,5 9-1 0,-5-1 0 0,5 4 0 0,-13 4-14 16,4 0-2-16,0-4-1 0,0 4 0 15,-4 0-9-15,9-4 0 0,3-4 0 0,-3 0 0 0,-5-3 0 0,4 0-16 0,1-4 3 16,-1-8-975-16,0 1-194 0</inkml:trace>
  <inkml:trace contextRef="#ctx0" brushRef="#br0" timeOffset="115475.8646">15436 8669 2487 0,'-21'15'55'0,"12"-8"11"0,-3 1 2 0,3-5 2 0,-3 5-56 0,-1-4-14 0,5-1 0 0,0 1 0 16,8-4 60-16,0 0 10 0,0 0 2 0,0 0 0 15,0 0-55-15,16-7-17 16,5-5 10-16,9-6-10 0,3-5 0 0,13-6-14 0,5-1 2 0,3-4 0 31,9 1-25-31,4-5-5 0,13 5-1 0,0-1 0 0,-1 5 18 0,5-1 3 0,0 4 1 0,4 0 0 31,0 3-15-31,-4 5-4 0,0-1 0 0,0 4 0 0,-9 4 27 0,1 3 5 0,-1 1 8 0,1 0-13 16,-5-5 13-16,5 5 0 0,-1-4 0 0,1 0 0 16,-1 3 23-16,1-3 1 0,-1-4 0 0,9 0 0 15,0-4 2-15,4 1 1 0,4-1 0 0,5-3 0 0,-5-4-17 16,0 0-10-16,9-4 12 0,4 4-12 0,4 0 0 16,-4 3 0-16,-5-3 0 0,-3 0 0 0,-1 4 8 0,1-4-8 15,-5 7 0-15,-4-3 0 0,-4-1 12 0,-4 1-12 16,-5 0 12-16,1 3-12 0,-5-7 9 0,0 0-9 15,0 0 0-15,1 0 9 0,-5 0-9 0,4-1 8 16,0 1-8-16,-3-3 8 0,-6 6-8 0,10-3 0 16,-1 0 0-16,0 0 8 0,-4 7-8 0,5 1 0 15,-1-1 0-15,0 0 0 0,-4 8 0 0,1 0 8 16,-6 0-8-16,1 3 0 0,-8 1 0 0,-1 3 0 16,-7 4 0-16,-1-3 0 0,-4 3 0 0,-5 0 18 15,-3 3-3-15,-5 1-1 0,-8-4 15 0,0 4 3 0,-4-1 1 16,-4-3 0-16,-1 0-20 0,1 0-4 0,-5-3-1 0,1-1 0 15,-1 0-8-15,-4 1 8 0,5-9-8 16,-1 5 8-16,-4-1 0 0,0 1 0 16,5-4 0-16,-9 0 0 15,4-4-8-15,0 7 0 0,0-3 0 0,-4 4 0 16,0 3 0-16,0 4-17 0,0 0 4 16,0 0 1-16,0 0 0 0,0 0 0 0,0 0 0 0,0 0 0 0,0 0 3 15,0-4 1-15,0 4 0 0,0 0 0 16,-4-7-36-16,4 7-6 0,-4-4-2 0,4-7 0 0,0 11-8 15,0-8-1-15,-4 1-1 0,4-1 0 0,0 1 6 0,0 0 2 0,-5-5 0 0,5 1 0 16,0 4-21-16,-4-1-4 0,0-3-1 0,0 4-498 16,0-1-100-16</inkml:trace>
  <inkml:trace contextRef="#ctx0" brushRef="#br0" timeOffset="115869.9971">21169 6970 990 0,'0'0'44'0,"0"0"8"0,0 0-41 0,13 3-11 0,-13-3 0 0,8 4 0 0,5-4 85 0,-13 0 15 15,0 0 4-15,0 0 0 0,0 0-20 0,0 0-4 16,0 0-1-16,0 0 0 0,0 0 0 0,0 0 0 15,8 0 0-15,-8 0 0 0,0 0-20 0,0 0-4 16,0 0-1-16,13 4 0 0,-13-4-5 0,0 0-1 16,0 0 0-16,8 0 0 0,0 0 4 0,-8 0 0 15,9 3 0-15,-1-3 0 0,5-3-23 0,-5 3-4 16,5 0-1-16,4-4 0 0,-1 0-12 0,5 1-4 16,4-5 0-16,5-3 0 0,3 3-8 0,5-3 12 15,4-7-12-15,4 3 12 0,5 0-12 0,3-8 0 16,5 1 0-16,-5-4 0 0,5-4 0 0,4-3 0 0,4-5 0 15,4 1 0-15,9-8-11 0,4 1 11 0,0-5-8 16,4 1 8-16,0-4 0 0,4-4 0 0,9 4 0 16,4-4 0-16,-5 3 0 0,1 1 0 0,0 0 0 0,-5-4 0 15,5 4 0-15,-5 0 0 0,-8 7 0 0,-4-3 0 16,-4-4 0-16,-13 7 0 0,-4 0 0 0,-9 8 0 16,-3 0 11-16,-9 3 4 0,0 1 1 0,-13 3 0 15,0-4 0-15,-3 1 0 0,-6 7 0 0,1-8 0 16,-8 4-16-16,0 4 0 0,-1-4 8 0,1 12-8 15,-1-12 0-15,-3 11 0 0,3-3 0 0,-3 7 0 32,3 0-44-32,1 0-1 0,-5 4-1 15,5 3-730-15,-5 5-147 0</inkml:trace>
  <inkml:trace contextRef="#ctx0" brushRef="#br0" timeOffset="117380.2545">10810 10085 633 0,'0'0'56'0,"0"0"-44"0,0 0-12 0,0 0 0 0,-13 0 177 0,13 0 34 15,-8-4 6-15,8 4 2 0,0 0-115 0,0 0-24 16,0 0-4-16,0 0 0 0,0 0-32 0,0 0-7 0,0 0-1 0,0 0 0 15,0 0-11-15,0 0-2 0,0 0-1 0,0 0 0 16,0 0 20-16,0 0 4 0,4-3 1 0,-4 3 0 16,0 0 13-16,0 0 2 15,0 0 1-15,8 0 0 0,-8 0-24 0,0 0-5 0,0 0-1 16,0 0 0-16,9 3-11 0,-9-3-2 0,0 0-1 16,4 11 0-16,0-3-19 0,-4 3 0 0,-8 0 0 0,4 0 0 15,4-3 0-15,-5 7 0 0,1-4 0 16,4 0 0-16,-4-3-15 0,4 3-3 0,4 0-1 0,0-4 0 15,1 5 9-15,-5-12 2 0,4 7 0 16,4 1 0-16,0 3 8 16,1-4-13-16,-1 4 5 0,-4-3 8 0,5-1-8 0,-5 4 8 15,0-3 0-15,5 3 0 0,-9-11 0 0,8 8 0 0,0-1-9 0,1 4 9 16,-1-3 0-16,1-1 0 0,-1 1 0 0,-8-8 0 16,4 7 0-16,5 0 0 0,-1-3 0 0,-4 0 0 15,-4-4 0-15,9 4 0 0,-1-1 0 0,0-3 0 0,5 0 12 0,-5 0-3 16,-8 0-1-16,13-3 0 0,4-1 11 0,-1-4 1 15,1 5 1-15,4-5 0 0,8 5-12 16,5-5-9-16,4 1 12 0,4-5-12 0,-5 5 12 0,10 0-12 16,11-5 12-16,-3 5-12 0,-1-4 0 0,5 3-11 15,8-3 0-15,5 4 0 0,3-5 11 0,0 1 0 16,5 4 0-16,8-1 0 0,5 1 0 0,3-4-8 16,-4 3 8-16,9 1 0 0,8-1 0 0,4 1 0 15,-8-1 9-15,4 1-9 0,4 0 8 0,-4-5-8 16,0 9 0-16,0-5 0 0,-8 1 12 0,4 3-12 15,0-3 12-15,-4 3-12 0,3 0 16 0,1 0-4 16,-8 1-1-16,-5-1 0 0,0 0-11 0,-8 0 0 0,4 4 0 16,-8 0 8-16,0-3-8 0,-9 3 0 15,-4 3 9-15,-4-3-9 0,-9 0 8 16,-3 0-8-16,-5 0 10 0,0 0-10 16,-12 0 9-1,-1 0-9-15,-8 4 8 0,0-4-8 16,-4 0 12-16,-4 0-4 15,0 4 0-15,-4 0 0 16,3-8 0-16,-3 0-8 0,-5 0 12 0,5 1-4 0,-9-1-8 0,9 0 10 0,-5-3-10 16,0-1 10-16,1 1-2 0,-5-1-8 0,9 1 12 0,-9-4-4 0,-4-4 2 0,0-4 0 0,0 1 0 0,0-1 0 0,-4-3-10 0,4-1 0 0,-5-6 9 0,1-1-9 15,0 0-20-15,-4-7-8 16,3-1-1-16,1 5-1 0</inkml:trace>
  <inkml:trace contextRef="#ctx0" brushRef="#br0" timeOffset="181884.1431">14324 6966 1728 0,'0'0'38'0,"0"0"8"0,0 0 2 0,0 0 0 0,0 0-39 0,0 0-9 0,0 0 0 0,0 0 0 15,0 0 156-15,0 0 28 0,0 0 7 0,0 0 1 16,0 11-103-16,0-11-20 0,0 0-4 0,0 0-1 16,0 0 0-16,-4 4 0 0,4-4 0 15,0 0 0-15,-4 7-51 0,4-7-13 0,0 0 0 16,0 0 0-16,0 0 46 0,0 0 6 0,0 0 2 0,-8 0 0 15,-1 4-31-15,1-4-7 0,-5 4 0 0,1-1-1 16,-1 1-7-16,0-4 0 0,-7 0-8 0,3-4 12 16,-4 1-12-16,0-1 0 0,-4 0 0 0,4 0 0 15,-5-3-10-15,-3 3-2 16,0-7 0-16,-5 4 0 0,5-5 4 16,4 5 0-16,0-4 0 15,-5 0 0-15,5-1 8 0,-4 1 0 0,3 4 0 0,6-4 0 0,3 3 0 0,0 1 0 0,0-1 0 16,9 5 0-16,-1-1 16 0,9 4-2 0,-4-4 0 0,4 4 0 0,0 0-1 0,0 0 0 15,0 0 0-15,0 0 0 16,0 0-13-16,-4 8 0 0,4 3 0 0,4 0 0 0,5 8-11 0,-5-1-8 16,0 8-1-16,0 4-1 0,9-4 41 0,-5 11 8 15,5 1 1-15,-5 6 1 0,1 1-6 0,-1 4-2 16,-4 3 0-16,0 0 0 0,0 4 4 0,-4 0 1 16,0 7 0-16,0 4 0 0,-4 0-15 0,0 4-4 15,4 0 0-15,0 3 0 0,-4-10-24 0,4-1-6 16,-4-3-1-16,8 3 0 0,-4 0 38 0,0-3 7 15,0-4 2-15,-4 4 0 16,4-8-39-16,0 0-7 16,0-7-2-1,-4-1 0-15,-5-6 42 16,5-1 8-16,0-4 2 16,0-3 0-16,-5-4 6 15,1-3 2-15,8-1 0 0,-4-3 0 16,-5-4-52-16,5 0-11 0,4-4-1 0,0 0-1 0,0 0 29 0,0-11 0 0,0 0 0 15,4 8 0-15,5-1 0 0,-5 0 0 0,4 1 0 0,1-1 0 0,3-3 0 0,5 4 0 0,4 3 0 0,-4-4-9 0,8 4 9 0,0-3 0 0,0-1 0 0,5 1 0 16,3 3 0-16,1 0 0 0,3 0 0 0,-3 0 8 0,4-3-8 0,-5-1 0 0,5 1 8 0,-4-5-8 16,-1 5 24-16,1-8 0 0,-9 0 0 0,0 0 0 15,-4-4-71-15,-4 0-13 0,-5 1-4 0,1-5-956 16,-9-3-191-16</inkml:trace>
  <inkml:trace contextRef="#ctx0" brushRef="#br0" timeOffset="182997.9731">14341 7025 403 0,'0'0'36'0,"-8"0"-36"0,-1 4 0 0,1-4 0 16,0 0 352-16,-1 0 64 0,-3 4 13 0,3-4 3 0,5 0-212 0,-9 0-43 15,9 4-8-15,-4 3-1 0,-1-3-65 0,1 3-13 16,0 1-2-16,-1 3-1 0,-3 4-39 0,-1 7-7 15,1 8-1-15,-1 4-1 16,-8-1-10-16,0 8-1 0,0 0-1 0,-4 4 0 0,0-4-11 0,-5 3-1 16,1 1-1-16,0 0 0 0,-1 3-14 0,5-7 9 15,4 0-9-15,4-3 8 0,-4-1-8 16,9-4 0 0,-5-3 0-16,4-4 0 0,9-3-10 15,0-5-7-15,0-3-2 0,4-4 0 0,4-3 19 0,4-1 0 0,9-3 0 0,0-4 0 16,0-4 0-16,4-7 0 0,4 0 0 0,9-8 0 0,-1-3 0 0,5 0 0 15,0-8 0-15,3-4 0 0,1-3 0 0,5-4 14 16,-1 4-2-16,4-4-1 0,0 7-11 0,-4 1 0 16,-8 3 0-16,0 4 0 0,-9-4 0 0,-3 11 0 15,-6 4 0-15,-7 4 0 0,-5 4 12 0,-8 7-2 0,0 0-1 0,-12 18 0 16,-5 8 9-16,-12 15 2 0,-5 8 0 16,-8 7 0-16,0 11-9 0,0 0-2 0,-4 4 0 0,0 0 0 15,4-8 8-15,9 0 2 0,-5-3 0 0,8 0 0 16,5-12-10-16,4-3-1 0,0-8-8 0,5-3 12 15,11-8-12-15,-3-8 0 0,4 1 0 0,4-4 0 16,4-8 0-16,0 4-12 0,-4-11 12 0,13 4-13 16,-1-8 13-16,1 1-12 0,4-5 12 15,4 1-12 1,0-8 12-16,0 0-11 16,0-4 11-16,8-3-10 15,-4-8 0-15,9 0 0 0,-1-3 0 16,5-4 0-16,0-1 0 15,4 1 0-15,-5 0 0 16,1-8 0-16,0 8 10 16,-5-1-13-16,5 5 5 0,-8 3 8 0,-5 4-8 0,-4 7 8 0,-9 5 0 0,1 2 0 15,-5 1 0-15,-8 11-11 0,0 0 11 0,0 0-8 0,-8 19 8 0,-5 7 0 0,-12 7 0 0,4 8 0 0,-4 8 0 0,-4 3 0 0,-5 0 0 16,-8 8 0-16,0-1 0 0,9 1 0 0,-1 3 8 0,5-3-8 0,-1-8 0 0,9-3 8 0,5-12-8 0,3 0 0 0,5-7 0 0,-1-8 0 16,1 1 0-16,8-8 0 0,0 0 0 0,4-4 0 15,0 0-10-15,5-7 10 0,3-1-13 0,1-6 4 16,4-1 1-16,-1-4 0 0,10 1 8 0,-5-8-10 15,8 0 10-15,0-3-10 0,-8-5 10 0,9-7 0 16,-1 1-9-16,9-5 9 0,-1-3 0 0,-3-1-11 16,4 1 11-16,-5 7-8 0,-3 1 8 0,-5-1 0 15,0 7 0-15,-4 1 0 0,-4 7 0 0,-5 4 0 0,-3 7 0 0,-9 4 0 16,0 0 0-16,4 8 0 0,0 7 8 16,-8 11-8-16,-5 7 10 0,-3 5-2 0,-5-1-8 0,-4 7 12 15,-4 5-12-15,0-4 9 0,4-1-9 16,0-3 8-16,4-7-8 0,9-8 0 15,4 4 0-15,-1-8 0 0,5 4 0 16,9-3-12-16,-1 3 2 0,9-4 1 16,0 0-237-16,20 1-47 0</inkml:trace>
  <inkml:trace contextRef="#ctx0" brushRef="#br0" timeOffset="189146.4584">12336 10860 1962 0,'0'0'43'0,"0"0"9"16,0 0 1-16,0 0 3 0,0 0-45 0,0 0-11 0,0 0 0 0,0 0 0 0,0 0 17 0,0 0 2 15,0 0 0-15,9 4 0 0,-1 3 18 0,-8-7 4 16,0 0 1-16,0 0 0 0,13 8-1 0,-5-1 0 15,-8-7 0-15,0 0 0 0,4 11-1 0,9 4 0 16,-1 4 0-16,1 0 0 0,0 7-12 0,8 0-4 16,8 4 0-16,-4-1 0 0,-4 1-8 0,4 4-3 15,9-1 0-15,-1 5 0 0,-3-5-13 16,-1 1 11-16,-4-1-11 16,0 1 10-16,1-4-10 15,-1-1 0-15,-13-3 0 0,1 1 0 0,4-5 8 16,-9-11-8-16,0 0 0 15,1 0 8 1,-5-3 0-16,-4-8 0 0,13 0 0 0,-1-4 0 0,1-7 7 0,4-8 1 0,16-3 0 0,5-12 0 16,8-10 2-16,9-1 1 0,7-11 0 0,10 0 0 0,7 0-7 0,1-7-2 0,0-8 0 0,-1 4 0 0,1 0-10 0,0 4 0 0,-5 7 9 0,-3 4-9 15,-5 7 0-15,-9 8 8 0,-7 3-8 0,-5 8 0 16,-8 4-34-16,-1-1-11 16,-7 5-3-16,-9 3-1169 0</inkml:trace>
  <inkml:trace contextRef="#ctx0" brushRef="#br0" timeOffset="198578.1383">15490 10074 460 0,'0'0'41'0,"0"0"-33"0,-4-8-8 0,0-3 0 15,4 4 247-15,-4-1 47 0,4-3 10 0,0 11 1 16,0 0-201-16,0 0-41 0,0 0-8 0,0 0-2 0,0 0 10 0,0 0 1 16,0-7 1-16,0 7 0 0,0 0-21 0,0 0-4 15,0 0 0-15,0 0-1 0,0 0-19 0,0 0-4 16,0 0-1-16,8-4 0 0,-4-4-15 0,-4 8 11 15,0 0-11-15,0 0 10 0,0 0-2 0,0 0 0 16,0 0 0-16,0 0 0 0,0 0 5 0,0 0 1 16,0 0 0-16,0 0 0 0,0 0 8 0,0 0 2 15,9 12 0-15,-9-12 0 0,0 0 0 0,0 0 1 16,0 7 0-16,0-7 0 0,0 0-5 0,0 0-2 16,0 0 0-16,0 0 0 0,4 8-18 0,-4-8 8 15,0 0-8-15,0 11 0 0,0-11 0 0,0 0 0 0,0 0 0 16,0 0 0-16,4 7 0 0,-4-7 0 0,0 0 0 15,0 0 0-15,0 0 0 0,0 11 0 0,0-11 0 0,0 0 0 16,0 0 0-16,0 0 0 0,0 0 0 0,0 0 0 16,0 0 8-16,0 0-8 0,0 8 0 0,0-8 0 15,0 0 12-15,0 0-12 0,0 0 12 0,0 0-12 16,0 0 0-16,0 0 0 0,0 0 0 0,0 0 0 16,0 0 0-16,0 0 0 0,0 0 0 0,0 0 0 15,0 0 0-15,0 0 0 0,0 0 0 0,0 0 0 16,0 0 0-16,0 0 0 0,0 0 0 0,0 0 0 15,0 0 0-15,0 0 0 0,0 0 0 0,0 0 0 16,0 0 0-16,0 0 0 0,0 0 8 0,0 0-8 16,0 0 8-16,0 0-8 0,0 0 12 0,4 7-12 15,0 1 0-15,-4 3 0 0,0-11 0 0,5 7 0 0,-5-7 0 0,0 12 0 16,0-12 0-16,4 11 0 0,0 0 0 0,-4-4 0 16,4 8 0-16,0-4 0 0,1 1 0 15,-1 3 0-15,-4-4 0 0,0 4 0 0,4-4 0 0,-4 0 0 16,0 4 0-16,0-4 0 0,4 4 0 0,-4 0 0 15,0-8 0-15,0 5 0 0,0-1 0 0,0-11 0 16,0 0 0-16,0 11 0 0,0 0 0 0,0-11 0 16,0 0 0-16,4 11 0 0,-4-11 0 0,0 0 0 15,0 0 0-15,0 0 0 0,0 0 0 0,0 0 0 16,0 0 0-16,0 0 0 0,0 11 0 0,0-11 0 16,0 0 0-16,0 0 0 0,0 0 0 0,0 0 0 15,5 12 0-15,-5-12 0 0,0 0 8 0,0 0-8 0,0 0 0 16,0 0 0-16,0 0 8 0,0 0-8 0,0 0 0 0,8 11 0 15,-8-11 0-15,0 0 8 0,0 0-8 0,0 0 0 16,0 0 9-16,0 0-9 0,0 0 0 0,0 0 9 16,0 0-1-16,0 0-8 0,4 4 12 0,9-1-4 15,-9 1 4-15,9-4 1 0,-5-4 0 0,5 1 0 16,-1-1-13-16,1 0 9 0,3 0-9 0,1-3 8 16,0 3-8-16,4 0 0 0,-4 1 0 0,4-1 0 15,4 0 10-15,-4 1 0 0,8-1 0 0,-4 0 0 16,5 0-10-16,3 4 0 0,-3-3-12 0,3 3 12 15,1 0 0-15,-1 0 0 0,1 0 0 0,-1 0 0 16,1-4-11-16,0 4 11 0,-1 4-8 0,5-4 8 16,-5 0 0-16,5 0 0 0,0-4 0 0,0 4 0 0,4-4 0 15,0 4 0-15,-1 4 0 0,6-4-8 16,-5 0 8-16,4 0 0 0,-4 4 0 0,0-4 0 0,8 3 0 16,0-3 11-16,1-3-11 0,3-1 12 15,-4 4-4-15,5-4 0 0,4 0 0 16,-5 4 0-16,1 0-8 15,-1 0 0-15,-3 0 0 16,3-3 8-16,-4 3-8 16,1 0 0-16,-1 0 0 0,0 0 0 15,1 0 0-15,-1 3 0 16,5 1 0 0,-5-4 0-16,4 0 0 0,-7 4 0 15,3-4 0-15,-8 4 0 0,4-1 0 0,-4 1 0 0,0-4 0 0,4 0 0 0,0 0 0 0,-4 0 0 16,4 4 0-16,-4-4 0 0,4-4 0 0,0 0 0 0,1 4 0 0,-6 0 0 0,6 0 0 0,-5 0 12 0,-5 0-4 0,5 0 0 0,-4-3-8 15,0-1 0-15,-1 0-10 0,5-3 10 0,0 3 0 0,-4 4 0 0,0 0 0 0,0-4 0 0,-1 1 0 0,1 3 15 0,-4 0-3 0,-1 0-1 16,-3 0-11-16,-1 0 0 0,-4 7 0 0,0-7 8 16,5 7-8-16,-9-3 0 0,4-4-10 0,-4 4 10 15,0 0 0-15,0-4 0 0,0 3 0 0,0 1 0 16,0 0 0-16,-5 0 0 0,5-1 0 0,-4-3 0 16,4 4 0-16,-4-4 0 0,0 4 0 0,4-4 0 15,-5 0 0-15,5 0 0 0,-4 3 0 0,0-3 0 16,-5 0 0-16,5 0 0 0,0 4 0 0,4 0 0 15,-4 3 0-15,4-3 0 0,0 0 0 0,0 0 0 16,0-1 0-16,0 5 0 0,-5-5 0 0,5 5 0 16,0-1 0-16,-4-3 0 0,0 4 0 0,0-1 0 15,-1 0 0-15,1-3 0 0,0 0 0 0,-4 3 0 16,3-3 0-16,-3-4 0 0,-1 4 0 0,1-1 0 16,-5-3 0-16,5 8 0 0,0-4 0 0,-5-4 0 0,0 3 0 0,1-3 10 15,-9 0-10-15,8 4 8 0,-8-4-8 16,9 0 0-16,-9 0 9 0,8 0-9 0,-8 0 0 0,8 4 8 15,1 0-8-15,-9-4 0 0,0 0 0 0,12 0 0 16,-3 0 0-16,-1 3 0 0,0-3 0 0,5 4 9 16,-5 0-9-16,5-4 0 0,-13 0 0 0,8 0 0 15,1 0 0-15,-1 0 0 0,-8 0 0 0,0 0 10 16,13 0-10-16,-13 0 8 0,12-4 6 0,-3 0 1 16,-5-3 0-16,4-1 0 0,5 1 6 0,-5-1 2 15,5-6 0-15,-5-1 0 0,-4-4-23 0,1-7 9 16,-5 0-9-16,0-11 0 15,-5-12-93-15,-11-10-26 0</inkml:trace>
  <inkml:trace contextRef="#ctx0" brushRef="#br0" timeOffset="270417.4257">2220 11978 2278 0,'0'0'50'0,"0"0"10"0,0 0 3 0,0 0 1 0,0 0-51 0,13 8-13 15,-1 3 0-15,1-4 0 0,4 4 65 0,-5 1 11 16,5-1 1-16,8-4 1 0,-4 1-43 0,17-1-9 15,-9 1-2-15,13-1 0 0,-8-3-15 0,8-1-9 16,-4 1 10-16,8-4-10 0,-13 0 0 0,5 0 0 16,-4 0 0-16,3-4 0 0,-3 1 0 0,4 3 0 15,-13-8 0-15,-4 5 0 16,4-1-109 0,-13 0-15-16,5 0-4 0,-4 1-921 0</inkml:trace>
  <inkml:trace contextRef="#ctx0" brushRef="#br0" timeOffset="270698.834">2803 11751 691 0,'0'0'61'0,"0"0"-49"0,0 0-12 0,0 0 0 16,0 0 446-16,0 0 86 0,0 0 18 0,0 0 3 16,0 7-365-16,4 1-72 0,-4 3-16 0,9-4-2 15,-5 5-62-15,9-1-12 0,-1-4-2 0,1 4-1 0,3 1 3 16,10-1 0-16,-5 0 0 0,8 0 0 0,0 0-12 0,9-3-3 15,-9-1 0-15,5 1 0 0,4 3-9 0,-9-4 0 16,0 1 0-16,1-1 8 0,-5-3-8 0,-8 3 0 16,-5-3 0-16,1 4 8 0,-9-5-8 0,5 5 0 15,-5 3 0-15,-8 0 0 0,4 4 10 16,-13 4 0-16,0 3 0 16,-12 11 0-16,-4-3-10 0,-5 0 8 15,5 7-8-15,-5-3 8 0,5-4 0 16,0 0-8-16,-1-4 12 0,9-4-4 15,-4 0-48-15,0 1-9 0,8-5-3 0,13-3-1371 0</inkml:trace>
  <inkml:trace contextRef="#ctx0" brushRef="#br0" timeOffset="275865.5672">2191 12787 460 0,'0'0'41'0,"0"0"-33"15,0 0-8-15,0 0 0 0,-4 0 335 0,-5 0 65 16,9 0 12-16,0 0 4 0,0 0-180 0,-4 7-36 15,4 1-8-15,0-8 0 0,0 0-73 0,-8 7-15 16,8 1-2-16,0-8-1 0,0 0-40 0,0 11-8 16,0-11-1-16,8 11-1 0,-4-4-26 0,5 5-5 15,7-5 0-15,10 4-1 0,-10-3-7 0,5-1 0 16,17 1-1-16,-9-1 0 0,5-3 0 0,4 3 0 16,4 1 0-16,0-5 0 0,0 1-11 15,-9-4 0 1,5 0 0-16,-9 4 0 15,5-4 0-15,-5-4 0 16,1 4 0-16,-5-4 0 16,-9-3-100-16,5 3-23 0,-4-3-4 0,-4 3-1 0,4-3-77 15,-13 3-16-15,17-11-3 0,-21 15-1 0</inkml:trace>
  <inkml:trace contextRef="#ctx0" brushRef="#br0" timeOffset="281586.3854">2275 13450 1868 0,'0'-22'83'0,"0"22"17"0,0 0-80 0,0 0-20 0,0 0 0 0,0 0 0 0,0 0 124 0,0 0 22 15,0 0 4-15,4 4 1 0,4 3-63 0,-3-3-12 16,-5-4-2-16,12 3-1 0,-8 1-28 0,9 0-5 16,4 0-2-16,4 3 0 0,8-7-2 0,-8 4-1 15,0 0 0-15,8-1 0 0,1-3-13 0,-9 0-2 16,0 0-1-16,8 0 0 0,-12 0 8 0,8-3 1 16,-8-5 1-16,-1 4 0 0,10 1-29 0,-14-5-21 15,5 1 3-15,-4-1 1 16,-1 1-24-16,-3 3-5 0,-1 0-1 0,4-3 0 15,1-1-167-15,-5 1-34 0,1 3-6 16</inkml:trace>
  <inkml:trace contextRef="#ctx0" brushRef="#br0" timeOffset="293013.9727">15474 14210 1497 0,'0'0'66'0,"0"0"14"0,0 0-64 0,0 0-16 0,0 0 0 0,0 0 0 15,0 0 200-15,0 0 37 0,0 0 7 0,0 0 2 16,0 0-98-16,0 0-20 0,0 0-4 0,0 0-1 0,8 8-35 15,0-1-8-15,1-3 0 0,-1 3-1 0,-8-7-70 0,8 4-9 16,5 0-11-16,0 0 3 0,3-4 17 0,5 0 4 16,9 0 1-16,3 3 0 0,1-3-14 0,8-3 0 15,4 3-12-15,8-8 12 16,1 4 16-16,4-3 11 0,-1 0 1 16,5-1 1-16,0 1-46 15,4-4-10 1,13-1-1-1,0 5-1 1,-1-1 29 0,-3 1 0-16,-1 0 0 0,1-1 0 0,-9 4 0 15,-4-3 0-15,4 3 0 0,-8 0 0 0,-9-7 0 0,-4 8 0 0,0-1 0 0,-4-4 0 0,0 5 0 16,-8-5 0-16,-9 4 0 0,0 1 0 0,-8-5-154 0,-5 5-25 0,-12 3-5 0,0 0 0 0</inkml:trace>
  <inkml:trace contextRef="#ctx0" brushRef="#br0" timeOffset="293690.081">15671 13841 460 0,'0'0'41'0,"0"0"-33"16,0 0-8-16,0 0 0 0,0 0 237 0,8 4 46 16,0 0 9-16,-8-4 1 0,0 0-85 0,0 0-18 15,0 0-3-15,0 0-1 0,0 0-46 0,0 0-10 0,0 0-2 0,0 0 0 16,0 0 0-16,0 11 0 0,-4-3 0 0,4-8 0 15,-4 7-102-15,-4 4-26 0,3 0 0 0,-3 1 0 16,0-1 0-16,4 0 0 0,-9 0 0 0,5 0 0 16,-5 0 0-16,5 1 0 0,-5-1 0 0,0 0 0 15,-3 0 0-15,3 4 0 0,0-4 0 0,-3 4 0 16,3 4 0-16,-4-4 0 0,5 0 0 0,-5-4 0 16,4 4 15-16,1-4-3 0,-1-4 0 0,5 5 0 15,-1-5-12-15,9 0 9 0,0 1-9 0,0-8 8 16,0 0 32-16,9 7 7 0,-9-7 1 0,4 8 0 15,4-4-39-15,1 3-9 0,-1-7 0 0,5 4 0 0,-1 3 0 16,1-3 0-16,4 3 0 0,4 4 0 0,0 1-8 0,8-1-4 16,-4 4-1-16,5 0 0 0,-1 0 13 0,4-4 0 15,1 4 0-15,0 3-9 0,-9-3 9 0,0-4 8 16,0 4-8-16,-4 0 11 0,-4-4-11 0,0 1 0 16,-5-1 0-16,-3 0 0 0,-1-4 0 0,-4-3 0 15,-4 4 11-15,0-1-11 16,0-3-92-16,4-1-25 0,5 1-5 0,-1-4-1232 0</inkml:trace>
  <inkml:trace contextRef="#ctx0" brushRef="#br0" timeOffset="300679.3256">3361 14844 518 0,'0'0'46'0,"0"0"-37"0,13-4-9 0,-13 4 0 0,0 0 152 0,0 0 28 15,0 0 5-15,0 0 2 0,0 0-51 0,0 0-11 16,0 0-1-16,-13 4-1 0,9 0-6 0,-9 3-1 16,5-3 0-16,4 0 0 0,-5-4-47 0,1 0-9 15,8 0-3-15,-13 0 0 0,5 0-33 0,8 0-6 16,0 0-2-16,-8 0 0 0,-1-4 1 0,9 4 0 15,-4-4 0-15,4 4 0 0,0 0 7 0,0 0 0 16,0 0 1-16,0 0 0 0,0 0-10 0,0 0-3 16,-8 0 0-16,8 0 0 0,0 0-2 0,0 0-1 15,0 0 0-15,0 0 0 0,-5-4 2 0,5 4 0 16,0 0 0-16,0 0 0 0,-8 0-11 0,8 0 12 16,0 0-12-16,0 0 12 0,-4-3-12 0,0 3 0 15,4-4 9-15,-13 0-9 0,5 4 0 0,-1-4 0 16,1 4-10-16,-5-3 10 0,1-5-20 0,-5 5 2 15,-4-1 1-15,0-4 0 0,0 1 6 0,-8 3 2 0,-5-3 0 16,5 3 0-16,-1 0 9 0,1-3 0 0,0 3 0 0,8-3 0 16,-5-1 9-16,-3 1-9 0,12-1 12 0,-4 5-12 15,5-1 0-15,3 4 0 0,0-4 0 0,9 0 0 16,-8 1 0-16,12 3 0 0,-5-4 0 0,5 4 0 16,0 0 8-16,0 0-8 0,0 0 0 0,0 0 0 15,-8-4 0-15,8 4 8 0,0 0-8 0,0 0 0 16,0 0 0-16,0 0 0 0,-4 8 0 0,4 3 0 15,0 0 0-15,0 4-9 0,0 0 9 0,-8 0 0 16,8 0 0-16,0 3 0 0,-5 1 0 0,1 0 0 16,4-1 0-16,0 1 0 0,-8 3 0 0,4-3 0 0,-5 3 0 15,5 1 0-15,4-5 0 0,-4 5 0 0,-9-5 0 16,13 5 0-16,0-5 0 0,-8 5-8 0,4-1 8 16,4-3 0-16,0-8 0 0,0 4 0 0,0-4 0 15,0 0 0-15,0 0 0 0,4-3 0 0,-4-8 0 16,0 7 0-16,8 1 0 0,-8-8 0 0,4 7 0 0,5-3 0 15,-5 3 0-15,-4-7 0 0,0 0 0 0,13 4 0 16,-9 0 0-16,8-1 0 0,1 1 0 16,-1 0 0-16,5-4 0 0,0 0-8 0,0 0 8 0,4 4-13 15,8-1 5-15,-8-3 8 0,0 0-12 0,8 4 12 16,1-8-10-16,-5 8 10 0,4 0 0 0,-12 3 0 16,4-3-8-16,0 0 8 15,0 3-27-15,0 0-2 0,-4 1-1 0,0 3 0 16,-1-3-149-16,-3 3-29 0</inkml:trace>
  <inkml:trace contextRef="#ctx0" brushRef="#br0" timeOffset="301544.1099">3344 15504 806 0,'0'0'36'0,"13"-8"7"0,-9 1-35 0,-4 7-8 0,13-4 0 0,-13 4 0 0,12-4 191 0,-12 4 36 0,0 0 7 0,0 0 2 16,0 0-157-16,0 0-31 0,9 0-7 0,-9 0-1 15,0 0 18-15,0 0 3 0,0 0 1 0,0 0 0 16,0 0-18-16,0 0-4 0,0 0-1 0,0 0 0 16,0 0-14-16,0 0-2 0,-5-4-1 0,1-3 0 15,4 3-14-15,0-3-8 0,-8 3 10 0,4 0-10 16,-5-7 10-16,1 7-10 0,-1-3 10 0,-3 0-10 15,-1-1 0-15,5 4 0 0,-5-3 0 0,1-1 0 16,-1 1 0-16,-4 3 0 0,1-3 0 0,-5-1 0 16,4 5 0-16,-8-1 0 15,4 0 0-15,-9 0 0 16,5 1 0-16,-4 3 0 0,4 0 0 0,-5 0-10 0,-3 3 10 0,8 1-8 16,-1 0 8-16,5 3-8 0,-4 1 8 0,8-4 0 0,1-1-9 0,3 1 9 0,1 3 0 0,7-7 0 15,-7 0-9-15,12 0 9 0,0 0 0 0,0 0 0 16,0 12 0-16,0-12 0 15,0 0-8-15,-9 7 8 0,5 4 0 0,4 4 0 0,-8-4 0 0,8 4 0 16,8 4 0-16,-8 0 0 0,0-1 0 0,4 5 11 16,5-5-11-16,-9 5 10 0,0-1-10 0,4 0 0 15,4 1 0-15,-8 3 8 0,5-8-8 16,-5 1 0-16,0 0 0 0,0 3 0 16,4 4 0-1,-8-7 0-15,4 7 0 16,0-8 8-16,-5 1-8 15,-3 0 0-15,4-1 9 16,4-7-9-16,-13 4 10 0,13 0-2 0,-8-7-8 0,4 3 12 0,-1 0-12 16,5-3 0-16,0-8 0 0,0 0 0 0,-8 7 8 0,8-7-8 0,0 0 0 0,0 0 0 0,0 0 8 0,0 0-8 0,0 0 0 0,13 7 9 0,3 1-1 0,-3-1 0 0,4-3 0 0,4 0 0 15,0 0 0-15,4 3-8 0,0-3 12 0,4 3-4 16,1 1-8-16,-1-1 0 0,0 1 9 0,5-1-9 16,4 4 0-16,-9-3 0 0,5 3 0 0,-1 0-707 15,1 0-138-15</inkml:trace>
  <inkml:trace contextRef="#ctx0" brushRef="#br0" timeOffset="307638.401">11154 15723 403 0,'0'0'36'0,"0"0"-36"15,-9 4 0-15,1 4 0 0,-1-5 356 0,9-3 64 16,0 0 12-16,-8 8 4 0,0-4-219 0,8-4-43 16,0 0-9-16,0 0-1 0,0 0-60 0,0 0-12 15,8 3-3-15,5 1 0 16,-1 0-57-16,9-4-12 0,4 3-3 0,9-3 0 0,8 0 17 0,4 0 3 15,-8 0 1-15,16-3 0 0,1-1-16 0,-5 0-3 0,0 1-1 0,-3-1 0 16,-5-4-18-16,8 5-11 0,4-5 2 16,-3 4 0-16,-9 1 9 0,-9-1 0 0,1-3 0 0,-9 7 0 15,-4-4-16-15,-4 4-2 0,-5 0 0 0,5 4-893 16,0-4-178-16</inkml:trace>
  <inkml:trace contextRef="#ctx0" brushRef="#br0" timeOffset="307875.6419">11703 15690 1728 0,'-13'4'76'0,"9"-4"16"0,-4 0-73 0,8 0-19 0,0 0 0 0,0 0 0 16,4 7 313-16,0 1 59 0,0-1 12 0,1 8 3 0,-5 7-259 0,0 4-52 15,4 8-11-15,0 7-1 0,4 15-36 0,1 3-6 16,-9 1-2-16,4 3 0 15,4-3-12-15,1 0-8 0,-5-4 8 0,0 3-8 0,9-7 0 0,-5-7 0 16,1 0 0-16,-9-4 0 16,0-4-16-16,0-3-8 0,8-5-2 0,-4-3 0 15,-4-7-133-15,0 0-26 0,4-1-6 0,5-6-1 0</inkml:trace>
  <inkml:trace contextRef="#ctx0" brushRef="#br0" timeOffset="308244.0923">12416 15567 460 0,'0'0'41'0,"0"0"-33"0,0 0-8 0,13-8 0 16,-1 5 241-16,-3-1 47 0,-9 4 8 0,8-7 3 15,5-1-115-15,-5 4-24 0,-8 4-4 0,0 0 0 16,0 0-28-16,0 0-6 0,0 0-1 0,0 0 0 16,-13-3 4-16,9-1 1 0,4 4 0 0,0 0 0 15,-4 0-22-15,4 0-4 0,0 7 0 0,0 8-1 16,0 0-79-16,-13 8-20 0,1 3 0 0,-5 7 0 16,4 12 55-16,1 3 7 0,-9 16 2 0,4-1 0 15,9 0-52-15,-5 4-12 0,1 1 0 0,7-1 0 16,1-8-24-16,4-3-8 0,9-4-2 0,3 1 0 15,-8-9 3 1,13-3 1-16,4-4 0 0,0-3 0 0,0-4 44 0,4-4 9 0,0-4 1 0,1-7 1 0,7-4-25 0,-8-3-17 16,-4-4 2-16,9-12-993 15,7-7-200-15</inkml:trace>
  <inkml:trace contextRef="#ctx0" brushRef="#br0" timeOffset="308814.6802">12752 15973 691 0,'-9'4'61'0,"9"-4"-49"16,0 0-12-16,0 0 0 0,0 0 489 0,0 0 95 0,0 0 20 0,0 0 3 16,0 0-383-16,0 0-77 0,4 7-15 0,1 1-4 15,3 3-102-15,-4 8-26 0,5-1 0 0,-1 1 0 16,-4 7 8-16,0 0-8 0,9 4 8 0,-1 3-8 15,-7-7 0-15,3-3 0 0,0-1 8 0,5-3-8 16,-5-1 0-16,1-3 0 0,-1 0 0 0,-4-4 0 16,-4-11 0-16,0 0 0 0,0 0-11 0,0 0 11 15,5 4-47-15,3-4-4 0,-4-4-1 0,0-3 0 16,1-8 3-16,-5-7 0 0,4-1 0 0,0-6 0 16,-4-5 11-16,0-3 2 0,4-4 1 15,-4-4 0-15,0 0 20 0,0-3 4 0,0 3 1 0,0 4 0 16,0 4 10-16,4 7 0 0,-4 8 0 0,5 3 0 0,-1 8 13 15,0 3 5-15,4 8 1 0,5 8 0 0,-5 11 24 16,1 7 5-16,3 3 0 0,-3 9 1 0,3 3-17 16,-8 0-3-16,1-4-1 0,3 0 0 0,5-3-20 0,-9-4-8 15,0-1 0-15,0-3 9 0,-4-7-9 0,4-8 0 16,1 0 0-16,-1-3 0 0,-4-8 0 0,4 4 0 16,-4-4 0-16,8 0 0 0,-3-4-13 0,3-4 5 15,0 1 8-15,1-8-13 0,-5-4 13 0,4-3-12 16,1-4 12-16,3-4-12 0,-8-3 3 0,9-12 1 15,-5-4 0-15,5 1 0 0,-5 0 8 0,1 3 0 16,-1 4 0-16,1 7-8 0,3 5 8 0,-3 6 0 0,-1 5 0 16,4 6 0-16,1 5 0 0,4 3 12 15,0 8-2-15,4 3-1 0,-5 8 27 0,1 8 4 0,0 3 2 0,-5 11 0 16,1 0-10-16,4 4-3 0,-5 4 0 0,1-4 0 16,0-8-18-16,-5 1-11 0,-4-8 12 0,0 0-12 31,1-7-55-31,3-4-17 0,0-4-4 0,1-4-1 15,3-3-95-15,1 0-20 0</inkml:trace>
  <inkml:trace contextRef="#ctx0" brushRef="#br0" timeOffset="309079.7229">13737 16133 2649 0,'0'0'117'0,"0"0"25"0,0 0-114 15,9 8-28-15,3-4 0 0,-3-1 0 0,-1 1 108 0,0 0 16 16,9 3 4-16,4-3 0 0,0 3-52 0,0-3-9 16,4 0-3-16,-4 0 0 0,0 3-54 0,-4-3-10 15,8-1 0-15,-8 1 0 0,-5 4 0 0,1-1 0 16,-5-3 0-16,-8-4 0 0,-4 11 12 0,-4 4 0 16,-5 4 0-16,-4 7 0 0,-4 3-12 0,1 1 12 15,-10 4-12-15,1 3 12 16,-1-3-70-16,1-5-14 0,0 1-2 0,8-7-1 15,-4-5-93-15,8-3-20 0,0-4-3 0,4-7-1009 0</inkml:trace>
  <inkml:trace contextRef="#ctx0" brushRef="#br0" timeOffset="309512.079">14131 15694 2880 0,'0'0'128'0,"0"0"25"0,0 0-122 0,0 0-31 15,0 0 0-15,0 0 0 0,9 3 98 0,-1 5 14 0,-8-8 2 0,13 4 1 16,-9 3-53-16,4 4-10 0,-3 4-3 0,3 4 0 16,-4 3-17-16,-4 4-3 0,9 0-1 0,-5 4 0 15,0 0-43-15,-4-4-9 0,0 0-1 0,0-4-1 16,0-3 14-16,0 0 4 0,0-1 0 0,4-3 0 15,-4 0-31-15,4-7-5 0,-4-1-2 0,5 0 0 16,-5-3 8-16,0-4 2 0,0 0 0 0,0 0 0 16,0 0 21-16,4-7 5 0,0-8 1 0,0 0 0 0,0 0 9 0,0-15 0 15,1-3 0-15,-1-8 0 0,4 0 0 0,-4 3 0 16,5-6-9-16,-1 6 9 16,1 1 0-16,3 7 10 0,-3 1-1 0,3 2 0 15,1 5 0-15,-1 3 0 0,5 8 0 0,4 0 0 0,0 4 8 16,4 10 2-16,5 5 0 0,-1 7 0 0,-4 7 6 15,0 8 2-15,-4 3 0 0,0 12 0 0,-4 4 0 0,0-1 0 16,-9 0 0-16,5 1 0 0,-5-12-15 0,1-3-4 16,-9-1 0-16,0-3 0 0,0-8-8 0,4-7-12 15,-4 0 2-15,0-4 1 16,0-11-140-16,0 0-28 0,8 4-6 0,0-8-1159 0</inkml:trace>
  <inkml:trace contextRef="#ctx0" brushRef="#br0" timeOffset="309779.254">14756 15123 2073 0,'0'0'184'0,"0"0"-147"0,0 0-29 0,0 0-8 16,0 8 232-16,5-1 44 16,-1 5 10-16,4-1 2 0,-4 0-177 0,9 0-35 0,-1 8-8 0,5-4 0 15,0 7-10-15,4 8-2 0,4 0 0 0,0 7 0 16,1 0-38-16,3 4-8 0,0 0-2 0,1 8 0 0,-1-5 1 15,-4 5 0-15,-8 7 0 0,4 7 0 0,-9 4-9 0,-3 0 8 16,-5-4-8-16,-4 1 8 16,-4-5-8-16,0-3 0 0,-13-3 0 0,0-1 8 15,0-4-36-15,-4 4-7 16,0-3-1-16,-4-1-1020 0,0-7-203 0</inkml:trace>
  <inkml:trace contextRef="#ctx0" brushRef="#br0" timeOffset="314162.0468">15570 15537 1324 0,'0'0'59'0,"0"0"12"0,0 0-57 0,0 11-14 16,0-11 0-16,0 0 0 0,0 0 348 0,0 0 68 15,0 0 12-15,0 0 4 0,0 0-294 0,4 11-58 16,5-3-12-16,3-4-3 0,1-1-53 0,8 1-12 16,-4-4 0-16,8 4 0 0,4-4 17 0,0 4 3 15,1-4 1-15,-1 0 0 0,5 0-33 0,-1 0-8 0,-3-4 0 0,-1 0-1 16,0 0 21-16,1-3 16 0,-9-1-2 16,0-3-943-16,-9 0-189 15</inkml:trace>
  <inkml:trace contextRef="#ctx0" brushRef="#br0" timeOffset="314365.0056">15646 16096 3110 0,'0'0'68'0,"0"0"15"0,0 0 2 0,0 0 3 0,8 4-71 0,4-4-17 0,1 4 0 0,8-4 0 15,0 0 55-15,4 0 7 0,9 0 2 0,-1-4 0 16,18-7-25-16,-1-1-5 0,-4-2-1 0,4-5 0 15,-3-3-108-15,-1-8-21 0,-4 0-5 0</inkml:trace>
  <inkml:trace contextRef="#ctx0" brushRef="#br0" timeOffset="316576.154">17021 15246 864 0,'0'0'76'0,"0"0"-60"0,0 0-16 0,0 0 0 0,0 0 246 0,0 0 46 16,-8 4 10-16,-1-4 2 0,1-4-106 0,0 4-21 15,3-3-4-15,5 3-1 0,-8 0-88 0,0 0-19 16,-1 0-3-16,1 0-1 0,-1 3-21 0,1-3-5 15,-4 4-1-15,3 4 0 0,-3 3 2 0,-1 4 0 16,-4 3 0-16,0 8 0 0,1 0-1 0,3 4 0 16,0 8 0-16,-3 3 0 0,3 7-9 0,1 4-2 15,-1 4 0-15,5 4 0 0,-1-1-6 16,5 16-2-16,0-12 0 0,8-3 0 0,0-12-16 16,5-3 10-16,-1-11-10 0,5-1 8 0,3-3-8 15,5-4 0-15,4-4 0 0,1-3 8 0,7-4-8 16,1-4 0-16,3-7 0 0,5 0 0 0,0-8 0 0,0-7 0 15,0-4 0-15,0-4 0 0,-4 0 0 0,0-14 0 0,-1-4 0 16,-3-16 0-16,-9-6 0 0,4-5 0 0,-8-6 0 0,0-9 0 16,-4 5 0-16,-8-4 0 0,-1-4 0 0,-8-8 0 15,-4 8-49 1,0 4-12-16,-9 11-3 0,-4 0 0 16,-4 15 0-16,0 7 0 0,-8 11 0 15,-9 12 0-15,0 7 52 0,-8 15 12 0,-8 8 0 16,3 14 0-16,-3 4 31 0,8 15 9 0,0 7 1 15,4 5 1-15,8-1-42 0,5-4 0 0,8-7-13 0,8-4-881 0,5-7-176 0</inkml:trace>
  <inkml:trace contextRef="#ctx0" brushRef="#br0" timeOffset="316986.2908">18003 14907 288 0,'0'0'25'0,"8"-7"-25"15,-4-1 0-15,-4 8 0 0,0 0 264 0,9-3 48 16,-1-5 10-16,-8 8 2 0,4-4-88 0,-4 4-18 15,0 0-3-15,0 0-1 0,0 0-48 0,0 0-10 0,0 0-1 0,0 0-1 16,0 0-50-16,0 0-11 16,0 0-1-16,0 0-1 0,0 0-27 0,0 0-4 0,0 0-2 15,-4 12 0 1,0 6-20-16,-9 1-4 0,1 7-1 0,-5 4 0 0,-4 7-13 0,-4 4-4 0,0 11 0 16,-9 19 0-16,5-4-4 0,-1-4-2 0,1 1 0 15,8-5 0-15,8-3 2 0,1 0 0 16,-1-4 0-16,9 1 0 0,4-5-12 0,8-3 0 15,1-4 0-15,3 0 0 0,5-8 0 0,4-3 0 16,0 0 0-16,4-8 0 0,0-3-100 0,1-8-23 16,-1 0-4-16,4-7-1 0,0-4-84 0,1-7-16 15</inkml:trace>
  <inkml:trace contextRef="#ctx0" brushRef="#br0" timeOffset="317520.5603">18099 15377 3110 0,'0'0'138'0,"-4"0"28"0,4 0-133 0,0 0-33 16,-9 4 0-16,9-4 0 0,0 7 109 0,-4 0 15 15,4 5 4-15,0 6 0 0,0 1-103 0,0 0-25 16,4 3 0-16,1 0 0 0,-1 4 0 0,0 0 0 16,4-3 0-16,1-1 0 0,-1 1 0 0,5-1 0 15,-5 0 0-15,5-7 0 0,-1 0 0 0,1-4 0 16,-5-3 0-16,-8-8 0 15,0 0-46-15,17 3-14 0,0-3-4 0,-9 0 0 16,5-7 30-16,-5 0 6 0,-4-5 0 0,1-3 1 16,3-3-8-16,-4-5-1 0,-4-3-1 0,4-3 0 0,1-1 37 0,-1-4 16 0,-4 1 0 15,4-5-1-15,0 5-15 0,0-4 0 0,1 3 0 0,-1 0 0 16,0 8 10-16,0 8-1 0,-4-1 0 0,4 8 0 16,1 4 23-16,-5 7 5 0,0 0 1 0,8 18 0 15,0 8-8-15,1-3-2 0,-1-1 0 0,0 8 0 16,-3 3-13-16,-1 5-3 15,4-5-1-15,1 4 0 0,-1-3-11 0,5-4 0 0,-5-4 0 0,0 0 8 16,1-4 14-16,-1 1 2 0,1-8 1 0,-1-1 0 16,0-6-53-16,1-1-12 0,-1-7-1 0,0 0-1 15,1-3 7-15,3-9 2 0,-7 1 0 0,3-7 0 0,-4-1 17 16,5-7 3-16,-1-4 1 0,5 4 0 0,-5-8 12 0,5 5 0 16,-1-9 0-16,1 1 0 15,-5 0 0-15,5 3 12 0,-1 1-3 0,-3 7 0 0,-1 3 7 16,0 8 2-16,1 4 0 0,-5 8 0 15,4-1 6-15,1 8 2 0,-1 10 0 0,1 9 0 0,-1 7 6 16,0-4 2-16,1 3 0 0,-1 5 0 0,1 3-34 0,-5-3 0 16,4-1-10-16,0 1 10 0,5 3-14 0,-5 4 5 15,5-7 1-15,4-4 0 16,-5-1-109-16,1-6-22 0,-5-8-4 0,5 0-1276 0</inkml:trace>
  <inkml:trace contextRef="#ctx0" brushRef="#br0" timeOffset="317996.1438">19160 15317 172 0,'0'0'16'0,"0"0"-16"0,0 0 0 0,0 11 0 16,0-11 605-16,0 0 119 0,0 8 23 0,0 3 5 15,0 0-496-15,4 4-98 0,1 0-20 0,-1 4-4 16,0-1-74-16,-4 5-14 0,0-1-3 0,0-7-1 16,0 7-26-16,4-3-4 0,-4 3-2 0,0 1 0 15,4-5-10-15,1 5 0 0,-1-5 0 0,0 5 0 0,0-5 0 0,-4-3-9 16,4 0 0-16,-4-4 0 0,0-11-7 0,0 0-2 15,0 0 0-15,0 0 0 16,0 0-11-16,0 0-3 0,0 0 0 0,0 0 0 0,0-11 32 16,4-8 12-16,-4-3-1 0,5-4 0 0,-1-8-11 0,0 1 0 15,4-1 0-15,1 1 0 0,-1-1 0 0,5 1 0 16,4-1 0-16,-5 4 0 0,1 1 0 0,-1 6 12 16,5 1-2-16,0 7 0 0,-5 4 8 0,1 3 2 15,4 5 0-15,0 6 0 0,-1 5-1 0,1 3 0 16,0 4 0-16,-4 0 0 0,3-4-7 0,-3 4-2 15,-1 3 0-15,5 1 0 0,-4 3-10 0,-5-3 0 16,1 3 9-16,3 5-9 0,1-5 0 0,-5-7 0 16,1 0-12-16,-5-4 4 15,0 0-137-15,0 0-27 0,0-3-6 0,-4-8-1230 0</inkml:trace>
  <inkml:trace contextRef="#ctx0" brushRef="#br0" timeOffset="318226.407">19601 14661 2876 0,'0'0'128'0,"0"0"25"16,4 8-122-16,0-1-31 0,0 4 0 0,5 1 0 15,-5-1 109-15,8 4 16 0,-3 3 3 0,7 5 1 16,10 6-35-16,-1 1-7 16,0 4-2-16,4-1 0 0,1 5-85 0,-1 6-16 0,0 5-4 0,1 3-1 0,-5 8 21 0,0 10 0 15,0 1 0-15,-4-7 0 0,-8-1 0 0,-1-7 0 16,-3 3 0-16,-5 1 0 0,-4 3 0 15,0-3 0-15,-4 3 0 0,0 5 0 16,-9-9-35-16,0-3-2 0,1-4-1 0,-9 4-998 16,-4-7-199-16</inkml:trace>
  <inkml:trace contextRef="#ctx0" brushRef="#br0" timeOffset="332900.1178">20406 15362 748 0,'4'4'67'0,"-4"-4"-54"0,0 0-13 0,0 0 0 0,8 0 256 0,1 0 49 15,-9 0 10-15,0 0 1 16,4 3-135-16,9 1-27 0,-1 0-6 0,-3 0 0 0,3-1-68 0,-4 1-12 16,5 0-4-16,0-1 0 0,3-3 52 0,1 4 9 15,0-4 3-15,4 0 0 0,0-4-52 0,4 4-9 16,0-3-3-16,5-1 0 0,-5 4-51 0,8-7-13 15,-3 3 0-15,3 0 0 0,5-3 0 0,-4-1 8 16,3 4-8-16,-7-3 0 0,-5 0 0 0,-4-1 0 16,4 4 0-16,-4-3 0 0,0-1 0 0,-4 5 0 15,-5-5 0-15,1 5 0 16,-5-1-72-16,-8 4-15 0,0 0-2 0,0 0-1 16,-4-11-94-16,0 3-20 0,-9 1-3 0</inkml:trace>
  <inkml:trace contextRef="#ctx0" brushRef="#br0" timeOffset="333148.2381">20737 14982 2653 0,'0'0'117'0,"0"0"25"0,0 0-114 0,9 0-28 0,-9 0 0 0,0 0 0 16,0 0 132-16,0 0 21 0,0 0 4 0,8 7 1 15,0 1-70-15,-4 3-15 0,1 0-2 0,-1 11-1 16,0 8-50-16,0 4-9 0,0 7-3 0,5 7 0 15,-5-3 10-15,0 0 2 0,-4-4 0 0,0 3 0 16,4-6-20-16,1-5 0 0,-1 1 0 0,4-1 0 16,-4-7-57-16,5 0-9 15,-1-3-2-15,-4 3 0 0,1-4-197 16,-1 1-40-16</inkml:trace>
  <inkml:trace contextRef="#ctx0" brushRef="#br0" timeOffset="335669.0488">21744 14822 1843 0,'-21'3'81'0,"17"-3"18"0,-5 4-79 0,1-4-20 16,4 0 0-16,-5 0 0 0,5 4 117 0,0-1 20 16,4-3 4-16,0 0 1 0,0 0 3 0,0 0 1 15,0 0 0-15,8 4 0 0,5 0-117 0,-5 0-29 16,5 3 0-16,-1-7 0 0,1 4 57 0,4 0 6 16,4-1 1-16,4 1 0 0,4 0-4 0,-4-4-1 15,5 0 0-15,-5 3 0 0,4-3-22 0,-4 0-4 16,5 0-1-16,-1 0 0 0,-4 0-9 0,0-3-3 15,1 3 0-15,-1 0 0 0,-4-4-8 0,-4 4-3 16,-5-4 0-16,5 4 0 0,-5-3-9 0,-12 3 10 0,0 0-10 0,0 0 10 16,13 0-10-16,-13 0 0 0,0 0 9 0,0 0-9 15,0 0 0-15,0 0 8 0,0 0-8 0,0 0 0 16,0 0 0-16,0 0 0 0,0 0 0 0,0 0 8 16,-8-4-8-16,3 4 0 0,5 0 0 0,0 0 0 15,0 0 0-15,0 0 0 0,0 0 0 0,0 0 0 16,0 0 0-16,0 0 0 0,0 0 0 0,0 0 0 15,0 0 0-15,0 0 0 0,0 0 0 0,0 0-8 16,0 0 8-16,0 0 0 0,0 0 0 0,0 0 8 16,0 0-8-16,0 0 0 0,0 0 0 0,0 0-8 15,0 0 8-15,0 0 0 0,0 0 0 0,9-4 8 16,-9 4-8-16,8 0 0 16,-8 0 0-16,0 0-8 0,0 0 8 0,0 0 0 0,0 0 0 0,0 0 0 15,9 0 0-15,-9 0 0 0,0 0 0 0,0 0 0 0,8 8 0 0,-4 3 9 16,0 0-9-16,-8 4 0 0,-4 0 11 0,-1 3-11 15,5 5 10-15,-4-1-10 0,-1 4 8 0,-3 4-8 16,-1 0 0-16,1 0 0 0,-1 7 0 0,-4-4 0 16,5 1 0-16,-1 0 0 0,-4-1 0 0,1-3 8 15,-5 0-8-15,0-4 0 0,0 0 0 0,-4 0 0 16,4-4 0-16,-5 1 0 0,5-1 0 0,-4-3 8 16,0-1-8-16,0 5 0 0,0-8 0 0,4 3 0 15,0-3 0-15,4 0 0 0,4-4 0 0,1 0 0 16,-1 1 0-16,13-12 0 0,0 0-9 0,5 7-5 0,3 0-1 15,0-3 0-15,1 4 15 0,3-1 0 16,1-3 0-16,4 0 0 0,4-1 16 0,0 1 7 0,4 0 1 0,0-1 0 16,4-3-16-16,5-3-8 0,4-1 10 0,3 0-10 15,6-3 0-15,-1-1 0 0,4 1 0 0,-4-1 0 32,-12 1-22-32,-1 0-4 0,1-1-1 0,-5-3 0 15,1 3-19-15,-5-3-4 0,-4 0-1 0,0 4-977 0,-5-8-195 0</inkml:trace>
  <inkml:trace contextRef="#ctx0" brushRef="#br0" timeOffset="336157.3496">22570 14702 2433 0,'0'0'53'0,"-4"4"11"0,-5 0 3 0,5 0 2 0,-4-1-55 0,-1-3-14 15,9 0 0-15,0 0 0 0,0 0 148 0,0 0 26 0,0 0 6 0,0 0 0 16,9 4-104-16,8 0-20 0,-1-4-5 0,5 3-1 15,0-3-24-15,9 0-5 0,3-3-1 0,5 3 0 16,8-4-11-16,-4 0-9 0,0 1 12 0,-4-5-12 16,-13 4 0-16,4-3 0 0,-4-1 0 0,5 5-9 15,-9-1 9-15,-5 0 0 0,1-3 0 0,-4 3 0 16,-13 4-151 0,0 0-34-16,0 0-7 0</inkml:trace>
  <inkml:trace contextRef="#ctx0" brushRef="#br0" timeOffset="336360.4043">22780 14740 3286 0,'-5'3'72'0,"1"5"16"0,0-1 2 0,4 1 2 15,0-1-73-15,-4 1-19 0,4-1 0 0,-4 4 0 0,4 4 67 0,-5 7 9 16,-3 5 3-16,4 10 0 0,0 0-63 0,0 8-16 16,-1 3 0-16,1 12 0 0,4 0 28 0,-4 3 2 15,0-7 1-15,4-4 0 16,0-4-50-16,8-7-9 0,-4-3-3 0,9-5 0 15,-1 1-9-15,5-8-3 0,0-4 0 0,0-3 0 16,4-4-136-16,-4-4-27 0,-1-4-6 0,1-7 0 0</inkml:trace>
  <inkml:trace contextRef="#ctx0" brushRef="#br0" timeOffset="336741.2912">23371 14561 2354 0,'0'0'104'0,"0"0"22"0,0 0-101 0,0 0-25 0,0 0 0 0,0 0 0 15,0 0 155-15,0 0 25 0,0 0 6 0,-4 7 1 0,-5 1-85 0,1-1-17 16,-5 1-3-16,1 6-1 0,-1 1-36 0,1 4-7 16,-1 3-2-16,-4 1 0 0,5 7-13 0,-1-1-3 15,-4 9-1-15,5 3 0 0,-1 3-10 0,1 8-1 16,-1 4-8-16,5 11 12 0,-5 4-20 0,5-4-5 16,4-3-1-16,-9-1 0 15,0-7 24-15,5-4 5 0,0-3 1 16,3-5 0-16,5 1-16 0,0-8 0 15,0 1 0-15,5-5 0 0,-1-3-26 0,4-4 2 16,1-4 0-16,-1-7 0 0,5-4-101 0,-1-3-20 16,1-12-4-16,3-3-1235 0</inkml:trace>
  <inkml:trace contextRef="#ctx0" brushRef="#br0" timeOffset="337244.4169">23337 14866 2361 0,'-21'11'104'0,"17"-3"23"0,4-8-102 16,0 4-25-16,0 3 0 0,0 4 0 0,0 0 195 0,0 1 33 0,0 6 8 0,-4 5 0 15,4-1-161-15,0 4-33 0,0-4-6 0,0 1-2 16,0-5-34-16,4 1 0 0,0 0 0 0,5-8 0 16,-1 0-10-16,1 0-9 0,3-3-1 0,-3-5-1 15,-9-3-9-15,12 0-2 0,1-3 0 0,-1-1 0 16,1-3 15-16,-5-5 2 0,5-3 1 0,-5 1 0 15,1-5 14-15,-5-3 0 0,4-1 0 0,-4 1 0 0,1-8 0 0,-1 0 0 16,4 0-10-16,5 1 10 0,-5-1-12 16,1 0 3-16,3 0 0 0,1 8 0 0,-1 3 9 0,-3 4 0 15,-5 4 0-15,-4 11-8 0,13 0 8 0,-1 4 11 16,-4 7-3-16,-3 8 0 0,3-1 23 0,-4 8 4 16,-4 4 1-16,0 0 0 0,0 0-10 0,0-4-2 15,0-4 0-15,0 1 0 0,0-5-14 0,-4-3-10 16,4 0 12-16,0-4-12 0,0-3 0 0,0-8 0 15,0 0 0-15,0 0 0 0,13 3-8 0,-13-3-6 16,12-3-1-16,1-5 0 0,-1-3-4 0,1-4-1 16,0 4 0-16,3-8 0 0,-3-3 11 0,0 0 9 15,-1-5-13-15,1 1 5 0,-1 4 8 0,-3-4 0 16,3 0 0-16,1 3 0 0,-5 1 0 0,1 3 0 16,-1 8 12-16,5 0-4 0,-13 11 29 0,0 0 7 15,0 0 0-15,8 4 1 0,0 11-22 0,1 3-5 0,-5 8-1 16,4 4 0-16,-4 4-4 0,1-1-1 0,-5 1 0 15,4-1 0-15,0-3-12 0,0 0 0 0,-4-4 0 0,4 0 0 32,1-3-93-32,-1-1-12 0,0-3-3 0,0-1 0 15,-4-7-122-15,4 1-25 0,-4-9-5 0,0-3 0 0</inkml:trace>
  <inkml:trace contextRef="#ctx0" brushRef="#br0" timeOffset="337489.236">23342 15392 1267 0,'-21'11'56'0,"12"-4"12"0,5-3-55 0,-4 0-13 15,8-4 0-15,0 0 0 0,0 0 412 0,8 4 80 16,5-1 16-16,-1 1 4 0,5-4-359 0,12-4-71 16,-3 1-14-16,3-5-4 0,4-3-51 0,5-4-13 15,4 0 0-15,0-4 0 0,0 1 24 0,0-1 3 16,0-3 0-16,-4 3 0 0,-5 1-27 0,1-1 0 15,-1 0 0-15,-3 4 0 16,-5 1-104-16,-4 2-16 0,0 5-3 0,-4-1-817 16,-9 5-164-16</inkml:trace>
  <inkml:trace contextRef="#ctx0" brushRef="#br0" timeOffset="337832.408">23539 15455 460 0,'-13'8'41'0,"1"3"-33"0,3 0-8 0,5-4 0 16,4 1 586-16,0-1 115 0,0-3 23 0,0-4 5 16,0 0-513-16,8 7-104 0,5-3-20 0,8 4-4 15,-4-5-63-15,8 1-13 0,0 0-2 0,4-4-1 16,-3 4-9-16,3-4 8 0,-4 3-8 0,4-3 8 16,-3 4-8-16,-5-4 0 0,0 7 0 0,-5-3 0 15,-16-4 0-15,0 0 0 0,9 8 0 0,-9-8-11 16,0 0 11-16,8 11-8 0,-4 0 8 0,-4 4-8 15,-8 0 8-15,0 0 0 0,-5 0 8 0,0 3-8 0,-8-3 0 0,0 0 9 16,5 4-9-16,-5-4 0 0,4 0 8 16,0-4-8-16,5 0 0 0,-1 0 0 0,9-3 8 0,0-5-8 15,-5 5 0-15,9-8 0 16,0 0 0-16,0 0 0 0,0 0-8 0,17 3 8 0,0-6-10 16,4-1 10-16,-4 0-10 15,8-3 10-15,0-4-24 16,0-4 0-16,-4 0 1 0,4-4 0 15,-4 1-145-15</inkml:trace>
  <inkml:trace contextRef="#ctx0" brushRef="#br0" timeOffset="338299.8283">24038 15656 460 0,'0'0'41'0,"-4"8"-33"0,-1-1-8 0,1 1 0 0,4-8 437 0,0 0 86 16,0 0 17-16,0 0 3 15,0 0-344-15,4 3-69 0,5 1-14 0,-1 0-2 0,1 0-50 0,3-1-11 16,1-3-1-16,-1 4-1 0,5 0-13 0,4 0-2 15,0 3-1-15,0 0 0 0,-8 1-5 0,3-1-1 16,-7 5 0-16,-5-5 0 0,-4 8 3 0,0-4 0 16,-4 8 0-16,4-1 0 0,-9 1-4 0,5 7-1 15,-4 0 0-15,-5 8 0 0,-3-5 5 0,3 1 0 16,-4-4 1-16,0-7 0 16,5 0-33-16,-1-1 0 15,1-7 0-15,3-3 0 0,-3-4-198 0,7-4-46 16,-3-4-10-16</inkml:trace>
  <inkml:trace contextRef="#ctx0" brushRef="#br0" timeOffset="338786.3379">24302 15112 1497 0,'0'0'133'0,"0"0"-106"0,0 0-27 0,-4 8 0 15,0 3 296-15,4 0 55 0,4 4 10 0,-8 4 3 0,0 3-180 0,-1 4-36 16,5 4-8-16,-4 0 0 0,0 3-89 0,0 1-18 16,8-8-3-16,0 4-1 0,-4-4-19 0,4-8-10 15,-4 5 10-15,9-5-10 0,-1-3 0 16,-4 0 0-16,0-4 0 0,1 1 0 0,-5-9 0 0,0-3-10 15,0 0 10-15,0 0-12 0,0 0 2 16,0 0 0-16,0 0 0 0,0 0 0 0,0 0 10 0,0 0 0 16,8-11-9-16,-4 0 9 0,0-8 0 0,5 1 0 15,-5-1 0-15,4-11 0 0,1-3 0 0,-1-1-11 16,1-3 11-16,3-4-8 0,1 4 8 0,-1 3-10 16,1 4 10-16,4 0-10 0,-5 12 10 0,5-1 0 15,-4 8 0-15,3 0-8 0,-7 7 8 0,3 0 16 16,5 8-4-16,-4 0-1 0,-5 3 11 0,1 8 2 0,3 4 1 15,-4 3 0-15,-3 4-6 0,3 0-2 0,0 4 0 16,1-4 0-16,-1 0-17 0,1-3 0 0,-9-5 0 0,4 1 0 31,8-4-40-31,-7-4-16 0,-5-4-2 16,0 1-1-16,0-8-114 0,0 0-23 16,0 0-5-16,0 0-1063 0</inkml:trace>
  <inkml:trace contextRef="#ctx0" brushRef="#br0" timeOffset="338998.432">24709 14386 1382 0,'-13'3'123'0,"9"1"-99"0,4-4-24 0,0 0 0 15,0 0 389-15,0 0 73 0,9 11 14 0,3 0 4 0,9 8-282 0,-4 7-56 16,-9 4-11-16,13 15-3 0,4 3-82 0,1 4-17 16,-5 0-3-16,-5 4-1 0,9-4-25 0,-8-11 8 15,0 0-8-15,0 8 0 0,-5 7 0 0,1 0 0 16,0 7 0-16,-1 0 0 0,-8-3 8 0,5 15-8 15,-1-5 8-15,-4-3-8 0,-4-3 0 0,-4-1 0 16,0 4-12-16,0 0 12 16,-9 0-84-16,1-7-8 0,-9-4-3 0,-5 4-932 15,1-8-186-15</inkml:trace>
  <inkml:trace contextRef="#ctx0" brushRef="#br0" timeOffset="365456.0643">7891 14676 460 0,'0'0'20'0,"0"0"5"0,0 0-25 0,0 0 0 0,-5-7 0 0,5 7 0 16,0 0 231-16,0 0 41 0,0 0 8 0,0 0 1 15,0 0-169-15,0 0-33 0,0 0-7 0,0 0-2 16,0 0-5-16,0 0-1 0,0 0 0 0,9 0 0 16,-9 0 0-16,17 0 0 0,-9 0 0 0,13 4 0 15,-13-4 11-15,9 3 1 0,0 1 1 0,0-4 0 16,-1 0-29-16,1 4-5 15,4-4-2-15,-4 3 0 0,8 1-8 0,4 0-1 0,-12 0-1 0,13-1 0 16,-5 1-8-16,4 0-2 0,-4 0 0 16,0-1 0-1,5 1-9-15,-5 0-1 16,0-1-1 0,5 1 0-16,-5-4-10 0,4 4 0 0,5 0 0 15,3-1 8-15,-7-3-8 0,12 0 0 0,-5 0 9 0,5 0-9 0,4 0 8 0,1 0-8 0,-5 0 10 16,-1-3-10-16,1 3 10 0,0-4-10 0,-4 0 10 0,4 0-10 0,-4 1 0 0,0 3 0 0,-5-4 0 0,9 4 0 0,4-4 0 0,0 1 0 15,0 3 0-15,5 0 0 0,-5 0 0 0,0 0 0 16,0 0 11-16,0-4-11 0,-8 4 0 0,8 0 0 16,-12 4 0-16,4-1-12 0,-1-3 12 0,-3 4 0 15,4 0 0-15,-1 3 0 0,1-3 0 0,4 0 8 16,4-1 0-16,-4 5-8 0,0-5 0 0,0 5 0 0,0-4 0 16,0-1 0-16,-4 1 0 0,-5 0 0 15,5-4-10-15,-5 4 10 0,5-4 0 0,-4 3 0 0,3 1 0 0,1 0 0 16,0-1 44-16,0 1 16 0,4 0 3 0,0 0 1 15,-5-1-52-15,5 1-12 0,-4 0 0 0,0 0 0 16,0-1-12-16,-9-3-4 0,0 4-2 0,1 3 0 16,-1-7 18-16,0 4 0 0,-4 0 0 15,1 0 0-15,-1-4 0 0,4 3 0 16,1-3 0-16,-1 4 0 16,-8-4 0-16,8 4 0 0,9-4 0 15,-4 0 0-15,-9 0 12 0,4 0-4 0,9 0-8 16,0 0 12-16,-5 0-3 0,-4 0-1 0,-3 0 0 15,3 0 0-15,5 0-8 0,-5 4 0 0,-8-4 0 0,0 0 0 0,8 3 0 0,-4-3 0 0,1 4 0 16,-1 0 8-16,0-4-8 0,4 0 0 0,9 3 0 0,-9-3 0 0,1 4 0 16,7-4 0-16,10 0 0 0,-1 0 0 0,-13 0 0 0,5 0 0 15,4 0 0-15,-4 0 0 0,-1 0 0 0,-3 0 0 16,-9 0 0-16,9 4 0 0,-1-4 0 0,-3 0 0 16,-1 0 8-16,0 4-8 0,1-4 0 0,3 0 0 15,-3 3 0-15,3 1 0 0,5-4 0 0,0 4 0 16,-1-4 8-16,-3 4-8 0,-5-1 0 0,1-3 0 15,3 4 0-15,1 0 0 0,-5-4 0 0,0 3 0 16,1-3-12-16,3 0 12 0,-3 4 0 0,-1-4 0 16,0 0 0-16,5 0 12 0,-5 0-3 0,9 0 0 15,-4 0 0-15,3 0 0 0,1 0-19 0,0 0-4 16,-5 0-1-16,1 0 0 0,-5 0 15 0,1 0 0 0,-1 0 0 16,-4 0 0-16,-4 0 25 0,0 0 8 15,-4 0 2-15,-4 0 0 0,3 0-5 0,-3 0-1 0,-1 0 0 16,1 0 0-16,-5 0-29 0,5 0 0 0,0 0 0 0,3 0 0 31,-3 0-15-31,0 0-9 0,3 0-1 0,1 0-1 0,0 0 42 0,4 0 8 0,-4 0 1 0,8 0 1 16,4 0-42-1,-4 0-9-15,5 0-2 0,-1-4 0 0,0 4 43 0,-3 0 9 0,-1-3 2 0,0 3 0 16,0 3-27-16,-4-3 0 0,0 0 0 0,-4 4 0 16,0-4 0-16,-1 4 0 0,-3-4 0 0,4 0 0 15,-9 4-12-15,5-4-8 0,-5 0-2 0,0 3 0 16,1-3 35-16,-9 0 7 0,0 0 2 0,8 4 0 15,-8-4-22-15,0 0 0 0,0 0 0 0,0 0 0 16,0 0 0-16,0 0 0 0,0 0 0 0,0 0 0 16,0 0 0-16,0 0 0 0,0 0 0 0,9 0 0 15,-9 0 0-15,4 0 0 0,-4 0 0 0,8 0 0 16,-4 0 0-16,5 0 0 0,-1-4 0 0,1 4 0 16,-5 0 0-16,-4 0 0 0,0 0 0 15,0 0 0-15,0 0 0 0,4-3-16 0,0-1 2 0,-4 4 1 16,0 0 13-16,0 0 0 0,4-4 0 0,-4 4 0 15,0 0-88-15,0 0-12 0,0 0-3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42:02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17780 10119 230 0,'-16'-4'20'0,"3"0"-20"15,-4-7 0-15,5 3 0 0,-5-3 212 0,-4 4 37 16,8 3 8-16,-4-3 2 0,1-1-198 0,-1 4-39 0,-4 1-8 0,4-1-2 15,5 4-12-15,-5-4 0 0,-4 4 0 0,8-3 0 16,-4 3-16-16,5 0-7 0,4-4-1 0,-5 4 0 16,5-4 24-16,-1 4 16 0,1-7-2 0,8 7-1 15,0 0 46-15,0 0 9 0,0 0 1 0,0 0 1 16,0 0-2-16,0 0 0 0,4-8 0 0,9 4 0 16,-1-3-24-16,9 0-6 0,0-1-1 0,4 1 0 15,9 3-13-15,4 0-4 0,8-3 0 0,0 3 0 16,8 4 4-16,-3-4 0 0,3 1 0 0,1 3 0 15,-1 0-12-15,5-4-3 0,4 0 0 0,4 4 0 16,13 0 8-16,-5 0 2 0,9-4 0 0,-8 4 0 16,3 0-19-16,5 0 0 0,0 0 0 0,12 0 0 0,9 0 8 15,-4-3 0-15,0 3 1 0,3-4 0 16,1 4-1-16,9 0-8 0,7-4 12 0,-3 0-4 0,-5 1 0 0,4-5 0 16,9 5 0-16,0-1 0 0,0 4 11 15,-5-4 1-15,1 0 1 0,-5 4 0 0,1 0 0 0,-1 0 0 16,-8 4 0-16,0 0 0 0,-4 0 2 0,-4-1 0 15,8 1 0-15,-8 3 0 0,-5 1-6 0,-4-1-1 16,-4-3 0-16,-4 4 0 0,4-5-3 0,-4 1-1 16,0 0 0-16,0-4 0 0,-8 3 10 0,-9-3 2 15,0 0 0-15,-4-3 0 0,0-1-10 0,-5 0-2 16,-3-3 0-16,8-1 0 0,-5 1 14 0,-3 3 2 16,-5 0 1-16,1-3 0 0,-9 3-21 0,-5 1-8 0,-7 3 0 15,-5-4 9-15,0 4-9 0,-8 0 0 0,-5-4 0 16,-3 4 0-16,-1 0-16 0,-8 0-4 0,9 0-2 0,-9 0-770 15,0 0-155-15</inkml:trace>
  <inkml:trace contextRef="#ctx0" brushRef="#br0" timeOffset="24376.3437">22423 1879 806 0,'0'0'72'0,"-8"0"-58"0,-5 4-14 0,9 3 0 0,-4-7 292 0,-1 0 55 16,9 0 11-16,-8 0 2 0,-1 4-188 0,1-4-39 15,0 0-7-15,8 0-2 0,-9 0-56 0,-3-4-12 16,-1 4-3-16,-4 0 0 0,1-7-12 0,-5 3-2 16,-9 0-1-16,1 1 0 0,-9 3-10 0,0-8-1 15,-8-3-1-15,-8 11 0 0,-1-8-15 0,-12 8-3 0,-4 0-8 0,-17-7 12 16,0 3-12-16,-9 4-13 0,-3 4 2 0,-18 3 1 16,1-7 10-16,-5 0-10 0,0 8 10 15,-20-8-10-15,8 0-6 0,-5 0-2 0,1 0 0 0,-13-8 0 16,21 8 18-16,-4-7 16 0,-1 3-4 0,-3-3 0 15,16-4-12-15,26 3-16 16,-1-10 3-16,-7 3 1 16,-1-4 12-16,4 0-12 0,0 8 12 15,5-7-12-15,4-1 12 0,-30 0-11 16,13 1 11 0,0-1-10-16,17 0 10 0,4 8 16 15,8-4-4-15,0 4-1 16,9 4-11-16,-5-5 0 0,5 5 0 15,4-8 0-15,4 11 13 0,9-7 1 16,3 4 0-16,1-4 0 0,8 3-2 0,4 8 0 0,5-11 0 16,-1 7 0-16,9 0 2 0,0 4 0 0,4 0 0 0,4 4 0 0,4 0 8 0,1 7 2 0,3-7 0 0,1 11 0 15,4-8-24-15,4 16 0 0,0 3 0 0,0 0 0 0,4 11-17 0,0 4-8 0,5 4-2 0,-1 11 0 0,-4 14 27 0,9-6-8 0,-5 10 8 0,1 8 0 16,3 0 0-16,-3 0 0 0,-1 11 0 0,0 1-8 0,1 6 8 0,-5 1 0 16,0 3 0-16,5 49 0 0,-5-15 20 0,-4 0 8 15,0-12 3-15,0 24 0 0,-4-24-31 0,-5 8-21 16,5-7 3-16,-4 11 1 0,-5-11 17 0,5-4 16 15,-1 11-4-15,1-4 0 16,-1-14-12-16,5-1 9 16,-4 1-9-1,4 7 8-15,-1-15-8 0,1-4 0 0,8-7 0 0,1 7 0 0,-5-14 0 0,4 3 0 0,0 0 0 16,4 4 0-16,-3-11 8 0,3-4-8 0,0-11 8 0,1 3-8 0,-1-10 0 0,1 3 0 0,-1-15 0 16,-4 15 0-16,5-19 0 0,-5 4 0 0,-4-3 0 0,4-1 0 15,-8-10 0-15,4-5 0 0,0-3 0 0,0-11 0 16,0-1 0-16,0 1 0 0,0-8 0 0,0-3 0 15,4 3-19-15,-4-4 4 0,0-3 1 0,8 7 0 16,-8-11-2-16,9 8-1 16,-1-8 0-16,5 0 0 0,3 3 5 0,1-6 0 0,0 3 1 0,4 0 0 15,4 3 11-15,4-3-8 0,9 0 8 0,0 0-8 16,0 4-8-16,-1-4-2 0,10 0 0 0,-1 0 0 16,0 4 18-16,0-1 14 0,4-3-2 0,9 8-1 15,4-8-11-15,4 7-16 0,9-3 4 0,7 0 1 0,-3-4 11 16,8 3 0-16,0-3 0 0,-8 4 0 0,12 4 0 15,5-1 0-15,3-3 0 16,1 0 0-16,4-1 0 0,8 1 0 0,9 0 0 0,-1-1 0 0,1 1 11 0,29 0 4 16,0-4 1-16,8 7 0 0,-29 5-26 0,-4-9-5 15,-8-3-1-15,7 0 0 0,-16 0 28 0,-8 0 4 16,-4 4 2-16,-1-4 0 0,-8-7-18 0,-4 7 8 16,0 3-8-16,0 1 0 0,-5-4 9 0,-3 7-9 15,-5 12 0-15,-4-11 9 0,-12-20 2 0,-9 5 0 16,-8 3 0-16,4 4 0 0,0 11-11 0,-13-11 12 15,-8 4-12-15,-4-8 12 0,-5-14-4 0,1 7-8 16,4 11 12-16,-9-12-4 0,-4-6 0 0,-4-1 0 16,0-11 0-16,4 1 0 15,1-16-8-15,-1 0 12 16,4-3-12-16,1-8 12 16,3 4-12-16,5-4-9 15,0-4 9-15,8-3-13 0,9-4 13 0,3-4 0 0,1-7 0 0,4-8-9 0,-9 4 9 0,5 4 0 16,0-1 0-16,4-14 0 0,-9 7-15 0,5-7-1 0,-8-7 0 0,3-8 0 0,-3 11 6 0,-5-11 1 0,0-15 0 0,-4-8 0 31,-4 12-15-31,-9-4-4 0,0 0 0 0,-3-26 0 0,-5 4 74 0,-5-4 14 0,-3 11 4 0,-9-26 0 16,-4 15-52-16,4 3-12 0,-4-7 0 0,5-7 0 15,7 22-17-15,-7 12-7 0,-1 14 0 0,0 11-1 16,0 27 40-16,5 10 8 0,-5 16 1 0,4 14 1 16,1 5-84-1,-1 10-17-15,5 11-3 16,-5-3-1223-16</inkml:trace>
  <inkml:trace contextRef="#ctx0" brushRef="#br0" timeOffset="28187.7607">16568 6847 403 0,'-29'-4'36'0,"16"4"-36"16,1 0 0-16,-9 0 0 0,0-4 404 0,0 4 73 15,-4-4 15-15,-1 4 4 0,1-7-346 0,0 3-69 16,-4 0-13-16,8 4-4 0,-4-3-7 0,8 3-1 15,-8 3-1-15,8 1 0 0,0 7-45 0,5-3-10 16,-1 7 0-16,0 7 0 0,1 4 0 0,8 11-10 16,-1 8 10-16,5-8-12 15,5 1 23-15,3 3 4 0,0-4 1 0,5 0 0 0,0 1-16 0,-1-9 0 16,1 1 0-16,3 4 0 0,1-8 0 16,0-8 0-16,0-3 0 0,0-4 0 15,4-3 54-15,0-4 8 16,-1-1 2-16,6-6 0 0,-1-5-52 15,0-3-12-15,0 0 0 0,-8-4 0 0,0 0 54 0,-5-7 8 0,-3-1 2 16,-1-3 0-16,-4-7-52 0,-8-1-12 0,-4-3 0 0,3-4 0 0,1 4-23 0,0-1-7 0,-4 5-2 16,-9 7 0-16,-4 3 0 0,0 8 0 0,0 1 0 15,4 10 0-15,-4 0-25 0,4 8-6 0,1 7-1 0,3 4 0 16,-4 4-74-16,9 3-15 0,4 0-3 0</inkml:trace>
  <inkml:trace contextRef="#ctx0" brushRef="#br0" timeOffset="28439.4074">16677 7514 2188 0,'17'11'97'0,"-9"-7"20"0,-3-1-93 0,7 5-24 16,-8-5 0-16,5 5 0 0,-1-1 99 0,5 1 15 15,-5 3 3-15,5 0 1 0,-5 0-86 0,0 4-18 16,1 4-3-16,-1 0-1 0,1-1-10 0,-5 5 0 0,0-1 0 0,0 4 0 15,-4 0 0-15,0-4 0 16,-8 1 0-16,4-1 0 0,-1 0 0 0,-3-3 0 0,0 0 0 0,-9-4 0 16,0 0 29-16,0-4 4 0,-4-4 1 15,5 1 0 1,-1-5-144-16,4-3-29 0,1-3-5 0,-1-5-2 0</inkml:trace>
  <inkml:trace contextRef="#ctx0" brushRef="#br0" timeOffset="28751.187">16950 7327 2206 0,'-13'19'98'0,"9"-15"20"0,0 3-94 0,0 1-24 0,0-5 0 0,-5 1 0 16,5 3 108-16,0-3 18 0,0 4 3 0,4-8 1 16,0 0-67-16,0 11-14 0,0 0-2 0,0 0-1 0,0-11-28 15,4 15-6-15,4-4 0 0,1 0-1 0,3 1-23 0,1-1-5 16,3-4-1-16,5 1 0 0,0-5 29 0,9 1 5 15,-5 0 2-15,4-4 0 0,-4-4-30 0,1 4-5 16,-1-4-2-16,-4-3 0 0,0 3 31 0,0-7 5 16,-5 0 2-16,1-4 0 0,-4-4-19 0,-5 1 0 15,1-5 0-15,-9 1 0 0,0 0 0 0,-5-4 0 16,1-4 0-16,-4 0 0 0,-5-7 0 0,1 7 0 16,-5 0 0-16,4 4 0 0,-8 7 0 0,0 4 0 15,-4 8 0-15,0 7 0 0,-9 4 15 0,9 3-1 16,4 8 0-16,0 0 0 15,0-4-125-15,5 4-25 0,3 0-4 0,9-11-2 0</inkml:trace>
  <inkml:trace contextRef="#ctx0" brushRef="#br0" timeOffset="29652.4371">22394 1413 691 0,'0'0'61'0,"0"0"-49"0,0 0-12 16,0 0 0-16,0 0 285 16,0 0 55-16,8-11 10 0,-8 11 2 0,0 0-128 0,0 0-27 0,0 0-5 0,0 0 0 15,0 0-103-15,4 19-20 0,1-1-4 0,-5 12-1 16,-9-4-51-16,9 4-13 0,0 3 0 0,9-3 0 15,7-4 0-15,-3 0 0 0,0 4 0 0,3-11 0 16,-3 0 0-16,-1-8 0 0,1 4 0 0,0-8 0 16,-5 4-54-16,5-11-14 0,-5 0-2 0,0 0-1 15,-3-11 34-15,-1 4 6 0,0-1 2 0,0-3 0 16,0-8 16-16,5 4 3 0,-5-3 1 0,4-5 0 16,-3-3 9-16,-1-7 0 0,0-4 10 0,0-4-10 15,-4 0 0-15,4 0 0 0,0 3 0 0,1 1-10 0,3 4-7 16,-4 3-2-16,9 11 0 0,-5 0 0 0,-4 12 19 15,-4-4 0-15,0 11 0 0,0 0 0 0,0 0 48 0,5 15 12 16,3 7 4-16,-4 8 0 0,0-4-52 16,1 0-12-16,-1 8 0 0,4-1 0 0,-4-3 14 0,1 3 0 15,-5-14 0-15,4 3 0 0,4-3-22 16,-4-4-5-16,1-4-1 0,-1 4 0 0,-4-15 14 0,0 0 0 16,0 0 0-16,8 0 0 0,0 0 11 0,5-7 5 15,-5-5 0-15,5 5 1 0,4-12-27 0,-5 1-6 16,-3-1 0-16,-1-7-1 0,9-4 17 0,-9 4 0 15,5-4 0-15,4 4 0 0,-1 0 0 0,5 8 0 16,-4-1 0-16,0 8 0 0,-4-4 0 0,-5 7 0 0,0 5 0 0,1-5 0 16,-9 8 48-16,8 8 12 0,1-8 4 0,3 7 0 15,-4 4-52-15,1 0-12 0,3 4 0 0,-3 4 0 16,-1 3 0-16,1 1 0 0,-1-5 0 0,0 12 0 16,-3-11 0-16,3 7 0 0,-4-8 0 15,0 1 0-15,1 0 0 16,-1-1 0-16,0-6 0 0,-4 2 0 15,-4-2-100-15,0-1-22 0,-1 4-5 0,1-8-1025 16</inkml:trace>
  <inkml:trace contextRef="#ctx0" brushRef="#br0" timeOffset="29864.0368">23270 1719 748 0,'0'7'67'0,"-4"4"-54"0,4-3-13 0,4-1 0 0,-4-7 451 0,5 4 87 15,-5-4 18-15,4 7 3 0,0 1-370 0,4-4-73 16,1 3-16-16,-1 1-2 0,-8-8-58 0,8 3-12 16,5 5-3-16,-5-1 0 0,1 1-16 15,-1 3-9-15,1-4 10 0,-1 4-10 0,0-3 0 0,-3 3 0 16,-1-3 0-16,-4-1 0 0,0 4 0 0,-4 0-15 16,-5 0 2-16,1 4 0 15,-1-7-107-15,-3 3-20 0,-1 0-5 0,1-3-708 16,-1-1-142-16</inkml:trace>
  <inkml:trace contextRef="#ctx0" brushRef="#br0" timeOffset="30264.5784">23551 1182 806 0,'0'0'72'0,"0"0"-58"16,0 0-14-16,5 4 0 0,7-4 403 0,-8 7 77 15,-4-7 16-15,0 0 4 0,-4 0-313 0,0 8-63 0,0 3-12 0,0 0-2 16,4 4-55-16,0-4-11 0,-5 8-3 0,5-1 0 16,0 9-41-16,0-1 0 0,0 0-16 0,0-4 5 15,5 4 31-15,-1-7 7 0,0-8 1 0,4 4 0 16,1-4-28-16,-1-4 0 0,0 1 0 0,5 3 0 16,-5-11-24-16,5 4-1 0,-5-4 0 0,5 0 0 15,0-4 25-15,-1-3 0 0,-3-5 0 0,3 5 0 16,1-4 0-16,4-8 0 0,-5 1 0 0,1-9 0 0,3 9 0 15,-3-8 0-15,4 0 0 0,-5 3 0 0,5-3 0 0,-4 8 0 16,-1-1 0-16,-3 0 0 0,-1 8 0 0,0 4 0 16,-3-1 0-16,-5 8 0 0,0 0 26 0,0 0 10 15,8 0 3-15,0 8 0 0,1 10-13 16,-5-6-2-16,0 14-1 0,0-8 0 16,1 1-11-16,-1 7-1 15,0 4-1-15,0-4 0 0,0 4 0 16,-4 3 0-16,5-3 0 0,3 0 0 0,-4-4-97 15,-4 0-19-15,0-7-4 0</inkml:trace>
  <inkml:trace contextRef="#ctx0" brushRef="#br0" timeOffset="86553.1144">17554 6422 748 0,'0'0'67'0,"0"7"-54"0,0 4-13 0,0 1 0 15,0-1 124-15,0 0 21 0,0 0 5 0,0 0 1 16,4-3-45-16,-4-1-9 0,0-7-1 0,0 11-1 15,0-3-4-15,0-8-1 0,0 0 0 0,0 0 0 16,0 0-72-16,0 0-18 0,0 0 0 0,0 0 0 16,13-8 55-16,-5 1 7 0,5-1 2 0,-1-6 0 15,5-1-52-15,0-4-12 0,-1 0 0 0,5 1 0 0,-4-12 15 16,4 4 0-16,4-4 0 0,1 0 0 16,-1-3-24-16,0-1-5 0,0 1-1 0,0-5 0 0,0 1 15 15,1-4 0-15,-6 0 0 0,1 0 0 0,0-4 20 0,-4 4 6 16,0 0 2-16,0 4 0 15,-5 0-45-15,1 0-9 0,4 3-2 0,-5 4 0 0,1 0 47 0,4 4 9 16,-5 0 1-16,5-4 1 0,0 8-30 0,0-4 0 16,-1 0 0-16,5 4 0 0,-4-1 0 0,0 5 0 15,4-9 0-15,0 5 0 16,4 0 0-16,-4-1 0 16,0 1 0-1,0 0 0 1,0-1 0-16,4 5 0 15,-4-8 0-15,4-1 0 0,-4 5 0 0,0 0 0 16,0 3 0-16,4-7 0 0,-8 0 0 16,0 11 0-1,0 0 0-15,-1 4 0 0,1-4 0 0,0 4 0 16,0-4 0-16,-1 0 0 0,1 4 0 0,4-4 0 0,0 0 0 0,0 4 0 0,-4 3-23 0,8 5-4 0,-4-1-1 16,4 8 0-16,0-4 52 0,5 7 9 0,-1 1 3 0,5 3 0 0,-1-4-21 0,5 1-4 0,0 3-1 0,-5 0 0 0,5 0-10 0,-4-7 0 0,3 3 0 0,-3 1 0 0,-5-4 0 15,5-1 0-15,-1-3 0 0,1 0 0 0,4 0 0 0,-5-3 0 0,1-1 0 0,3 4 0 16,1-8 0-16,4 5 0 0,-4 3 0 0,4 0 0 15,-4-4 0-15,-1 0 0 0,5 4 0 0,-4 0 0 16,-4 0 0-16,-5 0 8 0,4-11-8 0,5 7 0 0,-4-3 17 0,-1-4-1 16,1 0-1-16,8-4 0 0,-9 0-24 15,5-4-5-15,-4 0-1 0,-1-3 0 0,5 0 15 0,-5-1 10 16,1 1-2-16,-5-8 0 0,5 4 4 0,-5-11 1 16,-4 0 0-16,5-1 0 0,-1-3-3 0,-4 0-1 15,1 4 0-15,3 0 0 0,-4 0-19 0,0 3-4 16,5 4-1-16,-1 4 0 0,-4-7 15 0,4 3 0 15,1 4 0-15,-1 0 0 0,1 3 10 0,3-7 5 16,-4 4 1-16,1 0 0 0,3-4-16 16,-3-3 0-16,-1 3 0 0,0-7 0 15,1 3 0-15,3 4 0 16,-3-7 0 0,-5 0 0-16,0 3 0 0,4 5 0 15,-3-9 0-15,3 8 0 16,-4-3-10-1,0 7-5-15,5-4-1 16,-5 11 0 0,0-7 16-16,0 8 0 0,0-1 0 0,5-7 0 15,-5 7 10-15,4 1 5 0,-4-1 1 0,0 0 0 0,1 1-16 0,3-1 0 0,-4-7 0 0,0 4 0 0,-4-1 0 16,0 1 0-16,0 0 0 0,4-1 0 0,-8 5 0 0,4-8 0 0,-4 7 8 0,0 0-8 0,-1 1 0 0,1-1 0 0,0 0 0 0,-4 1 0 0,3 3 0 0,-3-4 8 16,0-3-8-16,3 3 0 0,-3 1-11 0,4-5-8 0,-5 1-1 0,5 3-1 0,0 1 34 0,4-1 7 0,-4-7 2 0,-1 7 0 15,5 1-22-15,0-1 0 0,0-7 0 0,9 7 0 16,-9 1-13-16,4-1-7 0,0 0-2 0,0 1 0 15,0-1 34-15,-4 0 8 0,0 5 0 0,0-1 1 16,0 0-35-16,-4 4-7 0,0-8-2 0,-1 4 0 16,1-4-31-16,0 8-6 0,-4-7-2 15,3-1 0-15,-3-7-41 0,4-4-8 0,0 4-1 16</inkml:trace>
  <inkml:trace contextRef="#ctx0" brushRef="#br0" timeOffset="87405.2402">17638 5613 518 0,'0'0'46'0,"0"0"-37"15,0 0-9-15,0 0 0 0,-13 4 168 0,5 0 32 0,-1-4 7 0,1 0 1 16,-5 0-90-16,5 0-18 0,8 0-3 0,-8 0-1 16,-1-4-51-16,1 0-10 0,4 4-3 15,-1-7 0-15,1-1-32 0,4 4 0 0,4-7 0 0,1 0 0 16,-1 4 0-16,4-5 0 0,1 1 0 0,3-4 0 15,1 4 0-15,4-7 0 0,-1 3 0 0,5 0 0 16,4-4 40-16,1-3 0 0,3-4 1 0,0-4 0 16,9-4-14-16,0-14-3 0,4-8-1 15,8 4 0-15,-4-15 33 16,9 3 6-16,3-6 2 0,18-12 0 0,-1-4-40 0,9-7-7 0,0 3-1 16,17-18-1-16,-13 11-15 0,8-3 0 0,13-8 0 0,9-12 0 0,-13 20 0 0,4-5 0 15,0 1 0-15,21-15 0 0,-17 7 0 0,5 8 0 16,-5-1 0-16,13-3 0 0,-9 19 8 0,0-12-8 15,1-3 0-15,8-4 0 0,-17 18-8 0,0 5-8 16,-4 3-2-16,12-12 0 16,-20 16-32-16,-5 4-6 0,-4 7-2 0</inkml:trace>
  <inkml:trace contextRef="#ctx0" brushRef="#br0" timeOffset="87981.0982">18917 6612 518 0,'0'0'46'0,"0"0"-37"0,0 0-9 0,0 0 0 0,0 0 168 0,0 0 32 16,0 0 7-16,0 0 1 0,0 0-90 0,0 0-18 16,0 0-3-16,4 11-1 0,-4-11-25 0,0 0-6 15,0 0-1-15,8 0 0 0,-8 0-20 0,13-4-5 16,4 1-1-16,8-5 0 0,0-3-1 0,5-4 0 16,-1-7 0-16,9-12 0 0,-1 1-10 0,5-8-3 15,0-4 0-15,13-7 0 0,-5 3-12 0,9 1-4 16,4-8 0-16,8 0 0 0,9-7 1 0,-1-4 0 15,5-4 0-15,-12 15 0 16,3-11-1-16,13 3 0 0,4 1 0 0,5-4 0 16,-1-8 12-16,5-3 3 0,8-11 0 0,42-34 0 0,-17 22-1 15,-8 1 0-15,0-5 0 0,21-10 0 0,-17 7-22 0,-4 3-10 16,-5-3 1-16,13-4 0 0,-20 15 25 0,-1 1 4 0,-4-5 2 0,4 0 0 16,-21 27-22-16,-12-4 0 0,-9 7 0 0,-3 7 0 15,-18 20-225 1,-4-5-40-16,34-29-8 0,-34 29-2 0</inkml:trace>
  <inkml:trace contextRef="#ctx0" brushRef="#br0" timeOffset="88604.5304">19655 3783 748 0,'0'0'33'0,"0"0"7"0,0 0-32 0,0 0-8 0,0 0 0 0,0 0 0 15,0 0 319-15,0 0 61 0,0 0 13 0,0 0 3 16,4 0-248-16,5-11-50 0,-5 0-10 0,0-4-1 0,9 0-58 0,3-7-11 16,-3-1-2-16,8-6-1 0,0 2-15 0,-4-2 0 15,8-5 0-15,0-3 0 16,-4 0 0-16,0-1 0 0,-4 1 0 0,4 0 0 15,-5 3 8-15,1 1-8 0,0 7 0 0,-4 0 0 16,-1 7 0-16,-3 8 0 0,-1-4 0 0,0 7 0 16,1 8 0-16,-5 0-10 0,4 15 10 0,-3 4-12 15,3 7 12-15,0 4-8 0,1 3 8 0,-1 5-8 0,0-1 8 0,5-11 0 16,0 4 0-16,-1-4-8 0,5 0-12 0,-4-7-1 16,3-1-1-16,1 1 0 0,0-8 10 0,-5 0 1 15,1-3 1-15,0-1 0 16,-1-7-157-16,-3 0-31 0,-9 0-6 0</inkml:trace>
  <inkml:trace contextRef="#ctx0" brushRef="#br0" timeOffset="88840.2719">19986 3414 1152 0,'5'23'51'0,"-1"-12"10"0,0 4-49 0,0-4-12 15,0 0 0-15,5 4 0 0,-5 0 303 0,4 0 57 0,1 0 12 0,-1 7 3 16,5 0-215-16,-1 1-44 0,1-1-8 0,4 15-1 15,8 1-61-15,-4-1-12 0,4 8-2 0,4 11-1 16,5-4-23-16,-1 7-8 0,1-10 0 0,8 3 9 16,-4-4-9-16,-1-3 0 0,1 0 0 0,0-4 0 15,-5-4-12-15,-3 0-5 0,-1-3-1 0,-4 0 0 16,-4-5-102-16,0 5-21 0,-4-4-4 16,-4 7-1-16,-1-11-36 0,-8 0-7 0,1 0-2 0,-5 0-410 15,0-3-83-15</inkml:trace>
  <inkml:trace contextRef="#ctx0" brushRef="#br0" timeOffset="89108.2578">20376 4696 2296 0,'0'0'102'0,"0"0"21"0,-4 8-99 0,4-8-24 15,0 0 0-15,0 0 0 0,0 0 124 0,0 0 19 16,0 0 4-16,0 0 1 0,9 7-56 0,3 1-12 15,1-5-1-15,-1 1-1 0,9 7-63 0,-4 0-15 16,4-11 0-16,0 8 0 0,0-4 0 0,0-4 0 16,0 0 0-16,4-4 0 0,-4 4 0 0,0-8 0 15,4-3 0-15,0 0 0 0,-4-4 0 0,0 0 0 16,0-3 0-16,0-1 0 16,-4-3-48-16,-4 3-12 0,-1 0-4 0,-3-3 0 0,-1-4 52 0,-4 4 12 15,0-8 0-15,-4 4-856 16,-4-15-169-16</inkml:trace>
  <inkml:trace contextRef="#ctx0" brushRef="#br0" timeOffset="89564.6758">20729 3221 633 0,'0'0'56'0,"0"0"-44"16,0 0-12-16,0 0 0 0,0 0 282 0,0 0 54 15,0 0 12-15,0 0 1 0,0 0-143 0,0 0-29 16,-4 0-5-16,-5 0-2 0,5 0-62 0,-4 11-12 15,-1-4-2-15,1 4-1 0,-1 8-57 0,1 7-11 16,-5 8-2-16,5 7-1 0,0-4-22 0,-1 0 0 16,9 0 0-16,-4-3 8 0,4-4-16 0,0-4-4 15,4-4 0-15,0-3 0 0,5-8 12 0,3 0 11 0,5 0-3 16,4-7 0-16,0-4-8 0,4 0-11 0,5-4 3 0,3-3 0 16,1-1 8-16,-1-3 0 0,5 0 0 0,-4 4 0 15,-1-1 0-15,-3 1 12 0,-5 3-2 0,0-7-1 16,-4 7 1-16,-4 0 0 0,-5 4 0 0,-3 0 0 15,-9 0 6-15,0 0 0 0,0 0 1 0,0 0 0 16,0 8 22-16,-13 10 4 0,0 1 1 0,-8 7 0 16,0 4-26-16,-4 7-5 0,-4 1-1 0,0 6 0 15,-5 12-48-15,5-7-9 0,4 3-3 0,-1 4-874 16,5-15-175-16</inkml:trace>
  <inkml:trace contextRef="#ctx0" brushRef="#br0" timeOffset="101245.3736">17499 5658 576 0,'0'0'51'0,"0"-4"-41"0,0 4-10 0,0-7 0 16,0-1 207-16,0 1 39 0,0-1 8 0,0 1 2 16,-4 3-103-16,4-7-20 15,0 3-4-15,4-6-1 0,-4 2-51 0,4 1-10 0,5-4-3 0,-5 0 0 16,0 0-20-16,5-3-4 0,3 3 0 0,1-4-1 16,-5 4-19-16,13-3-3 0,0-5-1 0,13 1 0 15,3 0-5-15,-3-8-2 0,4-4 0 0,-1-3 0 16,-3-4-9-16,4 4 0 0,4-12 0 0,0 1 0 15,0 7 53-15,0-11 9 16,-1 7 2-16,10-3 0 16,-5-1-64-1,8 4-23-15,9-11 1 16,0-3 0 0,-4 3 22-16,-4 0 0 0,-1 8 0 0,1-5 0 15,-5 5 0-15,0 3 0 0,1 4 0 0,7-7 0 0,-3 7 0 0,8-4 0 0,0-7 0 0,4 0 0 0,-13-4 0 0,5 4 12 0,-4-4-2 16,-1-4 0-16,-8 12 2 0,4-1 0 0,1 5 0 0,3-9 0 0,-8 12 23 0,5 0 5 0,3 0 0 0,-3-7 1 0,-1 3-26 0,-8 4-6 15,0 0-1-15,0-3 0 0,-9 6-8 0,5 1 0 0,-4 3 9 16,-1 5-9-16,5-1 0 0,-4 4 0 16,-5-8 0-16,9 4 8 0,-1 4-8 0,5 0 0 0,0 4 0 15,0-8 0-15,-4 8 0 0,-5-1 8 0,-3 1-8 0,-1 0 0 16,-4 3 0-16,1 0 0 0,-5 1 0 0,-5-1 8 16,-3 4-8-16,-1 4 12 0,-3 0-4 0,-1 3 0 15,1-3-8-15,-5 7 0 0,4 1 0 0,-4-8 0 16,1 3 0-16,-1 1 0 0,4-1 0 0,1-3 0 15,-1 0 0-15,0 0 0 0,1 3 0 0,-1-10 0 16,-4 3 0-16,5 3 0 0,7-6 0 0,5-1 0 16,-8 4 0-16,0 0 0 15,-1 0 0-15,-3 4 0 0,3-7 0 16,1 10 0-16,-1-10 0 16,-3 6 0-16,3 5 0 15,-3-4 0-15,-1 3 0 16,5-3 0-16,-5 4-16 15,5-5-5-15,-5 5-1 16,5-8 0 0,-5 4 22-16,0 0 0 0,1-4 0 0,3 4 0 0,5-8 0 0,-4 0 0 15,-5 1 0-15,5-8 0 0,-5 7 0 0,0 0 0 0,1-7 0 0,-1 15 0 0,5-7 0 0,-5 3 0 0,-4 11 0 0,5-7 0 0,8 3 0 0,-5 8 0 0,-3 0 0 0,-9 0 0 16,-9-7 0-16,1 7 10 0,8 0-10 0,0 0 10 0,0 0-10 0,0 0 0 0,0 0 0 0,0 0 0 0,4-8 0 0,0 5 0 16,5-12 0-16,3 11 0 0,1-11-10 0,3 4 10 15,1-4-13-15,-4 0 5 0,4 8-11 0,-5-12-1 16,5 8-1-16,0 3 0 0,-5-7-1 0,1 12 0 15,-5-5 0-15,1-3 0 0,-1 11 10 0,0-7 1 16,-8 7 1-16,0 0 0 0,0 0 10 0,9 0 0 16,8 0 0-16,-9 0 0 0,0 0 0 0,1 0 0 0,-9 0 8 0,8 7-8 15,-8-7 20-15,9 0 0 0,-1 11 0 0,0-11 0 16,5 8-1-16,-5-8-1 16,9 0 0-16,0-8 0 0,0 8-10 0,12 0-8 15,0-11 9-15,9 4-9 16,4-1 8-16,4 1-8 15,-4-4 0-15,0 3 0 0,0 4 0 16,0 4 8-16,-4-7-8 16,4 3 0-16,-5-3 0 15,1-1 0-15,4-3 0 16,-4 0 0-16,4 11 0 0,4-4 0 16,8 1 0-16,-3 3 0 0,-9 0 0 0,0 0 0 0,0-8 0 0,-9 8 0 0,5 0 0 15,-5 0 0-15,-3 0 0 0,-1 0 0 0,0 0 0 0,1 0 0 0,-1 0 0 0,-4 0 0 0,1-7 8 0,-5 3-8 0,4-4 0 0,0 8 0 0,-4-7 0 0,-4 3 0 0,-1 4 0 16,-3 0 0-16,0 0 10 0,-9-7-10 0,-8 7 10 0,-1-8-10 0,5 8 8 0,-4-3-8 15,0-1 0-15,0 0 0 0,4 4 11 0,-4 0-11 16,-5 0 12-16,5 0-12 0,-4 0 0 0,-1 0 0 16,1 0 0-16,4 0 0 0,4 0 0 0,-9 0 0 15,1 0-13-15,4 0 5 0,-5 4 8 0,9-4 0 16,0 0 0-16,0 0 0 0,-4 4 0 0,4-4-10 16,-4 3 10-16,4-3 0 0,0 0-9 0,-4 8 9 15,4-8 0-15,0 7-9 0,-5 4 9 0,5 8 0 16,0-11 0-16,0 10-8 0,0 1 8 0,5-1 0 15,-1 1 0-15,4 7 0 0,-8-4 25 0,4 12 1 16,-4 7 0-16,5 0 0 16,-1 4-42-16,-4 11-8 0,0 3-1 0,4 1-1 0,-4 0 26 0,0-1 0 15,4 8 0-15,0-3 0 0,-4-1-8 0,0-7 8 16,5 0-8-16,-5 0 8 0,4-12 0 0,-4 5 0 0,4 3 0 0,0-11 8 16,-4 0-8-16,0-8 0 0,0 1 0 0,4 0 0 15,-4-5 0-15,0-3 0 0,0 12 0 0,5-12 0 16,-1 4 0-16,0-1 0 0,-4-2 0 0,0-1 0 15,-4-8 20-15,-5 1 5 0,9-8 2 0,0 4 0 16,-4-4-43 0,4-3-9-16,0 3-2 0,0-11 0 0,0 7 27 0,0-7 0 0,0 0 0 0,0 0 0 15,0 0 0-15,0 0 0 0,0 0 0 0,0 0 0 16,0 0 0-16,0 0 0 0,0 0 0 0,0 0 0 16,0 0 0-16,0 0 0 0,0 0 0 0,0 0 0 15,0 0 0-15,-4 4 0 0,4-4 0 0,0 7 0 16,0-7-12-16,-4 8-1 0,4-1 0 0,-4-3 0 15,4-4-10-15,0 7-1 0,-5 1-1 0,1-4 0 16,0 3 37-16,4-7 8 0,-4 0 2 0,4 0 0 16,-4 4-22-16,4-4 9 0,-5 4-9 15,5-4 0-15,-4 0 8 0,4 0-8 0,-8 3 0 16,4-3 0-16,-1 8 0 0,5-8 10 0,-8 0-10 0,4 0 8 16,-4 3-30-16,3 1-6 15,-3 7-2-15,0-3 0 0,-1 3 43 0,1-4 9 0,-5 12 2 16,5-4 0-16,-5-4-24 0,1 8 0 0,-5-4 0 15,4 3 0-15,-4 1 0 0,1-4 0 0,-1 4 0 0,0-1 8 0,-4 1-8 0,4-1 0 16,-8 1 0-16,4 0 0 0,0 7 0 0,0-8 0 16,-4 1 0-16,4 7 0 0,-4-7 0 0,0-1 8 15,0 1-8-15,-5 3 0 0,9-3 0 0,-8 0 0 0,4 3 0 16,-5 0 8-16,1-3-8 0,4 3 0 0,-4-3 8 16,3 3-8-16,-3 1 0 0,0-1 0 0,-5 4 0 0,5-7 8 15,-5 3-8-15,-3 1 0 0,-1 3 0 0,-8 3 0 16,8-6 0-16,-4 10 0 0,0-10 0 0,0 10 0 15,0 1 0-15,4 3 0 0,-4-3 0 0,0 7 0 16,5-12 0-16,-1 5 0 0,0-1 0 0,-4 1 0 16,0-4 0-16,0 3 0 0,-4-7 0 0,0 4 0 15,0-4 0-15,0 4 0 0,0 0 0 0,4 4 0 16,-4-5 0-16,4 5 0 0,0 3 0 0,0 0 0 16,0 1 0-16,-4 6 0 0,4-10 0 0,-8 7 0 15,3-4 0-15,-3 0 0 0,4-3 0 0,-4 3 0 16,3 1 0-16,1-9 0 0,4 1 0 0,0 4 0 15,5-1 0-15,3-3 0 0,-4 0 0 0,13-4 0 0,-4 0 0 0,-5 0 0 16,1 4 0-16,-1-8 0 0,-4 4 0 0,5 0 0 16,-1 1 0-16,-8 10 0 0,5-7 0 0,-1-1 0 15,0 1 0-15,0 0 0 0,5 0 8 0,4 0-8 16,-5-4 8-16,0 4-8 0,5-1 0 0,0-3 0 16,-1-3 0-16,1 7-8 0,-5-4 8 0,1 4 0 15,-1-4 0-15,5 0 0 0,-5 4 0 0,5-4 9 16,-5 0-1-16,5-4-8 15,0-3 19-15,4 3-3 16,-5 4-1-16,5-3 0 16,4-5-6-16,0 5-1 0,0-5 0 15,9 1 0-15,-1-4-8 0,0-4 0 16,1 4 0-16,3 0 0 0,1-8 0 16,0 4 0-16,-5 1 0 0,5 2 0 15,-1-2 0-15,5-1 0 0,-4 0 0 0,-1-4 0 0,5 1 0 16,0-1 0-16,4-7 0 0,-4 8 0 0,12-1 0 0,-8 1 0 0,0-8 0 0,0 0 8 0,0 0-8 0,0 0 0 0,0 0 0 0,0 0 0 0,0 0 12 0,0 0 8 0,0 0 0 0,-8 7 1 15,-1 1-21-15,9-8 0 0,0 0 0 0,0 0 0 16,0 0 0-16,0 0 0 0,0 0-9 0,0 0 9 16,0 0 0-16,0 0 0 0,0 0-9 0,0 0 9 15,0 0 0-15,0 0 0 0,0 0 0 0,0 0 0 16,0 0 0-16,0 0 0 0,0 0 0 0,-4 7 0 16,4-7 0-16,0 0 0 0,0 0-9 0,0 0 9 15,0 0-24-15,0 0 2 0,0 0 0 0,0 0 0 16,0 0 6-16,0 0 0 0,0 0 1 0,0 0 0 15,-4 7 15-15,4-7-9 0,0 0 9 0,0 0-8 16,0 0 8-16,0 0 0 0,0 0 0 0,-8 8 8 0,3-1-8 16,-3-3 0-16,8-4 8 15,0 0-8-15,-8 4 12 0,3 0-3 0,-3-1 0 16,0 1 0-16,-1 0-1 16,5-4 0-16,-8 3 0 0,3 1 0 0,-3-4-8 15,-5 8 8-15,0-5-8 0,0 1 8 0,0-4-8 16,-4 0 0-16,0 0 0 0,-8 4 8 0,-4 0-8 0,3-4 0 0,5 0 0 0,-4 0 0 0,-1 0 0 0,1 0 8 15,-5-4-8-15,5 0 0 0,0 0 0 0,-1 4 0 16,1-3 0-16,0-1 0 0,-1 4 0 0,5 0 0 16,-4 0 8-16,-1 0-8 0,5 0 0 0,-4 0 0 15,0 4 0-15,3-4 0 16,-3 3 0 0,4-3 0-16,4 0 0 15,0 4 0-15,-4-4 0 16,0 4 0-16,4-4 0 0,0-4 0 0,0 4 0 0,0 0 0 0,4-4 0 0,4 1 0 15,-3-1 0-15,3 4 0 0,0-4 0 0,1 0 0 0,-1 1 0 0,5-5 0 0,-1 5 0 0,5-1 0 0,-4 0 0 0,8 4 0 16,-4 0 0-16,4 0 0 0,0 0 0 0,0 0 0 0,0 0 0 0,-5-4 0 16,5 4-8-16,0 0 8 0,-4 0 0 0,4 0 0 15,0 0 0-15,-4-11 0 0,4 11 0 0,0-4 0 16,-4-3 0-16,4 3 0 0,0-3 0 0,-4-1 0 16,4-3 0-16,-5 0 0 0,5 0-8 15,-4-8 8-15,4 1 0 0,0-1 0 16,0-3 0-16,0-4 0 0,0-4 0 15,0-4 0-15,-4 1 0 0,4-8 0 0,-4 0 0 16,0 3 0-16,4 1 0 0,-4-4 0 16,-5 4 0-16,5 0 0 0,-4-4 0 0,3 3 0 0,-3 1 0 0,0 0 0 0,-5-8 0 0,5 0 0 0,-1-3 0 15,5-4 0-15,-4 7 0 0,-1-15 0 16,5 16-46-16,0 6-14 0,0 5-4 0,4 14 0 0,0 4 64 0,0 4 21 16,0 4 0-16,4-1 0 0,-4 1-33 0,0 3-8 15,4 4 0-15,-4 0-1 0,0 0 21 0,13 0 0 16,3 7 0-16,1-3-789 15,0-4-154-15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45:19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6230 5062 2084 0,'-25'-34'92'0,"20"23"20"0,-11-4-90 0,3 0-22 0,0 4 0 0,5 0 0 16,4-4 35-16,0 7 2 0,4-7 1 0,0 12 0 16,0-9-27-16,0 12-11 0,8-7 8 0,0 7-8 15,5-7 0-15,0 7-11 0,8 0 1 0,0 7 0 0,8-7-5 0,0 0-1 16,5 4 0-16,4 3 0 0,-5 1 16 0,5-5 0 16,0 1 0-16,8 7 0 0,4-11 0 0,5 4 0 15,8 0-8-15,8-4 8 0,0 3 0 0,0-3 0 16,1 0-8-16,3-3 8 0,1 3 0 0,8-4 0 15,-9 0 0-15,9 4 0 0,0 0 24 0,0-7-3 16,-13 7 0-16,5 0 0 0,-5 0 4 0,0 0 1 16,0 7 0-16,-3-7 0 0,-6 0-3 0,-3 4-1 15,0 0 0-15,-9 3 0 0,1-3 5 0,-10 3 1 16,1 1 0-16,-8-1 0 0,-5-3-28 0,-3 3-16 16,-1 1 3-16,-4-4 0 0,-9 3 13 0,5 4 0 15,-4-11 0-15,-5 4 0 16,-8-4-16-16,0 0-11 0,0 0-1 0,0 0-1033 0</inkml:trace>
  <inkml:trace contextRef="#ctx0" brushRef="#br0" timeOffset="869.925">12483 5203 1440 0,'-17'-11'128'0,"17"0"-103"0,9-4-25 0,-5 0 0 0,0 4 109 0,5 0 17 16,-5 3 3-16,8 1 1 0,9 3-78 0,-4-4-15 16,-9 5-3-16,13-1-1 0,9 4-21 0,3 0-4 15,-7-4 0-15,-1 8-8 0,8 0 0 0,5 3 0 16,0 12 0-16,8-4-12 0,0 0 12 0,13 0-11 16,8-1 11-16,8 1-10 0,9-3 10 0,4 2 0 15,5 5 0-15,-1-4 0 0,4-4 0 0,9-3 0 0,17 3 0 16,-1-4 0-16,-3-3 0 0,8 0 0 0,4-1 0 0,4-3 0 15,-4 4 18-15,8-8 6 0,5 1 0 0,4-5 1 16,-1 1 28-16,5-1 6 0,-8-3 1 0,4 0 0 16,4 4-8-16,-4-1 0 0,-1 4-1 0,1-3 0 15,4 3-25-15,-8 4-5 0,-1-4-1 0,-3 4 0 16,-1 4-11-16,-8 0-9 0,-8 3 12 0,-9 1-12 16,-16 3 8-16,-5 0-8 0,-4 4 0 0,-13 0 0 31,-7 4-56-31,-14-1-19 0,-8 5-3 0,-21 6-1000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1:46:17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5848 8155 864 0,'0'0'38'0,"8"-8"8"0,-8-3-37 0,0 4-9 0,5-1 0 0,-1 1 0 15,4-1 72-15,5 1 12 0,-9-1 2 0,9 5 1 16,-1-5-87-16,1 8 0 0,-5-7-16 0,1 7 1 15,-9 0 15-15,12-4-12 0,-12 4 12 0,0 0-12 16,0 0 12-16,0 0-11 0,0 0 11 0,0 0-10 16,0 0 62-16,0 0 12 0,0 0 2 0,0 0 1 15,0 0 30-15,0 0 7 0,0 0 0 0,0 0 1 16,0-8-32-16,-8 5-6 0,4-1-2 0,-1 0 0 16,-3-3-23-16,4 3-5 0,-5 0-1 0,1 1 0 15,0 3-16-15,3-4-3 0,-7 4-1 0,3 0 0 0,-7 0-8 0,3 0-8 16,-4 0 12-16,1 0-12 0,-5 4 8 15,0-1-8-15,4-3 0 0,-13 4 0 0,1 0 0 16,4 3 0-16,-21 1 0 0,8-5 0 0,0 5 8 16,1-1-8-16,-5-3 0 0,4 0 0 0,4 0 25 0,-8-8-1 15,0 4-1-15,5 0 0 0,-5 0-13 0,0 0-2 16,-4 0-8-16,0 0 12 0,-1-4-3 0,5 0-1 16,-8 1 0-16,0 3 0 0,-1-4-8 0,5 0 8 15,0 0-8-15,8 1 8 0,-3-1-8 0,-1 0 0 16,0 1 0-16,0 3 0 0,0-4 0 0,-4 4 0 15,0 0-9-15,-1 0 9 0,-3 4 0 0,-4-1 0 16,3 1 0-16,1-4 0 0,0 7 0 0,8-7 0 16,-9 4 0-16,5 0 0 0,-8 0 0 0,3-4 0 15,1 3 0-15,4 1 0 0,-9-4 0 0,9 0 0 0,0 4 0 16,4-4 0-16,0 4 0 0,0-4 0 0,0 0 0 16,5 0 0-16,3 3 0 0,5 1 0 0,-1-4 0 0,1 4 0 15,0-4 0-15,-5 3 0 0,13 1 0 0,-8-4 0 16,3 4 0-16,1-4 0 0,4 7 0 15,-4-7 0-15,0 4 0 0,4 0-8 16,-4 0 8-16,8-1 0 0,-8 1 0 16,4 0 0-16,-4-1 0 15,0 1 0-15,8 0 0 0,0 0 0 0,-12-4 0 16,8 3 0-16,0 5 0 0,0-8 0 0,0 4 0 0,4-1 0 0,4-3 0 0,-7 4 0 0,11-4 0 0,1 0 9 16,-5 0 17-16,9 0 3 0,4 0 1 0,0 0 0 15,0 0-2-15,0 0 0 0,0 0 0 0,0 0 0 16,0 0-7-16,0 0-1 0,0 0-1 0,0 0 0 0,0 0-19 0,0 0 8 15,0 0-8-15,0 0 0 0,0 0 0 0,0 0 0 16,13 7 0-16,-9 1 0 0,4 3 0 0,-8 0 0 16,9 0 0-16,-1 8 0 0,-8 7 0 15,4-3 0-15,4 3 0 16,-8 0 0-16,0 3 0 0,5 1-9 16,-5 0 9-1,0 4 0-15,-5-1 0 0,5 1 0 16,0-1 0-16,-8 5-8 15,4-1 8-15,-9 4 0 16,9 0 0-16,-8 7 0 0,-1 8 0 16,9 0 0-16,-9 0 0 15,1-4 0-15,-1-3 0 0,9-5 0 0,-9 1 0 16,13 0 0-16,-12-4 0 0,12 0 0 0,-13-4 0 0,13 0 0 0,0 1 0 0,0-1 0 0,-4 0 0 0,4 4 0 0,0-7 0 0,4 3 0 16,4-4 0-16,-8-3 0 0,5 4 0 0,-5-4 0 0,4-4 0 0,4 0 0 0,-8 4 0 0,4-8 0 0,5 0 0 0,-9-3 0 0,4 3 0 0,-4-3 0 0,4-4 0 0,-4 3 0 15,0-6 0-15,9 2 0 0,-9-2 0 0,0-1 8 16,0 0-8-16,0-11 0 0,-9 7 0 0,9-7 0 15,0 0 11-15,0 0-3 0,0 0 0 0,0 0 0 16,-4 12-8-16,4-12 10 0,0 0-10 0,0 0 10 16,0 0-10-16,0 0 0 0,0 0 0 0,0 0 8 15,0 0-8-15,0 0 0 0,13 7 0 0,-9-3 0 16,8 0 0-16,1 3 0 0,4-3 0 0,0-1 0 16,8 1 0-16,0 4 0 0,4-8 0 0,1 3 0 15,-1-3 0-15,9 0 0 0,-5-3 0 0,9-1 0 16,-12 4 0-16,11-8 0 0,-7 5 0 0,4-1 0 15,4-7 8-15,-13 7-8 0,5-3 0 0,3-1 8 0,5 1-8 16,-8 3 0-16,8-3 0 0,0 3 8 0,0-4-8 16,12 5 0-16,-8-1 0 0,9 4 8 0,-1 0 5 15,-3-4 1-15,3 0 0 0,1 1 0 0,-9 3-14 0,8-4-15 16,1 0 3-16,4 1 1 0,-1-1 11 0,1-4 0 16,8 5 0-16,-16-1 0 0,11 0 0 0,-15 1 0 15,7-1 0-15,-8 4 8 0,0-8-8 0,5 5 0 16,-9 3 0-16,4 0 0 0,8 0 8 0,-12 0-8 15,9 0 8-15,-1 0-8 0,-8 3 0 0,4 1 0 16,0-4 0-16,-4 4-8 0,0 0 8 0,0-4 0 16,0 0 0-16,-9 0 0 0,5 3 0 0,-8-3 8 15,11-3-8-15,-11-1 11 0,3 0-11 0,1 0 0 0,12 1 9 16,-12-5-9-16,3 4 0 0,-11-3 0 0,3 3 0 16,4 1 0-16,-3-5 0 0,-5 4 8 0,4 1-8 15,-4-1 11-15,-4 0-11 0,0 0 8 0,0 1-8 0,5 3 8 16,-14 0-8-16,9 0 0 0,0 3 0 0,-4-3 0 15,0 0 0-15,-1 0 8 0,-3 0-8 0,0 0 0 16,3 4 0-16,-3-4 0 0,-5 0 0 0,9 0 0 16,-9 0 0-16,5 0 0 0,0-4 8 0,-5 4-8 15,5 0 0-15,-5 0 8 0,0 0-8 0,-3 0 8 16,3 0-8-16,0 0 0 0,5-3 0 0,-5 3 0 16,1 0 0-16,-1 0 0 0,5 0 0 0,-1-4 0 15,-3 4 0-15,3 0 0 0,1 4 0 0,-1-4 0 16,5-4 0-16,-8 4 0 0,7 0 0 0,-11 0 0 15,7 0 0-15,1 0 0 0,-1 0 0 0,-12 0 0 16,4 0 0-16,-4 0 0 0,9 4 0 0,-9-4 0 0,0 0 10 0,17 0-10 16,-17 0 12-16,0 0-12 0,0 0 0 0,0 0 0 15,4 0 0-15,-4 0 0 16,0 0 0-16,0 0 8 0,0 0 0 0,0 0-8 0,0 0 9 16,0 0-9-16,0 0 0 0,8 0 9 0,9 0-9 15,-17 0 0-15,0 0 0 0,0 0 0 16,0 0 0-16,0 0 0 0,0 0 0 0,0 0 0 0,0 0 0 0,4-4 0 15,5 0 0-15,-5-7 8 0,0 4 6 16,0-8 1-16,5-4 0 0,-1 0 0 0,-8-7 4 0,4 0 1 16,0-7 0-16,5-1 0 0,3-11-12 0,-12 1-8 15,13-1 12-15,-13 0-12 0,8 1 13 0,1-1-4 16,3 0-1-16,-8 0 0 0,1-3-8 0,3 0 0 0,5-1 0 16,-13-7 0-16,4-3 0 0,4-5 0 0,-4 8 8 0,1 4-8 15,-5-4 0-15,0 4 8 0,0 0-8 0,-5 0 0 16,1 0 8-16,4 3-8 0,-8 4 0 15,4 4 8-15,-5-3-8 0,1 6 0 16,-1 5 0-16,5 7 0 16,-8 3 0-16,3 5-11 0,1 3 11 15,0 4-8-15,3 0-8 0,-11 3 0 16,7 1-1-16,5 3 0 0,-13-4-78 0,9 5-15 0,4 3-3 0,-9 0-696 0,0 0-139 0</inkml:trace>
  <inkml:trace contextRef="#ctx0" brushRef="#br0" timeOffset="9733.885">16212 9571 1335 0,'-4'-4'59'0,"4"0"13"0,0 4-58 0,0 0-14 0,0 0 0 0,0 0 0 0,-5-18 76 0,1-1 12 15,4 19 2-15,-4-15 1 0,4 15-29 0,0 0-6 16,0 0 0-16,0-15-1 0,0 15-29 0,0 0-6 16,0 0 0-16,0 0-1 0,0 0-19 0,0 0 0 15,0 0 0-15,4-15 0 0,-4 15 0 0,13-11 0 16,-1 4 0-16,5-1-9 0,0 4 9 0,0 4 0 16,-1-7 0-16,10 3 0 0,-10 1 0 0,9 3 0 15,5 0 0-15,3 0 0 0,1 0 10 0,0-4-2 16,3 0-8-16,1 4 12 0,-4-4 1 0,-1 4 0 15,5-3 0-15,0 3 0 16,-1 3-5-16,1-3 0 16,0 4-8-16,8 0 12 15,0-4-2 1,4 0-1-16,5 4 0 16,4-1 0-16,-5-3-9 15,5 8 0-15,-5-5 0 31,1-3 0-31,-5 0 8 16,5 8-8-16,4-8 8 0,3 7-8 16,10-3 0-16,-5-4 0 0,4 0 0 0,-4 0 0 0,0 0 0 0,-4 4 8 0,0-4-8 0,0 4 0 0,4-4 0 15,0 0 0-15,5 0 0 0,-5 0 0 0,0 0 10 0,0 3-10 0,-4-3 12 0,0 4-12 0,-5 0 21 0,5-1-2 0,0-3-1 0,4 4 0 0,1 0-2 0,-1 0-1 0,0-1 0 16,-4-3 0-16,0 8 1 0,-5-1 1 0,-3 4 0 0,-5-3 0 0,5 3-2 0,-5-7-1 0,0 0 0 0,1-1 0 0,3 5-14 0,-4-1 11 0,-3-3-11 0,-1 3 10 16,-4-3-10-16,-5 4 0 0,5-1 9 0,-8 0-9 15,-5-3 0-15,1 0 8 0,-1 0-8 0,-4-1 0 16,0 1 0-16,-4-4 8 0,0 8-8 0,-4-5 0 0,0-6 8 15,-5 3-8-15,1 0 8 0,0 3-8 0,-5-3 8 0,0 0-8 16,1 0 10-16,-9 0-10 0,0 0 8 0,0 0-8 16,8 4 0-16,-8-4 9 15,0 0-74-15,0 0-15 0,0 0-4 0,0 0-905 16</inkml:trace>
  <inkml:trace contextRef="#ctx0" brushRef="#br0" timeOffset="17249.8807">6691 2956 1245 0,'0'0'55'0,"0"0"12"0,0 0-54 0,0 0-13 0,0 0 0 0,9-7 0 16,-5 3 110-16,4-4 19 0,-8 1 4 0,8-4 1 16,-8 3-64-16,5-3-13 0,-1 4-2 0,0-1-1 0,-4 8 17 0,0-7 3 15,8-4 1-15,-8 11 0 0,0-8 5 0,0-3 0 16,-8 3 1-16,8 8 0 0,-4-3-13 16,-5-8-4-16,1 3 0 0,-4 8 0 0,-1 0-14 15,0 0-3-15,1 0-1 0,-9 8 0 0,8 3-19 0,-12 0-4 16,4 4-1-16,8 15 0 0,-16-8-22 0,8 8 0 15,0 7 0-15,9 11 0 0,-9-3-16 16,12 11-4-16,-8 7 0 0,13 1-1 0,4-8 21 16,4 0 13-16,5-8-1 0,3-3-1 15,5-8-11-15,4 0-16 0,-4-7 4 0,4 4 1 16,4-16 11-16,4-3 0 0,9 0 0 0,-8-7 8 16,3-1-8-16,1-7 0 0,3 0 0 0,1-7 0 0,4-5 0 0,-13 1 0 15,13-4 0-15,-12-3-8 0,-1-1 24 0,0-15 6 16,-3 1 1-16,-14-12 0 0,5 1 14 0,-9-12 3 0,1 3 1 15,-5-6 0 1,-8 7-84-16,0 3-17 0,-1 4-3 0,-3 4-1 0,-9 8 64 0,5 7 15 0,-9 7 1 0,0 1 1 16,-9 10-27-16,1 4-6 0,0 4 0 0,3 4-1 31,-3 4-11-31,0 3-3 0,4 4 0 0,8 0-804 0,0-1-161 0</inkml:trace>
  <inkml:trace contextRef="#ctx0" brushRef="#br0" timeOffset="17528.6976">7291 3083 2750 0,'0'0'122'0,"0"0"25"0,0 0-118 0,0 0-29 15,0 0 0-15,0 0 0 0,0 0 86 0,-9 11 11 16,1-11 3-16,4 7 0 0,4 4-49 0,0 8-10 15,0 0-1-15,0 11-1 0,0 3-31 0,0 12-8 16,4 3 0-16,0-7 0 0,0 4 0 0,1-4 0 16,3 7 0-16,0-14 0 0,1 3 0 0,-5-7-13 15,4-4 5-15,1 0 8 16,-1-3-56-16,1 3-3 0,-5-15-1 0,0 4 0 16,0-4-133-16,0-4-27 0,-4-7-6 0,0 0-1 15,0 0 19-15,-4-7 3 0,0-19 1 0,-4 0 0 0</inkml:trace>
  <inkml:trace contextRef="#ctx0" brushRef="#br0" timeOffset="17791.8417">7232 3049 806 0,'-12'-30'36'0,"12"23"7"0,-9-8-35 0,5 4-8 0,-4 3 0 16,-1 5 0-16,1 3 259 0,4-12 49 15,4 12 11-15,0 0 1 0,0 0-124 0,0 0-24 16,0 0-6-16,0 0-1 0,0 0-111 0,12 12-22 0,5-9-5 0,0 5-1 16,4-1-26-16,4-3 0 0,4 0 0 0,5 7 0 15,-1-7 0-15,5 10 0 0,0-6 0 0,4 3 0 16,0 8 0-16,-9-12 0 0,-3 12 0 0,-1-1 0 15,-4-6 0-15,-8 6 0 0,0 1 0 0,-9 7 0 16,-4-7 56-16,-8 7 7 0,-4-4 1 0,-9 4 0 16,-4 4-20-16,-8 4-4 0,3-8-1 15,-3 0 0 1,-9-4-11-16,5 4-3 0,3-7 0 0,-3-1 0 16,8-10-69-16,-5-1-15 0,9 4-2 0,0-7-1 15,9 0-171-15,3-8-35 0,-12 0-6 0,21 4-2 0</inkml:trace>
  <inkml:trace contextRef="#ctx0" brushRef="#br0" timeOffset="17987.9933">7857 2956 2880 0,'0'0'64'0,"-8"7"12"0,-1-3 4 0,9-4 0 0,0 0-64 0,0 0-16 15,0 8 0-15,0-8 0 0,0 0 54 0,0 0 8 0,0 0 2 16,9 0 0-16,12 0-52 0,-5 0-12 15,10-8 0-15,3 4 0 0,5-3 0 0,3 7-15 16,5-11 3-16,-4 3 1 16,4 1-33-16,-4-1-6 0,-1-3-2 0,1 11 0 15,-9-11-184-15,-3 4-36 0</inkml:trace>
  <inkml:trace contextRef="#ctx0" brushRef="#br0" timeOffset="18137.9754">8088 3094 2880 0,'-17'4'128'0,"9"3"25"0,-1 0-122 0,9 5-31 0,0-1 0 0,-8 7 0 16,4 5 108-16,4 7 16 0,0-1 4 0,4 5 0 16,-4 7-103-16,8-4-25 0,1 4 0 0,-1-3 0 15,5-9 0-15,-5 5 0 0,0-8 0 0,9 4 0 16,-4-4-148-16,3-8-36 16,22 20-6-16,4-16-2 0</inkml:trace>
  <inkml:trace contextRef="#ctx0" brushRef="#br0" timeOffset="18523.1455">8851 2799 576 0,'0'0'51'0,"0"0"-41"15,0 0-10-15,-4-7 0 0,4-4 308 0,0 3 60 0,0 8 12 0,0 0 3 16,0 0-152-16,-9-7-31 0,1 3-5 0,4 4-2 15,-4 4-52-15,-5 3-10 0,5-3-3 0,-18 11 0 16,10 4-102-16,-1-4-26 0,-8 7 0 0,4 8 0 16,-4 3 0-16,4-3 0 0,0 7 0 0,4 8 0 15,-4 0 0-15,8 3 0 0,5 4 0 0,4 4 0 16,4-4 0-16,0 1 0 0,4-5 0 0,13 1 0 16,-5-12-131-16,9-7-31 0,4 3-6 15,9-3-652-15,-5-4-129 0</inkml:trace>
  <inkml:trace contextRef="#ctx0" brushRef="#br0" timeOffset="18794.4922">9161 3168 2419 0,'0'0'107'0,"0"0"22"0,0 0-103 0,5 8-26 15,-1 7 0-15,0 0 0 16,-4 3 108-16,8 8 16 0,-8-7 3 0,0 11 1 0,9 3-22 0,-9 5-4 16,0-9-1-16,0 16 0 0,-4-4-60 0,-1 0-12 15,5-4-2-15,0 1-1 0,-8-9-26 0,4 5 0 0,0-12 0 0,-1 1 0 16,1-1 0-16,0 0 0 0,-4-3 0 0,-1-4 0 16,1 0 0-16,-1-8 0 0,1 5 8 0,-9-12-8 31,1 0-203-31,3-8-42 0,-8-3-9 0,0 0-974 0</inkml:trace>
  <inkml:trace contextRef="#ctx0" brushRef="#br0" timeOffset="18926.9272">9153 2777 403 0,'0'0'17'0,"0"8"5"0,-4-1-22 0,0 0 0 0,4-3 0 0,-9 4 0 0,1-1 555 0,-1-3 106 15,1 3 22-15,-9 4 4 0,5-3-550 0,-1 3-109 16,5-3-28-16,-5 3-848 15,5 4-176-15</inkml:trace>
  <inkml:trace contextRef="#ctx0" brushRef="#br0" timeOffset="19189.2099">9526 2606 806 0,'-12'11'36'0,"8"-4"7"0,-9-3-35 0,5-4-8 16,3 7 0-16,5-7 0 0,0 0 517 0,0 0 102 0,0 0 20 16,9 4 4-16,-1 11-475 0,9 4-96 0,-4 7-18 0,7 0-4 15,6 4-36-15,-5 7-14 16,4-3 11-16,0 7-11 0,-4 3 10 0,0-10-10 16,0 7 10-16,0 3-10 0,-9 5 22 0,-3 3-2 0,-1 4 0 15,-4 7 0-15,-4 1-20 0,-4-5 0 0,-8 1 0 0,-1 3-8 16,-4-11 8-16,0 1 0 0,-3-5 0 0,-14 4 0 15,9-11-143 1,-5 0-33-16</inkml:trace>
  <inkml:trace contextRef="#ctx0" brushRef="#br0" timeOffset="21068.8801">1662 2662 748 0,'-4'-34'67'0,"4"27"-54"0,0 3-13 0,0 4 0 0,0 0 320 0,0 0 62 16,0 0 12-16,0 0 2 16,0 0-208-16,0 0-43 0,0 0-8 0,4 11-1 0,-4 15-73 0,5 11-15 15,3 12-2-15,-4 10-1 0,5 5-31 0,-1 10-6 16,5 8-8-16,12 30 11 0,-9-11-11 0,1-19 0 16,4-8 0-16,9-10 8 0,-9-9-8 0,0-10-17 15,-1-8 4-15,6-3 1 16,-1-8-64-16,-8-7-12 0,-5-4-2 0,1-12-1 15,4-3-143-15,-5-3-29 0</inkml:trace>
  <inkml:trace contextRef="#ctx0" brushRef="#br0" timeOffset="21462.6145">1637 2423 748 0,'-17'-19'67'0,"5"5"-54"0,-1 10-13 0,5-4 0 16,-5 1 312-16,1 3 59 0,-1 4 12 0,9 0 2 15,4 0-171-15,0 0-34 0,0 0-8 0,0 0 0 16,0 0-110-16,0 0-22 0,13 11-4 0,3-3 0 15,1 3-24-15,8 0-4 0,-4-3 0 0,17 3-8 0,4-4 0 0,0 1 0 16,4-1 0-16,0 4 0 0,-4-7 0 0,0 3-9 16,-4 1 9-16,-9 3 0 0,0-3 0 0,-8 3-10 15,0 4 10-15,-4 3 0 16,-13 1-36-16,5 3-1 0,-18 12 0 0,5 3 0 16,-13 0 13-16,-8 8 2 0,-4 4 1 0,0 3 0 15,-9-11 21-15,4 0 12 0,-8 0-2 0,5-8 0 0,16-3 31 0,-5 0 7 16,1-8 0-16,4 4 1 0,5-7-9 0,3 0-3 15,13-5 0-15,0 1 0 0,13 4-21 0,3-8-5 16,1 0-1-16,8 12 0 0,5-16-10 0,-1 12 0 16,0-8 0-16,5 8 0 0,4-8 0 0,-5 0 0 15,1 4 0-15,-1 4 0 0,-3-12 0 0,-5 12 0 16,-4-8 0-16,0 4 0 0,-9 0 0 0,-7 0 0 16,-1 3 0-16,-8 1 0 0,-1-1 9 0,-7 1 0 0,-1 7 0 0,-4-7 0 15,-4 7 1-15,0-4 0 0,-8 1 0 16,4-5 0-16,-4 1-10 0,-1-1 0 15,-8 1-10-15,9-8 10 16,8-3-105-16,-4 3-15 0,8-11-4 0,9 0-719 16,8 0-144-16</inkml:trace>
  <inkml:trace contextRef="#ctx0" brushRef="#br0" timeOffset="21807.9911">2338 3150 2826 0,'-34'3'125'0,"22"1"26"0,7-4-121 0,-7 4-30 0,-5 3 0 0,-4-3 0 16,13 4 120-16,-13 3 19 0,8 4 3 0,5 0 1 16,-1 3-106-16,5 5-21 0,-8 3-4 0,12 0 0 0,-5 4-12 15,-3-4-16-15,16 0 4 0,-3-4 1 0,-1-3 11 0,4-1 0 16,9-3 0-16,0-4 0 16,8-3-89-16,-8-4-16 0,8-1-3 0,-13-3-1 15,5-3 21-15,8-5 4 0,-8 4 0 0,-4-3 1 16,3-4 19-16,-3 3 3 0,-9-3 1 0,5-4 0 0,-5 0 48 0,0-3 12 15,-4-1 0-15,0 0 0 0,8-3 28 16,-8 3 9-16,0-3 2 0,0 7 0 16,5 4 2-16,3-4 1 0,-8 4 0 0,0 7 0 15,0 4 15-15,0 0 3 0,0 0 1 0,0 0 0 0,0 0-13 0,4 11-4 16,9 8 0-16,-1 0 0 0,1-1-29 16,4 1-7-16,-5 0 0 0,-3-5-8 0,12-2 0 15,-9-1 0-15,-3-4 0 0,12 1 0 0,-13 3 0 0,13-11-22 16,-17 0 3-16,9 0 1 15,-1 0-117-15,1 0-23 0,-5-8-5 0,5 5-646 0,-1-1-130 0</inkml:trace>
  <inkml:trace contextRef="#ctx0" brushRef="#br0" timeOffset="22170.3435">2803 3336 2743 0,'-17'19'121'0,"5"-12"26"0,3 1-118 0,1-5-29 0,-5 1 0 0,1 7 0 16,-1-7 104-16,1 0 14 0,-1-1 3 0,9 5 1 15,0-4-75-15,-5-1-15 0,-3 1-4 0,8 4 0 16,4 3-20-16,0 0-8 16,0 4 0-16,0-4 9 0,0 0-9 0,4 4-11 0,4 0 3 0,-4-4 0 15,9 0-17-15,0 4-3 0,-1-4-1 0,5-3 0 16,-5 3-13-16,1-11-2 16,-5 4-1-16,-8-4 0 0,9 0 26 0,-9 0 6 0,12-4 1 0,5-7 0 0,-13 3 12 0,5-10 13 15,-5-1-2-15,9-11-1 0,-9-3 6 0,4-16 0 16,-4-3 1-16,5-4 0 0,7 0-6 15,-3-7-2-15,4-4 0 0,-5-4 0 16,1 4-9-16,4 4 0 0,-5 11 0 0,5 3 0 0,-13 16 10 16,5 10-10-16,-5 5 12 0,-4 18-12 0,0 0 0 0,-4 18 0 15,4 19 0-15,-9 8 0 0,5 7 40 0,0 8 0 16,-4 7 1-16,3 8 0 0,10-1-33 0,3-3-8 16,-4-8 0-16,13 1 0 15,8-16-136-15,-4-3-25 16,13-12-6-16</inkml:trace>
  <inkml:trace contextRef="#ctx0" brushRef="#br0" timeOffset="22815.156">3831 3280 2880 0,'-9'0'64'0,"1"0"12"0,8 8 4 0,-13-8 0 0,5 0-64 15,4 0-16-15,-13 0 0 0,4 0 0 0,1 0 54 0,-5-8 8 16,5 4 2-16,-5 4 0 0,4 0-52 0,-4 4-12 0,-8 4 0 15,8-5 0-15,5 12 0 0,-5-4 0 0,4 8 0 0,-3 3 0 16,3 8 0-16,5-7 0 0,4-1 8 0,4 8-8 16,0-8 0-16,0 0-12 0,4-3 3 15,8 0 0-15,1-1 1 0,-1-10 0 0,1 3 0 0,4-7 0 16,12-1 8-16,-4-3-13 0,-4-3 5 16,5-1 8-16,-1-7-15 0,-4-4 5 0,4-4 1 15,-8-3 0-15,8-4 9 0,-4-8 0 0,0-7 0 0,-5-3 0 16,1-12 0-16,0 0 0 0,4-4 0 15,-8-7 0-15,3 4 0 0,1-12 0 0,0 1 0 0,4-1 0 16,-13 4 0-16,5 15-13 0,-5 12 5 0,1 6 8 16,-1 12-9-16,-8 15 9 0,-8 0 0 0,3 22 0 15,1 8-26-15,-8 11 2 0,-5 22 0 0,4 4 0 0,1 7 24 16,-5-3 0-16,4-1 0 0,5 8 0 0,0-3 0 0,8-8 0 16,0 0 0-16,0-4 0 0,0-4 0 0,0-3 0 15,8 0 0-15,0-16 0 16,5 1-209-16,-9-7-37 15</inkml:trace>
  <inkml:trace contextRef="#ctx0" brushRef="#br0" timeOffset="23117.1736">4158 3262 2516 0,'-13'14'56'0,"1"5"11"0,-1 0 2 0,1-1 1 0,3-3-56 0,1 8-14 16,4-16 0-16,4 4 0 0,-9 0 83 0,5-3 13 0,8-4 4 0,-4-4 0 15,9 3-79-15,3-3-21 16,5 0 8-16,0-7-8 0,0-4 0 0,3 3 0 0,1-10 0 0,5-8 0 31,-1 7-49-31,-8-7-13 0,-1 3-2 0,1-3-1 16,-4 8 1-16,-5-5 0 0,-4 5 0 0,-4-5 0 0,-4 5 51 0,4 3 13 0,-8 4 0 0,-5-1 0 16,1 12 0-16,3-7 0 0,-12 14 0 0,0 1 0 15,0 3 71-15,0 8 17 0,-4 7 3 16,8 4 1-16,1 3-45 15,3 1-9-15,-4 3-2 0,9 0 0 0,4 4-5 16,4-15-2-16,0 4 0 0,4-7 0 0,4-5-29 16,9 4 0-16,4-10-13 0,0-1 4 15,8-7-118-15,1-4-23 0,12-4-5 0,-9 0-627 0,9-15-126 16</inkml:trace>
  <inkml:trace contextRef="#ctx0" brushRef="#br0" timeOffset="23357.0685">4821 2606 3186 0,'-5'0'70'0,"-7"3"14"0,8 5 4 0,-9-8 1 0,-4 7-71 0,-8-3-18 16,8 3 0-16,-4 5 0 0,5 3 50 0,-10 3 6 15,5 1 2-15,5-12 0 0,-14 8-46 0,18 0-12 16,-9-4 0-16,4 8 0 0,0 7 0 0,5 0 0 16,-5-4 0-16,8 12-11 0,1-4 3 0,0 22 0 0,8-7 0 0,8 7 0 15,-8 7 8-15,8-10 0 16,5 7-9-16,4 0 9 0,4-4 0 0,-9-7 0 15,5-8-9-15,-4 0 9 0,-1 0 0 0,5-11 0 16,-4 1 0-16,-5 2 0 0,0-10 0 0,5 0-12 0,-13-12 3 16,4 4 0-1,0-3-88-15,-4-5-18 0,0-3-3 0,0 0-790 0,-8-11-159 0</inkml:trace>
  <inkml:trace contextRef="#ctx0" brushRef="#br0" timeOffset="23488.8689">4347 3250 1670 0,'-5'0'148'0,"5"0"-118"0,-8 4-30 0,8-4 0 0,0 0 275 0,0 0 49 0,0 0 9 0,0 0 3 16,13 4-232-16,12-4-47 16,4-4-9-16,5 0-1 0,3 4-35 0,5-15-12 0,9 4 0 0,-9 0 9 15,8 4-97-15,9-12-20 0,12 0-4 0</inkml:trace>
  <inkml:trace contextRef="#ctx0" brushRef="#br0" timeOffset="23756.8665">5315 3131 1958 0,'0'0'87'0,"0"0"17"15,0 0-83-15,0 0-21 0,0 0 0 0,0 0 0 0,0 0 209 0,0 0 38 0,0 0 7 0,0 0 2 16,0 0-160-16,0 0-32 0,13 0-7 0,0 0-1 16,8 0-40-16,4 0-8 0,-8 0-8 0,12 0 12 31,9 0-70-31,-5 0-14 0,5 4-2 0,-5-4-1230 0</inkml:trace>
  <inkml:trace contextRef="#ctx0" brushRef="#br0" timeOffset="23892.7831">5261 3530 3110 0,'0'0'68'0,"0"0"15"0,0 0 2 0,0 0 3 0,0 0-71 0,0 0-17 0,8 4 0 0,9 7 0 16,0-11 16-16,12-8 0 0,9 5 0 0,8-5-947 16,17-11-189-16</inkml:trace>
  <inkml:trace contextRef="#ctx0" brushRef="#br0" timeOffset="26601.6805">10445 3168 576 0,'0'0'51'0,"0"0"-41"0,0 0-10 0,0 0 0 15,0 0 324-15,0 0 64 0,0 0 12 0,0 0 2 16,0 0-213-16,0 0-42 0,0 0-9 0,0 0-2 16,0 0-60-16,8 0-12 0,1 0-2 0,3 0-1 15,5 0-38-15,0 0-8 16,0 0-2-16,8 0 0 0,0-11 11 0,0 7 3 0,0 1 0 0,0 3 0 15,9-11-73 1,4 7-14-16,-5 0-4 0,1 4 0 0,-5-7-161 0,0 3-33 16</inkml:trace>
  <inkml:trace contextRef="#ctx0" brushRef="#br0" timeOffset="26754.7219">10399 3489 1670 0,'-13'18'74'0,"13"-18"15"0,-4 4-71 0,4-4-18 15,0 0 0-15,0 15 0 0,0-15 272 0,8 4 52 16,-8-4 9-16,13 7 3 0,8 1-219 0,4-8-43 16,4 3-9-16,9-3-1 0,8-3-48 0,5-5-8 15,3 1-8-15,13-4 9 16,0-1-113-16,-4-14-22 0,4 8-5 0,-12-12-1 0</inkml:trace>
  <inkml:trace contextRef="#ctx0" brushRef="#br0" timeOffset="27568.1003">12022 2848 1267 0,'0'0'56'0,"0"0"12"0,12 0-55 0,-12 0-13 15,0 0 0-15,0 0 0 0,13 0 361 0,-9 0 70 16,-4 0 13-16,0 0 4 0,0 0-287 0,0 0-57 15,0 0-11-15,0 0-2 0,-17 7-52 0,9 1-11 16,12 3-1-16,-8 11-1 0,-13 4-11 0,0 8-3 16,9 7 0-16,0 11 0 0,-5 11-12 0,-4 1 0 15,-4 3-12-15,9 0 12 0,3-7 0 0,5-4 0 16,-13-8 0-16,13-7 0 0,13-4 0 0,-5-7 0 16,4-4 8-16,1 0-8 15,-1-7 0-15,9-4-16 0,12 0 1 16,-4-4 1-16,-4-4 22 0,13 1 5 0,4-8 1 15,12 0 0-15,-8 0-25 0,4-8-5 0,-4 1 0 0,12-4-1 16,9-8-178-16,-4-11-35 0</inkml:trace>
  <inkml:trace contextRef="#ctx0" brushRef="#br0" timeOffset="28627.7458">12676 3418 2880 0,'0'0'64'0,"-12"0"12"0,-1 0 4 0,5-4 0 0,8 4-64 0,-13 0-16 16,-8 0 0-16,0 0 0 0,8 0 54 0,1 4 8 15,-5 4 2-15,0-5 0 0,-4 12-43 0,5-7-8 0,7 7-1 0,1-1-1 16,-9 1-11-16,9 4-16 0,12 0 4 0,4-1 1 16,-4-3 3-16,5 0 0 0,-1-4 0 15,13 0 0-15,8-3-6 0,-8-4-1 0,-4-1 0 0,4-3 0 32,17-3-21-32,-13-5-4 0,-8 1 0 0,0-8-1 0,-1 0 33 0,5 0 8 15,-4 4 0-15,-8-15 0 0,-5 3 0 0,0-3 0 16,9 0 0-16,-9-11 0 0,-4 7-53 15,0-3-9-15,4 6-2 0,0 5 0 16,-4 3-51-16,-4 5-10 0,-4 6-3 0,3 4 0 0,1 4 103 0,-4 0 25 0,-9 8 0 16,9 3 0-16,8-4 46 0,0 5 14 0,-13-5 4 0,9 4 0 15,0 0 0-15,4 1 0 0,4 3 0 0,0-12 0 0,0 5-52 0,9-5-12 16,4 1 0-16,8-4 0 0,-4 0 0 0,0-4 0 16,4-10 0-16,0 2 0 0,-4 5 0 0,0-4 0 15,-4 3 0-15,0 1 0 0,-5-1 0 0,-4 5 0 16,-8 3 0-16,0 0 0 0,0 0 0 0,5 18 0 15,-5 1 0-15,-5 7 0 0,1 0 0 0,0-4 0 16,-4 5 0-16,-1-9 0 0,1 5 0 0,4-5 0 16,0 4 0-16,-1-3 0 0,5 0 0 0,0-8 0 15,0 4 0-15,5-4 0 0,3-4 0 0,-8-7 0 16,0 0 0-16,0 0 0 16,17-7-48-16,-1 0-13 0,1-5-3 0,0-6 0 15,0 3 0-15,0-8 0 16,4 1 0-16,0 0 0 0,-5-4 0 0,5 3 0 0,0-3 0 15,0 8 0-15,-4-5-24 0,-4 8-4 0,-1 8-2 0,1 7 0 16,-13 0 27-16,0 0 6 0,0 0 1 0,0 0 0 0,8 7 68 0,-4 5 15 16,1-1 2-16,-1 4 1 0,-4-8 68 15,0 8 14-15,0 0 2 0,4-8 1 0,-4 5-31 0,0-5-7 16,0-7-1-16,0 0 0 0,0 0-50 0,0 0-10 0,4 11-3 0,-4-11 0 16,0 0 31-16,8 4 5 0,-8-4 2 0,9 7 0 15,-5 1-39-15,4-1-8 0,-3 4 0 0,3 1 0 16,-4-5-40-16,0 4-4 15,1 4 0-15,3-7-1 0,0 3 36 0,-3-8 9 0,-1 1 0 0,-4-4 0 16,4 11 18-16,4-11 6 0,1 0 0 0,-1 0 1 16,5 0-40-16,-5-7-8 0,0-1-1 0,5-3-1 0,0 0 25 15,-1 0 0-15,-3-8 0 0,3 4 0 0,1-3 0 0,-1-8 0 16,5 3 0-16,-4 5 0 0,-5 3 0 0,1 4 0 16,-1-1 0-16,0 9 0 0,-8 3 46 15,0 0 14-15,4 7 4 0,-4 12 0 0,0 7 0 0,-4 4 0 16,0 7 0-16,0 8 0 0,-4 7 53 0,-5-4 11 15,5 4 3-15,-5 4 0 0,5 0-56 0,-1 0-11 16,1-4-3-16,4-3 0 0,-5-4-61 0,5-8 0 16,4 0-14-16,-4-11 2 0,4-4 12 0,0-3 16 15,0-4-4-15,0-4-1 16,0-11-163-16,0 0-32 0,0 0-6 0,8-7-1102 0</inkml:trace>
  <inkml:trace contextRef="#ctx0" brushRef="#br0" timeOffset="28953.7608">13616 3463 2188 0,'-9'7'48'0,"9"4"11"0,0-11 1 0,0 0 1 0,0 0-49 0,0 0-12 15,0 0 0-15,0 0 0 0,0 0 105 0,9 0 19 0,-1 4 3 0,0-4 1 16,9 4-73-16,-4 0-15 0,3-1-2 0,1-3-1 15,4-3-59-15,0-1-12 0,4 0-2 16,-8 0-1-16,0-7 59 0,0 4 12 0,-1-4 2 0,-3 3 1 16,-9-3-8-16,0 4-1 0,5-5-1 0,-5-3 0 15,-8 4-27-15,0-4 0 0,-1 0 0 0,1 1 0 0,0-1 29 16,-4 0 1-16,-5 7 0 0,5-3 0 0,-5 4-15 0,1 7-3 16,-1 0-1-16,-4 11 0 0,-4 7-11 0,4 9 0 15,1 2 0-15,3 9 8 16,0-5-40-16,5 4-9 0,8 1-2 0,0-5 0 15,0 1-68-15,8-8-13 0,1-4-4 0,8-3 0 16,-5-4-102-16,9 0-21 0,25-12-4 0,0-6-1 0</inkml:trace>
  <inkml:trace contextRef="#ctx0" brushRef="#br0" timeOffset="29616.9875">14001 3273 1728 0,'0'0'38'0,"0"0"8"0,0 0 2 0,0 0 0 0,0 0-39 0,0 0-9 0,-12 3 0 0,-1 9 0 16,1-12 207-16,-1 7 39 0,-4 8 8 0,5 0 2 15,-5-4-152-15,4-3-29 0,5-1-7 0,-5 12 0 16,5-12-43-16,-5 4-8 0,9 8-1 0,-4 0-1 16,-1-1-15-16,1 1 0 0,8-8 0 0,0 8-10 15,4-5-4-15,0 5-1 0,5-11 0 0,-1 3 0 31,5 0-38-31,-5 0-8 0,5 4-2 0,-5-11 0 0,1 3 51 0,-5 1 12 0,4-8 0 0,-4 3 0 16,-4-3 0-16,0 0 0 0,0 0 0 0,0 0 0 16,0 0 0-16,0 0 0 0,0 0 0 0,0 0 0 15,0 0-54-15,0 0-8 0,-8-11-2 0,4 0-1049 16</inkml:trace>
  <inkml:trace contextRef="#ctx0" brushRef="#br0" timeOffset="29799.0107">13922 3049 230 0,'-21'8'10'0,"12"-5"2"0,-3 5-12 0,12-8 0 15,0 0 0-15,0 0 0 0,0 0 540 0,0 0 106 16,12 0 21-16,1 0 4 0,4-8-537 0,8 8-107 16,4 0-27-16,5-3 0 0,-1-1 0 0,1 0 0 15,-1-7 0-15,1 3 0 16,0 1-170-16,-1-4-39 0,30-19-8 0,-25 11-2 0</inkml:trace>
  <inkml:trace contextRef="#ctx0" brushRef="#br0" timeOffset="29966.9353">14169 2729 1440 0,'-8'26'128'0,"4"-15"-103"16,-5 0-25-16,5 4 0 0,-4-8 325 0,-1 12 60 0,-3 3 12 0,3 12 3 15,-3 3-245-15,-1 8-49 0,5 0-10 0,-1 11-1 16,1-1-56-16,8-6-11 0,4 3-3 0,5 4 0 31,-1-15-115-31,9-4-23 0,8-3-5 0,0-4-1234 0</inkml:trace>
  <inkml:trace contextRef="#ctx0" brushRef="#br0" timeOffset="30499.9788">14844 2997 1958 0,'0'0'87'0,"0"0"17"0,0 0-83 0,0 0-21 15,0 0 0-15,0 7 0 0,0-7 158 0,9 8 27 16,-5 3 6-16,4 0 1 0,-3 4-103 0,3 7-20 16,-4 8-4-16,0 8-1 0,5 10 0 0,-5 8 0 15,-4 7 0-15,4-7 0 0,0 0-51 0,-4 0-13 0,9-4 0 0,-9-7 0 32,4-8-48-32,0 0-13 0,0-7-3 0,1-4 0 15,-1-3-51-15,0-5-10 0,0-7-3 0,0-3 0 16,-4-8 0-16,0 0 0 0,0 0 0 0,0-11 0 15,0-8 0-15,-4-3 0 0,0-4 0 0,0-12 0 0,0 1 103 0,-5-8 25 0,1-7 0 0,-1-7 0 16,1 3-13-16,0-8 2 0,-1 1 1 0,5-8 0 16,0 4 18-16,0 4 3 0,4 7 1 0,-5 4 0 15,1 7 84-15,0 11 18 0,4 12 3 0,-4 3 1 16,0 5 56-16,4 6 11 0,0 1 3 0,0 7 0 16,0 0-68-16,0 0-12 0,8 0-4 0,9 0 0 0,0 7-73 15,4-3-15-15,4 3-4 0,4 1 0 0,5-1-12 16,-1 4 0-16,5-7 0 0,0 11 0 0,-1-8 0 0,5 5 0 15,-8-1 0-15,-1 4 0 0,-3 3 0 16,-13-6 0-16,-1 14 0 0,-7-8 0 0,-5 1-16 0,-12 3-4 16,-5 1 0-16,-8 3 0 0,0 3-4 0,-4-6 0 15,4 3-1-15,0 0 0 16,-4-7-90-16,4 7-17 0,0-15-4 0,4 4-998 16</inkml:trace>
  <inkml:trace contextRef="#ctx0" brushRef="#br0" timeOffset="30836.4236">15402 3392 2199 0,'0'0'97'0,"0"0"21"0,0 0-94 0,0 0-24 15,0 0 0-15,0 0 0 0,0 0 159 0,0 0 27 0,-8 7 6 0,-1 5 0 32,1 3-114-32,-9 3-23 0,5-7-5 0,-5 8-1 0,4 3-27 0,1-3-6 0,-1 0 0 0,5-1-1 15,-1 1-15-15,5-1 0 0,4-6 0 0,9-1 0 16,-1 0-16-16,0 0 1 0,5 0 0 0,4-11 0 31,4 0-41-31,-5 0-9 0,1-7-2 0,4-1 0 16,-4 1 0-16,0-4 0 0,-5 0 0 0,5-1 0 0,-4-6 47 0,-1 3 8 0,1 4 3 0,-1-8 0 15,1-7 19-15,0 7 4 0,-5-7 1 16,5 8 0-16,-5-1-6 0,0 8-1 0,1 0 0 0,-5 7 0 16,4 0 24-16,-8 4 4 0,5 8 0 0,7 3 1 15,-3 8-2-15,-1-1-1 0,-4 5 0 16,5-1 0-16,3 0-14 0,1 1-4 0,-5-5 0 0,5 1 0 15,-1-4-16-15,5 0 0 0,4-4 0 0,-4 0 0 0,-5-7-16 16,5-1-6-16,4-3-2 0,0-3 0 16,0-8-196-16,0 3-39 0</inkml:trace>
  <inkml:trace contextRef="#ctx0" brushRef="#br0" timeOffset="31013.1516">15675 3075 345 0,'-9'8'31'0,"1"-5"-31"16,0 5 0-16,4-8 0 0,4 0 553 0,0 0 105 16,0 0 21-16,0 0 4 0,8 4-503 0,9-1-100 15,-1-3-20-15,10 0-4 0,-1-3-44 0,4 3-12 16,9-4 0-16,4-4 0 16,-4 5-68-16,4-5-16 0,-5 4-4 0,5 1-1160 0</inkml:trace>
  <inkml:trace contextRef="#ctx0" brushRef="#br0" timeOffset="31184.2602">16023 2755 172 0,'0'0'8'0,"-17"0"1"0,0 0-9 0,1 0 0 0,3 0 0 0,-4 11 0 16,5 0 628-16,-5 4 123 0,-4 11 25 0,8 0 4 16,1 4-549-16,-1 7-111 0,5-3-21 0,4 7-5 15,4 3-62-15,0-6-13 0,8 10-3 0,5 4 0 16,-5-7-16-16,5 0-19 0,3 3 4 0,5-7 1 15,0 0-210-15,0-15-41 0</inkml:trace>
  <inkml:trace contextRef="#ctx0" brushRef="#br0" timeOffset="31549.3455">16358 2766 2743 0,'-25'0'121'0,"17"0"26"0,0 0-118 0,-1 0-29 16,1 7 0-16,-1-7 0 0,1 0 104 0,8 0 16 16,-4 8 2-16,0 3 1 0,-1 8-65 0,1 7-13 15,0-4-2-15,4 12-1 0,-8 10-31 0,3 1-11 16,-3 7 0-16,4 0 9 0,0 12-9 0,-1-8 0 0,-3-8 0 0,8 4 8 16,-4-7 4-16,4-4 0 0,4-7 0 0,-4-5 0 15,4 1-28-15,0-8-4 0,1-3-2 0,3-8 0 16,-4 0 2-16,5-3 1 0,-1-1 0 0,5-7 0 15,-5 0 6-15,0 0 1 0,1-7 0 0,3-1 0 16,1-6 12-16,0-1 0 0,-1-8 0 0,1-3 0 16,8 0 0-16,0-7 0 0,-5-1 0 15,-3 4 10-15,4 8-10 0,-5 3 0 0,5 1 0 0,-8 6 0 16,-1 9 12-16,0 3 1 0,5 7 0 0,-5 8 0 16,1 7 3-16,-5 8 0 0,4 0 0 0,1 7 0 15,-1-7-16-15,-4 7 0 0,0-11 0 0,9 1 0 16,-5 2-144-16,1-10-36 0</inkml:trace>
  <inkml:trace contextRef="#ctx0" brushRef="#br0" timeOffset="31870.3143">17592 3258 1728 0,'0'0'153'0,"0"0"-122"15,0 0-31-15,0 0 0 0,0 0 256 0,0 0 44 0,0 0 10 0,0 0 2 16,0 0-175-16,0 0-34 0,0 11-7 0,0 8-2 15,-5-1-71-15,5 1-15 16,0 3-8-16,0 1 10 0,0-1-22 0,0 0-4 0,0-3 0 0,5 0-1 31,-1-1-147-31,0 5-28 0,4-5-7 0,-3-3-613 0,-1-7-122 0</inkml:trace>
  <inkml:trace contextRef="#ctx0" brushRef="#br0" timeOffset="32033.8113">17483 2867 2012 0,'-17'18'89'0,"13"-10"19"0,-5-1-87 0,1 4-21 0,-1-3 0 0,1 3 0 0,0 4 191 15,-1-4 33-15,5-4 8 0,0 5 0 0,4-5-134 0,4 4-27 16,4-7-6-16,9 0-1 0,0 7-52 0,4-11-12 16,4 0 0-16,9 4 0 15,-1-8-72-15,9 4-14 0,0 0-3 0,8 0-769 16,-8-8-154-16</inkml:trace>
  <inkml:trace contextRef="#ctx0" brushRef="#br0" timeOffset="32295.9692">17927 3098 2163 0,'-12'7'96'0,"3"0"20"0,5-3-93 0,-4 4-23 15,-1-1 0-15,1 1 0 0,-1 3 160 0,1 0 28 16,4 0 6-16,4 4 1 0,0-4-79 0,0 0-16 16,0-3-4-16,0 7 0 0,4-12-67 0,0 5-13 15,0-1-4-15,5 1 0 0,3-4-12 0,-3 3 0 0,8-7 0 0,-5 0 0 31,5 0-29-31,0-7-3 0,-1 3 0 0,5 0 0 16,-4 0-6-16,0-3-2 0,-4-1 0 0,3 5 0 0,-3-8 29 0,-5-4 11 0,1 3-8 0,-1-2 8 16,0-5 0-16,1 8 11 0,-1-4-1 0,1 4 0 15,-1-1-10-15,-4 5 10 0,-4 7-10 0,0 0 10 16,0 0 4-16,9 11 1 0,-5 4 0 16,4 11 0-16,-4 4-15 0,-4-4 9 0,9 15-9 15,-5 0 8 1,4-7-60-16,1-5-13 0,-1 1-3 0</inkml:trace>
  <inkml:trace contextRef="#ctx0" brushRef="#br0" timeOffset="33720.0729">19055 2688 1324 0,'0'0'118'0,"0"0"-94"0,0 0-24 0,0 0 0 0,0 0 233 0,-4 0 43 16,4 0 8-16,-8-4 1 0,-1 0-108 0,1 4-21 16,-5 0-5-16,5 0-1 0,8 0-72 0,-8 0-14 15,-5 0-4-15,0 4 0 0,1 11-48 0,-1-4-12 16,-4 15 0-16,-3-4 0 0,3 12 0 0,-4 11 0 16,0-1 0-16,0 12 0 0,0-7 32 0,4 7 4 15,4 3 1-15,5 8 0 0,0-3-37 0,8-8 0 16,0-8 0-16,8 4 0 0,5-14 0 0,-1-1 0 15,5-7 0-15,4-4 0 16,0 0-26-16,4-15 0 0,-4 4 0 0,8-4 0 16,1-4-85-16,-5-7-17 0,4 0-3 0,1-3-718 0,-5-8-144 0</inkml:trace>
  <inkml:trace contextRef="#ctx0" brushRef="#br0" timeOffset="33963.8372">19357 2837 1958 0,'0'0'174'0,"0"0"-139"16,0 0-35-16,0 0 0 0,0 3 270 15,-4 5 47-15,0-1 10 0,0 12 1 0,-1-8-201 16,-3 8-41-16,4 7-8 0,0 0-2 0,-5 11-39 0,-3 4-8 16,-1 0-1-16,5 4-1 0,-1 3-27 0,-3-7 0 15,8 4 0-15,-5-4 0 16,9-4-84-16,0 1-23 0,4-12-4 0,5 4-1 15,-1-12-72-15,5 1-14 0,4-8-3 16</inkml:trace>
  <inkml:trace contextRef="#ctx0" brushRef="#br0" timeOffset="34173.842">19659 3358 2548 0,'-8'19'113'0,"8"-8"23"16,0-7-108-16,0-4-28 0,0 0 0 0,0 0 0 0,-4 7 102 0,4 1 15 0,4-1 3 16,0 5 1-16,0-5-70 0,0 4-15 0,1 0-2 0,-1 1-1 15,-4 2-17-15,-4-2-3 0,4 2-1 0,-9-2 0 16,5 3-3-16,-4 3-1 0,-1-3 0 0,-3 0 0 16,-1 4-20-16,1-8-5 0,-1 4-1 15,0-4 0 1,5-4-200-16,0-3-40 0</inkml:trace>
  <inkml:trace contextRef="#ctx0" brushRef="#br0" timeOffset="34333.4185">20028 3429 345 0,'-21'23'31'0,"17"-12"-31"0,0-4 0 0,-4-7 0 0,3 0 591 0,5 0 112 16,0 0 22-16,0 0 5 0,0 0-543 0,0 0-109 15,0 0-22-15,0 0-4 0,13-7-52 0,0-1-23 16,3-3 2-16,1 0-903 16,8 4-181-16</inkml:trace>
  <inkml:trace contextRef="#ctx0" brushRef="#br0" timeOffset="34516.7866">20448 3392 1612 0,'-9'4'144'0,"1"-4"-116"16,0 3-28-16,-1 5 0 0,9-8 305 0,0 0 55 16,0 0 12-16,0 0 1 0,0 0-250 0,0 0-51 0,0 0-9 0,0 0-3 31,17 0-94-31,0 0-19 0,4 0-4 0,4 0-1 16,4-11-166-16,5 3-32 0</inkml:trace>
  <inkml:trace contextRef="#ctx0" brushRef="#br0" timeOffset="34673.9349">20897 3399 172 0,'0'0'16'0,"0"0"-16"0,-9 8 0 0,9-8 0 15,0 0 473-15,0 0 92 0,0 0 19 0,0 0 3 16,0 0-397-16,0 0-79 0,0 0-16 0,0 0-3 0,0 0-76 0,13 0-16 16,3 0 0-16,1 0 0 15,0 0-186-15,0-8-33 0</inkml:trace>
  <inkml:trace contextRef="#ctx0" brushRef="#br0" timeOffset="34825.4327">21287 3429 2077 0,'0'0'92'0,"0"0"19"0,0 0-89 0,0 0-22 15,0 0 0-15,0 0 0 0,0 0 66 0,0 0 9 16,0 0 1-16,16 4 1 0,-3-4-57 0,4 0-12 15,4 0-8-15,-5-4 9 16,1 1-136-16,8-5-27 0,1 1-6 0</inkml:trace>
  <inkml:trace contextRef="#ctx0" brushRef="#br0" timeOffset="35086.2603">21874 3537 2624 0,'0'0'116'0,"0"0"24"0,0 0-112 0,0 0-28 0,0 0 0 0,0 0 0 15,0 0 56-15,8 8 6 0,-4-8 1 0,9 3 0 16,-9 1-24-16,4 0-5 0,5 3-1 0,-9-3 0 0,5 4-33 0,-5 3 0 16,0 4 0-16,0 0 0 0,0 3 0 0,-4 1 0 15,-4-1 0-15,0 1 10 0,0 3 5 0,0-3 1 16,-5 3 0-16,1 1 0 0,-1 3-16 0,-3-7 9 15,4-1-9-15,-1-10 8 16,-3 3-91-16,3 0-18 0</inkml:trace>
  <inkml:trace contextRef="#ctx0" brushRef="#br0" timeOffset="35561.0349">22666 3191 2329 0,'0'0'103'0,"0"0"21"0,0 0-99 0,0 0-25 15,9 3 0-15,-1 9 0 0,-4-9 130 0,1 9 21 16,3 2 4-16,-4 9 1 0,5 7-54 0,-5 7-10 16,4 0-3-16,1 0 0 0,-5 8-45 0,0-8-8 15,-4 8-3-15,-4-4 0 0,0-4-13 0,-5 12-4 16,1-1 0-16,-1-18 0 0,1 0-5 0,-5 0-2 16,1 0 0-16,3-4 0 0,-3-4-9 0,-1-3 0 15,1-4 9-15,-5-4-9 16,0-4-116-16,-4-18-27 0,0 0-5 0,0-8-1227 0</inkml:trace>
  <inkml:trace contextRef="#ctx0" brushRef="#br0" timeOffset="35709.7355">22482 2758 979 0,'0'0'87'0,"4"8"-70"0,-4-8-17 0,-4 7 0 15,4-7 388-15,-4 4 75 0,-1 0 14 0,-7 7 3 16,4-11-293-16,-1 7-59 0,1-3-12 15,-5 4-3-15,1-1-93 0,-5 1-20 0,4 3 0 0,1-8-1383 16</inkml:trace>
  <inkml:trace contextRef="#ctx0" brushRef="#br0" timeOffset="36019.9951">23228 2423 2649 0,'0'0'117'0,"0"0"25"0,0 0-114 0,0 0-28 15,0 0 0-15,-12 4 0 0,12-4 112 0,0 0 17 16,0 0 3-16,0 15 1 0,4 3-62 0,0 8-13 15,9 4-2-15,-1 4-1 16,1 7-27-16,4 11-6 0,0 4-1 0,-1 3 0 0,1 1 11 0,0 3 1 16,-5-3 1-16,1 29 0 0,0-7-18 0,-5-7-4 15,-12-4-1-15,-5 3 0 0,-3-14-3 16,-9 0-8-16,-4-1 12 0,-9-3-4 16,1-4-49-16,-5-7-11 0,-8-8-1 0</inkml:trace>
  <inkml:trace contextRef="#ctx0" brushRef="#br0" timeOffset="81793.0091">20616 8583 1152 0,'0'0'102'0,"-9"0"-82"0,1 4-20 0,8-4 0 16,0 0 211-16,0 0 37 0,0 0 8 0,-4 0 2 15,-5 0-78-15,1 0-16 0,4 0-4 0,-5 4 0 0,5-4-84 0,-4 3-16 16,-1-3-4-16,1 0-1 16,-5 0-19-16,-4 4-4 0,1-4-1 0,-5 0 0 0,-9 4-12 15,1 0-3-15,0-4 0 0,-9 0 0 0,-4 3-16 16,0-3 0-16,0 0 0 0,-8-3 0 0,-13-1 25 16,-4-4-1-16,-9 5-1 15,-12-1 0-15,-4 0-23 16,-5-3 0-16,1 7 0 15,-21-4 0-15,-5 0 0 0,0 1 0 0,1-5 0 0,-22 4 0 16,5 4 0-16,-1-3-20 0,5 3 4 0,-13 0 1 0,13-4 15 0,25 0 0 0,0 0 0 0,0-3-9 0,0 3 9 0,4-3 0 16,4-1 0-16,1 1 0 0,-1-4 0 0,-21 3 0 15,13-3 0-15,0 0 0 0,21 3 0 0,9 1 0 16,3 0 0-16,5 3 0 0,4-4 0 0,8 5-8 16,9-1 8-16,3 4 0 0,10-8 0 0,7 5-8 0,9 3 8 15,5 0 0-15,3-4 0 0,5 4 0 0,-1-4 0 0,9 4-8 16,0 0 8-16,0 0 12 0,0 0-2 0,0 0-1 15,0 0 0-15,0 0 0 0,0 0 0 0,0 0 0 16,0 8-9-16,-4-1 0 16,4 1 9-16,4 7-9 0,-8-4 0 0,4 4 8 15,-4 7-8-15,0 0 0 0,-1 1 0 0,1 3 0 16,-4 4 0-16,-1 3 0 16,1-3 0-16,0 7 0 0,-1 8 0 0,1 7 0 0,0 12 56 15,3 6 6-15,1 1 2 0,4 7 0 0,0-11-52 0,9-3-12 0,-5-1 0 0,8 1 0 16,-3-5-16-16,3 4-7 0,9-3-1 0,0-4 0 15,4-4 24-15,1 0 0 0,-5-7 0 0,-1-4 0 0,-7-4 0 16,0-3 0-16,-1-4 0 0,-3 0 0 16,-5-8 0-16,-4-4 0 0,4 1 0 0,-4 0 0 15,-4-8 0-15,4 0 0 0,-4-3 0 16,4-1 0-16,0-7 0 0,0 0 8 0,0 0-8 0,0 0 8 16,0 0-8-16,12 0 0 0,5-4 0 0,4-3-11 15,8-1 11-15,1-3-10 0,3 0 10 0,5-4-10 0,4 4 10 0,8-4 0 16,5 0-9-16,8 0 9 0,8 0 0 0,4 4-11 15,5-4 11-15,8 0-8 0,-8 4-2 0,16 0 0 16,13 0 0-16,13 3 0 16,-13 5-18-16,-17-1-4 0,5 8-1 0,16-4 0 0,21 7 33 0,0 1 14 15,1-1-1-15,7 4 0 0,13 0-13 0,38 8 0 16,-21-4 0-16,25 0 0 16,-29 0-48-16,-17-4-13 15,-17 0-3-15,1 0 0 0,-14-3 84 0,-3-1 16 16,-9 1 3-16,-9-1 1 0,-20-3-13 15,-17 3-3-15,-4-7 0 0,-9 4 0 0,-8-4-32 16,-8-4-8-16,-5 4 0 0,0-4-1 16,-4 1 27-16,-8-1 6 0,4-3 0 0,-4-5 1 15,0-3 24-15,-5-3 5 0,5-8 1 0,0-11 0 16,-9-4-24-16,5-12-5 0,-1-10-1 0,-7-4 0 0,3 4-25 16,-4-12-6-16,0 0-1 0,-4-14 0 0,-4 0 15 0,4-5 0 0,-8 5 0 0,-1 3 0 0,1 15-38 0,4 8-5 15,-5 15-1-15,1 3 0 0,-4 11-121 0,-1 12-25 0,0 7-5 0,1 11-1 16</inkml:trace>
  <inkml:trace contextRef="#ctx0" brushRef="#br0" timeOffset="113058.2265">8805 11032 460 0,'-21'7'41'0,"17"-3"-33"0,0 3-8 0,4-3 0 0,0-4 207 0,0 0 39 15,0 0 8-15,12 4 2 0,-3-1-109 0,7-3-22 16,-3-3-4-16,4-5-1 0,8 4-22 0,-8-3-5 15,4 0-1-15,0-1 0 0,4-3-29 0,-4 3-7 16,4-3 0-16,4 4-1 0,-4-1-3 0,5 5 0 16,12 3 0-16,-5-4 0 0,1 4-3 0,0 4-1 15,4-4 0-15,-13 0 0 0,-4 3-7 0,5 1-1 16,3 0-1-16,5-4 0 0,4 4-8 16,4-1-2-16,-4-3 0 0,13 8 0 15,-13-8 13-15,-1 0 2 0,1 0 1 0,-4 0 0 16,4 0-36-16,4 0-9 0,0 0 0 0,5-4 0 15,3 0 0-15,1 4 0 0,8 0 0 0,-9 0 0 16,-3 4 0 0,-10-4 0-16,1 4 0 15,5-1 0-15,-6 1-12 0,10 0-5 0,8 0-1 0,3-1 0 16,1 5 29-16,13-4 5 0,-5-4 2 0,0 3 0 0,-3 1-18 0,3-4 0 0,0 0 0 0,-16 4 0 16,-5-1 16-16,13 1 0 0,4-4 0 0,0 0 0 0,-4 0-5 0,0 0-2 0,-9 4 0 0,22-4 0 15,-13 0-9-15,8 0 0 0,5 0 0 0,8 0 8 16,-5 0-8-16,-3 4 0 0,-9-4 0 0,0 3 0 15,-13 1 0-15,5 4 0 0,0-5 0 0,12 1 0 16,5 0 0-16,3-1 0 0,-3 1 0 0,4 0 0 16,-18 3 0-16,6-3 0 0,-6 0 0 0,18 0 0 15,0-1-20 1,8 5-5-16,0-5-2 0,-21 1 0 16,-4 0 43-16,4 0 9 0,-4 3 2 0,13-3 0 15,3 3-27-15,-3 1 0 0,3-5 8 16,22 5-8-16,-17-1 0 0,0-3 0 0,-4 4 0 0,12-5 0 0,-8 1 0 0,4 0 0 15,-4 3 0-15,4-3 0 0,-13 0 0 0,1-1 0 0,3-3 0 0,14 0 0 0,-9 0 0 0,4 8 0 16,-9-4 0-16,1 3 0 0,-5-3 11 0,-3-1-3 16,-5-6-8-16,-17 6 12 0,1-3-12 0,3 0 0 15,9 4 8-15,0 0-8 0,0 0 0 0,-4-1 0 16,-5-3 0-16,13 4 0 0,-12-4 0 0,-1 4 8 16,-3-4-8-16,3 4 0 0,1-4 0 0,3 0 0 15,5 3 0-15,4 5 0 0,-8-5 0 0,-4 1 0 0,-1 4 0 16,-8-5 0-16,-4 1 22 0,0 0 2 15,4-4 0-15,0 0 0 0,0 0-24 0,5 0-8 0,3 0 0 16,5 0 0-16,-4 4 8 0,-5-1 11 0,0-3-3 16,-4 4 0-16,-4-4-8 0,-8 0 0 0,-1 0 0 0,-3 0 0 15,-1 0 0-15,0-4 8 0,-3 1-8 0,3 3 0 16,-4-4 0-16,0 4 0 0,1 0 8 0,-1-4-8 16,0 4 0-16,0 0 0 0,-4 0 0 0,-4-4 0 15,0 4 8-15,-1 0-8 0,-3 0 0 0,-1-3 8 16,1 3-8-16,-13 0 0 0,13 0 9 0,-13 0-9 15,0 0 9-15,8 0-9 0,-8 0 12 0,0 0-12 16,8 0 11-16,-8 0-11 0,0 0 10 0,0 0-10 16,0 0 8-16,0 0-8 0,9-4 0 0,-9 4 0 15,0 0 0-15,0 0 8 0,0 0-8 0,0 0 0 16,0 0 0-16,0 0 0 0,0 0 0 0,0 0 0 16,0 0 0-16,12 0 0 0,-12 0 0 0,0 0 0 15,5 0 0-15,-5 0 0 0,0 0 0 0,12 0 0 16,-12 0 0-16,0 0 0 0,4 4 0 0,-4-4 0 15,9 0 0-15,-9 0 0 0,8 0 0 0,-8 0 0 16,0 0 34-16,13 0 4 0,-13 0 1 0,8 3 0 16,-8-3-63-16,8 0-12 0,1 0-2 0,3 0-1 0,-3 0 31 15,-1 0 8-15,5 0 0 0,-5 0 0 0,5 0 0 0,-1 0 0 16,1 0 0-16,-5 0 0 0,1 0 0 0,3 0 0 16,-3 0 0-16,-1 0 0 0,0 0 0 0,-3 0 0 15,-5 0 0-15,8 0 0 0,-8 0 0 0,0 0 0 16,8 0 0-16,-8 0 0 0,0 0 0 0,0 0 0 15,0 0 0-15,0 0 0 0,0 0 0 0,0 0 0 16,0 0 0-16,0 0 0 0,0 0 0 0,0 0 0 16,0 0 0-16,0 0 0 0,0 0 0 0,0 0 0 15,9 0 0-15,-9 0 0 0,0 0 0 0,4-3 8 16,4-5-8-16,-3 8 0 0,3-7 0 0,0 3 0 0,1-7 8 16,-1 0-8-16,1-1 0 0,3-2 0 0,-3-1 0 15,3-15 0 1,-4-4-22-16,1-3-6 0,-1-8-2 0,5-3 0 0,-5-4 45 0,5 0 9 0,-5-8 1 0,5 8 1 15,-5-4-26-15,1 7 0 0,-1 1-9 0,0-4 9 16,1 3-11-16,-1 1 11 0,0-1-10 0,-3-3 10 16,-1 8-11-16,0 3 11 0,-4 0-12 0,0 3 12 15,-4 12 0-15,0 8-8 0,-1 3 8 0,1 0 0 16,0 7 0-16,0 1 0 0,0-1 0 0,4 1 0 16,-4 3-12-16,-1 0 12 0,5 4-12 0,0-3 12 15,0 3-11-15,0 0 11 0,0-4-10 0,0 4 10 16,0 0-10-16,0 0 10 0,5-4-10 0,-5-3 10 0,4-1 0 0,-4 5-9 15,4-1 9-15,4-4 0 0,-4 5 0 0,1-1 0 16,-1-3 0-16,-4-1 0 0,0 1 0 0,4-1 0 16,-4 8 0-16,0-4 0 0,0-3 0 15,0 7 0-15,0-4 0 0,0 4 0 16,0-7 0-16,0 7 9 0,0 0-9 0,0 0 10 0,0 0-10 16,-4-4 0-16,0-3 0 0,-1 3-11 15,1-4 11-15,4 8 0 0,0 0 8 0,-8 0-8 0,4-3 0 0,-5-1 0 16,5 4 0-16,-4-7-8 0,-1 3 0 0,1 0 0 15,-5 0 0-15,1 1 0 0,-1-1 8 0,-4 0 0 16,1 0 0-16,-1 1 0 0,-4-1 11 0,-4 0-3 16,0 1 0-16,-1-1 0 0,-7 4-8 0,-1-4 0 15,-3 4 0-15,-5 0 0 0,0 0 0 0,-9 0-11 0,-3 0 11 16,-1-4-12-16,-3 4 20 0,3-3 4 16,-4-1 1-16,-4 4 0 0,5-4-13 0,-9 0 0 15,-5 4 0-15,-12-3 0 16,5-5 0-16,3 8 0 0,-3-7 0 0,-9 3-10 15,4 0 10-15,-9-7-12 0,1 4 12 16,-9-1-12-16,9 1 12 0,0-1 0 16,4-3 0-16,-13 0 0 0,5 0 0 0,-1 0 0 15,1 0 0-15,-5-4 0 0,13 0 0 0,-8 4 14 0,-9-8-3 0,-9 4-1 16,14 0-10-16,-1 4-12 0,5 0 2 0,-9 3 1 0,8 1 1 0,1-1 0 0,-13-3 0 0,-4 0 0 16,8 7-4-16,4-7 0 0,-4 4 0 0,-8 3 0 15,4 0 2-15,8 0 0 0,1 1 0 0,-9-1 0 16,8-3 10-16,4-1 0 0,-7 4 0 0,-1-7 0 0,8 4 0 15,5-4 0-15,4 3 0 0,-4-3 0 0,12 3 0 16,-4-3 0-16,-8 4 0 0,8-4 11 0,13-1-3 16,-5 1 0-16,-4 0 0 0,1 0 0 0,3 3-8 0,-3-3 0 15,-9 4 0-15,-5 3 0 0,1 0 0 0,8 1-11 16,-4 3 3-16,-13 3 0 16,-3 1-17-16,7 0-3 0,5 3-1 0,-5 4 0 15,5 4 29-15,-4-3 0 0,-1-1 8 0,-4 4-8 0,9-8 0 0,4 4 0 16,8-3 0-16,-8-1-12 0,13 4 12 0,-5-3 0 15,9-1 0-15,-5 1 0 0,9-5 26 0,0 1 8 16,8 0 2-16,13-4 0 16,4 0-25-16,-4-4-11 0,9-3 10 0,-1-1-10 0,0 5 0 0,0-5 8 15,5 1-8-15,-13-5 0 0,4 5 0 0,4 0 0 16,4 3 0-16,1-4 0 0,8 5 0 0,-1-1 0 16,1 0 0-16,4 4 0 0,-4-4 0 0,0 4 0 0,0 0 0 15,0 0 0-15,4 0 0 0,8 0 0 0,-4 4 0 16,1 0 0-16,-1 0 0 0,-4-1 0 0,0 1 0 0,0 0 0 15,4-4 0-15,-12 4 0 0,-1-1 0 0,1 1 0 16,8 0 0-16,-4-4 0 0,0 0 0 16,4 3 0-16,4-3 8 15,9 0-8-15,-1 0 0 0,9 0 0 0,0 0 8 16,0 0-8-16,0 0 0 0,0 0 0 0,0 0 0 0,0 0 0 0,0 0 0 0,0 0 0 16,0 0 0-16,0 0 0 0,0 0 0 0,0 0 0 15,0 0 0-15,4 12 0 0,-4-12 8 0,5 11-8 0,-5 4 20 0,0-4-3 16,-5 4 0-16,1-4 0 0,-4 4-1 0,-1 4-1 15,1-1 0-15,-5 1 0 0,-8-1-15 0,9 9 9 16,-9-5-9-16,4 11 8 16,0-3-8-16,1 8 0 0,3 3 0 0,0 11 0 15,9 11 0-15,-8 4 0 0,7 8 0 0,5-1 8 16,0-7-8-16,0-7 0 0,9-8 0 16,-1 0 0-16,1-7 0 0,3-4 0 15,-3 0 0-15,3 0 0 0,-3-8 0 0,-1 1 0 16,5-4 0-16,-9-4 0 0,4 0-53 0,-4 0-7 0,-8-4 0 15,0 1-1398-15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 dirty="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0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2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96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7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666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90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Find the longest increasing subsequence in 𝑂(𝑛^2) time.
https://www.polleverywhere.com/multiple_choice_polls/CviQYafVY6POGzhErxbi0?display_state=chart&amp;activity_state=opened&amp;state=opened&amp;flow=Default&amp;onscreen=persist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B40BF-3FC6-4CA5-9447-C80707521BD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0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774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517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1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65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2915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666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083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4913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650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32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99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 dirty="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74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02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95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8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5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10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0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customXml" Target="../ink/ink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10" Type="http://schemas.openxmlformats.org/officeDocument/2006/relationships/image" Target="../media/image19.emf"/><Relationship Id="rId4" Type="http://schemas.openxmlformats.org/officeDocument/2006/relationships/customXml" Target="../ink/ink14.xml"/><Relationship Id="rId9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3.pn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 </a:t>
            </a:r>
          </a:p>
          <a:p>
            <a:pPr eaLnBrk="1" hangingPunct="1"/>
            <a:r>
              <a:rPr lang="en-US" altLang="en-US" dirty="0"/>
              <a:t>Longest Path and Shortest Path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934760" y="370440"/>
              <a:ext cx="605880" cy="117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4320" y="359280"/>
                <a:ext cx="630360" cy="119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Q</a:t>
            </a:r>
            <a:r>
              <a:rPr lang="en-US" altLang="en-US" sz="2400" dirty="0"/>
              <a:t>: What is the right </a:t>
            </a:r>
            <a:r>
              <a:rPr lang="en-US" altLang="en-US" sz="2400" dirty="0">
                <a:solidFill>
                  <a:srgbClr val="FF0000"/>
                </a:solidFill>
              </a:rPr>
              <a:t>ordering</a:t>
            </a:r>
            <a:r>
              <a:rPr lang="en-US" altLang="en-US" sz="2400" dirty="0"/>
              <a:t>?</a:t>
            </a:r>
          </a:p>
          <a:p>
            <a:pPr marL="0" indent="0">
              <a:buNone/>
            </a:pPr>
            <a:r>
              <a:rPr lang="en-US" altLang="en-US" sz="2400" dirty="0"/>
              <a:t>Remember, we have to use that G is a DAG, ideally in defining the ordering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We saw that every DAG has a </a:t>
            </a:r>
            <a:r>
              <a:rPr lang="en-US" altLang="en-US" sz="2400" dirty="0">
                <a:solidFill>
                  <a:srgbClr val="0070C0"/>
                </a:solidFill>
              </a:rPr>
              <a:t>topological sorting</a:t>
            </a:r>
          </a:p>
          <a:p>
            <a:pPr marL="0" indent="0">
              <a:buNone/>
            </a:pPr>
            <a:r>
              <a:rPr lang="en-US" altLang="en-US" sz="2400" dirty="0"/>
              <a:t>So, let’s use that as an ordering</a:t>
            </a:r>
            <a:r>
              <a:rPr lang="en-US" altLang="en-US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828E6B-D3C9-4727-8AB5-E9C37B4EA92A}"/>
              </a:ext>
            </a:extLst>
          </p:cNvPr>
          <p:cNvGrpSpPr/>
          <p:nvPr/>
        </p:nvGrpSpPr>
        <p:grpSpPr>
          <a:xfrm>
            <a:off x="553679" y="4020139"/>
            <a:ext cx="8323723" cy="1997075"/>
            <a:chOff x="553679" y="4020139"/>
            <a:chExt cx="8323723" cy="1997075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AF049DA8-4A0F-47DF-B273-61B6F056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429" y="4020139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1634C288-5D3C-4B9E-9CC1-141767D4F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54" y="4020139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E3C57CD9-4B99-44F1-9770-F7DC7E70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79" y="488532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39878298-949D-42F5-8506-7DB3750C5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792" y="4885327"/>
              <a:ext cx="265112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</a:rPr>
                <a:t>5</a:t>
              </a:r>
              <a:endParaRPr kumimoji="1" lang="en-US" i="1" baseline="-25000" dirty="0">
                <a:latin typeface="+mn-lt"/>
                <a:cs typeface="+mn-cs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6FB60404-C880-4A30-B205-BDA5E8132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904" y="488532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2B180C5F-59EA-4F27-95FB-DB752A6E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429" y="5750514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9CB16F7B-0F58-4675-B1B2-C6EDE0C6A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54" y="5750514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30798407-BB2B-496A-B558-FE986FF8AC51}"/>
                </a:ext>
              </a:extLst>
            </p:cNvPr>
            <p:cNvCxnSpPr>
              <a:cxnSpLocks noChangeShapeType="1"/>
              <a:stCxn id="5" idx="3"/>
              <a:endCxn id="7" idx="7"/>
            </p:cNvCxnSpPr>
            <p:nvPr/>
          </p:nvCxnSpPr>
          <p:spPr bwMode="auto">
            <a:xfrm flipH="1">
              <a:off x="782279" y="4248739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1804D133-5A93-49F5-9734-5A2B72138682}"/>
                </a:ext>
              </a:extLst>
            </p:cNvPr>
            <p:cNvCxnSpPr>
              <a:cxnSpLocks noChangeShapeType="1"/>
              <a:stCxn id="5" idx="5"/>
              <a:endCxn id="8" idx="1"/>
            </p:cNvCxnSpPr>
            <p:nvPr/>
          </p:nvCxnSpPr>
          <p:spPr bwMode="auto">
            <a:xfrm>
              <a:off x="1447442" y="4248739"/>
              <a:ext cx="427037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5">
              <a:extLst>
                <a:ext uri="{FF2B5EF4-FFF2-40B4-BE49-F238E27FC236}">
                  <a16:creationId xmlns:a16="http://schemas.microsoft.com/office/drawing/2014/main" id="{F4321785-F173-42E0-9782-36D35BF0DAE2}"/>
                </a:ext>
              </a:extLst>
            </p:cNvPr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1487129" y="4155077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6">
              <a:extLst>
                <a:ext uri="{FF2B5EF4-FFF2-40B4-BE49-F238E27FC236}">
                  <a16:creationId xmlns:a16="http://schemas.microsoft.com/office/drawing/2014/main" id="{7A721805-3171-4F70-B39D-5728CAE74AC8}"/>
                </a:ext>
              </a:extLst>
            </p:cNvPr>
            <p:cNvCxnSpPr>
              <a:cxnSpLocks noChangeShapeType="1"/>
              <a:stCxn id="6" idx="5"/>
              <a:endCxn id="9" idx="1"/>
            </p:cNvCxnSpPr>
            <p:nvPr/>
          </p:nvCxnSpPr>
          <p:spPr bwMode="auto">
            <a:xfrm>
              <a:off x="2677754" y="4248739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7">
              <a:extLst>
                <a:ext uri="{FF2B5EF4-FFF2-40B4-BE49-F238E27FC236}">
                  <a16:creationId xmlns:a16="http://schemas.microsoft.com/office/drawing/2014/main" id="{917CF39F-84D5-4B7D-B934-BC3461CBE06D}"/>
                </a:ext>
              </a:extLst>
            </p:cNvPr>
            <p:cNvCxnSpPr>
              <a:cxnSpLocks noChangeShapeType="1"/>
              <a:stCxn id="9" idx="2"/>
              <a:endCxn id="8" idx="6"/>
            </p:cNvCxnSpPr>
            <p:nvPr/>
          </p:nvCxnSpPr>
          <p:spPr bwMode="auto">
            <a:xfrm flipH="1">
              <a:off x="2099904" y="5018677"/>
              <a:ext cx="1016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8">
              <a:extLst>
                <a:ext uri="{FF2B5EF4-FFF2-40B4-BE49-F238E27FC236}">
                  <a16:creationId xmlns:a16="http://schemas.microsoft.com/office/drawing/2014/main" id="{5E497CF9-4171-4746-9830-6ADC17D17D94}"/>
                </a:ext>
              </a:extLst>
            </p:cNvPr>
            <p:cNvCxnSpPr>
              <a:cxnSpLocks noChangeShapeType="1"/>
              <a:stCxn id="11" idx="7"/>
              <a:endCxn id="9" idx="3"/>
            </p:cNvCxnSpPr>
            <p:nvPr/>
          </p:nvCxnSpPr>
          <p:spPr bwMode="auto">
            <a:xfrm flipV="1">
              <a:off x="2677754" y="5113927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9">
              <a:extLst>
                <a:ext uri="{FF2B5EF4-FFF2-40B4-BE49-F238E27FC236}">
                  <a16:creationId xmlns:a16="http://schemas.microsoft.com/office/drawing/2014/main" id="{559C04BE-9C68-49EA-89CD-3A159FD79C38}"/>
                </a:ext>
              </a:extLst>
            </p:cNvPr>
            <p:cNvCxnSpPr>
              <a:cxnSpLocks noChangeShapeType="1"/>
              <a:stCxn id="8" idx="3"/>
              <a:endCxn id="10" idx="7"/>
            </p:cNvCxnSpPr>
            <p:nvPr/>
          </p:nvCxnSpPr>
          <p:spPr bwMode="auto">
            <a:xfrm flipH="1">
              <a:off x="1447442" y="5113927"/>
              <a:ext cx="427037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20">
              <a:extLst>
                <a:ext uri="{FF2B5EF4-FFF2-40B4-BE49-F238E27FC236}">
                  <a16:creationId xmlns:a16="http://schemas.microsoft.com/office/drawing/2014/main" id="{B6EA0E94-445D-43B6-8B1E-2220ECD6F0D6}"/>
                </a:ext>
              </a:extLst>
            </p:cNvPr>
            <p:cNvCxnSpPr>
              <a:cxnSpLocks noChangeShapeType="1"/>
              <a:stCxn id="11" idx="1"/>
              <a:endCxn id="8" idx="5"/>
            </p:cNvCxnSpPr>
            <p:nvPr/>
          </p:nvCxnSpPr>
          <p:spPr bwMode="auto">
            <a:xfrm flipH="1" flipV="1">
              <a:off x="2061804" y="5113927"/>
              <a:ext cx="4254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1">
              <a:extLst>
                <a:ext uri="{FF2B5EF4-FFF2-40B4-BE49-F238E27FC236}">
                  <a16:creationId xmlns:a16="http://schemas.microsoft.com/office/drawing/2014/main" id="{27AE60A7-5E2F-4439-ACEB-062485E16092}"/>
                </a:ext>
              </a:extLst>
            </p:cNvPr>
            <p:cNvCxnSpPr>
              <a:cxnSpLocks noChangeShapeType="1"/>
              <a:stCxn id="11" idx="2"/>
              <a:endCxn id="10" idx="6"/>
            </p:cNvCxnSpPr>
            <p:nvPr/>
          </p:nvCxnSpPr>
          <p:spPr bwMode="auto">
            <a:xfrm flipH="1">
              <a:off x="1487129" y="5883864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2">
              <a:extLst>
                <a:ext uri="{FF2B5EF4-FFF2-40B4-BE49-F238E27FC236}">
                  <a16:creationId xmlns:a16="http://schemas.microsoft.com/office/drawing/2014/main" id="{CF042087-AE3B-4656-91CE-D030D497889C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782279" y="5113927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3">
              <a:extLst>
                <a:ext uri="{FF2B5EF4-FFF2-40B4-BE49-F238E27FC236}">
                  <a16:creationId xmlns:a16="http://schemas.microsoft.com/office/drawing/2014/main" id="{C908D2FE-920C-4266-BBA1-9AA0E5AB28FC}"/>
                </a:ext>
              </a:extLst>
            </p:cNvPr>
            <p:cNvCxnSpPr>
              <a:cxnSpLocks noChangeShapeType="1"/>
              <a:stCxn id="8" idx="2"/>
              <a:endCxn id="7" idx="6"/>
            </p:cNvCxnSpPr>
            <p:nvPr/>
          </p:nvCxnSpPr>
          <p:spPr bwMode="auto">
            <a:xfrm flipH="1">
              <a:off x="820379" y="5018677"/>
              <a:ext cx="10144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4">
              <a:extLst>
                <a:ext uri="{FF2B5EF4-FFF2-40B4-BE49-F238E27FC236}">
                  <a16:creationId xmlns:a16="http://schemas.microsoft.com/office/drawing/2014/main" id="{8871E3D3-AFD1-4AA0-A305-8CCF784DC30B}"/>
                </a:ext>
              </a:extLst>
            </p:cNvPr>
            <p:cNvCxnSpPr>
              <a:cxnSpLocks noChangeShapeType="1"/>
              <a:stCxn id="6" idx="3"/>
              <a:endCxn id="8" idx="7"/>
            </p:cNvCxnSpPr>
            <p:nvPr/>
          </p:nvCxnSpPr>
          <p:spPr bwMode="auto">
            <a:xfrm flipH="1">
              <a:off x="2061804" y="4248739"/>
              <a:ext cx="4254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60F7ACC-4E54-4970-AB93-901ECF30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8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1A25EE-3DCC-4803-9567-EC2B02F2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9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A1A890-4BBD-44B4-8EA5-E269214CA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1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3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9F3994FF-71E6-4F57-A6B6-B10935C2F940}"/>
                </a:ext>
              </a:extLst>
            </p:cNvPr>
            <p:cNvCxnSpPr>
              <a:cxnSpLocks noChangeShapeType="1"/>
              <a:stCxn id="32" idx="6"/>
              <a:endCxn id="34" idx="2"/>
            </p:cNvCxnSpPr>
            <p:nvPr/>
          </p:nvCxnSpPr>
          <p:spPr bwMode="auto">
            <a:xfrm>
              <a:off x="551666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DCFC36-5E71-493A-AE36-F0A1B7CDE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4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4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E88984B3-12E0-46D0-8897-0E04EE003A13}"/>
                </a:ext>
              </a:extLst>
            </p:cNvPr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>
              <a:off x="618341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C11DF7-D2E2-44D2-B4C8-096E8A7CE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62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5</a:t>
              </a:r>
            </a:p>
          </p:txBody>
        </p: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15A32F1A-2509-4C2C-A844-D90B69A12EE3}"/>
                </a:ext>
              </a:extLst>
            </p:cNvPr>
            <p:cNvCxnSpPr>
              <a:cxnSpLocks noChangeShapeType="1"/>
              <a:stCxn id="37" idx="6"/>
              <a:endCxn id="39" idx="2"/>
            </p:cNvCxnSpPr>
            <p:nvPr/>
          </p:nvCxnSpPr>
          <p:spPr bwMode="auto">
            <a:xfrm>
              <a:off x="6850165" y="4929940"/>
              <a:ext cx="3984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2DD392C-2113-4265-8E09-8954AE90F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537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6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F9C35AD4-037F-450C-8B2C-43A3CA0A5686}"/>
                </a:ext>
              </a:extLst>
            </p:cNvPr>
            <p:cNvCxnSpPr>
              <a:cxnSpLocks noChangeShapeType="1"/>
              <a:stCxn id="39" idx="6"/>
              <a:endCxn id="41" idx="2"/>
            </p:cNvCxnSpPr>
            <p:nvPr/>
          </p:nvCxnSpPr>
          <p:spPr bwMode="auto">
            <a:xfrm>
              <a:off x="7515327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B97830E-CB18-4D88-97A9-18B3A8D7E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7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7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4" name="AutoShape 36">
              <a:extLst>
                <a:ext uri="{FF2B5EF4-FFF2-40B4-BE49-F238E27FC236}">
                  <a16:creationId xmlns:a16="http://schemas.microsoft.com/office/drawing/2014/main" id="{E0F1184E-A304-4183-BAAC-A408CE5F9D14}"/>
                </a:ext>
              </a:extLst>
            </p:cNvPr>
            <p:cNvCxnSpPr>
              <a:cxnSpLocks noChangeShapeType="1"/>
              <a:stCxn id="41" idx="6"/>
              <a:endCxn id="43" idx="2"/>
            </p:cNvCxnSpPr>
            <p:nvPr/>
          </p:nvCxnSpPr>
          <p:spPr bwMode="auto">
            <a:xfrm>
              <a:off x="8182077" y="4929940"/>
              <a:ext cx="4286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37">
              <a:extLst>
                <a:ext uri="{FF2B5EF4-FFF2-40B4-BE49-F238E27FC236}">
                  <a16:creationId xmlns:a16="http://schemas.microsoft.com/office/drawing/2014/main" id="{2F7E4E95-CEB9-4E7E-870F-39D63A98BE58}"/>
                </a:ext>
              </a:extLst>
            </p:cNvPr>
            <p:cNvCxnSpPr>
              <a:cxnSpLocks noChangeShapeType="1"/>
              <a:stCxn id="34" idx="0"/>
              <a:endCxn id="39" idx="0"/>
            </p:cNvCxnSpPr>
            <p:nvPr/>
          </p:nvCxnSpPr>
          <p:spPr bwMode="auto">
            <a:xfrm rot="5400000" flipV="1">
              <a:off x="6716021" y="4130634"/>
              <a:ext cx="1587" cy="13335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38">
              <a:extLst>
                <a:ext uri="{FF2B5EF4-FFF2-40B4-BE49-F238E27FC236}">
                  <a16:creationId xmlns:a16="http://schemas.microsoft.com/office/drawing/2014/main" id="{F0BCFF4F-A907-47A1-AA97-75333D609EC9}"/>
                </a:ext>
              </a:extLst>
            </p:cNvPr>
            <p:cNvCxnSpPr>
              <a:cxnSpLocks noChangeShapeType="1"/>
              <a:stCxn id="32" idx="4"/>
              <a:endCxn id="39" idx="3"/>
            </p:cNvCxnSpPr>
            <p:nvPr/>
          </p:nvCxnSpPr>
          <p:spPr bwMode="auto">
            <a:xfrm rot="5400000" flipH="1" flipV="1">
              <a:off x="6315971" y="4092533"/>
              <a:ext cx="39688" cy="1901825"/>
            </a:xfrm>
            <a:prstGeom prst="curvedConnector3">
              <a:avLst>
                <a:gd name="adj1" fmla="val -648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9">
              <a:extLst>
                <a:ext uri="{FF2B5EF4-FFF2-40B4-BE49-F238E27FC236}">
                  <a16:creationId xmlns:a16="http://schemas.microsoft.com/office/drawing/2014/main" id="{4C753C0A-5AB0-44BD-A7B6-F4D7FABEE590}"/>
                </a:ext>
              </a:extLst>
            </p:cNvPr>
            <p:cNvCxnSpPr>
              <a:cxnSpLocks noChangeShapeType="1"/>
              <a:stCxn id="31" idx="4"/>
              <a:endCxn id="39" idx="4"/>
            </p:cNvCxnSpPr>
            <p:nvPr/>
          </p:nvCxnSpPr>
          <p:spPr bwMode="auto">
            <a:xfrm rot="16200000" flipH="1">
              <a:off x="6050065" y="3731377"/>
              <a:ext cx="1587" cy="2665413"/>
            </a:xfrm>
            <a:prstGeom prst="curvedConnector3">
              <a:avLst>
                <a:gd name="adj1" fmla="val 29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0">
              <a:extLst>
                <a:ext uri="{FF2B5EF4-FFF2-40B4-BE49-F238E27FC236}">
                  <a16:creationId xmlns:a16="http://schemas.microsoft.com/office/drawing/2014/main" id="{4FDAAD05-DC2D-4D5E-9144-7B10C79E90EF}"/>
                </a:ext>
              </a:extLst>
            </p:cNvPr>
            <p:cNvCxnSpPr>
              <a:cxnSpLocks noChangeShapeType="1"/>
              <a:stCxn id="31" idx="0"/>
              <a:endCxn id="37" idx="0"/>
            </p:cNvCxnSpPr>
            <p:nvPr/>
          </p:nvCxnSpPr>
          <p:spPr bwMode="auto">
            <a:xfrm rot="5400000" flipV="1">
              <a:off x="5716690" y="3798052"/>
              <a:ext cx="1587" cy="1998663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1">
              <a:extLst>
                <a:ext uri="{FF2B5EF4-FFF2-40B4-BE49-F238E27FC236}">
                  <a16:creationId xmlns:a16="http://schemas.microsoft.com/office/drawing/2014/main" id="{18D3B00F-3A30-489C-8A62-A8688CF09ABD}"/>
                </a:ext>
              </a:extLst>
            </p:cNvPr>
            <p:cNvCxnSpPr>
              <a:cxnSpLocks noChangeShapeType="1"/>
              <a:stCxn id="39" idx="7"/>
              <a:endCxn id="43" idx="0"/>
            </p:cNvCxnSpPr>
            <p:nvPr/>
          </p:nvCxnSpPr>
          <p:spPr bwMode="auto">
            <a:xfrm rot="16200000">
              <a:off x="8091590" y="4182227"/>
              <a:ext cx="38100" cy="1266825"/>
            </a:xfrm>
            <a:prstGeom prst="curvedConnector3">
              <a:avLst>
                <a:gd name="adj1" fmla="val 67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F198309A-C445-4DBA-9F05-A0EA3AAE211F}"/>
                </a:ext>
              </a:extLst>
            </p:cNvPr>
            <p:cNvCxnSpPr>
              <a:cxnSpLocks noChangeShapeType="1"/>
              <a:stCxn id="32" idx="0"/>
              <a:endCxn id="41" idx="0"/>
            </p:cNvCxnSpPr>
            <p:nvPr/>
          </p:nvCxnSpPr>
          <p:spPr bwMode="auto">
            <a:xfrm rot="5400000" flipV="1">
              <a:off x="6716021" y="3465471"/>
              <a:ext cx="1587" cy="2663825"/>
            </a:xfrm>
            <a:prstGeom prst="curvedConnector3">
              <a:avLst>
                <a:gd name="adj1" fmla="val -36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3">
              <a:extLst>
                <a:ext uri="{FF2B5EF4-FFF2-40B4-BE49-F238E27FC236}">
                  <a16:creationId xmlns:a16="http://schemas.microsoft.com/office/drawing/2014/main" id="{ABC0F945-558B-43A2-9E5F-B80554FDDDCA}"/>
                </a:ext>
              </a:extLst>
            </p:cNvPr>
            <p:cNvCxnSpPr>
              <a:cxnSpLocks noChangeShapeType="1"/>
              <a:stCxn id="31" idx="4"/>
              <a:endCxn id="43" idx="4"/>
            </p:cNvCxnSpPr>
            <p:nvPr/>
          </p:nvCxnSpPr>
          <p:spPr bwMode="auto">
            <a:xfrm rot="16200000" flipH="1">
              <a:off x="6730308" y="3051134"/>
              <a:ext cx="1587" cy="4025900"/>
            </a:xfrm>
            <a:prstGeom prst="curvedConnector3">
              <a:avLst>
                <a:gd name="adj1" fmla="val 405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F510E7BC-E212-43CC-AAE9-130E53EB15F3}"/>
                </a:ext>
              </a:extLst>
            </p:cNvPr>
            <p:cNvSpPr/>
            <p:nvPr/>
          </p:nvSpPr>
          <p:spPr bwMode="auto">
            <a:xfrm>
              <a:off x="3601936" y="4731868"/>
              <a:ext cx="823913" cy="484632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4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Suppose we have labelled the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vertices such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directed edge only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 = </a:t>
                </a:r>
                <a:r>
                  <a:rPr lang="en-US" altLang="en-US" sz="2400" dirty="0"/>
                  <a:t>length of the longest path ending 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Suppose OPT(j)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/>
                  <a:t> then</a:t>
                </a:r>
              </a:p>
              <a:p>
                <a:pPr marL="0" indent="0">
                  <a:buNone/>
                </a:pPr>
                <a:r>
                  <a:rPr lang="en-US" altLang="en-US" sz="2400" dirty="0" err="1">
                    <a:solidFill>
                      <a:srgbClr val="0070C0"/>
                    </a:solidFill>
                  </a:rPr>
                  <a:t>Obs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 1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 err="1">
                    <a:solidFill>
                      <a:srgbClr val="0070C0"/>
                    </a:solidFill>
                  </a:rPr>
                  <a:t>Obs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 2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/>
                  <a:t> is the longest path ending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5BF7C28-F236-40E9-B5A8-490C92F8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97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DF88F4E-4D1D-4083-8D3C-311FC6C5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46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BD49A2-1A0E-4F3D-9FCB-F0D61F3D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21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6" name="AutoShape 28">
            <a:extLst>
              <a:ext uri="{FF2B5EF4-FFF2-40B4-BE49-F238E27FC236}">
                <a16:creationId xmlns:a16="http://schemas.microsoft.com/office/drawing/2014/main" id="{FC2B0B60-EF05-437D-AFF5-6F05AEB685E9}"/>
              </a:ext>
            </a:extLst>
          </p:cNvPr>
          <p:cNvCxnSpPr>
            <a:cxnSpLocks noChangeShapeType="1"/>
            <a:stCxn id="54" idx="6"/>
            <a:endCxn id="55" idx="2"/>
          </p:cNvCxnSpPr>
          <p:nvPr/>
        </p:nvCxnSpPr>
        <p:spPr bwMode="auto">
          <a:xfrm>
            <a:off x="5584160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2C42480-B919-4346-AD91-27A8FB68D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96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8" name="AutoShape 30">
            <a:extLst>
              <a:ext uri="{FF2B5EF4-FFF2-40B4-BE49-F238E27FC236}">
                <a16:creationId xmlns:a16="http://schemas.microsoft.com/office/drawing/2014/main" id="{3D483FBE-19D8-492B-8609-48D9DC3437B9}"/>
              </a:ext>
            </a:extLst>
          </p:cNvPr>
          <p:cNvCxnSpPr>
            <a:cxnSpLocks noChangeShapeType="1"/>
            <a:stCxn id="55" idx="6"/>
            <a:endCxn id="57" idx="2"/>
          </p:cNvCxnSpPr>
          <p:nvPr/>
        </p:nvCxnSpPr>
        <p:spPr bwMode="auto">
          <a:xfrm>
            <a:off x="6250910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8D0A8D3-3AF0-4472-BEF8-11FB60522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122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0" name="AutoShape 32">
            <a:extLst>
              <a:ext uri="{FF2B5EF4-FFF2-40B4-BE49-F238E27FC236}">
                <a16:creationId xmlns:a16="http://schemas.microsoft.com/office/drawing/2014/main" id="{C62EF2AD-EA2A-4716-A1F2-9B2D7AC632AA}"/>
              </a:ext>
            </a:extLst>
          </p:cNvPr>
          <p:cNvCxnSpPr>
            <a:cxnSpLocks noChangeShapeType="1"/>
            <a:stCxn id="57" idx="6"/>
            <a:endCxn id="59" idx="2"/>
          </p:cNvCxnSpPr>
          <p:nvPr/>
        </p:nvCxnSpPr>
        <p:spPr bwMode="auto">
          <a:xfrm>
            <a:off x="6917660" y="2336536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0E257E3A-2FFA-4FA7-8A49-ED6F3344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872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2" name="AutoShape 34">
            <a:extLst>
              <a:ext uri="{FF2B5EF4-FFF2-40B4-BE49-F238E27FC236}">
                <a16:creationId xmlns:a16="http://schemas.microsoft.com/office/drawing/2014/main" id="{72BCD406-1F80-464E-9C68-8565BB5CF70F}"/>
              </a:ext>
            </a:extLst>
          </p:cNvPr>
          <p:cNvCxnSpPr>
            <a:cxnSpLocks noChangeShapeType="1"/>
            <a:stCxn id="59" idx="6"/>
            <a:endCxn id="61" idx="2"/>
          </p:cNvCxnSpPr>
          <p:nvPr/>
        </p:nvCxnSpPr>
        <p:spPr bwMode="auto">
          <a:xfrm>
            <a:off x="7582822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55A1B2F-2304-4463-9FFA-0145F076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197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4" name="AutoShape 36">
            <a:extLst>
              <a:ext uri="{FF2B5EF4-FFF2-40B4-BE49-F238E27FC236}">
                <a16:creationId xmlns:a16="http://schemas.microsoft.com/office/drawing/2014/main" id="{0798772D-A85F-4C51-BEEF-1E8565906654}"/>
              </a:ext>
            </a:extLst>
          </p:cNvPr>
          <p:cNvCxnSpPr>
            <a:cxnSpLocks noChangeShapeType="1"/>
            <a:stCxn id="61" idx="6"/>
            <a:endCxn id="63" idx="2"/>
          </p:cNvCxnSpPr>
          <p:nvPr/>
        </p:nvCxnSpPr>
        <p:spPr bwMode="auto">
          <a:xfrm>
            <a:off x="8249572" y="2336536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37">
            <a:extLst>
              <a:ext uri="{FF2B5EF4-FFF2-40B4-BE49-F238E27FC236}">
                <a16:creationId xmlns:a16="http://schemas.microsoft.com/office/drawing/2014/main" id="{BBA6DDC8-62BE-4032-8751-92A2EEA76016}"/>
              </a:ext>
            </a:extLst>
          </p:cNvPr>
          <p:cNvCxnSpPr>
            <a:cxnSpLocks noChangeShapeType="1"/>
            <a:stCxn id="55" idx="0"/>
            <a:endCxn id="59" idx="0"/>
          </p:cNvCxnSpPr>
          <p:nvPr/>
        </p:nvCxnSpPr>
        <p:spPr bwMode="auto">
          <a:xfrm rot="5400000" flipV="1">
            <a:off x="6783516" y="1537230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38">
            <a:extLst>
              <a:ext uri="{FF2B5EF4-FFF2-40B4-BE49-F238E27FC236}">
                <a16:creationId xmlns:a16="http://schemas.microsoft.com/office/drawing/2014/main" id="{FC44516A-FFA6-4AA4-A6B4-1F31DAB6BE16}"/>
              </a:ext>
            </a:extLst>
          </p:cNvPr>
          <p:cNvCxnSpPr>
            <a:cxnSpLocks noChangeShapeType="1"/>
            <a:stCxn id="54" idx="4"/>
            <a:endCxn id="59" idx="3"/>
          </p:cNvCxnSpPr>
          <p:nvPr/>
        </p:nvCxnSpPr>
        <p:spPr bwMode="auto">
          <a:xfrm rot="5400000" flipH="1" flipV="1">
            <a:off x="6383466" y="1499129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AutoShape 39">
            <a:extLst>
              <a:ext uri="{FF2B5EF4-FFF2-40B4-BE49-F238E27FC236}">
                <a16:creationId xmlns:a16="http://schemas.microsoft.com/office/drawing/2014/main" id="{559CB921-AD54-4A9B-BA7F-4DCE71060435}"/>
              </a:ext>
            </a:extLst>
          </p:cNvPr>
          <p:cNvCxnSpPr>
            <a:cxnSpLocks noChangeShapeType="1"/>
            <a:stCxn id="53" idx="4"/>
            <a:endCxn id="59" idx="4"/>
          </p:cNvCxnSpPr>
          <p:nvPr/>
        </p:nvCxnSpPr>
        <p:spPr bwMode="auto">
          <a:xfrm rot="16200000" flipH="1">
            <a:off x="6117560" y="1137973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40">
            <a:extLst>
              <a:ext uri="{FF2B5EF4-FFF2-40B4-BE49-F238E27FC236}">
                <a16:creationId xmlns:a16="http://schemas.microsoft.com/office/drawing/2014/main" id="{8559CCB0-568D-436A-A87A-84056FA5353C}"/>
              </a:ext>
            </a:extLst>
          </p:cNvPr>
          <p:cNvCxnSpPr>
            <a:cxnSpLocks noChangeShapeType="1"/>
            <a:stCxn id="53" idx="0"/>
            <a:endCxn id="57" idx="0"/>
          </p:cNvCxnSpPr>
          <p:nvPr/>
        </p:nvCxnSpPr>
        <p:spPr bwMode="auto">
          <a:xfrm rot="5400000" flipV="1">
            <a:off x="5784185" y="1204648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41">
            <a:extLst>
              <a:ext uri="{FF2B5EF4-FFF2-40B4-BE49-F238E27FC236}">
                <a16:creationId xmlns:a16="http://schemas.microsoft.com/office/drawing/2014/main" id="{436CCDAE-26F1-4892-B96A-5C1DDCDAED4B}"/>
              </a:ext>
            </a:extLst>
          </p:cNvPr>
          <p:cNvCxnSpPr>
            <a:cxnSpLocks noChangeShapeType="1"/>
            <a:stCxn id="59" idx="7"/>
            <a:endCxn id="63" idx="0"/>
          </p:cNvCxnSpPr>
          <p:nvPr/>
        </p:nvCxnSpPr>
        <p:spPr bwMode="auto">
          <a:xfrm rot="16200000">
            <a:off x="8159085" y="1588823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0" name="AutoShape 42">
            <a:extLst>
              <a:ext uri="{FF2B5EF4-FFF2-40B4-BE49-F238E27FC236}">
                <a16:creationId xmlns:a16="http://schemas.microsoft.com/office/drawing/2014/main" id="{2BA0CBC7-5DC5-4603-BFFE-DA2BC665E49C}"/>
              </a:ext>
            </a:extLst>
          </p:cNvPr>
          <p:cNvCxnSpPr>
            <a:cxnSpLocks noChangeShapeType="1"/>
            <a:stCxn id="54" idx="0"/>
            <a:endCxn id="61" idx="0"/>
          </p:cNvCxnSpPr>
          <p:nvPr/>
        </p:nvCxnSpPr>
        <p:spPr bwMode="auto">
          <a:xfrm rot="5400000" flipV="1">
            <a:off x="6783516" y="872067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" name="AutoShape 43">
            <a:extLst>
              <a:ext uri="{FF2B5EF4-FFF2-40B4-BE49-F238E27FC236}">
                <a16:creationId xmlns:a16="http://schemas.microsoft.com/office/drawing/2014/main" id="{8A4A1593-4BA5-4D93-8DE0-032DB5FE81BF}"/>
              </a:ext>
            </a:extLst>
          </p:cNvPr>
          <p:cNvCxnSpPr>
            <a:cxnSpLocks noChangeShapeType="1"/>
            <a:stCxn id="53" idx="4"/>
            <a:endCxn id="63" idx="4"/>
          </p:cNvCxnSpPr>
          <p:nvPr/>
        </p:nvCxnSpPr>
        <p:spPr bwMode="auto">
          <a:xfrm rot="16200000" flipH="1">
            <a:off x="6797803" y="457730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6200" y="852120"/>
              <a:ext cx="7865280" cy="322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880" y="838800"/>
                <a:ext cx="7894800" cy="32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9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Suppose we have labelled the vertices such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directed edge only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length of the longest path ending 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b="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an</m:t>
                                    </m:r>
                                    <m: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edge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BCF90-AA5F-4ED2-A0A4-37818085DE29}"/>
                  </a:ext>
                </a:extLst>
              </p:cNvPr>
              <p:cNvSpPr txBox="1"/>
              <p:nvPr/>
            </p:nvSpPr>
            <p:spPr>
              <a:xfrm>
                <a:off x="6428324" y="4085304"/>
                <a:ext cx="21295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 source</a:t>
                </a:r>
              </a:p>
              <a:p>
                <a:pPr algn="l"/>
                <a:r>
                  <a:rPr lang="en-US" sz="2400" dirty="0" err="1"/>
                  <a:t>o.w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BCF90-AA5F-4ED2-A0A4-37818085D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24" y="4085304"/>
                <a:ext cx="2129557" cy="830997"/>
              </a:xfrm>
              <a:prstGeom prst="rect">
                <a:avLst/>
              </a:prstGeom>
              <a:blipFill>
                <a:blip r:embed="rId4"/>
                <a:stretch>
                  <a:fillRect l="-4585" t="-5147" r="-372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527000" y="1706760"/>
              <a:ext cx="3808440" cy="135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18000" y="1694160"/>
                <a:ext cx="3829680" cy="13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03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Outputting the Longest Path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343898"/>
                <a:ext cx="8001000" cy="461664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Let G be a DAG given with a topological sorting: 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For all edges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we have 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&lt; j.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Initialize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Parent[j]=-1 for all j.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Compute-OPT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(j){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(in-degree(j) == 0)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0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(M[j] ==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M[j] = 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all edges 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if (M[j] &lt; 1+Compute-OPT(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M[j] = 1 + 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Parent[j] = </a:t>
                </a:r>
                <a:r>
                  <a:rPr lang="en-US" altLang="en-US" sz="1600" b="1" dirty="0" err="1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i</a:t>
                </a:r>
                <a:endPara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Let k be the maximizer of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Compute-OPT(1)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,…,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Compute-OPT(n)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(Parent[k]!=-1)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Print k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k = Parent[k]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343898"/>
                <a:ext cx="8001000" cy="4616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C519659-4A51-4ADF-9D0E-FADB072CF2EE}"/>
              </a:ext>
            </a:extLst>
          </p:cNvPr>
          <p:cNvSpPr txBox="1"/>
          <p:nvPr/>
        </p:nvSpPr>
        <p:spPr>
          <a:xfrm>
            <a:off x="4985527" y="3923518"/>
            <a:ext cx="3302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Record the entry that </a:t>
            </a:r>
          </a:p>
          <a:p>
            <a:r>
              <a:rPr lang="en-US" dirty="0">
                <a:solidFill>
                  <a:srgbClr val="FF0000"/>
                </a:solidFill>
              </a:rPr>
              <a:t>we used to compute OPT(j)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E467B2-BD20-4838-A1F6-81434424D22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048" y="4277461"/>
            <a:ext cx="14044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06800" y="2031480"/>
              <a:ext cx="7522560" cy="3838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600" y="2017080"/>
                <a:ext cx="7544160" cy="38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6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Exercise: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Longest Increasing Subsequence</a:t>
            </a:r>
          </a:p>
        </p:txBody>
      </p:sp>
    </p:spTree>
    <p:extLst>
      <p:ext uri="{BB962C8B-B14F-4D97-AF65-F5344CB8AC3E}">
        <p14:creationId xmlns:p14="http://schemas.microsoft.com/office/powerpoint/2010/main" val="10420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Given a sequence of numbers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Find the longest increasing subsequence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time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200" dirty="0"/>
                  <a:t>41, 22, 9, 15, 23, 39, 21, 56, 24, 34, 59, 23, 60, 39, 87, 23, 90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504FB63-F33B-40BD-AB49-B3826D027E65}"/>
              </a:ext>
            </a:extLst>
          </p:cNvPr>
          <p:cNvSpPr/>
          <p:nvPr/>
        </p:nvSpPr>
        <p:spPr bwMode="auto">
          <a:xfrm>
            <a:off x="4371006" y="3272575"/>
            <a:ext cx="454036" cy="684074"/>
          </a:xfrm>
          <a:prstGeom prst="down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83167-42A5-4DE0-9364-0CE9A13D2155}"/>
              </a:ext>
            </a:extLst>
          </p:cNvPr>
          <p:cNvSpPr txBox="1"/>
          <p:nvPr/>
        </p:nvSpPr>
        <p:spPr>
          <a:xfrm>
            <a:off x="796149" y="4307457"/>
            <a:ext cx="714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41, 22, </a:t>
            </a:r>
            <a:r>
              <a:rPr lang="en-US" altLang="en-US" b="1" dirty="0">
                <a:solidFill>
                  <a:srgbClr val="FF0000"/>
                </a:solidFill>
              </a:rPr>
              <a:t>9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15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23</a:t>
            </a:r>
            <a:r>
              <a:rPr lang="en-US" altLang="en-US" dirty="0"/>
              <a:t>, 39, 21, 56, </a:t>
            </a:r>
            <a:r>
              <a:rPr lang="en-US" altLang="en-US" b="1" dirty="0">
                <a:solidFill>
                  <a:srgbClr val="FF0000"/>
                </a:solidFill>
              </a:rPr>
              <a:t>24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34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59</a:t>
            </a:r>
            <a:r>
              <a:rPr lang="en-US" altLang="en-US" dirty="0"/>
              <a:t>, 23, </a:t>
            </a:r>
            <a:r>
              <a:rPr lang="en-US" altLang="en-US" b="1" dirty="0">
                <a:solidFill>
                  <a:srgbClr val="FF0000"/>
                </a:solidFill>
              </a:rPr>
              <a:t>60</a:t>
            </a:r>
            <a:r>
              <a:rPr lang="en-US" altLang="en-US" dirty="0"/>
              <a:t>, 39, </a:t>
            </a:r>
            <a:r>
              <a:rPr lang="en-US" altLang="en-US" b="1" dirty="0">
                <a:solidFill>
                  <a:srgbClr val="FF0000"/>
                </a:solidFill>
              </a:rPr>
              <a:t>87</a:t>
            </a:r>
            <a:r>
              <a:rPr lang="en-US" altLang="en-US" dirty="0"/>
              <a:t>, 23, </a:t>
            </a:r>
            <a:r>
              <a:rPr lang="en-US" altLang="en-US" b="1" dirty="0">
                <a:solidFill>
                  <a:srgbClr val="FF0000"/>
                </a:solidFill>
              </a:rPr>
              <a:t>90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BC9F5A-71D5-45CF-94C7-1CCD6028F9D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D0011-8F47-4358-B7FB-CA73D28D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Let OPT(j) be the longest increasing subsequence ending at j.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Observation</a:t>
                </a:r>
                <a:r>
                  <a:rPr lang="en-US" altLang="en-US" sz="2200" dirty="0"/>
                  <a:t>: Suppose the OPT(j) is the sequence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en-US" sz="2200" dirty="0"/>
                  <a:t> is the longest increasing subsequence ending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en-US" sz="2200" dirty="0"/>
                  <a:t>i.e., 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1200" dirty="0"/>
              </a:p>
              <a:p>
                <a:pPr marL="0" indent="0">
                  <a:buNone/>
                </a:pPr>
                <a:r>
                  <a:rPr lang="en-US" altLang="en-US" sz="22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1                               </m:t>
                            </m:r>
                          </m:e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sSub>
                                      <m:sSubPr>
                                        <m:ctrlP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altLang="en-US" sz="2200" b="0" dirty="0"/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Alternative </a:t>
                </a:r>
                <a:r>
                  <a:rPr lang="en-US" altLang="en-US" sz="2000" dirty="0" err="1">
                    <a:solidFill>
                      <a:srgbClr val="0070C0"/>
                    </a:solidFill>
                  </a:rPr>
                  <a:t>Soln</a:t>
                </a:r>
                <a:r>
                  <a:rPr lang="en-US" altLang="en-US" sz="2000" dirty="0"/>
                  <a:t>: This is a special case of Longest path in a DAG: Construct a graph 1,…n where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is an edge 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b="-1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1A6FB-3039-4CE4-959F-BEBA22B8D7BF}"/>
                  </a:ext>
                </a:extLst>
              </p:cNvPr>
              <p:cNvSpPr txBox="1"/>
              <p:nvPr/>
            </p:nvSpPr>
            <p:spPr>
              <a:xfrm>
                <a:off x="5697930" y="4580625"/>
                <a:ext cx="2453684" cy="732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1A6FB-3039-4CE4-959F-BEBA22B8D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930" y="4580625"/>
                <a:ext cx="2453684" cy="732573"/>
              </a:xfrm>
              <a:prstGeom prst="rect">
                <a:avLst/>
              </a:prstGeom>
              <a:blipFill>
                <a:blip r:embed="rId4"/>
                <a:stretch>
                  <a:fillRect l="-2736" t="-4132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629920" y="2550960"/>
              <a:ext cx="21240" cy="2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0560" y="2541600"/>
                <a:ext cx="39960" cy="39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0DB9C4-8941-41B5-A907-E01D38D18A6F}"/>
              </a:ext>
            </a:extLst>
          </p:cNvPr>
          <p:cNvSpPr/>
          <p:nvPr/>
        </p:nvSpPr>
        <p:spPr bwMode="auto">
          <a:xfrm>
            <a:off x="6103844" y="3840480"/>
            <a:ext cx="2758258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to make it faster?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51520" y="3861360"/>
              <a:ext cx="4762800" cy="1804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120" y="3848760"/>
                <a:ext cx="4776480" cy="18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Data structure for 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We need a data structure with following operations:</a:t>
                </a:r>
              </a:p>
              <a:p>
                <a:r>
                  <a:rPr lang="en-US" altLang="en-US" sz="2200" dirty="0">
                    <a:solidFill>
                      <a:srgbClr val="0070C0"/>
                    </a:solidFill>
                  </a:rPr>
                  <a:t>Initialize()</a:t>
                </a:r>
                <a:r>
                  <a:rPr lang="en-US" altLang="en-US" sz="2200" dirty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,⋯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time.</a:t>
                </a:r>
              </a:p>
              <a:p>
                <a:r>
                  <a:rPr lang="en-US" altLang="en-US" sz="2200" dirty="0">
                    <a:solidFill>
                      <a:srgbClr val="0070C0"/>
                    </a:solidFill>
                  </a:rPr>
                  <a:t>Set(</a:t>
                </a:r>
                <a:r>
                  <a:rPr lang="en-US" altLang="en-US" sz="2200" dirty="0" err="1">
                    <a:solidFill>
                      <a:srgbClr val="0070C0"/>
                    </a:solidFill>
                  </a:rPr>
                  <a:t>j,v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en-US" sz="2200" dirty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time.</a:t>
                </a:r>
              </a:p>
              <a:p>
                <a:r>
                  <a:rPr lang="en-US" altLang="en-US" sz="2200" dirty="0">
                    <a:solidFill>
                      <a:srgbClr val="0070C0"/>
                    </a:solidFill>
                  </a:rPr>
                  <a:t>Max(</a:t>
                </a:r>
                <a:r>
                  <a:rPr lang="en-US" altLang="en-US" sz="2200" dirty="0" err="1">
                    <a:solidFill>
                      <a:srgbClr val="0070C0"/>
                    </a:solidFill>
                  </a:rPr>
                  <a:t>a,b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en-US" sz="2200" dirty="0"/>
                  <a:t>: Output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time.</a:t>
                </a:r>
              </a:p>
              <a:p>
                <a:endParaRPr lang="en-US" altLang="en-US" sz="2200" dirty="0"/>
              </a:p>
              <a:p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629920" y="2550960"/>
              <a:ext cx="21240" cy="2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0560" y="2541600"/>
                <a:ext cx="39960" cy="392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9BD652B-DB79-4004-8D54-387FCC151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7" y="3625316"/>
            <a:ext cx="9144000" cy="2246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64D7F7-2F2C-4D6C-BE7A-6A9DB1063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006" y="274638"/>
            <a:ext cx="3889360" cy="7135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22480" y="4128480"/>
              <a:ext cx="8753040" cy="236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240" y="4112280"/>
                <a:ext cx="8780040" cy="23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5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Shortest Paths with Negative Edge Weights</a:t>
            </a:r>
          </a:p>
        </p:txBody>
      </p:sp>
    </p:spTree>
    <p:extLst>
      <p:ext uri="{BB962C8B-B14F-4D97-AF65-F5344CB8AC3E}">
        <p14:creationId xmlns:p14="http://schemas.microsoft.com/office/powerpoint/2010/main" val="2138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Edit Distance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altLang="en-US" sz="2200" dirty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Edit distance</a:t>
            </a:r>
            <a:r>
              <a:rPr kumimoji="1" lang="en-US" altLang="en-US" sz="2200" dirty="0">
                <a:solidFill>
                  <a:srgbClr val="003399"/>
                </a:solidFill>
                <a:latin typeface="+mj-lt"/>
                <a:ea typeface="MS PGothic" panose="020B0600070205080204" pitchFamily="34" charset="-128"/>
              </a:rPr>
              <a:t>.  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[</a:t>
            </a:r>
            <a:r>
              <a:rPr kumimoji="1" lang="en-US" altLang="en-US" sz="2200" dirty="0" err="1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Levenshtein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 1966, Needleman-Wunsch 1970]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  Cost = # of gaps + #mismatches.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Applications.</a:t>
            </a:r>
          </a:p>
          <a:p>
            <a:r>
              <a:rPr lang="en-US" altLang="en-US" sz="2200" dirty="0"/>
              <a:t>Basis for Unix diff and Word correct in editors.</a:t>
            </a:r>
          </a:p>
          <a:p>
            <a:r>
              <a:rPr lang="en-US" altLang="en-US" sz="2200" dirty="0"/>
              <a:t>Speech recognition.</a:t>
            </a:r>
          </a:p>
          <a:p>
            <a:r>
              <a:rPr lang="en-US" altLang="en-US" sz="2200" dirty="0"/>
              <a:t>Computational biology.</a:t>
            </a:r>
          </a:p>
          <a:p>
            <a:pPr marL="0" indent="0"/>
            <a:endParaRPr lang="en-US" altLang="en-US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83" name="Text Box 2">
            <a:extLst>
              <a:ext uri="{FF2B5EF4-FFF2-40B4-BE49-F238E27FC236}">
                <a16:creationId xmlns:a16="http://schemas.microsoft.com/office/drawing/2014/main" id="{7BEEB755-9E35-4273-8151-E57D515D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602288"/>
            <a:ext cx="4208462" cy="339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3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" name="Text Box 3">
            <a:extLst>
              <a:ext uri="{FF2B5EF4-FFF2-40B4-BE49-F238E27FC236}">
                <a16:creationId xmlns:a16="http://schemas.microsoft.com/office/drawing/2014/main" id="{DEB4CE79-5B62-4F1C-A31A-84D732E8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5" name="Text Box 4">
            <a:extLst>
              <a:ext uri="{FF2B5EF4-FFF2-40B4-BE49-F238E27FC236}">
                <a16:creationId xmlns:a16="http://schemas.microsoft.com/office/drawing/2014/main" id="{83A91A23-0CE0-47CB-AA85-B62C11E2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6" name="Text Box 5">
            <a:extLst>
              <a:ext uri="{FF2B5EF4-FFF2-40B4-BE49-F238E27FC236}">
                <a16:creationId xmlns:a16="http://schemas.microsoft.com/office/drawing/2014/main" id="{306AB774-AD40-432F-BF84-1D864962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7" name="Text Box 6">
            <a:extLst>
              <a:ext uri="{FF2B5EF4-FFF2-40B4-BE49-F238E27FC236}">
                <a16:creationId xmlns:a16="http://schemas.microsoft.com/office/drawing/2014/main" id="{D527E2C9-229C-4E07-B34B-20F3C141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8" name="Text Box 7">
            <a:extLst>
              <a:ext uri="{FF2B5EF4-FFF2-40B4-BE49-F238E27FC236}">
                <a16:creationId xmlns:a16="http://schemas.microsoft.com/office/drawing/2014/main" id="{101635D3-5067-4786-95D5-BC4D095D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68813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9" name="Text Box 8">
            <a:extLst>
              <a:ext uri="{FF2B5EF4-FFF2-40B4-BE49-F238E27FC236}">
                <a16:creationId xmlns:a16="http://schemas.microsoft.com/office/drawing/2014/main" id="{9C204DE0-613C-41A5-92DA-4D94ED07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0" name="Text Box 9">
            <a:extLst>
              <a:ext uri="{FF2B5EF4-FFF2-40B4-BE49-F238E27FC236}">
                <a16:creationId xmlns:a16="http://schemas.microsoft.com/office/drawing/2014/main" id="{C1DB7BE1-8379-41B5-9635-CA082799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1" name="Text Box 10">
            <a:extLst>
              <a:ext uri="{FF2B5EF4-FFF2-40B4-BE49-F238E27FC236}">
                <a16:creationId xmlns:a16="http://schemas.microsoft.com/office/drawing/2014/main" id="{CA9B3C92-CEBE-4A20-842C-C9342B7F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2" name="Text Box 11">
            <a:extLst>
              <a:ext uri="{FF2B5EF4-FFF2-40B4-BE49-F238E27FC236}">
                <a16:creationId xmlns:a16="http://schemas.microsoft.com/office/drawing/2014/main" id="{4453E29E-4251-4D34-97E2-5C7D9CAB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3" name="Text Box 12">
            <a:extLst>
              <a:ext uri="{FF2B5EF4-FFF2-40B4-BE49-F238E27FC236}">
                <a16:creationId xmlns:a16="http://schemas.microsoft.com/office/drawing/2014/main" id="{22C612E6-74F3-474E-9B97-B07876B6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4" name="Text Box 13">
            <a:extLst>
              <a:ext uri="{FF2B5EF4-FFF2-40B4-BE49-F238E27FC236}">
                <a16:creationId xmlns:a16="http://schemas.microsoft.com/office/drawing/2014/main" id="{2BA705F1-9F1D-4B89-94E1-D1932A9D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5" name="Text Box 14">
            <a:extLst>
              <a:ext uri="{FF2B5EF4-FFF2-40B4-BE49-F238E27FC236}">
                <a16:creationId xmlns:a16="http://schemas.microsoft.com/office/drawing/2014/main" id="{55E40600-C14C-4540-A5D4-90781603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6" name="Text Box 15">
            <a:extLst>
              <a:ext uri="{FF2B5EF4-FFF2-40B4-BE49-F238E27FC236}">
                <a16:creationId xmlns:a16="http://schemas.microsoft.com/office/drawing/2014/main" id="{03488383-82F9-489B-B247-8BEDE805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97" name="Text Box 16">
            <a:extLst>
              <a:ext uri="{FF2B5EF4-FFF2-40B4-BE49-F238E27FC236}">
                <a16:creationId xmlns:a16="http://schemas.microsoft.com/office/drawing/2014/main" id="{AC8FDA15-D7F9-4DB5-B309-899D07A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8" name="Text Box 17">
            <a:extLst>
              <a:ext uri="{FF2B5EF4-FFF2-40B4-BE49-F238E27FC236}">
                <a16:creationId xmlns:a16="http://schemas.microsoft.com/office/drawing/2014/main" id="{DD5B7CD1-893A-442D-B0B0-733916F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29200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9" name="Text Box 18">
            <a:extLst>
              <a:ext uri="{FF2B5EF4-FFF2-40B4-BE49-F238E27FC236}">
                <a16:creationId xmlns:a16="http://schemas.microsoft.com/office/drawing/2014/main" id="{639AC5E4-97E0-48F6-984C-8789F43B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0" name="Text Box 19">
            <a:extLst>
              <a:ext uri="{FF2B5EF4-FFF2-40B4-BE49-F238E27FC236}">
                <a16:creationId xmlns:a16="http://schemas.microsoft.com/office/drawing/2014/main" id="{B57C1224-9193-42F3-B054-7B2C59B6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1" name="Text Box 20">
            <a:extLst>
              <a:ext uri="{FF2B5EF4-FFF2-40B4-BE49-F238E27FC236}">
                <a16:creationId xmlns:a16="http://schemas.microsoft.com/office/drawing/2014/main" id="{764AC979-862F-4566-8BBF-574E6EE0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2" name="Text Box 21">
            <a:extLst>
              <a:ext uri="{FF2B5EF4-FFF2-40B4-BE49-F238E27FC236}">
                <a16:creationId xmlns:a16="http://schemas.microsoft.com/office/drawing/2014/main" id="{F3F12061-3185-4F1A-95C7-E0F470F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3" name="Text Box 22">
            <a:extLst>
              <a:ext uri="{FF2B5EF4-FFF2-40B4-BE49-F238E27FC236}">
                <a16:creationId xmlns:a16="http://schemas.microsoft.com/office/drawing/2014/main" id="{4C4A4667-71E5-4345-82DB-AFF6B09C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4" name="Text Box 23">
            <a:extLst>
              <a:ext uri="{FF2B5EF4-FFF2-40B4-BE49-F238E27FC236}">
                <a16:creationId xmlns:a16="http://schemas.microsoft.com/office/drawing/2014/main" id="{CB515B61-5284-48D6-A97D-71156A8B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5" name="Text Box 24">
            <a:extLst>
              <a:ext uri="{FF2B5EF4-FFF2-40B4-BE49-F238E27FC236}">
                <a16:creationId xmlns:a16="http://schemas.microsoft.com/office/drawing/2014/main" id="{94DF0A9C-3FF8-413B-9B3F-A503B58A2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06" name="Text Box 25">
            <a:extLst>
              <a:ext uri="{FF2B5EF4-FFF2-40B4-BE49-F238E27FC236}">
                <a16:creationId xmlns:a16="http://schemas.microsoft.com/office/drawing/2014/main" id="{FB74F1A2-1437-4201-9DD7-72609B51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7" name="Text Box 26">
            <a:extLst>
              <a:ext uri="{FF2B5EF4-FFF2-40B4-BE49-F238E27FC236}">
                <a16:creationId xmlns:a16="http://schemas.microsoft.com/office/drawing/2014/main" id="{39F20CAF-CBC3-4118-9C89-A913DC48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8" name="Text Box 27">
            <a:extLst>
              <a:ext uri="{FF2B5EF4-FFF2-40B4-BE49-F238E27FC236}">
                <a16:creationId xmlns:a16="http://schemas.microsoft.com/office/drawing/2014/main" id="{D31C5FA0-AAB2-4098-83FB-C3F86044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4479925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9" name="Text Box 28">
            <a:extLst>
              <a:ext uri="{FF2B5EF4-FFF2-40B4-BE49-F238E27FC236}">
                <a16:creationId xmlns:a16="http://schemas.microsoft.com/office/drawing/2014/main" id="{6536E30D-FA7F-4891-A805-FFE8365B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0" name="Text Box 29">
            <a:extLst>
              <a:ext uri="{FF2B5EF4-FFF2-40B4-BE49-F238E27FC236}">
                <a16:creationId xmlns:a16="http://schemas.microsoft.com/office/drawing/2014/main" id="{EDCF17C4-F140-490E-B813-DE01CF1C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1" name="Text Box 30">
            <a:extLst>
              <a:ext uri="{FF2B5EF4-FFF2-40B4-BE49-F238E27FC236}">
                <a16:creationId xmlns:a16="http://schemas.microsoft.com/office/drawing/2014/main" id="{BB3FD684-BDC4-470B-8F90-FEFC9F75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2" name="Text Box 31">
            <a:extLst>
              <a:ext uri="{FF2B5EF4-FFF2-40B4-BE49-F238E27FC236}">
                <a16:creationId xmlns:a16="http://schemas.microsoft.com/office/drawing/2014/main" id="{49FDDE1F-5D7F-4D4E-B61A-C6206D09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4479925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3" name="Text Box 32">
            <a:extLst>
              <a:ext uri="{FF2B5EF4-FFF2-40B4-BE49-F238E27FC236}">
                <a16:creationId xmlns:a16="http://schemas.microsoft.com/office/drawing/2014/main" id="{3F50A714-885A-4C6D-A91F-37484E3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4" name="Text Box 33">
            <a:extLst>
              <a:ext uri="{FF2B5EF4-FFF2-40B4-BE49-F238E27FC236}">
                <a16:creationId xmlns:a16="http://schemas.microsoft.com/office/drawing/2014/main" id="{AAC5BFA0-AE7A-4802-845F-29B01449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5" name="Text Box 34">
            <a:extLst>
              <a:ext uri="{FF2B5EF4-FFF2-40B4-BE49-F238E27FC236}">
                <a16:creationId xmlns:a16="http://schemas.microsoft.com/office/drawing/2014/main" id="{5085FB78-14DE-44A6-9865-56886E24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6" name="Text Box 35">
            <a:extLst>
              <a:ext uri="{FF2B5EF4-FFF2-40B4-BE49-F238E27FC236}">
                <a16:creationId xmlns:a16="http://schemas.microsoft.com/office/drawing/2014/main" id="{B53A5900-49E2-4DE7-8EAD-24FBE46F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17" name="Text Box 36">
            <a:extLst>
              <a:ext uri="{FF2B5EF4-FFF2-40B4-BE49-F238E27FC236}">
                <a16:creationId xmlns:a16="http://schemas.microsoft.com/office/drawing/2014/main" id="{24970819-0A9E-4BFF-9A42-2D4AB10D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8" name="Text Box 37">
            <a:extLst>
              <a:ext uri="{FF2B5EF4-FFF2-40B4-BE49-F238E27FC236}">
                <a16:creationId xmlns:a16="http://schemas.microsoft.com/office/drawing/2014/main" id="{2D9557C1-A04C-47DD-9AD3-86B8EC92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9" name="Text Box 38">
            <a:extLst>
              <a:ext uri="{FF2B5EF4-FFF2-40B4-BE49-F238E27FC236}">
                <a16:creationId xmlns:a16="http://schemas.microsoft.com/office/drawing/2014/main" id="{3A393CE8-5BE8-4C90-B7D1-66677B59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0" name="Text Box 39">
            <a:extLst>
              <a:ext uri="{FF2B5EF4-FFF2-40B4-BE49-F238E27FC236}">
                <a16:creationId xmlns:a16="http://schemas.microsoft.com/office/drawing/2014/main" id="{77C05A27-3DEE-42A7-AD0A-323FC1C2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1" name="Text Box 40">
            <a:extLst>
              <a:ext uri="{FF2B5EF4-FFF2-40B4-BE49-F238E27FC236}">
                <a16:creationId xmlns:a16="http://schemas.microsoft.com/office/drawing/2014/main" id="{66E0356D-58D2-4BD2-B9EA-43903CD3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2" name="Text Box 41">
            <a:extLst>
              <a:ext uri="{FF2B5EF4-FFF2-40B4-BE49-F238E27FC236}">
                <a16:creationId xmlns:a16="http://schemas.microsoft.com/office/drawing/2014/main" id="{F44417A1-BE91-4EB3-A076-D1103B89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0403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3" name="Text Box 42">
            <a:extLst>
              <a:ext uri="{FF2B5EF4-FFF2-40B4-BE49-F238E27FC236}">
                <a16:creationId xmlns:a16="http://schemas.microsoft.com/office/drawing/2014/main" id="{25842959-F2C6-4DBA-9397-00F1D727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4" name="Text Box 43">
            <a:extLst>
              <a:ext uri="{FF2B5EF4-FFF2-40B4-BE49-F238E27FC236}">
                <a16:creationId xmlns:a16="http://schemas.microsoft.com/office/drawing/2014/main" id="{3D23E14D-126B-4BC6-8B6F-0EBE6E3E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479925"/>
            <a:ext cx="350837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25" name="Text Box 44">
            <a:extLst>
              <a:ext uri="{FF2B5EF4-FFF2-40B4-BE49-F238E27FC236}">
                <a16:creationId xmlns:a16="http://schemas.microsoft.com/office/drawing/2014/main" id="{CBDBFB43-A0B5-4D8C-95AE-35BBE92B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6" name="Text Box 45">
            <a:extLst>
              <a:ext uri="{FF2B5EF4-FFF2-40B4-BE49-F238E27FC236}">
                <a16:creationId xmlns:a16="http://schemas.microsoft.com/office/drawing/2014/main" id="{9983CDE1-2D59-4EF1-B620-16D9DF49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7" name="Text Box 46">
            <a:extLst>
              <a:ext uri="{FF2B5EF4-FFF2-40B4-BE49-F238E27FC236}">
                <a16:creationId xmlns:a16="http://schemas.microsoft.com/office/drawing/2014/main" id="{38245FFC-842E-4532-BB40-CB7B5B3F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8" name="Text Box 47">
            <a:extLst>
              <a:ext uri="{FF2B5EF4-FFF2-40B4-BE49-F238E27FC236}">
                <a16:creationId xmlns:a16="http://schemas.microsoft.com/office/drawing/2014/main" id="{DAE83994-78D3-4595-8C12-55C8D0D8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9" name="Text Box 48">
            <a:extLst>
              <a:ext uri="{FF2B5EF4-FFF2-40B4-BE49-F238E27FC236}">
                <a16:creationId xmlns:a16="http://schemas.microsoft.com/office/drawing/2014/main" id="{A62A0D8C-B917-4964-8B42-8EFF200E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534025"/>
            <a:ext cx="42084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5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30" name="Text Box 49">
            <a:extLst>
              <a:ext uri="{FF2B5EF4-FFF2-40B4-BE49-F238E27FC236}">
                <a16:creationId xmlns:a16="http://schemas.microsoft.com/office/drawing/2014/main" id="{CCC486C3-EEA1-4BAC-9098-A7686901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040313"/>
            <a:ext cx="34925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13360" y="3849120"/>
              <a:ext cx="4588920" cy="198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6160" y="3837600"/>
                <a:ext cx="4609800" cy="20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2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Shortest Paths with Neg Edge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Given a weighted directed graph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en-US" sz="2200" dirty="0"/>
                  <a:t> and a source vertex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where the weight of edge (</a:t>
                </a:r>
                <a:r>
                  <a:rPr lang="en-US" altLang="en-US" sz="2200" dirty="0" err="1"/>
                  <a:t>u,v</a:t>
                </a:r>
                <a:r>
                  <a:rPr lang="en-US" altLang="en-US" sz="2200" dirty="0"/>
                  <a:t>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b="1" dirty="0">
                    <a:solidFill>
                      <a:srgbClr val="FF0000"/>
                    </a:solidFill>
                  </a:rPr>
                  <a:t>(that can be negative)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Find the shortest path from s to all vertices of G.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Recall that </a:t>
                </a:r>
                <a:r>
                  <a:rPr lang="en-US" altLang="en-US" sz="2200" dirty="0" err="1"/>
                  <a:t>Dikjstra’s</a:t>
                </a:r>
                <a:r>
                  <a:rPr lang="en-US" altLang="en-US" sz="2200" dirty="0"/>
                  <a:t> Algorithm fails when weights are negative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313473-9C4F-41BE-93C5-318943041E52}"/>
              </a:ext>
            </a:extLst>
          </p:cNvPr>
          <p:cNvGrpSpPr/>
          <p:nvPr/>
        </p:nvGrpSpPr>
        <p:grpSpPr>
          <a:xfrm>
            <a:off x="448956" y="3518782"/>
            <a:ext cx="7749814" cy="2400377"/>
            <a:chOff x="448956" y="3518782"/>
            <a:chExt cx="7749814" cy="240037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FA612C-59AE-4503-B21A-4855CEA7EF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45881" y="4630840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B3099E-A5D7-4BF3-85AE-4D4687BE79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9706" y="3518782"/>
              <a:ext cx="250825" cy="2540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1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90D173-7661-4721-AB6E-81391CEA55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929" y="4541146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946E21-B9E7-4F67-A1E0-2D604003AA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2554" y="5654111"/>
              <a:ext cx="250825" cy="2508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4</a:t>
              </a:r>
            </a:p>
          </p:txBody>
        </p:sp>
        <p:cxnSp>
          <p:nvCxnSpPr>
            <p:cNvPr id="11" name="AutoShape 54">
              <a:extLst>
                <a:ext uri="{FF2B5EF4-FFF2-40B4-BE49-F238E27FC236}">
                  <a16:creationId xmlns:a16="http://schemas.microsoft.com/office/drawing/2014/main" id="{6804D2BC-854E-4D0F-9AC5-01604703CF54}"/>
                </a:ext>
              </a:extLst>
            </p:cNvPr>
            <p:cNvCxnSpPr>
              <a:cxnSpLocks noChangeShapeType="1"/>
              <a:stCxn id="7" idx="7"/>
              <a:endCxn id="8" idx="3"/>
            </p:cNvCxnSpPr>
            <p:nvPr/>
          </p:nvCxnSpPr>
          <p:spPr bwMode="auto">
            <a:xfrm flipV="1">
              <a:off x="1459974" y="3735585"/>
              <a:ext cx="1216464" cy="9322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55">
              <a:extLst>
                <a:ext uri="{FF2B5EF4-FFF2-40B4-BE49-F238E27FC236}">
                  <a16:creationId xmlns:a16="http://schemas.microsoft.com/office/drawing/2014/main" id="{F75C68FD-BD3F-4898-90EB-7DC825D94A0A}"/>
                </a:ext>
              </a:extLst>
            </p:cNvPr>
            <p:cNvCxnSpPr>
              <a:cxnSpLocks noChangeShapeType="1"/>
              <a:stCxn id="7" idx="6"/>
              <a:endCxn id="9" idx="2"/>
            </p:cNvCxnSpPr>
            <p:nvPr/>
          </p:nvCxnSpPr>
          <p:spPr bwMode="auto">
            <a:xfrm flipV="1">
              <a:off x="1496706" y="4667352"/>
              <a:ext cx="2380223" cy="896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56">
              <a:extLst>
                <a:ext uri="{FF2B5EF4-FFF2-40B4-BE49-F238E27FC236}">
                  <a16:creationId xmlns:a16="http://schemas.microsoft.com/office/drawing/2014/main" id="{8DDE1CF4-48A4-4ED5-AE96-3A005FDAFB03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1459974" y="4846287"/>
              <a:ext cx="1379312" cy="844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59">
              <a:extLst>
                <a:ext uri="{FF2B5EF4-FFF2-40B4-BE49-F238E27FC236}">
                  <a16:creationId xmlns:a16="http://schemas.microsoft.com/office/drawing/2014/main" id="{E905E564-8259-4AF5-B078-12AB68F8B08D}"/>
                </a:ext>
              </a:extLst>
            </p:cNvPr>
            <p:cNvCxnSpPr>
              <a:cxnSpLocks noChangeShapeType="1"/>
              <a:stCxn id="9" idx="4"/>
              <a:endCxn id="10" idx="0"/>
            </p:cNvCxnSpPr>
            <p:nvPr/>
          </p:nvCxnSpPr>
          <p:spPr bwMode="auto">
            <a:xfrm flipH="1">
              <a:off x="2927967" y="4793558"/>
              <a:ext cx="1074375" cy="8605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62">
              <a:extLst>
                <a:ext uri="{FF2B5EF4-FFF2-40B4-BE49-F238E27FC236}">
                  <a16:creationId xmlns:a16="http://schemas.microsoft.com/office/drawing/2014/main" id="{E2F94A80-75C2-4E07-ACC8-3D08D50AB113}"/>
                </a:ext>
              </a:extLst>
            </p:cNvPr>
            <p:cNvCxnSpPr>
              <a:cxnSpLocks noChangeShapeType="1"/>
              <a:stCxn id="8" idx="4"/>
              <a:endCxn id="9" idx="0"/>
            </p:cNvCxnSpPr>
            <p:nvPr/>
          </p:nvCxnSpPr>
          <p:spPr bwMode="auto">
            <a:xfrm>
              <a:off x="2765119" y="3772782"/>
              <a:ext cx="1237223" cy="7683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" name="Text Box 73">
              <a:extLst>
                <a:ext uri="{FF2B5EF4-FFF2-40B4-BE49-F238E27FC236}">
                  <a16:creationId xmlns:a16="http://schemas.microsoft.com/office/drawing/2014/main" id="{5A2B831A-D1C2-4FB0-BA0C-366FC015A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132" y="5145454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17" name="Text Box 74">
              <a:extLst>
                <a:ext uri="{FF2B5EF4-FFF2-40B4-BE49-F238E27FC236}">
                  <a16:creationId xmlns:a16="http://schemas.microsoft.com/office/drawing/2014/main" id="{24006877-D33D-48B2-96EF-B709A1D00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0615" y="4588575"/>
              <a:ext cx="354012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18" name="Text Box 77">
              <a:extLst>
                <a:ext uri="{FF2B5EF4-FFF2-40B4-BE49-F238E27FC236}">
                  <a16:creationId xmlns:a16="http://schemas.microsoft.com/office/drawing/2014/main" id="{020200B4-7C15-4F21-A699-17B97925E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4687" y="4054204"/>
              <a:ext cx="427037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  </a:t>
              </a:r>
              <a:r>
                <a:rPr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3</a:t>
              </a:r>
              <a:endPara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19" name="Text Box 86">
              <a:extLst>
                <a:ext uri="{FF2B5EF4-FFF2-40B4-BE49-F238E27FC236}">
                  <a16:creationId xmlns:a16="http://schemas.microsoft.com/office/drawing/2014/main" id="{5A41A01D-61C5-4848-87D3-C412459FE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297" y="3973846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</a:t>
              </a:r>
              <a:r>
                <a:rPr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-2</a:t>
              </a:r>
              <a:endPara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0CDB30FA-DC63-4117-8168-CD436DA9D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603" y="5145453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-1</a:t>
              </a:r>
            </a:p>
          </p:txBody>
        </p:sp>
        <p:sp>
          <p:nvSpPr>
            <p:cNvPr id="23" name="Text Box 93">
              <a:extLst>
                <a:ext uri="{FF2B5EF4-FFF2-40B4-BE49-F238E27FC236}">
                  <a16:creationId xmlns:a16="http://schemas.microsoft.com/office/drawing/2014/main" id="{D4F20A13-1194-4A5B-B3F5-09B19E05B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56" y="4575277"/>
              <a:ext cx="737402" cy="307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source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7554FF-BE0F-4D91-B0C4-5D93565E32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16897" y="4652433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s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B3BA5C-FAF0-486D-A8CF-2627F0A8B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3569" y="3554187"/>
              <a:ext cx="250825" cy="2540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rPr>
                <a:t>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628A1A-46D9-45BB-830B-090CFE1745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47945" y="4562739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F3082B-2629-4535-8B32-A7E3DECAF6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10441" y="5668334"/>
              <a:ext cx="250825" cy="2508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4</a:t>
              </a:r>
            </a:p>
          </p:txBody>
        </p:sp>
        <p:cxnSp>
          <p:nvCxnSpPr>
            <p:cNvPr id="31" name="AutoShape 54">
              <a:extLst>
                <a:ext uri="{FF2B5EF4-FFF2-40B4-BE49-F238E27FC236}">
                  <a16:creationId xmlns:a16="http://schemas.microsoft.com/office/drawing/2014/main" id="{973E2D7B-338D-4B6D-A5A6-A9D7A59353E3}"/>
                </a:ext>
              </a:extLst>
            </p:cNvPr>
            <p:cNvCxnSpPr>
              <a:cxnSpLocks noChangeShapeType="1"/>
              <a:stCxn id="27" idx="7"/>
              <a:endCxn id="28" idx="3"/>
            </p:cNvCxnSpPr>
            <p:nvPr/>
          </p:nvCxnSpPr>
          <p:spPr bwMode="auto">
            <a:xfrm flipV="1">
              <a:off x="5530990" y="3770990"/>
              <a:ext cx="1379311" cy="918408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55">
              <a:extLst>
                <a:ext uri="{FF2B5EF4-FFF2-40B4-BE49-F238E27FC236}">
                  <a16:creationId xmlns:a16="http://schemas.microsoft.com/office/drawing/2014/main" id="{F970C7D9-C787-4008-9BAE-E71C77F93C9B}"/>
                </a:ext>
              </a:extLst>
            </p:cNvPr>
            <p:cNvCxnSpPr>
              <a:cxnSpLocks noChangeShapeType="1"/>
              <a:stCxn id="27" idx="6"/>
              <a:endCxn id="29" idx="2"/>
            </p:cNvCxnSpPr>
            <p:nvPr/>
          </p:nvCxnSpPr>
          <p:spPr bwMode="auto">
            <a:xfrm flipV="1">
              <a:off x="5567722" y="4688945"/>
              <a:ext cx="2380223" cy="896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56">
              <a:extLst>
                <a:ext uri="{FF2B5EF4-FFF2-40B4-BE49-F238E27FC236}">
                  <a16:creationId xmlns:a16="http://schemas.microsoft.com/office/drawing/2014/main" id="{F1F956FB-76B2-4838-8FD2-1C51FAC81F04}"/>
                </a:ext>
              </a:extLst>
            </p:cNvPr>
            <p:cNvCxnSpPr>
              <a:cxnSpLocks noChangeShapeType="1"/>
              <a:stCxn id="27" idx="5"/>
              <a:endCxn id="30" idx="1"/>
            </p:cNvCxnSpPr>
            <p:nvPr/>
          </p:nvCxnSpPr>
          <p:spPr bwMode="auto">
            <a:xfrm>
              <a:off x="5530990" y="4867880"/>
              <a:ext cx="1416183" cy="837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9">
              <a:extLst>
                <a:ext uri="{FF2B5EF4-FFF2-40B4-BE49-F238E27FC236}">
                  <a16:creationId xmlns:a16="http://schemas.microsoft.com/office/drawing/2014/main" id="{1AD4D8FC-2EE8-4AFE-9C5B-9EE7606C46B8}"/>
                </a:ext>
              </a:extLst>
            </p:cNvPr>
            <p:cNvCxnSpPr>
              <a:cxnSpLocks noChangeShapeType="1"/>
              <a:stCxn id="29" idx="4"/>
              <a:endCxn id="30" idx="0"/>
            </p:cNvCxnSpPr>
            <p:nvPr/>
          </p:nvCxnSpPr>
          <p:spPr bwMode="auto">
            <a:xfrm flipH="1">
              <a:off x="7035854" y="4815151"/>
              <a:ext cx="1037504" cy="853183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62">
              <a:extLst>
                <a:ext uri="{FF2B5EF4-FFF2-40B4-BE49-F238E27FC236}">
                  <a16:creationId xmlns:a16="http://schemas.microsoft.com/office/drawing/2014/main" id="{88CB8586-0158-424B-8C5C-F873B317BD20}"/>
                </a:ext>
              </a:extLst>
            </p:cNvPr>
            <p:cNvCxnSpPr>
              <a:cxnSpLocks noChangeShapeType="1"/>
              <a:stCxn id="28" idx="4"/>
              <a:endCxn id="29" idx="0"/>
            </p:cNvCxnSpPr>
            <p:nvPr/>
          </p:nvCxnSpPr>
          <p:spPr bwMode="auto">
            <a:xfrm>
              <a:off x="6998982" y="3808187"/>
              <a:ext cx="1074376" cy="75455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Text Box 73">
              <a:extLst>
                <a:ext uri="{FF2B5EF4-FFF2-40B4-BE49-F238E27FC236}">
                  <a16:creationId xmlns:a16="http://schemas.microsoft.com/office/drawing/2014/main" id="{88754106-331E-4ADC-9610-F278558A1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3291" y="5271459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37" name="Text Box 74">
              <a:extLst>
                <a:ext uri="{FF2B5EF4-FFF2-40B4-BE49-F238E27FC236}">
                  <a16:creationId xmlns:a16="http://schemas.microsoft.com/office/drawing/2014/main" id="{89E847D0-D830-40B0-8C98-034D84712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5392" y="4589764"/>
              <a:ext cx="354012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38" name="Text Box 77">
              <a:extLst>
                <a:ext uri="{FF2B5EF4-FFF2-40B4-BE49-F238E27FC236}">
                  <a16:creationId xmlns:a16="http://schemas.microsoft.com/office/drawing/2014/main" id="{C727CE2F-3D08-42CF-9446-25628906B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0121" y="4055640"/>
              <a:ext cx="427037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  </a:t>
              </a:r>
              <a:r>
                <a:rPr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3</a:t>
              </a:r>
              <a:endPara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39" name="Text Box 86">
              <a:extLst>
                <a:ext uri="{FF2B5EF4-FFF2-40B4-BE49-F238E27FC236}">
                  <a16:creationId xmlns:a16="http://schemas.microsoft.com/office/drawing/2014/main" id="{46C7178D-B412-4E41-B949-CCCED1262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1207" y="4002236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</a:t>
              </a:r>
              <a:r>
                <a:rPr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-2</a:t>
              </a:r>
              <a:endPara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0A5D34B2-E159-4752-BEDC-D27D9BC5F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2385" y="5117714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-1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D9B585D6-64C4-4EDC-AA32-AD15D5CFD7CF}"/>
                </a:ext>
              </a:extLst>
            </p:cNvPr>
            <p:cNvSpPr/>
            <p:nvPr/>
          </p:nvSpPr>
          <p:spPr bwMode="auto">
            <a:xfrm>
              <a:off x="4275663" y="4393996"/>
              <a:ext cx="875221" cy="399562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50A2EA-1CCE-4E25-B06D-94C53FED7CF7}"/>
              </a:ext>
            </a:extLst>
          </p:cNvPr>
          <p:cNvSpPr txBox="1"/>
          <p:nvPr/>
        </p:nvSpPr>
        <p:spPr>
          <a:xfrm>
            <a:off x="3341163" y="6064456"/>
            <a:ext cx="3768241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002060"/>
                </a:solidFill>
              </a:rPr>
              <a:t>Why distance can be negative?</a:t>
            </a:r>
          </a:p>
          <a:p>
            <a:r>
              <a:rPr lang="en-US" dirty="0"/>
              <a:t>Think distance as cost instead.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385280" y="1575360"/>
              <a:ext cx="4366800" cy="4298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7360" y="1564560"/>
                <a:ext cx="4386240" cy="43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5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Impossibility on Graphs with Neg Cycles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Condition:</a:t>
            </a:r>
            <a:r>
              <a:rPr lang="en-US" altLang="en-US" sz="2200" dirty="0"/>
              <a:t> No solution exists if G has a negative cycle.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This is because we can minimize the length by going over the cycle again and again. 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So, suppose G does not have a negative cycle. </a:t>
            </a:r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FA612C-59AE-4503-B21A-4855CEA7E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38706" y="488893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B3099E-A5D7-4BF3-85AE-4D4687BE7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6385" y="3783319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dirty="0">
                <a:solidFill>
                  <a:srgbClr val="000000"/>
                </a:solidFill>
                <a:latin typeface="+mj-lt"/>
                <a:ea typeface="ＭＳ Ｐゴシック" charset="0"/>
              </a:rPr>
              <a:t>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90D173-7661-4721-AB6E-81391CEA5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754" y="4799245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946E21-B9E7-4F67-A1E0-2D604003AA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5379" y="5764728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4</a:t>
            </a:r>
          </a:p>
        </p:txBody>
      </p:sp>
      <p:cxnSp>
        <p:nvCxnSpPr>
          <p:cNvPr id="11" name="AutoShape 54">
            <a:extLst>
              <a:ext uri="{FF2B5EF4-FFF2-40B4-BE49-F238E27FC236}">
                <a16:creationId xmlns:a16="http://schemas.microsoft.com/office/drawing/2014/main" id="{6804D2BC-854E-4D0F-9AC5-01604703CF54}"/>
              </a:ext>
            </a:extLst>
          </p:cNvPr>
          <p:cNvCxnSpPr>
            <a:cxnSpLocks noChangeShapeType="1"/>
            <a:stCxn id="7" idx="7"/>
            <a:endCxn id="8" idx="3"/>
          </p:cNvCxnSpPr>
          <p:nvPr/>
        </p:nvCxnSpPr>
        <p:spPr bwMode="auto">
          <a:xfrm flipV="1">
            <a:off x="3052799" y="4000122"/>
            <a:ext cx="1320318" cy="9257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AutoShape 55">
            <a:extLst>
              <a:ext uri="{FF2B5EF4-FFF2-40B4-BE49-F238E27FC236}">
                <a16:creationId xmlns:a16="http://schemas.microsoft.com/office/drawing/2014/main" id="{F75C68FD-BD3F-4898-90EB-7DC825D94A0A}"/>
              </a:ext>
            </a:extLst>
          </p:cNvPr>
          <p:cNvCxnSpPr>
            <a:cxnSpLocks noChangeShapeType="1"/>
            <a:stCxn id="10" idx="0"/>
            <a:endCxn id="8" idx="4"/>
          </p:cNvCxnSpPr>
          <p:nvPr/>
        </p:nvCxnSpPr>
        <p:spPr bwMode="auto">
          <a:xfrm flipH="1" flipV="1">
            <a:off x="4461798" y="4037319"/>
            <a:ext cx="58994" cy="1727409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56">
            <a:extLst>
              <a:ext uri="{FF2B5EF4-FFF2-40B4-BE49-F238E27FC236}">
                <a16:creationId xmlns:a16="http://schemas.microsoft.com/office/drawing/2014/main" id="{8DDE1CF4-48A4-4ED5-AE96-3A005FDAFB03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3052799" y="5104386"/>
            <a:ext cx="1379312" cy="6970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59">
            <a:extLst>
              <a:ext uri="{FF2B5EF4-FFF2-40B4-BE49-F238E27FC236}">
                <a16:creationId xmlns:a16="http://schemas.microsoft.com/office/drawing/2014/main" id="{E905E564-8259-4AF5-B078-12AB68F8B08D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flipH="1">
            <a:off x="4520792" y="5051657"/>
            <a:ext cx="1074375" cy="713071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62">
            <a:extLst>
              <a:ext uri="{FF2B5EF4-FFF2-40B4-BE49-F238E27FC236}">
                <a16:creationId xmlns:a16="http://schemas.microsoft.com/office/drawing/2014/main" id="{E2F94A80-75C2-4E07-ACC8-3D08D50AB113}"/>
              </a:ext>
            </a:extLst>
          </p:cNvPr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4461798" y="4037319"/>
            <a:ext cx="1133369" cy="76192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Text Box 73">
            <a:extLst>
              <a:ext uri="{FF2B5EF4-FFF2-40B4-BE49-F238E27FC236}">
                <a16:creationId xmlns:a16="http://schemas.microsoft.com/office/drawing/2014/main" id="{5A2B831A-D1C2-4FB0-BA0C-366FC015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233" y="531585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2</a:t>
            </a:r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24006877-D33D-48B2-96EF-B709A1D00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036" y="4803157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2</a:t>
            </a:r>
          </a:p>
        </p:txBody>
      </p:sp>
      <p:sp>
        <p:nvSpPr>
          <p:cNvPr id="18" name="Text Box 77">
            <a:extLst>
              <a:ext uri="{FF2B5EF4-FFF2-40B4-BE49-F238E27FC236}">
                <a16:creationId xmlns:a16="http://schemas.microsoft.com/office/drawing/2014/main" id="{020200B4-7C15-4F21-A699-17B97925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536" y="4335167"/>
            <a:ext cx="42703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  </a:t>
            </a:r>
            <a:r>
              <a:rPr lang="en-US" b="0" dirty="0">
                <a:solidFill>
                  <a:srgbClr val="000000"/>
                </a:solidFill>
                <a:latin typeface="+mj-lt"/>
                <a:ea typeface="ＭＳ Ｐゴシック" charset="0"/>
              </a:rPr>
              <a:t>3</a:t>
            </a:r>
            <a:endParaRPr kumimoji="1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5A41A01D-61C5-4848-87D3-C412459F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390" y="432594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+mj-lt"/>
                <a:ea typeface="ＭＳ Ｐゴシック" charset="0"/>
              </a:rPr>
              <a:t>-2</a:t>
            </a:r>
            <a:endParaRPr kumimoji="1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0CDB30FA-DC63-4117-8168-CD436DA9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624" y="531585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-1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74440" y="4128480"/>
              <a:ext cx="3196800" cy="128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9320" y="4115520"/>
                <a:ext cx="3227040" cy="13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8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Shortest Path (First 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Def: </a:t>
                </a:r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length of the shortest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-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path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altLang="en-US" sz="22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an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edge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The formula is correct. But it is not clear how to compute it.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31360" y="1653120"/>
              <a:ext cx="2869200" cy="201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6960" y="1639440"/>
                <a:ext cx="2897280" cy="20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4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Def: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length of the shortest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-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path with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>
                    <a:solidFill>
                      <a:srgbClr val="FF0000"/>
                    </a:solidFill>
                  </a:rPr>
                  <a:t> edges</a:t>
                </a:r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Let us characterize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Case 1</a:t>
                </a:r>
                <a:r>
                  <a:rPr lang="en-US" altLang="en-US" sz="22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path has less than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edges.</a:t>
                </a:r>
              </a:p>
              <a:p>
                <a:r>
                  <a:rPr lang="en-US" altLang="en-US" sz="22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/>
              </a:p>
              <a:p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2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path has exactly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edges.</a:t>
                </a:r>
              </a:p>
              <a:p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be the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200" dirty="0"/>
                  <a:t>path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edges.</a:t>
                </a:r>
              </a:p>
              <a:p>
                <a:r>
                  <a:rPr lang="en-US" altLang="en-US" sz="22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/>
                  <a:t> must be the shortest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/>
                  <a:t> path with at most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200" dirty="0"/>
                  <a:t> edges. So,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Def: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length of the shortest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-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path with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>
                    <a:solidFill>
                      <a:srgbClr val="FF0000"/>
                    </a:solidFill>
                  </a:rPr>
                  <a:t> edges</a:t>
                </a:r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∞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2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  <m:d>
                                    <m:dPr>
                                      <m:ctrlP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alt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an</m:t>
                                          </m:r>
                                          <m:r>
                                            <a:rPr lang="en-US" alt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edge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So, for every v,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r>
                  <a:rPr lang="en-US" altLang="en-US" sz="2200" dirty="0"/>
                  <a:t> is the shortest path from s to v.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But how long do we have to run?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Since G has no negative cycle, it has at most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200" dirty="0"/>
                  <a:t> edges. So,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200" dirty="0"/>
                  <a:t> is the answer.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Bellman Ford Algorithm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316" y="1944350"/>
                <a:ext cx="8001000" cy="2893100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v=1 to 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then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M[v,0]=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M[s,0]=0.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=1 to n-1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v=1 to n</a:t>
                </a:r>
              </a:p>
              <a:p>
                <a:pPr algn="l"/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   M[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v,i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]=M[v,i-1]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every edge 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u,v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v,i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]=min(M[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v,i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M[u,i-1]+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c</a:t>
                </a:r>
                <a:r>
                  <a:rPr lang="en-US" altLang="en-US" sz="1600" b="1" baseline="-25000" dirty="0" err="1">
                    <a:latin typeface="Courier New" panose="02070309020205020404" pitchFamily="49" charset="0"/>
                  </a:rPr>
                  <a:t>u,v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endPara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316" y="1944350"/>
                <a:ext cx="8001000" cy="2893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FE4C93-0747-48F0-841A-38E4425DB18A}"/>
                  </a:ext>
                </a:extLst>
              </p:cNvPr>
              <p:cNvSpPr txBox="1"/>
              <p:nvPr/>
            </p:nvSpPr>
            <p:spPr>
              <a:xfrm>
                <a:off x="538316" y="5095568"/>
                <a:ext cx="774712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70C0"/>
                    </a:solidFill>
                  </a:rPr>
                  <a:t>Running 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</m:oMath>
                </a14:m>
                <a:endParaRPr lang="en-US" b="0" dirty="0"/>
              </a:p>
              <a:p>
                <a:pPr algn="l"/>
                <a:r>
                  <a:rPr lang="en-US" dirty="0"/>
                  <a:t>Can we test if G has negative cycles? </a:t>
                </a:r>
              </a:p>
              <a:p>
                <a:pPr algn="l"/>
                <a:r>
                  <a:rPr lang="en-US" dirty="0"/>
                  <a:t>Yes, run for </a:t>
                </a:r>
                <a:r>
                  <a:rPr lang="en-US" dirty="0" err="1"/>
                  <a:t>i</a:t>
                </a:r>
                <a:r>
                  <a:rPr lang="en-US" dirty="0"/>
                  <a:t>=1…3n and see if the M[v,n-1] is different from M[v,3n]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FE4C93-0747-48F0-841A-38E4425DB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16" y="5095568"/>
                <a:ext cx="7747121" cy="1015663"/>
              </a:xfrm>
              <a:prstGeom prst="rect">
                <a:avLst/>
              </a:prstGeom>
              <a:blipFill>
                <a:blip r:embed="rId4"/>
                <a:stretch>
                  <a:fillRect l="-787" t="-3012" r="-787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554" y="1261818"/>
            <a:ext cx="4692130" cy="161630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962280" y="1942920"/>
              <a:ext cx="8090280" cy="3610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6800" y="1929600"/>
                <a:ext cx="8120160" cy="36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Exercise: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Minimum Vertex Cover for Tree</a:t>
            </a:r>
          </a:p>
        </p:txBody>
      </p:sp>
    </p:spTree>
    <p:extLst>
      <p:ext uri="{BB962C8B-B14F-4D97-AF65-F5344CB8AC3E}">
        <p14:creationId xmlns:p14="http://schemas.microsoft.com/office/powerpoint/2010/main" val="29269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Minimum Vertex Cover for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1245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Given an undirected tree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We call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is a vertex cover if every edge touches some vertex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Give a linear time algorithm to find the minimum vertex cover of tree.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Answer: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size of minimum vertex cover of the subtree at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Then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⁡(#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𝑔𝑟𝑎𝑛𝑑𝑐h𝑖𝑙𝑑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nary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,1+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𝑐h𝑖𝑙𝑑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dirty="0"/>
                  <a:t>)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124577"/>
              </a:xfrm>
              <a:blipFill>
                <a:blip r:embed="rId3"/>
                <a:stretch>
                  <a:fillRect l="-1111" t="-832" r="-519" b="-4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𝑂𝑃𝑇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be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1</a:t>
                </a:r>
                <a:r>
                  <a:rPr lang="en-US" altLang="en-US" sz="2200" dirty="0">
                    <a:latin typeface="+mj-lt"/>
                  </a:rPr>
                  <a:t>: OPT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mis-match cost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 i.e.,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2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en-US" sz="2200" b="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3</a:t>
                </a:r>
                <a:r>
                  <a:rPr lang="en-US" altLang="en-US" sz="2200" dirty="0"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98640" y="1253160"/>
              <a:ext cx="6811200" cy="5600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4240" y="1240920"/>
                <a:ext cx="6838200" cy="56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0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chemeClr val="tx1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43898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/>
              <p:nvPr/>
            </p:nvSpPr>
            <p:spPr>
              <a:xfrm>
                <a:off x="457200" y="5168861"/>
                <a:ext cx="841127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Analysis: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 and space.</a:t>
                </a:r>
              </a:p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Computational biology</a:t>
                </a:r>
                <a:r>
                  <a:rPr lang="en-US" altLang="en-US" sz="2200" dirty="0"/>
                  <a:t>:  m = n = 1,000,000. 1000 billions ops OK, </a:t>
                </a:r>
              </a:p>
              <a:p>
                <a:pPr marL="0" indent="0" algn="l"/>
                <a:r>
                  <a:rPr lang="en-US" altLang="en-US" sz="2200" dirty="0"/>
                  <a:t>         but 1TB array?</a:t>
                </a:r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8861"/>
                <a:ext cx="8411277" cy="1446550"/>
              </a:xfrm>
              <a:prstGeom prst="rect">
                <a:avLst/>
              </a:prstGeom>
              <a:blipFill>
                <a:blip r:embed="rId3"/>
                <a:stretch>
                  <a:fillRect l="-942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614600" y="4901040"/>
              <a:ext cx="3000600" cy="736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1280" y="4887360"/>
                <a:ext cx="3028680" cy="7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Shortest Path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t="5761" r="2241" b="3595"/>
          <a:stretch/>
        </p:blipFill>
        <p:spPr>
          <a:xfrm>
            <a:off x="4604010" y="3307117"/>
            <a:ext cx="4235190" cy="2810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58DA534-C21B-442D-B317-2E23AA90B9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Edit distance is the distance between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(0,0)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of the following graph.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All horizontal edges has cost 1.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All vertical edges has cost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1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The cost of edges from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−1,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−1)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0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≠</m:t>
                        </m:r>
                        <m:sSub>
                          <m:sSub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The graph is a DAG.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Question: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How to recover the alignment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(or how to find the shortest path)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without using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space?</a:t>
                </a: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58DA534-C21B-442D-B317-2E23AA90B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  <a:blipFill>
                <a:blip r:embed="rId4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1640" y="-120600"/>
              <a:ext cx="8750160" cy="6040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320" y="-132840"/>
                <a:ext cx="8776440" cy="60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3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recover the alignment?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D716E67-25EB-4CAF-89D8-E09685F8A68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accent2"/>
                    </a:solidFill>
                    <a:latin typeface="+mj-lt"/>
                    <a:ea typeface="MS PGothic" panose="020B0600070205080204" pitchFamily="34" charset="-128"/>
                  </a:rPr>
                  <a:t>Idea 1: </a:t>
                </a: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Suffices to find the point a shortest path pass on the middle row.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Why?</a:t>
                </a:r>
                <a:endParaRPr kumimoji="1" lang="en-US" altLang="en-US" sz="220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Divide and Conquer!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accent2"/>
                    </a:solidFill>
                    <a:latin typeface="+mj-lt"/>
                    <a:ea typeface="MS PGothic" panose="020B0600070205080204" pitchFamily="34" charset="-128"/>
                  </a:rPr>
                  <a:t>Idea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0,0</m:t>
                            </m:r>
                          </m:e>
                        </m:d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→(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)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𝑑</m:t>
                            </m:r>
                          </m:e>
                          <m:sub>
                            <m:d>
                              <m:dPr>
                                <m:ctrlP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0,0</m:t>
                                </m:r>
                              </m:e>
                            </m:d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→(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</m:t>
                            </m:r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/2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)</m:t>
                            </m:r>
                          </m:sub>
                        </m:sSub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𝑑</m:t>
                            </m:r>
                          </m:e>
                          <m:sub>
                            <m:d>
                              <m:dPr>
                                <m:ctrlP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𝑚</m:t>
                                </m:r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/2,</m:t>
                                </m:r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𝑗</m:t>
                                </m:r>
                              </m:e>
                            </m:d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→(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𝑛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)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D716E67-25EB-4CAF-89D8-E09685F8A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13973D3-FFE1-47EE-9BC1-6F654F48FE4C}"/>
              </a:ext>
            </a:extLst>
          </p:cNvPr>
          <p:cNvSpPr/>
          <p:nvPr/>
        </p:nvSpPr>
        <p:spPr bwMode="auto">
          <a:xfrm>
            <a:off x="5509751" y="1870112"/>
            <a:ext cx="3155092" cy="124391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EC7FB-0493-444A-A852-CECEEEA7E46B}"/>
              </a:ext>
            </a:extLst>
          </p:cNvPr>
          <p:cNvSpPr txBox="1"/>
          <p:nvPr/>
        </p:nvSpPr>
        <p:spPr>
          <a:xfrm>
            <a:off x="5106097" y="3089588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E8A85-D4DD-4951-9BC7-02B2D529D91E}"/>
              </a:ext>
            </a:extLst>
          </p:cNvPr>
          <p:cNvSpPr txBox="1"/>
          <p:nvPr/>
        </p:nvSpPr>
        <p:spPr>
          <a:xfrm>
            <a:off x="8336692" y="1470002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m,n</a:t>
            </a:r>
            <a:r>
              <a:rPr lang="en-US" dirty="0"/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58DE2A-FFF8-415D-A9CB-8CF9D29FB23F}"/>
              </a:ext>
            </a:extLst>
          </p:cNvPr>
          <p:cNvCxnSpPr/>
          <p:nvPr/>
        </p:nvCxnSpPr>
        <p:spPr bwMode="auto">
          <a:xfrm>
            <a:off x="5279092" y="2492069"/>
            <a:ext cx="36081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4B3903-00CC-4CBE-B0E7-F2AD44EA05EB}"/>
              </a:ext>
            </a:extLst>
          </p:cNvPr>
          <p:cNvSpPr txBox="1"/>
          <p:nvPr/>
        </p:nvSpPr>
        <p:spPr>
          <a:xfrm>
            <a:off x="4848000" y="2091959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m/2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86A8D6-E92E-4D55-A8C7-2986E7EB0BD9}"/>
              </a:ext>
            </a:extLst>
          </p:cNvPr>
          <p:cNvSpPr/>
          <p:nvPr/>
        </p:nvSpPr>
        <p:spPr bwMode="auto">
          <a:xfrm>
            <a:off x="5526227" y="1861874"/>
            <a:ext cx="3146854" cy="1219200"/>
          </a:xfrm>
          <a:custGeom>
            <a:avLst/>
            <a:gdLst>
              <a:gd name="connsiteX0" fmla="*/ 0 w 3146854"/>
              <a:gd name="connsiteY0" fmla="*/ 1219200 h 1219200"/>
              <a:gd name="connsiteX1" fmla="*/ 49427 w 3146854"/>
              <a:gd name="connsiteY1" fmla="*/ 1202725 h 1219200"/>
              <a:gd name="connsiteX2" fmla="*/ 82378 w 3146854"/>
              <a:gd name="connsiteY2" fmla="*/ 1178011 h 1219200"/>
              <a:gd name="connsiteX3" fmla="*/ 107092 w 3146854"/>
              <a:gd name="connsiteY3" fmla="*/ 1161535 h 1219200"/>
              <a:gd name="connsiteX4" fmla="*/ 131805 w 3146854"/>
              <a:gd name="connsiteY4" fmla="*/ 1153298 h 1219200"/>
              <a:gd name="connsiteX5" fmla="*/ 156519 w 3146854"/>
              <a:gd name="connsiteY5" fmla="*/ 1136822 h 1219200"/>
              <a:gd name="connsiteX6" fmla="*/ 189470 w 3146854"/>
              <a:gd name="connsiteY6" fmla="*/ 1112108 h 1219200"/>
              <a:gd name="connsiteX7" fmla="*/ 222421 w 3146854"/>
              <a:gd name="connsiteY7" fmla="*/ 1095633 h 1219200"/>
              <a:gd name="connsiteX8" fmla="*/ 288324 w 3146854"/>
              <a:gd name="connsiteY8" fmla="*/ 1046206 h 1219200"/>
              <a:gd name="connsiteX9" fmla="*/ 321275 w 3146854"/>
              <a:gd name="connsiteY9" fmla="*/ 1021492 h 1219200"/>
              <a:gd name="connsiteX10" fmla="*/ 387178 w 3146854"/>
              <a:gd name="connsiteY10" fmla="*/ 980303 h 1219200"/>
              <a:gd name="connsiteX11" fmla="*/ 411892 w 3146854"/>
              <a:gd name="connsiteY11" fmla="*/ 963827 h 1219200"/>
              <a:gd name="connsiteX12" fmla="*/ 436605 w 3146854"/>
              <a:gd name="connsiteY12" fmla="*/ 939114 h 1219200"/>
              <a:gd name="connsiteX13" fmla="*/ 494270 w 3146854"/>
              <a:gd name="connsiteY13" fmla="*/ 914400 h 1219200"/>
              <a:gd name="connsiteX14" fmla="*/ 576648 w 3146854"/>
              <a:gd name="connsiteY14" fmla="*/ 856735 h 1219200"/>
              <a:gd name="connsiteX15" fmla="*/ 601362 w 3146854"/>
              <a:gd name="connsiteY15" fmla="*/ 840260 h 1219200"/>
              <a:gd name="connsiteX16" fmla="*/ 626075 w 3146854"/>
              <a:gd name="connsiteY16" fmla="*/ 832022 h 1219200"/>
              <a:gd name="connsiteX17" fmla="*/ 675502 w 3146854"/>
              <a:gd name="connsiteY17" fmla="*/ 807308 h 1219200"/>
              <a:gd name="connsiteX18" fmla="*/ 716692 w 3146854"/>
              <a:gd name="connsiteY18" fmla="*/ 774357 h 1219200"/>
              <a:gd name="connsiteX19" fmla="*/ 799070 w 3146854"/>
              <a:gd name="connsiteY19" fmla="*/ 733168 h 1219200"/>
              <a:gd name="connsiteX20" fmla="*/ 856735 w 3146854"/>
              <a:gd name="connsiteY20" fmla="*/ 700216 h 1219200"/>
              <a:gd name="connsiteX21" fmla="*/ 881448 w 3146854"/>
              <a:gd name="connsiteY21" fmla="*/ 683741 h 1219200"/>
              <a:gd name="connsiteX22" fmla="*/ 906162 w 3146854"/>
              <a:gd name="connsiteY22" fmla="*/ 675503 h 1219200"/>
              <a:gd name="connsiteX23" fmla="*/ 972065 w 3146854"/>
              <a:gd name="connsiteY23" fmla="*/ 642552 h 1219200"/>
              <a:gd name="connsiteX24" fmla="*/ 1013254 w 3146854"/>
              <a:gd name="connsiteY24" fmla="*/ 634314 h 1219200"/>
              <a:gd name="connsiteX25" fmla="*/ 1095632 w 3146854"/>
              <a:gd name="connsiteY25" fmla="*/ 609600 h 1219200"/>
              <a:gd name="connsiteX26" fmla="*/ 1120346 w 3146854"/>
              <a:gd name="connsiteY26" fmla="*/ 593125 h 1219200"/>
              <a:gd name="connsiteX27" fmla="*/ 1169773 w 3146854"/>
              <a:gd name="connsiteY27" fmla="*/ 576649 h 1219200"/>
              <a:gd name="connsiteX28" fmla="*/ 1243913 w 3146854"/>
              <a:gd name="connsiteY28" fmla="*/ 543698 h 1219200"/>
              <a:gd name="connsiteX29" fmla="*/ 1309816 w 3146854"/>
              <a:gd name="connsiteY29" fmla="*/ 518984 h 1219200"/>
              <a:gd name="connsiteX30" fmla="*/ 1425146 w 3146854"/>
              <a:gd name="connsiteY30" fmla="*/ 469557 h 1219200"/>
              <a:gd name="connsiteX31" fmla="*/ 1466335 w 3146854"/>
              <a:gd name="connsiteY31" fmla="*/ 453081 h 1219200"/>
              <a:gd name="connsiteX32" fmla="*/ 1565189 w 3146854"/>
              <a:gd name="connsiteY32" fmla="*/ 444843 h 1219200"/>
              <a:gd name="connsiteX33" fmla="*/ 1672281 w 3146854"/>
              <a:gd name="connsiteY33" fmla="*/ 428368 h 1219200"/>
              <a:gd name="connsiteX34" fmla="*/ 1754659 w 3146854"/>
              <a:gd name="connsiteY34" fmla="*/ 420130 h 1219200"/>
              <a:gd name="connsiteX35" fmla="*/ 1886465 w 3146854"/>
              <a:gd name="connsiteY35" fmla="*/ 395416 h 1219200"/>
              <a:gd name="connsiteX36" fmla="*/ 1935892 w 3146854"/>
              <a:gd name="connsiteY36" fmla="*/ 378941 h 1219200"/>
              <a:gd name="connsiteX37" fmla="*/ 1960605 w 3146854"/>
              <a:gd name="connsiteY37" fmla="*/ 370703 h 1219200"/>
              <a:gd name="connsiteX38" fmla="*/ 2001794 w 3146854"/>
              <a:gd name="connsiteY38" fmla="*/ 362465 h 1219200"/>
              <a:gd name="connsiteX39" fmla="*/ 2051221 w 3146854"/>
              <a:gd name="connsiteY39" fmla="*/ 345989 h 1219200"/>
              <a:gd name="connsiteX40" fmla="*/ 2117124 w 3146854"/>
              <a:gd name="connsiteY40" fmla="*/ 296562 h 1219200"/>
              <a:gd name="connsiteX41" fmla="*/ 2183027 w 3146854"/>
              <a:gd name="connsiteY41" fmla="*/ 280087 h 1219200"/>
              <a:gd name="connsiteX42" fmla="*/ 2207740 w 3146854"/>
              <a:gd name="connsiteY42" fmla="*/ 263611 h 1219200"/>
              <a:gd name="connsiteX43" fmla="*/ 2290119 w 3146854"/>
              <a:gd name="connsiteY43" fmla="*/ 247135 h 1219200"/>
              <a:gd name="connsiteX44" fmla="*/ 2463113 w 3146854"/>
              <a:gd name="connsiteY44" fmla="*/ 230660 h 1219200"/>
              <a:gd name="connsiteX45" fmla="*/ 2504302 w 3146854"/>
              <a:gd name="connsiteY45" fmla="*/ 222422 h 1219200"/>
              <a:gd name="connsiteX46" fmla="*/ 2561967 w 3146854"/>
              <a:gd name="connsiteY46" fmla="*/ 214184 h 1219200"/>
              <a:gd name="connsiteX47" fmla="*/ 2660821 w 3146854"/>
              <a:gd name="connsiteY47" fmla="*/ 205946 h 1219200"/>
              <a:gd name="connsiteX48" fmla="*/ 2718486 w 3146854"/>
              <a:gd name="connsiteY48" fmla="*/ 181233 h 1219200"/>
              <a:gd name="connsiteX49" fmla="*/ 2743200 w 3146854"/>
              <a:gd name="connsiteY49" fmla="*/ 172995 h 1219200"/>
              <a:gd name="connsiteX50" fmla="*/ 2776151 w 3146854"/>
              <a:gd name="connsiteY50" fmla="*/ 156519 h 1219200"/>
              <a:gd name="connsiteX51" fmla="*/ 2800865 w 3146854"/>
              <a:gd name="connsiteY51" fmla="*/ 140043 h 1219200"/>
              <a:gd name="connsiteX52" fmla="*/ 2833816 w 3146854"/>
              <a:gd name="connsiteY52" fmla="*/ 115330 h 1219200"/>
              <a:gd name="connsiteX53" fmla="*/ 2858529 w 3146854"/>
              <a:gd name="connsiteY53" fmla="*/ 107092 h 1219200"/>
              <a:gd name="connsiteX54" fmla="*/ 2883243 w 3146854"/>
              <a:gd name="connsiteY54" fmla="*/ 90616 h 1219200"/>
              <a:gd name="connsiteX55" fmla="*/ 2924432 w 3146854"/>
              <a:gd name="connsiteY55" fmla="*/ 57665 h 1219200"/>
              <a:gd name="connsiteX56" fmla="*/ 2973859 w 3146854"/>
              <a:gd name="connsiteY56" fmla="*/ 24714 h 1219200"/>
              <a:gd name="connsiteX57" fmla="*/ 3048000 w 3146854"/>
              <a:gd name="connsiteY57" fmla="*/ 8238 h 1219200"/>
              <a:gd name="connsiteX58" fmla="*/ 3146854 w 3146854"/>
              <a:gd name="connsiteY5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46854" h="1219200">
                <a:moveTo>
                  <a:pt x="0" y="1219200"/>
                </a:moveTo>
                <a:cubicBezTo>
                  <a:pt x="16476" y="1213708"/>
                  <a:pt x="33894" y="1210492"/>
                  <a:pt x="49427" y="1202725"/>
                </a:cubicBezTo>
                <a:cubicBezTo>
                  <a:pt x="61707" y="1196585"/>
                  <a:pt x="71206" y="1185991"/>
                  <a:pt x="82378" y="1178011"/>
                </a:cubicBezTo>
                <a:cubicBezTo>
                  <a:pt x="90435" y="1172256"/>
                  <a:pt x="98236" y="1165963"/>
                  <a:pt x="107092" y="1161535"/>
                </a:cubicBezTo>
                <a:cubicBezTo>
                  <a:pt x="114859" y="1157652"/>
                  <a:pt x="123567" y="1156044"/>
                  <a:pt x="131805" y="1153298"/>
                </a:cubicBezTo>
                <a:cubicBezTo>
                  <a:pt x="140043" y="1147806"/>
                  <a:pt x="148462" y="1142577"/>
                  <a:pt x="156519" y="1136822"/>
                </a:cubicBezTo>
                <a:cubicBezTo>
                  <a:pt x="167691" y="1128842"/>
                  <a:pt x="177827" y="1119385"/>
                  <a:pt x="189470" y="1112108"/>
                </a:cubicBezTo>
                <a:cubicBezTo>
                  <a:pt x="199883" y="1105600"/>
                  <a:pt x="212203" y="1102445"/>
                  <a:pt x="222421" y="1095633"/>
                </a:cubicBezTo>
                <a:cubicBezTo>
                  <a:pt x="245269" y="1080401"/>
                  <a:pt x="266356" y="1062682"/>
                  <a:pt x="288324" y="1046206"/>
                </a:cubicBezTo>
                <a:cubicBezTo>
                  <a:pt x="299308" y="1037968"/>
                  <a:pt x="308995" y="1027632"/>
                  <a:pt x="321275" y="1021492"/>
                </a:cubicBezTo>
                <a:cubicBezTo>
                  <a:pt x="372884" y="995688"/>
                  <a:pt x="337274" y="1015949"/>
                  <a:pt x="387178" y="980303"/>
                </a:cubicBezTo>
                <a:cubicBezTo>
                  <a:pt x="395235" y="974548"/>
                  <a:pt x="404286" y="970165"/>
                  <a:pt x="411892" y="963827"/>
                </a:cubicBezTo>
                <a:cubicBezTo>
                  <a:pt x="420842" y="956369"/>
                  <a:pt x="427125" y="945885"/>
                  <a:pt x="436605" y="939114"/>
                </a:cubicBezTo>
                <a:cubicBezTo>
                  <a:pt x="494348" y="897869"/>
                  <a:pt x="445867" y="941290"/>
                  <a:pt x="494270" y="914400"/>
                </a:cubicBezTo>
                <a:cubicBezTo>
                  <a:pt x="528371" y="895455"/>
                  <a:pt x="546404" y="878338"/>
                  <a:pt x="576648" y="856735"/>
                </a:cubicBezTo>
                <a:cubicBezTo>
                  <a:pt x="584705" y="850980"/>
                  <a:pt x="592507" y="844688"/>
                  <a:pt x="601362" y="840260"/>
                </a:cubicBezTo>
                <a:cubicBezTo>
                  <a:pt x="609129" y="836377"/>
                  <a:pt x="618308" y="835905"/>
                  <a:pt x="626075" y="832022"/>
                </a:cubicBezTo>
                <a:cubicBezTo>
                  <a:pt x="689952" y="800083"/>
                  <a:pt x="613386" y="828014"/>
                  <a:pt x="675502" y="807308"/>
                </a:cubicBezTo>
                <a:cubicBezTo>
                  <a:pt x="705945" y="761645"/>
                  <a:pt x="674560" y="797763"/>
                  <a:pt x="716692" y="774357"/>
                </a:cubicBezTo>
                <a:cubicBezTo>
                  <a:pt x="796939" y="729776"/>
                  <a:pt x="734673" y="749268"/>
                  <a:pt x="799070" y="733168"/>
                </a:cubicBezTo>
                <a:cubicBezTo>
                  <a:pt x="859268" y="693034"/>
                  <a:pt x="783587" y="742014"/>
                  <a:pt x="856735" y="700216"/>
                </a:cubicBezTo>
                <a:cubicBezTo>
                  <a:pt x="865331" y="695304"/>
                  <a:pt x="872593" y="688169"/>
                  <a:pt x="881448" y="683741"/>
                </a:cubicBezTo>
                <a:cubicBezTo>
                  <a:pt x="889215" y="679858"/>
                  <a:pt x="898257" y="679096"/>
                  <a:pt x="906162" y="675503"/>
                </a:cubicBezTo>
                <a:cubicBezTo>
                  <a:pt x="928521" y="665340"/>
                  <a:pt x="947981" y="647369"/>
                  <a:pt x="972065" y="642552"/>
                </a:cubicBezTo>
                <a:cubicBezTo>
                  <a:pt x="985795" y="639806"/>
                  <a:pt x="999843" y="638337"/>
                  <a:pt x="1013254" y="634314"/>
                </a:cubicBezTo>
                <a:cubicBezTo>
                  <a:pt x="1121632" y="601800"/>
                  <a:pt x="988633" y="631000"/>
                  <a:pt x="1095632" y="609600"/>
                </a:cubicBezTo>
                <a:cubicBezTo>
                  <a:pt x="1103870" y="604108"/>
                  <a:pt x="1111299" y="597146"/>
                  <a:pt x="1120346" y="593125"/>
                </a:cubicBezTo>
                <a:cubicBezTo>
                  <a:pt x="1136216" y="586072"/>
                  <a:pt x="1169773" y="576649"/>
                  <a:pt x="1169773" y="576649"/>
                </a:cubicBezTo>
                <a:cubicBezTo>
                  <a:pt x="1242465" y="528185"/>
                  <a:pt x="1126279" y="602515"/>
                  <a:pt x="1243913" y="543698"/>
                </a:cubicBezTo>
                <a:cubicBezTo>
                  <a:pt x="1286991" y="522159"/>
                  <a:pt x="1264951" y="530201"/>
                  <a:pt x="1309816" y="518984"/>
                </a:cubicBezTo>
                <a:cubicBezTo>
                  <a:pt x="1419954" y="445559"/>
                  <a:pt x="1292152" y="522756"/>
                  <a:pt x="1425146" y="469557"/>
                </a:cubicBezTo>
                <a:cubicBezTo>
                  <a:pt x="1438876" y="464065"/>
                  <a:pt x="1451773" y="455651"/>
                  <a:pt x="1466335" y="453081"/>
                </a:cubicBezTo>
                <a:cubicBezTo>
                  <a:pt x="1498897" y="447335"/>
                  <a:pt x="1532359" y="448783"/>
                  <a:pt x="1565189" y="444843"/>
                </a:cubicBezTo>
                <a:cubicBezTo>
                  <a:pt x="1601049" y="440540"/>
                  <a:pt x="1636467" y="433039"/>
                  <a:pt x="1672281" y="428368"/>
                </a:cubicBezTo>
                <a:cubicBezTo>
                  <a:pt x="1699646" y="424799"/>
                  <a:pt x="1727200" y="422876"/>
                  <a:pt x="1754659" y="420130"/>
                </a:cubicBezTo>
                <a:cubicBezTo>
                  <a:pt x="1914597" y="374433"/>
                  <a:pt x="1694982" y="433712"/>
                  <a:pt x="1886465" y="395416"/>
                </a:cubicBezTo>
                <a:cubicBezTo>
                  <a:pt x="1903495" y="392010"/>
                  <a:pt x="1919416" y="384433"/>
                  <a:pt x="1935892" y="378941"/>
                </a:cubicBezTo>
                <a:cubicBezTo>
                  <a:pt x="1944130" y="376195"/>
                  <a:pt x="1952090" y="372406"/>
                  <a:pt x="1960605" y="370703"/>
                </a:cubicBezTo>
                <a:cubicBezTo>
                  <a:pt x="1974335" y="367957"/>
                  <a:pt x="1988286" y="366149"/>
                  <a:pt x="2001794" y="362465"/>
                </a:cubicBezTo>
                <a:cubicBezTo>
                  <a:pt x="2018549" y="357895"/>
                  <a:pt x="2051221" y="345989"/>
                  <a:pt x="2051221" y="345989"/>
                </a:cubicBezTo>
                <a:cubicBezTo>
                  <a:pt x="2073189" y="329513"/>
                  <a:pt x="2090484" y="303222"/>
                  <a:pt x="2117124" y="296562"/>
                </a:cubicBezTo>
                <a:lnTo>
                  <a:pt x="2183027" y="280087"/>
                </a:lnTo>
                <a:cubicBezTo>
                  <a:pt x="2191265" y="274595"/>
                  <a:pt x="2198885" y="268039"/>
                  <a:pt x="2207740" y="263611"/>
                </a:cubicBezTo>
                <a:cubicBezTo>
                  <a:pt x="2230744" y="252109"/>
                  <a:pt x="2268869" y="250171"/>
                  <a:pt x="2290119" y="247135"/>
                </a:cubicBezTo>
                <a:cubicBezTo>
                  <a:pt x="2365305" y="222075"/>
                  <a:pt x="2286156" y="246048"/>
                  <a:pt x="2463113" y="230660"/>
                </a:cubicBezTo>
                <a:cubicBezTo>
                  <a:pt x="2477062" y="229447"/>
                  <a:pt x="2490491" y="224724"/>
                  <a:pt x="2504302" y="222422"/>
                </a:cubicBezTo>
                <a:cubicBezTo>
                  <a:pt x="2523455" y="219230"/>
                  <a:pt x="2542657" y="216217"/>
                  <a:pt x="2561967" y="214184"/>
                </a:cubicBezTo>
                <a:cubicBezTo>
                  <a:pt x="2594851" y="210722"/>
                  <a:pt x="2627870" y="208692"/>
                  <a:pt x="2660821" y="205946"/>
                </a:cubicBezTo>
                <a:cubicBezTo>
                  <a:pt x="2729402" y="188801"/>
                  <a:pt x="2661596" y="209677"/>
                  <a:pt x="2718486" y="181233"/>
                </a:cubicBezTo>
                <a:cubicBezTo>
                  <a:pt x="2726253" y="177350"/>
                  <a:pt x="2735219" y="176416"/>
                  <a:pt x="2743200" y="172995"/>
                </a:cubicBezTo>
                <a:cubicBezTo>
                  <a:pt x="2754487" y="168158"/>
                  <a:pt x="2765489" y="162612"/>
                  <a:pt x="2776151" y="156519"/>
                </a:cubicBezTo>
                <a:cubicBezTo>
                  <a:pt x="2784747" y="151607"/>
                  <a:pt x="2792808" y="145798"/>
                  <a:pt x="2800865" y="140043"/>
                </a:cubicBezTo>
                <a:cubicBezTo>
                  <a:pt x="2812037" y="132063"/>
                  <a:pt x="2821895" y="122142"/>
                  <a:pt x="2833816" y="115330"/>
                </a:cubicBezTo>
                <a:cubicBezTo>
                  <a:pt x="2841355" y="111022"/>
                  <a:pt x="2850762" y="110975"/>
                  <a:pt x="2858529" y="107092"/>
                </a:cubicBezTo>
                <a:cubicBezTo>
                  <a:pt x="2867385" y="102664"/>
                  <a:pt x="2875005" y="96108"/>
                  <a:pt x="2883243" y="90616"/>
                </a:cubicBezTo>
                <a:cubicBezTo>
                  <a:pt x="2913686" y="44954"/>
                  <a:pt x="2882302" y="81071"/>
                  <a:pt x="2924432" y="57665"/>
                </a:cubicBezTo>
                <a:cubicBezTo>
                  <a:pt x="2941741" y="48049"/>
                  <a:pt x="2954649" y="29517"/>
                  <a:pt x="2973859" y="24714"/>
                </a:cubicBezTo>
                <a:cubicBezTo>
                  <a:pt x="2994086" y="19657"/>
                  <a:pt x="3028243" y="10562"/>
                  <a:pt x="3048000" y="8238"/>
                </a:cubicBezTo>
                <a:cubicBezTo>
                  <a:pt x="3080839" y="4375"/>
                  <a:pt x="3146854" y="0"/>
                  <a:pt x="3146854" y="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FADA8-DFE1-4C66-9B7F-4E2851DC099E}"/>
              </a:ext>
            </a:extLst>
          </p:cNvPr>
          <p:cNvSpPr txBox="1"/>
          <p:nvPr/>
        </p:nvSpPr>
        <p:spPr>
          <a:xfrm>
            <a:off x="5854411" y="2071364"/>
            <a:ext cx="110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(m/2,j)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5">
                <a:extLst>
                  <a:ext uri="{FF2B5EF4-FFF2-40B4-BE49-F238E27FC236}">
                    <a16:creationId xmlns:a16="http://schemas.microsoft.com/office/drawing/2014/main" id="{BBF8F1C9-8AF1-4CEE-B54A-29B28DD57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799" y="3879257"/>
                <a:ext cx="8062785" cy="271805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Find(i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,j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 </a:t>
                </a:r>
                <a:r>
                  <a:rPr lang="en-US" alt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// Due to spacing, ignored boundary cases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via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 at (i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→(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via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 at (i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,j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on reversed graph.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Find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i="0" dirty="0" smtClean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i="0" dirty="0" smtClean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Find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3" name="Text Box 5">
                <a:extLst>
                  <a:ext uri="{FF2B5EF4-FFF2-40B4-BE49-F238E27FC236}">
                    <a16:creationId xmlns:a16="http://schemas.microsoft.com/office/drawing/2014/main" id="{BBF8F1C9-8AF1-4CEE-B54A-29B28DD57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3879257"/>
                <a:ext cx="8062785" cy="2718052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79760" y="1753560"/>
              <a:ext cx="8345160" cy="4260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360" y="1748880"/>
                <a:ext cx="8368920" cy="42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1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Lesson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3"/>
                <a:ext cx="8487697" cy="5393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Advantage of a bottom-up DP: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It is much easier to optimize the space.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By the way, edit distance </a:t>
                </a:r>
              </a:p>
              <a:p>
                <a:r>
                  <a:rPr lang="en-US" altLang="en-US" sz="2400" dirty="0"/>
                  <a:t>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if edit distance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400" dirty="0"/>
              </a:p>
              <a:p>
                <a:r>
                  <a:rPr lang="en-US" altLang="en-US" sz="2400" dirty="0"/>
                  <a:t>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(1980).</a:t>
                </a:r>
              </a:p>
              <a:p>
                <a:r>
                  <a:rPr lang="en-US" altLang="en-US" sz="2400" dirty="0"/>
                  <a:t>can be approximated by log factor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(~2010).</a:t>
                </a:r>
              </a:p>
              <a:p>
                <a:r>
                  <a:rPr lang="en-US" altLang="en-US" sz="2400" dirty="0"/>
                  <a:t>cannot be solved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exactly (2015).</a:t>
                </a:r>
              </a:p>
              <a:p>
                <a:r>
                  <a:rPr lang="en-US" altLang="en-US" sz="2400" dirty="0"/>
                  <a:t>can be approximated by O(1) factor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2−2/7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(~2018).</a:t>
                </a:r>
              </a:p>
              <a:p>
                <a:r>
                  <a:rPr lang="en-US" altLang="en-US" sz="2400" dirty="0"/>
                  <a:t>can be approximated by O(1) factor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(~2020).</a:t>
                </a:r>
              </a:p>
              <a:p>
                <a:endParaRPr lang="en-US" altLang="en-US" sz="2400" dirty="0"/>
              </a:p>
              <a:p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3"/>
                <a:ext cx="8487697" cy="5393001"/>
              </a:xfrm>
              <a:blipFill>
                <a:blip r:embed="rId3"/>
                <a:stretch>
                  <a:fillRect l="-1078" t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B1EA1-0F88-4D66-8751-4E56ADA9038F}"/>
              </a:ext>
            </a:extLst>
          </p:cNvPr>
          <p:cNvSpPr/>
          <p:nvPr/>
        </p:nvSpPr>
        <p:spPr bwMode="auto">
          <a:xfrm>
            <a:off x="396241" y="3553097"/>
            <a:ext cx="8412480" cy="2643051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10400" y="425520"/>
              <a:ext cx="2814840" cy="3217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7800" y="414720"/>
                <a:ext cx="2842920" cy="32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5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Longest Path in a DAG</a:t>
            </a:r>
          </a:p>
        </p:txBody>
      </p:sp>
    </p:spTree>
    <p:extLst>
      <p:ext uri="{BB962C8B-B14F-4D97-AF65-F5344CB8AC3E}">
        <p14:creationId xmlns:p14="http://schemas.microsoft.com/office/powerpoint/2010/main" val="12981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Longest Path in a DAG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Goal:</a:t>
            </a:r>
            <a:r>
              <a:rPr lang="en-US" altLang="en-US" sz="2400" dirty="0"/>
              <a:t> Given a DAG G, find the longest path.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Recall</a:t>
            </a:r>
            <a:r>
              <a:rPr lang="en-US" altLang="en-US" sz="2400" dirty="0"/>
              <a:t>: A directed graph G is a DAG if it has no cycle.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This problem is NP-hard for general</a:t>
            </a:r>
          </a:p>
          <a:p>
            <a:pPr marL="0" indent="0">
              <a:buNone/>
            </a:pPr>
            <a:r>
              <a:rPr lang="en-US" altLang="en-US" sz="2400" dirty="0"/>
              <a:t>directed graphs:</a:t>
            </a:r>
          </a:p>
          <a:p>
            <a:pPr>
              <a:buFontTx/>
              <a:buChar char="-"/>
            </a:pPr>
            <a:r>
              <a:rPr lang="en-US" altLang="en-US" sz="2400" dirty="0"/>
              <a:t>It has the Hamiltonian Path as a </a:t>
            </a:r>
          </a:p>
          <a:p>
            <a:pPr marL="0" indent="0">
              <a:buNone/>
            </a:pPr>
            <a:r>
              <a:rPr lang="en-US" altLang="en-US" sz="2400" dirty="0"/>
              <a:t>     special case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AF049DA8-4A0F-47DF-B273-61B6F0561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72517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634C288-5D3C-4B9E-9CC1-141767D4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372517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E3C57CD9-4B99-44F1-9770-F7DC7E70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459036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39878298-949D-42F5-8506-7DB3750C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590360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6FB60404-C880-4A30-B205-BDA5E813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5" y="459036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2B180C5F-59EA-4F27-95FB-DB752A6E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45554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9CB16F7B-0F58-4675-B1B2-C6EDE0C6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545554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12" name="AutoShape 13">
            <a:extLst>
              <a:ext uri="{FF2B5EF4-FFF2-40B4-BE49-F238E27FC236}">
                <a16:creationId xmlns:a16="http://schemas.microsoft.com/office/drawing/2014/main" id="{30798407-BB2B-496A-B558-FE986FF8AC51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flipH="1">
            <a:off x="5848350" y="395377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1804D133-5A93-49F5-9734-5A2B72138682}"/>
              </a:ext>
            </a:extLst>
          </p:cNvPr>
          <p:cNvCxnSpPr>
            <a:cxnSpLocks noChangeShapeType="1"/>
            <a:stCxn id="5" idx="5"/>
            <a:endCxn id="8" idx="1"/>
          </p:cNvCxnSpPr>
          <p:nvPr/>
        </p:nvCxnSpPr>
        <p:spPr bwMode="auto">
          <a:xfrm>
            <a:off x="6513513" y="3953772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F4321785-F173-42E0-9782-36D35BF0DAE2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6553200" y="3860110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7A721805-3171-4F70-B39D-5728CAE74AC8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7743825" y="395377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7">
            <a:extLst>
              <a:ext uri="{FF2B5EF4-FFF2-40B4-BE49-F238E27FC236}">
                <a16:creationId xmlns:a16="http://schemas.microsoft.com/office/drawing/2014/main" id="{917CF39F-84D5-4B7D-B934-BC3461CBE06D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165975" y="4723710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5E497CF9-4171-4746-9830-6ADC17D17D94}"/>
              </a:ext>
            </a:extLst>
          </p:cNvPr>
          <p:cNvCxnSpPr>
            <a:cxnSpLocks noChangeShapeType="1"/>
            <a:stCxn id="11" idx="7"/>
            <a:endCxn id="9" idx="3"/>
          </p:cNvCxnSpPr>
          <p:nvPr/>
        </p:nvCxnSpPr>
        <p:spPr bwMode="auto">
          <a:xfrm flipV="1">
            <a:off x="7743825" y="481896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9">
            <a:extLst>
              <a:ext uri="{FF2B5EF4-FFF2-40B4-BE49-F238E27FC236}">
                <a16:creationId xmlns:a16="http://schemas.microsoft.com/office/drawing/2014/main" id="{559C04BE-9C68-49EA-89CD-3A159FD79C38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flipH="1">
            <a:off x="6513513" y="4818960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20">
            <a:extLst>
              <a:ext uri="{FF2B5EF4-FFF2-40B4-BE49-F238E27FC236}">
                <a16:creationId xmlns:a16="http://schemas.microsoft.com/office/drawing/2014/main" id="{B6EA0E94-445D-43B6-8B1E-2220ECD6F0D6}"/>
              </a:ext>
            </a:extLst>
          </p:cNvPr>
          <p:cNvCxnSpPr>
            <a:cxnSpLocks noChangeShapeType="1"/>
            <a:stCxn id="11" idx="1"/>
            <a:endCxn id="8" idx="5"/>
          </p:cNvCxnSpPr>
          <p:nvPr/>
        </p:nvCxnSpPr>
        <p:spPr bwMode="auto">
          <a:xfrm flipH="1" flipV="1">
            <a:off x="7127875" y="4818960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21">
            <a:extLst>
              <a:ext uri="{FF2B5EF4-FFF2-40B4-BE49-F238E27FC236}">
                <a16:creationId xmlns:a16="http://schemas.microsoft.com/office/drawing/2014/main" id="{27AE60A7-5E2F-4439-ACEB-062485E16092}"/>
              </a:ext>
            </a:extLst>
          </p:cNvPr>
          <p:cNvCxnSpPr>
            <a:cxnSpLocks noChangeShapeType="1"/>
            <a:stCxn id="11" idx="2"/>
            <a:endCxn id="10" idx="6"/>
          </p:cNvCxnSpPr>
          <p:nvPr/>
        </p:nvCxnSpPr>
        <p:spPr bwMode="auto">
          <a:xfrm flipH="1">
            <a:off x="6553200" y="558889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2">
            <a:extLst>
              <a:ext uri="{FF2B5EF4-FFF2-40B4-BE49-F238E27FC236}">
                <a16:creationId xmlns:a16="http://schemas.microsoft.com/office/drawing/2014/main" id="{CF042087-AE3B-4656-91CE-D030D497889C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5848350" y="481896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3">
            <a:extLst>
              <a:ext uri="{FF2B5EF4-FFF2-40B4-BE49-F238E27FC236}">
                <a16:creationId xmlns:a16="http://schemas.microsoft.com/office/drawing/2014/main" id="{C908D2FE-920C-4266-BBA1-9AA0E5AB28FC}"/>
              </a:ext>
            </a:extLst>
          </p:cNvPr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5886450" y="4723710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4">
            <a:extLst>
              <a:ext uri="{FF2B5EF4-FFF2-40B4-BE49-F238E27FC236}">
                <a16:creationId xmlns:a16="http://schemas.microsoft.com/office/drawing/2014/main" id="{8871E3D3-AFD1-4AA0-A305-8CCF784DC30B}"/>
              </a:ext>
            </a:extLst>
          </p:cNvPr>
          <p:cNvCxnSpPr>
            <a:cxnSpLocks noChangeShapeType="1"/>
            <a:stCxn id="6" idx="3"/>
            <a:endCxn id="8" idx="7"/>
          </p:cNvCxnSpPr>
          <p:nvPr/>
        </p:nvCxnSpPr>
        <p:spPr bwMode="auto">
          <a:xfrm flipH="1">
            <a:off x="7127875" y="3953772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AutoShape 15">
            <a:extLst>
              <a:ext uri="{FF2B5EF4-FFF2-40B4-BE49-F238E27FC236}">
                <a16:creationId xmlns:a16="http://schemas.microsoft.com/office/drawing/2014/main" id="{10EFE8EE-6BB6-4206-81BC-1AB47685F633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6553200" y="3858522"/>
            <a:ext cx="96202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15">
            <a:extLst>
              <a:ext uri="{FF2B5EF4-FFF2-40B4-BE49-F238E27FC236}">
                <a16:creationId xmlns:a16="http://schemas.microsoft.com/office/drawing/2014/main" id="{10DCD346-3D9E-4FE4-8F9F-4771AD9ACA13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7742868" y="3952815"/>
            <a:ext cx="478164" cy="67660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AutoShape 15">
            <a:extLst>
              <a:ext uri="{FF2B5EF4-FFF2-40B4-BE49-F238E27FC236}">
                <a16:creationId xmlns:a16="http://schemas.microsoft.com/office/drawing/2014/main" id="{75EA251F-5869-4C02-A2B4-244282682384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165975" y="4723710"/>
            <a:ext cx="10160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5">
            <a:extLst>
              <a:ext uri="{FF2B5EF4-FFF2-40B4-BE49-F238E27FC236}">
                <a16:creationId xmlns:a16="http://schemas.microsoft.com/office/drawing/2014/main" id="{23AB2B75-9EF2-48AF-931B-F9FC7CD5989B}"/>
              </a:ext>
            </a:extLst>
          </p:cNvPr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5886450" y="4723710"/>
            <a:ext cx="10144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5">
            <a:extLst>
              <a:ext uri="{FF2B5EF4-FFF2-40B4-BE49-F238E27FC236}">
                <a16:creationId xmlns:a16="http://schemas.microsoft.com/office/drawing/2014/main" id="{DA2244D2-C943-4441-B811-0FE09764A990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5847393" y="4818003"/>
            <a:ext cx="478164" cy="676601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11120" y="1763280"/>
              <a:ext cx="4182480" cy="17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9960" y="1752120"/>
                <a:ext cx="420156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6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e5ef5f8-ef95-4301-bfdf-11397c13630f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74758</TotalTime>
  <Words>2920</Words>
  <Application>Microsoft Office PowerPoint</Application>
  <PresentationFormat>On-screen Show (4:3)</PresentationFormat>
  <Paragraphs>396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ＭＳ Ｐゴシック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CSE 421</vt:lpstr>
      <vt:lpstr>Edit Distance</vt:lpstr>
      <vt:lpstr>DP for Sequence Alignment</vt:lpstr>
      <vt:lpstr>Bottom-up DP</vt:lpstr>
      <vt:lpstr>Shortest Path</vt:lpstr>
      <vt:lpstr>How to recover the alignment?</vt:lpstr>
      <vt:lpstr>Lesson</vt:lpstr>
      <vt:lpstr>Longest Path in a DAG</vt:lpstr>
      <vt:lpstr>Longest Path in a DAG</vt:lpstr>
      <vt:lpstr>DP for Longest Path in a DAG</vt:lpstr>
      <vt:lpstr>DP for Longest Path in a DAG</vt:lpstr>
      <vt:lpstr>DP for Longest Path in a DAG</vt:lpstr>
      <vt:lpstr>Outputting the Longest Path</vt:lpstr>
      <vt:lpstr>Exercise: Longest Increasing Subsequence</vt:lpstr>
      <vt:lpstr>Longest Increasing Subsequence</vt:lpstr>
      <vt:lpstr>PowerPoint Presentation</vt:lpstr>
      <vt:lpstr>DP for LIS</vt:lpstr>
      <vt:lpstr>Data structure for LIS</vt:lpstr>
      <vt:lpstr>Shortest Paths with Negative Edge Weights</vt:lpstr>
      <vt:lpstr>Shortest Paths with Neg Edge Weights</vt:lpstr>
      <vt:lpstr>Impossibility on Graphs with Neg Cycles</vt:lpstr>
      <vt:lpstr>DP for Shortest Path (First Attempt)</vt:lpstr>
      <vt:lpstr>DP for Shortest Path</vt:lpstr>
      <vt:lpstr>DP for Shortest Path</vt:lpstr>
      <vt:lpstr>Bellman Ford Algorithm</vt:lpstr>
      <vt:lpstr>Exercise: Minimum Vertex Cover for Tree</vt:lpstr>
      <vt:lpstr>Minimum Vertex Cover for Tree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513</cp:revision>
  <cp:lastPrinted>2000-07-01T21:41:59Z</cp:lastPrinted>
  <dcterms:created xsi:type="dcterms:W3CDTF">1998-04-21T02:39:18Z</dcterms:created>
  <dcterms:modified xsi:type="dcterms:W3CDTF">2022-02-11T22:30:31Z</dcterms:modified>
</cp:coreProperties>
</file>