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ink/ink2.xml" ContentType="application/inkml+xml"/>
  <Override PartName="/ppt/notesSlides/notesSlide7.xml" ContentType="application/vnd.openxmlformats-officedocument.presentationml.notesSlide+xml"/>
  <Override PartName="/ppt/ink/ink3.xml" ContentType="application/inkml+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9.xml" ContentType="application/vnd.openxmlformats-officedocument.presentationml.notesSlide+xml"/>
  <Override PartName="/ppt/ink/ink4.xml" ContentType="application/inkml+xml"/>
  <Override PartName="/ppt/tags/tag5.xml" ContentType="application/vnd.openxmlformats-officedocument.presentationml.tags+xml"/>
  <Override PartName="/ppt/notesSlides/notesSlide10.xml" ContentType="application/vnd.openxmlformats-officedocument.presentationml.notesSlide+xml"/>
  <Override PartName="/ppt/ink/ink5.xml" ContentType="application/inkml+xml"/>
  <Override PartName="/ppt/tags/tag6.xml" ContentType="application/vnd.openxmlformats-officedocument.presentationml.tags+xml"/>
  <Override PartName="/ppt/notesSlides/notesSlide11.xml" ContentType="application/vnd.openxmlformats-officedocument.presentationml.notesSlide+xml"/>
  <Override PartName="/ppt/ink/ink6.xml" ContentType="application/inkml+xml"/>
  <Override PartName="/ppt/tags/tag7.xml" ContentType="application/vnd.openxmlformats-officedocument.presentationml.tags+xml"/>
  <Override PartName="/ppt/notesSlides/notesSlide12.xml" ContentType="application/vnd.openxmlformats-officedocument.presentationml.notesSlide+xml"/>
  <Override PartName="/ppt/ink/ink7.xml" ContentType="application/inkml+xml"/>
  <Override PartName="/ppt/notesSlides/notesSlide13.xml" ContentType="application/vnd.openxmlformats-officedocument.presentationml.notesSlide+xml"/>
  <Override PartName="/ppt/ink/ink8.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9.xml" ContentType="application/inkml+xml"/>
  <Override PartName="/ppt/notesSlides/notesSlide16.xml" ContentType="application/vnd.openxmlformats-officedocument.presentationml.notesSlide+xml"/>
  <Override PartName="/ppt/ink/ink10.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1.xml" ContentType="application/inkml+xml"/>
  <Override PartName="/ppt/notesSlides/notesSlide19.xml" ContentType="application/vnd.openxmlformats-officedocument.presentationml.notesSlide+xml"/>
  <Override PartName="/ppt/ink/ink12.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3.xml" ContentType="application/inkml+xml"/>
  <Override PartName="/ppt/notesSlides/notesSlide22.xml" ContentType="application/vnd.openxmlformats-officedocument.presentationml.notesSlide+xml"/>
  <Override PartName="/ppt/ink/ink1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24"/>
  </p:notesMasterIdLst>
  <p:handoutMasterIdLst>
    <p:handoutMasterId r:id="rId25"/>
  </p:handoutMasterIdLst>
  <p:sldIdLst>
    <p:sldId id="369" r:id="rId2"/>
    <p:sldId id="957" r:id="rId3"/>
    <p:sldId id="956" r:id="rId4"/>
    <p:sldId id="942" r:id="rId5"/>
    <p:sldId id="962" r:id="rId6"/>
    <p:sldId id="945" r:id="rId7"/>
    <p:sldId id="948" r:id="rId8"/>
    <p:sldId id="946" r:id="rId9"/>
    <p:sldId id="947" r:id="rId10"/>
    <p:sldId id="951" r:id="rId11"/>
    <p:sldId id="950" r:id="rId12"/>
    <p:sldId id="954" r:id="rId13"/>
    <p:sldId id="953" r:id="rId14"/>
    <p:sldId id="961" r:id="rId15"/>
    <p:sldId id="960" r:id="rId16"/>
    <p:sldId id="963" r:id="rId17"/>
    <p:sldId id="940" r:id="rId18"/>
    <p:sldId id="941" r:id="rId19"/>
    <p:sldId id="958" r:id="rId20"/>
    <p:sldId id="964" r:id="rId21"/>
    <p:sldId id="965" r:id="rId22"/>
    <p:sldId id="966" r:id="rId23"/>
  </p:sldIdLst>
  <p:sldSz cx="9144000" cy="6858000" type="screen4x3"/>
  <p:notesSz cx="7315200" cy="9601200"/>
  <p:defaultTextStyle>
    <a:defPPr>
      <a:defRPr lang="en-US"/>
    </a:defPPr>
    <a:lvl1pPr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yan Oveis Gharan" initials="SOG"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669900"/>
    <a:srgbClr val="FFFFCC"/>
    <a:srgbClr val="FFFF00"/>
    <a:srgbClr val="DBF7C9"/>
    <a:srgbClr val="B0ED8B"/>
    <a:srgbClr val="3399FF"/>
    <a:srgbClr val="FF0000"/>
    <a:srgbClr val="FF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3" autoAdjust="0"/>
    <p:restoredTop sz="88588" autoAdjust="0"/>
  </p:normalViewPr>
  <p:slideViewPr>
    <p:cSldViewPr snapToGrid="0">
      <p:cViewPr>
        <p:scale>
          <a:sx n="110" d="100"/>
          <a:sy n="110" d="100"/>
        </p:scale>
        <p:origin x="1332" y="196"/>
      </p:cViewPr>
      <p:guideLst>
        <p:guide orient="horz" pos="218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bwMode="auto">
          <a:xfrm>
            <a:off x="0" y="0"/>
            <a:ext cx="31321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t" anchorCtr="0" compatLnSpc="1">
            <a:prstTxWarp prst="textNoShape">
              <a:avLst/>
            </a:prstTxWarp>
          </a:bodyPr>
          <a:lstStyle>
            <a:lvl1pPr algn="l" defTabSz="966788">
              <a:defRPr sz="1300">
                <a:latin typeface="Helvetica" pitchFamily="34" charset="0"/>
              </a:defRPr>
            </a:lvl1pPr>
          </a:lstStyle>
          <a:p>
            <a:pPr>
              <a:defRPr/>
            </a:pPr>
            <a:endParaRPr lang="en-US" dirty="0"/>
          </a:p>
        </p:txBody>
      </p:sp>
      <p:sp>
        <p:nvSpPr>
          <p:cNvPr id="186371" name="Rectangle 3"/>
          <p:cNvSpPr>
            <a:spLocks noGrp="1" noChangeArrowheads="1"/>
          </p:cNvSpPr>
          <p:nvPr>
            <p:ph type="dt" sz="quarter" idx="1"/>
          </p:nvPr>
        </p:nvSpPr>
        <p:spPr bwMode="auto">
          <a:xfrm>
            <a:off x="4175125" y="0"/>
            <a:ext cx="313372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t" anchorCtr="0" compatLnSpc="1">
            <a:prstTxWarp prst="textNoShape">
              <a:avLst/>
            </a:prstTxWarp>
          </a:bodyPr>
          <a:lstStyle>
            <a:lvl1pPr algn="r" defTabSz="966788">
              <a:defRPr sz="1300">
                <a:latin typeface="Helvetica" pitchFamily="34" charset="0"/>
              </a:defRPr>
            </a:lvl1pPr>
          </a:lstStyle>
          <a:p>
            <a:pPr>
              <a:defRPr/>
            </a:pPr>
            <a:endParaRPr lang="en-US" dirty="0"/>
          </a:p>
        </p:txBody>
      </p:sp>
      <p:sp>
        <p:nvSpPr>
          <p:cNvPr id="186372" name="Rectangle 4"/>
          <p:cNvSpPr>
            <a:spLocks noGrp="1" noChangeArrowheads="1"/>
          </p:cNvSpPr>
          <p:nvPr>
            <p:ph type="ftr" sz="quarter" idx="2"/>
          </p:nvPr>
        </p:nvSpPr>
        <p:spPr bwMode="auto">
          <a:xfrm>
            <a:off x="0" y="9104313"/>
            <a:ext cx="3132138"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l" defTabSz="966788">
              <a:defRPr sz="1300">
                <a:latin typeface="Helvetica" pitchFamily="34" charset="0"/>
              </a:defRPr>
            </a:lvl1pPr>
          </a:lstStyle>
          <a:p>
            <a:pPr>
              <a:defRPr/>
            </a:pPr>
            <a:endParaRPr lang="en-US" dirty="0"/>
          </a:p>
        </p:txBody>
      </p:sp>
      <p:sp>
        <p:nvSpPr>
          <p:cNvPr id="186373" name="Rectangle 5"/>
          <p:cNvSpPr>
            <a:spLocks noGrp="1" noChangeArrowheads="1"/>
          </p:cNvSpPr>
          <p:nvPr>
            <p:ph type="sldNum" sz="quarter" idx="3"/>
          </p:nvPr>
        </p:nvSpPr>
        <p:spPr bwMode="auto">
          <a:xfrm>
            <a:off x="4175125" y="9104313"/>
            <a:ext cx="3133725"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r" defTabSz="966788">
              <a:defRPr sz="1300">
                <a:latin typeface="Helvetica" panose="020B0604020202020204" pitchFamily="34" charset="0"/>
              </a:defRPr>
            </a:lvl1pPr>
          </a:lstStyle>
          <a:p>
            <a:fld id="{6182BE8A-974A-4C58-A370-5BB83AC9531D}" type="slidenum">
              <a:rPr lang="en-US" altLang="en-US"/>
              <a:pPr/>
              <a:t>‹#›</a:t>
            </a:fld>
            <a:endParaRPr lang="en-US" altLang="en-US" dirty="0"/>
          </a:p>
        </p:txBody>
      </p:sp>
    </p:spTree>
    <p:extLst>
      <p:ext uri="{BB962C8B-B14F-4D97-AF65-F5344CB8AC3E}">
        <p14:creationId xmlns:p14="http://schemas.microsoft.com/office/powerpoint/2010/main" val="219458828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2-14T21:29:58.439"/>
    </inkml:context>
    <inkml:brush xml:id="br0">
      <inkml:brushProperty name="width" value="0.05292" units="cm"/>
      <inkml:brushProperty name="height" value="0.05292" units="cm"/>
      <inkml:brushProperty name="color" value="#FF0000"/>
    </inkml:brush>
  </inkml:definitions>
  <inkml:trace contextRef="#ctx0" brushRef="#br0">17202 9351 2484 0,'-9'-15'55'0,"1"-11"11"0,-1-4 2 0,5-11 1 0,4-4-55 0,13-3-14 0,12-12 0 0,21-3 0 16,25 0-93-16,22-8-22 0,20 7-4 0,25-3-1 16,9 4-4-16,21 0 0 0,16 7-1 0,9 4 0 15,0 3 66-15,4 8 14 0,0 8 2 0,1 6 1 0,3 5 90 16,-12 7 19-16,-9 15 3 0,-8 4 1 0,-9 7 58 0,-7 11 12 16,-18 12 3-16,-12 0 0 0,-17 3-36 0,-17 4-6 15,-12 0-2-15,-21 4 0 0,-17-1-52 0,-13 5-10 16,-12 3-2-16,-17 0-1 0,-13-3-35 0,-16-1 0 15,-9-3 0-15,-12-1 0 16,-13-3-36-16,-13-7-12 0,-12-4-1 0,-4-8-1 16,-5-3-92-16,5-8-18 0,0-4-4 0,8-7-1 15,9-7 61-15,7-1 12 0,18-10 2 0,12-1 1 0,5-7 109 0,12 0 21 16,8 0 5-16,9-11 1 0,17-4 43 0,12-4 9 0,21-3 1 16,8-5 1-16,18 5-37 0,20-4-7 0,21 0-1 15,17-4-1-15,21 0-19 0,9 0-4 0,16 0-1 0,8 7 0 16,1 8 5-16,-5 12 0 0,-8 10 1 0,-12 12 0 15,-5 18 19-15,-21 11 3 0,-8 4 1 0,-21 11 0 16,-13 12-8-16,-17 7 0 0,-16 3-1 0,-9 9 0 16,-20 14-41-16,-13 3-10 0,-17 12 0 0,-13 0 0 15,-21 4 0-15,-20-1-12 0,-13 1 2 0,-13 3 1 32,-16 1-76-32,-18-9-15 0,-11 1-4 0</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22-02-14T22:09:57.135"/>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1" timeString="2022-02-14T22:10:04.299"/>
    </inkml:context>
  </inkml:definitions>
  <inkml:trace contextRef="#ctx0" brushRef="#br0">17944 15254 0,'0'0'16,"-9"82"-16,9-82 0,0 0 15</inkml:trace>
  <inkml:trace contextRef="#ctx1" brushRef="#br0">6578 14173 806 0,'0'0'36'0,"0"0"7"0,0 0-35 0,0 0-8 0,0 0 0 0,0 0 0 15,12 0 165-15,1 4 31 0,-13-4 7 0,8 4 1 16,-8-4-64-16,0 0-12 0,0 0-2 0,0 0-1 15,0 0-5-15,9 3 0 0,3-3-1 0,-12 0 0 16,0 0-44-16,0 0-9 0,0 0-2 0,0 0 0 16,0 0 0-16,0 0 0 0,0 0 0 0,0 0 0 0,0 0 0 15,0 0 0-15,0 0 0 0,0 0 0 16,0 0-51-16,0 0-13 0,0 0 0 0,0 0 0 0,-4-7 0 16,-4 3 0-16,-1 4 0 0,1-7 0 0,-5 7 34 15,1-4 4-15,-5 4 1 0,0 0 0 0,1 0-25 0,-10 0-5 16,1-4-1-1,4 4 0-15,-16-3 0 0,3-1-8 0,-8 4 12 0,-8-4-4 0,12 0 2 0,-12 1 0 16,3-1 0-16,-7 0 0 0,-1 0-10 0,5-3-12 16,-4 3 2-16,-1-3 1 0,-8-4 0 0,9 3 0 15,-5 1 0-15,0-1 0 0,-8 1 9 0,8-1 0 16,-8-3 0-16,9 7-8 0,3-3-12 0,5 3-1 0,-13 4-1 16,4 0 0-16,5-3 22 0,3 3 0 15,-3 3 0-15,-1-3 0 0,5 0 0 0,8 4 0 16,0 3 0-16,0-3 0 0,13 4 0 0,-1-5 0 0,1-3 10 15,-5 0-10-15,13 0 16 0,-4-7-4 0,0 3-1 16,8-3 0-16,1-1 1 0,3 1 0 0,9-4 0 0,-13 3 0 16,13-3 0-16,-5 4 1 0,-12-1 0 0,13 1 0 15,-5 3-5-15,-3-7 0 0,7 7-8 0,5 0 12 16,4 4-12-16,0 0 8 0,0 0-8 0,-8 0 0 16,4-3 12-16,4 3-4 0,0 0-8 0,-9 3 12 15,1 1-3-15,8 0-1 0,0 7 0 0,-9 0 0 16,9 4-8-16,0 0 0 0,0 0 0 0,9 7 0 15,-5 8 0-15,9 0 0 16,-1 3 0-16,-4 8 0 0,5-3 33 0,0 6 5 0,-1 1 1 0,5 7 0 16,-4 0-63-16,12 19-13 0,-8-4-3 15,8-3 0-15,-9-8 40 0,1-4 0 0,0-8 0 0,4 5 0 0,-8-12 0 16,3 4 0-16,-3-7 0 0,-9 3 0 0,9-4-9 0,-9 1 9 16,-4 0 0-16,8-8 0 0,-16 7 0 0,8-7 0 15,-4-3 0-15,4-1 0 0,0-7 0 0,0 0 0 16,-9-4 0-16,9 0 0 0,0-7 0 0,0-4 0 15,0 0 0-15,0 0 0 0,0 0-11 0,0 0 11 16,9-8-10-16,-5 1 10 0,4-8-8 0,1 4 8 16,12-8 0-16,-9 4-9 0,18 0 9 0,-9-3 0 15,0-1-9-15,12 4 9 0,9-3 0 0,4 3 0 16,4 0 0-16,9-4 0 16,-4 8 0-16,8-4 0 0,4 4 0 0,8 0 0 0,1 3-9 0,8 1 9 15,-1-1 0-15,14 5 0 0,-13-1 0 0,-4 0 0 0,12 4 0 16,-8 0 0-16,4 0 0 0,-4 0 0 0,-5 4 0 15,1-4 0-15,-17 0-11 0,0 0 2 0,-4 0 0 0,-1 0 0 16,-3 0 9-16,-13 0 16 0,-5 0-4 16,-3-4-1-16,0 4-11 0,-1 0 0 0,-8-4 9 0,-4 1-9 15,-4 3 0-15,-4-4-18 0,3 0 3 0,-11 4 1 16,3-3 14-16,-8 3 0 0,0 0 0 0,4-4 0 16,-4-4 15-16,0 1 5 0,-4-4 2 0,4-4 0 15,-13-8-35-15,5 1-7 0,-9-11-2 0,0-5 0 16,1-6 35-16,3-9 7 0,1-2 2 0,-1-9 0 15,9 8-35-15,-9 0-7 0,5 4-2 0,-1 4 0 16,9 7 22-16,-8 7-9 0,8 4 9 0,0 8 0 16,0 3-209-16,8 5-35 15,-8-9-8-15,0 23 0 0</inkml:trace>
  <inkml:trace contextRef="#ctx1" brushRef="#br0" timeOffset="8546.8061">5655 15731 172 0,'0'0'8'0,"0"0"1"0,0-8-9 0,0 8 0 0,0-7 0 0,0 7 0 15,0 0 435-15,0 0 85 0,0-4 16 0,0 4 4 16,4-7-279-16,-8-1-56 0,4 5-11 0,0 3-2 16,0 0-82-16,0-8-16 0,0-3-3 0,-8 0-1 15,4 0-54-15,4-4-10 0,0-4-2 0,0 0-1 16,-9-3-23-16,9 0 8 0,0-4-8 0,9-4 0 16,-9 0 0-16,0 0 0 0,0-3 0 0,0-5 0 15,0 1 0-15,0-8-18 0,-9 1 3 0,5-5 1 16,0 5-16-16,0-1-3 0,-5 4-1 15,1 4 0-15,4 3 16 0,-9 4 3 0,9 8 1 0,-9 3 0 0,5 4 14 16,4 8 0-16,0-1 0 0,-5 5 10 0,-3 6 13 0,-1 9 2 16,5 2 1-16,-5 9 0 0,-4 7-26 0,5-1 0 15,-1 9 8-15,-4-1-8 0,9-3 9 0,-5-1 0 16,5 1 0-16,0-8 0 0,3-4-9 0,-3-7-12 16,4 0 2-16,4-15 1 15,0 7-95-15,0-7-20 0,0 0-3 0,0-7-1 16,0-12-153-16,0-3-31 0</inkml:trace>
  <inkml:trace contextRef="#ctx1" brushRef="#br0" timeOffset="8668.4323">5458 14892 1958 0,'0'0'87'0,"0"12"17"0,13-5-83 15,-9 8-21-15,0-4 0 0,9 4 0 0,-1-4 176 0,-3 4 32 16,7 0 5-16,-3-8 2 0,8 5-116 0,0-1-23 0,0-4-5 0,4-3-1 16,4 0-47-16,1-4-10 0,-1-4-1 0,0 0-1 31,1 1-95-31,-5-9-18 0,0 1-4 0</inkml:trace>
  <inkml:trace contextRef="#ctx1" brushRef="#br0" timeOffset="9088.6105">5269 16204 2912 0,'0'0'64'0,"0"0"14"0,0 0 2 0,0 0 1 0,0 0-65 16,0 0-16-16,0 0 0 0,0 0 0 0,0 0 92 0,0 0 14 16,9 11 3-16,-1 1 1 0,-8-1-58 0,13 4-12 15,-13 0-3-15,8 3 0 0,5 1-23 0,-5 7-5 16,0-4-1-16,1 4 0 0,3-7 16 0,1 0 4 15,-9-8 0-15,9 4 0 16,-9-4-56-16,9 0-10 0,-5-4-2 0,0-3-1 16,-8-4 6-16,0 0 2 0,0 0 0 0,9 0 0 15,-5-4 5-15,4-3 0 0,-8-4 1 0,9-8 0 16,-9-3 0-16,8-4 0 0,-8-8 0 0,0 1 0 0,4-5 27 0,-4 1 0 0,0-4 0 16,9-4 0-16,-5 4 13 0,0 4 8 0,4 4 2 15,5 7 0-15,-9 3-9 0,5 5-2 0,7 3 0 16,-3 7 0-16,4 8 9 0,-1 8 2 0,1 3 0 0,8 7 0 15,1 5-5-15,-10 3-1 0,10 0 0 0,-10 0 0 16,1 0-52 0,0 0-10-16,-5-7-3 0</inkml:trace>
  <inkml:trace contextRef="#ctx1" brushRef="#br0" timeOffset="9811.2688">6813 15753 1728 0,'0'0'76'0,"0"0"16"0,0 0-73 0,0 0-19 16,0 0 0-16,0 0 0 0,0 0 184 0,-9-7 34 16,1-1 6-16,4 1 2 0,4-4-106 0,0 0-20 15,-4-1-5-15,-1 1-1 0,-3 0-75 0,4-4-19 16,4 0 0-16,-9-3 0 0,1-5 18 0,4 5 0 16,4-9 0-16,-4 5 0 0,-1-4-29 0,-3-4-5 15,0 0-2-15,3-3 0 0,-3-1 18 0,0 1 0 16,4-8 0-16,-13 0 0 0,8 0 0 0,-3 0 0 15,-1 4 0-15,5 3 0 16,-5 4 0-16,-4 8 0 0,9 3 0 0,4 8 0 16,-9 4 29-16,5-1 10 0,-1 8 1 0,1 4 1 15,4 7-14-15,-4 0-3 0,-1 12-1 0,5 3 0 0,-4 3-31 0,-1 5-7 16,1 3-1-16,4-3 0 0,-5-4 26 0,9-4 5 0,0-4 1 16,-8-3 0-16,4-8-16 0,4 0 0 15,0-4 0-15,0-7 0 16,0 0-108-16,0 0-24 0,0 0-4 0,4-3-2 15,4-8-86-15,-8-4-18 0</inkml:trace>
  <inkml:trace contextRef="#ctx1" brushRef="#br0" timeOffset="9941.7888">6557 15000 633 0,'0'0'56'15,"0"0"-44"-15,0 0-12 0,0 0 0 0,0 0 421 0,0 0 83 0,0 0 16 0,0 0 3 16,0 0-301-16,12 8-60 0,1-4-12 0,8-4-2 16,4 0-74-16,-4 3-14 0,9-3-4 0,3 4 0 15,1-4-24-15,3-4-6 0,1 1-1 0,4-1 0 16,0 0-93-16,0 0-18 0,0 1-4 0,-4 3-1304 15</inkml:trace>
  <inkml:trace contextRef="#ctx1" brushRef="#br0" timeOffset="10476.7097">6746 16171 2487 0,'-13'11'55'0,"13"-11"11"0,0 0 2 0,0 0 2 0,0 0-56 0,0 0-14 0,0 0 0 0,0 0 0 16,0 0 101-16,0 0 18 0,0 0 3 0,0 0 1 16,13-4-59-16,-1-3-11 0,1-5-2 0,4 1-1 15,-1 0-34-15,1 0-8 0,4 0 0 0,0 0-8 16,0 3 0-16,8 1 0 0,-8-1-10 0,0 4 10 15,0 4 0-15,0 0 0 0,-12 0 0 0,3 8 0 16,1-1 0-16,-5 5 0 0,1 6 0 0,-1 5 0 16,-8 3 0-16,0 7 0 0,-8-3 0 0,-1 7 0 15,-3 4 16-15,-1-3 12 0,-4-1 1 0,5-7 1 16,-5-1 3-16,4-3 1 0,1-3 0 0,-1-1 0 16,1-3-48-16,7-8-10 0,-7-4-1 15,12-7-1-15,0 0 42 0,0 0 8 0,0 0 1 0,0 0 1 0,12 0-26 0,1-3 0 16,4-5 0-16,8-3 0 15,4 0-16-15,-8-8-9 0,9 1-2 0,-1-5 0 0,0-3 43 0,1 4 9 16,3-4 2-16,-3 3 0 16,-1 1-68-16,5 0-14 0,-5-1-2 0,0 5-1370 0</inkml:trace>
  <inkml:trace contextRef="#ctx1" brushRef="#br0" timeOffset="10989.7011">7161 15597 2188 0,'0'0'97'0,"0"0"20"0,0 0-93 0,0 0-24 16,0 0 0-16,0 0 0 0,0 0 172 0,0 0 29 15,0 0 7-15,0 7 0 0,0-7-128 0,0 8-27 16,-4 3-5-16,8 0 0 0,-4 0-10 0,8 0-2 15,-8 1 0-15,0 2 0 0,4-6-28 0,1 3-8 16,-1 0 0-16,0-3 0 0,-4-8 0 0,0 0 0 16,13 7 0-16,-13-7 0 0,0 0 0 0,0 0-8 15,8 0 8-15,0 0-8 16,1-7-19-16,-5-1-3 0,9-3-1 0,-13 0 0 0,8-4 48 0,-4-4 10 16,0 1 1-16,1-5 1 0,3-3-17 0,-8 0-3 15,4 4-1-15,0-4 0 0,0 0 5 0,5 7 1 0,-5-3 0 16,13 3 0-16,-13 4-1 0,9 4 0 0,3 3 0 15,-3 5 0-15,12 3-13 0,-12 7 0 0,8 4 0 0,4 4 0 16,-4 8 15-16,0-1 0 16,0 4 0-16,0 8 0 0,-4-5-15 0,-1 1-13 0,-3 4 2 0,-1-4-989 15,-12-1-197-15</inkml:trace>
  <inkml:trace contextRef="#ctx1" brushRef="#br0" timeOffset="23858.205">22931 11486 1728 0,'0'0'38'0,"0"0"8"0,0 0 2 0,12 4 0 0,1 3-39 0,-5-3-9 16,1 0 0-16,-1-8 0 0,-8 4 207 0,0 0 39 0,0 0 8 0,0 0 2 15,0 0-120-15,0 0-23 0,0 0-5 0,-13 11 0 16,1 1-20-16,-5 6-4 0,-4 4-1 0,-4 5 0 15,-9-1-65-15,5 3-18 0,-5 1 0 0,-3 4 8 16,3-4 18-16,5-1 3 0,-5 1 1 0,5-4 0 16,0-3-21-16,3-1-9 0,1-3 8 0,0 3-8 15,4-7 0-15,0 0 0 0,4 0 8 0,1-4-8 16,3 0 0-16,5-3 0 0,3-1 0 0,1-3 8 16,4-4 0-16,0 7 0 0,4-3 0 0,-4 3 0 0,5-3-8 15,3 0 8-15,0 7-8 0,5-3 8 0,4 3 6 16,-1-4 1-16,5 1 0 0,0 3 0 0,5-4-15 15,7 4 0-15,-4-3 0 0,5-1 0 0,4-3 0 0,-9 0 0 16,-4-1 0-16,9-3 0 16,-5 4-253-16,1-8-54 0</inkml:trace>
  <inkml:trace contextRef="#ctx1" brushRef="#br0" timeOffset="24162.7208">23384 11676 3128 0,'-9'0'69'0,"9"0"15"0,0 0 2 0,0 0 1 0,-4 8-70 0,0-5-17 0,-5 1 0 0,1 0 0 16,0 0 51-16,-1-1 6 0,-3-3 2 0,3 0 0 16,-3 4 4-16,-5 0 1 0,0 3 0 0,5-3 0 15,-9 3-64-15,0 5-28 0,-5-1 3 0,-3 4 0 16,0 0 17-16,-5 0 8 0,1 3-8 0,-18 5 8 15,1-5 18-15,12 1 9 0,13-1 1 0,13-3 1 16,-1 0-42-16,9 4-9 0,8-4-2 0,4 0 0 16,5 0 39-16,-5-4 7 0,-4 0 2 0,5 0 0 15,12-3-39-15,0-1-7 0,8-3-2 0,-8 0 0 16,4-1 24-16,9-3 0 0,-5 0 8 16,1-3-8-16,-1-1 0 0,4 0 8 15,5-3-8-15,13-1-1036 0,3 1-210 0</inkml:trace>
  <inkml:trace contextRef="#ctx1" brushRef="#br0" timeOffset="24607.9732">23681 11684 806 0,'0'0'36'0,"0"0"7"0,0 0-35 0,0 0-8 16,13 0 0-16,-5 0 0 0,1 0 469 0,-9 0 92 16,0 0 19-16,0 0 3 0,0 0-353 0,0 0-70 0,0 0-15 0,-4 15-2 15,-1 0-81-15,5 11-16 0,-4 0-3 0,0 4-1 16,4 7-34-16,-4 0-8 0,-5 0 0 0,1 1 0 16,0-5 0-16,-1-3 0 0,5-4 0 0,0-4 0 15,0-3 15-15,-1-4 1 0,5 0 0 0,0-4 0 16,0-11-26-16,0 0-5 0,0 0-1 0,0 0 0 15,0 0 16-15,0 0 0 0,0 0 0 0,0-11 0 16,9-4-10-16,-1-7 1 0,1-4 0 0,-1-8 0 16,9 0-3-16,-5-7 0 0,5 4 0 0,0-8 0 15,-5 4 27-15,5 8 5 0,0-1 0 0,0 5 1 16,-5 2-21-16,5 9 0 0,-4 3 0 0,-1 4 0 16,9 7 0-16,-8 8 0 0,-1-1 0 0,5 9 0 15,-4 3 8-15,-5 3-8 0,1 1 8 16,3 7-8-16,-3-4 0 0,-5 4 9 0,-4 0-9 0,0 4 0 0,0-4 24 15,4 12-1-15,0-1-1 0,0 0 0 0,-4-7-22 0,5 4 0 16,3-8 0-16,0 0 0 16,-3-4-72-16,3 0-16 0,0-3-4 0,-4-4-940 15,5-4-189-15</inkml:trace>
  <inkml:trace contextRef="#ctx1" brushRef="#br0" timeOffset="24929.5433">24399 11270 3020 0,'0'0'134'0,"0"0"27"0,0 0-129 0,0 0-32 0,-5 4 0 0,1 0 0 16,0-1 80-16,0 5 10 0,0-1 2 0,-1 1 0 15,1-1-38-15,0 8-7 0,-4 4-2 0,-1 3 0 16,1 4-23-16,-1 8-5 0,1-5-1 0,4 16 0 16,4-11-39-16,4 3-8 0,0-7-1 0,5 0-1 15,-1-4-203-15,0 3-41 0,5 24-8 0,0-20-2 0</inkml:trace>
  <inkml:trace contextRef="#ctx1" brushRef="#br0" timeOffset="25093.799">24445 12150 3571 0,'-4'33'79'0,"4"-22"16"0,-5 0 3 0,1 1 2 0,0-5-80 0,-4 1-20 15,-5-5 0-15,13-3 0 0,-13 4 28 0,13-4 3 16,0 0 0-16,0 0 0 15,0 0-50-15,0 0-9 0,0 0-3 0,0 0-1041 16,0 4-209-16</inkml:trace>
  <inkml:trace contextRef="#ctx1" brushRef="#br0" timeOffset="27126.615">23354 12630 1324 0,'-21'8'118'0,"21"-8"-94"0,0 0-24 0,0 0 0 0,0 0 307 0,0 0 57 16,9 3 11-16,7 1 2 0,1-4-202 0,8 0-41 15,1 0-8-15,11-7-2 0,9-4-44 0,5-1-8 0,7 1-3 16,5 0 0-16,0 0-30 0,9-4-7 15,3 4 0-15,9 0-1 0,0-1-19 0,0 1-3 16,-5 0-1-16,5 4 0 0,-4 3-8 0,-9 0 8 16,1 0-8-16,-1 4 8 15,-8 0-100-15,-13-3-21 0,-8 3-4 0,-13 0-1336 16</inkml:trace>
  <inkml:trace contextRef="#ctx1" brushRef="#br0" timeOffset="33142.5921">22889 13607 864 0,'0'0'76'0,"0"0"-60"0,-4 7-16 0,4-7 0 16,0 0 439-16,0 0 85 0,0 0 16 0,0 0 4 16,0 0-372-16,4 4-74 0,4-4-15 0,5 4-3 15,3-4-13-15,1 3-3 0,8-3 0 16,9 4 0-16,-5 0 0 0,5 0 0 0,-1-1 0 0,1 8 0 15,0-3-51-15,-5-1-13 0,0 5 0 0,1-5 0 16,-1 8 0-16,-4-4 0 0,-4 0 0 0,0 4 0 16,-13 0 0-16,5 4 0 0,-13-1 0 0,-4 5 0 15,-9 6 0-15,-4 5 0 0,-8 7 0 0,-4 0 0 16,0-7 0-16,-9 3 0 0,0-7 0 0,-4 3 0 16,-4-7 0-16,0 0 0 0,4-3 0 0,0-5 0 0,13 1 0 15,-1-4 0-15,9-4 0 0,5-4 0 0,3 5 0 0,5-9 0 16,-5 1 0-16,13-4 0 0,0 0 0 0,0 0 0 15,0 0 0-15,21 0 0 0,4-4 0 0,9 1 0 16,-1-5 0-16,13 1 0 0,-4-4 12 0,0-1-1 16,0 1 0-16,0-4 0 0,0-3-11 0,-4-1-16 15,4 0 4-15,-5-3 1 16,1 0-213-16,-13 3-44 0</inkml:trace>
  <inkml:trace contextRef="#ctx1" brushRef="#br0" timeOffset="33552.9014">23287 13133 1497 0,'0'0'66'0,"0"0"14"0,0 0-64 0,0 0-16 0,0 0 0 0,0 0 0 16,13 4 348-16,-5 0 67 0,0 0 13 0,1-1 2 15,-1 5-266-15,1 3-52 0,-5 0-12 0,4 0-1 16,-4 4-62-16,1 0-12 0,-1 0-2 0,0 4-1 16,-4 3 2-16,0 0 1 0,4 1 0 0,-4-1 0 0,0 0-25 15,4 1 0-15,-4-1 0 0,-4-3 0 0,4-8 0 0,-4 0 0 16,0 0 0-16,4-11 0 16,0 0-81-16,0 0-22 0,0 0-4 15,0 0-1-15,0 0 42 0,0 0 8 0,0 0 2 0,0-11 0 16,4-4 22-16,0-7 5 0,5 0 1 0,-1-5 0 15,9-2 28-15,-5 3 0 0,5-1 0 0,-4 1 0 0,-5-3 45 16,5 6 15-16,-1 5 4 0,5 3 0 0,8 0-13 16,0 7-3-16,-4 5 0 0,4 3 0 0,-8 3 26 0,4 1 5 15,-4 7 1-15,-4 4 0 16,-1 4-64-16,1-1-16 0,-1 5 0 0,-3 3 0 0,-5 0 0 0,0 4 0 16,0 0 0-16,-8-4 0 0,0-8 0 0,4 1 0 15,0-4 0-15,0 0 0 16,4 0-151-16,0-4-33 0,-4-11-6 0,5 0-2 0</inkml:trace>
  <inkml:trace contextRef="#ctx1" brushRef="#br0" timeOffset="33806.9662">23975 12783 1209 0,'0'0'53'0,"0"0"12"0,0 0-52 0,0 0-13 0,0 0 0 0,0 0 0 16,4 8 453-16,-4-1 88 0,0-7 18 0,0 7 3 16,0 1-375-16,0 3-75 0,0-3-16 0,-4 10-2 15,0 5-54-15,-5 3-10 0,5 3-2 0,-4 5-1 16,4 0-27-16,-5 3 0 0,1-4 0 0,-1 5 0 16,1-5-52-16,4 1-12 0,0-1-2 15,8-3-1-15,-4 0-118 0,4-8-24 0,0 4-5 0,0 0-1 0</inkml:trace>
  <inkml:trace contextRef="#ctx1" brushRef="#br0" timeOffset="34132.6101">24210 13145 3096 0,'-17'11'137'0,"9"-4"28"0,-5 1-132 0,5-1-33 15,-5 4 0-15,1 0 0 0,-1 1 61 0,0 3 6 16,1-1 1-16,-1 1 0 0,5 0-20 0,-5 4-4 15,1 0-1-15,7-1 0 0,-3-7-22 0,8 4-4 16,4 0-1-16,5 0 0 0,-1-4-16 0,5 0 0 0,-1-3 0 0,9-1-9 16,-4-3-1-16,0 0 0 0,4-4 0 0,-5-4 0 15,1 0 10-15,4-3-13 0,-8-4 5 0,4 0 8 16,-1-4-8-16,-3 0 8 0,-5 0 0 0,5-11 0 16,-5 0 0-16,1 0 0 15,-5-1 0-15,0 5 0 0,-4-4 0 0,-4 4 0 16,4 3 0-16,-9 4 0 0,1 4 0 15,0 4 0-15,-5-1-8 0,1 8 8 0,-1 0-9 16,-4 4 9-16,0 0-12 0,5 3 12 16,3 0-20-16,1 5 4 0,0-5 0 0,3 4 0 15,1-3-79-15,4-1-15 0,0 1-3 0,0-8-1 16,0 0-150-16,13 7-29 0</inkml:trace>
  <inkml:trace contextRef="#ctx1" brushRef="#br0" timeOffset="34508.8202">24566 13126 2836 0,'-12'11'126'0,"3"-7"26"0,1 0-122 0,-5-1-30 16,5 1 0-16,4 3 0 0,-9 1 114 0,5-4 17 15,4 3 3-15,-9 1 1 0,0-1-72 0,1 4-15 16,-1 0-2-16,5 1-1 0,0 2-29 0,-1 1-7 16,5 0-1-16,-4-4 0 0,8 4-8 0,4-3 0 15,0 2 9-15,0-2-9 16,0-5-28-16,9-3-11 0,-5 0-1 0,5-1-1 15,-5 1-3-15,5-4-1 0,-1-4 0 0,1 1 0 0,0-1 25 0,-5 0 6 16,5-7 1-16,3 3 0 0,-3-3 13 0,4 0 0 0,-9-4 0 16,5 0 0-16,-1 0 0 0,1-3 0 0,-5 3 0 0,1 0 0 15,-5-4 0-15,4 8 0 0,-4 4 0 0,-4-5 0 16,0 12 21-16,0 0-2 16,0 0-1-16,0 0 0 0,0 0 9 0,0 15 1 0,5 8 1 15,-1 7 0 1,-4-1 27-16,-4 5 4 15,-1 7 2-15,1 0 0 16,4 4-28-16,-8-4-6 0,-1 3 0 16,1 1-1-16,4-8-43 0,-5 1-9 15,5-5-2-15,-4-3 0 0,4-4 42 16,-1 0 8-16,1-4 1 0,0 1 1 0,-8-8-73 0,7-4-16 0,1 4-2 0,0-8-1 0,-4-3-174 0,3-4-35 0</inkml:trace>
  <inkml:trace contextRef="#ctx1" brushRef="#br0" timeOffset="34871.0868">24893 13022 921 0,'-29'11'40'0,"29"-11"10"0,0 0-40 0,0 0-10 15,0 0 0-15,0 0 0 0,0 0 592 0,0 11 117 16,0-11 23-16,-8 11 5 0,-1 0-570 0,9 4-115 16,9 0-22-16,-1 0-5 0,-12 4-15 0,4 3-10 15,4-3 12-15,4 3-3 0,-3-3-9 0,-1-1 0 16,4 5 0-16,1-8 0 0,3-1 0 0,-3 1 0 15,-1-3 0-15,0-1 0 16,1-4-28-16,-9-7 0 0,0 0 1 0,0 0 0 16,0 0 0-16,0 0 0 0,0 0 0 0,0 0 0 0,-4-11 27 0,8-4-8 0,8 0 8 0,-3-3 0 15,-5-5 0-15,4-3 0 16,5-4 0-16,4 0 0 0,-1 1 9 0,1 3 1 16,-4 0 0-16,4 3 0 0,-1 8-10 15,1 4 0-15,-8 0 0 0,3 7 0 0,1 4 0 16,-1 0 0-16,1 4 0 0,-5 7 0 0,-4 0 21 15,5 8 9-15,3 0 2 0,-7 3 0 0,-5 4-17 16,0 4-3-16,4-4-1 0,0 7 0 0,-4-3-11 16,-4 4 0-16,4-1 0 0,0-3 0 0,0 0-16 15,0-4-6-15,-4-4-1 0,-1 4 0 0,10-3-129 0,-5-5-25 16</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2-14T22:11:31.543"/>
    </inkml:context>
    <inkml:brush xml:id="br0">
      <inkml:brushProperty name="width" value="0.05292" units="cm"/>
      <inkml:brushProperty name="height" value="0.05292" units="cm"/>
      <inkml:brushProperty name="color" value="#FF0000"/>
    </inkml:brush>
  </inkml:definitions>
  <inkml:trace contextRef="#ctx0" brushRef="#br0">6771 12291 2188 0,'0'0'48'0,"0"0"11"0,0 0 1 0,0 0 1 0,0 0-49 0,0 0-12 15,0 0 0-15,0 0 0 0,0 0 54 0,0 0 8 16,0 0 2-16,0 0 0 0,0 0 0 0,0 0 0 16,12-4 0-16,-3 1 0 0,3-1-9 0,-3 4-2 0,-1-4 0 15,5 4 0-15,-1 0 18 0,5 4 3 0,-4 0 1 16,-1 3 0-16,1 1-60 0,4 3-15 15,-9 4 0-15,5 0 0 0,3 0 16 0,-11 3 0 0,7 1 0 0,1-1 0 16,-13 1-8-16,4 0 0 0,-4-1-8 0,-4-3 12 16,4 0 24-16,-9 0 4 0,1-4 0 0,4 4 1 15,-5-4-33-15,-7-3-8 0,3-1 0 0,0 1 0 32,-8-5-19-32,5-3-5 0,-1-3-2 15,4-5 0-15,-8-3 42 0,9-4 8 0,-9-3 1 16,4-5 1-16,-4 1-42 0,8-8-8 15,-3-4-1-15,3-3-1 0,5 0 42 16,-5 3 8-16,9-3 1 0,4 4 1 16,0-1-26-16,4 8 0 0,5 0 0 0,-5 3 0 0,4 9 0 0,9 2 0 0,0 1 0 0,-1 4 0 0,-16 7 0 15,26 3 0-15,-1 5 0 0,4 3 0 0,-4 0 0 0,5 8-14 0,-1 0 2 0,-8 3 0 0,0 4 12 0,0-4 8 16,-4 4 0-16,-5 1-8 0,-3-1 11 0,-1-4-11 16,-4 0 10-16,0-3-10 15,1-4 11-15,-5 4-11 0,0-5 12 0,-5 1-12 0,-3 0 0 0,0 0 0 16,-5-4 0-16,-4 4-12 0,-8-4 12 0,8-3 0 15,-12-1 0-15,0-3 0 0,3-4 0 0,1-4 0 16,9-7 0-16,-1 0 0 0,-13-8 9 16,5 1 5-16,8-8 1 0,-4-4 0 15,13 0-15-15,-4 4 0 16,12 0 0-16,-9-8-10 0,18 1-1 16,-9 3 0-16,4-4 0 15,8 1 0-15,5 3 11 16,8 0 0-16,-8 0 8 0,4 4-8 0,4 4 0 15,0 7 0-15,0 0 0 0,1 4 0 0,3 4 0 16,-12 7-8-16,4 0 8 0,0 11 0 0,-9 4 0 0,1 3 0 0,-5 8 0 16,1 8 0-16,-9 3 0 0,-9 4 0 0,1 0 0 0,-5 0 0 0,5-4 10 0,-9 1 4 0,0-1 1 0,-4-7 0 0,0 0-6 0,-4-4-1 0,4-4 0 15,9-3 0-15,-9-4 27 0,8-1 5 0,5-6 0 0,-5 3 1 16,5-11-62-16,-1 0-13 16,1-4-2-16,4-3-1 0,-13-12 8 15,13 1 1-15,-5-12 1 0,9-4 0 0,5-7 27 0,-5 0 0 0,4-7 0 0,4-1 8 16,5 8-8-16,-1-3-15 0,-3 6 4 15,-1-3 1-15,5 8 10 0,-1 3 8 0,5 4-8 0,-4 7 11 16,-1 4-11-16,9 4-14 0,-4 4 3 0,4 7 1 0,-8 4 10 0,8 7 0 16,-5 7 0-16,-3 12 8 0,-5 7-8 0,1 4 12 15,-5 0-4-15,0 4 0 0,-4 0 10 16,-4-4 2-16,0 0 1 0,-5-4 0 0,9-7-33 0,-12-4-8 16,3-4 0-16,1-3-1 0,4-8 33 0,0-3 6 15,-1-1 2-15,5-7 0 0,-8 0-32 0,0-11-7 16,-1 0-1-16,5-4 0 15,-9-11-35-15,1-4-7 16,-1-7-2-16,1-4 0 0,-1-4 44 16,5-7 8-16,-1 3 1 0,5-3 1 0,-4 7-86 0,4 8-18 15,4 7-3-15</inkml:trace>
  <inkml:trace contextRef="#ctx0" brushRef="#br0" timeOffset="972.2392">3571 15157 1972 0,'-34'15'44'0,"26"-8"8"0,-5-3 3 0,1 7 0 0,-5-3-44 0,8 3-11 0,-3 0 0 0,3 0 0 16,-3-3 101-16,-1-1 19 0,9 1 3 0,-4-1 1 16,4-3-61-16,-5 0-12 0,9-4-3 0,0 0 0 15,0 0-10-15,0 0-2 0,0 0-1 0,0 0 0 16,0 0-18-16,0 0-3 0,0 0-1 0,0 11 0 15,9-4-13-15,-9 4 9 0,0 0-9 0,0 8 8 16,0 0 4-16,4 7 0 0,-4 4 0 0,0-1 0 16,-4 5-3-16,-5 0 0 0,5-1 0 0,4 1 0 15,-8-5-9-15,-1 1 8 0,1-4-8 0,-5 0 8 16,5-7-8-16,-1-4 0 0,5-4 0 0,-8-7 8 0,3 0 13 16,5-4 3-16,-9-8 0 0,9-3 0 0,-12-4-7 15,3-4-1-15,5-3 0 0,3-8 0 0,-7 0-16 16,12-3 0-16,0-1 8 0,4-3-8 0,4 0 0 15,-3 0 0-15,7 7 0 0,1 4 0 0,3 0 0 0,1 11 0 16,-4 7-10-16,-13 8 10 0,0 0 18 0,21 8 8 16,0 7 2-16,-4 7 0 0,-5 8-28 0,1 0 0 15,-5 7 0-15,-4 4 0 0,-8 0 30 0,4-4 1 16,0 4 0-16,-8 0 0 0,4-7-14 0,-5-1-2 16,5-3-1-16,-9 0 0 0,1-8 4 0,8-3 1 15,-9-8 0-15,9 0 0 0,-9-3-27 0,5-5-6 16,4-3-1-16,-9-7 0 0,0-12-6 0,-3-7-2 15,-1-4 0-15,4-14 0 0,-3-1 7 0,-5-7 2 16,4 0 0-16,4-4 0 0,1 3 5 0,3 1 1 16,9 8 0-16,0 6 0 0,0 8 8 0,0 8 0 0,4 7-9 15,9 4 9-15,-13 11 0 0,13 11 10 0,8 8-1 16,0 3 0-16,-5 12 26 0,1-1 5 16,0 5 0-16,4 6 1 0,-13-6-16 0,1-1-3 0,3-4-1 15,-8 1 0-15,5-4-9 0,-9-4-3 16,0-4 0-16,0 1 0 0,0-9-21 0,0 1-4 0,-9-3 0 0,9-1-1 15,0-11-5-15,0 0-1 0,0 0 0 0,0 0 0 16,-4-11-155-16,-4-1-31 16,-5-47-7-16,13-8 0 0</inkml:trace>
  <inkml:trace contextRef="#ctx0" brushRef="#br0" timeOffset="1708.7137">5429 15548 2156 0,'-55'41'96'0,"38"-26"19"0,-4 4-92 0,13-4-23 0,-5 0 0 0,-3 0 0 15,-9 3 99-15,8-3 15 0,-8 0 3 0,8-4 1 16,-4 0-34-16,0 1-8 0,-8-1 0 0,3-4-1 15,10-7-35-15,-1-4-6 0,8-7-2 0,5-4 0 16,4-3-32-16,13-5 0 0,4 5 0 0,4-8-9 16,-13 7 9-16,9 0 0 0,8 4 0 0,-8 4 0 15,8 0 0-15,-4 4 0 0,4 7 0 0,0 7 0 16,-12 4 8-16,3 8 8 0,-3 0 0 0,-5 10 1 16,-8 5 15-16,5 3 2 0,-5 4 1 15,-5 0 0-15,-3 4-15 0,-5-8-4 0,-3 0 0 0,7-11 0 16,-3-7-8-16,-1 0-8 0,-4-4 12 0,-4 0-12 15,0-8 0-15,5-3 0 0,-10-1 0 16,-3-6 0-16,0-8 0 0,-5-4 0 0,5-11 0 16,-1-1-9-16,10-2 9 0,3-5 0 0,0-3 0 0,4-8 0 0,13 8 0 0,-4-4-10 15,-4 4 10-15,8 7 0 0,0 0-9 0,8 4 9 16,1 7 0-16,12 8-9 0,0 0 9 0,-1 3-13 16,10 8 5-16,-1 8 8 0,-8 3 0 0,4 4 0 15,1 7 9-15,-14 4-1 0,5 4 16 0,-5 4 3 16,-7 3 1-16,-1 4 0 0,-4 0-5 0,0 0-1 15,-4 0 0-15,-1-4 0 0,-7-7-12 0,3 0-2 16,1-4-8-16,-4-7 12 0,-5-1-12 0,4-7 0 0,5-3 8 16,-5-8-8-16,-4-4 0 0,5-11-16 15,-5-11 3-15,0-7 1 0,5-8-6 0,-1-4-1 16,1-7 0-16,7 0 0 0,1-1 8 0,13 5 2 16,-1 7 0-16,4 0 0 0,5 4-7 0,0 3-2 0,8 12 0 15,-4-1 0-15,4 12-4 0,5 4-1 0,-1 7 0 16,0 7 0-16,9 4-62 15,-13 1-13-15,21 3-2 0</inkml:trace>
  <inkml:trace contextRef="#ctx0" brushRef="#br0" timeOffset="2400.5504">6846 15511 1036 0,'-33'4'92'0,"16"-1"-73"16,9-3-19-16,3 0 0 0,-3 0 320 0,4 0 61 15,-5 0 12-15,9 0 3 0,0 0-224 0,0 0-45 0,0 0-9 0,0 0-2 16,0 0-41-16,0 0-9 0,0 0-2 0,0 0 0 16,9-7-38-16,3 3-8 0,1-7-2 0,4 7 0 15,0-3-25-15,-1-1-6 0,1 5-1 0,4-1 0 16,-13 0 26-16,5 1 5 0,0 3 1 0,-5 3 0 15,0 5-26-15,1 7-5 0,3 0-1 0,-12 7 0 16,5 8 16-16,-10 3 0 0,-3 1 0 0,-5 3 0 16,5 0 13-16,-13 1 6 0,8-1 1 0,-12-4 0 15,4-3-32-15,-4-7-7 0,4-5-1 0,-4 1 0 16,0-4 20-16,0-8 0 0,4-3 0 0,-4-4 0 16,8-4 0-16,0-7 16 0,4-4-4 0,-3-4 0 0,3-7-12 15,0-7-16-15,5-1 3 0,0-3 1 0,3 0 12 0,5 0 0 16,0-1 9-16,5 1-9 0,-1 3 0 0,4 5 0 15,5-1 0-15,-1 7-10 0,5 1 10 0,0 3 0 16,0 8 0-16,4 8 0 0,-4 6 0 0,3 5 0 16,6 10 0-16,3 8 0 15,-8 4 49-15,-4 4 12 0,0 7 3 0,-1 4 0 0,-7-4-52 0,-1 0-12 16,-4 0 0-16,0-4 0 0,-4-4 0 0,5-7 0 16,-10 0 0-16,5 1 0 0,-4-9 0 0,0-3 9 15,4-4-9-15,-8 0 8 0,8-3-8 0,-9-4-14 16,-3-4 3-16,3-8 1 0,-3 1 10 0,-9-8 8 15,0-4-8-15,0-7 11 16,-9-7-60-16,10-5-12 0,-6 1-3 0,5-8 0 0,0 4 78 0,5-3 15 16,3 6 3-16,9-3 1 15,-5 8-53-15,9 3-10 0,0 0-2 0,13 8-1 0,0 3 48 0,12 8 9 16,4 4 3-16,5 7 0 16,12 3-95-16,0 5-18 0,13-1-4 0,-9 4-1245 0</inkml:trace>
  <inkml:trace contextRef="#ctx0" brushRef="#br0" timeOffset="3074.6231">7928 15492 1267 0,'-33'34'112'15,"16"-23"-89"-15,-4 8-23 0,4-4 0 16,-12 3 260-16,8-7 48 0,0 4 10 0,-4-3 2 0,8-5-184 0,0 0-37 15,5-3-7-15,-1 0-2 0,5-4-29 0,-1 0-5 16,9-4-2-16,0-7 0 0,0 4-41 0,5-5-13 16,3-6 8-16,9 3-8 0,-9-4 0 0,13 1 0 15,0 3 0-15,0 0 0 0,8 4 0 0,-8 3 0 16,4 1 0-16,5 7 0 0,-5 7 0 0,0 4 0 0,-4 0 12 0,0 8-12 16,0 3 28-16,-4 5 0 0,0 2-1 0,-5 1 0 15,-3 4-3-15,-5 3 0 0,-4-3 0 0,8-1 0 16,-16-3-9-16,-1 0-3 0,5-4 0 0,-4 0 0 15,-5-4-12-15,-4-3 11 0,5-4-11 0,-9 0 10 16,4-4-19-16,-4-4-4 0,9-7-1 0,-14-3 0 16,10-9-19-16,-10-3-4 15,6-7-1-15,-1-8 0 0,-5 0 9 0,10-7 1 0,-1 4 1 16,4-5 0-16,1 1 18 0,-1 4 9 0,5 3-10 0,8 0 10 16,4 0-12-16,4 0 12 0,1 4-13 0,-1 4 5 15,5 3 21-15,3 8 5 0,1 0 1 0,0 3 0 16,4 1-3-16,8 7-1 0,-8-4 0 0,4 8 0 0,1 0-5 15,-5 3-1-15,0 4 0 0,-5 4 0 0,-3 0 10 0,-1 8 1 16,-3-5 1-16,-1 8 0 16,-8 0-21-16,0 0 0 0,-8 4 0 0,-1 0 0 0,1-4 24 0,4 0 1 15,-17 0 0-15,4-3 0 16,-4-1-25-16,-4-3 0 0,0-4 8 0,-5-1-8 0,5-6-16 0,-4-1-6 16,-5-7-1-16,5-3 0 0,0-5 3 0,-1-7 0 15,1 0 0-15,4-7 0 0,8 0 6 0,9-4 2 16,3-4 0-16,10 0 0 0,3 0 0 0,9-3 0 15,4-1 0-15,12-3-1312 0</inkml:trace>
  <inkml:trace contextRef="#ctx0" brushRef="#br0" timeOffset="3945.5443">10894 15559 633 0,'-47'4'28'0,"31"0"6"15,-1-4-34-15,9 0 0 0,3-8 0 0,5 8 0 0,0-3 359 0,0 3 65 16,0 0 12-16,0 0 4 0,9-8-256 0,-5 1-52 16,4-1-9-16,1 1-3 0,-9 7-26 0,12-8-6 15,1 1 0-15,-1 0-1 0,5-1-43 0,0 1-8 16,0-5-1-16,0 5-1 0,-9 0-12 0,5-1-2 16,3 4-1-16,-3-3 0 0,-1 3-11 0,-12 4-8 15,0 0 9-15,0 0-9 0,17 8 11 0,-8-1-11 16,-1 1 12-16,-4 6-12 0,5 5 0 0,-14 0 0 0,-3 3 0 15,0 0 0 1,-9 5-36-16,0-5 0 0,0-3-1 0,-8 7 0 16,-4-8 5-16,-1 5 2 0,5-5 0 0,-4-3 0 0,-5-4 30 0,5-3 0 15,8-8 0-15,4 0 0 0,-4 0 21 0,0-11 1 0,5-1 0 0,3-10 0 16,-8 0-6-16,4-8-2 0,5-4 0 0,3-3 0 16,1 0-1-16,8-4 0 0,4-4 0 0,4 0 0 15,5-3-13-15,4 7 0 0,0 0 0 0,4 0-10 16,-9 4 21-16,13 7 4 0,0 4 1 15,5 3 0-15,-5 9-6 0,4 2-1 0,-4 5 0 0,9 11 0 0,-9 7 4 16,0 7 1-16,1 12 0 0,-6 8 0 16,1 3 5-16,-4 7 1 0,-8 4 0 0,-1 0 0 0,-4-3-9 0,0-1-2 15,-4-3 0-15,-4 0 0 0,0-8-9 0,0-4 8 16,-5 1-8-16,1 0 8 16,0-8-8-16,-5-8 0 15,0 5 0-15,1-8 0 0,-1-8 0 0,-3-3-11 0,-1-4 3 16,-4 0 0-16,0-8-3 0,-4-7 0 0,-5-7 0 15,1-8 0-15,4 0-4 0,-5-11-1 0,1-3 0 16,-4-9 0-16,3 1 7 0,5-4 1 0,0 0 0 16,8 1 0-16,4-1 8 0,5 4 0 0,4 3 0 0,8 8-8 0,0 8 8 0,0 6 0 15,9 5 8-15,4 7-8 0,4 4 16 0,0 7 0 16,8 4-1-16,5 8 0 0,3-1-2 0,-3 8 0 0,0 7 0 16,-5 1 0-16,-4 7-13 0,-4-1 11 15,-4 9-11-15,0 3 10 16,-9 0-59-16,5-15-12 0,3-4-3 0,-3 0 0 0</inkml:trace>
  <inkml:trace contextRef="#ctx0" brushRef="#br0" timeOffset="5499.3613">9879 14039 576 0,'0'0'51'0,"0"0"-41"0,0 0-10 0,0 0 0 15,0 0 207-15,0 0 39 0,0 0 8 0,-5 4 2 16,-7-4-103-16,3 0-20 0,1 0-4 0,0 0-1 16,3-4 0-16,-3 0 0 0,4-3 0 0,0-1 0 15,-5 1-74-15,1-1-15 0,0-3-3 0,-1 0-1 16,1 0-1-16,-5 3 0 0,1 1 0 0,-1-4 0 15,-4 3 8-15,0 5 2 0,-3 3 0 0,-10 0 0 16,5 0 0-16,0 7 0 0,-5 1 0 0,-3 3 0 16,-5 7-12-16,5 5-3 0,-5 7 0 0,4 3 0 15,-8 4-18-15,13 4-11 0,0 0 12 0,3 4-12 16,1 0 0-16,9 7 0 0,3 4 0 16,0 7 0-16,13 1 8 0,0-1-8 0,5 0 0 0,11 4 0 0,14-7 0 0,-1-8 0 15,5-3 0-15,8-1 0 0,4-11 0 0,0-3 0 16,8-4-12-16,1-4 12 15,-1-15 0-15,1-4 0 0,-1-3-8 0,1-8 8 0,-1 1 0 0,1-9 0 16,-5-2 0-16,9-9 10 0,-9 1-10 0,1-4 0 16,-9-12 0-16,4-3 8 0,-8 0 21 0,-9-3 4 15,0-5 1-15,-12 1 0 0,0-1-21 0,-9-3-4 16,-4 0-1-16,-4-4 0 0,-8 0-8 16,-9 0 10-16,-4 4-10 0,-16-11 10 0,-10 3-10 15,1 1 0-15,4-8-12 0,0 7 12 16,-8 8-11-16,-4 7 11 0,7 11-8 15,-7 12 8-15,4 3 0 0,-1 19 0 0,-3 12 0 16,3 14 0-16,5 7 0 0,-4 8 0 16,8 11 0-16,-4 8-8 0,12-4 8 0,1 7-12 0,8-3 12 15,4 0-12-15,4-8-94 0,13-4-19 0,-1-3-4 0</inkml:trace>
  <inkml:trace contextRef="#ctx0" brushRef="#br0" timeOffset="6761.6968">11133 14449 1958 0,'0'0'87'0,"0"0"17"0,0 0-83 0,-9-4-21 0,1 4 0 0,-1-4 0 15,1 4 107-15,0-3 17 0,8 3 3 0,0 0 1 16,-4 0 5-16,4 0 2 0,0 0 0 16,0 0 0-16,0 0-64 0,12 3-13 0,-4 5-2 15,5 3-1-15,4 4-9 0,4 7-2 0,-4 4 0 0,-1 12 0 16,10-1-8-16,-10 0-3 0,1 8 0 0,0 0 0 15,-9-4-12-15,5 3-2 0,-1 1-1 0,-12 0 0 16,-8-4-7-16,8 0-2 0,4-4 0 16,-4 4 0-16,-8-7-9 15,-1-8 0-15,5 4 0 16,0-4 0-16,0-8-72 0,0-3-20 0,-5-4-4 0</inkml:trace>
  <inkml:trace contextRef="#ctx0" brushRef="#br0" timeOffset="7032.0728">11003 15004 633 0,'-26'11'28'0,"22"-7"6"16,4-4-34-16,0 0 0 0,0 11 0 0,0-11 0 0,0 0 420 0,4 8 78 15,5 3 15-15,-1-4 3 0,-8-7-327 0,9 12-65 16,-1-5-14-16,5 4-2 0,-5 0-37 0,9-3-7 16,-5-1-2-16,5 1 0 0,0 3-48 0,0 0-14 15,-9 0 0-15,9 0 8 0,4 1-8 0,-9 6 0 16,-7-7 0-16,7 4 0 0,1-3 10 0,-5-1 1 15,-8-11 0-15,0 0 0 16,0 0-54-16,0 0-10 0,9 11-3 0,-9-11 0 0,-5 7 30 0,5-7 6 0,0 0 0 16,0 0 1-1,0 0-8-15,0 0-1 0,5-11-1 0,-1-4 0 0,8-3 29 0,1-5 12 16,-9-7-1-16,4 4 0 0,13 0-3 0,-8 0-8 0,0 4 12 16</inkml:trace>
  <inkml:trace contextRef="#ctx0" brushRef="#br0" timeOffset="68316.4999">18950 2941 730 0,'0'0'32'15,"9"-4"8"-15,-1-3-32 0,-8-8-8 0,0 4 0 0,0 0 0 16,0 3 172-16,4 1 32 0,-4 7 8 0,0 0 0 16,5-4-36-16,-5 4-7 0,0 0-1 0,0 0-1 0,0 0-36 0,0 0-7 15,0 0-2-15,-9 19 0 0,-3-1-47 0,-5 16-10 16,-4 14-1-16,0-3-1 15,-4 15-25-15,-5 10-5 0,1 1-1 0,-9 15 0 0,-4-12-20 16,-4 8-4-16,-4 8 0 47,-13 25-8-47,17-18 12 0,8-4-4 16,-4-11 0-16,13-3-8 0,-1-20 9 0,9-3-9 0,9-19 0 0,-5 1 9 0,9-8-9 0,4-12-9 15,4 1 9-15,4-12-13 0,8 1-151 0,1-5-31 0,-5-6-5 16,5-8-894-16</inkml:trace>
  <inkml:trace contextRef="#ctx0" brushRef="#br0" timeOffset="68504.9712">18833 2725 1958 0,'0'0'174'0,"0"0"-139"16,-4 11-35-16,0 8 0 0,4-8 163 0,0 8 25 16,0 7 6-16,4 0 1 0,0 11-88 0,4 0-18 15,5 8-3-15,-5 11-1 0,9 0-36 0,0 11-7 0,0 4-2 0,4 11 0 16,0 0-32-16,4 0-8 15,0-4 0-15,4 11 0 0,1-3 32 0,-1 0 4 0,5-1 0 0,-1-3 1 16,1-11-29-16,-5-4-8 0,5-7 0 0,-1 0 0 16,-3-5 0-16,-1-2 0 0,-4 3 0 0,4-4-8 15,-3-4-124-15,-10-18-24 16,1 0-4-16,-4-4-2 0</inkml:trace>
  <inkml:trace contextRef="#ctx0" brushRef="#br0" timeOffset="68924.9974">18128 4648 403 0,'0'0'36'0,"0"0"-36"0,0 0 0 0,0 0 0 16,0 0 348-16,0 0 64 0,0 0 12 0,0 0 2 15,0 0-214-15,0 0-44 0,0 0-8 0,0 0-1 16,0 0-47-16,0 0-8 0,0 0-3 0,0 0 0 15,0 0-38-15,-4 7-8 0,0 12-2 0,-9 7 0 16,-3 11-20-16,-1 4-4 0,-8 11-1 0,-5 8 0 16,-7 11-13-16,-18 22-3 0,1 0-1 0,-5 0 0 15,9-3-11-15,3-4 10 16,1-4-10-16,0 0 10 16,13-12-10-16,-1-6 0 0,9-8 0 15,4-4 0-15,4-4-76 0,5-14-15 0,3-4-2 16,5-4-1-16,8-8-154 0,9-10-32 0</inkml:trace>
  <inkml:trace contextRef="#ctx0" brushRef="#br0" timeOffset="69092.2736">18170 4581 748 0,'0'0'33'0,"0"0"7"0,-8-4-32 0,8 4-8 16,0 0 0-16,-8 4 0 0,3 3 482 0,10 8 94 16,-1 11 20-16,4 15 3 0,9 8-408 0,8 10-82 15,9 8-16-15,8 19-3 0,0 7-47 0,-1-3-10 16,6 3-1-16,7-4-1 0,-8-7-18 0,-4-3-3 15,-4-20-1-15,-9-7 0 16,1 1-65-16,3-1-14 0,1-4-2 0,-1-7-1355 0</inkml:trace>
  <inkml:trace contextRef="#ctx0" brushRef="#br0" timeOffset="69865.1208">19026 2777 576 0,'0'-11'51'0,"0"0"-41"0,0 3-10 0,-4-3 0 15,4 4 309-15,-4-5 60 0,4 1 12 0,0 4 3 16,-5-12-154-16,-3 4-30 0,-5 4-7 0,1-8-1 15,3 5-120-15,1-1-25 0,0 7-5 0,-1-7-1 16,9 12-8-16,-4-9-1 0,-13 5-1 0,1-1 0 16,-1 5 8-16,0 3 1 0,0 0 1 0,-4 0 0 15,0 3-5-15,0 5-2 0,-4 3 0 0,-4 8 0 16,-5 7-13-16,9 0-2 0,-9 11-1 0,5 0 0 16,-4 4-10-16,3 12-8 0,5-9 9 0,4 12-9 15,0-4 8-15,0 15-8 0,13 1 0 16,-1 2 0-16,5-17 0 0,8 2 0 0,13-2 0 15,8-5 0-15,9 1 0 0,8-12 0 0,4-7 0 16,8 3 0-16,-7-14 0 0,7-1 0 0,5-10 8 0,8-8-8 16,-8 0 14-16,4-8-3 0,-9-7-1 0,1 1 0 15,-9-5-2-15,-4-7 0 0,-9 4 0 0,-3-1 0 16,-5-10 0-16,-4-8 0 0,-5-4 0 0,1-4 0 0,-13-3-26 0,5-4-6 16,-9-14 0-16,-9-24-1 0,-3 5 13 0,-5 11 2 15,-8 3 1-15,-4 12 0 16,-9 7-23-16,-12 19-5 0,-18 3-1 0,-7 15 0 0,4 12 53 0,-1 11 10 15,1 7 3-15,-9 15 0 0,5 11-28 0,4 12 0 16,3 3-9-16,1 4 9 0,13-8-12 0,8 1 4 16,12-5 8-16,13 1-947 15,17 0-181-15</inkml:trace>
  <inkml:trace contextRef="#ctx0" brushRef="#br0" timeOffset="71664.6244">18477 4357 230 0,'0'0'20'0,"0"0"-20"16,0 0 0-16,0 0 0 0,0 0 72 0,0 0 9 0,0-4 3 0,0 4 0 15,-5-11-73-15,10 4-11 0,3-1-9 0,0 5 9 16,5-9 0-16,-5 9 0 0,5-5 0 0,-5 1 0 15,1-1-16-15,3 1 5 0,-3-1 1 16,-1-3 0-16,0 8 10 0,1-1-10 0,3-7 10 0,-3 3-10 16,-9 8 75-16,0 0 15 0,0 0 4 0,0 0 0 15,0 0 99-15,0 0 20 0,0-7 4 0,0 7 1 16,0 0-41-16,-13-8-8 0,-8 5-2 16,4-9 0-16,5 12-48 0,12 0-9 15,12 0-3-15,-12 0 0 16,0 0-28-16,0 0-5 0,-8-3-2 0,0 3 0 0,-5 0-16 0,0 0-3 0,9 3-1 0,-8 9 0 15,-5-5-14-15,4 8-4 0,1 4 0 0,-5 3 0 16,-8 4-24-16,0 4 0 0,-9-4 0 0,5 11 0 16,-5 0 0-16,5 4 0 0,4-3 0 0,-5-1 0 0,5 0 29 0,13-14 1 15,-5-1 0-15,4 0 0 0,1-3-30 16,7 0 0-16,5-1-13 0,5-3 4 16,-5 0-113-16,0-4-22 0,0 4-5 0,4-11-638 15,-4-4-127-15</inkml:trace>
  <inkml:trace contextRef="#ctx0" brushRef="#br0" timeOffset="83457.6114">18808 3258 518 0,'0'0'46'0,"0"0"-37"0,-4-8-9 0,4 8 0 16,-5-7 190-16,5 7 36 0,5-8 7 0,-5 5 2 0,4-12-112 0,0 7-23 15,0 5-4-15,5-9 0 0,-5 5-8 0,-4 0 0 16,0 7-1-16,4-8 0 0,4 4 5 0,-8 4 2 16,0 0 0-16,0 0 0 0,0 0-10 0,0 0-3 15,-16 4 0-15,-1 11 0 0,-4 7-23 0,0 19-5 16,-8 15-1-16,-5 11 0 0,-8 4-27 15,9-8-5-15,-5 1-2 0,-4 10 0 16,-9 8-18-16,1-3 0 0,4 3-11 0,0-4 11 0,0-7 0 16,0 14 19-16,4-10-3 0,8-1 0 0,5-18-16 0,4-7 0 15,8-4 8-15,4-8-8 0,5-11-11 0,8-11-5 16,4 0-2-16,-4-8 0 0,0-7 3 0,0 0 1 16,13-4 0-16,-1-10 0 15,1-5-29-15,8-15-5 0,0-7-2 0,4-15 0 16,0-11-11-16,4-3-3 0,1-20 0 0,3-7 0 0,1 12 32 0,4-1 5 0,-9-4 2 0,9-7 0 15,-9 8 25-15,0 7-10 0,1 8 10 0,-5 6 0 16,-4 16 0-16,0 8 0 0,-8 14 0 0,-1 4 0 16,-4 0 14-16,-8 14 10 0,0-3 1 0,-4 12 1 15,-12 3 26-15,3 7 6 0,-4 12 1 0,-8 18 0 16,-4 12-6-16,-5 14-1 0,-4 0 0 0,1 12 0 16,3-4-17-16,-4 7-4 0,1 11-1 15,11-18 0-15,-3 4-18 0,4-1-3 0,0 1-1 16,4-8 0-16,4-4-8 0,0-3 0 0,5-8 0 15,-1 11 8-15,0-11-8 0,5-11 0 0,4-7 0 16,8-15 0-16,4-4 0 0,1-1 0 0,-1-6 0 16,1-1 0-16,-1-7-22 0,5-7 3 0,-1-4 1 0,9-19 0 15,0 0 18-15,8-11-8 0,-3-7 8 0,7-16 0 16,-4-7-25-16,5-11 1 0,0-7 1 16,3-4 0-16,-3 7-12 0,-1-11-2 0,5 0-1 0,-4-3 0 15,-1 3 51-15,-3 11 11 0,-1 12 1 0,-4 3 1 0,-4 11-26 0,0 15 0 16,-8 8 0-16,-5 15 0 0,-12 3 0 0,-4 15 0 15,-5 12 0-15,0 22 0 0,-3 3 22 0,-14 34 2 16,-3 15 1-16,-9 15 0 0,-9 0 2 0,5 11 0 16,-8 11 0-16,-5 12 0 0,9-19-18 0,-1-8-9 15,5-7 10-15,4-4-10 0,9-11 9 16,3-7-9-16,9-8 8 0,9-23-8 0,-1-3 8 16,5-7-8-16,-1-12 8 0,9 4-8 15,9-7 0-15,-1-8 0 0,1-3 0 16,-5-5 0-16,8-10-20 0,1-12-4 0,0-14 0 0,16-19 0 15,-4-4 40-15,4-19 8 0,9-11 2 16,4-22 0-16,0 0-46 0,4-18-10 16,0 6-2-16,9-18 0 0,-9 8 10 0,-4 15 2 0,-4 18 0 15,-1 7 0-15,-7 27 20 0,-9 14-11 0,-4 12 11 16,-9 11-8-16,-8 15 8 0,-8 3-8 0,-1 16 8 0,-8 29-8 16,-8 19 19-16,-4 11 4 0,-9 23 1 0,-12-1 0 0,-5 4 16 0,1 8 3 0,-1 11 1 0,-4-1 0 15,9-14-16-15,12-26-2 0,1 0-1 0,7-4 0 16,1-4-17-16,8-7 0 0,4-4 8 0,9-7-8 15,12-8-77-15,4-11-19 0,5-7-4 16,4 0-1-16</inkml:trace>
  <inkml:trace contextRef="#ctx0" brushRef="#br0" timeOffset="84383.1197">18959 3131 1656 0,'0'0'73'0,"0"-11"15"0,0 3-70 0,0-3-18 16,0 4 0-16,0 7 0 0,0-11 170 0,0 11 30 0,0 0 7 0,-4-8 1 15,-5 1-66-15,-3 7-13 16,12 0-2-16,-5 3-1 0,5 9-68 0,0 10-14 0,-4 8-2 0,8 11-1 16,-4 4-14-16,5 3-3 15,7 8-1-15,1 7 0 0,4-7-8 0,-1-4-2 16,5 4 0-16,9 0 0 0,-5 0-13 0,0 0 8 16,0-4-8-16,9 8 0 0,-1-4 0 15,-8-4 8-15,5 4-8 0,-1-4 0 16,-8-4 0-16,4-10 0 0,-8 3 8 15,4 0-8-15,-8-12 0 16,-1 5 0-16,1-8 0 0,-5-4 0 16,-4-3-13-16,1-4-3 0,3 0 0 0,-8 0 0 0,-8-12-35 0,-1 5-7 0,5-1-2 0,0-7 0 15,-5-7 48-15,-3-1 12 0,-5-3 0 0,0 0 0 0,-8-15-53 0,0-4-9 16,-4-3-2-16,-13-16 0 0,0-18 52 0,0 4 12 0,4-8 0 0,0-4 0 16,5 5 0-16,3-5 0 0,5 1 0 0,0-12 0 0,4 0 0 15,0 4 0-15,9 8 0 0,-1-1 0 0,0 12 0 0,5 7 0 16,0 7 0-16,3 1 0 0,1 11 33 0,-4 3 10 15,-9 8 1-15,9 4 1 0,3 7-1 0,-3 4-1 16,4 11 0-16,4-8 0 16,0 8-19-16,0 0-4 0,4 19-1 0,4 7 0 0,5 0-2 15,0 11 0-15,3 12 0 0,10 14 0 16,3 8 7-16,0 3 0 0,5 1 1 16,8-8 0-16,0 4-3 0,-9-15-1 0,-3-4 0 15,3 15 0-15,1-4-8 0,-1-7-1 0,1 8-1 16,-5-5 0-16,5-3-11 0,3 7 8 0,-3-3-8 15,-5-4 8-15,1-11-8 0,-9-4 0 0,0 0 0 0,0-8 8 0,-9 1-8 0,1-8 10 16,-5 0-10-16,1-4 10 0,-5-7-10 0,0-4-11 16,-4-11 3-16,0 0 0 15,-4 4-25-15,-5-4-5 0,1-4-1 0,0-3 0 16,-9-4-85-16,-4-12-16 0,0-3-4 0,-8-7-1 16,-9-23 69-16,0-15 15 0,-4-11 2 0,-4-15 1 15,0 8-21-15,4-12-4 0,-4 0-1 0,-5-10 0 16,10-5 69-16,3 12 15 0,4 11 0 0,1-8 0 15,12 19 53-15,-4 7 9 0,8 5 2 0,0 10 0 16,4 15 13-16,1 8 3 0,-5 11 1 0,4 11 0 0,9 11-17 16,4 4-4-16,-4 8-1 0,12 14 0 0,1 12-39 0,3 3-7 0,9 8-1 15,0 11-1-15,5 11 16 0,3 7 3 0,0 4 1 0,9 4 0 16,-4-7-4-16,-1-8-1 0,1-4 0 0,-5-7 0 16,-4 0-14-16,5 8-2 0,-9-1-1 0,8-3 0 0,-4-1-9 15,0 1 0-15,-4-1 9 0,9 16-9 0,-5-15 0 16,-9-1 0-16,5-7 0 0,-8-3 0 15,0-8-16-15,-5-4-8 16,0-3-2-16,-3-8 0 0,3-8-28 0,-4-10-6 0,0 3 0 16,-4-11-1-16,0 0-56 0,-4 0-11 0,-4-11-3 15,-9-8 0-15,0-7-41 0,-8-11-8 0,0-8-1 0,-4-18-1 16,-1-8-46-16,1-11-10 0</inkml:trace>
  <inkml:trace contextRef="#ctx0" brushRef="#br0" timeOffset="84502.9535">18946 3030 2224 0,'0'0'49'0,"0"0"11"0,-12 0 1 0,3 4 1 0,5 11-50 0,0 4-12 15,8 18 0-15,0 15 0 0,9 12 97 0,-5 10 17 16,5 19 3-16,8 8 1 0,-4-1-68 0,4 5-14 16,4-5-2-16,4 5-1 0,0-8-21 0,9-15-4 0,-4-8 0 15,-5-18-8 1,5 0-132-16,3-4-32 0</inkml:trace>
  <inkml:trace contextRef="#ctx0" brushRef="#br0" timeOffset="85441.5898">18401 4428 1119 0,'0'0'49'0,"0"0"11"0,0 0-48 16,0 0-12-16,-4-7 0 0,4-1 0 0,0 4 189 0,-4-11 35 16,-1 12 8-16,5-12 0 0,-4 4-100 0,-4-1-20 15,4-2-4-15,-5 2 0 0,1-3-19 0,-5 1-3 16,1 2-1-16,-1-3 0 0,1 1-26 0,-5-1-6 16,4-4-1-16,-4 12 0 0,-4-12-8 0,5 8-1 15,-5 3-1-15,-9 1 0 0,-3-1 2 0,-1 8 1 16,5 0 0-16,-5 8 0 0,1-1-21 0,-5 12-5 15,4 0-1-15,1-1 0 16,4 8-38-16,-1 4-7 0,5 7-1 16,4 8-1-16,4 0 49 0,9 11 11 0,0 0 1 0,8-1 1 0,8-2-33 15,4-1 0-15,5-7 0 0,0-12 0 16,8 4-27-16,9-11-2 0,4 4-1 0,3 0 0 16,1-4 50-16,0 0 11 0,9-11 1 0,-1-4 1 0,9-3-15 15,-5-8-3-15,1 0-1 0,-1 0 0 0,-3-4 0 16,3-3 0-16,-8-1 0 0,-4-7 0 0,-12-3-2 0,-1-1-1 0,-8-7 0 0,-9-8 0 15,1-7-11-15,-9-11 10 0,-4-7-10 0,-4-5 10 16,-4 1-18-16,-5 7-4 0,-4-4-1 0,-4 8 0 16,-12 0 0-16,-1 7 0 0,-4 8 0 0,-8 7 0 15,-4 12 13-15,-5 3 0 0,-7 11 0 0,-6 4 0 16,6 11 0-16,-6 4 0 0,1 7 0 0,-4 8 0 16,8-4 0-16,4 8 0 0,5-8 0 0,8 7-9 15,8-3 19-15,13-4 4 0,16-3 1 0,9-1 0 16,9 0-166-16,16-3-33 0,9 0-6 0</inkml:trace>
  <inkml:trace contextRef="#ctx0" brushRef="#br0" timeOffset="86039.8297">19760 4283 2358 0,'21'0'52'0,"-4"0"10"0,-1 0 2 0,-16 0 3 0,-12-4-54 0,-1 4-13 0,1-4 0 0,3 0 0 16,-3 4 119-16,-5 0 21 0,4-7 4 0,-8 3 0 15,-4 1-32-15,0-1-8 0,0 4 0 0,-4-11-1 16,3 11-63-16,5-8-12 0,-4 8-2 0,-4-7-1 16,-9-1 31-16,5 5 7 0,-1 3 1 0,5-8 0 15,3 8-52-15,6 8-12 0,7-8 0 0,-4 3 0 16,5 5-18-16,-1 7-6 0,-4 3-2 0,9 5 0 0,-5 6 18 0,1 24 8 15,-1 6-8-15,9 8 8 0,8 0 0 0,4-3 0 16,1-1 0-16,3-26-8 0,5 1 31 0,4-1 6 16,4-4 2-16,5 1 0 0,3-4-43 0,5 0-8 15,0-12-1-15,4-7-1 16,8-3 35-16,0-8 7 0,1-4 2 0,-1-7 0 0,0 0-22 0,-4-8 0 16,1 1 0-16,-1-5 8 0,-4-7-8 0,-5 1 0 15,-7-9 0-15,8-14 0 0,-9 0 0 0,-4 0 0 16,-4 0 0-16,0-1 0 15,-8 9-53-15,-5-12-9 0,-4 0-2 0,-4-7 0 0,-8 3 52 0,-1-3 12 16,-7 3 0-16,-10-3 0 0,-7 14 0 0,-22 4 0 16,-12 16 0-16,-12 6 0 0,-5 16 16 0,-4 14 0 15,-5 12 0-15,-11 18 0 0,-6 15-16 0,10-7 10 16,3 11-10-16,9 0 8 16,25 0-45-16,9 0-10 0,12-4-1 0,8 4-1 15</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2-14T22:13:30.103"/>
    </inkml:context>
    <inkml:brush xml:id="br0">
      <inkml:brushProperty name="width" value="0.05292" units="cm"/>
      <inkml:brushProperty name="height" value="0.05292" units="cm"/>
      <inkml:brushProperty name="color" value="#FF0000"/>
    </inkml:brush>
  </inkml:definitions>
  <inkml:trace contextRef="#ctx0" brushRef="#br0">18833 2680 2563 0,'0'0'56'0,"0"0"12"0,0 0 3 0,0 0 1 0,0 0-58 0,0 0-14 0,0 0 0 0,0 0 0 16,0 0 124-16,0 19 23 0,-4 11 4 0,-5 14 1 16,-7 20-93-16,-5-5-19 0,-13 12-3 0,-8 11-1 15,-4 8 0-15,0-12-1 0,-17 11 0 0,4 1 0 0,1-5-15 16,-1 5-4-16,4 3 0 0,-3-4 0 15,-5 5-5-15,-13 10-2 0,9-11 0 16,0-3 0 0,12-27-9-16,9-7 0 0,13-8 0 0,3-3 0 15,5-8 0-15,8-3-20 16,9-12 3-16,0-3 1 0,4-4-155 16,4-15-30-16,12 0-7 0,9-15-1095 0</inkml:trace>
  <inkml:trace contextRef="#ctx0" brushRef="#br0" timeOffset="177.4004">18825 2542 2404 0,'0'0'107'0,"0"0"21"0,0 0-102 0,0 0-26 16,0 0 0-16,0 0 0 0,4 8 126 0,8 7 20 15,-3 11 4-15,3 11 1 0,5 15-34 0,0 12-6 0,4 3-2 0,-9 7 0 16,1 4-87-16,0 16-22 0,-1 10 0 0,5 4 0 16,4-7 56-16,0-4 6 0,4 3 2 15,13 38 0 1,0-22-73-16,-1-16-15 0,1-7-2 0,0-11-1 0,0-18 43 0,-1-5 9 0,-7-7 2 0,-1-7 0 31,0-4-48-31,-8-7-10 0,0-4-1 0,-4-4-1 0,0-8-203 16,-5-7-41-16,-12-11-8 0,26-3-2 0</inkml:trace>
  <inkml:trace contextRef="#ctx0" brushRef="#br0" timeOffset="586.1182">19080 2535 2199 0,'0'0'97'0,"0"0"21"0,0 0-94 0,0 0-24 0,0 0 0 0,0 0 0 0,0 0 155 0,5-8 26 16,-5 8 6-16,0 0 1 0,0 0-84 0,0 0-16 15,8 0-3-15,-4 0-1 0,5 8-58 0,-1-1-12 16,-4 12-2-16,0 0-1 16,1-1-33-16,-5 12-6 0,4 4-2 0,-4-8 0 0,0 3 75 0,4-6 15 15,0-1 4-15,-4-3 0 0,0-1-52 0,4-6-12 16,-4-5 0-16,0-7 0 0,0 0 0 0,0 0-12 16,0 0 3-16,0 0 0 0,0 0 9 0,5-7 0 15,7-5 8-15,-3-6-8 0,-1-8 8 0,0-4-8 16,1-4 8-16,12-3-8 0,4 0-8 0,-4 0-7 0,0-1-1 15,-4 1 0-15,8 11 39 0,-4 0 7 0,0 3 2 0,0 5 0 16,-5 3-15-16,5 4-2 0,0-4-1 0,-4 7 0 16,4 5-14-16,4-5 0 0,-4 5 8 0,9 3-8 15,-1 0 0-15,0 3 0 0,1 5-9 0,3-1 9 16,1 4-129-16,-9 1-20 16,-4 2-4-16,4-2-1219 0</inkml:trace>
  <inkml:trace contextRef="#ctx0" brushRef="#br0" timeOffset="1626.0521">17684 4447 1634 0,'0'0'72'0,"0"0"16"15,8-4-71-15,1 4-17 0,3-4 0 0,-8 0 0 0,-4 4 127 0,0 0 21 16,0 0 5-16,0 0 1 0,0 0 30 0,-8 15 7 15,-9 15 1-15,-8 19 0 0,-8 3-154 0,-5 15-30 16,-4 7-8-16,-4 8 0 0,-5 0 40 0,1 4 8 16,-9 15 0-16,1 7 1 0,-1-19-24 15,0-3-5-15,0-4 0 0,1 4-1 16,7-12-11-16,5-3-8 16,9-4 12-16,7-4-12 0,1-10 0 0,8-9-9 15,0-6-1-15,8-5 0 0,5-7-43 0,-1-3-9 16,5-9-2-16,0-2 0 0,4-12-172 0,0 0-34 0</inkml:trace>
  <inkml:trace contextRef="#ctx0" brushRef="#br0" timeOffset="1816.7462">17705 4435 518 0,'0'0'46'0,"0"0"-37"0,0 0-9 0,8 0 0 16,-8 0 476-16,0 0 92 0,-4 12 20 0,8 14 3 15,5 0-371-15,3 15-73 0,9 11-15 0,8 30-4 16,-8-8-43-16,5 12-9 0,-1 22-1 0,-4 12-1 15,-4-9-16-15,-5 1-3 0,13-8-1 0,0 12 0 16,-4-8-62-16,0-11-13 0,5-4-3 0,-1-7 0 16,4-15 39-16,0-1 7 0,5-14 2 0,4 4 0 15,-1-4-103-15,-3-4-20 0,-5-7-4 0,5-1-1380 16</inkml:trace>
  <inkml:trace contextRef="#ctx0" brushRef="#br0" timeOffset="2223.8334">19567 4510 864 0,'-25'0'38'0,"21"-7"8"0,4 7-37 0,0 0-9 0,0 0 0 0,0 0 0 15,0 0 399-15,0 0 77 0,-9 11 16 0,5 4 4 16,-4 3-281-16,3 12-56 0,-3 7-11 0,4 15-3 15,-9-3-66-15,-3 11-14 0,-5 10-2 0,-5 27-1 16,1 4-10-16,-13 3-3 0,5 1 0 0,-13 10 0 16,4-14-39-16,-8 3-10 0,3-3 0 0,1 3 0 0,8-22 0 15,5-7 0-15,4-8 0 0,12-19 0 16,4 1-87-16,1-8-19 0,7-1-4 0,1-2-1 16,4-8-181-16,0-1-36 0,9 20-7 0,3-34-1 0</inkml:trace>
  <inkml:trace contextRef="#ctx0" brushRef="#br0" timeOffset="2431.912">19617 4517 2016 0,'0'0'179'0,"0"15"-143"16,0 0-36-16,0 8 0 0,0 6 204 0,9 12 35 16,3 12 6-16,-3-5 2 15,3 15-107-15,1 1-22 0,4 14-4 0,-5 0-1 0,1 8-32 0,8-4-6 16,4-4-2-16,4-3 0 0,9-4-58 0,-4-1-15 15,-1-3 0-15,9 27 0 0,-4-16 0 0,4-7 0 0,-5-8 0 0,5 0 0 32,-4-7-40-32,4-7-7 0,0-5-1 0,0 1-1 15,0-4-100-15,0-4-20 0,0 1-4 0</inkml:trace>
  <inkml:trace contextRef="#ctx0" brushRef="#br0" timeOffset="3976.244">17902 4312 1324 0,'0'0'118'16,"0"0"-94"-16,0 0 224 0,4 8 44 16,-4-8 10-16,9 7 2 0,3 1-201 0,1-1-40 15,-9 4-8-15,8-11-2 0,1 8-33 0,4 3-8 16,-5 0 0-16,-3-3-1 0,-9-8-11 0,0 0 0 16,0 11 0-16,0 0 0 0,-4 0 0 0,-1 4 0 15,-3-4 0-15,-5 12 0 0,-3-5 53 0,-1 1 9 16,-8 0 2-16,0-1 0 0,-5-3-52 0,1 0-12 15,-1 0 0-15,1-4 0 0,-4 0 0 0,-5-7 0 16,4 0 0-16,1-4 0 16,-1-4 0-16,1-3 0 0,3-5 0 15,9 1 0-15,0-7 0 16,9-5 0-16,-1-7 0 16,9 4 0-16,8-3 0 0,5-5 0 15,-1 4 0-15,9 4 0 0,8-11 0 0,4 11 0 0,5 0 0 0,4 3 0 16,3 1 0-16,1 11 0 0,0 3 0 0,4 5 0 0,-8 3 0 0,-4 7 0 0,-1 8 0 0,-3 4 0 0,-1-1 54 0,-12 5 8 0,0 3 2 0,-9 3 0 15,-4-2-17-15,-4 2-3 0,-8 5-1 16,-9-1 0-16,0 1-14 0,-4-4-2 0,-8 0-1 0,-5-1 0 16,1 1-14-16,-1-4-2 0,-4-7-1 0,1 3 0 15,-5-7-9-15,8 0 0 0,-3-7 0 0,-1-1 0 0,4 0-9 16,1-14-4-16,7 3-1 0,1-7 0 16,4-4-27-1,5-7-6-15,3-1-1 0,5-10 0 0,3-4 26 0,10-4 5 16,-1 0 1-16,8 0 0 0,5 0 4 0,4 7 2 0,4-3 0 0,5 11 0 0,-1-4 10 0,5 11-13 15,-1 4 5-15,5 4 8 0,0 4-10 0,-1 7 10 16,5 0 0-16,-4 7-9 0,-4 8 19 0,-5 0 4 16,-4 4 1-16,-4 7 0 0,-4-8 8 0,-9 9 1 15,-4 2 1-15,1-3 0 0,-5 4-1 0,-9 0-1 16,1 4 0-16,-9-12 0 0,0-3-12 0,-4 3-3 16,-4-3 0-16,-4-1 0 0,-1-7-8 0,1 1 0 15,0-5 9-15,-1 0-9 0,-3-3 0 0,-1 0-8 16,1-4 0-16,-1-8 0 0,5 1-7 0,-5-4-1 15,9 0 0-15,4-8 0 0,0 0 16 0,4-3-11 16,1-4 11-16,7 4-10 0,9-4 10 0,0 3 0 16,0 5 0-16,4-1 8 15,9 0-29-15,0 4-6 0,3 4-1 16,10 4 0-16,3-4 45 16,4 7 9-16,1 4 2 0,0 4 0 0,-1 7-28 15,-4-8 0-15,5 12 8 0,0-7-8 16,-9 3 0-16,0 0 0 15,-4 4 0-15,-9-4 8 0,-3 0-8 16,-1 4 12 0,-8 4-12-16,-8 0 12 0,4-12 5 15,-13 4 2-15,0 0 0 16,-8 1 0-16,4-1-8 0,-4-4-2 0,-5 1 0 16,-3-1 0-16,-1 1-9 0,5-5 0 0,4-3 0 0,-5 0 0 0,5-3 0 0,8-9 0 0,1 5 0 0,3-8 0 0,1 0-23 0,3-7-3 15,5-1-1-15,0-3 0 0,8-7-8 0,4 3-1 0,1 11-1 0,-1-10 0 0,5 10 49 0,3 4 9 0,1 4 3 0,0 0 0 0,4 3-24 0,-4 4 0 0,8 4 0 0,-4 4-8 0,-4 4 8 16,-1 3 0-16,5-4-9 15,5 8 9-15,-5 0 0 0,0 4 0 0,-5-8-9 0,1 4 9 0,4-4 0 0,-8 0 0 16,-1 0 0-16,-3 1 0 0,-9-12-9 0,0 0-2 16,4 11 0-16,-4-11 0 15,-4 0-8-15,-1 7-1 0,-11-7-1 0,-1 4 0 0,-12-4 5 0,8-4 0 16,-9-3 1-16,5-4 0 16,-9 3-14-16,5 4-3 0,-4-3-1 0,3-1 0 0,1 5 67 0,-1-1 14 15,5 0 2-15,0 4 1 0,4 0-11 0,4 0-3 16,1 0 0-16,7 0 0 0,9 0-19 0,0 0-4 15,0 0-1-15,0 0 0 0,17 0-13 0,4-3 0 16,13-5 0-16,3 4 0 0,9-14 0 16,1 3 0-16,7 0 0 15,1-4-10-15,-1 1-73 16,5-5-14-16,-5 1-3 0,5 3-796 0,-13 1-160 16</inkml:trace>
  <inkml:trace contextRef="#ctx0" brushRef="#br0" timeOffset="5032.6629">19605 4394 288 0,'0'0'12'0,"-9"0"4"0,1-3-16 0,8 3 0 16,-4-8 0-16,-5 1 0 0,9 3 547 0,0-7 106 16,0 3 22-16,5-3 4 0,-1 4-489 0,0-4-98 15,0 3-19-15,-4 8-4 0,0 0-55 0,0 0-14 16,0 0 0-16,0 0 0 16,4 11-20-16,-8 4-6 0,-4 8-2 0,-5 6 0 0,-4 1 74 0,-4 0 14 0,-4 0 4 0,4 3 0 15,-4 1-52-15,0-4-12 0,0 0 0 16,0-1 0-16,8 1 0 0,-4-7 0 15,0-5 0-15,4 1 0 0,0-8 40 16,5 0 6-16,-1-7 1 0,1 7 0 0,3-11-39 16,5 0-8-16,0-7 0 0,4-1 0 0,0-7 0 0,4-7-15 15,4-8 5-15,5 0 1 0,4-7-11 16,4 0-1-16,4-4-1 0,4 4 0 0,-4-1 7 16,5 5 2-16,3 10 0 0,1-6 0 0,-5 6 13 15,-12 8 0-15,0 8 0 16,-5-4 0-16,-7 7 12 0,7 4 6 0,-3 0 1 0,3 4 0 0,-3 7 1 0,3 0 1 15,1 4 0-15,-9 7 0 0,0 4-1 0,-8 0-1 0,0 12 0 0,-9-12 0 0,-4 4-2 0,1-1 0 16,-5 5 0-16,0 3 0 0,0-11-6 0,0 8-2 16,-4-4 0-16,8-12 0 0,0 1-9 0,0 0-11 15,-4-5 3-15,0 1 0 0,0-7-7 0,-4 3-1 16,0-7 0-16,-9-1 0 16,5-3-9-16,0-3-3 0,4-1 0 0,4-11 0 0,0 0 20 0,4-7 8 15,8-1-8-15,5-6 8 0,4-5 0 16,9-3-10-16,3-8 10 0,9 4 0 15,4-4 0-15,5 8 0 0,-1 0 0 0,9 7 0 16,0 8 10-16,-1-4 2 16,9 3 1-16,5 16 0 0,-1-8-4 15,-4 11-1-15,-4 4 0 0,4 8 0 16,-8 3-8-16,0 0 0 0,-5 8 9 0,-3 7-9 0,-1-4 13 16,-8 8-1-16,-4 0-1 0,-9 0 0 0,1 3 1 15,-9 1 0-15,-5-1 0 0,-3 1 0 0,-5-5-4 0,-8 1 0 0,0-4 0 16,-4 0 0-16,-8-3-8 0,-1-5 0 0,5 1 0 0,-5-4 8 0,1-4-8 0,-5-3 0 0,4-5 0 0,1-3 0 15,-1 0 0-15,5-3-14 16,4-9 5-16,0-2 1 0,-1-5 8 0,10-3-13 0,-1-5 5 16,9-14 8-16,3 0-20 0,10 4 4 0,3-15 1 0,4 4 0 15,9-1 5-15,0 8 1 0,9 0 0 0,-1 4 0 16,5 11 9-16,-1 3-10 0,1 5 10 0,4 7-10 16,-9 7 10-16,4 4 0 0,-3 4-9 0,-1 7 9 15,-4 4 0-15,1 11 0 0,-6-8 0 0,-3 9 0 0,-8 2 0 0,-1 1 15 16,-4 4-3-16,-12-4 0 15,-5-1 4-15,-4 1 1 0,-3-4 0 0,-6-3 0 0,5 3-7 0,-8-4-2 16,0-3 0-16,-5-4 0 0,5-1-8 0,-5-2 0 16,5-5 0-16,-5-7 8 0,5 0-17 15,4-4-4-15,0-7-1 0,4-4 0 16,0-3-19-16,8-8-4 16,0-8-1-16,5-3 0 0,8-4-42 0,0-4-8 15,8 0-1-15,1 4-1 0,-1 4 61 0,5 11 12 0,-1 4 2 16,5 7 1-16,-4 4 22 0,4 7 5 0,-1 4 1 0,10 4 0 15,-1 3-62-15,-4 4-13 0,4 8-3 16,0-8-751-16,-4 4-150 0</inkml:trace>
  <inkml:trace contextRef="#ctx0" brushRef="#br0" timeOffset="11981.0726">18229 4029 1728 0,'0'0'76'0,"0"0"16"0,0 0-73 15,13 8-19-15,-5-1 0 0,0-3 0 0,1 7 118 0,-9-11 20 16,0 0 4-16,0 0 1 0,0 0-24 0,0 0-5 16,0 0-1-16,0 0 0 0,0 0-39 0,0 0-8 15,0 0-2-15,0 0 0 0,-13 0 9 0,1 0 2 16,-5 0 0-16,-4-7 0 0,0-5-32 0,-4 5-7 15,-5-4 0-15,1-4-1 0,0 4-14 0,-9-8-2 16,-4 4-1-16,-4-3 0 0,0-1-18 0,0 0 0 16,-5-3 0-16,-3 3 0 0,3 4-15 0,1 4-3 15,0-7-1-15,-1-1 0 0,5 0-2 0,4 4-1 16,0 0 0-16,0 1 0 0,5 2 22 16,3 5 0-16,1-4-9 0,7 3 9 0,1 8-20 0,4-11 0 15,5 7 0-15,-1 1 0 0,13 3 52 0,-5 7 9 16,1-7 3-1,4 11 0-15,4-3-20 0,4 10-3 0,0 1-1 0,-4 11 0 0,-4 15-20 0,-9-1 0 0,1 12 0 0,-1 11 0 16,0-3 0-16,1-1 0 0,-5-7 0 0,-4 7 0 16,-4-11 0-16,4 8 0 0,0 3 0 0,0 1 0 15,0-8 0-15,4-4 0 0,1-4 0 0,3 1 0 16,0-8 0-16,5-4 0 0,0 0 0 0,3-7 0 16,1-8 0-16,0 1 0 0,4-1 0 0,0-3 0 15,4-4 0-15,-4 3 0 0,9-7 0 0,3 4 0 16,-3-3 0-16,7-1 0 0,5-4-12 0,9 1 4 15,-1-1 8-15,0-7 9 0,1 4-1 0,-1 3-8 16,9-7 0-16,0-7 0 0,-5 7 0 0,5 0 0 0,0-4 0 16,-5 0-17-16,1 1 1 0,-1-1 1 0,1-4 15 0,-1 5 0 15,1-5 0-15,4 5 0 0,-5-1 0 0,5 0 0 16,-4 0 0-16,-1 1 0 0,-4-1 9 0,5 0 5 16,4 0 1-16,-5 1 0 0,-3-1-15 15,3 0-13-15,-8 4 2 0,1-11 1 16,-1 11 10-16,-8-7 0 0,-1 7 0 0,-3-8 0 15,-1 4 0-15,-3-3 0 0,-1-4 0 0,-4 3 0 0,-4-7 20 16,5-3 4-16,-5-5 0 0,0 1 0 0,-5 0-7 0,1-16-1 16,0-3 0-16,0 0 0 15,0-11-37-15,-1 0-8 0,1 0-2 0,4-8 0 16,0 4 31-16,-4 4 0 0,4 4 8 0,0 7-8 16,4 4-49-16,-4-4-17 0,-4 18-3 0,4-3-1 15,0 4-149-15,4 7-29 0,0-8-7 0,5 9-1 0</inkml:trace>
  <inkml:trace contextRef="#ctx0" brushRef="#br0" timeOffset="12866.7211">20293 3958 172 0,'0'0'16'0,"0"0"-16"16,0 0 0-16,0 0 0 0,0 0 323 0,0 0 61 15,0 0 13-15,0 0 3 0,-9 0-141 0,5 4-28 16,-4-4-6-16,-1 4-1 0,1-4-39 0,4 0-8 16,-5 4-1-16,1 3-1 0,-1-7-75 0,1 0-16 15,-5 0-2-15,5-7-1 0,-4 7-41 0,-1 0-8 16,0-4-1-16,-3 4-1 0,-1 0 3 0,-4-4 1 15,0 4 0-15,-9-4 0 0,5 4-34 0,-8-11 0 16,-5 11 0-16,-4-3 0 0,-4-1-8 0,-4 4-9 16,-1 0-2-16,-7 0 0 0,-5-8 9 0,4 5 2 0,0-5 0 15,1 8 0-15,3-11-6 0,5 4-1 0,-1-1 0 0,1 1 0 16,4-5 3-16,4 5 1 0,0 0 0 0,8 3 0 16,5-7 11-16,4 3 0 0,4 8 0 0,0-7 0 15,8 3 0-15,1 4-8 0,3 0 8 0,5 11-12 16,4-7 12-16,0 11 0 0,9-8 0 15,-1 16 0-15,0 10 0 0,-8 4 0 0,-4 1 0 16,0 6 0-16,4 1 11 0,-8-4 1 0,3 0 0 0,1 0 0 16,-4 4-12-16,-1 14 12 0,-3 1-12 0,-1 11 12 0,1-4-12 15,-1-7 0-15,1-1 9 0,-1-3-9 0,0-11 0 16,5 0 9-16,0-4-9 0,3-4 0 0,-3-4 0 0,8-3 0 16,0-4 0-16,0-11 0 0,0 4-11 0,4-8 1 15,0 4 0-15,9-4 0 0,-5 0-1 0,5-11 0 16,8 4 0-16,0 0 0 0,8-4 11 15,-8 0-8-15,4 3 8 0,5-3-8 0,3-3 8 16,-3-1 0-16,3 0 0 0,-3-7-8 0,3 0 8 16,5 0 0-16,4 3 0 0,-4 1 0 0,-5-1 0 15,9 5 0-15,-4-1 0 0,4 0-8 0,0 0 8 16,0 1 0-16,0 3 0 0,0-4 0 0,4 4 0 0,-4-4 0 16,0 4 0-16,4 0 0 0,-9 0 0 0,1-7 0 15,0 3 0-15,-5 0 0 0,1 1 0 0,0 3 0 16,-5-12 0-16,0 9 0 0,-4-1 0 0,-4-11 11 15,0 11-3-15,0-11 0 0,-4 8 6 0,-4-4 1 0,-1-4 0 0,-3 0 0 16,-5-4 21-16,0 1 5 0,-4-16 1 0,0 1 0 16,-4-1-34-16,-5-3-8 15,5 0 0-15,-4-12 0 0,-5 1 8 0,5-1-8 0,-5 1 12 16,1 3-4-16,-1 0-8 0,5 4-9 0,-1 8 9 16,-3-4-13-16,3 7-74 15,1 7-14-15,0 1-3 0,-1 3-892 0,-3 12-177 16</inkml:trace>
  <inkml:trace contextRef="#ctx0" brushRef="#br0" timeOffset="14128.211">17692 3019 748 0,'0'0'67'0,"0"0"-54"0,0 0-13 16,0 0 0-16,0 0 360 0,9 0 70 0,-1 0 14 0,-4 0 2 15,-4 0-250-15,13 11-49 0,-5-7-11 0,9 11-1 16,4 4-47-16,-9-8-10 16,5 8-2-16,-8-1 0 0,-1 5-29 0,0 6-7 0,-8-3 0 15,5 12-1-15,-5 3-12 0,0 11-3 0,-5-7 0 0,5-8 0 16,-4 0-24-16,0 0 8 0,4-11-8 0,-4 1 0 15,0 2 0-15,4-10 0 0,0 0 0 0,0-8 0 16,4 0 0-16,0 0 0 0,4 0 8 0,1-7-8 16,8 0 0-16,-5 0 0 0,5-4 0 0,4 0 0 15,4-4 12-15,4-4 1 0,-3-7 0 0,3-3 0 16,0-5 19-16,9-10 4 0,4-4 1 0,4-8 0 16,-4-3-21-16,4 3-4 0,0 8 0 0,-4-8-1 0,0 15-11 0,-4 0 0 15,-4 4 0-15,-5 11 0 16,-4 4-203-16,-4 0-42 0,17 7-9 0,-26 19-2 0</inkml:trace>
  <inkml:trace contextRef="#ctx0" brushRef="#br0" timeOffset="14666.7964">18841 3739 864 0,'0'0'76'0,"0"0"-60"0,-12 0-16 0,8-8 0 16,-5 4 354-16,9 4 68 0,-8-3 14 0,8 3 2 15,0 0-254-15,0 0-50 0,0 0-10 0,0 0-3 16,0 0-24-16,0 0-5 0,0 0 0 0,0 0-1 16,12 7-52-16,1 4-11 0,0 4-1 0,-5 0-1 15,0 4-12-15,-3 3-2 0,-1 4-1 0,0 0 0 16,0 4 42-16,-4 4 9 0,-4-1 2 0,4 4 0 0,-4-3-52 15,4-8-12-15,-4 0 0 0,4-7 0 16,4-8 0-16,-4 8 0 0,8-16 0 0,1 5 0 16,3-8 0-16,1-4 0 0,-1-3 0 0,5-5 0 0,17-10 0 0,3-8 0 15,14-7 0-15,-1 0 0 0,0-12 0 0,17-7 0 16,-8 4 0-16,12-4 0 0,1-3 0 0,7-1 0 16,10-3 0-16,-1-12 0 0,-17 4 0 0,0 4 9 15,-12 8-9-15,8-1 8 0,-12 12-8 0,-1 14 0 16,-4-3-12-16,1 7 12 15,-14 11-61-15,-3 4-5 0,-5 4-1 0,-12 7 0 16,-4 4-134-16,-13 0-27 0</inkml:trace>
  <inkml:trace contextRef="#ctx0" brushRef="#br0" timeOffset="15277.8306">16472 5494 1958 0,'12'-30'43'0,"-7"23"9"0,-5 7 1 0,0 0 3 0,12-12-45 0,-4 1-11 16,-8 11 0-16,9-7 0 0,-1-4 156 0,-8 11 28 0,4-8 7 0,-4 8 1 15,0 0-52-15,0 0-9 0,0 0-3 0,0 0 0 16,0 0-51-1,0 0-10-15,13 8-3 0,0 3 0 0,-9 7 0 0,4 1 0 0,-4 0 0 0,5 3 0 16,-1 0-51-16,1 1-13 0,-1 7 0 0,5 3 0 16,-1-7 0-16,1 0 0 0,-9 0 0 0,8 4 0 15,-3-8 0-15,3 1 0 0,5-8 0 16,-4 0 0-16,4-4 0 16,-1-4 0-16,10-3 0 0,-10-8 0 15,-3 1 0-15,-1-9 0 0,9-3 0 0,0-3 0 16,0-5 0-16,5-3 0 0,3 0 0 15,0-4 0-15,-4 1 0 0,1 10 0 0,-1-11 0 0,4 4 0 0,0 4 0 0,5-1 0 0,-5 5 0 0,-3-1-1056 16,3 4-213-16</inkml:trace>
  <inkml:trace contextRef="#ctx0" brushRef="#br0" timeOffset="15724.4392">17608 5788 633 0,'0'0'28'0,"-8"0"6"0,0 4-34 0,-1-4 0 0,1 0 0 0,4 0 0 16,-5 4 505-16,9-4 95 0,0 0 18 0,0 7 4 15,0 12-410-15,4-1-81 0,1-3-17 0,-1 4-3 16,0-4-70-16,0 3-13 0,0 1-4 0,1-4 0 16,3 4-10-16,5-8-2 0,-1 0-1 0,1 0 0 15,-1-3-11-15,5-1 0 0,0-3 0 0,0 0 0 16,-1-4 0-16,1 0 0 0,4 0 8 0,-8-4-8 15,-5-7 0-15,5-1 8 0,3-2-8 0,10-5 8 16,3-3-8-16,0-5 0 0,5 1 0 0,4-7 0 0,4-8 0 16,4 0 0-16,8-8 0 0,5-3 0 0,0 4 0 0,-1-1 0 15,5 1 0-15,4 3 0 0,-16 4 0 0,-1 4 0 16,-4 0 0-16,-8 7 0 16,-4 4-35-16,-1 3-12 0,-4 5-2 0,1 7-935 15,-5-1-188-15</inkml:trace>
  <inkml:trace contextRef="#ctx0" brushRef="#br0" timeOffset="16251.5026">18682 5702 2613 0,'-8'0'57'0,"8"0"12"0,-5 0 3 0,5 0 2 0,0 0-59 0,0 0-15 16,0 0 0-16,0 0 0 0,0 0 144 0,5 8 27 16,-5-8 5-16,8 7 0 0,-8-7-104 0,4 15-22 15,5-7-4-15,-1 10-1 0,-4-3-34 0,5 8-11 16,-1-1 0-16,0 4 0 0,1 0 0 0,-1-7 0 15,1 3 0-15,-1-3 0 0,-4-1 0 0,4-3 0 16,1 0 0-16,-5-4 0 0,4-3 8 0,-8-8-8 16,5 11 0-16,-5-11 0 0,8 0 0 0,-8 0 0 15,4-7 8-15,5-5-8 0,3-6 0 0,5-5 0 16,8-3 0-16,0-3 0 0,9-1 9 0,-1-4-9 16,9-3 0-16,13-4 9 15,-9-8-30-15,0 12-7 0,-4 4 0 0,4-1-1 16,-4 4-28-16,4 8-6 0,0-4-1 0,5 7-887 0,-5 4-177 0</inkml:trace>
  <inkml:trace contextRef="#ctx0" brushRef="#br0" timeOffset="16640.0239">19731 6038 1267 0,'0'0'112'0,"0"0"-89"0,8-8-23 0,-8 8 0 0,0-3 294 0,0 3 54 16,4-8 12-16,-4 8 1 0,0 0-182 0,0 0-37 15,0 0-7-15,0 0-2 0,0 0-81 0,4 8-17 16,5-1-3-16,-5 4-1 0,8 8-17 0,-3-4-3 15,-1 4-1-15,1-5 0 0,-5 1 2 0,4 4 1 16,-4 0 0-16,5-8 0 0,-1 0-13 0,1 0 8 16,-1-3-8-16,5-5 0 0,3 1 12 0,-3-11-4 15,8-8-8-15,-4 3 12 0,4-2 12 0,4-5 3 16,0-11 0-16,4 0 0 0,5-11 9 0,8-3 3 16,8-9 0-16,21-17 0 0,1 3-30 0,-1 7-9 0,-8 0 0 15,4 1 0-15,-8 3 0 0,-5 0 0 0,5 0-12 16,4 4 3-1,-9 7-65-15,-3 4-13 0,-5 8-2 0,0 3-1375 0</inkml:trace>
  <inkml:trace contextRef="#ctx0" brushRef="#br0" timeOffset="22713.41">16539 5919 1728 0,'-4'11'76'0,"4"-4"16"0,0 1-73 0,-5 3-19 16,5 0 0-16,-8 0 0 0,4 0 157 0,-5 8 28 16,-3 0 6-16,-5-4 1 0,-8 3-59 0,4 8-11 15,-4 4-2-15,-5 4-1 0,-3-5-59 0,-5 9-12 16,0 3-3-16,-4 7 0 0,1-7-13 0,-1 8-4 16,-9 3 0-16,-7 7 0 0,3-3-28 0,1 0 0 15,3 8 0-15,-3-5 0 0,3 1 0 0,5-4 0 16,0 3 0-16,0 1 0 15,8-4 0-15,0-4 0 0,1 0 0 0,3-3 0 16,5-8-16-16,-1 0-8 0,1-8-3 16,8 1 0-16,0-8 27 0,0 0 0 0,9-7 0 0,-1-1-8 15,9 1 8-15,0-8 0 0,-5-7 0 16,9 7 0-16,4-4 0 0,5 1 8 0,-5-1-8 0,9-3 8 0,-1 3-8 16,9-7 0-16,0 0 0 0,8 4 0 0,5 0 0 0,4 0-10 0,8-1 10 0,8 1 0 15,1 4-8-15,4 3 8 0,4-4 0 0,8 8 0 16,0-4-8-16,-4 4 8 0,5 0 0 0,-1 4 0 15,4-1 0-15,-3 1 0 0,-5-4 0 0,4 0 0 16,-4 0 19-16,-8 0 10 0,-9-4 3 0,-4-4 0 16,-4 1-32-16,-4-1 0 0,-9-7 0 15,-3 4 0-15,-10-4 0 0,1-4 0 0,-9 4 0 16,5-7 0-16,-9-1 0 0,-4 8 0 0,0-7 0 0,0-8 0 16,0-11 36-16,-4-4 2 0,0-4 0 15,-5-3 0-15,1-4-10 0,-4-4-1 0,-1-10-1 0,0-5 0 0,-3-3-34 0,-5-8-8 16,0-4 0-16,0-7-1 0,-4-3 27 0,-1-1 6 15,-3 0 0-15,-5-3 1 0,-3 3-17 0,7 8 0 16,1 3 0-16,0 8 0 16,-1 11-20-16,1 11-7 15,4 4-1-15,4 12-1 0,4 3 5 0,4 3 2 16,1 8 0-16,12 0 0 0,8 4-146 0,5 4-30 16</inkml:trace>
  <inkml:trace contextRef="#ctx0" brushRef="#br0" timeOffset="23329.1234">18103 6653 518 0,'9'-8'46'0,"-5"-7"-37"0,0-7-9 0,0 0 0 0,5-1 271 0,-1 5 52 16,0-8 10-16,1 7 3 0,-5 0-172 0,4 12-35 16,-3-4-6-16,-5 11-2 0,0 0 11 0,0 0 3 15,8-8 0-15,-8 8 0 0,0 0-39 0,0 0-8 16,-4 15-2-16,-5 4 0 0,1 3-20 0,0 12-4 15,-9 3-1-15,-4 4 0 0,0 0-23 0,-4 4-5 16,-5 3-1-16,-7 8 0 0,-1 4-16 0,-8 3-4 16,-5 8-1-16,-3 3 0 0,4 1-3 0,-1-1 0 15,9-3 0-15,-4 4 0 0,4-4-25 0,9-8-6 16,7-3-1-16,5-1 0 16,1-7-23-16,7-3-5 0,0-8 0 0,5-4-1 15,8-7 16-15,0-8 3 0,0-3 1 16,8-1 0-16,5-6 7 15,4-1 2-15,-1-4 0 0,10-3 0 0,7-4 24 16,5 0 0-16,0-4 0 0,8 1 0 0,4-1 9 0,5 0 7 16,-1 4 2-16,5 0 0 0,-9 0-18 0,9 4 0 15,0-4 0-15,-5 4 0 0,-3 3 8 0,3-3-8 16,-8-1 9-16,5 1-9 0,-10 4-12 0,-3-5-9 16,-8 1-2-16,-1 0 0 15,-4-4 48-15,-8 0 10 0,-5 0 1 0,1-4 1 0,-5 0-1 0,-3-7 0 0,-1-7 0 0,-4-5 0 0,0-7-11 16,-4-3-2-16,-1-8-1 0,-7 0 0 0,-1-11-13 0,1 0-9 0,-5-8 12 0,0-3-12 15,5-1 8-15,-14-7-8 0,1 1 0 0,4-12 0 16,13 3 0-16,-5-3 0 0,-4 0 0 0,1-3 0 16,-5 6 0-16,4 5 0 0,-4 11 0 0,4-1 0 0,0 16-21 15,9 10 1-15,-5 12 1 0,9 8 0 16,-4 3-144-16,8 15-29 0</inkml:trace>
  <inkml:trace contextRef="#ctx0" brushRef="#br0" timeOffset="23894.9248">19114 6705 1036 0,'21'-7'46'0,"-21"7"10"0,4-12-45 0,0 5-11 0,1-1 0 0,-5 1 0 16,0 7 350-16,4-7 68 0,-4-5 14 0,0 12 2 16,0 0-246-16,0 0-48 0,0 0-11 0,0 0-1 15,0 0-68-15,0 0-12 0,0 0-4 0,0 0 0 16,4 12-22-16,-12 10-5 0,3 4-1 16,-11 19 0-16,-1 3-8 0,-4 12-8 0,-4-1 12 0,0 16-12 15,-5 3 9-15,1-3-9 0,-5-1 0 0,1-3 9 16,3 0-9-16,5-4 0 0,-4 0 0 15,8-4 8-15,0-7-8 0,0-4 0 0,8-3 0 0,-3-4 0 16,3-4 0-16,5-8 0 0,-1-7 0 0,5 0-11 16,0-11 11-16,0 0 0 0,8 0-9 0,0-4 9 15,4 0-8-15,5-3 8 0,0-1-10 0,8-3 10 16,4-4-8-16,8 0 8 0,5 0 0 0,4-4-9 0,8 1 9 16,1-5 0-16,-1 1 0 0,4-1 0 0,1 1 0 0,-1 3 0 15,-3-3 0-15,8-1 0 0,-9-3 13 0,4 3 8 16,1 1 2-16,-5 0 0 0,-12-1-23 0,-9 1 0 15,1-5 0-15,-5 9 0 0,-4-5 0 0,-9 5 0 16,1-5 0-16,-9-3 0 0,0-4 0 16,-4 0 0-16,-4-7 0 0,-4-4 0 0,4-4 0 0,-9-4 0 15,-8-7 0-15,-4-3 0 0,-4-5 22 16,-5 1 0-16,0-8 0 0,1-4 0 16,4-11-22-16,-1 1 0 0,1-5 0 15,-1-3 0-15,5 3 0 0,4 4-10 0,-4 1 10 0,0 3-13 16,8 7-11-16,-4 12-1 0,4-1-1 0,1 12 0 15,3 7-72-15,5 11-14 0,-1 4-4 0,9 8 0 16,0 7-142-16,0 0-29 0</inkml:trace>
  <inkml:trace contextRef="#ctx0" brushRef="#br0" timeOffset="24536.8659">20381 6675 518 0,'0'0'46'0,"0"0"-37"16,0 0-9-16,0 0 0 0,8-4 284 0,-8 4 56 15,0 0 10-15,13-3 2 0,-13 3-114 0,0 0-23 16,0 0-5-16,0 0-1 0,0 0-61 15,0 0-12-15,0 0-2 0,0 0-1 0,0 0-61 0,0 0-13 16,0 0-3-16,0 11 0 0,0 8-18 0,-5 3-4 16,-11 8-1-16,-5 22 0 0,-5 15-23 0,-3 4-10 15,-4 7 8-15,-1 4-8 0,0-4 9 0,1-3-9 16,-5 3 10-16,5-3-10 0,3-5 8 0,5-3-8 16,0-3 0-16,4-1 0 0,8-7 0 0,1-7 0 15,-1-5 0-15,9-3 0 0,-4-7 0 0,3-4 0 16,10-8 0-16,-5-3 0 0,4-1 0 0,0-7 8 15,0-3-8-15,9 3 0 0,-1-4 0 0,5 1 0 16,13-4-12-16,-10-1 12 16,10-3 0-16,-9 0 19 0,4-3-3 0,9-1 0 15,7-4-16-15,6 5 0 0,3-5 0 0,21-3-9 0,-12 4-7 16,0-1-2-16,-9 1 0 0,0 3 0 0,1 0 18 16,-5 1 0-16,-4-1 0 0,8 4 0 0,0 4 0 15,-3-1 0-15,3 1 0 0,-4-4 0 0,-4 4 0 16,-4-1 0-16,-9-3 0 0,0 4 0 15,-3-4 0-15,-10-4 0 0,-7 4 0 0,-5-7 0 0,0 3 9 16,0-3 6-16,-4-4 1 0,0-1 0 0,-4-6-4 0,0-5-1 0,-4-3 0 0,-5-11 0 16,0-8-11-16,-3-3 12 0,-1-8-12 0,-8 0 12 15,4-3-12-15,-4-5 0 0,-1-7 9 0,10 8-9 0,-1-8 0 16,-4-3 0-16,4-8 0 0,-4-4 0 0,4-3 0 16,-4-1 0-16,0-3 0 0,-4-26 0 15,4 22 0-15,0 15 0 0,0 7-9 0,5 16 9 16,-1 14-29-16,0 11-2 15,0 12 0-15,5 11 0 0,-5 11-180 0,4 15-36 16,-20 48-7-16,16 15-2 0</inkml:trace>
  <inkml:trace contextRef="#ctx0" brushRef="#br0" timeOffset="44593.6837">22549 10454 1728 0,'0'0'76'0,"0"0"16"0,0 0-73 0,0 0-19 0,0 0 0 0,0 0 0 16,0 0 157-16,0 0 28 0,0 0 6 0,0 0 1 0,0 0-52 0,0 0-9 15,8 4-3-15,-8-4 0 0,0 0-51 0,0 0-10 16,0 11-3-16,5 0 0 0,-5 8 0 0,-5-1 0 16,-3 8 0-16,-5 8 0 0,1 7-26 0,-9 7-6 15,-4 8 0-15,-9 15-1 0,1 0 1 0,-9 3 1 16,0 5 0-16,-4 6 0 0,4-3-33 0,-5 4-19 15,1 0 3-15,0 3 0 0,8-14 16 0,1-4 0 16,3-4 0-16,1-4 0 0,7-7 0 0,-3-8 0 16,8-7 0-16,4 0 0 15,1-7-39-15,3-8-10 0,5-7-3 16,-1-8 0-16,1-4-167 16,8-7-33-16</inkml:trace>
  <inkml:trace contextRef="#ctx0" brushRef="#br0" timeOffset="44844.679">22616 10305 3110 0,'0'0'68'0,"0"0"15"0,4 11 2 0,0-3 3 0,1 3-71 0,3 0-17 0,0 4 0 0,1 7 0 16,-1 4 83-16,5 8 13 0,8 7 2 0,0 7 1 15,0 8-56-15,0 4-11 0,8 3-3 0,0 8 0 16,5 3-5-16,0 1 0 0,3-1-1 0,5 5 0 15,0-5-37-15,-4 1-7 0,-5 7-2 0,5 0 0 16,-8-8 34-16,3-7 6 0,-8-3 2 0,0-1 0 0,5-7-31 0,-5 0-5 16,-4-4-2-16,-4-3 0 15,-9-5-25-15,5-6-4 0,-5-1-2 0,-4-11 0 16,-8 0-176-16,0-11-35 0,-13 7-7 0,-8-22-2 0</inkml:trace>
  <inkml:trace contextRef="#ctx0" brushRef="#br0" timeOffset="46378.2335">22302 10268 1497 0,'8'-12'66'0,"-8"12"14"0,0 0-64 0,8-7-16 0,1 0 0 0,7-5 0 15,-3 1 157-15,0 4 28 0,-1-1 6 16,1 5 1-16,-1-5 0 0,5-3 0 0,-4 3 0 0,4 1 0 16,-1-4-103-16,1 3-20 0,0-7-4 0,8 4-1 15,-8 0 0-15,8 0 0 0,0-4 0 0,4 4 0 16,5 3-51-16,-5 1-13 0,9 3 0 0,-4 4 0 16,-5 4-14-16,-4 3-6 0,5 1 0 0,-5 7-1 15,-8 7 33-15,-5 4 8 0,-4 4 0 0,-8 11 1 16,0-4-21-16,-8 4 0 0,-4 0 0 15,-5 0 0-15,-8-7 0 0,-5-1 0 0,-3-3-12 0,-1-4 4 16,1-3 18-16,-1-9 4 0,0 1 1 16,-3-7 0-16,3-4-5 0,5-1-1 0,-5-6 0 0,5-5 0 15,0-3-9-15,-1-8 10 0,5 1-10 0,4-8 10 16,4-4-26-16,9-4-4 0,4-3-2 0,8-8 0 0,4-3 22 0,9-1 0 16,4-3 0-16,4 4 0 0,0 3 8 0,0 8 5 15,5 7 2-15,-1 4 0 0,1 7-24 0,3 4-5 16,5 8-1-16,-5 3 0 0,1 8 15 0,-5 3 0 15,5 8 12-15,-9 4-12 0,-8 11 11 0,-5-1-11 16,-3 9 10-16,-5 3-10 0,0 0 18 0,-8 0-2 16,-13 0-1-16,0 3 0 0,1-3-6 15,-10-3-1-15,1-5 0 0,0 1 0 0,0-12-8 0,0 0 12 16,0-3-12-16,0-4 12 0,-1-4-12 0,5 0 10 16,0-11-10-16,0 0 10 0,9-3-10 0,-5-5 0 15,4-3 9-15,5-4-9 0,0-4 17 0,4-3-1 16,4-8 0-16,4-3 0 0,0-4-16 0,8-1 0 15,1-3 0-15,4 0 0 0,4 4 0 0,0 0 0 0,4 3 0 0,0 1 0 32,0 7-23-32,5 3-8 0,3 1-1 0,1 7-1 0,-5 4 25 0,0 7 8 0,5 4 0 0,-5 4 0 15,1 7 0-15,-9 0 0 0,-5 8 0 0,-3 7 0 16,-5 4 21-16,-8-4 11 0,-8 7 3 16,-5 1 0-16,1-1-35 0,-9 1 0 15,-4-1 0-15,-9-3 0 0,5-4 0 0,-5 0-14 0,1-7 1 0,3 0 0 16,1-8 13-16,0-4 0 0,4 1 0 0,-1-4 10 15,1-4-10-15,0-4 0 0,4-4 0 0,0 1 0 16,0-4 0-16,9-4 0 0,-1-4-12 0,5-3 12 16,3-4 0-16,5 3 16 0,9-6 0 0,-1-1-1 15,9-4-15-15,4 1 0 0,0-5 0 0,4 9 0 16,-4-1 0-16,8 7 0 0,1 5 0 0,7 7 0 16,1 3-24-16,-8 8-7 0,-5 4-1 0,0 0-1 0,-4 3 53 15,-4 0 12-15,-1 5 1 0,-3-1 1 0,-5 4-34 0,-3 7 0 16,-5 8 0-16,-9-4 0 0,1 0 0 0,-9 0 0 15,-4 0 0-15,0 0 0 0,-4 0 0 0,4 1 0 16,-4-9 0-16,4 1 0 0,0-1 0 16,0-6 0-16,0-5 0 0,4 1-9 0,-4-1 9 15,4-3 0-15,1-4 8 0,3-4-8 16,-4-3 0-16,5-1 0 0,3-3 0 0,5 0 0 16,4-4 0-16,0-4 0 0,8 1 0 15,1-9 0-15,3-2 0 0,5-1 0 0,4-4 0 16,0 4 0-16,0 1 0 0,-4 10 0 0,8 4 0 15,4-4 0-15,-3 8 0 0,3 0 0 0,0 4 0 16,1 3 0-16,-14 4-20 0,5 7-9 0,0 1-2 0,-4 7 0 0,-13 3 31 0,1 5 10 16,-14 3 0-16,1 4 0 0,-1-1 9 0,-3 1 1 0,-9 0 1 0,-4-4 0 15,4 0-21-15,-4-3 0 0,-1-5 0 0,1 1 0 16,0-8 0-16,4 0 0 0,4-3 0 0,1-5 0 16,-1 1 8-16,0-8-8 0,4 1 10 0,1-1-10 15,-5-3 0-15,9-5 0 0,-1-3 0 0,1 1-10 16,4-9 10-16,4-3 0 0,0-4 0 0,4 0 0 15,4-3-28 1,5-1-4-16,-5 5-1 0,5 6 0 0,-1 1 20 16,-3 11 4-16,3-1 1 0,1 5 0 15,-5 3-12-15,5 4-3 0,-1 8 0 0,1-1 0 16,0 4 70-16,-1 4 13 0,1 4 4 16,-1-4 0-16,1 0-52 0,-5 0-12 15,1-4 0-15,-5 0 0 0,4 0-16 0,-8-11-7 16,0 0-1-16,0 0 0 0,0 0 24 0,0 0-9 0,0 0 9 0,-12 8 0 0,3-5-11 0,-3 5 11 15,-1-4-10-15,1-4 10 0,3 0-12 16,-3 0 12-16,-1 0-13 0,5 0 5 16,-5 0-4-16,5 0 0 0,-1 0 0 0,-3 0 0 0,8-8 12 0,-5 4 0 0,5-3 0 0,4 7 0 0,0-8 0 0,0-3 0 15,0-4 0-15,4 4 0 0,5 4 0 0,-1-4 0 16,5-1 0-16,-1 1 0 0,1 4 0 0,-5 7 0 16,5-8 0-16,-1 8 0 15,1 0 0-15,-5 0 0 0,5 0 0 0,-5 0 0 0,1 4 0 0,-5 3 0 16,-4-7 0-16,4 8 0 0,0-1 16 0,-4-7-2 15,0 12 0-15,-4-5 0 0,4 4-14 0,0-11 11 0,0 0-11 0,0 0 10 16,0 0-10-16,0 0 0 0,0 0 0 0,0 0 0 16,0 0 0-16,0 0-16 15,8 0 4-15,1 0 1 16,-1-4-31-16,0 1-6 0,-3-1-2 0,3 4 0 16,-8 0-41-16,0 0-8 0,0 0-1 0,0 0-1 0,0 0 81 0,-13 4 20 0,-3 7 0 0,-5 0 0 15,0 0 60-15,0 4 16 0,0-4 3 0,-4 1 1 16,4-1-19-16,0 0-3 0,4 0-1 0,4 0 0 15,1-3-25-15,3-5-6 0,1 5-1 16,8-8 0-16,0 0-25 0,0 0 8 0,0 0-8 0,0 0 0 16,0 0-8-16,13-4-8 0,-1-3 0 0,5-1-1 15,8-3-53-15,-4 0-10 0,4-4-3 0,5 0 0 16,-1-4-138-16,0 1-28 0,1-1-6 0,-5 1-1 16,-4 3 0-16,0 3 0 15,-4 1 0-15,-9 8 0 0,-8 3 214 0,-4 7 42 0,0 8 9 0,-9 11 2 16,-4 0 9-16,-8 11 3 0,-4 1 0 0</inkml:trace>
  <inkml:trace contextRef="#ctx0" brushRef="#br0" timeOffset="48759.3957">21446 11169 115 0,'0'0'0'0,"0"0"10"0,0 0-10 0,0 0 0 0,0 0 0 0,0 0 0 16,0 0 451-16,0 0 88 0,0-3 17 0,0 3 4 16,0 0-316-16,0 0-64 0,0 0-13 0,0 0-3 15,0 0-41-15,0 0-9 0,0 0-2 16,0 0 0-16,0 0-42 0,0 0-9 0,0 0-1 0,13 3-1 16,-5 1-13-16,-4 4-2 0,0-1-1 0,5 8 0 15,-9-4-29-15,4 8-6 0,0-1 0 0,0 5-8 16,0 3 9-16,-4 0-9 0,0 0 0 0,5 4 9 15,-5-8-9 1,4 1 0-16,4-5 0 0,1-3 0 16,-1 0 0-16,0-4 0 0,5-3 0 0,-5-1-11 15,1 1 2-15,-1-5 0 0,5-6 0 0,-1-1 0 16,5-4 9-16,0-6 0 0,4-5-9 16,4-7 9-16,0 0 0 0,5-8 0 0,-10-3 0 0,1-4 0 0,0 0 0 0,5-4 0 15,-1-3 0-15,4-4 8 0,-4-1-8 0,0 5 0 0,9-4 0 0,-5 3 0 16,5 1-36-16,4 3-2 0,-1 8-1 15,1-4 0-15,-4 7-70 0,-1 5-15 0,-3 2-2 0</inkml:trace>
  <inkml:trace contextRef="#ctx0" brushRef="#br0" timeOffset="49353.2636">23140 11087 633 0,'0'0'56'0,"0"0"-44"15,0 0-12-15,0 0 0 0,0 0 450 0,0 0 88 16,0 0 18-16,0 0 3 0,5-3-345 0,-5 3-69 15,8-4-13-15,0 4-4 0,1 0-51 0,3 4-10 16,-3-1-3-16,-1 1 0 0,0 4-51 0,-3 3-13 16,-1 0 0-16,-4 4 0 0,0 7 54 0,4 8 8 15,-4 0 2-15,0 0 0 0,4 0-52 0,-4-4-12 16,4 3 0-16,1-10 0 16,-1 0 0-16,4-4 0 0,1-4 0 0,3 0 0 0,-3 0 0 0,-1-3 0 15,5-8 0-15,3 0 0 0,5-8 15 0,9-3 0 16,3-4 0-16,1-7 0 0,-5-1-15 15,9 1 0-15,4-8 8 0,4 0-8 16,-4-7 0-16,0 0 0 0,4-8 0 16,0-7 0-16,4-4 0 0,-8 8 0 0,-4-5 0 0,8 5 0 0,0 0 0 0,5 7 0 15,-1 7 0-15,-4 4 0 0,0 4-21 16,5 0-11-16,-14 4-1 0,1 7-1 0,-9 4 34 0,-3 3 0 0,-5 4 0 0,-5 4 0 16,-3 0-102-16,-9 4-23 0,-4-4-5 0,-4 8-835 15,-4 3-167-15</inkml:trace>
  <inkml:trace contextRef="#ctx0" brushRef="#br0" timeOffset="54126.1682">21790 12027 518 0,'0'0'46'0,"4"-4"-37"0,0 0-9 0,-4 4 0 16,0 0 281-16,0 0 55 0,0 0 10 0,0 0 2 15,0 0-93-15,0 0-19 0,0 0-4 0,0 0-1 0,0 0-87 0,0 0-18 16,0 0-3-16,-8 11-1 0,-1 1-65 0,-7 10-13 15,-5 0-2-15,0 15-1 0,-9 1-14 0,-3 6-3 16,-1 9-1-16,-3-1 0 0,3-4-4 0,5 4-1 16,-5 4 0-16,-4 0 0 15,-4 0 2-15,-4 4 1 0,4-1 0 16,-8 8 0-16,0-7-13 0,-5-4-8 0,-4 4 10 16,1 3-10-16,3-3-15 0,1-4-9 15,-5 3-1-15,4 1-1 0,9-8 44 16,0 0 9-16,4-7 1 0,4-4 1 15,5 0-29-15,-1-8 8 0,5-3-8 0,4-7 0 16,0-1 0-16,4-3 11 16,4-8-11-16,4-4 10 0,5 4-10 0,4-3 10 0,0-4-10 0,4-4 10 15,0 0-10-15,0 0 0 0,4 7 0 0,4 0 0 0,5-3-10 0,3 0 10 0,5 3 0 0,5-3-9 0,-5 4 9 0,4-8 0 0,0 3 0 16,13 1 0-16,-5-4 0 0,5 4 0 0,-4-4 0 16,16 3 8-16,4-3 15 0,9 0 3 0,-4 4 1 0,4-4 0 15,-9 0-27-15,5 4 0 0,8-4 0 0,5 4-11 16,-5-4 11-16,8 7 8 0,9 0-8 0,4 1 11 15,-12 3-11-15,-1-3 0 0,1-1 0 0,7 4 8 16,-3-3-8-16,0-1 0 0,0 4 0 0,-1 4 0 16,-16-4 0-16,-4-3 0 0,-9-1 0 0,-12 1 0 15,-9 3 0-15,1-4 0 0,-5-3 8 16,-4 4-8-16,-9-5 0 0,1 1 0 0,0-4 9 0,-13 0-9 16,0 0 12-16,0-11-3 0,-9 0 0 0,1-12 0 15,-5 1-9-15,1-12 8 0,-9 1-8 0,4-12 8 16,-4-7-8-16,-4-8 0 0,0-10 0 0,4-9 0 15,4-3 0-15,-8-7 0 0,4-4 0 0,0-12 0 16,-4 1-14-16,4-4 2 0,0-4 0 0,0-11 0 16,0 15-3-16,4 7 0 0,8 1 0 0,-3 3 0 15,-9 19 15-15,0 11 0 0,-4 14 0 0,0 1-9 0,-1 19 9 0,1 7 0 16,0 3 0-16,4 12-8 0,0 4 8 0,9-1 0 16,-1 4 0-16,5 1 0 0,8 3 0 0,0 0-12 15,0 0 12-15,0 0-12 16,0 0-81-16,12 11-17 0,5 0-3 0,4 0-1331 0</inkml:trace>
  <inkml:trace contextRef="#ctx0" brushRef="#br0" timeOffset="54922.2791">21723 12451 756 0,'0'0'33'0,"0"0"7"0,-9 8-32 0,-3-4-8 16,12-4 0-16,0 0 0 0,0 0 168 0,0 0 32 15,0 0 7-15,0 0 1 0,0 0-44 0,8-4-9 16,-4 0-2-16,5 0 0 0,-1 1-20 0,-8 3-4 15,0 0-1-15,0 0 0 0,0 0-20 0,0 0-5 16,0 11-1-16,-8 4 0 0,-5 11-31 0,-12 11-7 16,-4 12 0-16,-9 10-1 0,0 5-51 0,-4 3-12 15,-8 3 0-15,0 9 0 0,-1-8 27 16,-3-4 2-16,3 3 1 0,-3 1 0 16,8-11 3-16,4-4 1 0,0-8 0 15,4-3 0-15,9-12-34 0,8-3 0 0,4-11 0 16,9 0 0-16,-1-12-20 0,9-7-10 0,13-4-2 0,12-11-1 15,4-7 21-15,9-12 4 0,4-3 8 0,8-15-13 0,5-4 13 0,4-7-9 0,8 3 9 0,8-14-8 16,-4-1 8-16,1 1-8 0,-5-5 8 0,4-6-8 16,-16 10 8-16,-5 8 0 0,-8 11 0 0,-4 4-8 15,-13 11 8-15,-8 15 0 0,-5 11 0 0,-3 7-8 16,-9 8 8-16,-17 19 8 0,-4 11-8 0,-8 22 11 16,-5 11 7-16,5-3 2 15,-13 3 0-15,0 4 0 0,-9 8 13 0,-3 3 3 16,-1 1 1-16,5 3 0 0,0-8-17 0,-5 12-3 0,13-15-1 0,4-8 0 15,13-18-8-15,9-8-8 0,7-11 12 0,5-4-12 16,0-7 0-16,12-7 0 0,9-8-15 0,4-4 5 16,8-11-13-16,5-7-2 15,4-8-1-15,-5-4 0 0,13 1-2 16,5-12 0-16,-1 0 0 0,0-3 0 0,-4-4 15 16,-4-4 2-16,4-4 1 0,9-14 0 0,-13 7 10 15,-4 14 0-15,-9 12 0 0,-8 8 0 0,-8 18 0 0,-9 8 12 0,-4 7-2 0,-13 26-1 0,-8 11 14 16,0 11 2-16,-4 12 1 0,-4 7 0 0,-5 4-10 0,1-4-3 15,-1-4 0-15,0-3 0 0,5-4-13 0,4-11 8 16,8-4-8-16,9-12 0 16,4-6-104-16,12-8-28 0,5-4-4 0,3-7-1228 0</inkml:trace>
  <inkml:trace contextRef="#ctx0" brushRef="#br0" timeOffset="55628.0466">23174 12224 2419 0,'-4'-4'53'0,"4"4"11"0,0 0 3 0,0 0 1 0,0 0-55 0,0 0-13 0,0 0 0 0,0 0 0 16,0 0 105-16,0 0 19 0,0 0 3 0,12-3 1 0,1 6-52 0,-5 1-9 16,-8-4-3-16,9 11 0 0,-1 12 0 0,-4 6 0 15,-4 5 0-15,0 7 0 0,-12 7-37 0,-1-7-8 16,-4 8-2 0,-8 11 0-16,0-1-7 0,-9 8-2 0,1-3 0 0,-5-1 0 15,0 0-8-15,-12 16 0 0,4-1 0 0,4-4 0 16,4 1 0-16,5-12 0 0,-1 1 0 0,9-5 0 15,4-10-16-15,0-5-8 0,4-6-1 16,0-1-1-16,9-7 40 0,0 0 8 0,3-8 2 16,1-7 0-16,0-4-39 0,8 4-7 0,0-8-2 0,9 1 0 0,-5-4 34 15,13 3 6-15,9-7 2 0,12-4 0 0,0-3-29 0,4-4-5 16,8-1-2-16,9-6 0 0,4 7 18 0,-4-1 0 16,4-2 0-16,-12 2 0 0,-1 1 48 0,5 0 12 15,0 4 4-15,4-1 0 16,4 1-103-16,-4 3-20 0,0 4-4 0,8-4-1 0,-8 4 52 0,-4-4 12 0,-5 4 0 15,1 4 0-15,-1-4 0 0,-4 4 0 0,5 0 0 0,0-1 0 16,-5 1 19-16,0 4 6 0,-4-5 2 0,-4 1 0 16,0 0-27-16,-8-4 0 0,-1 3 8 0,1-3-8 15,-1 4 31-15,1-4 4 0,-9 0 1 0,0 0 0 16,5 0-36-16,-5-4 0 0,-8 4 0 0,-5-3 0 16,1-5-13-16,-9 1-10 0,-4-4-1 0,-8-4-1 15,-5-4 40-15,0-3 8 0,-8-8 1 0,-4-4 1 16,0-7-14-16,-4-3-3 0,-1-9-8 0,1-6 12 15,-5-1-12-15,1-3-8 0,-5-12 8 0,-4-7-13 0,4 0-5 16,-3-3-1-16,-1-5 0 0,-5-7 0 16,6 8-13-16,-1 7-4 0,0 0 0 0,0 4 0 0,0 14 22 0,8 8 4 15,-4 8 1-15,5 11 0 0,4 7 0 0,-1 11 0 16,5 1 0-16,0 3 0 0,8 7 9 0,0 1 0 16,5-1 0-16,3 8 0 0,5-3-9 0,4 3 0 15,0 0 0-15,0 0 0 16,0 0-132-16,13 3-27 0,-1 5-4 0,5-1-2 0</inkml:trace>
  <inkml:trace contextRef="#ctx0" brushRef="#br0" timeOffset="56167.9315">23451 12485 2134 0,'0'0'95'0,"0"0"19"0,4-7-91 0,0-5-23 0,0 5 0 0,-4 7 0 16,0 0 170-16,0 0 30 0,0 0 5 0,0 0 2 16,0 0-102-16,0 0-20 0,0 0-4 0,0 0-1 15,-8 15-33-15,-5 7-7 0,-3 12-2 0,-5 10 0 16,-5 1-22-16,-7 11-4 0,3 0 0 0,1 0-1 15,-4-11-11-15,7 3 0 0,5-3 9 0,0-8-9 16,5-3 0-16,3-8 0 0,1-4 0 0,3 0 8 0,5-7-8 16,4 0 0-16,0-7 0 0,0-8 0 0,8 3-21 0,9-3 1 15,0-3 0-15,8-5 0 0,0-7 2 0,9-3 1 16,8-5 0-16,0-7 0 0,4 1 17 0,0-5 0 16,8-7-8-16,1-4 8 0,-1 1 0 0,-3-1 0 15,-5-4 0-15,4 5 0 0,-12 3 0 0,0 11 0 16,-9 4 0-16,-8 7 0 0,0 8 0 0,-13 7 0 15,-8 4 0-15,-4 19 0 0,0 7 12 0,-13 15 4 16,1 11 0-16,-10 4 0 0,-7 4 2 0,-1-1 1 16,-8-3 0-16,0 4 0 0,0-8-19 0,5-7 0 15,3 0 0-15,5-12 0 0,4 1 0 0,8-12 0 16,8 0 0-16,5-7 0 0,8-4 0 0,5-7 0 16,8 0-10-16,8-8 10 0,8-3-8 0,9-12 8 0,0-3-10 15,4-4 10-15,0-4-12 0,5 0 12 0,3-7-13 16,5-4 5-16,0 0 8 0,-1-4 0 0,-3 0 0 15,-5 4 0 1,-4 4-42-16,-12 3-3 0,-5 16-1 0,-3 7 0 16,-14 7-117-16,-8 15-23 0</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2-14T22:15:43.525"/>
    </inkml:context>
    <inkml:brush xml:id="br0">
      <inkml:brushProperty name="width" value="0.05292" units="cm"/>
      <inkml:brushProperty name="height" value="0.05292" units="cm"/>
      <inkml:brushProperty name="color" value="#FF0000"/>
    </inkml:brush>
  </inkml:definitions>
  <inkml:trace contextRef="#ctx0" brushRef="#br0">9421 9243 1094 0,'-16'30'48'0,"7"-23"11"0,9-7-47 0,0 0-12 16,-8 4 0-16,8-4 0 0,0 0 330 0,0 0 64 15,0 0 13-15,0 0 2 0,0 0-264 0,0 0-53 16,0 0-10-16,0 0-2 0,0 0-37 0,17 0-7 16,-1 0-2-16,10 0 0 0,7 0-6 0,1 0 0 15,3-4-1-15,5 4 0 0,5 0 0 0,3 0 0 16,0 0 0-16,9 0 0 0,4-4-7 0,0 4-2 0,12 0 0 15,5-3 0-15,-5 3-6 0,5-4-2 0,4 4 0 0,8 0 0 16,1 0-2-16,-5 0 0 0,4-4 0 0,4 4 0 16,-12 0-8-16,4 0 10 0,9 0-10 0,3 0 10 15,-20-4-10-15,4 1 8 0,-4-1-8 0,4 0 8 16,-9 1-8-16,-8-5 12 0,-8 4-12 0,4-3 12 16,0-1-12-16,-9 1 12 0,-16 0-12 0,0-1 12 15,8 1-12-15,-8-1 0 0,-13 4 9 0,0 1-9 16,-4-1 0-16,-4 0 0 0,-1 1 0 0,-7-1 8 15,-9 4-8-15,0 0-10 0,0 0 10 0,0 0-13 16,0 0-15-16,-9 4-4 0,1 3 0 0,0 4 0 16,3 0-146-16,-7 1-30 0</inkml:trace>
  <inkml:trace contextRef="#ctx0" brushRef="#br0" timeOffset="8272.1089">4619 10819 115 0,'0'0'10'15,"0"0"-10"-15,0 4 0 0,0 3 0 0,0-7 258 0,0 0 50 16,0 4 9-16,0-4 3 0,0 0-70 0,0 0-14 15,-4 8-2-15,4-8-1 0,0 0-65 0,0 0-14 16,0 0-2-16,0 0-1 0,0 0-27 0,0 0-6 16,0 0-1-16,0 0 0 0,4 7-53 0,5-3-12 15,-5-1-1-15,8 1-1 0,5-4-20 0,8 4-4 16,-4-4-1-16,13 4 0 0,-5-1 1 0,9 1 0 16,-4 4 0-16,12-8 0 0,0 3-13 0,4-3-2 15,-4 4-1-15,9 0 0 0,-17-1-10 0,-1 1 0 16,-3 4 0-16,-1-5 8 0,-3 1-8 0,-1 0 0 15,0-4 0-15,-12 4 8 0,8-1-8 0,-8-3 0 16,0 0 0-16,-4 0 0 0,-9 0 0 0,0 0 0 16,-4 0 8-16,0 0-8 0,0 0 0 0,0 0-11 15,0 0 3-15,0 0 0 16,0 0-122-16,-13 0-24 0,1 4-5 0</inkml:trace>
  <inkml:trace contextRef="#ctx0" brushRef="#br0" timeOffset="9136.9925">2845 10868 288 0,'0'0'12'0,"0"0"4"0,0 0-16 0,-8 0 0 15,4-4 0-15,4 4 0 0,0 0 359 0,0 0 69 16,-13 4 13-16,13-4 3 0,0 0-252 0,0 0-50 15,0 0-10-15,0 0-3 0,0 0-47 0,0 0-10 16,0 0-1-16,0 0-1 0,0 0-4 0,0 0-1 16,13-4 0-16,-1 0 0 0,1 4 8 0,3 0 2 15,1 4 0-15,8-4 0 0,-8 4-60 0,8-4-15 16,-4 3 0-16,17 1 0 0,4 0 51 0,-8 0 7 16,3-4 2-16,5 7 0 0,0-3-42 15,-8-1-8-15,4 1-2 0,8 0 0 0,-13 3-8 0,5-7 8 16,-4 4-8-16,3-4 8 15,-3 4-8-15,-5-4-11 0,-8 0 3 16,0 4 0-16,4-1 16 0,-8 1 4 0,4-4 1 0,-13 0 0 16,5 0-13-16,-5 0 0 0,-8 0 0 0,0 0 0 0,0 0-61 15,0 0-12-15,0 0-3 0,-12-4-880 0,-1 1-177 0</inkml:trace>
  <inkml:trace contextRef="#ctx0" brushRef="#br0" timeOffset="10307.9288">2661 11069 633 0,'0'0'56'0,"0"0"-44"0,-9 7-12 0,9-7 0 16,-8 11 263-16,-1-3 50 0,5-4 11 0,-4 3 1 0,4 1-131 0,-9-1-26 16,9 0-6-16,-9 1-1 0,13-1-43 0,0-7-9 15,0 0-1-15,0 0-1 0,0 0-47 0,0 0-8 16,0 0-3-16,0 0 0 0,0 0-23 15,4 8-5-15,17-4-1 0,-12-1 0 0,12 1-6 0,-4 0-2 16,8-1 0-16,-4-3 0 0,4 4 2 0,8 0 0 16,5 0 0-16,8 3 0 0,9-3 2 15,-1 3 0-15,9 1 0 16,9 3 0-16,7-4 2 0,-3 1 1 0,12-1 0 0,8 1 0 16,1-5-1-16,3 1 0 0,1 0 0 0,0-4 0 0,-1-4-9 0,-3 0-1 15,4 1-8-15,3-1 12 0,-16 0-12 0,-4 1 11 16,-4 3-11-16,-9-4 10 0,1 4-10 0,-1-4 0 0,-12 0 0 15,-1 4 8-15,-3-3-8 0,-13 3 0 0,4 0 9 0,0 0-9 16,-8 3 0-16,4-3 0 0,-13 0 0 0,-8 0 0 16,0 4 0-16,0 0 0 0,-8-4 0 15,-1 4 0-15,-8-1 0 0,5 1 0 0,-9-4 0 0,0 0 0 16,0 0 0-16,0 0 0 0,0 0 0 0,0 0 0 31,-13 4-104-31,1-1-24 0,-5 1-6 0,0 0-1227 0</inkml:trace>
  <inkml:trace contextRef="#ctx0" brushRef="#br0" timeOffset="10982.0969">1365 11561 403 0,'0'0'36'0,"0"0"-36"0,0 0 0 0,0 0 0 0,0 0 337 0,0 0 61 15,0 0 12-15,12 0 2 0,1 0-212 0,-9-4-42 16,4 4-9-16,9 0-1 16,-13 0-16-16,17 0-2 0,-4 0-1 0,12 0 0 0,1 0-65 0,12 0-12 15,0 0-4-15,21 0 0 0,16 0-19 0,5 0-4 16,4 0-1-16,25-4 0 0,-8 4-3 0,17-3-1 15,0-1 0-15,20 4 0 0,-3-4-3 0,-5 0-1 16,8 4 0-16,14-3 0 0,-18 3 8 0,-12-4 0 16,8 4 1-16,4 0 0 0,-20 0-13 0,-1-4-2 15,5 4-1-15,-5 0 0 0,-3 0-9 0,-18 0 0 16,-4 0 0-16,5 0 8 0,-9 0-8 0,-8 0 0 16,-9 0 0-16,-4 0 0 0,-4 0 0 0,-21 0 0 15,4 4 0-15,-17 0 8 0,-4-1-8 0,-4 1 0 16,-8-4 0-16,-9 0 0 0,-4 0 0 0,0 0 0 15,0 0 0-15,-8 11-11 16,-17 4-121-16,0 0-25 0,-5 0-5 0</inkml:trace>
  <inkml:trace contextRef="#ctx0" brushRef="#br0" timeOffset="27068.7369">14672 3232 288 0,'0'0'25'0,"0"0"-25"0,0 0 0 0,0 0 0 15,0 0 111-15,0 0 17 0,0 0 3 0,0 0 1 16,0 0 11-16,0 0 2 0,0 0 1 0,0 0 0 16,0 0-46-16,0 0-10 0,0 0-2 0,0 0 0 15,0 0 0-15,9-8 0 0,-1 5 0 0,1-1 0 0,-1 4-11 0,-8 0-2 16,0 0-1-16,0 0 0 0,0 0 43 0,0 0 9 16,0 0 2-16,0 0 0 0,0 0-52 0,-4 7-9 15,4 1-3-15,0 3 0 0,-4 4 0 0,-1 3 0 16,5 12 0-16,-4 0 0 0,0 11-11 0,0 15-2 15,0 0-1-15,-1 11 0 0,-3-4-24 0,4 8-5 16,0 0-1-16,4 7 0 0,0-3-11 0,0-4-9 16,4-8 12-16,-4 4-12 0,4-15 0 0,4 4 0 15,-8-4 0-15,5-3 0 0,-1-1 0 0,0-11 0 16,-4 1 0-16,4 6 0 0,0-6-12 0,5-5-7 16,-9-7-1-16,4-3 0 15,-4-5-107-15,0-10-21 0,-4 3-5 0,0-4-735 16,4-7-146-16</inkml:trace>
  <inkml:trace contextRef="#ctx0" brushRef="#br0" timeOffset="28084.3463">14811 3239 172 0,'0'0'8'0,"0"0"1"0,0 0-9 0,0 0 0 0,0 0 0 0,0 0 0 16,0 0 88-16,0 0 15 0,0 0 3 0,0 0 1 16,0 0-70-16,0 0-13 0,0 0-4 0,0 0 0 15,0 0 42-15,0 0 8 0,0 0 2 0,0 0 0 16,0 0-17-16,0 0-3 0,0 0-1 0,0 0 0 15,0 0-8-15,0 0-2 0,0 0 0 0,0 0 0 16,0 0-25-16,0 0-6 0,0 0-1 0,0 0 0 16,0 0-9-16,0 0 0 0,0 0 0 0,8-4 0 15,-8 4 0-15,0 0 0 0,0 0 10 0,0 0-10 16,0 0 0-16,0 0 0 0,0 0 0 0,0 0 0 16,0 0-13-16,0 0-10 0,0 0-1 0,0 0-1 0,0 0 40 15,0 0 8-15,0 0 1 0,0 0 1 0,0 0-25 0,0 0 0 16,0 0 0-16,0 0-376 15,0 0-72-15</inkml:trace>
  <inkml:trace contextRef="#ctx0" brushRef="#br0" timeOffset="30402.0604">14916 3224 1267 0,'0'0'28'0,"0"0"5"0,0 0 2 0,0 0 1 0,0 0-36 0,0 0 0 0,0 0 0 0,0 0 0 15,0 0 136-15,0 0 20 0,0 0 4 0,0 0 0 16,0 0-52-16,0 0-10 0,-9-3-2 0,1 3-1 16,4 0 26-16,4 0 6 0,0 0 1 0,0 0 0 15,0 0-85-15,0 0-17 0,0 0-3 0,0 0-1 16,0 0 22-16,0 0 4 0,0 0 0 0,0 0 1 16,0 0-12-16,0 0-2 0,0 0-1 0,8-4 0 15,1 4-10-15,-1 0-1 0,0 4-1 0,-3-1 0 16,7-3-22-16,-4 8 0 0,1-8 0 0,-1 0 8 15,1 0 15-15,-1 0 3 0,9-8 1 0,-5 8 0 16,1 8-15-16,4-8-2 0,0 0-1 0,8 0 0 16,-4 0-9-16,4-8 8 0,4 5-8 0,1-1 8 15,-5 4-8-15,0-8 0 0,8 5 0 0,-3 3 0 16,3-8 24-16,1 4-1 16,-5 1 0-16,5-1 0 0,-9 4-36 0,4-7-7 0,-4 3-2 0,5 0 0 0,-5 0 22 0,-4 4 0 15,4 0 0-15,5 0 0 0,-5 0 0 0,-4 0 0 16,4 0 0-16,0 0 8 0,-4-7-8 0,0 7 0 15,-4-4 0-15,-1 4 0 0,-3 0 0 0,4 0 0 16,-5 0 0-16,-12 0 0 0,13 0 0 0,-13 0 0 16,17-4 0-16,-17 4 0 0,0 0 9 0,0 0 0 15,12-3 0-15,-12 3 0 0,0 0-9 0,0 0 0 16,0 0 0-16,0 0 0 0,0 0 0 0,0 0 0 0,0 0 0 16,0 0 0-16,13 0 0 0,-13 0 15 0,0 0-4 0,0 0-1 15,13 0-10-15,-13 0 0 0,0 0 0 0,0 0 0 16,0 0 0-16,12 0 0 0,-12 0 0 0,0 0 0 15,13 0 0-15,-13 0 0 0,0 0 0 0,12 0 0 16,5 0 0-16,-17 0 0 0,17-8 0 0,-5 8 0 16,-12 0 0-16,13 0 0 0,-13 0 0 0,13 0 0 15,3 0 0-15,-16 0 0 0,0 0 0 0,0 0 0 16,13-3 0-16,-13 3 0 0,0 0 0 0,12 0 0 16,-12 0 0-16,0 0 0 0,13 0 0 0,-13 0 0 15,0 0 0-15,0 0-12 0,13-4 2 0,3 4 1 0,-16 0 9 16,0 0 0-16,0 0 0 0,13 0 0 0,0 0 0 15,-13 0 0-15,0 0 0 0,0 0 0 0,12-4 0 0,-12 4 12 16,0 0-2-16,0 0-1 0,0 0-9 0,0 0 0 16,0 0 0-16,0 0 0 0,0 0 0 0,0 0 0 15,0 0 0-15,0 0 0 0,0 0 0 0,0 0 0 16,0 0 0-16,0 0 0 0,13 0 0 0,-13 0 0 16,0 0 0-16,0 0 0 0,0 0 0 0,0 0 0 15,0 0 0-15,0 0 0 0,0 0 0 0,0 0 0 16,0 0 0-16,0 0 0 0,0 0 0 0,0 0 0 15,0 0 0-15,0 0 0 0,0 0 0 0,0 0 0 16,0 0 0-16,0 0 0 0,0 0 0 0,0 0 0 16,0 0 0-16,8 0 0 0,-8 0 0 0,0 0 0 15,0 0 0-15,9 0 0 0,-9 0 0 0,8 0 0 16,0 0 0-16,-8 0 0 0,0 0 0 0,0 0 0 16,0 0 0-16,13 0 0 0,-13 0 0 0,0 0 0 0,8 0 0 15,-8 0 0-15,0 0 0 0,0 0 0 0,0 0 0 0,0 0 0 16,0 0 0-16,0 0 0 0,0 0 0 15,9 0 0-15,-9 0 0 0,0 0 0 16,0 0 0-16,8 0 0 0,-8 0 0 0,0 0-9 16,0 0 9-16,8 0-13 0,-8 0 13 0,0 0 8 0,0 0 0 15,0 0-8-15,0 0 0 0,0 0 0 0,13 0 0 0,-13 0 0 16,8 0 0-16,-8 0 0 0,0 0 0 0,0 0 0 16,0 0 0-16,0 0 0 0,0 0 0 0,0 0 0 15,0 0 0-15,0 0 0 0,0 0 0 0,0 0 0 0,0 0 0 0,0 0 0 16,0 0 0-16,0 0 0 0,0 0 0 0,0 0 0 15,5 11 0-15,-5 4 0 0,0-4 0 0,0 8 0 16,0 0 0-16,0 7 0 0,0-8 0 0,0 8 13 16,-5 8-4-16,1 3-1 0,0 4-8 0,0 4 0 15,0 3 0-15,-1-3 0 16,1 4 9-16,0-1 0 0,0 0 0 0,0 5 0 16,-1-1-1-16,-3 4 0 0,4 0 0 0,0-4 0 15,0 4-8-15,-1-15 0 0,1 3-10 0,4 1 10 16,-4-4 0-16,0-4 0 0,4 1 0 0,0-5 0 15,0 4 0-15,0-7 0 0,0 4 0 0,4-1 0 16,-4-7 0-16,4 12 0 0,-4-16 0 0,0 12 0 0,-4-16 11 16,4 5-11-16,0-1 10 0,0-3-10 0,0-1 14 15,-4 1-3-15,4-12-1 0,0 8 0 0,-4-7 0 0,-1-1 0 16,1 1 0-16,4-8 0 0,0 0 6 0,0 0 0 0,0 0 1 16,0 0 0-16,0 0-17 0,0 0-11 0,-4 7 2 0,4-7 0 15,-4 4 9-15,4-4 0 0,-9 3 0 0,1 5 0 16,0-4 0-16,-5-4 0 0,0 0 0 0,-3 0 0 15,3 0 10-15,-8 0-2 0,0 0-8 0,-4 0 12 16,0 0-12-16,-5 0 0 0,5 0 0 0,-4 0 0 16,-9-4 0-16,0 0 0 0,1 0 0 0,-5 4 0 15,4 0 0-15,4 0 0 0,-3-3 0 0,-1-1 0 16,0 4 0-16,0-4 0 0,1 1 0 0,-5-1-10 16,4 0 10-16,-4-3 0 0,0 3 8 0,4 0-8 15,5 0 0-15,-1 4 0 0,1-7 0 0,-1 7 0 16,1-4 0-16,-1 4 0 0,5 0 0 0,-1-3-12 0,5-1 12 15,0 4 0-15,0 0 10 0,8 0-10 0,5 4 0 16,-5-4 0-16,0-4-11 0,-4 4 11 0,8 0-16 16,5 0 5-16,0 4 1 0,3-4 0 15,-3 3-88-15,4-3-18 0,-5 0-3 0,1 0-849 16,4 0-169-16</inkml:trace>
  <inkml:trace contextRef="#ctx0" brushRef="#br0" timeOffset="31159.224">17248 3232 1267 0,'0'0'56'0,"0"0"12"0,0 0-55 0,0 0-13 0,0 0 0 0,0 0 0 16,0 0 156-16,-9 0 29 0,1 0 6 0,-5 0 1 16,9 0-29-16,-4 0-6 0,-1 3-1 0,9-3 0 15,0 0-44-15,0 0-10 0,0 0-2 16,0 0 0-16,0 0-54 0,0 0-11 0,0 8-3 0,0 7 0 16,5 7 4-16,-5 8 0 0,0 7 0 0,-9 12 0 15,1 7 0-15,-1 7 0 0,5 11 0 0,-4 8 0 16,-5 0-12-16,1 8-1 0,-1-4-1 0,5 3 0 15,-5-11-14-15,0-7-8 0,1 4 10 0,8-5-10 16,-1-6 0-16,1-5 8 0,0-3-8 0,0-7 0 16,4-8 0-16,0-4 0 0,0-3 0 0,0-1 0 15,4-14 0-15,-4 3-12 0,4-7 1 0,-4-8 0 16,0-7-157-16,0 0-32 0,9 0-7 0,-9-22-1 0</inkml:trace>
  <inkml:trace contextRef="#ctx0" brushRef="#br0" timeOffset="31952.2714">17222 3120 691 0,'0'0'61'0,"-8"0"-49"0,-4-4-12 0,3 4 0 15,1-4 387-15,-1 4 74 0,-3 0 15 0,3-7 4 16,1 7-304-16,-5-4-61 15,13 4-12-15,0 0-3 0,0 0-30 0,0 0-6 0,0 0-2 0,0 0 0 16,17 0-40-16,-4 4-8 0,4 3-2 0,8-3 0 16,4 4-2-16,13-1-1 0,0-3 0 0,4 3 0 15,0 1-9-15,5-1 0 0,7-3 0 0,9 3 8 16,0-7-8-16,5 0 0 16,3 0 0-16,1 0 0 0,-5 0 0 0,0 4 12 15,-4-4-12-15,5 0 12 0,-14 0-12 0,1 0 0 16,0 0 0-16,4 0 0 0,-9-4 0 0,1 4 0 15,-13 0 0-15,0 0 0 0,-9 0 0 0,1 0 0 0,-9 4 9 16,-4-4-9-16,-4 0 11 16,-5 0-3-16,-12 0 0 0,0 0 0 0,0 0 24 0,0 0 4 0,0 0 0 0,0 0 1 15,0 0-11-15,0 0-2 0,0 0-1 0,0 0 0 16,0 0-8-16,0 0-2 0,5 15 0 0,-10-8 0 0,5 8-25 16,-4 0-6-16,0 0-1 0,0 0 0 0,0 0 40 0,-1 4 8 15,-3-1 2-15,4 5 0 0,-5-1 1 0,5 4 1 16,-4 4 0-16,4 7 0 0,-9 0-33 0,9 8 0 15,-9-8 0-15,5 12 0 0,0 3 0 0,-1-4 0 16,1 8 0-16,-1 4 0 0,1-8 0 0,4 8 0 16,-5-4 0-16,5 0 0 0,0-4 0 0,0-4 0 15,0-3 0-15,-1 3 0 0,1-3 9 16,4 0-9-16,-4-8 0 0,4 4 9 0,0-4-9 0,0 4 8 16,-4-3-8-16,4-12 8 0,0 3-8 0,-4 1-9 15,-1-4 9-15,5 0-13 0,0-3 22 0,-4-1 5 16,0-3 1-16,0 3 0 0,4-7-24 0,-9 4-5 15,5-8-1-15,-4 0 0 0,4 4 15 0,-1-11 0 16,-3 3 0-16,-4-3 0 0,-5 3 0 0,4-3 0 0,13-4 0 0,-8 4 0 16,-5 0 0-16,1-1 0 0,-1 1 0 0,-4-4 0 15,-4 0 15-15,-4 0 5 0,-4 0 2 0,-1 0 0 16,5 0-35-16,0-4-7 0,-4 4-2 0,4-3 0 16,-5-1 38-16,1-4 7 0,-1 8 1 0,1-7 1 15,-4 3-25-15,-1 0 0 0,-4-3 0 0,-8 7 0 16,4-11 0-16,-4 7 0 0,0 0 0 0,0 4 0 15,0-7 8-15,0 7-8 0,-1 0 8 0,1 0-8 16,4 0-18 0,0 0-9-16,0 7-1 0,0-7-1 0,5 0 29 0,3 0 0 15,1 0 0-15,-1 0 0 0,9 0 16 0,0 0 8 0,4 0 3 16,4 0 0-16,4 0-43 0,1 0-9 16,-1-7-2-16,5 7 0 0,-1 0 39 0,5 0 8 0,0-4 2 0,4 4 0 15,0 0-145-15,17-7-29 0,0-8-5 16,12 0-2-16</inkml:trace>
  <inkml:trace contextRef="#ctx0" brushRef="#br0" timeOffset="32585.2247">19550 3221 2188 0,'0'0'48'0,"0"0"11"0,0 0 1 0,0 0 1 0,0 0-49 0,0 0-12 16,0 0 0-16,0 0 0 0,-8 0 103 0,8 0 17 16,0 0 4-16,0 0 1 0,0 0-37 0,0 0-8 15,0 0-2-15,0 0 0 0,0 0-16 0,0 0-3 16,0 0-1-16,0 11 0 0,-4-4-6 0,-1 8-2 16,1 4 0-16,4 3 0 0,-4 8-12 0,4-4-2 15,0 11-1-15,0 4 0 0,-4 0-11 0,0 0-1 16,-1 11-1-16,1-7 0 0,0 11-6 0,-4 19 0 15,3-1-1-15,-3 8 0 0,4 0-5 0,0-11-1 16,0 0 0-16,-5 7 0 0,5-4-1 0,-4-3 0 16,3 8 0-16,-3-5 0 0,0-7 3 0,3 0 0 15,1-7 0-15,0-1 0 0,-4-3-11 0,3-15 0 0,1 4 0 0,0-4 0 16,0-7 0-16,0-1 0 0,-1-7 0 0,5-3 0 16,0-5 0-16,0-3 0 0,-8-7 0 0,8-5 0 15,0 1 0-15,-4 0 0 0,4-1 0 0,0-3 0 16,4-11-160-16,4 0-35 0</inkml:trace>
  <inkml:trace contextRef="#ctx0" brushRef="#br0" timeOffset="39286.6991">14605 2859 2120 0,'0'0'94'0,"-4"4"19"0,-4-4-90 0,4 4-23 0,4-4 0 0,-5 7 0 16,-3-3 122-16,4-1 20 0,-5 1 4 0,1 4 1 15,0-8-67-15,-1 7-12 0,-3 4-4 0,-5 8 0 16,-4 0-10-16,0 10-2 0,-4 5-1 0,-13 14 0 0,0 4-12 0,-4 23-3 16,-4 7 0-16,0 19 0 15,4-16-3-15,-4 12-1 0,4 8 0 0,-4 21 0 16,4-10-15-16,4 3-3 15,13-3-1-15,4 3 0 16,9-7-13-16,7-4 0 0,14-11 0 16,12-1-10-16,4-14 10 0,8-7 0 15,14-8 0 1,3 4 0-16,0-8 0 0,5-7 0 0,3-4 0 0,18-3 0 0,8-12-104 16,8-11-20-16,9-11-3 0</inkml:trace>
  <inkml:trace contextRef="#ctx0" brushRef="#br0" timeOffset="39817.3431">18741 2699 2419 0,'0'0'53'0,"4"-8"11"0,4 1 3 0,1 3 1 0,-5-3-55 0,0 7-13 16,0-11 0-16,-4 11 0 0,9 0 95 0,-5 0 16 16,0 0 3-16,4 11 1 0,1-11-31 0,-1 11-5 15,1 4-2-15,3 3 0 0,1 5-61 0,-5-1-16 16,9 8 0-16,-4 0 0 0,3 7 32 0,5 4 4 15,0 4 1-15,0 7 0 0,0 11-20 0,0 27-4 16,4 3-1-16,-8 8 0 0,-4-12 4 16,-5 4 0-16,-8 0 0 0,-8 19 0 15,-9-4 37-15,-4 0 8 0,-4-7 2 0,-17 14 0 16,4-7-51-16,0 1-12 0,-4 2 0 16,-8-10 0-16,4-8 0 0,4-30 0 0,-8 12 0 0,-1-8 0 15,5 8-89-15,-4 3-21 0,-5-15-4 16</inkml:trace>
  <inkml:trace contextRef="#ctx0" brushRef="#br0" timeOffset="44899.0336">21769 3668 1497 0,'0'0'66'0,"0"0"14"0,0 0-64 0,0 0-16 16,12 0 0-16,-3-4 0 0,-1 4 208 0,-8 0 39 0,0 0 7 0,0 0 2 15,-4-7-103-15,0 3-20 0,4 4-4 0,0 0-1 16,0 0-32-16,0 0-6 0,0 0-2 0,0 0 0 16,0 15-38-16,0 7-8 0,-4 8-2 15,4 22 0-15,-5 15-7 0,-3-7-1 0,4 11-1 0,-5-1 0 16,1 5 1-16,0 7 1 15,-5-4 0-15,5 4 0 0,-1 0-33 16,-3 11 0-16,8-11 0 0,-1-7 0 0,1-16 0 16,4-3 0-16,0-15 0 0,0 0 0 15,0-15-44-15,0-3-16 0,0-5-4 0,0-6 0 16,0-5-102-16,0-7-21 0,0 0-4 0,9-15-1 0</inkml:trace>
  <inkml:trace contextRef="#ctx0" brushRef="#br0" timeOffset="45370.244">21744 3455 2880 0,'0'0'64'0,"0"0"12"0,0 0 4 0,0 0 0 0,0 0-64 0,0 0-16 15,0 0 0-15,8 8 0 0,0 3 54 0,5-4 8 16,12-7 2-16,5 4 0 0,7-4-52 0,14-4-12 16,7-7 0-16,14 4 0 0,-1-4 24 0,4 3 3 15,5-3 0-15,0 4 0 0,0-5-27 0,-5 5 0 16,5-1 0-16,4 5 0 0,4-1 0 15,-9 4 0 1,-7 4 0-16,-1 7 0 0,-12-4 0 16,-5 5 0-16,-12-9 0 15,-12 5 0-15,-1-1 0 0,-8 12 0 16,0-12 0-16,-4 12 0 16,-5 3 0-16,-8 1 0 15,1 6 0-15,-1 9 0 0,-8-5-16 16,4 4-6-16,-5 4-1 0,1 4 0 15,0 7 55-15,0 4 10 0,0 8 2 0,-1 6 1 16,1-3 16-16,0 1 3 0,4-5 1 0,-4 11 0 0,4-10-53 0,4 3-12 0,-4 4 0 0,4 3 0 0,0-10 13 0,1-9 3 16,-1-2 0-16,0 3 0 0,-4-8-16 0,0-14 0 0,0 3 0 0,0-4 0 0,-4-3 0 0,0-4 0 0,-5-3 0 0,-3-5 0 0,-1 1 0 0,-8 0 8 0,-4-12-8 0,-9 4 0 15,-3-7 23-15,-14 0-2 0,-7-4 0 0,-18 0 0 16,-4-4-36-16,1 0-7 0,-5-7-2 0,-8 4 0 16,-9-5 45-16,4 5 9 0,5-1 2 0,-4 5 0 15,16-1-52-15,9 0-9 0,4 4-3 0,4 0 0 0,8 0 32 16,22 8 0-16,-5 3 0 0,8-7 0 0,10-4 0 0,-1 0 0 15,4 3 0-15,13-3 0 16,4 0-103-16,4-7-14 16,13-12-3-16</inkml:trace>
  <inkml:trace contextRef="#ctx0" brushRef="#br0" timeOffset="45867.0973">23946 3206 1612 0,'21'-12'72'0,"-21"12"14"0,0 0-69 0,0 0-17 0,0 0 0 0,0 0 0 0,-9 0 229 0,9 0 43 15,0 0 8-15,0 0 1 0,-8 0-153 0,8 0-32 16,0 0-5-16,0 0-2 0,0 0-26 0,-4 0-6 16,-1 4-1-16,-3 4 0 15,0 3-14-15,-5 7-3 0,-4 5-1 0,-4 14 0 0,0 4-30 0,-12 11-8 16,-5 4 0-16,-4 7 0 0,-4 5 0 0,4 10 0 16,-4 11 0-16,-4 38 0 0,8-19 8 0,12-7 1 15,1-4 0-15,8 11 0 0,8-11-9 0,5-1 12 16,0-10-12-16,8 0 12 0,4-23-12 0,0 1 0 15,9-9-12-15,-1 1 12 0,9-7-11 0,0-4 11 16,4-1-8-16,0-6 8 16,5-12-114-16,3-8-18 0,1-7-3 0</inkml:trace>
  <inkml:trace contextRef="#ctx0" brushRef="#br0" timeOffset="46119.9483">23946 3858 3056 0,'0'0'136'0,"0"0"27"0,0 0-131 0,0 0-32 16,0 0 0-16,-5 4 0 0,5-4 71 0,-4 14 7 0,0 1 2 0,-4 15 0 16,-5 7-12-16,0 8-1 0,5 0-1 0,-9 22 0 15,9-11-54-15,-5 0-12 0,9-4 0 0,0 4 0 0,4-8 0 0,-4 1 0 16,4-1 0-16,0 1 0 15,0-12-40-15,0-4-11 0,0 1-2 0,0-8-1 16,4 0-51-16,-4-11-11 0,0-8-1 0,0-7-1 16,0 0-104-16,0 0-21 0</inkml:trace>
  <inkml:trace contextRef="#ctx0" brushRef="#br0" timeOffset="46555.0927">23916 3612 921 0,'-21'0'82'0,"13"4"-66"15,8-4-16-15,0 0 0 0,0 0 416 0,-4 7 80 16,4-7 16-16,0 0 4 0,0 0-352 0,4 11-69 16,4 0-15-16,9-3-2 0,0 3-50 0,12-7-9 15,1 3-3-15,11 1 0 0,1-1-16 0,9 4 0 16,3-7 8-16,1 11-8 0,-5-15 0 0,-4 7 0 16,0 5 0-16,1-5 0 0,-1 4 0 0,-4 4 0 15,-9-4 0-15,5-3 0 0,-9 3 0 0,-4 0 0 16,-8-3 0-16,-4 3 0 0,-5-4 0 15,1 4 0-15,-9 1 0 16,-9 6 0-16,-3 1 16 0,-1 7 0 16,0 0 0-16,5 0 0 15,0 0-16-15,-1 4 0 16,1 3-11-16,-1 1 11 16,5 7 21-16,0-4 11 0,0 1 3 0,0 6 0 0,0 1-14 0,4 3-2 0,0-3-1 15,0 4 0-15,0-5 37 0,0 5 7 0,0-5 2 0,0 1 0 0,-5-8-52 0,5-3-12 0,-8 0 0 0,4-1 0 0,-5-7 0 0,-3-3 0 16,3-5 0-16,-3-3 0 0,-5-4 0 0,-8 0 0 0,-4-3 0 0,-9-1 0 0,-8-3 26 15,-1-4-1-15,-7 0 0 0,-17-4 0 0,8-7-17 16,8-4-8-16,1 0 8 0,8 0-1 0,4 1-7 0,4 2 0 16,0-6-10-16,5 3 10 0,7 4-14 0,1 3 2 15,8 4 1-15,5-7 0 16,4 4-48-16,8 7-9 0,0 0-3 0,8-4-962 16,9 0-193-16</inkml:trace>
  <inkml:trace contextRef="#ctx0" brushRef="#br0" timeOffset="46828.072">24944 3865 2476 0,'-38'11'220'0,"30"-11"-176"0,8 0-35 0,0 0-9 16,0 0 165-16,0 0 31 0,0 0 7 0,0 0 1 15,0 0-95-15,4 4-18 16,-4-4-4-16,0 0-1 0,0 0-58 0,0 11-11 0,4 8-2 0,0 11-1 16,-4-4-14-16,4 22 0 0,-4-3 8 0,0 11-8 15,0-11 0-15,-4 11 0 0,0-1 0 0,-4 9 0 16,-1 3 19-16,1 4 4 0,-1-4 1 0,5 4 0 16,-4-16-39-16,0-6-7 0,-5-4-2 0,0-1 0 15,5-10-15-15,-5-4-3 0,5 0-1 0,-5-4 0 16,5-8-116-16,4-7-23 0,-5-3-5 0</inkml:trace>
  <inkml:trace contextRef="#ctx0" brushRef="#br0" timeOffset="47083.0007">25082 3314 2246 0,'-8'3'200'0,"8"-3"-160"16,0 0-32-16,4 12-8 0,-4 3 198 0,4-4 38 15,5 11 8-15,-1-3 2 16,0-1-150-16,1 5-31 0,3 3-5 0,5-4-2 0,4 8-8 0,-4 0-2 16,4 7 0-16,8 8 0 0,1 3-24 0,-9 1-4 15,-5 10-2-15,-3 5 0 0,4 10-18 0,-9-10 0 16,0 10 0-16,-3-7 0 0,-5 11 23 0,-9 27 1 16,-3-5 0-16,-1 5 0 0,-4-16-24 0,1-7 0 0,-5-11 0 0,0 0 0 15,-5-4 0-15,1-4 0 0,-8 4-12 0,-9-7 4 31,-4-4-109-31,-9 3-22 0,-12-18-4 0</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2-14T22:17:52.197"/>
    </inkml:context>
    <inkml:brush xml:id="br0">
      <inkml:brushProperty name="width" value="0.05292" units="cm"/>
      <inkml:brushProperty name="height" value="0.05292" units="cm"/>
      <inkml:brushProperty name="color" value="#FF0000"/>
    </inkml:brush>
  </inkml:definitions>
  <inkml:trace contextRef="#ctx0" brushRef="#br0">14991 6165 1267 0,'-4'3'112'0,"-4"1"-89"15,-1-4-23-15,5 4 0 0,4-4 209 0,0 0 38 16,0 0 7-16,0 0 2 0,0 0-123 0,0 0-24 16,0 0-5-16,0 0 0 0,0 0-47 0,8 3-9 0,5-3-1 0,12 0-1 15,0 4-2-15,13-4-1 0,0 0 0 0,12 0 0 16,5 0 29-16,8 4 5 0,0-4 2 0,8 0 0 15,4 0-31-15,13 0-5 0,9 0-2 0,12 0 0 16,-4 0-19-16,0 0-4 0,4-8-1 0,16 1 0 16,-3 3-2-16,4 4-1 0,0 0 0 0,21 0 0 15,-13 0-6-15,0 0-8 0,-4 4 11 0,-21 0-11 16,8-1 12-16,9 5-4 16,0-1 0-16,4 1-8 0,0-1 16 0,9 1-3 15,-1-1-1-15,55 1 0 0,-51-1 5 0,1 1 1 0,0-5 0 16,3 5 0-16,-24-5-18 0,-13 1 0 0,0 4 0 15,0-5 0-15,-8 5 0 0,-9-4 0 16,-12-1 0-16,-21-3 0 0,-1 0 0 0,-7-3 0 16,-14 3 0-16,-3 0 0 0,-5 0 0 15,-8 0 0-15,-4 0 0 0,0 0 0 0,-9-4 0 16,-8 4 0-16,0 0 8 0,0 0-8 0,-12 0-39 0,-5-8-11 16,-4 5-2-16,4-1-979 0,-4 4-195 0</inkml:trace>
  <inkml:trace contextRef="#ctx0" brushRef="#br0" timeOffset="3697.4117">9455 9414 1814 0,'0'0'40'0,"0"0"8"0,0 0 1 0,0 0 3 0,0 0-42 0,0 0-10 16,0 0 0-16,0 0 0 0,0 0 151 0,0 0 28 16,0 0 5-16,0 0 2 0,0 0-76 0,0 0-15 0,0 0-3 0,0 0-1 15,0 0-32-15,13 0-7 0,-5-7 0 0,9-1-1 16,-5 5-15-16,5-9-4 16,4 5 0-16,0 0 0 0,0-1 6 0,4 4 1 0,-8-3 0 0,4-1 0 15,4 5-9-15,0-5-2 0,0 1 0 0,1 3 0 16,-1 0-8-16,4 1-1 0,0-1-1 15,5 0 0-15,4 0-31 0,0 1-7 0,-1-1 0 16,5 4-1-16,4-4 68 0,-4 1 13 0,4 3 4 0,9 0 0 16,-13 0-52-16,0 0-12 0,4 0 0 0,4 0 0 15,5 0 0-15,-5 0 0 0,9 0 0 0,0 0 0 16,-1 0 0-16,1 0 0 0,0 0 0 0,-1 0 0 0,-3 0 0 16,-5 0 0-16,1 0 0 0,12-4-10 0,-1 4 10 15,1 0 0-15,-16 0 0 0,7 0 8 0,-4 0 0 0,-3 4 0 16,3-4 0-16,-8 3 0 0,-9-3-8 15,5 4 0-15,0-4 0 0,0 0 0 0,-9 0 0 0,4 0 0 16,9 0 0-16,-4 0 0 0,4 0 0 0,-8 0 8 16,-5 0-8-16,9 0 8 0,8 0-8 0,-8 0 0 15,-13 0 0-15,8 0 0 0,1-4 0 0,-1 4 8 16,-7-3-8-16,-5-1 0 0,0 4 0 0,0 0 8 16,0-4-8-16,-5 4 0 0,-3-4 0 0,4 4 0 15,-1 0 0-15,1-3 0 0,-8 3 0 0,3-4 0 16,1 4 0-16,-1 0 0 0,1 0-8 0,-1 0-7 15,-12 0-1-15,9 0 0 0,8 0 16 0,-5 0 0 16,-12 0 0-16,0 0 0 0,13 0 16 0,-13 0 5 16,0 0 2-16,0 0 0 0,0 0-23 0,0 0 0 15,0 0 0-15,0 0 8 0,0 0-8 0,0 0 0 0,0 0 0 16,0 0 8-16,0 0-8 0,0 0 9 0,0 0-9 16,0 0 10-16,8 0-10 0,-8 0-9 0,0 0 9 0,0 0-13 15,0 0 3-15,0 0 1 0,0 0 0 0,0 0 0 16,0 0-5-16,0 0-1 0,0 0 0 0,0 0 0 15,-8-4 15-15,8 4 0 0,0 0 0 0,0 0 0 16,-4 0-109-16,-5 0-19 16,1 0-4-16,-1 8-1323 0</inkml:trace>
  <inkml:trace contextRef="#ctx0" brushRef="#br0" timeOffset="7746.6507">13293 9351 518 0,'0'4'46'0,"-9"-4"-37"15,1 0-9-15,-5 3 0 0,9-3 268 0,-4 0 51 16,3 4 10-16,1 0 3 0,0-4-136 0,0 4-26 15,0-4-6-15,4 0 0 0,0 0-54 0,0 0-10 0,0 0-3 16,0 0 0-16,0 0-29 0,0 0-5 0,12 0-2 0,9 0 0 16,4-4-18-16,9 0-4 0,-5 0-1 0,9 1 0 15,-4 3 5-15,8-4 1 0,0 0 0 0,4 0 0 16,4 1-1-16,5 3 0 0,7-4 0 16,14 0 0-16,-5 4 21 0,5-3 5 0,3-1 1 15,-16 4 0-15,9-4-56 0,3 4-14 16,5-4 0-16,8 1 0 0,0 3 0 0,0-4 0 15,-4 4 8-15,29-4-8 0,-12 0 0 0,-1 4 0 0,1 0 0 16,0 0 0-16,-17 0 0 0,-9 0 0 0,-4 0 0 0,1 4 0 16,-9-4 16-16,0 0-2 0,-1 0-1 0,6 0 0 15,-10 0-13-15,5 0 0 0,-12 4 0 16,3-4 0-16,-8 4-8 0,0-4-5 0,-8 0-1 0,0 3 0 16,-9-3 14-16,1-3 0 0,-5 3 0 0,-4 0 0 0,4-4 0 15,0 4 0-15,-4 0 0 0,-4 0-9 0,4 0 9 0,0 0 0 16,0 0 0-16,0 0 0 0,0 0 0 0,0 0 0 15,-5 4 0-15,5-4 0 0,-8 0 0 0,4 0 0 16,-5 0 0-16,5-4 0 0,-9 0 0 0,-8 4 0 16,0 0 0-16,0 0 0 0,0 0 8 0,0 0 1 15,0 0 0-15,0 0 0 16,0 0-78-16,0-4-16 0,-4 1-3 0,-8 3-1427 16</inkml:trace>
  <inkml:trace contextRef="#ctx0" brushRef="#br0" timeOffset="17228.2763">8268 8773 1800 0,'-17'-3'40'0,"17"3"8"0,-4 0 1 0,0-4 1 0,0 4-40 0,4 0-10 0,-4-4 0 0,4 4 0 16,0 0 140-16,0 0 25 0,0 0 6 0,12-7 1 15,9 3-48-15,-8-4-10 0,3 1-2 0,5 3 0 16,0-3-31-16,9 7-6 0,-9-8-2 0,12 5 0 15,5-1-22-15,0 0-5 0,8 0-1 0,0 1 0 16,-8-1-24-16,4 0-5 0,0 1 0 0,4 3-1 0,-8-4-15 16,3 0 0-16,-11 4 8 0,3-4-8 15,-7 1-70-15,-5-1-17 0,0 0-3 0,-5 0-835 16,1-3-167-16</inkml:trace>
  <inkml:trace contextRef="#ctx0" brushRef="#br0" timeOffset="17481.036">8725 8244 3150 0,'0'0'69'0,"0"0"15"15,0 0 2-15,0 0 2 0,0 0-70 0,0 0-18 0,0 0 0 0,0 0 0 0,9 8 44 0,3 3 4 16,5 0 2-16,4 8 0 0,4-5-20 0,4 1-4 16,1 0-1-16,3 8 0 0,-3-1-14 0,8-3-3 0,-13-8-8 15,12 7 12-15,5-6-12 0,-4 2 0 16,-4-2 0-16,3-5 0 0,-3 4 8 0,-5-3-8 15,-8 3 0-15,-4-4 0 0,-4-3 0 0,-5 4 8 16,-4 3-8-16,-4 4 0 0,-12 0 0 0,-9 7 9 0,0 4-9 16,-17 4 8-16,4 3-8 0,-12 5-16 15,9 3 4-15,-5 3 1 16,4-6-165-16,4 6-34 0</inkml:trace>
  <inkml:trace contextRef="#ctx0" brushRef="#br0" timeOffset="18456.954">6817 10514 691 0,'0'0'61'0,"0"0"-49"0,0 0-12 0,0 0 0 15,0 0 336-15,0 0 64 0,0 0 12 0,8 3 4 16,9-3-231-16,-4 0-45 0,8 0-10 0,0 4-2 15,8-8-41-15,0 4-9 0,13 0-2 0,-8 0 0 16,8 0-19-16,4 0-4 0,4 0-1 0,9 0 0 16,4 0-41-16,4-3-11 0,8-1 0 0,9 0 0 15,-4 4 26-15,0-4 3 0,4 1 1 16,4 3 0-16,-4-4-18 0,-1 0-3 0,1 0-1 16,-4 4 0-16,-13 0-8 0,-8-3 8 0,-5 3-8 15,-3 0 8-15,-5 0-8 0,-8 0 10 0,-5 0-10 0,-4 0 10 0,-3 0-2 0,-5 0 0 16,-9-4 0-16,-3 4 0 0,3 4 0 0,-8-4-8 15,-4 0 12-15,0 0-4 0,0 0 0 0,0 0-8 16,0 0 12-16,0 0-4 16,0 0-61-16,0 0-13 0,0 0-2 0,-8 3-886 15,-9 1-177-15</inkml:trace>
  <inkml:trace contextRef="#ctx0" brushRef="#br0" timeOffset="19838.6991">17969 8509 633 0,'0'0'28'0,"0"0"6"0,0 0-34 0,0 0 0 15,0 0 0-15,0 0 0 0,0 0 189 0,0 0 31 16,0 0 7-16,0 0 1 0,0 0-75 0,0 0-14 15,0 0-3-15,0 0-1 0,0 0 1 0,0 0 1 16,0 0 0-16,0 0 0 0,0 0-15 0,0 0-3 16,0 0-1-16,0 0 0 0,0 0-26 0,0 0-4 15,-4 3-2-15,-5 5 0 0,-3-8-34 0,-5 4-6 16,-8-4-2-16,-4 3 0 0,-9 1-19 0,-4 0-4 0,-4 3-1 16,-9 1 0-16,-3 3-9 0,-1 4-3 15,4-4 0-15,-3 4 0 0,-1-4-8 0,0 4 0 16,0 0 0-16,5 0 8 0,12-4-8 0,4 0 0 15,0-3 0-15,1 3 0 0,3 0 0 16,9-4 0-16,0 1 0 16,4-1 0-16,4 1-12 0,4-5-7 0,1-3-1 0,4 4-1 15,8-4-91-15,0 0-17 0,0 0-4 0,0 0-783 0,0 0-156 0</inkml:trace>
  <inkml:trace contextRef="#ctx0" brushRef="#br0" timeOffset="20202.443">17273 8352 2667 0,'0'0'118'0,"0"0"25"0,0 0-115 0,0 0-28 16,0 0 0-16,0 0 0 0,-13 0 96 0,13 0 12 16,-8 0 4-16,-5 4 0 0,5-4-48 0,8 0-10 15,-13 4-2-15,1 3 0 0,3 4-29 0,-7 4-7 16,3 4 0-16,-4-1-1 0,-4 5-15 0,4 3 0 15,-4 0 8-15,9 0-8 0,3 0 0 0,5-4 0 16,-4 5 0-16,0-9 0 0,3 1 0 0,1-1 0 16,-4 1 0-16,8-4 0 0,0-4 0 0,0 4 9 15,0-4-9-15,8 0 12 0,-4 1-12 0,5-5 0 16,-5 4 0-16,8 0 0 0,-7 1 0 0,3-5 10 16,0 4 1-16,13-3 0 0,0-5-11 15,5 5 8-15,-1-4-8 0,4-1 8 16,0 1-8-16,1 0 0 15,3 0 0-15,-3-4 0 16,-1 0-68-16,5 0-18 0,-5 0-4 0,5 0-1323 16</inkml:trace>
  <inkml:trace contextRef="#ctx0" brushRef="#br0" timeOffset="21153.3816">10030 10543 864 0,'0'0'76'0,"0"0"-60"0,0 0-16 0,0 0 0 0,0 0 238 0,0 0 45 15,-9 4 9-15,9-4 1 0,0 0-106 0,0 0-22 0,0 0-4 0,13-4-1 16,-1 4-54-16,9 0-11 0,-8 0-3 0,8 0 0 16,0 0-34-16,4 4-7 0,4-4-2 0,5 4 0 15,-5-4-16-15,13 0-3 0,-4 4-1 0,8-4 0 16,9 7 5-16,3-3 1 0,9-1 0 0,9 1 0 15,-5 0-8-15,1 0-2 0,-1-1 0 0,13 1 0 16,-9-4-17-16,9 4-8 0,8 0 8 0,9-1-8 16,-13-3 28-16,0 0 1 0,0 0 0 0,9 0 0 15,-5 0-17-15,4-3-3 0,-16-1-1 0,8 0 0 16,0 4 16-16,-8-4 2 0,0 1 1 0,-1-1 0 16,-3 0-38-16,-1 0-7 0,5 1-2 0,-4 3 0 15,-9 0 20-15,-4 0 8 0,-5 0-8 0,1 0 12 16,0 3-12-16,-9 1 9 0,0-4-9 0,1 8 8 0,-9-5-8 15,0 1 8-15,-5 0-8 0,1 0 8 0,-9-1 4 16,5 1 0-16,-5 0 0 0,1 3 0 0,-5-3-12 0,-4-4-9 16,4 0 9-16,-4 4-13 0,0-4 13 0,-4 3 8 15,0-3 0-15,-1 0-8 0,-3 0 0 0,-1 0 0 16,-3 4-10-16,-1-4 10 0,-8 0 0 0,9 0 0 16,-9 0 0-16,0 0 0 0,0 0 0 0,0 0 0 15,-9-7 0-15,1-1 0 16,-13 1-161-16,4-1-25 0</inkml:trace>
  <inkml:trace contextRef="#ctx0" brushRef="#br0" timeOffset="23806.1037">14224 10719 1897 0,'0'0'41'0,"0"0"9"0,-4-4 2 0,4 4 2 0,0 0-43 0,0 0-11 16,-9-4 0-16,9 4 0 0,0 0 118 0,0 0 22 15,-8 0 4-15,8 0 0 0,0 0-19 0,0 0-4 16,0 0-1-16,0 0 0 0,0 0-38 0,0 0-8 15,0 0-2-15,0 0 0 0,12-4-53 0,5 4-11 16,0-3-8-16,8 3 9 0,9 3 16 0,8 1 3 0,-1-4 1 16,18 4 0-16,0-4 3 0,8 4 0 15,0-8 0-15,13 0 0 16,-1 0-4-16,10 1 0 0,7-5 0 16,9 4 0-16,-9-3-12 0,9 3-4 15,0-3 0-15,8 3 0 0,-4-3 8 0,0-1 2 16,-4 4 0-16,8 1 0 0,-8-1-32 15,0 4-6-15,0 0-2 0,8 0 0 16,-20 0 29-16,-1 0 5 0,-4 4 2 0,8-1 0 16,-8 1-18-16,-4 0 0 0,-4 0 0 0,-9 3 0 0,-8 1 0 0,-4-1 0 0,-9 0 0 15,-4 1 0-15,-4-4 0 0,-12-1 0 0,-1 1 0 0,-4 4 0 0,-4-1 0 0,-4-3 0 0,-4 3 0 0,-1-3 0 0,-12-4 0 16,0 0 0-16,0 0 0 0,0 0 0 0,0 0 0 0,0 0 0 16,0 0 0-16,0 0 0 0,0 0 0 0,0 0 0 15,0 0 0-15,0 0 0 0,0 0 0 0,0 0 0 16,0 0 0-16,0 0 0 15,0 0-150-15,-12 4-34 0,3-4-6 16,1 0-2-16</inkml:trace>
  <inkml:trace contextRef="#ctx0" brushRef="#br0" timeOffset="28125.1282">11829 6750 2188 0,'0'0'97'0,"0"0"20"0,0 0-93 0,0 0-24 15,0 7 0-15,0-7 0 0,0 0 176 0,0 11 32 16,0-11 5-16,-9 8 2 0,-3 3-96 0,4 4-19 16,-1 0-4-16,-8 11-1 0,-8 7-55 0,4 12-12 15,0 11-1-15,-4 7-1 0,-8-3-26 0,-1 3-20 16,5 1 3-16,-1 3 1 0,9-4 44 0,-8 4 8 15,0-7 3-15,3 7 0 0,18-4-31 0,-13-3-8 16,0-4 0-16,-4 3 0 0,8-10 0 0,9-1 0 16,-1-3 0-16,1 0 0 0,-17-4 0 0,8-4 0 15,9-3 0-15,-5-1-12 16,-8-3-69-16,4-4-15 0,5-4-2 16,3-3-870-16,1 0-173 0</inkml:trace>
  <inkml:trace contextRef="#ctx0" brushRef="#br0" timeOffset="28349.2138">10961 7916 806 0,'-9'11'72'0,"9"-11"-58"0,0 8-14 0,0-8 0 15,9 7 464-15,-9-7 89 0,-9 4 19 0,5 3 3 16,8 5-378-16,1-1-75 0,-1 4-15 0,-4 7-3 16,8 0-36-16,0 8-8 0,1 0 0 0,-1 4-1 15,5-5-36-15,-1 1-7 0,5 0-2 0,0-4 0 16,0-4 2-16,4-7 0 0,4 0 0 0,13-4 0 15,4-7-28-15,-5 0-6 0,-7-8-1 0,7-3 0 16,1-8 6-16,4 0 1 0,-8-4 0 0,-1-3 0 16,-8-4-46-16,5-4-9 15,3 0-1-15,-8-11-1401 0</inkml:trace>
  <inkml:trace contextRef="#ctx0" brushRef="#br0" timeOffset="51700.1004">17839 10186 576 0,'0'0'51'0,"0"0"-41"15,0 0-10-15,0 0 0 0,0 0 309 0,0 0 60 16,0 0 12-16,0 0 3 0,0 0-103 0,0 0-20 0,0 0-4 0,0 0-1 16,0 0-173-16,8 7-35 0,1-3-8 0,-1 3 0 15,5-7-12-15,4 4-3 0,-1-4 0 16,5 0 0-16,-4 0-25 0,8-4 0 0,0 4 0 16,1-3 0-16,-1-5 56 0,0 4 7 0,-4 1 1 0,0-1 0 15,-4 0-52-15,4 4-12 0,-9-4 0 0,-3 1 0 31,-1 3-48-31,-8 0-13 0,0 0-3 0,0 0-887 0,0 0-177 0</inkml:trace>
  <inkml:trace contextRef="#ctx0" brushRef="#br0" timeOffset="51885.8378">18091 9940 3340 0,'0'0'74'0,"0"0"15"0,0 0 3 15,0 0 1-15,0 7-74 0,0 4-19 0,-5-3 0 0,5 3 0 0,-4-4 41 0,0 12 5 16,-4-4 1-16,3 4 0 0,1-1-24 0,0 8-5 16,-8 0-1-16,3 4 0 15,5-4-65-15,0 0-12 0,0 4-4 0,4-4 0 16,4 0-208-16,-4 0-41 0</inkml:trace>
  <inkml:trace contextRef="#ctx0" brushRef="#br0" timeOffset="52057.0248">18363 9962 3042 0,'-8'11'135'0,"8"-7"27"0,-4 3-130 0,4 1-32 16,0 3 0-16,0-4 0 0,0 8 97 0,-5 0 13 0,5-4 2 0,-4 8 1 15,0 3-63-15,0 8-13 0,0 8-2 0,0 3-1 16,4 0-34-16,-5 11 0 0,5-4 0 0,5-3 0 15,-5-8-147-15,4 0-36 0,8 19-7 16,5-26-2-16</inkml:trace>
  <inkml:trace contextRef="#ctx0" brushRef="#br0" timeOffset="52975.4764">16690 3001 460 0,'0'0'41'0,"0"0"-33"0,0 0-8 0,0 0 0 16,0 0 437-16,0 0 86 0,0 0 17 0,0 0 3 15,4-4-332-15,-4 4-67 0,0 0-12 0,0 0-4 0,8 0-61 0,-3 0-13 16,3 4-2-16,-4 7-1 16,5-4-31-16,-1 12-5 0,0 11-2 0,-3 7 0 0,-5 8 41 0,0 11 8 15,-5 11 2-15,5 4 0 0,-4-16-47 0,0 9-9 16,0-12-8-16,4-4 12 15,0-7-12-15,-4 0 0 0,-5-15 0 0,5 4 0 16,8-7-11-16,-4-1-7 0,-4-7-2 0,8-4 0 16,0 0-127-16,-4-11-25 15,0 0-6-15,0 0-690 0,0-15-139 0</inkml:trace>
  <inkml:trace contextRef="#ctx0" brushRef="#br0" timeOffset="53319.2485">16765 2893 576 0,'0'0'51'0,"0"0"-41"16,0 0-10-16,0 0 0 0,0 0 412 0,5 7 80 15,-1 4 16-15,-4-3 3 16,0 3-255-16,0 0-52 0,0 4-9 0,4 4-3 0,0 3-51 0,0 0-10 16,0-3-3-16,9 11 0 0,-5 0-116 0,9-4-23 15,-4 0-5-15,4 0 0 0,-1-8 16 0,5 1 0 16,0 0 0-16,4-1 0 0,5-10 12 0,-1-4 4 0,-4 3 0 0,9-14 0 31,-1 3-48-31,5-4-8 0,0-7-3 0,-4-3 0 0,-1-1 18 0,1 1 3 0,-5-5 1 0,5-3 0 16,-9-7-4-1,0-5-1-15,0 1 0 0,-4-8 0 0,4-3 17 0,-8 11 9 0,0-1-10 0,-1 1 10 16,-3 4 0-16,0 3 0 0,-5 11 0 0,0 4 0 16,-3 4 34-16,-1 7 0 0,-4 4 0 0,0 19 0 15,-9 18 18-15,5 12 4 0,-4 14 1 0,-1 0 0 16,-3 12-45-16,-1 7-12 0,5-8 0 0,0 31 0 16,-1-23 0-16,1-11 0 0,-1-12 0 0,1 1 0 0,8-16 17 15,0-3 2-15,4-3 0 0,0-5 0 16,1 5-89-1,3-16-18-15,0 4-3 0,1 0-1 0,3-7-175 16,-3-1-35-16,16 8-7 0,-4-22-2 0</inkml:trace>
  <inkml:trace contextRef="#ctx0" brushRef="#br0" timeOffset="53520.1453">18015 3683 3110 0,'0'0'138'0,"0"0"28"16,0 0-133-16,4 3-33 0,1 5 0 0,-1-1 0 0,-4 1 112 0,4 3 15 15,0-4 3-15,0 5 1 0,-4-5-107 0,5 12-24 0,-1-1 0 16,-4 5 0-16,0 3 0 0,0 0 0 16,0-4 0-16,0 4 0 15,0-3-36-15,4-1-12 0,0-3-1 0,0-4-1 16,0 3-178-16,1-7-35 0</inkml:trace>
  <inkml:trace contextRef="#ctx0" brushRef="#br0" timeOffset="53670.5083">18028 3250 3225 0,'-13'19'71'0,"5"-12"14"0,-9 5 3 0,4-5 4 0,5 8-74 0,0 0-18 0,-5 4 0 0,-4-8 0 0,-8 4 19 0,8-4 0 16,9 0 0-16,0 4-987 15,-5-15-196-15</inkml:trace>
  <inkml:trace contextRef="#ctx0" brushRef="#br0" timeOffset="54164.1137">19227 3068 2250 0,'-12'0'100'0,"12"0"20"0,0 0-96 0,0 0-24 0,0 0 0 0,0 0 0 16,0 0 165-16,0 0 29 0,-9 0 6 0,1-11 0 15,0 3-92-15,-5 1-20 0,5-1-3 0,-9 4-1 16,-4 4-44-16,0 0-8 0,-4-7-3 0,-5 14 0 0,-3-7-29 0,-5 12-12 15,0 3 1-15,-4 11 0 16,5 3 60-16,-1 12 12 0,0 12 3 0,0-1 0 0,1-4-52 0,11-7-12 16,10 0 0-16,3 0 0 15,5-7 0-15,3 3 0 0,5-3 0 0,5-5 0 16,7 1 0-16,1-4 0 0,4 0 0 0,12 4 0 0,0-4 0 16,9-7 0-16,0-8 0 0,4 0 0 0,-9-3 0 15,5-5 0-15,8-3 0 0,0-3 0 16,-4-1-36-16,0-3-9 0,-4-1-3 0,4-11-981 15,-9 1-197-15</inkml:trace>
  <inkml:trace contextRef="#ctx0" brushRef="#br0" timeOffset="54332.4367">18741 3474 3340 0,'-17'11'74'0,"17"-11"15"0,-8 4 3 0,8-4 1 0,0 11-74 0,0-11-19 0,0 0 0 0,4 7 0 16,4-3 55-16,5-4 7 15,8-4 2-15,8 4 0 16,9-11-103-16,4-4-20 0,4 1-4 0,8-9-1 0,5 5 39 0,4-1 7 0,4-11 2 0,0 0-964 16,5 8-193-16</inkml:trace>
  <inkml:trace contextRef="#ctx0" brushRef="#br0" timeOffset="54557.3541">19680 2949 2419 0,'-8'7'215'0,"-1"-3"-172"16,1-1-35-16,-5 9-8 0,5-12 207 0,4 3 39 15,0 1 8-15,0 7 2 0,-1-3-154 0,5 7-30 16,0-1-7-16,-4 13-1 0,4-1-48 0,-4 11-16 16,-4 11 8-16,3 8-8 0,-7 8 22 0,8-8 1 15,-1-1 0-15,1 1 0 16,4-4-67-16,0-7-14 0,4-4-2 0,5 0-1 15,3-4-179-15,-3-7-36 0</inkml:trace>
  <inkml:trace contextRef="#ctx0" brushRef="#br0" timeOffset="54745.1797">20100 2758 748 0,'-13'27'33'0,"5"-13"7"0,-1-2-32 0,1 3-8 0,4 3 0 0,-1 5 0 15,5 3 593-15,-4 11 117 0,0-7 23 0,0 7 5 16,-4 4-552-16,3 7-110 0,1 5-23 0,-8 14-4 16,-1-4-39-16,0-3-10 0,5-1 0 0,0-10 0 15,-1-1 13-15,9-7 1 0,-4-4 0 16,4 1 0-16,4-5-124 0,5-3-25 16,-5-4-5-16,8-7-851 0,-3-1-170 0</inkml:trace>
  <inkml:trace contextRef="#ctx0" brushRef="#br0" timeOffset="55081.4192">20192 2546 691 0,'-13'-11'30'0,"9"11"7"0,0-8-29 15,4 8-8-15,0 0 0 0,0 0 0 0,0 0 535 0,0 0 105 16,0 0 22-16,8 8 4 0,5-1-490 0,4 1-99 16,-1 3-19-16,1-4-4 0,0 5-18 0,8-1-3 15,0 0-1-15,9 4 0 0,4 3-24 0,-5-6-8 16,1 3 0-16,3 3 0 0,-7 1 0 0,3 3 0 15,-3 1 0-15,-9-1 0 0,0-3 0 0,-9 7 0 16,1-8-11-16,-13 8 11 0,0 0-15 0,-9 4 4 16,-7 0 1-16,-5 4 0 0,-9 3 10 0,-7 0 0 15,-5-7 0-15,0 11 0 0,4-8 0 0,0 1 0 16,5 0 0-16,-5-1 0 0,4 1 17 0,5 3 3 16,0-11 0-16,8 11 0 0,8-7 17 0,5-4 4 15,4-3 1-15,-1-1 0 0,5 0-31 0,9 1-11 16,-1-5 0-16,5 5 9 0,3-5 16 0,14 5 3 0,3 6 1 0,5-10 0 15,4 0-29-15,0-8 0 0,4 4 0 0,0 0-10 16,0 0 10-16,-4-8 0 0,-4 0 0 0,0 1 0 16,0-4-160-1,-9-1-29-15</inkml:trace>
  <inkml:trace contextRef="#ctx0" brushRef="#br0" timeOffset="55806.0378">20842 2047 1890 0,'0'0'84'0,"0"0"16"0,0 0-80 0,0 0-20 16,0 0 0-16,0 0 0 0,0 0 224 0,0 0 41 15,0 0 8-15,0 11 2 0,0 4-118 0,0 0-23 0,-4 0-5 0,4 3-1 16,0 8-51-16,-4-7-10 0,-1 7-3 0,1 4 0 15,4 0-51-15,0 3-13 0,0-14 0 0,0 3 0 16,4-3 0-16,1-4 0 0,3 3 0 0,0-10 0 31,1 3-48-31,-1-4-13 0,1 1-3 0,-1 3 0 16,0-11 0-16,1 0 0 0,-1 0 0 0,0-7 0 0,5-1 40 0,-5-3 8 0,1-8 2 0,3 1 0 16,-3-12 14-16,3 4 0 0,-3-11 0 0,8-8-9 15,-5 0 9-15,5 0 0 0,-5 4 0 16,5 0 8-16,-4 4 0 0,-1 7 1 15,-3 4 0-15,3 15 0 0,-3-8 19 16,-1 12 4-16,-4 7 1 0,5 7 0 0,-1 5 9 0,-4 6 2 0,1 16 0 16,-1 3 0-16,-4 8-3 0,0-4 0 0,0 3 0 0,-4 1 0 0,4-8-41 15,-5-7 0-15,1 4 0 0,0-8 0 0,4 4 0 0,0-12 0 16,-4-10 9-16,4 3-9 0,0-4 0 0,0-7-13 16,0 0 1-16,0 0 1 0,0 0-4 0,12 0-1 15,1-18 0-15,4-1 0 16,-5-3 16-16,5-8 0 0,0 0 0 0,0-15-9 15,-1 1 9-15,5-1 0 0,-4-3 0 0,4-1 0 0,0 4 0 16,0 1 0-16,0-1 0 0,0 15 0 0,-4 4 0 0,0 0 0 16,-1 15 0-16,-7 3 0 0,-5 8 24 0,4 8 1 15,-4 3 0-15,1 8 0 0,-5 7-8 0,4 3-1 16,-4 12-1-16,0 8 0 0,-4-4 1 0,4-1 0 16,-5 5 0-16,-3-1 0 0,4-3-16 0,0-4 0 15,0-11 8-15,-1 0-8 0,5-4 0 0,0-8 0 0,0-6 0 16,5 2 0-1,-1-6-55-15,-4-8-17 0,8 11-3 0,0-7-1 16,1-4-94-16,3 0-19 0,1-4-4 0</inkml:trace>
  <inkml:trace contextRef="#ctx0" brushRef="#br0" timeOffset="56015.4963">21798 2423 3092 0,'0'0'137'0,"-4"0"28"0,8 7-132 0,-4 5-33 0,9-5 0 0,-5 4 0 16,0-3 113-16,0 3 16 0,0 0 3 0,1 0 1 16,-5 4-104-16,4-4-21 0,-4 4-8 0,0 4 0 0,-4-8 0 0,4 0 0 15,-5 4 0-15,10-7 0 16,-5 7-15-16,0-1-9 0,4-10-3 16,-4-4 0-16,0 0-197 0,0 0-40 0</inkml:trace>
  <inkml:trace contextRef="#ctx0" brushRef="#br0" timeOffset="56166.0082">21840 2110 3222 0,'0'0'143'0,"-12"4"29"0,3 3-138 0,-3 1-34 16,-1 3 0-16,0-4 0 0,-8-3 66 0,9 0 6 16,-1 7 2-16,1-4 0 15,12-7-122-15,0 0-25 0,0 0-5 0</inkml:trace>
  <inkml:trace contextRef="#ctx0" brushRef="#br0" timeOffset="56506.9951">22281 2021 2260 0,'21'-4'100'0,"-21"4"21"0,-5 4-97 0,-3 3-24 16,8-7 0-16,0 0 0 15,0 0 212-15,4 4 36 0,-4-4 8 0,4 7 2 0,-4 4-122 0,5 4-24 16,-5 4-4-16,8 0-2 0,0-1-84 0,5 8-22 16,4 0 0-16,-1 4 0 0,5-11 8 0,0-1-8 15,0 9 0-15,0-9 0 0,0-7 0 0,-4 4 0 16,0 0 0-16,4 0 0 16,-4-4-88-16,-1 0-19 0,1 4-3 0,-4-7-1368 0</inkml:trace>
  <inkml:trace contextRef="#ctx0" brushRef="#br0" timeOffset="56659.7582">22545 1991 1958 0,'0'0'174'0,"0"0"-139"0,0 0-35 0,0 0 0 15,0 0 328-15,0 0 60 0,-4 11 11 0,-5-4 2 16,5 5-261-16,-4 2-53 0,-5 5-11 0,0 3-1 16,-8 5-61-16,-4 2-14 0,-4 5 0 0,-5 7 0 15,5 0 0-15,0 0 0 0,-1 0 0 0,9-4 0 16,0 0-162-16,9 1-26 0,12-1-6 0</inkml:trace>
  <inkml:trace contextRef="#ctx0" brushRef="#br0" timeOffset="57218.5577">22830 2028 2419 0,'0'0'215'0,"-4"4"-172"15,0-1-35-15,-1 9-8 16,5-9 240-16,-4 12 45 0,0-7 10 0,4 7 1 0,4 7-216 0,-4-3-43 16,0-1-9-16,0 8-1 0,4 4-27 0,-4-7 0 15,0 10 0-15,0-14 0 0,0 7 0 0,0-8 0 16,0 5 0-16,5-1 0 0,-1-3 0 0,0-1 0 16,0-10 0-16,5 3 0 0,-1-4 0 0,-4 5 0 15,5-12-12-15,-1 3 12 16,0-3-49-16,1-3-3 0,3 3 0 0,-3-12 0 0,-1 5 29 0,0-12 6 15,5 5 1-15,0-9 0 0,-1-3 16 0,1 0 0 16,4-4 0-16,-1-7 0 0,1-8 0 0,-4 15 0 16,3 4 0-16,1-7 0 0,-4 3 0 0,-1 11 8 15,1 1-8-15,0-1 9 0,-5 8 9 16,0 3 2-16,5 1 0 0,-9 7 0 0,5-8 20 0,-5 16 5 16,-4 3 1-16,-4 4 0 0,-1 7-37 0,1 4-9 15,4 8 0-15,-4 3 0 0,-4-7 9 0,3 0 0 16,1-8 0-16,4 8 0 0,0-15-9 0,0 0-9 0,0 0 9 0,4-4-13 15,-4-11-4-15,0 0-1 0,0 0 0 0,5 7 0 16,7-3-10-16,-3-4-3 0,-1 0 0 0,0-4 0 16,5-7 31-16,-1-4 0 0,1-3 0 0,4-1 0 15,-5-11 0-15,9-7 0 0,9 0 0 0,-5-8 0 0,4 4 0 0,-4 0 10 16,5 4-2-16,-9-1 0 0,0 12-8 0,-9 8 0 16,-3-1 0-16,7 12 0 0,-3-1 35 15,0 8 1-15,-5 4 1 0,-4 7 0 0,-4 8-28 0,0-1-9 16,-4 1 0-16,0 11 0 15,-5 3 0-15,-3 5 0 0,3-1 0 0,5 0 0 0,-4-3 20 0,-1 7 3 16,9-8 1-16,-4-3 0 16,8-4-72-16,-4 0-15 0,5-7-2 0,3-4-1 15,0 0-114-15,1-4-24 0,3-4-4 0</inkml:trace>
  <inkml:trace contextRef="#ctx0" brushRef="#br0" timeOffset="57443.4348">23778 2453 1785 0,'0'0'79'0,"0"0"17"0,0 0-77 0,0 0-19 0,0 0 0 0,4 7 0 16,-4 1 400-16,0-8 77 0,0 0 15 0,4 11 4 16,0-7-395-16,-4 11-78 0,5-8-23 0,-10 4 9 15,5 8 12-15,0-8 3 0,-4 8 0 0,4-4 0 31,-4 3-52-31,4 1-11 0,0-1-1 0,4 1-1 16,-4-8-87-16,4 4-16 0,1 4-4 0,-1-12-1268 0</inkml:trace>
  <inkml:trace contextRef="#ctx0" brushRef="#br0" timeOffset="57580.5494">23904 2155 2937 0,'0'0'130'0,"0"0"27"0,-13-4-125 0,13 4-32 0,-8 0 0 0,8 0 0 0,0 0 108 0,-17 0 16 15,4 4 4-15,5-4 0 0,8 0-100 0,-8 11-20 16,-5-7-8-16,9 3 0 16,0 4-175-16,8 4-41 0</inkml:trace>
  <inkml:trace contextRef="#ctx0" brushRef="#br0" timeOffset="57796.9993">24000 2498 518 0,'-8'11'23'0,"8"-11"5"0,0 0-28 0,0 0 0 0,0 0 0 16,0 0 0-16,0 0 647 0,0 0 124 0,4 15 25 0,4-12 4 15,5 5-603-15,-1-8-121 0,5 7-24 0,4-7-4 16,0 0-39-16,0 0-9 16,0 0 0-16,4 0 0 0,0 0 0 0,-4 0 0 0,9 4-10 0,-1-4 10 31,-4 0-64-31,-4 0-6 0,0 0-2 0,0 0 0 15,-4 0-136-15,0-4-28 0</inkml:trace>
  <inkml:trace contextRef="#ctx0" brushRef="#br0" timeOffset="57957.5235">24273 2330 1900 0,'0'0'169'0,"0"0"-135"0,0 0-34 0,0 0 0 0,0 0 315 0,0 0 56 0,-9 11 11 0,9-11 2 16,-4 4-242-16,0 11-49 0,4-8-9 0,0 12-3 0,-4-1-64 0,4 5-17 15,-9 3 0-15,5 4 0 0,-8 3 0 0,-1-3 0 16,9 4 0-16,4 3 0 16,0-7-71-16,8 3-13 0,1-3-4 0,-1 0-1412 15</inkml:trace>
  <inkml:trace contextRef="#ctx0" brushRef="#br0" timeOffset="58143.2085">24722 2248 748 0,'-34'11'67'0,"21"-11"-54"16,5 8-13-16,0 3 0 0,-1 0 592 0,1 4 116 15,-1 3 24-15,1 1 4 0,-5 7-550 0,5 4-110 0,0 3-21 0,-1 1-5 16,1 0-26-16,4 3-6 0,0 0-1 16,4 8 0-1,-5-8-39-15,5-3-8 0,0 7-2 0,5 3-1553 0</inkml:trace>
  <inkml:trace contextRef="#ctx0" brushRef="#br0" timeOffset="61628.1012">10801 6064 518 0,'0'0'46'0,"0"0"-37"0,0 0-9 0,0 0 0 16,0 0 312-16,0 0 61 0,0 0 12 0,0 0 3 15,0-7-148-15,0 7-28 0,0 0-7 0,0 0-1 16,0 0-64-16,0 0-14 0,0 0-2 0,0 0-1 16,0 0-50-16,5 11-9 0,-5 4-3 0,4 3 0 15,-8 1-34-15,4 7-7 0,0-4-2 0,0 1 0 16,0-1-18-16,0 0 8 0,0-3-8 0,4 0 0 0,0-1 0 15,0-7 0-15,0 1 0 0,-4-5 0 16,0-7-37-16,0 0-2 0,0 0 0 0,0 0 0 16,0 0-13-16,13-4-2 0,-1-7-1 0,1-4 0 15,-5 0 21-15,1-3 4 0,-1-5 1 0,1 1 0 0,-1-4 29 0,0 4-9 16,1-19 9-16,3 11 0 0,1 4 0 0,-5 0 0 16,1 0 0-16,-5 3 0 0,8 5 0 0,-7 3 0 15,-1 3 9-15,4 5-9 0,-4 3 39 0,-4 4 1 16,5 11 0-16,-1 4 0 0,-4 4 1 0,4 7 1 15,-4 0 0-15,0 4 0 0,-4 4-20 0,4-5-4 16,0 1-1-16,0-4 0 0,0 0-17 0,4-7 0 16,0 0 8-16,0-5-8 0,1-2 0 0,3-1 0 15,-8-4 0-15,0-7 0 0,4 8 11 0,-4-8-2 16,0 0 0-16,9-8 0 0,-1 1-19 0,0-16-4 16,1 5-1-16,-5-1 0 0,4-7 15 0,1-7 0 15,7-1 0-15,-3-3 0 0,-5 0 0 0,5-4 0 16,4 3 0-16,4 1 0 0,0 7 0 0,-4 8-9 15,-5 7 9-15,5 0 0 0,4 4-8 0,-4 7 8 0,-17 4-8 16,8 8 8-16,9-1 12 0,-5 8 8 0,-7 7 2 0,-1 4 0 16,0 4-13-16,0 0-9 0,0 0 12 0,-8 0-12 15,-4-4 13-15,4 0-4 0,12 0-1 0,-8 0 0 16,-4-7-8-16,4-8-9 0,8 4 9 0,1-4-13 16,3-4-125-16,-8 1-25 15,-4-8-5-15</inkml:trace>
  <inkml:trace contextRef="#ctx0" brushRef="#br0" timeOffset="61819.9092">11577 6343 3034 0,'-17'0'135'0,"9"4"27"0,4-4-130 0,0 4-32 16,4-4 0-16,-9 4 0 0,1-1 107 0,4 1 14 15,4-4 3-15,0 0 1 0,-4 15-90 0,-1-4-19 16,5 0-3-16,0 4-1 15,5 0-33-15,-5-4-7 0,0 4-2 0,4-4 0 16,8 4-135-16,-3-3-27 0,-9-12-6 0</inkml:trace>
  <inkml:trace contextRef="#ctx0" brushRef="#br0" timeOffset="61950.4879">11607 6124 3110 0,'0'0'68'15,"0"0"15"-15,-5 0 2 0,5 0 3 0,0 0-71 0,-8-4-17 0,0 4 0 0,-5 0 0 0,0 0 59 0,5 0 8 0,8 0 1 16,-8 0 1-16,-9 4-59 0,9-1-10 0,8-3 0 0,0 0-997 16,4 8-194-16</inkml:trace>
  <inkml:trace contextRef="#ctx0" brushRef="#br0" timeOffset="62213.3726">11808 5889 691 0,'0'0'61'0,"0"0"-49"0,0 0-12 0,-4 4 0 0,-9-4 512 0,13 0 99 16,0 0 20-16,0 0 4 0,0 0-419 0,0 0-84 16,4 11-17-16,9 0-3 0,4 4-67 15,-5 0-13-15,-3 3-2 0,12 1-1 0,8 7-20 0,-8-7-9 16,-8 3 8-16,3 0-8 0,1 1 0 0,8-1 0 15,-4-3 0-15,-4-1 0 16,0-3-69-16,0 4-10 0,4 0-1 0,-5-8-1 16,-7 4-159-16,-1-8-32 0</inkml:trace>
  <inkml:trace contextRef="#ctx0" brushRef="#br0" timeOffset="62382.0782">12127 5792 3049 0,'0'0'135'0,"0"0"28"0,-5 7-131 16,1 5-32-16,-4-5 0 0,-1 4 0 0,5-3 123 0,-4 3 17 16,-13 11 4-16,0-3 1 0,4 3-116 0,0 8-29 0,-4 0 0 0,0 7 0 15,1-7 0-15,3 3 0 0,8-3 0 16,-3 4 0 0,-9-1-148-16,12 5-36 0,14-9-8 0,-5-3-1202 0</inkml:trace>
  <inkml:trace contextRef="#ctx0" brushRef="#br0" timeOffset="62999.3324">12240 6012 2649 0,'12'0'58'0,"-3"-4"12"0,-9 4 2 0,0 0 4 0,8 0-61 0,-8 0-15 15,0 0 0-15,0 0 0 0,0 0 156 0,0 0 29 16,0 0 6-16,0 0 1 0,0 0-103 0,0 0-20 16,0 8-4-16,4 6-1 0,-8 1-51 0,4 0-13 15,0 0 0-15,0 0 0 0,4 0 0 0,1 0 0 16,-5 0 0-16,0-4 0 0,8-4 0 0,-4 5 0 15,-4-5 0-15,4 0 0 16,-4 1-62-16,0-8-15 0,9 4-3 0,-9-4-1 16,0 0 27-16,8-4 6 0,5-4 0 0,-5-3 1 15,1 0-13-15,-5 0-4 0,8-8 0 0,1 1 0 0,-1-1 52 0,-3-3 12 0,-1-4 0 0,5 0 0 16,8 3 0-16,-9-3 0 0,-3 4 0 0,-1 3 0 16,5 4 0-16,-9 8 0 0,0-4 0 0,-4 11 0 15,0 0 48-15,0 0 13 0,9 3 3 0,-9-3 0 16,-5 11-52-16,1 4-12 0,13 0 0 0,-5 4 0 15,-8 0 36-15,8-5 4 0,-4 5 0 0,4 0 1 16,4-12-28-16,-3 4-5 0,-10 1-8 0,5-12 11 16,9 7-11-16,-1 0 0 0,-8-7 0 0,0 0 0 15,13 4-24-15,-5 0-1 0,-8-4 0 0,0 0 0 16,0-8 5-16,8-3 2 0,9 0 0 0,-8 0 0 16,-1 0 18-16,0-4 0 0,5-4 0 0,0 4 0 0,-5-3 0 15,5 3 0-15,-5-4 0 0,5 8 0 0,-1 0 0 0,1 3 0 16,-13 8 0-16,0 0 0 0,12-3 31 0,-12 3 0 15,0 0 0-15,0 0 0 0,9 11-7 0,-1 0 0 16,0 0-1-16,1 4 0 0,-9 0-11 0,8 0-3 16,-4 0 0-16,1 0 0 0,-1 3-9 0,0-7 0 15,0 1-12-15,5-1 12 16,-1 0-172-16,0 0-28 0,-8 0-4 16</inkml:trace>
  <inkml:trace contextRef="#ctx0" brushRef="#br0" timeOffset="63197.5687">12856 6168 288 0,'0'0'25'0,"-4"8"-25"0,0-1 0 0,4-7 0 16,-4 8 641-16,4-8 123 0,-9 11 25 0,9-4 5 16,0-7-564-16,-4 11-113 0,4 1-22 0,0 3-5 15,4-1-62-15,-4 9-13 0,5-12-3 0,-1 4 0 16,0 4-12-16,4-1 0 0,-3 1-9 0,-1-4 9 15,4 7-148-15,1-3-24 0,-1-8-5 0,0 0-1199 16</inkml:trace>
  <inkml:trace contextRef="#ctx0" brushRef="#br0" timeOffset="63428.0169">13192 6105 1785 0,'0'0'159'0,"-8"0"-127"0,-1 0-32 0,9 0 0 0,0 0 290 0,-8 4 52 15,-5-1 10-15,-4 5 3 0,9 3-214 0,-9-3-42 16,5 3-9-16,-9 4-2 0,4-4-60 0,0 4-12 16,0 0-2-16,5 3-1 0,-5-3-13 0,4 4 0 15,5-4 0-15,0 0 0 16,3-1-28-16,1-2-3 0,4-1 0 0,0 4 0 16,0-4-8-16,4-4-1 0,-4 5-1 0,5-5 0 0,-1 0 23 0,0 1 5 15,0-1 1-15,5-3 0 0,-9-4 12 0,8 8 0 16,5-5 0-16,3 5-9 0,-7-8 9 0,8 0-8 15,4 0 8-15,4 0-8 16,-4-8-106-16,4 5-21 0,-8-5-4 0</inkml:trace>
  <inkml:trace contextRef="#ctx0" brushRef="#br0" timeOffset="63619.3185">13314 6228 691 0,'-21'11'30'0,"16"-7"7"0,1 0-29 0,-4 3-8 0,-1-3 0 0,1-1 0 15,8-3 583-15,0 0 115 0,0 0 23 0,0 0 5 16,0 0-553-16,0 0-110 0,21 4-23 0,-4-4-4 16,0 0-36-16,-1 0 0 0,14 4 0 0,-5-4 0 15,-4-4-44-15,0 0-14 0,4-3-2 16,-4 3-1-16,0 1-150 0,-4-1-29 16</inkml:trace>
  <inkml:trace contextRef="#ctx0" brushRef="#br0" timeOffset="63798.0899">13347 6101 691 0,'-17'0'30'0,"17"0"7"0,0 0-29 0,0 0-8 0,0 0 0 0,0 0 0 0,0 0 581 0,0 0 115 16,0 0 24-16,0 0 4 0,0 0-556 0,5 8-112 16,-1 3-21-16,0 4-5 0,-4 0-30 0,4 0 8 15,5 3-8-15,-5 5 0 16,0-1-53-16,0 4-14 0,0-4-2 0,5 1-899 15,-5 3-180-15</inkml:trace>
  <inkml:trace contextRef="#ctx0" brushRef="#br0" timeOffset="63965.9086">13662 6034 1612 0,'0'0'144'0,"0"0"-116"0,0 0-28 0,0 0 0 16,0 0 384-16,0 0 72 0,-4 11 13 0,-1 4 3 15,-3 0-333-15,4 8-67 0,0-5-14 0,-1 12-2 16,-3 0-37-16,4 7-7 0,0 4-2 0,4 4 0 16,0-1-130-16,0 5-27 15</inkml:trace>
  <inkml:trace contextRef="#ctx0" brushRef="#br0" timeOffset="65644.2651">18640 8296 1728 0,'29'-22'76'0,"-24"18"16"0,-5 4-73 0,0 0-19 15,0 0 0-15,0 0 0 0,0 0 208 0,0 0 39 16,0 0 7-16,0 0 2 0,0 0-103 0,0 0-20 16,0 0-4-16,4 8-1 0,-4-1-51 0,0 12-10 15,-4-4-3-15,4 11 0 0,-5 0-51 0,1 4-13 16,0-1 0-16,0 5 0 0,0-4 0 0,4-4 0 15,-5 0 0-15,5-4 0 0,5 1 0 0,-5-8 0 16,4 3 0-16,-4-7 0 0,4 1 0 0,0-5 0 16,-4-7 0-16,0 0 0 0,0 0 0 0,0 0 0 15,13 0-9-15,-5-4 9 16,5-3-53-16,-1-4-5 0,1-1-1 0,0-6 0 0,-1-5 47 0,1-3 12 16,3-3 0-16,1-5 0 0,4 0 0 0,-4 1-12 15,0-4 12-15,0-1-12 0,4 5 12 0,-9 7 0 16,5 7 0-16,-9 4 0 0,1 4 8 0,-1 4 3 15,-8 7 1-15,4 7 0 0,-4 4 22 0,0 8 5 16,-4 3 1-16,-4 8 0 0,-1 0-13 0,5 7-3 0,-4-3 0 0,4 3 0 16,-5-7-24-16,9 0 0 0,-4-8 8 0,4 0-8 15,4-3 0-15,-4-8 0 0,4 0 0 0,1 0 0 16,3-7-10-16,0 0-4 0,1 0-1 0,3-4 0 16,-3-4-9-16,3-4-1 0,5 1-1 15,-4-4 0-15,-1-4 26 0,1 4-10 0,4-8 10 0,-5-3 0 16,5-4 0-16,0-4 0 0,4 0 0 0,0-4 0 0,-5 8 0 15,1 0 0-15,0 0 0 0,-4 8 0 16,-1-1 0-16,-4 8 0 0,1 3 0 0,-9 8 0 0,0 0 0 16,8 12 17-16,-4 2-1 0,1 12-1 0,-1 4 4 0,-4 8 1 15,0-1 0-15,-4-4 0 0,-1 5-12 0,5-9-8 16,-4 1 9-16,4-4-9 0,-4 0 0 0,4-3 0 16,0-5-13-16,0-3 4 15,0 0-101-15,4-4-20 0,0-3-4 0,-4-8-1208 16</inkml:trace>
  <inkml:trace contextRef="#ctx0" brushRef="#br0" timeOffset="65855.583">19437 8583 230 0,'0'0'10'0,"-4"8"2"0,-5-5-12 0,1 5 0 15,4-4 0-15,-5 3 0 0,5 0 694 0,0 1 136 0,0 3 27 0,0 0 6 16,4 0-653-16,0 4-130 0,0 0-27 0,0 8-5 15,4-5-37-15,-4 8-11 0,0 0 0 0,4-3 0 32,0 3-27-32,0-4-9 0,1 1-3 0,3-5 0 15,0 1-142-15,1-4-29 0,-1 0-6 0</inkml:trace>
  <inkml:trace contextRef="#ctx0" brushRef="#br0" timeOffset="66097.6327">19659 8594 288 0,'0'0'25'0,"0"0"-25"0,0 0 0 0,0 0 0 16,0 0 566-16,-4 0 108 0,-9 4 22 0,5 0 4 16,0 3-455-16,-5 1-90 0,-4 3-19 0,5 4-3 0,-5-4-91 15,0 4-18-15,0 0-4 0,1 0-1 0,-1 0-19 0,8 3 0 16,-3 1 0-16,4-4-9 16,-1 0-68-16,5 3-14 0,4-3-2 0,0-4-1 15,0 4 33-15,8-3 6 0,1-1 2 0,-1-4 0 16,0 8 21-16,5-4 5 0,0-3 1 0,-1-5 0 0,5 5 26 0,4-4 0 15,-4-4 0-15,4-4 0 0,-9 0 0 16,9-3 12-16,0-5-4 0,4 5-819 16,1-4-164-16</inkml:trace>
  <inkml:trace contextRef="#ctx0" brushRef="#br0" timeOffset="66251.269">19739 8714 2782 0,'-21'7'124'0,"17"-3"24"0,-5 0-118 0,5-1-30 16,4-3 0-16,0 0 0 0,0 0 134 0,0 0 21 0,0 0 4 0,13 0 1 16,4 0-112-16,-1 0-23 15,5 0-4-15,-4-3-1 0,4-1-20 0,4 0 0 0,0-3 0 0,1-1 8 16,-5 4-96-16,4-7-20 0,0 0-3 0,-8 4-839 16,-1 3-168-16</inkml:trace>
  <inkml:trace contextRef="#ctx0" brushRef="#br0" timeOffset="66412.6723">19831 8557 518 0,'0'0'46'0,"0"0"-37"16,0 0-9-16,0 0 0 15,0 0 556-15,0 0 108 0,0 0 23 0,0 0 4 0,0 0-472 0,0 0-95 16,0 11-18-16,0 0-4 0,0 4-72 0,0 4-14 16,4 0-4-16,-4-1 0 0,5 1-12 15,-5 0-8-15,4-1 8 0,0 5-13 16,-4-5-135-16,8 1-26 0,-8-4-6 0</inkml:trace>
  <inkml:trace contextRef="#ctx0" brushRef="#br0" timeOffset="66589.5832">20163 8550 691 0,'-9'3'61'0,"-3"5"-49"15,3-4-12-15,5 3 0 0,-4 0 549 0,-1 1 107 16,1 3 22-16,4 0 4 0,-5 4-498 0,5-4-100 0,-4 8-20 0,3 0-4 15,1-4-51-15,4 3-9 0,0 1 0 0,0 3 0 32,4-3-213-32,5 3-38 0</inkml:trace>
  <inkml:trace contextRef="#ctx0" brushRef="#br0" timeOffset="67028.2214">20595 8255 2786 0,'0'0'124'0,"0"0"24"0,0 0-118 16,0 0-30-16,0 0 0 0,0 0 0 0,0 0 132 0,-5 11 21 0,1-3 4 0,4-1 1 16,4 5-90-16,1 2-19 0,-1 5-3 0,8 3-1 15,1 1-29-15,-1 3-7 0,5 4-1 0,4-1 0 16,0-6-8-16,4 3 0 0,1-4 0 0,3 1 0 16,-4-1-12-16,0 0-4 0,0-7 0 0,-4 0-1 15,-4-4-71-15,4 1-13 0,0-5-3 0,0 0-866 16,-8-3-173-16</inkml:trace>
  <inkml:trace contextRef="#ctx0" brushRef="#br0" timeOffset="67192.4286">20993 8255 864 0,'-4'4'76'0,"-5"0"-60"16,1-1-16-16,-5 1 0 0,5 0 550 0,0 0 107 15,-5-1 22-15,5 9 4 0,-1 2-488 0,-3 5-98 16,-5 3-19-16,0 4-4 0,-12 8-52 0,4 0-10 15,-1 3-3-15,1 0 0 16,0-3-45-16,8-1-8 0,5-3-3 0,3 0-997 16,1-4-200-16</inkml:trace>
  <inkml:trace contextRef="#ctx0" brushRef="#br0" timeOffset="67876.5173">21370 8363 403 0,'0'0'36'0,"0"0"-36"0,0 0 0 0,0 0 0 16,0 0 552-16,0-7 103 0,-4-1 21 0,4 8 4 15,0 0-445-15,0 0-89 0,0 0-18 0,0 0-3 0,0 0-69 0,9 15-13 16,-5 4-3-16,0 3-1 0,0 4-22 0,-4 4-4 16,0-4-1-16,0 0 0 0,0 0-12 0,0-3 8 15,-4-1-8-15,4-3 0 0,0-1 0 0,0-3 0 16,0 0-8-16,4-4 8 15,-4-11-29-15,0 0 1 0,0 0 0 0,0 0 0 16,0 0-12-16,9 0-1 0,-5-3-1 0,4-5 0 0,9-7 14 0,-4 0 2 16,-5-7 1-16,9-4 0 0,-5-4 12 0,9-3 2 15,0-5 1-15,0-3 0 16,-4 4-18-16,4-4-3 0,0 0-1 0,4-4 0 16,-4 8 13-16,0 7 3 0,-4 4 0 0,-5 11 0 0,1 4 32 15,-9 4 8-15,-4 7 0 0,0 0 1 0,4 11 44 0,1 11 9 16,-14 4 2-16,1 12 0 0,-5-5-28 0,1 8-4 15,-1 0-2-15,5 0 0 0,-5-4-26 16,5-7-6-16,-1-4-1 0,5 0 0 0,0-7-13 0,4 0 0 16,0-4 0-16,4-4 0 0,-4-11 0 0,4 3-18 15,9 5 2-15,-1-8 1 16,5 0-13-16,-4 0-2 0,4-8-1 0,-1-3 0 0,1-4 19 0,4-3 3 0,-4-8 1 0,8 0 0 16,-4-4 8-16,0-4 0 0,0 1 0 0,0-8 0 15,4 3 0-15,0 1 0 0,0 4 0 0,-4 7 0 16,0-4 0-16,0 11 0 0,-4 8 0 0,-4 3 0 15,-1 5 15-15,-3 10 1 0,-5 1 1 0,0 10 0 16,-4 5 6-16,-4 3 1 0,4 4 0 0,-4 3 0 16,-1 1-12-16,1 3-1 0,-4-7-1 0,4 3 0 15,4-3-10-15,-5-4 0 0,5-4 0 0,0 1 0 16,0-5-71-16,5-3-19 16,-1 0-4-16,4 0-890 0,1-4-177 0</inkml:trace>
  <inkml:trace contextRef="#ctx0" brushRef="#br0" timeOffset="68121.3466">22327 8628 1670 0,'0'0'74'0,"-13"4"15"0,13-4-71 0,0 0-18 16,0 0 0-16,0 0 0 0,0 0 371 0,0 0 70 15,0 0 15-15,0 0 2 0,8 11-322 0,1 0-64 16,-5 4-12-16,0 4-4 0,0-1-23 0,-8 5-5 15,0-1 0-15,-4 8-1 0,-1 0-15 0,-3-1-4 16,-5 1 0-16,4-4 0 0,-3-3-8 0,7 3 0 16,-8-4 0-16,1-3 0 0,-1-1 0 0,0-3 0 15,0-4 0-15,5-3 0 16,-5-4-44-16,4-4-13 0,-3-4-3 0,3-7-1 16,0-1-128-16,1-6-26 0,8-8-5 0</inkml:trace>
  <inkml:trace contextRef="#ctx0" brushRef="#br0" timeOffset="68242.9751">22348 8274 2880 0,'-13'11'128'0,"13"-11"25"0,-4 4-122 0,0 0-31 0,-5 7 0 0,1-4 0 16,-5-3 133-16,1 3 21 0,-1 1 4 0,1-1 1 15,-1 1-108-15,5-1-22 0,-1 4-4 0,5-3-1 16,4-8-51-16,4 7-10 0,-4 4-3 0,4-3-984 16,9 3-198-16</inkml:trace>
  <inkml:trace contextRef="#ctx0" brushRef="#br0" timeOffset="68431.5283">22511 8661 3153 0,'0'0'140'0,"0"0"28"0,0 0-134 0,0 0-34 0,0 0 0 0,0 0 0 0,0 0 88 0,9 8 12 16,3-8 1-16,5 4 1 0,4-4-66 0,4-4-14 15,0 4-2-15,9 0-1 0,-1 0-19 0,1 0 0 16,-1-4 0-16,1 4 0 15,-5 0-30-15,1 0-10 0,-5 0-1 0,0 0-1 16,4 4-149-16,-12-4-29 0</inkml:trace>
  <inkml:trace contextRef="#ctx0" brushRef="#br0" timeOffset="68617.0104">22775 8475 921 0,'0'0'82'0,"0"0"-66"0,-8 0-16 0,0 0 0 16,8 0 528-16,0 0 103 0,0 0 20 0,0 0 4 15,-5 4-463-15,1 7-92 0,4 4-18 0,-4 4-4 16,4-1-50-16,0 1-9 0,0 3-3 0,0 1 0 16,4 3-16-16,0 0 0 0,-4 0 8 0,0 4-8 15,5-4-39-15,-5 4-11 0,0-4-2 0,4 0-1 16,4-4-138-16,1 0-27 0,-5-7-6 0</inkml:trace>
  <inkml:trace contextRef="#ctx0" brushRef="#br0" timeOffset="68798.7686">23287 8483 3132 0,'-25'3'139'0,"17"-3"28"0,3 4-134 0,-3 0-33 16,8-4 0-16,-4 11 0 0,0-4 95 0,-5 5 12 16,9 2 2-16,-4 1 1 0,0 4-63 0,0 0-13 15,-1 3-2-15,1 8-1 0,4-8-31 0,-4 8 0 16,0 0 0-16,0 7 0 15,4-3-76-15,-5-1-12 0,5 4-3 0,-4 1-1431 0</inkml:trace>
  <inkml:trace contextRef="#ctx0" brushRef="#br0" timeOffset="119086.538">1746 14721 1094 0,'0'0'97'0,"0"0"-77"16,0 0-20-16,0 0 0 0,0 0 236 0,0 0 43 15,0 0 9-15,0 0 1 0,0 0-117 0,0 0-24 16,0 0-5-16,13-4-1 0,-13 4-62 0,8-3-13 15,5-5-3-15,-13 8 0 0,8-4 0 0,-8 4 0 16,0 0 0-16,0 0 0 0,0 0-21 0,0 0-5 16,0 0-1-16,0 0 0 0,4-7 7 0,-8 3 0 15,-8 0 1-15,-1 1 0 0,-4-1-14 0,5 4-3 16,-5 0-1-16,-4 0 0 0,0 0-7 0,-4 0 0 16,8-4-1-16,-12 4 0 0,-1 0-19 0,5-3-14 15,0-1 2-15,4 0 1 0,-8 0 11 0,4 1 0 16,-1-9 0-16,5 5 0 0,-4-4 0 0,-4 0-8 15,12-1 8-15,-8 5 0 0,8 0 0 0,-8-1 0 0,12 1 0 16,-3-1 0-16,3 4 0 0,0 1-8 0,9-1 8 16,0 4 0-16,-9-4 8 0,13 4 6 0,0 0 2 0,-8 0 0 15,8 0-16-15,0 0 0 0,0 0 0 0,0 11 0 16,-4 4 8-16,4 4 0 0,0-4-8 0,0 15 12 16,0 3-4-16,4 8-8 0,4 4 11 0,-8 7-11 15,5 0 8-15,3 8-8 0,-4 7 0 16,0 4 0-16,5 0 0 0,-9-1 0 0,4 5 0 0,4-1 0 15,-3-6 0-15,-5-5-17 0,12 4 1 0,-12-7 1 16,0-4 25-16,0-8 5 0,0 0 1 0,0-3 0 0,-8-4-16 0,8-4 0 16,-4-3 0-16,4-8 0 0,0 0 8 0,0-4-8 15,0-3 0-15,0 0 0 0,0-4 0 0,0-4 8 16,0-4-8-16,0 1 0 0,0-8 0 0,0 0 0 16,4 3 0-16,8 5 0 0,1-4 0 0,4-4 0 15,8 0 0-15,0-4 0 0,4 4 0 16,1-8 0-16,-1-3 0 0,5 4 0 0,8-8 0 15,0 0 0-15,-5 4 0 0,9-4 0 0,9 4 0 0,-9 3 0 16,0 5 0-16,5-5 0 16,-18 8-90-16,9 0-11 0</inkml:trace>
  <inkml:trace contextRef="#ctx0" brushRef="#br0" timeOffset="121492.8897">4489 16808 518 0,'0'0'46'0,"0"0"-37"0,0 0-9 0,0 0 0 0,0 0 264 0,0 0 52 16,0 0 9-16,0 0 3 0,0 0-116 0,0 0-24 16,0 0-4-16,0 0 0 0,0 0-44 0,0 0-9 0,0 0-2 15,0 0 0-15,0 0-46 0,13 0-10 16,-13 0-1-16,12-4-1 0,-12 4-18 0,9 0-3 15,3 0-1-15,1-4 0 0,-5 4-16 0,9 0-3 16,-4 0-1-16,-1 0 0 0,5-3-17 0,4 3-3 16,0-4-1-16,-4 0 0 0,8 4-8 0,-8-3 0 15,8-1 0-15,-4-4 8 16,4 5-74-16,-4-5-15 0,0 1-3 0</inkml:trace>
  <inkml:trace contextRef="#ctx0" brushRef="#br0" timeOffset="122085.8486">5299 16845 633 0,'0'0'56'0,"0"0"-44"0,0 0-12 0,0 0 0 16,0 0 372-16,0 0 72 0,0 0 14 0,0 0 3 16,0 0-252-16,4 4-50 0,-4-4-11 0,17 0-1 0,-1 0-51 0,5 0-9 15,-8 0-3-15,16 0 0 0,-8 0-22 0,9 0-5 16,-1 0-1-16,5 0 0 0,3 0-17 0,5 0-4 16,0 0-1-16,0 4 0 0,-4-4-16 0,4 0-3 15,0 3-1-15,-4-3 0 0,-1 0-6 0,1 4 0 16,0 0-8-16,0 0 12 0,3 3-4 0,-15-3-8 15,11-1 11-15,-7 1-11 0,-9 0 12 0,-5 0-4 16,-3-4 0-16,0 3-8 0,3-3 8 0,-16 0-8 16,0 0 0-16,0 0 0 15,0 0-46-15,0 0-16 0,-8-3-3 0</inkml:trace>
  <inkml:trace contextRef="#ctx0" brushRef="#br0" timeOffset="129374.5681">3462 10950 230 0,'0'0'20'0,"0"0"-20"0,0 0 0 0,0 0 0 16,0 0 386-16,0 0 73 0,0 0 14 0,0 0 3 0,0 0-284 15,0 0-56-15,0 0-12 0,0 0-3 0,12-4-84 0,-8 0-17 16,9 0-3-16,4 4-1 0,8 4 3 0,0-4 0 15,-4 0 0-15,17-4 0 0,-5 4 10 0,5 0 3 16,8-3 0-16,0 3 0 0,5 3-7 0,3 1-1 16,-3-8 0-16,16 1 0 0,-9-1-32 0,10 4-8 15,3-4 0-15,0 4-1 0,5 0 37 0,8 4 7 16,-1-4 1-16,18 0 1 0,4 4-21 0,4-1-8 16,4 5 0-16,17-4 9 0,-12 3 19 0,-9-3 3 15,0 3 1-15,17 1 0 0,4-1-32 16,4 1-13-16,4-1 1 15,5 0 0-15,-5 1 12 0,43-1 0 0,-1 1 0 0,25-4 0 16,-41 3 0-16,8-7 15 0,0 4-3 0,25-4-1 16,-17 3 4-16,-8-3 1 0,0 0 0 0,21 4 0 15,-21-4-8-15,8 4 0 0,1 0-8 0,24-1 12 16,-29 5-27-16,1-4-5 0,7 3-2 16,18 0 0-16,-31 5 38 0,10-5 8 0,3 1 2 15,26 3 0-15,-30-4-26 0,5 1 8 0,-1 3-8 16,26-4 0-16,-8-3 8 0,-31 3-8 0,27 5 8 0,-14-5-8 0,1 1 24 0,-5-5-1 0,5 8 0 0,-1-3 0 15,-4 3-1-15,-3-3 0 0,-5 3 0 0,-1 0 0 16,-11 0-3-16,16 4-1 0,-8 4 0 0,0-1 0 16,-1 5-10-16,-7-1-8 0,-5 0 12 0,0 4-12 15,-8 4 8-15,0-4-8 0,-5 0 0 0,-3 1 0 16,-9-5 0-16,0-4 0 0,8 1 0 0,-8-4 0 0,-8 0 8 16,-5-4-8-16,1 0 0 0,-5 0 0 15,0-7 17-15,-8 4-3 0,-4-5-1 0,-5 1 0 16,-8 0-2-16,4 0-1 0,5-4 0 0,-30 0 0 0,0 3-10 15,0 1 8-15,-4-4-8 0,4 4 8 16,0-4-8-16,0 0 0 0,-4 0 9 0,21 0-9 16,-4 0 0-16,-9 0 8 0,-12 3-8 0,-5 1 0 0,-3-4 0 15,-9-4 8-15,-9 4-8 0,-3-3 0 0,-5 3 0 0,-4 0 9 16,-4 7-9-16,-5-3 0 16,-4-4-23-16,-3 0-11 0,-5 0-2 0,0 0-1435 0</inkml:trace>
  <inkml:trace contextRef="#ctx0" brushRef="#br0" timeOffset="130908.3106">19408 10950 2300 0,'0'0'102'15,"0"0"21"-15,-5-4-99 0,-3-4-24 0,4 8 0 0,4 0 0 0,0 0 152 0,0 0 26 16,0 0 5-16,0 0 1 0,0 0-77 0,0 0-15 15,0 0-4-15,0 0 0 0,0 0-50 0,-4 4-10 16,-1 4-3-16,1 3 0 0,0 7-11 0,-4 5-2 16,-1 7-1-16,1 3 0 0,-9 4 0 0,5 1 0 15,-9-1 0-15,4 8 0 0,-4-8-11 0,4 4 10 16,0 0-10-16,0-4 10 0,5 0-10 0,-1-3 0 16,5 0 0-16,0-1 0 0,8-7 0 0,0-4 0 0,4 5 0 15,0-5 0-15,9-3 0 0,3 3 0 0,5-3 0 0,0-1 0 16,9-7 0-16,3 1 0 0,5-1-9 15,12-8 9-15,9 1 0 0,8-4 0 0,4-4 0 0,17 1 0 16,-4-5 0-16,13-3 0 0,-1-4 0 0,17 0 0 16,1 0 23-16,7 0 8 0,1-3 1 0,29-1 1 15,-13 4-53 1,9 4-10-16,4-4-2 0,25 0-1 0,-21 4 33 0,5 4 0 0,-5-1 0 0,17 1 0 16,-25-4 0-16,-9 3 0 0,-12 1 0 0,0-1 0 15,-17 8 0-15,-8-3 0 0,-22 3 0 16,-3 0 0-16,-22-4 0 0,-3 4 0 0,-9 0 0 0,-9-4 0 15,-8 4 9-15,-8-4-1 0,0-3 0 16,-9 3 0-16,-8 4 10 0,0 0 2 0,4-7 0 0,-4-4 0 16,-4 3 6-16,4-11 2 0,-4 1 0 0,0-1 0 15,0-3-28-15,-1-4 0 0,5-8 0 0,0 1 0 16,5-5 0-16,-1-6 0 0,4-5 0 0,9 1 0 0,-4 3-21 0,7-7 3 16,-3-4 1-16,0 8 0 15,0-1-42-15,-9 19-8 0,-4 8-1 0,1 0-1 16,-1 7-47-16,-8 11-10 0,-13 8-2 0,-13 14 0 0</inkml:trace>
  <inkml:trace contextRef="#ctx0" brushRef="#br0" timeOffset="131367.4892">19043 12511 864 0,'29'0'76'0,"-29"0"-60"0,0 0-16 0,0 0 0 0,0 0 400 0,0 0 76 16,0 0 16-16,0 0 4 0,0 0-263 0,0 0-52 15,0 0-10-15,0 0-3 0,0 0-90 0,0 0-18 16,0 0-4-16,-8 11-1 0,3 4-18 0,1 8-3 15,4 10-1-15,0 4 0 0,0 1-43 0,0-5-9 16,4-3-1-16,1-4-1 0,-1 4 6 0,0-4 2 16,-4 0 0-16,4 0 0 15,5-4-167-15,-5 5-34 0,-4-9-6 0</inkml:trace>
  <inkml:trace contextRef="#ctx0" brushRef="#br0" timeOffset="131497.7621">18980 12015 3290 0,'-42'19'72'0,"25"-15"16"0,0 0 2 0,1 3 2 0,3-3-73 0,-4 3-19 0,0 1 0 0,1 3 0 15,3-4 46-15,-4 8 6 16,5 0 0-16,3 4 1 0,1 3-44 0,8-3-9 0,-4-1 0 0,8 1-1546 16</inkml:trace>
  <inkml:trace contextRef="#ctx0" brushRef="#br0" timeOffset="132050.2161">23254 12105 2336 0,'-13'37'52'0,"9"-26"10"15,0-3 2-15,4-8 1 0,-13-4-52 0,5 4-13 0,8 0 0 0,0 0 0 16,0 0 134-16,0 0 24 0,0 7 5 0,0 5 1 0,0-1-64 16,4 7-12-16,-4 1-2 0,4 11-1 0,0 0-25 0,0 3-4 15,5 5-2-15,-9 3 0 0,4 3-18 0,-4 5-4 16,0-1-1-16,-4-11 0 0,4 4-13 0,0 0-2 16,-4 0-1-16,-1 0 0 0,-3-3-5 0,0-1-1 15,-5-4 0-15,-4 5 0 0,-4-8-9 0,-4-1 0 16,-4-10 0-16,-5 0-11 15,5-12-21-15,0 1-4 0,-5-12 0 0,-4-4-1012 16,-4-3-201-16</inkml:trace>
  <inkml:trace contextRef="#ctx0" brushRef="#br0" timeOffset="132229.236">23287 11751 2188 0,'-12'4'195'0,"-9"-1"-156"0,4-3-31 0,-8 0-8 16,4 0 280-16,-4 0 56 0,4 0 10 0,0 4 2 16,-5-4-255-16,1 4-51 0,-4-1-10 0,8 5-3 15,-4 3-119-15,4 0-24 0,-4 0-5 16,12 8-1-16</inkml:trace>
  <inkml:trace contextRef="#ctx0" brushRef="#br0" timeOffset="133632.7366">21068 10566 633 0,'30'-4'28'0,"-30"4"6"0,-9 4-34 0,-3-4 0 16,3-4 0-16,1 4 0 0,4-4 332 0,-5 4 60 16,1-3 12-16,4 3 3 0,-4-4-255 0,8 4-50 15,-5-8-10-15,5 8-3 0,0 0-8 0,0 0-1 16,0 0-1-16,0 0 0 0,0 0-39 0,0 0-8 15,0 0-2-15,0 0 0 0,0 0 16 0,0 0 3 0,0 0 1 16,5 12 0-16,-1-5 5 0,0 8 1 0,-4 4 0 16,-4 3 0-16,4 8-4 0,0 3 0 0,-4-3 0 15,4 15 0-15,-5 0-14 0,5-8-3 0,-4 8-1 0,4-4 0 16,0-8-12-16,0 4-2 0,0-11-1 0,0 8 0 16,4-8-19-16,1 0 0 0,-5-7 0 0,4-1 0 15,-4 1 0-15,4-4 0 0,-8 0 0 0,4 0 0 16,0-8 0-16,0 4 0 0,-4-7 0 0,4 4 0 15,-5-1 0-15,1 0 0 0,4 1 0 0,-8-1 0 16,-5 1 0-16,1-1 0 0,3 1 0 0,1-5 0 16,-5 1 19-16,-4 4 0 0,5-5 0 0,-1 5 0 15,-3-4-19-15,-1-1 0 0,-4-3 0 0,4 0 0 16,-4 4 0-16,0-4 0 0,0 0 8 0,0 0-8 0,-4-4 0 16,4-3 0-16,-8 7 0 0,-1 0 0 0,1 0 8 15,-5 0-8-15,-3 0 0 0,-5 0 0 0,0 0 0 16,-4 0 0-16,4 4 0 0,-13 3 0 0,1 0 0 0,3 5 0 15,-3-5 0-15,-5 4 0 0,4 4 8 0,-7-4-8 16,3 8 0-16,-4-4 0 0,4-4 0 0,1 4 0 16,3 0 0-16,0 4 0 0,5-8 0 0,4 4 0 15,4-4 0-15,0-4 0 0,13 1 0 0,4-5 0 16,4 1 0-16,8 0 0 16,0-4-32-16,9 0-8 0,4 0 0 0,0 0-1 15,13-11-155-15,4-4-30 0</inkml:trace>
  <inkml:trace contextRef="#ctx0" brushRef="#br0" timeOffset="134509.5905">21375 10301 230 0,'-5'23'10'0,"5"-16"2"0,0-7-12 0,0 0 0 15,0 0 0-15,-4 11 0 0,0-7 323 0,4-4 61 16,-13 0 13-16,5 0 3 0,8 0-248 0,0 0-50 15,0 0-10-15,0 0-1 0,0 0-30 0,0 0-5 16,-8 0-2-16,8 0 0 0,0 0-38 0,0 0-8 0,-9-4-8 0,9 4 11 16,0 0-11-16,0 0 8 0,0 0-8 0,-4 0 8 15,-4-4-8-15,8 4 0 0,0 0 0 0,-4 0 0 16,-1-7 31-16,5 7 1 0,0 0 0 0,0 0 0 16,-8 0 42-16,4 0 9 0,-5 0 1 0,5 0 1 15,0 4-19-15,-4-4-4 0,-1 0-1 0,5 3 0 16,-4-3-17-16,3 4-4 0,1-4-1 0,4 0 0 15,0 0-15-15,0 0-4 0,0 0 0 0,0 0 0 16,0 0-5-16,0 0-2 0,4 8 0 0,-4 7 0 16,9-1 22-16,-5 5 4 0,0-4 1 0,0 4 0 15,1-1 11-15,-1 5 2 0,-4 3 1 0,-4 3 0 16,-1 5-14-16,-3 3-4 0,0 1 0 16,-9 3 0-16,4 0-16 0,-4 0-4 0,5-4-1 0,-5 4 0 15,0-4-15-15,5-3 11 0,3-1-11 0,1 1 10 16,4-5-10-16,0-2 0 0,-1-5 0 0,5 0 0 15,5-3 0-15,-1 0 0 0,0-1 0 0,4-3 0 0,1 0 0 16,-1 0 0-16,1-4 0 0,3 0 0 0,-3 0-8 0,-1-7 8 16,-8-4 0-16,0 0 0 0,21 11 0 0,0-7 0 15,8-4 0-15,1 0 0 0,3-4 0 0,9-3 0 16,8-1 11-16,13-3-11 0,4-4 8 0,5 0-8 16,-1 1 0-16,13-1 9 15,0-4-33-15,4 0-6 0,4 4-2 16,13-3 0-16,-13 7 48 0,0-1 8 0,-3 1 3 15,3 0 0-15,0 4-18 0,-8-1-9 0,-9 1 10 0,-3 3-2 16,-13 4-8-16,-1-4-8 0,-12 4 8 16,-4-3-10-16,-4 3 10 15,-4 0 0-15,-9-4 0 0,-4 4 0 0,-4 0 0 0,-5 0 0 0,-12 0 0 16,0 0 0-16,0 0-8 0,0 0 0 0,13 7 0 0,-13-7 0 0,0 0-7 0,0 0-1 0,0 0 0 0,-9 8 0 31,-3-1-103-31,3-7-21 0,-3 4-4 0,-1-8 0 0</inkml:trace>
  <inkml:trace contextRef="#ctx0" brushRef="#br0" timeOffset="136119.3329">19181 10320 2415 0,'-17'7'107'0,"17"-7"22"0,-4 4-103 0,4-4-26 0,-8 0 0 0,8 0 0 15,0 0 108-15,0 0 17 0,0 0 3 0,0 0 1 16,-4 11-58-16,8 0-12 0,0 8-3 0,0 0 0 16,0-1-43-16,1 5-13 0,3-1 0 0,0-3 8 15,-3 3-8-15,3-3 0 0,0-5 0 0,1 1 0 16,3-3-116-16,5 2-22 0,0-2-4 0,0-5-1086 16</inkml:trace>
  <inkml:trace contextRef="#ctx0" brushRef="#br0" timeOffset="136291.0195">19169 9880 806 0,'-9'-15'36'0,"9"15"7"0,-12-4-35 0,-1 1-8 16,-4 3 0-16,0 0 0 0,1 3 514 0,-1 1 101 16,-4 4 20-16,0 3 4 0,0 4-459 0,0 0-91 15,4-1-18-15,-4 5-4 0,9 0-51 0,-1-1-16 16,1 5 8-16,3-8-8 15,5 0-59-15,8-4-15 0,13-4-3 0</inkml:trace>
  <inkml:trace contextRef="#ctx0" brushRef="#br0" timeOffset="138463.1941">23325 10275 1728 0,'0'0'38'0,"0"0"8"0,12-4 2 0,-7 1 0 0,-5 3-39 0,0-8-9 0,0 8 0 0,0 0 0 16,-5-4 207-16,5 4 39 0,0 0 8 0,0 0 2 15,-8 0-154-15,-5 8-30 0,5 7-7 0,-4 11-1 16,-1 4 0-16,0 3 0 0,-3 8 0 0,-1 4 0 16,-4 0 0-16,8-8 0 0,5 0 0 0,-5 0 0 15,1 4-51-15,3 0-13 0,1-7 0 0,4 0 0 16,-5-5 0-16,5 5 0 0,0-8 0 0,0 0 0 31,0-4-100-31,4-7-22 0,0 0-5 0,0 0-785 0,8-4-158 16</inkml:trace>
  <inkml:trace contextRef="#ctx0" brushRef="#br0" timeOffset="138931.1297">23933 9943 2019 0,'0'0'44'0,"0"0"10"0,-8-3 2 0,8 3 0 0,0 0-44 0,0 0-12 0,0 0 0 0,0 0 0 15,0 0 150-15,0 0 28 0,0 0 6 0,-5 7 0 16,5 4-65-16,0 4-14 0,-4 8-2 0,4 3-1 16,-4 3-32-16,4 5-6 0,-4 7-2 0,0 4 0 15,-1-4-22-15,1 3-4 0,-4-3 0 0,4-3-1 16,-5-5-21-16,5-3-4 0,-4 0-1 0,-1-4 0 16,1-11-9-16,0 3 10 0,-9-3-10 0,0 0 10 15,0-7-10-15,0-1 10 0,-12-3-10 0,4 0 10 16,4-4-85-16,0-4-17 15,0-4-3-15,-8-3-875 16,-1-4-175-16</inkml:trace>
  <inkml:trace contextRef="#ctx0" brushRef="#br0" timeOffset="139082.2573">23967 9463 2923 0,'0'0'129'0,"0"0"27"0,-9 3-124 0,5-3-32 16,-4-3 0-16,-1-1 0 0,-3 0 131 0,-1 0 20 15,0 1 4-15,1-5 1 0,-1 1-103 0,-3 3-20 0,-1-3-4 0,0 3-1 16,4 4-42-16,1 0-9 16,-1 0-1-16</inkml:trace>
  <inkml:trace contextRef="#ctx0" brushRef="#br0" timeOffset="158841.3168">4879 14494 288 0,'0'0'12'0,"0"0"4"0,0 0-16 0,0 0 0 15,0 0 0-15,0 0 0 0,0 0 345 0,0 0 67 16,0 0 12-16,0 0 4 0,0 0-280 0,9-4-55 16,-5-4-11-16,4-3-2 0,-8 4-6 0,4-1-1 0,5 1 0 0,-5-1 0 15,-4 8 30-15,0-7 5 0,0 0 2 0,0 7 0 16,0 0 3-16,-4-8 1 0,4 1 0 0,0-1 0 15,0 1-50-15,4-1-11 0,-4 1-1 0,0-8-1 16,0 0-32-16,-4 0-7 0,4-7 0 0,-13-1-1 16,13-3-11-16,0 0 0 15,-8-4 0-15,4 4 8 0,8-3-8 0,-4 6-12 16,8 1 2-16,-16 7 1 0,4 0-11 0,4 0-1 16,0 0-1-16,0 0 0 0,-9 8 10 0,5-4 1 15,4 7 1-15,-4 0 0 0,-9 4 10 0,-3 8 0 0,3-1 0 16,-8 8 0-16,0 7 0 0,4 4 8 0,-16 4-8 15,12 8 8-15,-9-9-8 0,5 1 8 0,0 0-8 0,8-4 8 16,0 0-8-16,9-7 0 0,0-1 0 0,-1-3 0 16,5-4-28-16,4 1-9 0,0-12-3 0,0 0 0 15,13 3-183-15,-1-3-37 0,5-7-7 0</inkml:trace>
  <inkml:trace contextRef="#ctx0" brushRef="#br0" timeOffset="158997.1772">4875 14028 979 0,'0'0'43'0,"0"0"9"0,-4 4-41 0,4-4-11 15,0 0 0-15,0 0 0 0,0 0 468 0,0 0 92 16,0 0 19-16,0 0 3 0,8 3-413 0,13-3-82 16,-8-3-17-16,16 3-3 0,1-4-42 0,3 0-8 15,5 0-1-15,4 1-1 0,-13-1-15 0,13 0 0 16,-4 4 0-16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2-14T21:35:32.436"/>
    </inkml:context>
    <inkml:brush xml:id="br0">
      <inkml:brushProperty name="width" value="0.05292" units="cm"/>
      <inkml:brushProperty name="height" value="0.05292" units="cm"/>
      <inkml:brushProperty name="color" value="#FF0000"/>
    </inkml:brush>
  </inkml:definitions>
  <inkml:trace contextRef="#ctx0" brushRef="#br0">22260 2483 2649 0,'0'0'236'0,"0"0"-189"0,0 0-38 0,0 0-9 15,0 0 38-15,0 0 6 0,0 0 0 0,-5 15 1 16,1-8-155-16,-17 12-31 0,-4-1-7 0</inkml:trace>
  <inkml:trace contextRef="#ctx0" brushRef="#br0" timeOffset="267.0571">22775 2103 2246 0,'30'0'200'0,"3"11"-160"0,9 7-32 0,0 5-8 0,0 7 157 0,-4-12 31 16,-9 8 5-16,-8-3 2 0,-8 3-156 0,-9 4-31 16,-12-4-8-16,-18 3 0 15,-20 5-36-15,-12-8-9 0,-14 4-2 0,-3 3 0 16,-5 5-42-16,-8-16-9 0,-4-3-2 0,4-1 0 15,4-3 54-15,4-15 10 0,9 0 3 0,12 0 0 0,17-11 21 0,0 4 12 16,13-5-12-16,4 5 12 0,16-4 0 0,1 3 16 0,4 1-2 16,4-4 0-16,4-4 16 0,9 4 3 0,8-1 1 0,4 5 0 15,12-12-20-15,10 8-4 16,7-4-1-16,9 4 0 0,4-8-9 0,-4 12 0 16,0-12 0-16,-4 4-732 0,-5 1-152 0</inkml:trace>
  <inkml:trace contextRef="#ctx0" brushRef="#br0" timeOffset="908.2002">20607 4059 1958 0,'-4'-41'174'0,"4"26"-139"0,-4 0-35 0,0 4 0 16,-1-4 119-16,1 0 17 0,0 8 3 0,0-8 1 15,0 4-130-15,-1 3-26 0,5 1-4 0,-4 3-2 32,4 4-14-32,0 0-2 0,0 0-1 0,0 0 0 15,0 0 3-15,0-7 0 0,4-1 0 0,5 4 0 0,-1-7 26 0,5 4 10 0,4-4 0 16,8-8-9-16,-4 4 29 0,12 4 5 0,-3-8 2 0,-1 8 0 15,4 0 13-15,1 7 4 0,-9 4 0 0,0 4 0 16,1 3 8-16,-10 8 1 16,5-7 1-16,-8 10 0 15,-13 5-1-15,0 3 0 16,-9 4 0-16,-3 3 0 0,-5 4-36 16,-4 1-7-16,-8-16-2 15,-1 8 0-15,-3 3-31 16,-5-10-6-16,5-1-2 0,-1-7 0 15,0-11-39-15,5 3-8 0,4-18-2 0,4 4 0 0,0-5 39 0,8-10 7 0,-3-12 2 0,7 1 0 0,13-4 75 0,1-1 15 16,3 1 3-16,0-8 1 0,5 1 13 0,4 6 2 0,4 5 1 0,-4-1 0 0,3 8-46 0,-3 8-10 0,0-1-2 0,-4 4 0 0,-5 11-20 0,0-7 0 16,-8 11 0-16,0 0 0 0,-4 11 0 0,0 8-8 15,-4 0 0-15,-9 3 0 0,-4 4-7 0,-8 4-1 16,-1 3 0-16,-3 1 0 16,-5 3-100-16,0-3-21 0,0-4-4 0,1-1-1 15,7-6-12-15,9-1-2 16,0-7-1-16</inkml:trace>
  <inkml:trace contextRef="#ctx0" brushRef="#br0" timeOffset="1479.9512">23690 5483 2304 0,'0'0'204'0,"0"0"-163"0,0 0-33 0,0 0-8 15,0 0 92-15,4-4 17 0,-4 0 3 0,0-7 1 0,0 4-103 0,0-16-21 16,8 5-4-16,5-9-1 15,0-2-16-15,7-5-4 0,6-14-1 0,3 3 0 16,9-7-29-16,4 7-6 0,4 4 0 0,0 8-1 16,0 3 28-16,4 7 5 0,5 8 2 0,-5 4 0 0,-8 4 82 0,-8 7 17 15,-5 4 3-15,-4-1 1 0,-4 5-1 0,-8-1-1 16,-5 1 0-16,-4 3 0 0,-8 0-21 0,-8 4-4 16,-5-4-1-16,-8 4 0 0,-13 0-26 0,-4 0-11 15,-12 0 8-15,3-8-8 16,-8 1-30-16,9-5-11 0,-4-3-3 0,12 0 0 15,4-11 1-15,4 4 0 0,5-8 0 0,8 0 0 0,4-4 22 16,9-3 4-16,8 3 1 0,4-11 0 0,4 1 25 0,5 6 6 0,8-7 1 16,8 4 0-16,-3-3 14 0,7 6 3 15,5 5 1-15,0-1 0 0,4 8 13 0,4-8 2 0,0 8 1 16,-4 3 0-16,-9 8-24 0,1 0-5 0,-13 0-1 0,0 8 0 16,-9-4-6-16,-12-4-2 0,0 0 0 0,-4 7 0 15,-4 12-21-15,-13-8-5 0,-4 8-1 0,-13-1 0 31,-8 8-32-31,4 0-6 0,-9-3-2 0,5-1 0 16,4-3-19-16,0-1-4 0,9 1-1 0,-1-4 0 16,5 0 11-16,8-4 3 0,0-4 0 0,8 1-577 0,5-1-115 15</inkml:trace>
  <inkml:trace contextRef="#ctx0" brushRef="#br0" timeOffset="2103.9714">21530 6038 864 0,'0'0'76'0,"0"0"-60"16,0 0-16-16,0 0 0 0,0-8 316 0,0-3 60 0,4 0 12 0,0-11 2 15,-4 7-318-15,9 0-63 16,-1 0-9-16,0 0-9 0,5 0-13 0,4 4-2 0,4 0-1 0,4-8 0 16,4 4 10-16,5 0 3 0,4 4 0 0,-5 4 0 15,5-4 12-15,-5 7 16 0,-3 0-3 0,-1 0-1 16,0 4 29-16,1 4 6 0,-9 0 1 0,-4 0 0 15,-5-1-2-15,-3 5 0 0,-1-1 0 0,-8-7 0 16,0 8-25-16,-8 3-5 0,-5-4 0 0,-12 8-1 16,-9 4-15-16,-8-8 0 0,-4 0-9 0,-13 0 9 31,1-3-73-31,-1-1-9 0,4-3-2 0,5-4 0 16,8-4 10-16,9-3 2 0,3-1 0 15,5-10 0-15,8 3 59 0,5-11 13 0,3 0 0 0,9-4 0 16,5 0 48-16,3 4 7 0,5-4 1 0,3 0 1 0,5 0 27 0,13 4 4 0,4 8 2 15,4-5 0-15,-1 5-28 0,6-1-6 0,-1 8 0 0,0 0-1 0,-4 3-25 16,-9 8-5-16,1 0-1 0,-5 0 0 0,-4 8-24 0,-4-1 0 16,-8 4 0-16,0 4 0 0,-9 4 0 0,-4 7 0 15,-4-7 0-15,-9 7 0 0,-8 7 0 16,0-3-14-16,-8 0 2 0,-5-8 0 0,-4 4 3 16,1-3 1-16,-1-5 0 0,4-3 0 15,1 0-32-15,8-11-5 0,-1 0-2 16,10-1 0-16,-1-6 17 0,4-1 3 15,1 0 1-15,3-7 0 0,5-8 7 0,4 4 2 0,4-3 0 0,5-5 0 0,3 1 17 0,1 0-10 16,4-1 10-16,-1 1-8 0,1 3-4 0,-4 1 0 0,-1 7 0 16,1-1 0-1,-5 5-27-15,1 3-5 0,-9 4-2 0,0 0-618 0,0 11-124 0</inkml:trace>
  <inkml:trace contextRef="#ctx0" brushRef="#br0" timeOffset="2652.9375">22855 2449 460 0,'0'0'41'0,"0"0"-33"0,0 0-8 0,0 0 0 15,0 0 464-15,0 0 92 0,13 4 17 0,4 3 4 16,-1 1-434-16,5 3-87 0,4 8-18 0,1-1-3 16,-1 8-16-16,0 12-3 0,-4 3-1 0,8 11 0 15,-4-8-15-15,5 12 0 0,-5-3 0 0,4 2 0 16,1 9 0-16,-1 3 9 0,0 0-9 0,5 15 12 15,4 7-12-15,4 5 12 0,4-9-12 0,0 1 12 16,4 7-12-16,1 4 0 0,-1 7 0 0,-4 1 0 16,-4-5 0-16,8-10 0 0,-8 3 0 0,4-4 0 15,0 16 0-15,1-16 0 0,-1-7 0 0,-4-7 0 32,-5-8-92-32,-7-4-12 0,-5-3-1 0,-12-12-1 15,-9 1-122-15,-8-27-25 0,-34 26-5 0,-4-29-1 0</inkml:trace>
  <inkml:trace contextRef="#ctx0" brushRef="#br0" timeOffset="3002.9457">22650 2259 1774 0,'0'0'79'0,"-9"0"16"0,1-11-76 0,-5 11-19 0,1 0 0 0,-1-8 0 16,1 8 36-16,-1 0 4 0,-8 0 1 0,0 8 0 15,4 3 13-15,-4 0 2 0,-4 4 1 0,0 8 0 16,-4 3 47-16,-5 7 8 0,-4 4 3 0,-8 12 0 15,-8 3-34-15,-1 8-6 0,-4 10-2 0,-8-2 0 16,0 2-44-16,-13 1-9 0,-3 4-1 0,-5-1-1 16,-1 8-18-16,1-7 0 0,0-1 0 0,4-3 0 15,5-8 0-15,-1-3-9 0,5-8-1 0,7-3 0 16,6-5-130 0,7-6-25-16,9-5-6 0,8-3-917 0</inkml:trace>
  <inkml:trace contextRef="#ctx0" brushRef="#br0" timeOffset="3484.9856">21475 5781 403 0,'0'0'17'0,"0"0"5"0,0 0-22 0,0 0 0 0,13 3 0 0,-1-3 0 15,5 0 524-15,13-3 101 0,12-1 20 0,4-7 4 16,4 0-518-16,5-4-104 0,-1 0-27 0,9 0 0 16,4-7 0-16,13 3 0 0,4-3-12 0,8-1 3 31,0 1-14 0,9 3-2-31,-5-3-1 0,9 3 0 16,8 1 26-16,1-1-8 0,-10 0 8 0,-7 8 0 0,-9-7-8 0,-4 3 8 0,0-4-8 0,-9 4 8 0,-12 4 0 0,-8 3 0 0,-5 1 0 0,-8 3 0 15,-13 1-18-15,-4 3-8 0,-8-4-2 0,-8 4-729 0,-9 0-147 16</inkml:trace>
  <inkml:trace contextRef="#ctx0" brushRef="#br0" timeOffset="3817.5938">20947 3772 460 0,'12'0'20'0,"-12"0"5"0,0 0-25 0,5 11 0 0,-1-7 0 0,8 3 0 16,1 8 524-16,4 4 100 0,0 11 20 0,-1 7 4 15,5 15-518-15,0 4-104 0,-4 0-26 0,4 7 0 16,0 4 0-16,-4 15 0 0,4 0-12 0,-5 8 12 16,1 3-9-16,0 0 9 0,0-11 0 15,0 4 0-15,4 3 0 0,0-7-8 0,-1 12 8 16,6-9 0-16,-1-7-48 15,0-3-7-15,4-4-1 0,1-12 0 0,-1 5-43 0,-4-16-9 16,0 4-1-16,-4-14-583 0,5 3-117 0</inkml:trace>
  <inkml:trace contextRef="#ctx0" brushRef="#br0" timeOffset="4568.1826">21060 2829 2703 0,'0'0'60'0,"0"0"12"0,0 0 2 0,0 0 2 0,0 0-61 0,0 0-15 16,0 0 0-16,0 0 0 0,-8 8 12 0,8-8-1 0,0 0 0 0,0 0 0 16,0 0-11-16,0 7 0 0,4 8 0 0,4 0 0 15,1-4 0-15,-1 4 0 0,0-4 12 0,5 8-4 16,0-8-8-16,3 4 0 0,5 4 0 0,0-8 0 15,4 4 0-15,5-4 10 0,-1 0-10 0,5 0 10 16,3-3-10-16,10-1 0 0,3-3 0 0,9 0 0 16,4-1 0-16,4 5 0 0,-9-8 0 0,1 0 0 15,-9 0-9-15,-3 0 9 0,-10 0 0 0,-3 3 0 16,-5 1-12-16,-12 0 4 0,0 0 8 0,-9-1-13 16,-4 5 13-16,1 10 0 0,-5-6 0 0,-9 14 0 15,1 4 12-15,-9 7-4 0,0 4 0 0,-4 7-8 16,-8-3 17-16,0 3-3 0,-5 1-1 0,-4-1 0 15,1 1-13-15,-1-1 0 0,0 4 0 0,0-3-836 16,1 3-164-16</inkml:trace>
  <inkml:trace contextRef="#ctx0" brushRef="#br0" timeOffset="14095.5388">12563 9250 1490 0,'0'0'66'0,"0"0"14"0,-13-3-64 0,5-1-16 0,-1 0 0 0,9 4 0 15,0 0 44-15,-8 0 7 0,-9 0 1 0,5 0 0 16,3 0-20-16,9 0-4 0,-8 4-1 0,4 0 0 16,4-4-8-16,0 0-2 0,0 0 0 0,-4 11 0 15,4-4-17-15,4 1 0 0,8-1 8 0,-3 1-8 16,-9-8 0-16,17 3 0 0,8 1 0 0,0 0 0 15,4-4 45-15,1 3 3 0,-1-3 0 0,9 0 0 16,4-3 0-16,-5-1 0 0,1 0 0 16,0 4 0-16,4-3 10 0,-4 3 2 0,-1-4 1 0,5 4 0 15,0 0-22-15,0 4-5 0,4-4-1 0,0 3 0 0,9 1-16 0,-5 0-3 16,5-1-1-16,3 1 0 0,1 4-13 0,0-5 0 16,4-3 0-16,4 0-10 0,8 0 10 0,5-3 0 15,0-1 0-15,4 0 0 0,-5 0 0 0,1 4 0 16,4-7 0-16,0 3 0 0,4 4 8 0,-4-3-8 15,0-1 8-15,-5 4-8 0,-3 0 17 0,-9 4-1 16,0-1 0-16,4 5 0 0,-4-5 0 0,-4 9 0 16,-8-5 0-16,-1 1 0 0,5 3 0 0,-9 0-1 15,1 0 0-15,-1-3 0 0,-4-5-15 0,0 1 0 16,1 3 0-16,-1-3-10 16,0-4 10-16,-4-4 0 0,4 1 0 0,0-1 8 15,-4-3-8-15,0-1 12 0,4 1-4 0,-4-5 0 16,-4 5 12-16,4 0 2 0,-9-5 1 0,1 5 0 15,-5-1-2-15,0 1 0 0,-8 0 0 0,0 3 0 16,-4 0-21-16,0 0 8 0,0 4-8 0,-5-3 0 16,1 3 0-16,-1 0-18 0,-3 0 3 0,-9 0-848 0,0 0-169 15</inkml:trace>
  <inkml:trace contextRef="#ctx0" brushRef="#br0" timeOffset="20114.6439">20318 3821 518 0,'0'0'46'0,"0"0"-37"16,0 0-9-16,0 0 0 0,0 0 157 0,0 0 30 15,0 0 5-15,0 0 2 0,0 0-26 0,0 0-6 16,0 0-1-16,0 0 0 0,0-8-71 0,0 1-14 16,0 3-4-16,0-11 0 0,4 4-12 0,0-4-4 15,-4 4 0-15,4 0 0 0,0-1 5 0,5 5 1 16,-5-8 0-16,0 0 0 0,0 8-24 0,1-8-5 15,3 4-1-15,0-1 0 0,1 1 1 0,-1 0 0 16,5-4 0-16,-5 8 0 0,5-8-33 0,-5 4 0 0,1-1-12 0,3 1 3 16,1 4 9-16,-5-8 9 0,0 11-1 15,-3-11-8-15,7 4 13 0,-3 0-4 16,-5 3-1-16,4-10 0 0,1 7 0 0,-1 3 0 16,-4-7 0-16,5 4 0 0,-1 0 3 0,5 0 0 0,-5-4 0 0,9 4 0 15,-5-15 0-15,9 7 0 0,0 0 0 0,4-11 0 16,5 4-11-16,3-3 0 0,9-5-12 0,0 0 12 15,9-3-10-15,7-4 10 0,5-4 0 0,4-3-9 16,0-4 9-16,9-11 0 0,-1-5 0 0,1 5-8 16,4-8 8-16,-1 4 0 0,-7 4 0 0,-1-4 0 15,-4 3 0-15,0 1 0 0,-8-8 0 0,4 4 0 0,4-7 0 16,4-1 0-16,-4 4 0 0,0-3 0 0,5 3 12 16,-1 4-3-16,-8-4 0 0,-4 4 0 0,-1 4-9 15,1-4-12-15,-5 14 2 0,1-3 1 0,-5 8 9 0,1 3 0 16,-14 12 0-16,1 3 0 0,-8 0 0 0,-1 8 0 15,-4-1 0-15,-4 9 0 0,-4 2 14 0,-5 1 2 16,1 4 0-16,-5 7 0 0,-8 0-4 0,9-8-1 16,-1 5 0-16,0-1 0 0,1 0-2 0,3 4 0 15,-3 0 0-15,-1 4 0 0,5-4-9 0,4 4 0 16,-1-1 0-16,5 5 0 0,-4-8 0 0,4 7-17 16,0 4 4-16,0-3 1 0,0 3 12 0,8-4 16 15,-3 5-3-15,3 6-1 0,0 1-22 0,1 7-5 16,3-7-1-16,1 7 0 0,-9 4 16 0,4-4-9 0,1 11 9 0,3 0-8 15,1 8 8-15,-5-4 0 0,5 11 0 0,-1-7-8 16,1 3 8-16,-1 8 0 0,-3 4-9 0,3-1 9 16,-3 12 0-16,-1-8 0 0,4 5-9 0,1 2 9 15,4 5 0-15,-1-1 0 0,1-3 0 0,8 8 0 16,-4 2 0-16,0 9 0 0,4-4 0 0,-4 3 0 16,0 1 0-16,4 3-8 0,-4 0 8 0,-4 0 0 15,0 8 0-15,4-12-8 0,0 4 8 0,-5 0 0 16,-7-11 0-16,3 8 0 0,1-4 0 15,-1 3 0-15,-7-3 0 0,-5-4 0 16,-9-12 0-16,9 5 0 0,0 0 0 0,-4-12 8 16,-9 4-8-16,9-4 0 15,0 1 0-15,0-8 0 0,-1-4-8 0,-3-4 8 0,0 1 0 0,3-5 0 16,5 1 10-16,-8-15-2 0,-1 3-8 0,1-3 0 0,8-4 8 0,-4 0-8 16,-5-3 0-16,5-1-12 0,-4-3 2 0,4-1 0 0,-1-3 21 0,1 0 4 15,-9-4 1-15,1 1 0 0,3 3 0 0,-7-15 0 16,-5 0 0-16,0 0 0 15,0 0-16-15,0 0 0 0,8 7 0 0,-8-7 0 16,0 0 12-16,0 0-1 0,0 0 0 0,0 0 0 0,-8 0 1 16,-1 4 0-16,9-4 0 0,0 0 0 0,-8 0-12 15,-5 0 0-15,5 7 0 16,8-7 0-16,0 0 8 0,-8 0-8 0,-5 0 8 0,5 4-8 16,8-4 0-16,-9 7 0 0,-3-3 0 0,3 3 0 15,-3 1-10-15,3 3 10 0,1 0 0 16,-5 4-9-16,-8 0 9 0,4-4 0 0,-3 15 0 0,-6-7 0 15,-7 0 0-15,-5 7 0 0,0 4 0 0,-8 3 0 0,-4-3-9 0,-9 7 9 0,0 4-10 16,-8 4 10-16,-4 0-10 0,-4 3 10 0,-14 8-10 0,-3 0 10 16,-4 3 0-16,-1 5-9 0,5-1 9 0,-9 4 0 15,-4 4-21-15,1-11 1 0,-1 11 0 0,0-1 0 16,8 5 8 0,1-8 1-16,-5 4 1 0,5-12 0 0,4 8 10 0,8-7 0 0,4-4 0 0,5-4 0 15,7 0 0-15,-3 0 0 0,8-3 0 0,0-4 0 16,9-4 20-16,-5 0 0 0,0-4 0 15,5 0 0-15,3-3-20 0,1-4 0 0,4-1 0 0,4-3 0 16,0-3 0-16,4-1 11 0,1-3-1 0,-1-4 0 16,4 0-10-16,1-4 8 0,3-4-8 0,-3 1 8 15,4 3-8-15,3-7 8 0,5-1-8 0,0-3 8 16,5 0-8-16,3 0 10 0,0 0-10 0,1-3 10 16,-1 3-2-16,5-4-8 0,0-4 12 15,-1 5-4-15,9 3-8 0,0 0 10 0,-4 0-10 16,4 0 10-16,0 0-10 0,0 0 0 0,0 0 9 0,0 0-9 15,0 0 0-15,0 0 0 0,-4-4 0 0,4 4 0 0,0 0 0 0,0 0 0 16,0 0 0-16,0 0-8 0,0 0 8 0,0 0 0 16,0 0 0-16,0 0-8 0,0 0 8 0,0 0 0 15,0 0 0-15,0 0 0 0,8 7 0 0,-8-7 0 16,0 0 0-16,0 0-8 0,4 12 8 0,-4-12 0 16,0 0 0-16,0 0 0 0,0 0 0 0,0 0 0 15,0 0 0-15,0 0 0 0,5 7 0 0,-5-7 0 16,0 0 0-16,0 0 0 0,0 0 0 0,4 7 0 15,-4-7 0-15,0 0 0 0,4 8 0 0,-4-8 0 16,0 0 0-16,0 0 0 0,0 0 0 0,0 0 0 16,0 0 0-16,0 0 0 0,0 0 0 0,0 0 0 15,0 0 0-15,0 0 0 0,0 0 0 0,0 0 0 0,0 0 0 0,0 0 8 16,0 0-8-16,0 0 0 0,0 0 0 0,0 0 8 16,0 0-8-16,0 0 8 0,0 0-8 0,0 0 8 15,0 0-8-15,-8 7 0 0,8-7 0 0,0 0 8 16,0 0-8-16,-9 4 0 0,1-4 0 0,8 0 0 15,-4 0 0-15,4 0 0 0,0 0 0 0,0 0 0 16,0 0 0-16,0 0 0 0,-9 0 0 0,9 0 0 16,-4-4 0-16,4 4 0 0,0 0 0 0,0 0 8 15,0 0-8-15,-4-7 8 0,0-1-8 0,-1 5 8 16,5 3-8-16,-4-4 0 0,-4 0 8 0,-1-3-8 16,5 3 0-16,0-3 0 0,-4 3 0 0,3 0 8 15,1 0-8-15,4 4 0 0,-8-3 0 0,8 3 0 16,0-8 0-16,0 8 0 0,0-3 0 0,0-5-8 0,-4 4 8 15,8-3 0-15,4-4 0 0,9-4 0 0,0 4-9 16,8-8 9-16,0 0-10 0,9-3 10 0,12-4-8 0,-4-4 8 16,8 0 0-16,0-3-9 0,5 3 9 0,4-4 0 15,8-3 0-15,8-4 0 0,9 0 0 0,4-7 0 16,9-1 0-16,3-7-8 0,9 1 8 0,9-9 0 16,8 1-9-16,-1-4 9 0,-7 3 0 0,8 1 0 15,0 3-9-15,-1 8 9 0,-3 0 0 0,-5 4 0 16,-3 3 0-16,-9 0 0 0,-5 8 0 0,-8 3-8 0,1 8 8 0,-14 0 0 15,-7 11 0-15,-14 0 0 0,-7 4 0 16,-9 4 0-16,-5-1-8 0,-7 1 8 0,-9 7-12 0,-9 0 12 16,1 4 0-16,-5-1-8 15,-8-3 8-15,0 0 0 0,0 0-8 0,0 0 8 0,0 0-12 0,0 8 12 16,0-8-9-16,0 11 9 0,0-11 0 16,-4 7-9-16,4-7 9 0,0 0 0 0,0 0 0 15,0 0 0-15,0 0 0 0,0 0 0 0,0 0 0 0,0 0 0 16,0 0 0-16,0 0 0 0,0 0 0 0,0 0 8 15,0 0-8-15,9 8 0 0,-9-8 0 0,0 0 8 16,0 0-8-16,8 7 0 0,-4 1 0 0,-4-8 0 16,0 0 0-16,0 0 0 0,13 0 0 0,-13 0 8 15,0 0-8-15,0 0 0 0,0 0 0 0,8 0 0 16,-8 0 0-16,0 0 8 0,0 0-8 0,0 0 8 0,0 0-8 16,0 0 11-16,0 0-11 0,0 0 12 15,0 0-12-15,0 0 12 0,0 0-12 0,0 0 12 16,0 0-12-16,0 0 0 0,0 0 0 0,0 0 0 15,0 0 0-15,0 0 0 0,0 0 0 0,0 0 0 0,0 0 0 16,0 0 0-16,-4-8 8 0,4 8-8 0,0 0 0 0,4-7 0 16,-8-4 0-16,4 3 8 0,0 8-8 15,-4-15 0-15,-5 4 9 0,5-4-9 0,4 0 8 16,-4-3-8-16,0-1 10 0,0 0-10 0,-5 1 8 16,1-5-8-16,4 1 0 0,-1 0 0 0,1-8 8 0,0 4-8 15,-4 3 0-15,3-10 0 0,-3-1 8 0,4 1-8 16,0-4 0-16,-9-4 0 0,0-8 8 0,1 1-8 15,-5-16 0-15,-4 8 0 0,0-11 9 0,-12 0-9 0,-5-4 8 0,-4-7-8 16,0-4 15-16,-8-4-3 0,-1-3 0 0,1 0 0 16,0-1 1-16,4 1 0 0,-5-1 0 0,5-3 0 15,0 0-3-15,0-8-1 0,0 8 0 0,0-4 0 16,4 12-21-16,0-9-5 0,12 12-1 16,-3-7 0-16,3 3 18 0,1 8 0 15,4 0 0-15,0 3 9 0,4 1-9 16,4 3 0-16,0 4 0 0,0 0 0 0,9 0 0 15,0 11 0-15,-5 0 0 0,9-4 0 16,-5 8 0-16,5 7 0 0,0 4 0 16,0 0 0-16,0 4 9 0,-1 0-9 15,5 0 10-15,0 3-10 0,5 4 13 0,-5 4-3 16,4-4-1-16,0 8 0 0,4 0-9 0,-3 7 0 16,-1 0-10-16,8 7 10 0,-3 1-17 0,3-1 2 0,-3 5 1 0,3 3 0 0,9 11 1 0,-4-4 0 0,4 1 0 0,-4 7 0 15,-5 3-14-15,1-3-2 16,4 4-1-16,-5-1 0 0,1 1 18 0,-5 7 3 0,1-7 1 0,-1-1 0 0,-4 5 8 0,0-5 0 15,1 5 0-15,3-5 0 0,-8-6 0 0,4 2 0 16,-4 1 0-16,4 0 0 0,1-4 0 0,-5 1 0 16,0-5 0-16,0-7 0 0,0 0 0 0,0 0 0 15,0 0 0-15,0 0 0 0,0 0 0 0,0 0 9 16,0 0-1-16,0 0-8 0,0 0 8 0,0 0-8 16,0 0 0-16,-13 8 0 0,0-8 14 0,1 0-4 15,4 0-1-15,-1 0 0 0,1 0-9 16,-1 0 0-16,1 3 0 0,-9 1 0 0,0 0 0 15,-4 3 0-15,5 1 0 0,-1-5 0 0,-4 5-14 16,4-1 5-16,-4 1 1 0,4 3 0 0,1 8-8 0,-1-12 0 16,0 8-1-16,0 0 0 0,-4 3 1 0,0 1 1 15,0 0 0-15,-4 7 0 0,-13-8-5 0,1 9 0 16,-9-5-1-16,-5 11 0 0,-7-6 0 0,-10 6 0 0,-3 1 0 16,-4 10 0-16,-5-6 10 0,-8 3 3 0,-9 11 0 15,-3-4 0-15,-1 4 8 0,0 4-8 0,5-4 8 0,-5 4-8 16,1 0-9-16,-5-7-2 0,8-1 0 0,1 1 0 15,8-8 19-15,0 0-10 16,12-8 10-16,5 1-8 0,4-8 18 0,4-4 4 0,8 0 1 0,13-7 0 16,5 0-15-16,3-11 0 0,9 0 0 0,0-1 0 15,8 5 8-15,4-8-8 0,1 0 11 0,4-8-11 16,-5 5 21-16,5 3-2 0,8 0-1 0,-5 0 0 16,1 0-18-16,4 0 0 0,-8 0 8 0,-1 0-8 15,1 0 0-15,-5 11 0 0,5-7 0 0,-5-1 0 0,1 9-12 0,-1-5 0 16,1 4 0-16,3-3 0 15,-3 3 0-15,3-4 0 0,1 4 0 16,0-3 0-16,3-1 12 0,1-3 0 0,4-4 0 16,0 0 0-16,0 0 0 0,0 0 0 0,0 0 0 0,0 0 0 15,0 0 0-15,17-4 10 0,-4 1-2 0,7-5 0 16,1 4 4-16,5-10 0 0,3-1 0 16,-4 7 0-16,5-10-12 0,3-1 0 15,-4-7 0-15,5 3 8 0,4 9 2 16,-1-13 0-16,1 5 0 0,0 0 0 15,8-1-10-15,4-10 0 0,1 3 0 0,3-15 0 0,9 1 0 0,8-1 0 0,5-7 0 0,-1 0 0 0,5-4 0 0,0 0 0 16,0 0 0-16,8-4 0 0,0 1 0 0,4 3 0 0,-4 0 0 16,-4 4 0-16,-9-4 0 0,-3 0 0 0,-5 4 0 0,-8 3 0 15,-1 4 0-15,-3 1 0 0,-9 3 0 0,-8 7 8 16,-9 1 0-16,-12 10 0 0,0-7 0 0,-5 4 0 16,-3 8 12-16,-1-5 1 15,0 5 1-15,1-5 0 0,3 5-22 0,-3-1 0 0,-1 1 0 16,5-9 0-1,-1 9-37-15,5-1-12 0,4 1-3 0,0-1 0 16,0 4 7-16,4 4 1 0,0-8 0 0,5 8 0 0,-1-4 44 0,5 4 0 0,-5 0 0 0,0 3 0 16,1-3 0-16,-1 4 8 0,0 7-8 0,1-8 0 15,-9 8 24-15,0 0-3 0,0-4 0 0,-9 4 0 16,-3 4 0-16,-9-4 0 0,0 0 0 0,0 0 0 16,0 0-13-16,0 0-8 0,-9 8 10 0,1 10-10 15,-17-7 0-15,-1 8 0 0,-7 7 0 0,-1 0 0 16,-8 0-24-1,0 4-2-15,-4 0 0 0,-4 4 0 0,-9-5 7 16,5 5 2-16,3-1 0 0,1 1 0 16,-4 3 17-16,3 8-10 0,1-8 10 0,4 8-8 15,-5-8 8-15,5 8 0 0,-8 0 0 0,-1-4 0 0,-3 3 0 0,-10 1 0 0,1 0 0 16,-4 3 0-16,-4-3 0 0,-5 0 0 0,4 3 0 0,-12 1 0 0,0 3 0 0,-4-4 0 16,-5 4 0-16,1-7 0 0,4 4 0 0,-1-5 0 15,1-6 0-15,8-1 0 0,9-4 0 0,4 1 0 16,12-8-9-16,0 0 9 0,13-4-10 0,4-3 10 15,8-4-13-15,9 0 5 0,4-4-4 0,9-7 0 16,-1 3 0-16,5 1 0 0,8-8 12 0,0 0 0 16,0 0 8-16,0 0-8 0,0 0 19 0,0 0-1 15,4-8 0-15,9 1 0 0,-5 3 2 0,5-7 0 16,-1 3 0-16,5-3 0 0,4 0-12 0,-4 4-8 0,-1-1 12 16,1 1-12-16,4-1 0 0,-4 1 0 15,-4 3 0-15,3-3 0 0,5 3-18 0,0 0-1 0,4 0 0 16,-4 4 0-1,9 4-12-15,-1-4-2 0,5 4-1 0,3-4 0 0,5 0 18 0,0 0 3 0,9-4 1 0,7 0 0 16,5-3 12-16,4-4-9 0,5 0 9 0,7-8-8 16,1 0 8-16,4-3 14 0,0-8-3 0,8 0-1 15,9 4-10-15,-1-11-17 0,5 0 4 0,0-4 1 16,0 0 12-16,4 3 12 0,4 1-3 0,-4 0 0 16,0 3-9-16,-8 5 12 0,-9 2-12 0,-4-2 12 15,0 10-3-15,-16 0 0 0,-9 5 0 0,-9 2 0 16,-8 12-9-16,-8-7 0 0,0-1 9 0,-13 8-9 15,-4 8 0-15,-9-8 9 0,-3 7-9 0,-1-3 0 16,-4 4 0-16,-4-8 0 0,-4 14 0 0,-4-2 0 0,4-5 0 16,-1 4 0-16,-3 0 0 0,0-3 0 0,-1-1 0 15,1 4 8-15,8-11-8 0,-9 4 0 0,9-4 8 0,0 0-8 16,0 0 0-16,0 0 0 0,0 0 12 0,0 0 0 16,0 0-1-16,0 0 0 0,0 0 0 0,0 0 0 15,0 0 0-15,9 8 0 0,-1-1 6 0,1-3 2 16,-5 0 0-16,8-1 0 0,-3 5-31 15,-1-1-5-15,1 1-2 0,-1 3 0 0,0 7 19 16,5-6-8-16,-5 3 8 0,1 3 0 0,-5 12-13 16,4-8 4-16,1 12 1 0,-1-1 0 0,0 5 8 0,1 3 0 15,-1 0 0-15,1 7 0 0,3-7 0 0,1 8 0 0,-5-1 0 16,5 4-8-16,-1 8 8 0,1-1 0 0,4 9 0 0,-5-9 0 16,1 8 0-16,4 0 0 0,4 0 0 0,-5-3 0 15,1 7 0-15,4-8 0 0,-4 11 0 0,4-6 0 16,4 2 0-16,-4-3 0 0,0 4 0 0,-4-11 0 15,0-1 0-15,4 1 0 0,-5-4 0 0,1 4 0 16,0-12 0-16,-5 4 0 0,5-7 0 0,-4 0 0 16,-1-8 0-16,1 0 0 0,-5-3 0 0,5-8 8 15,-5 0-8-15,1-4 11 0,-1 1-11 0,-4-5 12 16,5-7 6-16,-5 1 2 0,0-1 0 16,-4-11 0-16,0 0-8 0,0 0 0 0,0 0-1 0,0 0 0 15,0 0 1-15,0 0 1 0,0 0 0 0,0 0 0 16,0 0-13-16,0 0 0 0,0 0 0 0,0 0 0 15,0 0 8-15,0 0-8 0,0 0 0 0,0 0 0 16,8 7 0-16,-8-7 0 0,0 0 0 0,0 0 0 16,9 4 0-16,-1 0 0 0,-8-4 0 0,9 3 0 15,-1 5 0-15,-8-8 0 0,0 0 0 0,8 4 0 0,-8-4 0 16,9 7 0-16,-5 1 0 0,4 3 0 0,-8-11 0 16,0 0-8-16,5 7 8 0,3 1-10 0,0-1 10 0,-8-7 0 15,9 8 0-15,-9-8 0 0,8 7 0 0,1 4 0 16,-1-7 0-16,0 3 0 0,-8-7 0 0,9 8 0 15,-9-8 0-15,8 4 0 0,-8-4 0 0,8 7 0 16,-3-3 8-16,-5-4-8 0,0 0 0 0,0 0 0 16,0 0 0-16,0 0 0 0,0 0 0 0,0 0 0 0,0 0 0 15,0 0 8-15,0 0-8 0,0 0 0 0,0 0 0 16,0 0 0-16,0 0 0 0,0 0 0 0,0 0 10 0,0 0-10 16,0 0 0-16,0 0 0 0,0 0 0 0,0 0 0 15,0 0 0-15,0 0 0 0,0 0-8 0,0 0 8 16,0 0-12-16,0 0 4 0,0 0 8 0,0 0-13 15,0 0 13-15,-5 7 0 0,-7-3 0 0,-1 3 0 16,-8-7 0-16,-8 8 8 0,-5-8 1 0,-8 7 0 16,-8-3-9-16,-13 0 0 0,0-1 0 0,-8 5 0 15,0-4 0-15,-9 3 0 0,-8-3 12 0,0 3-4 16,0-3-8-16,-9 3 0 0,5-7-10 0,0 0 10 16,0 0-12-16,-1 0 12 0,5 0-13 0,-4 0 5 15,4 0-9-15,4-7-2 0,4 3 0 0,9-3 0 16,8 3 10-16,0-3 9 0,0 3-13 0,9-4 5 0,8 1 8 15,-1 0 0-15,5-1 0 0,5 1 0 0,3-1 18 16,1-3-1-16,3 4 0 0,1 3 0 0,4-4-2 16,0 5-1-16,-1-5 0 0,5 8 0 0,-4 0-14 0,0-7 9 15,4 7-9-15,0 7 8 0,-4-7-8 0,4 4 0 16,-8 0 0-16,4 7 0 0,-1-11 0 0,5 4 0 16,-4 7 0-16,8-8 0 0,-4 5-10 0,9-1 10 15,-1-3 0-15,9 0-9 0,4-4 1 0,0 0 0 16,-4 4 0-16,4-4 0 0,0 0 8 0,0 0 0 15,0 0 0-15,8 7 0 0,1-3-10 0,3 3 10 16,5 1-12-16,-4-1 12 0,3-3 0 0,1 0 0 16,0 3 0-16,0 0 0 0,4 1 0 0,-4 3 0 15,3-11 0-15,1 8 0 16,5-1-64-16,7 0-7 0,9-7-1 0</inkml:trace>
  <inkml:trace contextRef="#ctx0" brushRef="#br0" timeOffset="30251.4119">15113 8319 172 0,'0'0'8'0,"0"0"1"0,0 0-9 0,0 0 0 0,0 0 0 0,0 0 0 16,0 0 374-16,0 0 73 0,-4 7 14 0,4-7 3 15,0 0-266-15,0 0-54 0,0 0-10 0,0 0-2 16,0 0-56-16,0 0-10 0,0 0-2 15,0 0-1-15,0 0-27 0,0 0-6 0,0 0-1 16,0 0 0-16,0 0-29 0,0 0 0 0,0 0 0 0,0 0 0 16,4-7 0-16,-4 7 0 0,8-4 0 0,-8 4 0 15,0 0 55-15,0 0 5 0,0 0 0 0,0 0 1 16,0 0-18-16,0 0-4 0,0 0-1 0,0 0 0 16,0 0-13-16,0 0-2 0,-8-8-1 0,-1 5 0 15,-3 3-10-15,12 0-3 0,-9 0 0 0,1 0 0 16,0-4-9-16,-1 0 0 0,1 8 0 0,0-8 8 15,-1-3-8-15,1 3 0 0,-1 0 0 0,-3 4-11 0,-1-7 11 0,1 3 0 16,3 0 0-16,-8-3 0 0,1 3 0 16,-1 1 0-16,0-1 0 0,0 0 8 0,-8 0-8 0,0 1-15 15,-4-5 4-15,-5 8 1 0,1 0 10 0,-5 0 9 16,-8-4-1-16,4 4-8 16,0 4-22-16,-4-4-11 0,0 0-3 15,-1 0 0-15,-3 0 7 0,4 0 1 16,4 4 0-16,4-4 0 15,1 0 28-15,3-4 0 0,0 4 0 0,5 0 0 16,4-4 0-16,4 1 0 0,0-1 0 16,8 0 0-16,1 1 0 0,3-1 0 0,-3 0 0 0,8 0 0 15,-1 1 16-15,5 3 10 0,-4-4 2 16,0-4 0-16,0 5-28 0,4 3 0 0,0 0 0 0,-4-8 0 0,-5 1 0 0,1-1 0 0,4 5 0 0,-9-1 0 16,5 0-17-16,-5 4-9 0,-4-4-2 0,1 1 0 0,3-1 74 0,0 0 14 15,1 4 4-15,-1-3 0 0,1 3-52 0,-1 0-12 0,-4 0 0 0,9 0 0 16,0 0 0-16,8 0 0 0,-9 0 0 0,9 0 0 15,0 0 0-15,0 0 0 0,0 0 0 0,0 0 0 16,0 0 0-16,0 0 0 0,0 0 0 0,0 0 0 16,0 0 0-16,0 0 0 0,9 7 0 0,-1 0 0 15,-4 1 13-15,4-1 0 0,-3 1 0 0,-1-1 0 16,-4-7-13-16,4 11-18 0,0 1 4 0,0 3 1 16,1-4 27-16,-5 4 6 0,0 3 0 0,4 1 1 15,-4 0-33-15,0-1-8 0,0 8 0 0,0 0-1 0,0 0 53 16,-4 4 12-16,4 0 1 0,-5 0 1 15,5-4-38-15,-4 4-8 0,4-4 0 0,0 0 0 16,0 4 0-16,0-4 0 0,0 0 0 0,0-4 0 16,0 4 0-16,0-3 0 15,4-1 0-15,-4 0 0 0,0-3 0 0,0 0 0 16,0-1 0-16,0-3 0 0,0 0 0 0,0 0 0 16,-4 0 0-16,4 0 0 0,-4-4 8 0,4 0-8 15,-4-3 0-15,0 3 9 0,-1 0-9 0,1 0 0 16,0 0 0-16,0 4 8 0,0 0-8 0,0-4 0 0,-5 4 0 15,9-4 0-15,-4 1 0 0,0 3 0 0,4-4 0 0,-4 0 0 0,-1-4 0 0,5 5 0 16,0-5 0-16,-4 4 0 0,4-11 0 0,0 4 0 16,0-4 0-16,0 0 0 0,0 11 0 0,0-11 0 15,0 0 0-15,0 0 0 0,0 8 0 0,0-8 0 16,4 7 0-16,-4-7 0 0,5 7 0 0,-1 1 0 0,4-1 0 16,-8-7 0-16,0 0-8 0,9 4 8 0,-1 4 0 15,0-1 0-15,1-3 8 0,3-1 7 0,-3 1 1 0,3 4 0 16,5-8-16-16,-4 3 0 0,-1-3 0 15,1 4 0-15,8 0 0 0,0 0-12 0,0-4 3 0,4 7 0 16,4-3 9-16,-4-4-10 0,5 3 10 0,-1 1-10 16,-4-4 10-16,5 4 0 0,-5 3 0 0,4-3 0 15,0 0 0-15,1-4 0 0,8 4 0 0,-1-1 0 16,5 1 0-16,0-4 0 0,-4 0 0 0,4 0 0 16,0 0 0-16,8 4 0 0,-4-8 0 0,0 4 0 15,1 0 0-15,-5 0 0 0,-5 0 0 0,5-4 0 16,-4 4 0-16,0-3 0 0,-5-1 0 0,5 4 0 15,-4 0 0-15,-5 0 0 0,0-4 0 0,-8 4 8 0,0 0-8 16,0 0 0-16,0 0 0 0,-4 4 0 0,0-4 0 0,-5 0 9 16,5 0-9-16,-4 4 0 0,-1-4 8 0,-3 3-8 15,-1-3 0-15,0 4 0 0,1-4 8 0,-9 0-8 16,0 0 12-16,8 0-12 0,-8 0 0 0,4 0 0 16,-4 0 0-16,9 4 0 0,-1-4 0 0,1 0 0 15,-5 0 0-15,4 0 0 0,-4 0 0 0,5 0 0 16,-9 0 0-16,8 0 0 0,0 0 0 0,-8 0 0 15,0 0 0-15,0 0 0 0,0 0 0 0,0 0 0 16,0 0 0-16,0 0 0 0,0 0 0 0,0 0 0 16,0 0 0-16,0 0 0 0,0 0 0 0,0 0 0 15,0 0 0-15,0 0 0 0,5-4 58 0,-1-3 5 16,-4-1 1-16,0-3 0 0,-4-4-52 0,4-4-12 16,0 1 0-16,4-5 0 0,0-6 0 0,-4-1 0 15,0-8 0-15,4-3 0 0,-4 4 0 0,0-4 0 0,4-7 0 16,-4 3 0-16,5 0 0 0,-1 4 0 0,-4-3 0 15,0 3 0-15,-4-4 0 0,4 8 0 0,-9 3 0 16,5 1 0 0,4-1-48-16,-8 8-13 0,3 0-3 0,-3 3 0 0,0 1 44 0,3 3 9 0,1 1 2 0,0 7 0 15,0-4-88 1,0 4-18-16,8-4-3 0,0 0-1 0,4-4-64 16,1-3-13-16,3-1-2 0</inkml:trace>
  <inkml:trace contextRef="#ctx0" brushRef="#br0" timeOffset="33842.8022">8629 10417 460 0,'0'0'20'0,"0"0"5"0,0 0-25 0,0 0 0 16,0 0 0-16,0 0 0 0,0 0 304 0,0 0 56 0,0 0 12 0,0 0 1 15,0 0-177-15,0 0-35 0,0 0-7 0,8 3-2 16,-8-3-52-16,4 4-10 0,9 0-2 0,-13 0-1 16,0-4-23-16,13 3-4 0,-1-3 0 0,1 0-1 15,-1 4-19-15,1-4-4 0,-1 4-1 0,1-4 0 16,4 0-9-16,4 0-2 0,8 4 0 0,0-4 0 15,5 3 0-15,0-3-1 16,3-3 0-16,1 3 0 0,0-4-2 0,4 4 0 16,0-8 0-16,8 5 0 0,0-5-5 0,5 4-2 15,-5-3 0-15,5 3 0 0,-1 1-6 0,1 3-8 0,-5-4 11 16,5 0-11-16,-13 0 8 0,4 1-8 0,0 3 0 0,0-4 0 16,-4 0 9-16,4 0-9 0,-4 4 0 0,0-3 9 15,-8-1-9-15,-1 0 0 0,1 8 0 0,3-8 8 0,-11 4-8 16,-1 0 0-16,0 0 0 0,-4 4 8 0,0-4-8 0,-4 4 0 15,-5-4 0-15,1 0 0 0,-5 3 8 0,-8-3-8 16,0 0 0-16,0 0 8 16,0 0-49-16,0 0-11 0,0 0-1 0,0 0-913 15,0 0-182-15</inkml:trace>
  <inkml:trace contextRef="#ctx0" brushRef="#br0" timeOffset="38278.0192">12282 10562 230 0,'-17'7'20'0,"0"-3"-20"16,13 4 0-16,-4-1 0 0,-9-7 331 0,9 4 61 15,8-4 13-15,0 0 3 0,0 0-218 0,0 0-43 16,0 0-9-16,0 0-2 0,12 0-73 0,-3 0-15 15,-9 0-4-15,12-4 0 0,5 0-13 0,0 1-3 16,-1-5-1-16,-3-3 0 0,0 4 22 0,3 3 5 16,5-4 1-16,-4 5 0 0,-4-1 9 0,3 0 1 15,5 0 1-15,5 1 0 0,7 3-6 0,-8-4-2 16,-4 8 0-16,9-4 0 0,7 0-14 16,1 3-4-16,-4 1 0 0,3 0 0 0,1-4-15 0,4 4-3 15,-4-1-1-15,4 1 0 0,-4-4-10 0,4 0-3 16,4 4 0-16,0 0 0 0,0-8-8 0,0 4 8 15,0 0-8-15,-4 0 8 0,4 0-8 0,0 0 0 16,-4 0 0-16,-4 0 0 0,0-4 0 0,-5 0 0 16,-3 4 0-16,3 0 8 0,-3-7-8 0,-5 3 0 15,4 0 0-15,1 1 0 0,-9-1 0 0,4 0 8 0,-4 4-8 16,-5-3 0-16,5 3 11 0,-8 0-3 0,4 0-8 0,-9 0 12 16,-4-4-21-16,-4 4-5 0,0 0-1 0,0 0 0 15,0 0-159 1,0 0-32-16</inkml:trace>
  <inkml:trace contextRef="#ctx0" brushRef="#br0" timeOffset="44235.6076">11766 9440 288 0,'13'0'12'0,"-5"0"4"0,0 0-16 0,-8 0 0 15,0 0 0-15,0 0 0 0,9 4 251 0,-9-4 47 16,0 0 10-16,0 0 1 0,0 0-124 0,0 0-25 16,0 0-4-16,0 0-2 0,-13 4-23 0,13-4-5 15,0 0-1-15,0 0 0 0,-17 3-46 0,9 1-10 16,8-4-1-16,0 0-1 0,-8 4-15 0,8-4-2 16,0 0-1-16,0 0 0 0,0 0-27 0,0 0-6 15,-13 0 0-15,13 0-1 0,0-8 1 0,0 8 1 16,-13-7 0-16,1 3 0 0,-1 1-17 0,5-1 10 15,-5-4-10-15,-3 1 8 0,-5 3-8 0,4-3 0 16,4 3 9-16,-4 0-9 0,-8-3 0 0,4 3 8 16,9 0-8-16,-5-3 0 0,0 7 0 15,-4-4 0-15,4 1 0 0,1-1 0 0,11-4 0 16,-7 1 0-16,-13 3 0 0,12 0 0 0,13-3 0 0,-4 3 0 16,-9 1 0-16,1-5 0 0,-1 4 0 0,5-3 0 0,4-1 0 15,-9 5-8-15,0-1 8 0,1-3 0 0,16 3 0 0,-8-4 0 16,-5 5-22-16,1-1 1 0,8 4 0 0,0 0 0 15,0 0 33-15,-8-4 8 0,-1 0 0 0,9 4 1 16,13 0-21-16,-13 0 0 0,-9 0 0 0,9 0 0 16,0 0 0-16,0 0 0 0,0 0 0 0,0 0 0 15,0 0 0-15,0 0 0 0,17 8 0 0,-13-1 0 16,-12 5 0-16,4-5 0 0,12 4 0 0,-4-3 0 0,-4-8 0 16,0 15 12-16,-4-4-2 0,8 7-1 15,9-3 6-15,-9 4 1 0,-12 3 0 0,8 4 0 0,0 4-4 16,0-4-1-16,-9 4 0 0,-3 0 0 15,3 0-2-15,5 3 0 0,0 1 0 0,-4-4 0 0,-9-1-9 16,9 5 0-16,12-8-12 0,-8 4 12 0,-5 0 0 16,5-4 0-16,0 0 0 0,8 0 12 0,0 0-12 0,-4-4 0 15,-4 4 0-15,8 0 0 0,5-3 0 0,-5-1 0 16,-13 1-12-16,9 3 12 0,5-4 0 16,-5 4 0-16,0 0 0 0,-9 0 0 0,1-7 0 0,4 3 0 15,-1 1 0-15,1-1 0 0,-8-3 0 0,3-4 0 16,5 3 8-16,0 1-8 0,0-1 0 0,-5-6 0 15,5-1 0-15,4 0 0 0,0 0 0 0,0-3 0 16,0-8 0-16,0 0 0 0,0 0 0 0,0 0 0 0,-4 7 0 16,4-7 0-16,0 0 0 0,0 0 0 15,0 0-8-15,4 8 8 0,-4-8 0 0,8 7-9 16,5-3 9-16,-5-1 0 0,-8-3-8 0,0 0 8 16,17 0 0-16,4 0 0 0,-4 0 0 0,-5 0 0 15,5 0 0-15,8 0 0 0,5-3 0 0,-1-1 0 0,-12 0 0 16,12-3 0-16,5 3 0 0,-1-3 0 15,-3-1 0-15,-1 4 0 0,0-3 0 0,1 0 8 0,-1 3-8 0,1-4 0 16,-9 1 0-16,4-1 0 0,0 5 0 0,0-1 0 16,-12 0 8-16,-5 1-8 0,5-1 0 0,-1 0 0 15,1 4 10-15,-1-4-10 0,-12 4 10 0,0 0-10 16,9 0 0-16,-9 0 0 0,0 0 0 0,0-3 0 0,4-5 44 16,-4 1 12-16,-4-4 2 0,-5-1 1 0,1-10-37 15,4 0-7-15,4-8-2 0,-4-7 0 0,-9-4-13 16,5-4 0-16,12-4 0 0,0-7 0 0,-8 4 0 15,0-4 0-15,8-3 0 0,0-5-10 16,0 1-14-16,0 0-2 0,-4 7-1 0,0 4 0 16,13 3-9-16,-13 12-1 0,0 3-1 0,-4 8 0 15,4 4-23-15,0 3-5 0,0 4-1 0,-9 4-817 16,1 8-164-16</inkml:trace>
  <inkml:trace contextRef="#ctx0" brushRef="#br0" timeOffset="56925.6402">16132 10510 1220 0,'0'0'54'0,"0"0"11"0,0 0-52 0,0 0-13 16,0 0 0-16,0 0 0 0,0 0 167 0,0 0 30 15,0 0 7-15,-4-4 0 0,0 4-31 0,4 0-6 16,0 0-2-16,0 0 0 0,0 0-59 0,0 0-12 16,0 0-2-16,0 0-1 0,0 0-73 0,0 0-18 15,8 4 0-15,9 3 0 0,0-7 44 0,4 4 6 0,-5-4 1 0,9 0 0 16,1 4-17-16,3-4-3 0,5 0-1 0,3 3 0 15,1-3-3-15,0 0-1 0,4 0 0 0,0 0 0 16,0 0-4-16,4-3-1 0,-8 3 0 0,3 0 0 16,1-4-21-16,0 4 0 0,0-4 0 0,4 4 0 15,1-3 56-15,-6-1 6 0,-7 0 2 0,8 4 0 16,4-4-52-16,-4 4-12 0,0-3 0 0,0 3 0 16,-4-4-10-16,-5 0-5 0,-3 4-1 0,-1-4 0 15,-4 1 26-15,0-1 5 0,0 0 1 0,5-3 0 16,-5 7-24-16,0-4-5 0,0 0-1 0,0 4 0 0,1-7 22 15,3 7 5-15,-4-4 1 0,0 4 0 0,-8-3-14 16,0 3 0-16,-5-4 0 0,5 4 0 0,-4 0 0 0,-1-4 0 16,-3 4 0-16,-1-4 0 15,-4 1 0-15,-4 3 0 0,0 0-9 0,0 0 9 0,0 0 0 16,0 0 0-16,-8-8 0 0,8 8 10 0,0 0-10 16,0-7 0-16,-13 3 0 0,5-3 8 0,12-1-8 15,-4 1 0-15,0 7 0 0,0 0 0 16,0 0-209-16,0 0-38 0,-17-19-7 0,17 19-2 15</inkml:trace>
  <inkml:trace contextRef="#ctx0" brushRef="#br0" timeOffset="64200.3538">18661 9310 2210 0,'0'0'98'0,"0"0"20"0,0 0-94 0,0 0-24 16,0 0 0-16,0 0 0 0,0 0 153 0,0 0 27 15,0 0 4-15,0 0 2 0,0 0-98 0,0 0-19 0,0-4-4 16,4 0-1-16,0-3-28 0,5 0-7 15,-1-1-1-15,1 1 0 0,-1-1-12 0,5 4-2 16,3-3-1-16,1 0 0 0,0 3-13 0,0-4 8 16,-5 5-8-16,9 3 0 0,4 3 0 0,5 1 8 0,-5 4-8 0,4-1 0 15,-8 4 0-15,9 0 0 0,-5 8 8 16,0-4-8-16,0 4 16 0,0 3 1 0,5 0 0 0,-5 4 0 16,-4 0-17-16,0 0 0 0,-4 1 0 0,-5 2 0 15,1-6 0-15,-5-1 0 0,0-3 12 0,1-1-12 16,-5 1 12-16,-4-4-4 0,0 0 0 0,0 0-8 15,-4-8 12-15,0 4-12 0,-5-3 12 0,1 3-12 16,-1-7 8-16,-3-1-8 0,-5 1 0 0,0 0 0 16,-4 0 0-16,-4-4 0 0,8-4 0 0,1 4-9 15,-5-4 9-15,4 0-12 0,0-3 12 16,5 0-12-16,-5-1 12 0,8-3 0 16,-3 0 0-16,8-4 0 0,-1-4 0 15,5 1 0-15,0-5 0 0,5-3 8 16,7 0-8-16,-3-4 0 0,3 0 0 0,5 1 8 15,0 2-8-15,-1 1 0 0,10 4 0 0,-1 0 0 0,-4-4-35 0,8 3-1 0,-4-3-1 0,9 0 0 16,-9 0-215-16,9-4-42 0,28-29-9 0,-15 14-1 0</inkml:trace>
  <inkml:trace contextRef="#ctx0" brushRef="#br0" timeOffset="64692.8629">19307 8680 2419 0,'0'0'53'0,"0"0"11"0,-4-4 3 0,0-3 1 0,4 7-55 0,0 0-13 0,0-8 0 0,0 8 0 16,0 0 156-16,0 0 29 0,0-7 6 0,0 7 1 15,0 0-144-15,4-4-28 0,0-3-5 0,4 3-2 16,1-3-13-16,3-1-18 0,1 4 4 0,-1 1 1 15,5-1 24-15,4 4 5 0,-4 0 0 0,4-4 1 16,0 4-27-16,0 4-6 0,0-4 0 0,0 4-1 16,-4-1 17-16,-1 1 0 0,-3-4 0 0,0 8 0 15,-5-5 0-15,-8-3 0 0,0 0 0 16,0 12 0-16,0-1 0 0,-8 0 0 0,-1 0 0 16,1 0 0-16,-5 0 8 0,1 1 4 15,-1 6 2-15,0-7 0 0,1 1-22 0,-1-1-5 0,1 0-1 0,3 0 0 0,1-3 27 0,0 3 6 16,-1-4 1-16,9-3 0 0,0-4-6 0,0 0-1 15,-4 11 0-15,8-3 0 0,0-1-13 0,5 1 9 16,3-8-9-16,1 3 8 0,4 5-8 0,-1-1 12 16,5 1-12-16,5 3 12 0,-1-4 7 0,-4 4 1 15,4-7 1-15,-8 4 0 0,-9 3-29 0,0-4-7 16,-8-7-1-16,0 0 0 0,5 8 26 0,-5-8 5 16,0 0 1-16,0 0 0 0,-5 15-8 0,-7-1 0 15,-5 1-8-15,-8 0 12 0,0 4-4 0,-5 0-8 16,1-1 11-16,0-3-11 0,4 4 0 0,-1-4-11 15,10 0 0-15,3-4 0 16,5-8-117-16,8-3-23 0,0 0-5 0</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2-14T21:39:28.039"/>
    </inkml:context>
    <inkml:brush xml:id="br0">
      <inkml:brushProperty name="width" value="0.05292" units="cm"/>
      <inkml:brushProperty name="height" value="0.05292" units="cm"/>
      <inkml:brushProperty name="color" value="#FF0000"/>
    </inkml:brush>
  </inkml:definitions>
  <inkml:trace contextRef="#ctx0" brushRef="#br0">16820 7413 518 0,'-9'4'46'0,"9"-4"-37"16,0 0-9-16,0 0 0 0,5 7 212 0,-1 1 40 16,-4-8 8-16,12 7 1 0,-3-3-98 0,3-4-20 15,-3 4-4-15,8-4-1 0,-1 0-59 0,1 0-12 0,0 0-3 0,0 3 0 16,-1 1 0-16,1 0 0 0,-4-4 0 0,4 3 0 16,-1 1 0-16,-3 0 0 0,-5 0 0 0,5-1 0 15,-5 5-51-15,-4-4-13 0,5-1 0 0,-9-3 0 16,0 0 0-16,-9 11 0 0,5-3 0 0,4-8 0 15,0 0 0-15,0 0 0 0,0 0 0 0,0 0 0 16,0 0 0-16,0 0 0 0,0 0 0 0,0 0 0 16,0 0-202-16,0 0-43 0,9-11-9 15,3-4-2-15</inkml:trace>
  <inkml:trace contextRef="#ctx0" brushRef="#br0" timeOffset="270.587">17080 7234 1555 0,'0'0'138'0,"0"0"-110"16,0 0-28-16,0 0 0 0,0 0 184 0,0 0 31 15,0 0 6-15,0 0 2 0,0 0-114 0,0 0-22 16,0 0-5-16,0 0-1 0,0 0-13 0,0 0-4 16,-4 4 0-16,4-4 0 0,8 7-51 0,-4 8-13 15,-8 0 0-15,0 7 0 0,-5 1 0 0,-7 7 0 16,3-1 0-16,-4 5 0 0,-4 0 0 0,5 3 0 15,-10 0-12-15,5 0 12 0,1 1 0 0,3-5 0 16,0 1 0-16,0-1 0 16,5-3-46-16,-1-4-12 0,9 0-2 15</inkml:trace>
  <inkml:trace contextRef="#ctx0" brushRef="#br0" timeOffset="104208.433">17319 11572 1314 0,'0'0'58'0,"0"0"12"0,0 0-56 0,0 0-14 0,0 0 0 0,0 0 0 16,-4-4 147-16,4 4 26 0,0 0 6 0,4-7 1 0,-4 7-43 0,0-11-8 15,0-1-1-15,4 5-1 0,-4 7-11 16,0 0-1-16,0-7-1 0,0 7 0 0,0 0-29 0,0 0-5 15,0 0-2-15,0 7 0 0,4 8-44 0,-4 7-9 16,-4 12-1-16,0 10-1 0,0 9-1 0,-5-1 0 16,5 7 0-16,0 5 0 15,0-5-10-15,0 5-1 0,-1-8-1 0,5 3 0 16,5-10-1-16,-5-8 0 0,8-4 0 0,-4-7 0 16,9-4-29-16,-1-7-7 15,-3-5-1-15,3-6 0 0,5-1-108 0,0-10-23 16,4-9-4-16</inkml:trace>
  <inkml:trace contextRef="#ctx0" brushRef="#br0" timeOffset="104510.1046">17789 11483 2876 0,'-5'7'64'0,"1"0"12"0,-8-3 4 0,3 7 0 0,5 1-64 16,-4 2-16-16,-1 5 0 0,5 7 0 0,-4-4 55 0,4 12 8 0,-1 0 1 15,1 3 1-15,4-4-52 0,4 8-13 0,1-3 0 0,-5-1 0 16,-5 0 0-16,1-7 0 0,4 0 0 0,9 0 0 16,3-8 0-16,1 0 0 0,-5-7 0 0,9 0 0 15,0-4 0-15,4 0 0 0,0-7 0 0,0 0 0 16,0 0 0-16,4-4 0 0,-4 3 0 0,0-3 0 16,0 0 24-16,0 4 3 15,0 0 0-15,-9 0 0 0,5 3-27 0,-4 0 0 0,-1 1 0 0,1-1 0 16,-13-7 0-16,4 15 8 0,4 0-8 0,-8 4 0 0,0-1 11 15,-8 1-3-15,-1 0-8 0,-3 3 12 0,-1 0-12 16,1 1 9-16,-9-5-9 0,4-3 8 0,0 0-23 0,0-4-5 16,-4-3 0-16,1-4-1 15,3-1-155-15,0-6-32 0,4-1-5 0,-3-7-985 16</inkml:trace>
  <inkml:trace contextRef="#ctx0" brushRef="#br0" timeOffset="104675.2601">17814 11576 3110 0,'0'0'68'0,"0"0"15"0,0 0 2 0,0 0 3 0,0 0-71 0,0 0-17 16,0 0 0-16,0 0 0 0,0 0 52 0,12-4 8 15,5-7 0-15,4 0 1 0,9-4-39 0,3 0-8 0,1-4-2 0,3-3 0 16,5-1-12-16,4 1 0 16,1-4 0-16,3 0 0 15,-8 0-107-15,4 3-24 0</inkml:trace>
  <inkml:trace contextRef="#ctx0" brushRef="#br0" timeOffset="105607.3654">18560 11866 2188 0,'0'0'48'0,"0"0"11"0,0 0 1 0,0 0 1 0,0 0-49 0,0 0-12 0,0 0 0 0,5 8 0 16,-1-4 105-16,-4-4 19 0,8 0 3 0,1 3 1 15,3 1-26-15,1-4-5 0,4-4-1 0,3 4 0 16,1-3-61-16,5 3-13 0,-1 0-2 0,8-4-1 15,5-4-5-15,0 5-1 0,0-5 0 0,4 1 0 16,-5-1-61-16,1-3-13 0,0 0-3 0,-1-4-1254 16</inkml:trace>
  <inkml:trace contextRef="#ctx0" brushRef="#br0" timeOffset="106344.9528">19512 11345 576 0,'0'0'25'0,"-4"0"6"0,-4-4-31 0,4-4 0 0,-5 5 0 0,5-1 0 0,-4 0 421 0,8 4 79 16,0 0 15-16,-4-7 3 0,4 7-318 0,0 0-63 16,0 0-13-16,0 0-2 0,0 0-46 0,0 0-10 15,0 0-2-15,0 0 0 0,8-4-44 0,4 0-8 16,1-3-3-16,4 3 0 0,0 4-9 0,4 0 0 16,4 4 9-16,0 0-9 0,-4-1 0 0,-4-3 0 15,4 8 0-15,0-1 0 0,0 1 0 0,0-1 0 16,-9 1 0-16,5 3 8 0,0 0-8 0,-9 4 8 15,5 0-8-15,-9 3 8 16,-4 1 3-16,0 7 1 16,-4 4 0-16,-9 0 0 0,0 3-1 15,-7 5 0-15,-1-5 0 0,0 4 0 16,8-7 10-16,-4 4 3 0,0-4 0 16,-4-1 0-16,5-3-24 0,-1 1 0 15,4-5 0-15,1 0 0 16,-1-7 0-16,9 0 0 0,0-4 0 0,4 4 0 0,0-4 0 0,4 1 0 0,4-9 0 0,5 5 0 0,0-1-17 0,-1 1-8 15,-3-8-2-15,7 3 0 0,1-3 27 0,4-3 0 0,0-1 0 0,4-4 0 0,0 1 0 0,5 0 0 0,-1-5 0 0,0 1 0 16,1-4-107-16,-1-3-16 0,0-1-3 0</inkml:trace>
  <inkml:trace contextRef="#ctx0" brushRef="#br0" timeOffset="106574.0888">20053 11661 1094 0,'-4'12'97'0,"0"-1"-77"0,4-4-20 0,0-7 0 0,0 0 424 0,0 0 80 16,4 8 17-16,5-5 3 0,-1 1-362 0,5 0-73 15,3-4-14-15,1-4-3 0,4 0-51 0,4 1-9 16,1-5-3-16,3-3 0 0,-4 0-9 0,0-4 0 16,9-4-12-16,-1-3 12 15,5 0-175-15,0-5-27 16,0-2-6-16</inkml:trace>
  <inkml:trace contextRef="#ctx0" brushRef="#br0" timeOffset="106876.7443">20397 11270 2246 0,'0'0'200'0,"0"0"-160"0,-8 4-32 0,8-4-8 16,0 0 142-16,0 0 27 0,0 0 6 0,0 0 1 15,4 4-78-15,9-1-15 0,-1 1-3 0,9 0-1 16,-4-4-24-16,8 0-5 0,-4 0-1 0,4 3 0 15,1 1-39-15,-5 4-10 0,4-1 0 0,-4 4 0 16,0-3 0-16,-5 3-14 0,1-4 3 0,-4 5 1 16,-1-1 10-16,-3 0 0 0,-5 4 0 0,0 0 0 0,0 0 9 15,-4 3-9-15,-4 5 12 0,0 3-12 0,-9 0 8 16,5 4-8-16,-5-1 0 0,1 1 0 0,-1-4 14 16,1 0-4-16,-1 0-1 0,1-3 0 0,3-5-9 0,1 1 0 15,4 0 0-15,-1-4 0 0,5-4 0 0,0 0 0 16,0-4 0-16,9 5 0 0,-1-9-8 0,1 1-1 15,-1 0 0-15,4-4 0 0,5 0-12 0,-4-4-3 16,4-3 0-16,4-1 0 16,4 1-63-16,-4-4-13 0,4-4-2 0,0 0-1 15,0-4-107-15,-4 0-22 0</inkml:trace>
  <inkml:trace contextRef="#ctx0" brushRef="#br0" timeOffset="107063.7596">21110 11550 1267 0,'0'0'112'0,"-4"7"-89"0,0 4-23 16,0-3 0-16,4-8 353 0,0 0 67 0,8 7 12 0,1 1 4 15,-1-8-296-15,5 0-58 0,-1 0-12 0,5 0-2 16,0-4-47-16,4 0-9 0,0-7-1 0,4 3-1 31,0-10-50-31,4 3-11 0,5-7-1 0,-1 3-839 0,5-3-167 0</inkml:trace>
  <inkml:trace contextRef="#ctx0" brushRef="#br0" timeOffset="107373.2705">21773 11125 2880 0,'0'0'64'0,"0"0"12"0,0 0 4 0,0 0 0 0,0 0-64 0,0 0-16 16,0 0 0-16,0 0 0 0,0 0 78 0,0 0 13 15,0 0 2-15,0 0 1 0,-4 11-39 0,4-4-8 16,0 1-2-16,-4 3 0 0,-1 0-26 0,1 4-6 16,-8 7-1-16,3 1 0 0,1 7-3 0,-9 3-1 15,0-3 0-15,5 0 0 0,3 0-8 0,9-4 0 16,-4 4-10-16,4-1 10 0,0-3 0 0,4-3 0 16,5-1 0-16,-1 0 0 0,5 1 0 0,4-5 0 15,-1-3-13-15,5 0 5 0,-4-4 8 16,8 1 0-16,-4-1 0 0,0-4 0 0,0 1 0 0,4-5 0 15,0 1 0-15,-4-4 0 0,5 0 0 0,3-4 0 0,-4 1 0 16,4-5 0-16,-3 1 0 0,3-4 0 0,-4-1 0 0,5-6-12 31,-5 3-108-31,0 4-21 0,4-8-5 0,-8 8-1222 0</inkml:trace>
  <inkml:trace contextRef="#ctx0" brushRef="#br0" timeOffset="107585.3637">22008 11270 691 0,'0'-22'61'0,"0"11"-49"0,0 3-12 0,4-3 0 16,0 3 416-16,1 1 81 0,-5 7 16 0,0 0 3 15,0 0-288-15,0 0-57 0,0 0-12 0,0 0-3 0,0 11-62 0,0 12-13 16,-5 3-2-16,-3 7-1 16,0 8-42-16,-5 11-9 0,0 1-2 0,5 6 0 0,-5-7-16 0,1-3-9 15,3 3 10-15,5-4-10 16,0-7-56-16,4 0-18 0,4-7-3 0,5-1-914 15,3-3-182-15</inkml:trace>
  <inkml:trace contextRef="#ctx0" brushRef="#br0" timeOffset="107890.1124">22587 11512 1497 0,'-13'-3'133'0,"13"3"-106"0,0 0-27 0,0 0 0 15,0 0 317-15,0 0 59 0,0 0 11 0,0 0 2 16,0 0-232-16,0 0-46 0,0 0-10 0,13 0-1 15,-1-4-56-15,5 0-10 0,4-3-2 0,0-1-1 16,4 5-23-16,5-1-8 0,-1-4 0 0,0 1 9 16,-4-1-9-16,5 1 0 0,3-4 0 0,-3 0 0 15,3 3-114-15,-3-3-18 0,-5 0-4 0,4 0-1 0</inkml:trace>
  <inkml:trace contextRef="#ctx0" brushRef="#br0" timeOffset="108075.4063">22662 11833 2710 0,'-12'15'120'0,"12"-15"25"0,0 0-116 0,0 0-29 16,0 0 0-16,0 0 0 0,4 11 113 0,-4-11 17 15,12 4 3-15,1-1 1 0,8-3-62 0,8-3-12 16,1-1-2-16,-1-7-1 0,9 3-37 0,0-3-7 16,-1 0-1-16,9-4-1 0,-8-4-11 0,4 1 0 15,0-1 0-15,0-3 8 16,0-4-204-16,4 0-42 0,38-38-8 0,-21 19-2 0</inkml:trace>
  <inkml:trace contextRef="#ctx0" brushRef="#br0" timeOffset="109745.0154">23790 10950 1267 0,'0'0'56'0,"0"0"12"0,0 0-55 0,0 0-13 16,0 0 0-16,0 0 0 0,0 0 148 0,0 0 26 16,0 0 6-16,0 0 0 0,0 0-32 0,0 0-8 15,0 0 0-15,0 0-1 0,0 0-9 0,0 0-2 16,0 0 0-16,0 0 0 0,0 0-51 0,0 0-10 15,0 0-3-15,0 0 0 0,0 0-51 0,0 0-13 16,9 3 0-16,-1 1 0 0,1 0 0 0,-1-4 0 16,-4-4 0-16,9 4 0 0,-5 0 40 0,1-4 6 15,-1 4 1-15,0 0 0 0,5-3-31 0,4 3-7 16,-9-4-1-16,9 0 0 0,-5 4 1 0,5 0 0 16,4-4 0-16,-4-3 0 0,4 3-9 0,0 4 0 0,0 0-10 15,0 0 10-15,-4-3 0 0,-1 3 0 0,1-4 0 0,4 4 0 16,-8 0 0-16,3-4 0 0,1 4 0 0,-4 0 0 15,-1 0 0-15,-3 0 0 0,-1 0 0 0,1-4 0 16,-9 4 0-16,0 0 0 0,0 0 0 0,8 0 0 16,-8 0 0-16,0 0 8 0,0 0-8 0,0 0 0 15,0 0 9-15,0 0-9 0,0 0 0 0,0 0 9 16,0 0-9-16,0 0 8 0,0 0-8 0,0 0 8 16,0 0-8-16,0 0 0 0,0 0 9 0,0 0-9 15,0 0 0-15,0 0 0 0,0 0 0 0,0 0 8 0,0 0-8 0,0 0 0 16,0 0 0-16,0 0 8 0,0 0-8 0,0 0 0 15,0 0 0-15,0 0 0 0,0 0 0 0,0 0 0 16,0 0 0-16,0 0 0 0,0 0 0 16,0 0 0-16,0 0 0 0,0 0 0 0,0 0 0 15,0 0 0-15,0 0 0 0,0 0 0 0,0 0 0 16,0 0 0-16,0 0 0 0,8 4 0 0,-8-4 0 16,0 0 0-16,0 0 0 0,0 0 0 0,0 0 0 0,0 0 0 15,0 0 0-15,0 0 0 0,0 0 0 0,0 0 0 16,0 0 0-16,0 0 0 0,0 0 0 0,0 0 0 15,0 0 0-15,0 0 8 0,0 0-8 0,0 0 0 16,0 0 0-16,0 0 0 0,5 11 0 0,-5-11 0 16,-5 11 0-16,1 1 0 0,0 6 0 0,0 5 0 15,-9 3 0-15,1 7 0 0,3-3 0 0,-8 4 0 16,5-1 0-16,-5 8 0 0,5-4 0 0,-1 1 0 16,0 3 0-16,1 0 0 0,-1-8 0 0,5 1 0 15,-1-1 0-15,5 1 0 0,-4-4 0 0,4-1 0 16,-5-3 0-16,5-3 0 15,0-1 0-15,0-3 0 0,-1-1 0 16,1-3 0-16,0-3 0 0,4 2 0 0,0-2 0 0,-4-5 0 0,4-7-57 16,0 0-7-16,0 8 0 0,0-8-1 0,0 0-61 0,0 0-12 0,0 0-2 15,0 0-1123-15</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2-14T21:42:21.779"/>
    </inkml:context>
    <inkml:brush xml:id="br0">
      <inkml:brushProperty name="width" value="0.05292" units="cm"/>
      <inkml:brushProperty name="height" value="0.05292" units="cm"/>
      <inkml:brushProperty name="color" value="#FF0000"/>
    </inkml:brush>
  </inkml:definitions>
  <inkml:trace contextRef="#ctx0" brushRef="#br0">6557 8218 691 0,'0'0'61'0,"0"0"-49"15,0 0-12-15,0 0 0 0,0 0 260 0,12 4 48 16,-12-4 11-16,9-4 1 0,-1 8-180 0,5-4-36 15,-1 0-7-15,5 3-1 0,-4-3-26 0,8 4-5 16,4-4-1-16,4 0 0 0,1 0-51 0,7 0-13 0,1-4 0 0,12 1 0 16,5 3 54-16,4-4 8 15,-5 4 2-15,18-4 0 0,-1 1-52 0,9-1-12 0,-1-4 0 0,5 1 0 16,4 3 9-16,0 0-1 0,9 4 0 0,3-3 0 16,-3 3-8-16,3-4-11 0,10 0 3 0,3 1 0 15,-4 6 8-15,4-3 9 0,9 4-1 0,12 0-8 16,-12-1 0-16,8 1 0 0,4 0 0 0,21 3 0 15,-21-7 0-15,13 4 0 0,0 0 0 0,16 0 0 16,-16-4 16-16,0 0-3 0,12 0-1 0,9-4 0 16,-25 0-24-16,3 0-6 0,5 1-1 0,17-1 0 15,-21 0 57-15,-4-3 11 0,3 3 3 0,18-3 0 0,-21-1-34 16,-5 1-6-16,-12 3-2 0,-21 4 0 0,8 0-10 16,4 4 0-16,1-4 0 0,-1 0 0 0,1 0 0 0,3 0 0 15,1 0 8-15,41 0-8 0,-28 0 0 0,-5 0 0 16,0 0 0-16,8 0 0 0,-21 0 20 0,1 0 3 15,-9-4 0-15,4 4 0 0,-12-4 9 0,-5 4 3 16,1 0 0-16,-5 4 0 0,-12 0-8 0,-9-4-2 16,-4-4 0-16,-4 4 0 0,-4 7-35 0,-5-3-7 15,-8 0-2-15,1 0 0 0,3 3 42 0,-4 4 8 16,0-3 1-16,5-1 1 0,-5 1-1 0,-4-1-1 16,4 0 0-16,-4 1 0 15,4-4-48-15,0-4-10 0,0 0-1 0,0 0-1 0,-4-4 29 0,4 0 10 16,5-7 0-16,7 7 0 0,-7 4 3 0,3-3 1 0,-8 3 0 15,-4-8 0-15,0 4-14 0,-8 1 9 0,-5-1-9 0,-8 0 8 16,4 0-16-16,-12 1-4 0,-1-1-1 16,-3 0 0-1,-9 4-200-15,0 0-40 0</inkml:trace>
  <inkml:trace contextRef="#ctx0" brushRef="#br0" timeOffset="2001.5887">7350 7163 115 0,'0'0'10'0,"0"0"-10"16,0 0 0-16,0 0 0 0,0 0 258 0,0 0 50 15,0 0 9-15,0 0 3 0,0 0-205 0,0 0-41 16,0 0-8-16,0 0-2 0,0 0 28 0,0 0 4 16,0 0 2-16,0 0 0 0,0 0-27 0,0 0-6 15,0 0-1-15,0 0 0 0,0 0 24 0,0 0 4 16,0 0 0-16,0 0 1 0,0 0 2 0,0 0 0 16,0 0 0-16,0 0 0 0,-5-3-31 0,1-1-7 15,-13-4-1-15,9 5 0 0,4-8-17 0,-9 7-4 16,5-4-1-16,-5 1 0 0,5-1-21 0,-9 1-4 15,5-4-1-15,-1 3 0 0,-4-3 7 0,5 4 1 16,-5-1 0-16,4 1 0 0,1 3-26 0,-5 0-5 16,4-3-1-16,-3 7 0 0,3-4 16 0,-4 0 0 15,0 1 0-15,9-1 0 0,-13-3 0 0,4 3 0 0,-4 0 0 16,9 4 0-16,-13-4 0 0,4 1 0 0,0 3 0 0,0 0 0 16,0 0 48-16,0 3 13 0,0 5 3 15,4-8 0 1,0 4-103-16,0-1-20 0,-8-3-4 0,8 8-1 0,-4-1 79 0,5-3 15 0,-1 7 3 0,4-7 1 15,1 3-3-15,-1 1-1 0,5-5 0 0,-5 5 0 32,5-1-49-32,-1 5-9 0,5-5-3 0,0 0 0 0,0 5 31 0,-5 3 0 0,1-4 0 0,4 7 0 15,0 1 0-15,-1 3 0 0,-7 1 0 0,12-1 0 16,-13 0 8-16,5 4-8 0,4-3 0 0,0 3 0 16,-5 0 24-16,1 4 2 0,4-4 0 0,-5 4 0 15,9-4-26-15,0 0 0 0,0-4 0 0,0 8 0 16,0-4 0-16,0 0 0 0,9 0 0 0,-5 0 0 0,4 1-13 0,5 2-8 15,-5 1-2-15,9-4 0 0,-5 0 37 0,-3-3 7 16,3-1 2-16,1 0 0 0,4-3-34 0,4 0-6 16,-9-4-2-16,9 3 0 0,-4-7 19 0,4 4 0 15,0-7-8-15,-4 3 8 0,-5-4 0 0,9-3 14 16,9 4-2-16,-1-5-1 0,-8-3-11 0,13 0 8 16,-1-3-8-16,1-5 8 0,-1 4-8 0,1-3 12 15,-1-4-12-15,1 3 12 0,-5-3-12 0,-4-4 12 16,5-3-12-16,3-1 12 0,-3 0-12 0,-1 1 0 15,0-5-12-15,1 1 12 0,-1-4 0 0,-4 0 0 16,1 0 0-16,-6 0 0 0,1-4 0 0,9 0 15 16,-13-4-1-16,8 1 0 0,-8-1-14 0,3-3 0 15,-7 4 8-15,0-5-8 0,-5 1 0 0,-4-4 0 16,0 4 0-16,-8-4 0 0,0 0 0 0,-4 0 0 0,-5 0 0 16,-4 0 0-16,-4 4 0 0,0-1-8 0,-4 8 8 0,-4 1 0 15,-1-1 0-15,-3 4 0 0,-5 0 0 0,0 7 0 16,-4 0 0-16,5 8 0 0,-1-4 0 0,0 12 0 15,-4-1-19-15,-4 4 3 0,4 7 1 0,0 4 0 16,5 4-111 0,3 8-22-16,0 3-5 0</inkml:trace>
  <inkml:trace contextRef="#ctx0" brushRef="#br0" timeOffset="4529.9216">8440 7171 1497 0,'0'0'32'0,"0"0"8"0,0 0 0 0,0 0 4 0,0 0-36 0,0 0-8 15,0-8 0-15,0 8 0 0,0 0 125 0,0 0 23 16,-8-3 5-16,3-1 1 0,5 4-45 0,0 0-9 15,-8 0-1-15,8 0-1 0,-4-4-31 0,-4 0-7 16,8 4 0-16,0 0-1 0,-5-3-16 0,5 3-3 16,0 0-1-16,0 0 0 0,-4-11-11 0,0 7-1 15,4 4-1-15,0 0 0 0,-4-4-7 0,-5-3-2 16,5 3 0-16,-4-4 0 0,8 1 3 0,-13 0 1 16,5-1 0-16,-1 4 0 0,-7 1-8 0,3-5-1 15,5 4-1-15,-9 1 0 0,0-5-11 0,5 5 12 0,-5-1-12 16,4 0 12-16,-4 0-12 0,5 1 0 0,-9-1 0 15,8 0 8-15,5 0-8 0,-9 1 0 0,4-1 0 0,1 4 0 16,8-4 0-16,4 4 0 0,-9 0 0 0,9 0 0 16,0 0 0-16,-8-3 0 0,0-1 0 0,-1 4 0 15,9 0 0-15,-8 0 0 0,-5 0 0 0,1-4 0 16,-1 4 16-16,0 0-1 0,9 0-1 0,-13 4 0 16,5-4-14-16,-1 0-13 0,1 0 2 0,-1 4 1 15,1-1 10-15,-1-3 14 0,5 0-3 0,-9 8-1 16,4-1-10-16,5 1-12 0,-5-1 2 0,5 4 1 15,-1-3 9-15,5-1 0 0,-4 4 0 0,0-3 0 16,-1-1 8-16,5 1 0 0,-4-1 0 0,3 4 0 0,-3-3-8 16,4 3-12-16,0 0 4 0,-1 0 0 0,-3 1 8 15,0 2 0-15,3 1 0 0,-3 0 0 0,0-4 0 16,3 1 0-16,-3-1 0 0,0 0 0 0,-1 0 0 0,1 0 0 16,4 0 0-16,-13 1 0 0,4-1 9 0,5-4-9 15,-5 4 12-15,1 1-12 0,3-5 11 16,-7 4-11-16,7 4 10 0,5-4-10 0,-9 1 9 15,5-1-9-15,0 0 8 0,-1 0-8 0,5 4 0 16,4 0-9-16,-8 0 0 0,4 0 0 0,4 0 9 0,0 3 9 16,-5 1-1-16,1 3-8 0,4-3 0 0,0 3 0 15,0-7 0-15,-4 4 0 0,0-4 0 0,4 3 0 16,0 1 0-16,0-4 0 0,-9 0 15 0,9 0-4 16,0 0-1-16,0 0 0 0,0-4 2 0,9 0 1 15,-18 4 0-15,18 0 0 0,-9 0-5 0,0-1 0 16,0 1-8-16,4-3 12 0,0 2 12 0,0-2 3 15,5-1 0-15,-1 4 0 16,5 0-43-16,3 0-9 0,-3-4-2 0,-5 4 0 16,5-8 27-16,4 4 0 0,4-3 0 0,-9 3 0 0,5-4 0 15,0-3 0-15,0 4 0 0,4-1 0 0,-5-3 0 0,1-1 0 0,0-3 0 0,4 4 0 16,0-4 0-16,0 0 12 0,0-4-4 0,0 1 0 16,0-1-8-16,4 0 9 0,0-3-9 0,0-1 10 15,-4 5-10-15,0-5 0 0,0 1 0 0,0-1 8 16,0-3-8-16,8 4 0 0,-12-1 0 0,4 1 0 15,0-1 0-15,0 1 0 0,0-1 8 0,-12-3-8 16,7 4 0-16,1-4 8 0,-9-4-8 0,5 0 8 16,0-4-8-16,-5-3 8 0,5-1-8 0,-5-3 8 15,5-3-8-15,-1-5 0 0,1 0 9 0,-5-3-9 16,5 0 0-16,-5 0 8 0,5-4-8 0,-5 0 0 0,0 3 0 16,5 1 8-16,-13 0-8 0,8 3 0 0,-3 1 0 15,-1-1 9-15,-4 1-9 0,4 3 0 0,-8 4 8 16,0 3-8-16,-5-3 0 0,5 8 0 0,-13 3 8 0,5 0-8 15,-5 0 0-15,-4 0 0 0,-4 0 0 0,0 8 0 16,-1-1 0-16,-11 1 0 16,3 3-15-16,5-3-9 0,-5-1-3 0,13 4 0 15,4 4-145-15,1-3-28 0</inkml:trace>
  <inkml:trace contextRef="#ctx0" brushRef="#br0" timeOffset="8716.5731">23769 5102 518 0,'0'0'46'0,"0"0"-37"0,0 0-9 0,0 4 0 16,5 4 220-16,-1-1 41 0,-4-7 9 0,-4 8 2 16,4 3-64-16,-5 0-13 0,1 0-3 0,-8 8 0 15,3-1-51-15,-12 1-10 0,0 3-3 0,-12 8 0 16,-13 4-36-16,-5 3-7 0,5 8-1 0,-8 3-1 15,-9 1-27-15,8-5-4 16,-8 1-2-16,-4 11 0 0,-8 0-19 0,-5 11-4 0,-8-7-1 0,4 7 0 16,0 0-12-16,-21 18-2 15,1-6-1-15,-1 10 0 0,12-3-3 0,9-4 0 16,1-4 0-16,3 4 0 0,13-15 0 0,4-3-8 0,8-9 12 16,1 5-4-16,8-8-8 0,0 0 0 0,4 1 0 0,4-1 8 15,13-4-8-15,0-7-17 0,-1-4 4 16,10-3 1-16,3-4-131 0,0-12-25 15,-7-3-6-15,3-3-1109 0</inkml:trace>
  <inkml:trace contextRef="#ctx0" brushRef="#br0" timeOffset="9846.6972">10067 7160 57 0,'-16'7'0'0,"16"-7"0"0,0 0 0 0,0 0 0 0,-5 4 0 0,1-4 0 15,-4 4 376-15,8-4 71 0,0 0 13 0,0 0 4 16,0 0-269-16,0 0-54 0,0 0-10 0,0 0-3 15,0 0 0-15,0 0 0 0,0 0 0 0,0 0 0 16,0-4-51-16,-4 0-10 0,-1 0-3 0,1-3 0 16,0 3-40-16,4 4-9 0,-8-7-2 0,3-1 0 0,-3 5 31 0,0-1 5 15,-5-4 2-15,1 5 0 0,-1-1-51 0,0 0 0 16,1-3 0-16,-5 3-12 0,0 0 12 0,-4 1 8 16,-4-1 0-16,4 4-8 15,0 0 30-15,-4 0-1 16,0 0 0-16,-5 0 0 0,9 4-15 15,1-1-3-15,-10 1-1 0,13 3 0 16,5 1 12-16,-1 3 2 16,-16-7 1-16,-1 0 0 0,10 3-39 0,-1-3-8 15,0 7-2-15,0 0 0 16,0 0 24-16,4 4 0 0,4 0-9 16,1 4 9-16,3-1 0 0,9 5-8 0,-16-1 8 15,11 4 0-15,10 4-10 0,-5 3 10 16,-5 1-8-16,1 3 8 0,-8 1-30 0,7 3-1 0,-3 0 0 0,4 3 0 0,0 1 50 0,4 0 9 15,-5-1 3-15,5 1 0 0,5-8 1 0,-1 1 1 0,4-9 0 0,-4 5 0 0,5-4-49 0,-5 0-11 0,0-8-1 0,9 4-1 0,-1-4 29 0,9-3 0 0,0 0 0 16,9-1 0-16,-5 1 22 0,4-4 4 0,0-8 1 0,5 1 0 16,0-1-39-16,-1-3-7 0,5-4-1 0,-5-4-1 15,1 1 21-15,4-5 0 0,4-7 12 0,-5 0-4 16,-7-3-8-16,-1-1 10 16,13-3-10-16,0-4 10 0,-8-4-1 0,3 0 0 15,1-4 0-15,-4-3 0 16,-1 0-9-16,-3 3 0 15,-5-3 0-15,0 0 0 0,-4 3 0 0,0-3 0 0,-4 0 0 0,-5 3 0 0,1 1 0 0,-5-1 8 16,1 4-8-16,-5 4 8 0,-8-4-8 0,-1 4 0 0,-3-4 0 0,0 1-11 16,-13 3 11-16,0-4 12 0,0 0-2 0,-9-4-1 0,1 1-9 15,-9-1 0-15,-4 1 0 0,0-4 0 0,9 7 0 0,-5 0 0 16,-4 0 0-16,0 4 0 0,4 0-20 0,-4 4 1 16,5 7 0-16,-1 7 0 15,0 4-84-15,-4 8-17 16,5 11-3-16,-1 7-1218 0</inkml:trace>
  <inkml:trace contextRef="#ctx0" brushRef="#br0" timeOffset="11480.9986">12135 7145 172 0,'-8'3'16'0,"8"-3"-16"0,0 0 0 0,0 0 0 0,0 0 272 0,0 0 51 16,0 0 10-16,0 0 3 0,0 0-148 0,0 0-28 16,-13-3-7-16,13 3-1 0,0 0-22 0,0 0-5 15,-13-8-1-15,13 8 0 0,0 0-43 16,0 0-9-16,-12-7-1 0,-1-4-1 0,-3 3 0 0,3 4 0 16,13 4 0-16,-13-7 0 0,-16 0-56 0,12 3-14 15,17 4 0-15,-12-8 0 0,3-3 0 0,-7 4 0 16,-1-1 0-16,4 5 0 0,5-1 54 0,-9 0 8 15,-12 4 2-15,3-4 0 0,5 1-64 16,-4-1-10-16,0-4-3 16,-4 1-1-16,-5 3 22 0,5 1 5 0,4 3 1 0,-9 0 0 0,-8 0 6 0,9 0 2 15,3 0 0-15,-3 3 0 0,-5-3-11 0,0 8-3 0,13-8 0 16,-4 7 0-16,4 1-8 0,-9-1 0 0,0 4 9 0,5 0-9 16,4-3 0-16,0 3 0 0,-5 4 0 0,1 0 0 15,4-4 29-15,4 8 2 0,0-1 0 16,0 1 0-1,4 3-48-15,-4 1-10 0,4-5-1 16,1 8-1-16,-1 4 29 0,9 0 0 16,-5 4 0-16,9 10 0 0,0 1 22 0,-1 7 4 15,5 0 1-15,0 8 0 16,5-4-46-16,-1-4-9 0,8 4-1 0,1-4-1 0,4-7 30 0,4 0 0 0,-5-8 0 0,5 0 0 0,0-3 0 0,0-5 0 16,9-2 0-16,-5 2 0 0,-4-6 0 0,12-1 0 0,5-3 0 0,4-4 10 0,-17-4-2 15,9 0 0-15,8 0 0 0,8-3 0 0,-4-8 1 0,-4 0 0 16,0 0 0-16,0-8 0 15,8 1-1-15,-8-1-8 0,-4-3 12 0,4 0-4 16,8-8-8-16,-4 4 10 0,-8-7-10 0,4 3 10 16,-4-3-10-16,0-4 0 15,4-4 0-15,-5-3 8 0,-12-5-8 0,5-3 10 0,-1-3-10 0,-4-5 10 0,-8-3-10 0,0 0 12 16,-9-4-12-16,5 0 12 0,-1 4-12 0,-7-4 0 16,-5 4 0-16,-5 0 8 0,5 3-8 0,-4 1 0 15,-8-1 0-15,-5 8 8 0,-4 4-8 0,0 3 8 16,-4 8-8-16,-9 4 8 0,-3 3-8 0,-1 8-11 15,4 0 3-15,-4 7 0 16,-12 4-50-16,4 8-10 0,4-1-1 0,-4 12-1373 0</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2-14T21:44:42.286"/>
    </inkml:context>
    <inkml:brush xml:id="br0">
      <inkml:brushProperty name="width" value="0.05292" units="cm"/>
      <inkml:brushProperty name="height" value="0.05292" units="cm"/>
      <inkml:brushProperty name="color" value="#FF0000"/>
    </inkml:brush>
  </inkml:definitions>
  <inkml:trace contextRef="#ctx0" brushRef="#br0">21790 11203 1670 0,'0'0'148'0,"0"0"-118"16,0 0-30-16,0 0 0 0,0 0 148 0,0 0 23 15,0 0 5-15,0 0 0 0,0 0-64 0,0 0-14 16,0 11-2-16,0 4-1 0,-4 7-25 0,-5 1-5 16,-8 7-1-16,-3 7 0 0,-10 8 0 0,1 7 0 15,-5 11 0-15,-3 8 0 0,-14 3-48 0,1 5-16 16,0 6 10-16,-1 9-10 0,9-1 12 0,-4-11-4 15,8-4 0-15,-4 0 0 0,13-18-8 0,4 0 0 16,4-8 0-16,0-8 0 0,8-3 0 0,1-7 0 0,8-4 0 0,-5 0 0 31,5-12-114-31,0 1-18 0,4-4-4 0,4-8-1126 0</inkml:trace>
  <inkml:trace contextRef="#ctx0" brushRef="#br0" timeOffset="218.0546">20871 12123 2880 0,'-4'4'64'0,"-4"0"12"0,-1 0 4 0,1 7 0 0,4 0-64 0,-5 4-16 0,5 0 0 0,0 7 0 0,0 4 74 15,0 4 12-15,4 4 2 0,0 3 1 0,0 4-46 0,4 0-10 16,0 0-1-16,4 0-1 0,5-4-23 0,4-3-8 16,0-4 0-16,4-4 9 0,12-4-9 0,5-7 0 15,8-4 0-15,0 0 0 0,-4-11 0 0,8-7 0 16,-8-4 0-16,4-8 0 0,-4-7 0 0,0-8-11 15,4-3 11-15,-4-8-8 16,-4-7-88-16,0-7-16 0,-5-9-4 0</inkml:trace>
  <inkml:trace contextRef="#ctx0" brushRef="#br0" timeOffset="1051.5842">21077 9653 288 0,'0'0'25'0,"0"0"-25"0,0-11 0 0,0-4 0 0,4-8 258 0,0 1 46 16,0 3 10-16,1-3 2 0,-1 3-143 0,0 1-28 16,4 3-5-16,1 4-2 0,-5-8-6 0,-4 11 0 15,0 8-1-15,0 0 0 0,0 0-31 0,0 0-7 16,0 0-1-16,4 8 0 0,5 3-21 0,-5 15-5 16,0 4-1-16,0 15 0 0,0 7-22 0,-4-4-5 15,0 8-1-15,5 0 0 0,-5-7-21 0,4-1-4 16,-4-7 0-16,8-4-1 0,-8-3-11 0,9-4 0 15,-1-4 9-15,-4-8-9 0,4-3 0 0,1-4 0 0,-9-11 0 16,12 0-8-16,5-3-2 0,0-8 0 16,0-8 0-16,0-3 0 0,-1-12-10 0,1-3-3 0,0-4 0 15,0-8 0-15,-1-3 4 0,-3-4 1 0,4-3 0 16,-5-1 0-16,1 0 18 0,0 4-12 0,-1 1 12 0,5 2-10 16,-9 12 10-16,5 8-12 0,-5 3 12 0,5 11-12 15,-9 5 12-15,0 2-13 0,-4 12 5 0,0 0 8 16,9 12 0-16,-1 2 0 0,-4 13 9 0,0 6-1 15,1 8 8-15,3 7 3 0,-4 1 0 0,-4 3 0 16,0-3-9-16,0-1-2 0,0-7 0 0,4-4 0 16,1-3-8-16,3-8 0 0,-4-4 0 0,5 1 0 15,3-8 0-15,1-4 0 0,-5-4 0 0,9-3 0 0,0-4 0 16,-1-4 0-16,5-7 0 0,0-4 0 0,-4-7 0 16,4-4 0-16,0-8 0 0,0-7 8 0,-4-4-8 0,0-3 8 15,-1-4-8-15,1-4 8 0,-4 0-8 16,-1 7 0-16,1 9 0 0,-1 2 8 0,-7 8-8 0,3 12 0 15,-4-1 0-15,0 12 0 0,-4 7 0 0,0 0 0 16,0 15 8-16,0 7-8 0,5 4 0 0,-10 11 10 16,5 4-10-16,0 4 10 0,0 3-10 0,0-3 8 15,0 4-8-15,5-8 8 0,-1-4-8 0,0-4 0 16,4-3 0-16,-3-7 0 16,3-1-43-16,5-7-10 0,3 0-3 0,1-8 0 15,0 1-157-15,8-12-32 0,-4 0-7 0</inkml:trace>
  <inkml:trace contextRef="#ctx0" brushRef="#br0" timeOffset="1478.6085">22499 9433 2851 0,'0'0'63'0,"0"0"13"0,-9 0 2 0,1-4 2 0,8 4-64 0,-13-4-16 0,1 1 0 0,3-5 0 15,1 1 84-15,-5-1 13 0,1 1 3 0,-1-4 1 16,1 0-73-16,-1-4-14 0,0 3-3 0,1 1-1 15,-1 4 12-15,1 3 2 0,-1 0 1 0,1 4 0 16,-5 0-38-16,4 8-8 0,1 3-2 0,-1 8 0 16,-4 10 23-16,-4 9 0 0,0-1-9 0,0 11 9 15,-4 1 0-15,4 3 0 0,4-4 0 0,1-3 0 0,3-8 0 16,9-3 0-16,4-8 0 0,0 0 0 16,0-3 0-16,4-5 0 0,4-3-8 0,1-4 8 0,8-3 0 0,-1-5 0 15,1 1 0-15,0-4 0 16,-4-4-36-16,3-7 0 0,-3 0 0 0,8-8 0 15,0 1 56-15,0-8 12 0,0 0 1 0,4-12 1 16,-8 1-54-16,4 0-12 0,-5-4-1 0,5 0-1 0,-4 0 54 16,-4 7 10-16,4 8 2 0,-9 0 1 0,0 11-33 0,1 4 0 15,-9 0 0-15,0 11 0 0,0 0 0 0,0 0 0 16,0 15 0-16,0 7-9 0,-4 8 9 0,4 0 0 16,0-4 0-16,0 4 0 0,4-4 0 0,-4 4 0 15,4-4 0-15,4-4-8 0,1 0 8 0,-1-3 0 16,5 0 0-16,-1-1-8 0,-3 1 8 0,3-4-10 15,1-4 10-15,4 0-10 16,-1-3-93-16,1-1-18 0,-4 1-4 0,3-5-741 16,1 1-148-16</inkml:trace>
  <inkml:trace contextRef="#ctx0" brushRef="#br0" timeOffset="1669.1892">22692 9407 2426 0,'-17'18'108'0,"8"-3"21"0,1 4-103 0,0 0-26 0,3 7 0 0,1-8 0 16,-4 1 123-16,4 3 19 0,4 1 4 0,4-5 1 16,-4 1-90-16,8-4-17 0,1 0-4 0,3 0-1 15,5-4-22-15,4 0-4 0,4-4-1 0,0 1 0 16,0-4-8-16,5-4 0 0,-1 0 0 0,5-4 0 16,-1 0-152-16,5 0-32 0,-9-10-6 0,5 2-616 15,-5-3-123-15</inkml:trace>
  <inkml:trace contextRef="#ctx0" brushRef="#br0" timeOffset="1789.3056">23132 9366 2880 0,'-8'7'64'0,"-13"1"12"0,0 3 4 16,0 4 0-16,-5 3-64 0,-3 1-16 0,-4 7 0 0,3 0 0 0,1 8 54 0,0 3 8 15,-1 0 2-15,5 4 0 0,0 0-9 0,4 0-2 16,0-3 0-16,4-5 0 16,5 1-85-16,3-5-16 0,9-6-4 0,9 3-1363 0</inkml:trace>
  <inkml:trace contextRef="#ctx0" brushRef="#br0" timeOffset="2373.9205">23426 9015 2444 0,'-9'-7'54'0,"5"-4"11"0,-4 3 3 0,8 8 0 0,0 0-55 0,0 0-13 0,0 0 0 0,0 0 0 16,0 0 100-16,0 0 16 0,4 12 4 0,0 10 1 16,-4 15-45-16,4 8-10 0,-8 11-2 0,0 7 0 15,0 8 0-15,-1 4 0 0,-3 6 0 0,4 1 0 16,-5-7-51-16,5-8-13 0,4-7 0 0,0-1 0 16,0-14 0-16,4-4 0 0,1-7 0 0,3-5 0 0,0-6 0 0,5-5 0 15,-9-6 0-15,9-5 0 16,-1-11-100-16,1-7-22 0,-5-11-5 0,1-4-1 15,-1-12-52-15,-4-3-10 0,-4-11-2 0,0-11-1 16,0 0 95-16,-4-8 19 0,-4-4 4 0,3-3 1 16,-3-4 29-16,4 4 5 0,0-8 2 0,4 4 0 15,0 7 70-15,4 12 13 0,-4 7 3 0,0 0 1 0,4 19 31 0,0 4 5 16,0 6 2-16,1 9 0 0,3 3 14 0,-4 7 3 16,-4 5 1-16,9-1 0 0,12 4-33 0,4 4-6 15,-4-1-2-15,12 5 0 0,-3-1-51 0,3 5-13 16,5-1 0-16,-4 7 0 0,-5 1-13 0,0 0-6 15,1 3-1-15,-1 0 0 0,-4-3 20 0,-4 0 0 16,-4 7 0-16,-9 0 0 0,1 0 0 0,-9 4 12 16,-9 7-3-16,-8-4-1 0,-4 1 4 0,-4 0 0 15,-12 3 0-15,-10-4 0 0,1 1-12 0,0-1 0 0,0 1 0 16,-4 0 0-16,-1-1 17 0,5-3 5 0,13-4 1 16,-1 0 0-16,9-4 23 0,4-7 5 0,8 0 1 0,1 0 0 15,12-4-17-15,0 4-3 0,8-4-1 0,5 4 0 16,4 0-21-16,4 0-10 0,0-4 10 0,12 4-10 15,5 0 9-15,4 0-9 0,0-4 8 0,4 4-8 16,0-4 0-16,-4 4 0 0,0-4 0 0,-4 4 0 16,-5-7-57-16,5-1-14 0,4-7-2 15,0 0-858-15,4-4-171 0</inkml:trace>
  <inkml:trace contextRef="#ctx0" brushRef="#br0" timeOffset="2658.494">24415 8781 2649 0,'0'0'117'0,"0"0"25"0,0 0-114 0,0 0-28 16,5-8 0-16,-5 1 0 0,4-1 108 0,-4 1 16 16,0-1 4-16,0 8 0 0,0-11-52 0,0 11-9 15,0 0-3-15,0 0 0 0,0 0-51 0,0 0-13 16,-13 15 0-16,1 8 0 0,-5 10 0 0,-8 8 0 15,-5 15 0-15,-3 7 0 0,-5 1 0 0,4 3 0 16,5-4 0-16,-4 12 0 0,7-8-15 0,1-4-5 16,8 0-2-16,5-3 0 0,-1-8 22 0,9-3 0 15,4-5 0-15,0-3 0 0,4-3-8 0,5-12 8 0,3 0 0 16,1-4 0 0,-1-7-80-16,14-4-11 0,3 0-2 0,0-11-815 0,1-3-162 0</inkml:trace>
  <inkml:trace contextRef="#ctx0" brushRef="#br0" timeOffset="2847.7099">24600 9314 2880 0,'0'0'64'0,"0"0"12"0,-4 7 4 0,4-7 0 0,-5 8-64 0,1 3-16 0,-4 0 0 0,0 8 0 16,3-5 105-16,1 9 19 0,-4 3 3 0,4 7 1 15,-5 5-103-15,5 3-25 0,0 3 0 0,0 1 0 0,-1 0 0 0,1-8 0 16,4 4 0-16,4 0 0 15,-4-7-26-15,9-5-10 0,3-2-3 0,1-1 0 16,0-4-149-16,3-3-31 0,-3-8-5 0</inkml:trace>
  <inkml:trace contextRef="#ctx0" brushRef="#br0" timeOffset="3155.7096">24612 9194 2880 0,'0'0'64'0,"0"0"12"0,-8 4 4 0,0-4 0 0,-5 4-64 0,1-4-16 16,7-4 0-16,5 4 0 0,-12 0 62 0,12 0 10 15,0 0 1-15,0 0 1 0,0 0-44 0,0 0-9 0,12-4-1 0,5 1-1 16,12-5-19-16,1 8 0 0,-1-4 0 0,5 4 0 16,3 4 0-16,1 4 0 15,-4-5-8-15,-5 5 8 0,0 3 0 0,1 4 0 0,-1 0 0 0,-12 3 0 16,-4 1 0-16,-5 0 0 0,5-1 0 0,-9 5 0 15,-13-5-25-15,-3 5 1 0,-5-1 0 0,-4 0 0 16,-8 4 52-16,-1 1 12 0,1-9 1 0,-5 1 1 16,1-1-30-16,3-6-12 0,-7 3 11 0,3-8-11 15,9 0-17 1,4-3-10-16,4 0-1 0,5-4-1 0,3-8-196 0,5-6-39 0,17-31-8 16,-1 0-2-16</inkml:trace>
  <inkml:trace contextRef="#ctx0" brushRef="#br0" timeOffset="3353.5804">25086 8743 864 0,'-25'12'76'0,"17"-9"-60"0,-5 1-16 0,5-4 0 0,8 0 451 16,-9 8 87-16,9-8 18 0,0 0 3 0,5 11-393 0,3 0-78 16,-8 4-16-16,8 7-4 0,9 4-6 0,0 8-2 15,-4 7 0-15,3 7 0 0,-7 1-48 0,3-1-12 16,1 4 0-16,-5 4 0 0,-8-4 8 0,0 4-8 15,5 4 11-15,-10 7-11 0,-7 0 8 0,-5 0-8 16,-4-4 0-16,0 1-994 16,-8-1-202-16</inkml:trace>
  <inkml:trace contextRef="#ctx0" brushRef="#br0" timeOffset="3885.8886">21274 10756 633 0,'-4'-15'56'0,"0"11"-44"16,-1-3-12-16,1 3 0 0,0 4 339 0,4 0 65 16,-8-4 14-16,8 4 2 0,0 0-176 0,0 0-35 15,0 0-7-15,0 8-2 0,-5 3-100 0,5 4-21 16,0 7-4-16,0 4-1 0,-4 4-48 0,8 7-10 16,-4 8-1-16,0 7-1 0,0-3-14 0,0 3 9 0,0-4-9 0,5 4 8 15,-1 1-8-15,0-5 0 0,0-7 0 16,0 0 8-16,5-7-8 0,-5-5-14 0,4 1 3 0,-3-7 1 31,3-5-28-31,-8-3-6 0,4-11 0 0,-4-4-1 16,0 0-24-16,0 0-5 0,0-19-1 0,0-7 0 0,-4-4-113 15,4-7-24-15,-4-4-4 0,0-11 0 0,-5 0-53 0,1-4-11 16</inkml:trace>
  <inkml:trace contextRef="#ctx0" brushRef="#br0" timeOffset="4068.8786">21240 10558 460 0,'-8'-18'20'0,"8"10"5"0,0-3-25 0,0 4 0 0,0-1 0 0,-4 1 0 16,4 3 361-16,0 4 67 0,0 0 14 0,0 0 2 15,8-8-241-15,5 8-49 0,-1-3-10 0,9-1-1 0,-4 4-62 0,8-4-12 16,0 8-2-16,5-4-1 16,3 0-28-16,1 0-6 0,-1 4 0 0,-3-1-1 0,-9 5-9 0,-4 3-2 15,-5 0 0-15,1 4 0 0,-1 0-4 0,-12 7 0 16,-4 5-1-16,-4 2 0 0,4-3 1 0,-13 8 1 16,-4 3 0-16,-9 4 0 0,5-7-9 0,-4-1-8 15,8 1 9-15,-4-4-9 16,4-8-56-16,8 0-16 0,1-3-4 0,-1-4-1238 0</inkml:trace>
  <inkml:trace contextRef="#ctx0" brushRef="#br0" timeOffset="4595.5225">22268 10588 633 0,'13'0'56'0,"-13"0"-44"0,0 0-12 0,0 0 0 0,0 0 194 0,0 0 37 16,0 0 7-16,0 0 2 0,0 0-39 0,0 0-7 15,0 0-2-15,0 0 0 0,-13 8-51 0,5-5-10 16,-1 1-3-16,-3 3 0 0,3 1-51 0,1 3-10 16,-9 4-3-16,0 0 0 0,1 0-64 0,-5 3-24 15,4 1 1-15,0 3 0 0,4-7 23 0,1 4 0 16,3-4 0-16,-3 0 0 0,12-4 0 0,-4-4 0 15,4-7 0-15,4 8 0 0,-4 3-10 0,4-3 10 16,9-1 0-16,-5 0-9 0,9 1 9 0,-5-4 0 16,5-1 0-16,0 1 0 0,4 0 0 0,-9 0 0 15,-12-4 0-15,13 3 0 0,0 5 0 0,-1-1 0 16,-3-7 0-16,3 4 0 0,1 3 22 0,-5-3 3 16,-8-4 1-16,0 0 0 0,0 0-36 0,0 0-7 15,0 0-2-15,-4 8 0 0,-4 3 31 0,-1-4 5 0,1 4 2 16,-1 1 0-16,-7-1-19 0,3 0 0 0,-4-4 0 0,1 4 0 31,3-3-101-31,5-4-21 0,-1-1-4 0,9-3-650 0,0 0-129 0</inkml:trace>
  <inkml:trace contextRef="#ctx0" brushRef="#br0" timeOffset="4796.6761">22415 10532 2509 0,'0'0'111'0,"-9"4"23"0,9-4-107 0,0 0-27 0,0 0 0 0,0 0 0 0,0 0 66 0,0 0 8 16,5 7 2-16,7-3 0 0,5-4-57 0,0 0-11 15,-1 0-8-15,5-4 9 0,5-3-9 0,-1-1 0 16,0-3 0-16,4 0-11 16,1-4-175-16,3 0-35 0,1-3-7 0,-5 3-780 15</inkml:trace>
  <inkml:trace contextRef="#ctx0" brushRef="#br0" timeOffset="4969.2155">22738 10297 403 0,'0'0'36'0,"-13"4"-36"0,1 0 0 0,-1 3 0 0,0-3 301 0,5 4 54 16,-5-1 10-16,1 4 3 0,3 4-121 0,-3 4-24 15,-1 3-5-15,1 4-1 0,-1 0-80 0,1 8-16 16,3-1-3-16,1 5-1 0,-5-1-65 0,5 0-14 16,-1-3-2-16,5 3-1 0,0 0-27 0,0-3-8 15,0-4 0-15,4 3 0 16,4-7-20-16,-4-3-10 0,4-1-2 0,0 0-1 15,5-7-125-15,-1 0-25 0,0-4-5 0,1 0 0 16,-5-3-17-16,4-1-3 0,-8-7-1 0,0 0-589 0</inkml:trace>
  <inkml:trace contextRef="#ctx0" brushRef="#br0" timeOffset="5285.9372">22692 10897 288 0,'8'-3'25'0,"0"-5"-25"0,-8 5 0 0,5-1 0 16,-1-4 325-16,-4 8 60 0,0 0 12 0,0 0 3 16,0 0-157-16,0 0-31 0,-4 0-7 0,-9 4-1 15,5-4-88-15,-1 8-19 0,1-1-3 0,4 0-1 16,-1 1-56-16,1-1-11 0,0 5-2 0,4-12-1 15,0 0-9-15,0 0-2 0,8 11 0 0,5-4 0 16,0 4-12-16,-1-7 0 0,1 0 0 0,4 0 0 0,-1-4-9 16,5 3-2-16,0-3 0 0,-4 0 0 15,-9-3-42-15,1-1-9 0,3 0-2 16,1-3 0-16,-9 3 0 0,9-4 0 0,-5 1 0 0,5 3 0 16,-5-3 52-16,-4-1 12 0,0-3 0 0,5 7 0 0,-5 1 0 0,-4 3 0 15,0-8 0-15,0 8 0 0,0 0 48 0,0 0 13 16,4-3 3-16,-4 3 0 0,4-4-52 0,-4 4-12 15,5 4 0-15,3 3 0 0,-4-3 0 0,5 3 0 16,3 4 0-16,-3-3 0 0,3 3 0 0,-3-4 0 16,7 5 0-16,-3-5 0 0,-1-3-10 0,1 0-5 15,0-1-1-15,-1 1 0 0,1-4 16 0,-1-4 0 16,1-3-10-16,0 3 10 16,-5-3-105-16,5-1-17 0,-1-3-3 0</inkml:trace>
  <inkml:trace contextRef="#ctx0" brushRef="#br0" timeOffset="5471.8773">23023 10506 2419 0,'-25'19'53'0,"12"-12"11"0,5 1 3 0,4-5 1 0,-5 1-55 0,9-4-13 0,0 0 0 0,9 8 0 16,-1-8 54-16,9 3 8 0,0-3 2 0,-1 0 0 15,9 0 0-15,1-3 0 0,-1-1 0 0,4 0 0 16,1 0-52-16,-1-3-12 0,0-1 0 0,1 1 0 15,-1-8-151-15,4 0-33 0,-3 0-6 0,-1-3-898 16</inkml:trace>
  <inkml:trace contextRef="#ctx0" brushRef="#br0" timeOffset="5617.9057">23358 10160 288 0,'-12'3'25'0,"3"1"-25"0,-3-4 0 0,-1 4 0 0,1 3 498 0,-1 1 94 15,1 3 20-15,3 4 3 0,-8 11-371 0,5 11-75 16,-1 8-14-16,1 7-3 0,3 4-67 0,1 0-13 15,-1 0-2-15,5 7-1 0,4-7-45 0,0 4-10 16,4-8-2-16,5-4 0 16,-1 1-72-16,9-8-14 0,0-4-3 0,4-7-866 15,8-4-173-15</inkml:trace>
  <inkml:trace contextRef="#ctx0" brushRef="#br0" timeOffset="6030.0597">23656 10663 2203 0,'-17'-4'97'0,"17"4"21"0,0 0-94 0,0 0-24 0,-4-4 0 0,4 4 0 0,0 0 155 0,0 0 26 15,0 0 6-15,0 0 1 0,0 0-100 0,0 0-19 16,4 15-4-16,1 4-1 0,3-1-51 0,-4 5-13 16,5 7 0-16,-5-1 0 0,0-6 0 0,4 3 0 15,-3-4 0-15,7 4 0 0,-3-7 25 0,-1-4 3 16,0 0 0-16,1 0 0 0,-1-8-28 0,5 1 0 15,-13-8 0-15,8 0 0 0,5 0 0 0,-13 0 0 16,8-4 0-16,0-7 0 0,1-1 0 0,-1-2 0 16,1-1 8-16,-1-4-8 15,-4-7-19-15,9-4-9 0,-5 0-1 0,5-7-1 16,-1-4-27-16,5 7-6 0,-4-3-1 0,3 7-819 16,1 1-164-16</inkml:trace>
  <inkml:trace contextRef="#ctx0" brushRef="#br0" timeOffset="6336.6656">23937 10953 2376 0,'0'0'105'0,"0"0"22"0,0 0-102 0,0 0-25 0,-8 12 0 0,-1-1 0 16,1 0 108-16,0 4 16 0,-1 3 3 0,1 1 1 15,4 0-71-15,-1 3-13 0,1 4-4 0,4 4 0 16,0-4-28-16,9 0-12 0,-5 0 8 0,4-7-8 16,5-1 0-16,-5 1 0 0,13-8 0 0,-4-3 0 15,4-5 0-15,0-3 0 0,0-7 0 0,0 0 0 0,-4-5 0 0,-1-3 0 16,1-7 10-16,-4 0-10 0,-5-4 13 0,-4 0-4 16,1-4-1-16,-1 0 0 0,-4 4 0 0,-4-4 0 15,-5 0 0-15,1 0 0 0,-5 8-8 0,5 3 0 16,-9 1 0-16,0 7 0 15,-4 3-51-15,5 12-2 0,-1 3-1 0,0 12-818 16,-4 0-164-16</inkml:trace>
  <inkml:trace contextRef="#ctx0" brushRef="#br0" timeOffset="25358.9712">17894 10894 633 0,'-5'0'56'0,"1"0"-44"0,0 0-12 0,0 0 0 15,-5 3 296-15,1-3 58 0,-5-3 11 0,5 6 3 16,0-3-146-16,-1 4-29 0,-8-4-5 0,1-4-2 0,3 4-93 0,1 0-18 15,-1-3-4-15,0 3-1 0,1 0-16 0,-1-4-3 16,1 0-1-16,-1-3 0 0,0-1-39 0,1 1-11 16,-5 3 0-16,5 0 0 0,-5 4 17 0,0 0-1 15,0 8 0-15,0 3 0 0,5 8-16 0,-1 11 0 16,1 7 0-16,-1 15 0 0,9 4 0 0,0 7 0 16,4 4 0-16,4 8 0 0,0-4 0 0,9-8 0 15,-1-7 0-15,9 0 0 0,4-15 0 0,5-4 0 16,-1-3 0-16,9-8 0 0,0-8 45 0,-1-3 15 15,5-4 4-15,0-7 0 0,0 0-52 0,0-8-12 16,-4-3 0-16,0-5 0 0,-1-2 0 0,1-5 0 16,0-7-9-16,0 0 9 0,-5-8 13 0,-4-3 9 0,1-8 2 15,-5 1 0-15,0-5-34 0,-12-3-6 0,-5-4-2 16,-4-4 0-16,-4 4-5 0,0 1-1 0,-4-1 0 16,-8 0 0-16,-5 11 7 0,0 0 1 0,-4 12 0 0,-4 7 0 15,-4 3 16-15,-5 8 0 0,5 4-8 0,-5 8 8 16,-4 6 0-16,9 5 0 0,0 3-8 0,-1 0 8 15,1-3-20-15,0-1-1 0,3 0 0 0,5-3 0 16,9 0-86 0,-1 3-17-16,13-7-3 0,0 0-1127 0</inkml:trace>
  <inkml:trace contextRef="#ctx0" brushRef="#br0" timeOffset="25869.3704">18355 10719 2073 0,'0'0'184'0,"-9"0"-147"0,5 3-29 0,4-3-8 0,0 0 180 0,0 0 36 15,0 0 6-15,4 8 2 0,-4-1-102 0,9 4-20 16,-5 4-4-16,4 11-1 0,1 4-53 0,3 7-10 16,5 8-2-16,-4 4-1 0,-1-5-17 0,9 20-3 15,5-8-1-15,-6-4 0 0,1-4-10 0,0 1 0 16,0-5 0-16,-4 1 0 0,4-8 0 0,-4-3 0 15,-4-4 0-15,-1-4 0 0,1-8-16 0,-9-6-4 16,-4-12-2-16,0 0 0 16,0 0-34-16,0 0-8 0,0-8 0 0,-4-10-1 15,-5-12-65-15,1 0-13 0,-5-11-2 0,1-8-1 16,-9 1-64-16,0-4-13 0,0-8-2 0,0 12-1 16,-13-4 130-16,9-4 27 0,0 4 5 0,4-1 0 0,0 5 52 0,0 3 12 15,-4 12 0-15,-4-5 0 0,-1 12 151 0,5 4 33 0,-4 11 6 0,3 0 2 16,6 7-16-16,7 0-4 0,5 0 0 0,8 4 0 15,0 0-62-15,0 0-13 0,0 0-2 0,0 0-1 16,12-3-65-16,5-5-13 0,12 4-2 0,1-3-1 16,3 0-13-16,5-1 0 0,4 1 0 0,8-1 0 15,1 1 0-15,3-1 0 0,-8 5 0 0,0 3 0 16,-4 0 0-16,0 3 0 0,-4 1 0 0,-9 0 0 16,-4 7-18-16,-12-4-3 0,-9 5-1 0,-4 6 0 15,-4 1 38-15,-4 7 8 0,-9 7 2 0,-8 1 0 16,0 0-14-16,-9 3-4 0,0 0 0 0,-7 0 0 15,-1-3-33-15,0-4-7 0,4-1-2 0,4-2 0 0,1-5 57 16,8-3 11-16,12-5 2 0,0-6 1 16,5 3-105-16,8-11-22 0,0 0-4 0,0 0-810 15,0 0-161-15</inkml:trace>
  <inkml:trace contextRef="#ctx0" brushRef="#br0" timeOffset="26068.8511">18946 10573 2674 0,'-21'11'119'0,"9"-7"24"0,3 4-115 0,1-1-28 16,8-7 0-16,0 0 0 0,0 0 126 0,0 0 19 15,0 0 4-15,0 0 1 0,8 0-92 0,9 0-18 16,4-4-4-16,8-7-1 0,5-4-35 0,-5 4 0 16,5-4 0-16,4 0 0 0,4-3 0 0,-5-1 0 0,-3-3 0 0,4 3 0 31,-5-3-104-31,13-4-25 0,0 7-5 0,-4 0-774 15,-8 1-154-15</inkml:trace>
  <inkml:trace contextRef="#ctx0" brushRef="#br0" timeOffset="26245.9684">19210 10607 2581 0,'0'0'114'0,"-12"11"24"0,12-11-110 0,0 11-28 0,-4-3 0 0,0 3 0 16,-1 4 152-16,5 0 26 0,0 3 5 0,5 5 1 15,-5-1-75-15,4 8-14 0,0 0-3 0,0 3-1 16,0 8-73-16,5-4-18 0,-5 1 0 0,8 6 0 15,-3-3 0-15,3-7 0 0,1-1 0 0,0-3 0 16,-1-4-99-16,1-3-23 0,-5-5-5 0,1-3-1 16,7 0-127-16,-3-4-25 0,16 0-6 0,-8-7-1 0</inkml:trace>
  <inkml:trace contextRef="#ctx0" brushRef="#br0" timeOffset="26501.7662">19710 10659 2638 0,'16'7'117'0,"-7"-3"24"0,3-4-113 0,1 0-28 15,-1-4 0-15,5 4 0 0,-4-3 120 0,4-1 17 16,-1 0 4-16,5-3 1 0,5 3-61 0,-5-3-12 0,4-5-2 0,0 1-1 15,-4 0-12-15,0 0-2 16,0 0-1-16,4-8 0 0,0 4-41 0,-4-4-10 0,0 1 0 0,-4 3 0 31,4-4-99-31,4 1-21 0,0 3-5 0,-4-4-1336 0</inkml:trace>
  <inkml:trace contextRef="#ctx0" brushRef="#br0" timeOffset="26754.4904">19928 10968 691 0,'-13'8'61'0,"9"3"-49"16,-4 0-12-16,3-4 0 0,5-7 477 16,0 0 93-16,5 8 18 0,-5-8 4 0,0 0-379 0,8 7-76 15,0-7-15-15,1 4-3 0,7-8-57 0,1 4-11 16,13-11-3-16,3-4 0 0,1 0-16 0,3-7-3 15,10-8-1-15,3-3 0 0,-4-1-14 0,0 1-3 16,4-1-1-16,1 4 0 0,-9 4-10 0,0 0 0 16,-13 0 9-16,0 4-9 15,-3 3-44-15,-5 0-14 0,-5 1-2 0,1 3-1467 0</inkml:trace>
  <inkml:trace contextRef="#ctx0" brushRef="#br0" timeOffset="68175.889">21945 2878 576 0,'-17'-11'25'0,"17"11"6"0,-4-8-31 0,4 8 0 0,0 0 0 0,0-11 0 16,-8 0 416-16,3-4 76 0,5 4 16 0,-4-1 4 16,0 5-330-16,4 7-66 0,0 0-12 0,-4-11-4 0,-4 7-42 0,-1 4-9 15,1 4-1-15,-5 7-1 0,-4-4-2 16,-4 12 0-16,-4 11 0 0,-8 15 0 15,-5 3-45-15,0 15 0 0,0 12 0 0,-8 22 0 0,4-4 12 0,-4 8 10 16,4-8 2-16,5 11 0 0,7-7 3 16,5-8 1-16,4 5 0 0,8-1 0 0,5-15-14 15,12-7-2-15,5 0-1 0,3-4 0 0,13-4-11 0,1 0 0 16,3-7 0-16,13-7 0 0,4 3-16 0,4-11 2 16,5-4 0-16,4-3 0 15,-5-8-159-15,5-8-32 0</inkml:trace>
  <inkml:trace contextRef="#ctx0" brushRef="#br0" timeOffset="68526.912">23904 2717 864 0,'0'0'38'0,"0"0"8"0,0 0-37 0,0 0-9 0,0 0 0 0,4 8 0 16,0 3 392-16,0-7 76 0,5 11 15 0,-1-8 3 15,0 12-301-15,9-1-60 0,4 5-12 0,13 10-2 16,3 5-67-16,1 6-14 0,0 1-2 0,8 11-1 16,4 0 29-16,-8 3 7 0,0 5 1 0,-4 7 0 15,-4-4-48-15,-5 4-16 0,-4-8 9 0,-4 11-9 0,-4-10 26 16,-13 10 0-16,-4-7 0 0,-4 8 0 0,-9 3-6 15,-3-3 0-15,-10-8-1 0,-3 11 0 0,-13-3-9 0,0-8-2 16,-4 3 0-16,-4 1 0 16,-1-4-40-16,5-7-9 15,4 0-2-15,-4-5 0 0,8-10-189 0,1 0-37 16,-35 33-8-16,18-37-2 0</inkml:trace>
  <inkml:trace contextRef="#ctx0" brushRef="#br0" timeOffset="98224.6777">22327 3276 633 0,'-13'-7'56'0,"-4"-8"-44"0,1 4-12 0,-5 0 0 15,12 0 259-15,-3-1 49 0,3-3 11 0,-3 8 1 16,7-4-184-16,-3 3-36 0,4 1-8 0,0-1-2 16,4 8-34-16,-5-3-6 0,5 3-2 0,0 0 0 15,0 0-27-15,0 0-5 0,0 0-2 0,0 0 0 16,0 0 8-16,0 0 2 0,0 0 0 0,0 0 0 15,0 0-7-15,0 0-1 0,5 11 0 0,-1 15 0 16,8 4-27-16,5 11-5 0,0 7-2 0,4 8 0 16,4 8 18-16,9 3 0 0,-5 3 0 15,9-3 0-15,-5 12 0 0,9-5 0 0,0 1 0 0,-4-8 0 16,0 4 0-16,-1-8 0 0,-7-7 0 0,-1-4 0 16,-4 0-10-16,-8 0 2 0,-4-3 0 0,-13 3 0 0,-4-11-7 15,-5 8-1-15,-12-8 0 0,-4 3 0 0,0-3 16 16,-9 0 0-16,-3-11 9 0,-5 0-9 0,0-8 14 0,-4-7-3 15,-1-4-1-15,5 0 0 0,5-11 12 0,-1-11 2 16,4-7 1-16,9-5 0 0,8-7-1 0,13-18 0 16,4-8 0-16,17-7 0 0,12-12-12 0,13-7-2 15,13 0-1-15,8-3 0 0,8-1-9 0,9 0 0 16,4 4 0-16,8 4 0 0,0 3 0 0,-4 8 0 0,0-11 0 16,-8 11 0-16,-4 4 0 0,-1-1 0 0,-8 5 0 0,-8 14 0 31,-17-4-125-31,0 12-18 15,-13 7-3-15</inkml:trace>
  <inkml:trace contextRef="#ctx0" brushRef="#br0" timeOffset="104057.8231">19609 3232 115 0,'0'0'10'0,"0"0"-10"0,0 0 0 0,0 0 0 15,0 0 248-15,0 0 47 0,0 0 9 0,0 0 3 16,0 0-107-16,0 0-20 0,0 0-5 0,0 0-1 16,0-11-22-16,-4-1-5 0,4 12-1 0,-9-3 0 15,-3-9-53-15,3 5-10 0,1 7-3 0,-5-11 0 16,1 3-27-16,-5 1-5 0,4-1-2 0,1 5 0 0,-5 3-7 0,0 0-2 16,-4-8 0-16,0 16 0 0,-4-8-13 0,0 7-4 15,0 4 0-15,0 8 0 16,-5 0-10-16,1 10-2 0,0 5-8 0,-5 14 12 15,5 5-12-15,4 6 9 0,-5 5-9 0,9 6 8 0,9-10-8 0,3 0 0 16,5-1 0-16,8 1 0 0,5-12 0 0,3-3 0 16,5 0 0-16,4-4 0 0,0-4 0 0,8 4 0 15,-4-15 0-15,5-4 0 0,-5 5 0 0,4-20 0 16,1 4 0-16,3-3 0 0,-3-5 0 0,7-6 0 16,-3-1 0-16,-1-7 8 0,1 0-8 0,0-19 10 15,-9 4-10-15,4-12 10 0,-4-3-1 0,5 0 0 16,-9-18 0-16,4-1 0 0,-8-7-9 0,-1 0 0 15,-3-4 0-15,-5 0-11 16,-8 4-19-16,0 8-4 0,-8-1-1 0,4 12 0 16,-13 10 35-16,0 5 0 0,-4 7 0 0,0 7 9 0,-4 12 16 15,0-5 3-15,-9 9 1 0,-3 6 0 0,3 1-29 16,-4 7-18-16,5 1 2 0,8-1 1 0,4-8-8 16,4 12-1-16,8-7-1 0,-3 3 0 15,12-4-214-15,0 5-42 0,12 6-9 0,5-7-2 0</inkml:trace>
  <inkml:trace contextRef="#ctx0" brushRef="#br0" timeOffset="104345.4834">19940 3314 2570 0,'-21'11'114'0,"21"-11"23"0,-4 0-109 0,-4 0-28 15,8 0 0-15,-9 0 0 0,5 4 108 0,0-1 16 16,0 9 3-16,0-1 1 0,4 4-69 0,0 3-14 31,4 1-2-31,0 11-1 0,9 3-22 0,-5 8-4 0,0 0 0 0,-4-4-1 0,5 8-7 0,-1 7-8 16,-4 4 11-16,5 4-11 0,-5-15 8 0,0 7-8 15,0-7 0-15,1-1 0 0,-5-6 24 0,-5-5-3 16,5-3 0-16,0-4 0 16,0-4-46-16,0-3-10 0,-4-4-1 0,4-4-1 15,0-11-4-15,0 0-1 0,0 0 0 0,0 0 0 16,-4-11-78-16,0-8-16 15,0-11-4-15,-1-3-681 16,5-12-137-16</inkml:trace>
  <inkml:trace contextRef="#ctx0" brushRef="#br0" timeOffset="104594.655">19886 3083 1152 0,'-9'0'102'0,"1"3"-82"0,-5 5-20 0,5-8 0 16,0 0 294-16,-1 0 54 0,9 0 12 0,0 0 1 16,0 0-201-16,0 0-40 0,0 0-8 0,0 0-1 15,17 7-64-15,4-3-13 0,-4 3-2 0,4-3-1 16,4 0-21-16,0 0-10 0,0 3 10 0,9-7-10 15,-5 4 0-15,0 0 0 16,1 7 0-16,3-11 0 16,5 3-16-16,-4 5-10 0,-1 3-2 0,1 4 0 0,-5 4 47 0,0-4 9 0,-8 7 1 0,-8 4 1 15,-9-7-19-15,-4 3-11 16,0 4 12-16,-4 8-12 0,-9-8 20 0,-3 4-2 0,-9-1-1 16,-1 1 0-16,1 4-1 0,-4-5 0 0,-5 5 0 0,1-8 0 0,-1 0-4 15,1-3 0-15,3 3-1 0,1-8 0 16,0 1-11-16,12-12-17 0,0 5 4 0,4-5 1 15,1-3-61-15,3-1-12 0,9-3-3 0,0 0 0 16,0-11-136-16,9-11-28 0,-1-8-6 0</inkml:trace>
  <inkml:trace contextRef="#ctx0" brushRef="#br0" timeOffset="104804.8084">20586 3120 1094 0,'0'0'97'0,"0"0"-77"16,0 0-20-16,0 0 0 0,0 0 385 0,0 0 74 15,13 11 14-15,-5-7 3 0,1 0-321 0,3-1-65 0,-4 5-13 0,9-8-2 16,0 0-48-16,-4 3-10 16,3-6-1-16,1 3-1 0,0 0-15 0,4 0 8 15,0-8-8-15,8 5 0 0,1-5 0 0,7-3-8 0,5 3-1 0,-4-3 0 32,0 4-95-32,0-4-20 0,-5 3-3 0,-4 1-1127 0</inkml:trace>
  <inkml:trace contextRef="#ctx0" brushRef="#br0" timeOffset="104948.1342">21052 3112 691 0,'-46'4'30'0,"29"0"7"0,0 0-29 0,-8 3-8 0,4 1 0 0,4-5 0 16,0 5 533-16,1-1 106 0,-1-3 21 0,0 7 4 15,4 4-448-15,-3 11-90 0,3 11-18 0,-4 19-3 16,0 0-56-16,5 8-11 0,-1 3-2 0,1 3-1 0,-1-6-23 0,5 10-4 16,-1 8 0-16,5-7-8 0,-4-4 0 15,4-4 0-15,-1-4 0 0,1-7 0 16,4-15-81-16,0 4-17 0,0-4-3 0,0-4-1399 15</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2-14T21:48:40.452"/>
    </inkml:context>
    <inkml:brush xml:id="br0">
      <inkml:brushProperty name="width" value="0.05292" units="cm"/>
      <inkml:brushProperty name="height" value="0.05292" units="cm"/>
      <inkml:brushProperty name="color" value="#FF0000"/>
    </inkml:brush>
  </inkml:definitions>
  <inkml:trace contextRef="#ctx0" brushRef="#br0">5093 9362 748 0,'-17'-11'67'0,"17"11"-54"0,-4-4-13 0,-8 0 0 15,-1 1 187-15,9-1 34 0,-9 0 7 0,5 1 2 16,8 3-44-16,0 0-9 0,0 0-1 0,0 0-1 15,0 0-63-15,0 0-13 0,0 0-3 0,0 0 0 16,12 0-4-16,5 0 0 0,4 0-1 0,-8 0 0 16,16 0-51-16,-8 3-11 0,4-3-1 0,5-3-1 15,-1-1 15-15,9 0 3 0,-5 0 1 0,13-3 0 16,5-1-6-16,3-3-2 0,9 0 0 0,4 0 0 16,-4 0-8-16,-4 0-2 0,4-4 0 0,8 3 0 15,-8 5-12-15,-4-4-2 0,4 3-1 0,0-3 0 16,-5 4 22-16,-3 3 4 0,-1-3 1 0,-8-1 0 15,-4 4-60-15,-4 1-11 0,-8-1-2 16,-1 0-1-16,-8 4 34 0,0 0 0 0,-4 0 0 0,-5-4 0 0,-3 4 10 0,-5 0-10 16,4-3 10-16,-8 3-10 0,0 0 26 0,0 0-1 15,0 0 0-15,0 0 0 0,0 0-40 0,0 0-8 16,0 0-1-16,0 0-1 16,0 0-80-16,0 0-16 0,0 0-3 0,0 0-1299 15</inkml:trace>
  <inkml:trace contextRef="#ctx0" brushRef="#br0" timeOffset="6633.0177">10738 8404 115 0,'-16'-15'10'0,"16"15"-10"0,0 0 0 0,0 0 0 16,0 0 177-16,0 0 34 0,0 0 6 0,0 0 2 15,0 0-43-15,0 0-9 0,0-7-2 0,0 7 0 0,0 0-45 0,0 0-8 16,0 0-3-16,0 0 0 0,0 0 6 0,0 0 1 16,0 0 0-16,0 0 0 0,0 0-24 0,0 0-5 15,0 0-1-15,0 0 0 0,0 0-29 0,0 0-5 16,0 0-2-16,-9 4 0 0,-3-1-17 0,-1-3-3 16,1 4-1-16,-1-4 0 0,-4 4-29 0,-4-4 0 15,0 4-8-15,0-4 8 0,0 3 8 16,-4 1 9-16,0-4 2 0,4 0 0 0,-4 0-19 15,4-4 10-15,0-3-10 0,0-4 8 16,-4-1-8-16,8 5 0 0,-4-4 0 0,0 3 0 16,0-10 0-16,4 3 0 0,-12-4 0 0,8 4 0 15,0 0 0-15,-8-3 0 0,3-1 0 16,10 1 0-16,-10 6 0 0,6 5 0 0,3-4-9 16,8 3 9-16,-7 5 0 0,7-1 0 0,1 4-8 0,-5-4 8 0,9 4-17 0,-4 0 0 15,-1 0 0-15,9 0 0 0,0 0 17 0,4 11 0 16,-8 4 0-16,4 4 0 0,4-4 0 0,-4 7 0 0,5-3 0 0,-5 11 0 15,0-4 0-15,4 11 0 0,-4 0 0 0,0 12 0 16,-4-5 15-16,4 1 6 0,0 3 2 0,-5 8 0 16,5 0-23-16,5-4 0 0,-1 4 0 15,4-3 8-15,-8-1-26 0,0 0-5 0,-4-7-1 16,4-1 0-16,0-3 43 0,-4-3 8 0,0-1 1 16,4-4 1-16,0-7-21 0,4 1-8 0,-4-5 0 15,4 0 0-15,-4-7-19 0,0 0-9 16,8-4-3-16,-8 0 0 0,0-3 76 0,-4-1 15 0,4-7 4 0,0 0 0 15,9 8-82-15,-9-8-16 0,0 0-3 16,8 4-1-16,5-1 61 0,-5 1 12 0,-8-4 2 0,13 0 1 16,3 0-82-16,-3 4-16 0,-5-1-3 0,9 1-1 15,-4 0 64-15,3 0 26 0,1 3-2 0,0 4 0 0,4-7-16 0,0 3-8 16,0 1 0-16,0-1 8 0,4-3-8 0,-4 3 10 16,4-3-10-16,-4 0 10 0,4-4-10 15,0 0 0-15,5-4 0 0,-5 0 8 0,0-3 18 16,0 0 3-16,5-5 1 0,-1-3 0 0,-4 1-30 0,-4-5 0 15,-12 0 0-15,7 1 0 0,-3-8 15 16,0 3-3-16,-9-7-1 0,4 1 0 0,-4-9 1 16,-4-6 0-16,-4-1 0 0,4-7 0 0,-8 3-4 0,4 1-8 15,-1-4 12-15,1 3-4 16,0 5-30-16,-4 6-6 0,-1 5-2 0,1 3 0 0,4 4 30 0,-1 3 0 16,-3 5 0-16,4 3 0 15,0 4-57-15,-1 0-6 0,5-1-1 0,0 5-1254 0</inkml:trace>
  <inkml:trace contextRef="#ctx0" brushRef="#br0" timeOffset="8667.4221">11347 10614 576 0,'12'11'25'0,"-12"-11"6"0,-17 4-31 0,9 4 0 16,8-8 0-16,0 0 0 0,-4 7 332 0,0-3 61 16,4-4 12-16,0 0 3 15,12 7-231-15,-12-7-45 0,-12 0-10 0,12 0-2 0,12 4-52 0,-12-4-10 16,0 0-2-16,0 0-1 0,0 0-15 0,13 0-2 15,-1 4-1-15,-12-4 0 0,0 0-13 0,0 0-2 16,21-4-1-16,0 4 0 0,-4 0-12 0,0 4-9 16,4-8 12-16,4 4-12 0,4-4 8 0,-8 4-8 15,4-4 0-15,5 1 0 0,3 3 8 16,-3 0-8-16,-1-4 9 16,9 4-9-16,4-4 23 0,-4 1-2 15,-1-1 0-15,5 0 0 0,0 0-6 0,8 1-2 16,5-1 0-16,-5-4 0 0,-8 5-5 15,4-5 0-15,9 1-8 0,-1 3 12 0,1-3-12 0,-1 3 0 16,1 0 0-16,12-3 0 0,4 3 0 16,1 0 0-16,-5 1 0 0,4-1 0 0,-8 0 0 0,8 0 0 15,1 4 0-15,7 0 0 0,-7-3 0 0,3-1 0 0,-4 0 0 0,5 0 0 0,-9 4 0 0,4-3 0 0,1-5 0 0,3 8 0 16,1-3 11-16,-1-1 2 0,1 0 1 0,3 0 0 16,-12 1 2-16,0-1 1 0,1 0 0 0,3 0 0 15,0-3-17-15,-8 3 10 0,0 1-10 0,4-1 8 16,-8 4-8-16,4 0 0 0,-13 0 0 0,5 0 8 15,-5 0-8-15,0 0 0 0,1 4 0 0,-1 3 0 16,0-3 0-16,1-1 0 0,-1 1 0 0,0 4 0 16,5-1 0-16,-5 1 0 0,-4-1 0 0,5-3 0 15,-10-1 12-15,1 1-2 0,-4 0-1 0,4-4 0 16,-4 4 6-16,0-1 1 0,4-3 0 0,0 4 0 16,-5-4-4-16,-3 4 0 0,4-4 0 15,-1 4 0-15,5-4-12 0,0 0 0 0,-4 3 8 16,0 1-8-16,-1-4 0 0,-3 4 0 0,4-4 0 15,-5 0 0-15,1 0 0 0,4 0 0 0,-5 0 0 0,9 0 0 16,-4 3 0-16,0-3 0 0,-1 0 0 16,1 0 0-16,0-3 0 0,4 3 0 0,-9 0 0 0,9 0 0 15,-8 0 0-15,-1 0 0 0,-3-4 8 0,-1 4-8 0,-4 0 0 0,5 0 0 16,-5 0 0-16,0 0-10 0,8 0 18 0,-3 0 3 16,-1 4 1-16,5-1 0 0,3 1-12 0,-7-4 0 15,-1 4 0-15,5 0-11 0,-1-1 3 0,5 1 0 16,0 0 0-16,4 0 0 0,-9-1 16 0,5 1 3 15,-4 0 1-15,-5-1 0 0,9 5-12 0,-9-4 0 16,5 3 0-16,3 1-11 0,1-5 11 0,0 1 8 0,0-4-8 16,-1 4 11-16,9-1-11 0,1 1 0 0,-1 0-12 0,4 0 12 15,-8-4 0-15,0 3 0 0,4 1 0 16,-8-4 0-16,0 0 0 0,4 0 0 0,-1 4 0 16,6 0 0-16,-1-1 0 0,0 1 0 15,-4 0 0-15,4-1 0 0,0 1 0 0,0 0 0 16,0-4 0-16,0 7 0 0,-4-3 0 15,-4 0 0-15,0 0 0 0,0-1 0 0,-1 1 0 0,1 3 0 16,8-3 0-16,0-4 0 0,1 4 0 16,-1-4 0-16,8 4 0 0,1-4 0 0,-5 0 0 0,0 0 0 0,1 3 0 0,-1-3 0 15,0 0 0-15,1 0 0 0,-1 0 0 0,5 4 0 0,-5-4 0 16,0 0 0-16,5 0 0 0,-1 4 0 0,-3-4 0 0,3 0 0 16,-8 0 0-16,5-4 0 0,-9 0 0 0,-1 4 8 15,1 0-8-15,5 0 0 16,-6 4 0-16,6 0 0 0,-5 0 8 0,-5-1-8 0,1 8 0 15,-4-7 0-15,3 4 0 0,5-8 0 16,0 0 0-16,-4 3 0 0,0 1 8 0,4 4-8 0,-9-5 0 0,1 1 0 16,-1-4 0-16,1 0 0 0,-1 4 0 0,1-1 0 15,0 1 0-15,-1 0 8 0,-4-4-8 0,5 4 8 16,4-1-8-16,-9-3 8 0,5-3-8 0,-1-1 0 16,5 4 0-16,-4 0 0 0,-1 4 0 0,5-4 8 15,-9 3-8-15,13-3 0 0,-8 0 0 0,-1 4 0 16,1-4 0-16,-1 4 0 0,5-4 0 0,-4 0 0 15,3 0 0-15,-3 0 0 0,-1 0 0 0,1 0 8 16,0 0-8-16,3 0 0 0,-3-4 9 0,-1 4-9 0,1 0 10 16,-5-4-10-16,-3 4 11 0,-1 0-11 0,-4-3 12 0,-5 3-12 15,-3-4 10-15,0 0-10 0,-1 4 8 0,-8 0-8 16,5-4 9-16,-9 4-9 0,0 0 10 0,0 0-10 16,0 0 10-16,0 0-10 0,0 0 10 0,0 0-10 15,0 0 9-15,0 0-9 0,0 0 8 0,0 0-8 16,0 0 0-16,0 0 0 0,0 0 0 0,0 0 0 15,0 0-200-15,-4 4-33 0</inkml:trace>
  <inkml:trace contextRef="#ctx0" brushRef="#br0" timeOffset="17478.068">7656 11896 345 0,'0'-30'31'0,"0"30"-31"16,0 0 0-16,0 0 0 0,0 0 267 0,0 0 47 15,0 0 10-15,0 0 1 0,0 0-126 0,0 0-26 16,0 0-5-16,0 0 0 0,0 0-47 0,0 0-9 16,0 0-1-16,0 0-1 0,0 0-29 0,4 4-5 15,-4-4-2-15,13 4 0 0,-1 0-26 0,1-4-6 16,-1 0-1-16,5 3 0 0,-4-3 7 0,8 0 2 16,-5 4 0-16,10-4 0 0,-5 0-40 0,8 4-10 0,4-4 0 15,5 0 0-15,0-4 0 0,4 4 8 16,-9 0-8-16,14-4 8 0,-6 4 2 0,1-3 0 0,-4-1 0 15,8 0 0-15,0 0-10 0,-4 1 12 0,-12 3-12 0,16-4 12 16,0 4-26-16,4 0-5 0,-8 0-1 0,9 0 0 16,3 0 45-16,5 0 9 0,-9-4 2 0,9 4 0 15,-5 0-24-15,-3-4-12 0,-1 4 12 0,9-3-12 16,-9 3 13-16,5 3-4 0,-1 5-1 0,9-1 0 16,0-7-8-16,-8 4 12 15,3 0-12-15,5 0 12 0,-13-4-12 0,9 7 0 16,-4-3 0-16,3 7 8 0,-3-4-8 0,4-3 0 0,-5-4 0 0,5 4 0 15,-5 0 0-15,9-1 0 0,-17-3 0 0,9 8 0 0,-9-5 0 16,0 1 0-16,-4 0 0 0,9 0 0 0,-9-4 0 16,-1 0 8-16,10 3-8 0,-5 5 0 0,0-4 0 0,-4 3 0 15,0-3 0-15,0-1 0 0,-9 1 0 0,1 0 0 16,-9-8 0-16,4 4 0 0,-3 0 0 0,3 4 8 16,5 0-8-16,-5-1 0 0,0 5 0 0,13-1 0 15,4 1 0-15,5-1 0 0,3 1 0 0,-3-1 0 16,-18-3 0-16,9 0 0 0,4-1 0 15,5 1 0-15,-10 0 8 0,-3-4-8 0,0 3 0 16,4-3 0-16,0 0 0 0,-4 0 0 0,-1-3 0 16,14 3 0-16,3 0 0 0,-8 0 0 0,-12 0 8 15,8 0-8-15,8 0 12 0,5 3-4 0,-9-3-8 0,0 4-9 16,-4-4 9-16,0 4-13 0,4-4 13 0,-4 4 0 16,-9-1 0-16,9 1 0 0,4-4 0 0,-4 4 0 15,-8-4 0-15,0 0 0 0,-1 0 0 0,1 0 0 0,3-4 0 16,1 4 0-16,-4-4 0 0,-5 1 0 0,5-1 0 0,-5 0 10 15,-4 0-10-15,0 1 0 0,-4 3 9 0,4-4-9 16,-8 0 0-16,0 1 0 0,0 3-12 0,-5-4 4 16,1 0 8-16,-5 4 8 0,-3 0-8 0,-5 0 11 31,0 0-76-31,0 0-15 0,0 0-4 0,0 0-861 0,0 0-173 0</inkml:trace>
  <inkml:trace contextRef="#ctx0" brushRef="#br0" timeOffset="55510.9415">2833 14825 2304 0,'0'0'102'0,"0"0"21"0,0 0-99 0,0 0-24 15,0 0 0-15,0 0 0 0,0 0 20 0,0 0 0 16,12-3-1-16,1-1 0 0,3 0-7 0,1 0 0 16,8 1-1-16,-8 3 0 0,8-8 3 0,-8 8 1 15,0-4 0-15,8 4 0 0,-8 0 2 0,8 0 1 0,-8 0 0 0,8 0 0 16,-4 4 6-16,0-4 2 0,-4 4 0 0,4 0 0 16,4-4-1-16,0 3 0 0,-8 1 0 0,12 0 0 15,0-8-9-15,9 4-1 0,8-4-1 0,1 1 0 16,3-5-6-16,9 1-8 0,3-1 11 15,10 1-11-15,-5-1 0 0,0-3 0 0,4 0 0 0,1 0 0 16,-10 0 0-16,-3 3 0 0,0 1 0 0,-9 3 0 16,-4 0 0-16,-4 1 0 0,-4 3 0 0,-9 0 0 15,-12 0 9-15,0 3-1 0,-9-6-8 0,-8 3 12 16,0 0 22-16,0 0 4 0,0 0 1 0,0 0 0 16,0 0-39-16,0 0 0 0,0 0 0 0,0 0 0 15,0 0-187-15,0 0-38 0</inkml:trace>
  <inkml:trace contextRef="#ctx0" brushRef="#br0" timeOffset="66875.0692">4573 16051 1490 0,'-17'0'32'0,"9"-3"8"0,-5 3 0 0,9 0 3 0,0-4-35 0,0 4-8 0,4 0 0 0,0 0 0 15,4 11 57-15,-4-11 10 0,0 0 1 0,0 0 1 16,0 0-42-16,17 11-9 0,-5 4-2 0,5-4 0 0,-4 1 0 0,-5-5 0 16,0-7 0-16,9 0 0 0,8 11 24 0,-4-7 4 15,5-8 0-15,11 4 1 0,-3-4-27 0,8 1-6 16,4-1 0-16,4 4-1 0,1 0-3 16,3-4-8-16,-4 4 12 0,9 0-4 0,-9 0-8 0,5 0 0 15,0-3 0-15,7 6 8 0,18 5-8 16,-9-5 10-16,-12-3-10 0,8 4 10 0,-8 0 17 15,-5 3 3-15,-3-3 1 0,-1 0 0 16,-4-4 13-16,0 4 2 0,-4-1 1 0,-4-3 0 16,4 0-11-16,-4 0-1 0,-5-7-1 0,-3 3 0 15,-9 8-10-15,0-4-1 0,0-4-1 16,-5 4 0-16,5 0-11 0,-8 4-3 0,-5-4 0 16,5 0 0-16,-13 0-8 0,8 0 0 0,5 7 0 0,-13-7-11 15,0 0-163-15,0 0-33 0</inkml:trace>
  <inkml:trace contextRef="#ctx0" brushRef="#br0" timeOffset="69047.1225">9149 16256 532 0,'0'0'24'0,"0"0"4"0,0 0-28 0,0 0 0 0,-4 0 0 0,4 0 0 0,-9-3 20 15,9 3-3-15,0 0 0 0,0 0 0 16,0 0-70-16,0 0-15 0,0-4-2 0,0 4-1 16,-4-8 25-16,4 8 5 0,0-7 1 0,0 7 0 0,0-7 66 0,0 7 14 15,0-8 2-15,0 8 1 0,0 0 57 0,0 0 12 16,0 0 3-16,0 0 0 0,0 0-41 0,0 0-8 15,0 0-2-15,0 0 0 0,0 0-12 0,0 0-4 16,0 0 0-16,0 0 0 0,0 0 4 0,0 0 1 16,0 0 0-16,0 0 0 0,0 0 2 0,0 0 0 15,0 0 0-15,0 0 0 0,0 0-23 0,0 0-5 16,0 0-1-16,0 0 0 0,0 0-15 0,0 0-3 16,0 0-8-16,0 0 12 0,0 0-12 0,0 0 0 15,8 0 0-15,1 0 0 0,-9 0 0 0,12 0 9 16,1 4-9-16,-5 0 12 0,5-1-4 0,0-3 0 15,-1 4 0-15,-3 0 0 0,-9-4 13 0,8 3 3 16,-8-3 0-16,8 4 0 0,-8-4 28 0,0 0 7 0,9-4 1 0,3 4 0 16,-12 0-29-16,9 0-6 0,-1 0-1 15,5 0 0-15,-1 0-7 0,5-3-1 0,-4-1-1 0,3 0 0 16,1 4-15-16,0 0 8 0,8 0-8 0,0 0 0 16,-4 0 0-16,9 0 0 0,-5 0 0 0,0 0 0 15,0 4 0-15,-4-4 0 0,4 4 0 0,-4-1 0 16,0 5 0-16,9-1 0 0,-18 1 0 0,5-4 0 15,-9-4 13-15,5 0-3 0,-5 0-1 0,1 0 0 16,-1 0 14-16,0 3 2 0,5-3 1 0,0 0 0 16,-5 0-2-16,0 0 0 0,1 4 0 0,3-4 0 15,-3 0-24-15,-1 0 0 0,0 4 0 0,-8-4 0 16,9 0 8-16,-9 0-8 0,8 0 8 0,-8 0-8 16,0 0 8-16,0 0-8 0,9 0 0 0,-9 0 8 0,0 0-8 0,0 0 0 15,0 0 9-15,0 0-9 0,0 0 8 0,0 0-8 16,0 0 10-16,0 0-10 15,0 0-40-15,0 0-13 0,0 0-3 0,-5 7-972 16</inkml:trace>
  <inkml:trace contextRef="#ctx0" brushRef="#br0" timeOffset="70403.6044">10940 16159 172 0,'0'0'16'0,"0"0"-16"0,-4 0 0 0,4 0 0 16,0 0 108-16,-5 0 18 0,-3-3 4 0,4-1 1 15,-5 0-19-15,1 1-3 0,0-1-1 0,3 0 0 16,5 4-29-16,-8-4-7 0,4 1 0 0,-9-5-1 16,1 1-21-16,3-1-4 0,9 8-1 0,-4-3 0 15,-4-5 6-15,3 4 1 0,5 4 0 0,0 0 0 16,0 0-24-16,0 0-4 0,0 0 0 0,0 0-1 16,13 4-23-16,-5 0 0 0,5 0 0 0,0 3 0 15,3 4 8-15,1-3-8 0,4-1 10 0,0-3-10 16,0 3 12-16,4 1-3 0,0-5-1 0,5 5 0 15,-1-4 6 1,9 3 1-16,4-3 0 0,4 0 0 16,0-4 3-16,0 3 1 0,5-3 0 0,3 0 0 0,9 4-6 0,0-4-1 0,-4 0 0 0,4-4 0 15,12 4-12-15,-4-3 9 0,1 3-9 0,7-4 8 0,1 4-8 0,4-4-14 16,0 4 3-16,0-4 1 0,0-3 23 0,4 7 5 16,8-4 1-16,-4 0 0 0,-8 1 18 0,0-1 4 15,-8 0 1-15,-1-3 0 0,-4 3 2 0,-4-3 0 16,-4 3 0-16,-4 0 0 0,0 4-8 0,-9-4-2 15,-4 1 0-15,-4-1 0 0,-4 0-16 0,-4 1-3 0,-5 3-1 16,-4-4 0-16,0 0-6 0,-8 4-8 0,0-4 11 16,-5 4-11-16,1-3 9 0,-5 3-9 15,-8 0 0-15,0 0 9 0,0 0-9 0,0 0 0 16,5 0-12-16,-5 0 12 16,0 0-54-16,0 0-3 0,0 0-1 0,0 0 0 15,0 0-122-15,-9 0-25 0,-20 3-5 0,-1 12-586 16</inkml:trace>
  <inkml:trace contextRef="#ctx0" brushRef="#br0" timeOffset="194099.2112">11737 15138 403 0,'-21'0'36'0,"12"0"-36"0,1-7 0 0,-1 7 0 16,-3-4 391-16,-5 0 71 0,0 4 14 0,5-3 4 0,3 3-351 0,1-4-69 15,-5 0-15-15,5 1-2 0,0-1-15 0,-1 0-2 16,-3-3-1-16,3-1 0 0,1 4-17 0,4-3-8 16,-5 0 8-16,-3 3-8 0,3-4 0 0,1 5 0 15,0-1 0-15,-1 0 0 0,1 0 17 16,8 4-1-16,0 0-1 0,0 0 0 0,0 0 17 0,0 0 4 15,-9 0 1-15,9 0 0 0,0 0-3 0,0 0-1 16,0 0 0-16,0 0 0 0,0 0-13 0,0 0-4 16,-12 4 0-16,-5 0 0 0,4 0-16 0,-8-4 0 15,1 0 8-15,-10-4-8 0,1 4 0 0,4-4 0 16,8 4 0-16,0 0 0 0,-4-4 0 16,0 1 0-16,0-1 0 0,4 0 0 15,1 1 0-15,-5-1 0 0,0 0 0 0,4 0 0 0,-4-3 0 0,4-1 0 0,-4 5 0 16,0-1 0-16,0-7 0 0,0 3 0 0,0 5 0 0,-4-5 0 15,0 1 0-15,4-1 0 0,-4 1 0 0,0 3 0 16,-5 0 0-16,9-3 0 0,-4 3 0 0,4 0 0 16,0 1 0-16,4-1 0 0,5 4 8 0,-1 7-8 15,9-3 0-15,4-4 0 0,0 0 0 0,0 11 0 16,0 1 0-16,4-1-9 0,9 4 9 0,-1-4-12 16,-3 4 12-16,-1 0-8 0,5 0 8 0,-5-1-8 15,-4 1 8-15,1 4 0 16,7 0 0-16,-8-4 0 0,1 3 0 0,-1 5 0 0,-13-5 0 0,5 8 0 15,8 0 8-15,-4 4 1 0,-4 7 0 0,0 1 0 16,0 3-9-16,0 0 0 0,-9 3 0 0,9-3 0 16,-5 0 9-16,5 4-9 0,-8 0 10 0,7-4-10 0,1 4 8 15,0-8-8-15,4 0 0 0,0-3 0 16,0-1 0-16,8 4 0 0,9 1 0 0,-8-9 0 16,-5-2 8-16,-4-5-8 0,0-3 0 0,0 3 0 0,8-3 9 15,-4-1-9-15,-4 1 8 0,0-4-8 0,5 3 0 16,-5-3 8-16,0 4-8 0,-5-8 0 0,5 4 0 0,5 4 0 15,3-4 0-15,-4-1 0 0,0-6 0 0,-4 3 8 16,0-11-8-16,0 0 0 0,0 0 16 0,0 8-1 16,0-8-1-16,0 0 0 0,-12 0 5 0,-1 0 1 15,5-4 0-15,8 4 0 0,0 0-6 16,0 0-1-16,0 0 0 0,0 0 0 0,8 0 3 0,-8 0 0 16,0 0 0-16,0 0 0 0,13 0-16 0,4 0 0 15,-1-4 0-15,5 4 0 0,0 4 0 16,0-4-10-16,0-4 10 0,4 4-8 0,5 0 8 15,3 0 0-15,5 0 0 0,4 0-8 0,8 0 8 16,1 0 0-16,-1 0 0 0,9 0 0 0,-1 8 0 0,-3-8 0 0,-5 0 0 16,1 3 0-16,-5 1 0 0,0 0 0 0,0-1 0 0,-8-3 0 15,-9 0 0-15,0 0 0 0,5 0 0 0,-17 4 0 16,-17-4 0-16,12 0 0 0,-3 0 0 0,-1 0 0 16,-8 0 30-16,0 0 2 0,-4-15 0 0,4 0 0 15,0-3-4-15,-4-5-1 0,-5-3 0 16,1-7 0-16,8-5-27 0,0-3 0 15,-4-7 0-15,8-4 0 0,4-8 0 0,1-3-14 16,3-8 3-16,5 0 1 16,-4-3-23-16,8-1-5 0,8-3-1 0,-4 0 0 15,-8 3-13-15,4 1-4 0,0-1 0 16,4 8 0-16,0 0-3 0,-8 7-1 0,-4 4 0 0,3-3-1152 0</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2-14T21:58:41.068"/>
    </inkml:context>
    <inkml:brush xml:id="br0">
      <inkml:brushProperty name="width" value="0.05292" units="cm"/>
      <inkml:brushProperty name="height" value="0.05292" units="cm"/>
      <inkml:brushProperty name="color" value="#FF0000"/>
    </inkml:brush>
  </inkml:definitions>
  <inkml:trace contextRef="#ctx0" brushRef="#br0">20712 10562 669 0,'4'-30'29'0,"5"19"7"0,-1-8-28 0,5-3-8 0,-1-4 0 0,9-4-197 16,4 0-41-16</inkml:trace>
  <inkml:trace contextRef="#ctx0" brushRef="#br0" timeOffset="649.2416">21060 10122 518 0,'0'0'46'0,"0"0"-37"0,0 0-9 0,0 0 0 15,0 0 220-15,0 0 41 0,0 0 9 0,0 0 2 16,0 0-28-16,0 0-4 0,-8 4-2 0,-1 0 0 16,-3 3-82-16,-5-3-17 0,-8-4-3 0,-5 0-1 0,-3 4-57 0,-5-4-11 15,-4 0-3-15,-4 0 0 0,4 0-29 0,-8 0-7 16,-5-4 0-16,-8 4-1 0,-8-4 17 16,0-3 3-16,-5-1 1 0,-8-3 0 0,0 0-48 0,-4-4-20 15,-16 4 2-15,-18-8 0 0,4 4 18 0,-3-3 0 16,-9-5 0-16,-21 1 9 0,8 0-9 15,1 3 0-15,-1 0 0 0,-12-3 0 16,8 3-45-16,0 4-2 0,9 1 0 16,-17-5 0-16,16 4 38 0,5 4 9 0,8 0 0 0,-4 3 0 15,17 1 0-15,4-1 0 0,4 1 0 16,4 3 0-16,13 0 0 0,9 1 0 0,7-1 10 0,5 0-10 0,13 8 17 16,8-4-2-16,4 7-1 0,12 1 0 0,5 3-26 0,13 0-6 15,3 0-1-15,5 4 0 0,-4 0 34 0,12 8 6 0,4-1 2 16,9 8 0-16,0-1-37 0,12 20-7 15,5 7-2-15,8 11 0 0,4 4 38 0,-4 3 7 0,4 1 2 0,0-1 0 16,-13-7-24-16,-3 8 8 0,-5 3-8 0,-8 15 0 16,-9 1 11-16,-8-5-3 0,-4 0 0 0,-9-14 0 15,-8 3 18-15,-4 8 3 0,-4 3 1 0,-5-3 0 16,1-4-30-16,3-4 0 0,1 1 0 0,-9 14 0 16,13-19 0-16,0-7-16 0,8-14 1 0,9-5 1 15,4-7 14-15,4-7 0 0,8-8 0 0,13 0 0 16,4-4 16-16,9-7-4 0,3-4-1 0,18-3 0 15,12-8-11-15,4 0-12 0,9-8 2 0,8-3 1 16,0 0 9-16,13-4 9 0,8-4-1 0,17-3-8 0,-9 3 0 16,9 1 0-16,12-5 0 0,22 5-12 0,-13-1 12 0,16 4 0 15,18 4-10-15,24-8 10 0,-20 8 0 16,7-4 0-16,1 4 0 0,30-4 0 16,-35 4 0-16,-3-4 12 0,0 0 0 15,-43 8 0-15,5-1-12 0,-9 1 0 0,-3-4 0 0,-10-1 0 16,-7 5 0-16,-9-4-14 0,0-8 3 0,25-3 1 0,-33-1 10 15,-17 1 14-15,-13 0-3 0,-8-8-1 0,-13 4-10 0,-8-4 0 16,-8-4 0-16,-5 1 0 0,-8-4 0 0,-13-4 0 16,-3 0 0-16,-10-4 0 0,-3-4 8 0,-9-6 2 15,0-5 1-15,-4-15 0 0,1-7-11 0,-1 0 0 16,-5-3 9-16,-3-5-9 0,4 1 0 0,4-8 0 16,4-7 0-16,-4-1 0 15,13 16-64-15,-9 14-10 0,0 8-2 0,5 11-1 16,3 15-91-16,-8 19-19 0,-4 14-3 0</inkml:trace>
  <inkml:trace contextRef="#ctx0" brushRef="#br0" timeOffset="2038.7498">18313 12895 576 0,'-21'-8'51'0,"13"8"-41"0,-5 4-10 0,5 4 0 15,-1-1 344-15,1-3 66 0,4 0 14 0,-1 3 2 16,1-3-170-16,0-1-35 0,4-3-6 0,0 0-2 16,4 4-119-16,5 0-24 0,3-4-5 0,5-4-1 15,12-3-51-15,1-1-13 0,-5-3 0 0,17-4 0 0,4 0 0 0,-4-3 0 16,0 3 0-16,4-4 0 0,0 0 0 0,4 5 0 16,-3-5 0-16,3 4 0 0,-4 4 0 0,9 0 0 15,-5-1 0-15,-8 1-10 16,-9 4-133-16,-7 3-26 0,-1 0-6 0,-9 4-1025 15</inkml:trace>
  <inkml:trace contextRef="#ctx0" brushRef="#br0" timeOffset="2237.9256">18619 12824 1728 0,'0'0'76'0,"0"0"16"0,0 0-73 0,0 0-19 15,-12 4 0-15,3 3 0 0,1 1 282 0,4-1 53 16,-5 8 10-16,5 0 3 0,0 7-222 0,0 1-44 15,-1 7-9-15,1 3-1 0,-4 4-41 0,4 8-8 16,-1 4-2-16,-3 3 0 0,8-4-10 0,0 4-3 0,4 0 0 0,5 4 0 16,-5-7-8-16,4-4-17 0,1-4 4 0,3-4 1 31,1-4-90-31,-1-3-18 0,5-4-3 0,4-11-779 0,8-4-156 0</inkml:trace>
  <inkml:trace contextRef="#ctx0" brushRef="#br0" timeOffset="2758.2452">19185 12519 2779 0,'-21'11'123'16,"17"-8"25"-16,4-3-118 0,-8 8-30 0,4-1 0 0,-1 8 0 0,1 4 108 0,0 11 15 16,8 7 3-16,-4 8 1 15,0 3-61-15,-8 4-12 0,4 8-2 0,-9 0-1 0,-8-1-31 0,4 1-5 16,5 3-2-16,-5 4 0 0,4-11 13 0,1 0 2 15,3-4 1-15,1-3 0 16,0-8-46-16,8 0-10 0,-5-8-1 0,5-3-1 16,5-8 0-16,-5-3 0 0,0-4 0 0,4-4 0 15,4-3-84-15,5-8-17 0,4 0-3 0,3-12-1 16,-3-3 82-16,4-11 16 0,-4-3 3 0,-4-9 1 0,3-6 5 0,1-1 2 16,0 0 0-16,4-3 0 0,-4 7 25 0,-5 3 0 15,5 9 0-15,-9 6 0 0,-3 5 32 0,-1 10 11 16,-4 8 2-16,0 0 1 0,-4 4 26 0,4 11 4 15,-5 7 2-15,-3 8 0 0,4 7-30 0,0 0-5 16,-1 1-2-16,5 3 0 0,5 0-17 0,-1-4-4 16,4-7-1-16,5 3 0 0,4-7-19 0,-1-3 0 15,5-5 0-15,4 1 0 0,1-4 0 0,7-4 0 16,1-3 0-16,8-5 0 0,0-6 0 0,-5-1 0 0,-7-4 0 16,3-6 0-16,5-1 11 0,-9-8-11 15,1 1 10-15,-1-4-10 0,-4 0 0 0,-4 0 0 16,-4-4 0-16,-4-4-10 15,-5 1-18-15,-4-5-4 0,0 5-1 0,-8 3 0 16,0 4 1-16,-9 0 1 0,1 7 0 0,-18 1 0 16,-7 6 31-16,7 9 20 0,5 3-4 0,-4 11 0 0,-5 0-7 15,1 11-1-15,3 5-8 0,-3 6 12 0,8 4-4 0,4 4-8 0,4 4 11 0,9 0-11 16,8-8 11-16,12 4-11 0,9-4 10 0,8 1-10 16,9-9-124-16,13-6-30 0,3-1-6 0,13-7-1115 15</inkml:trace>
  <inkml:trace contextRef="#ctx0" brushRef="#br0" timeOffset="6675.8162">20674 12597 633 0,'0'0'56'0,"0"0"-44"0,-4-8-12 0,0 5 0 15,0-5 325-15,4 8 63 0,0-7 13 0,0 7 3 16,0 0-224-16,0 0-44 0,0 0-8 0,0 0-3 15,-9-4-49-15,9 4-11 0,0 0-1 0,0 0-1 16,0 19-33-16,0 10-6 0,0 16-2 0,0 15 0 16,0 7 1-16,0 0 0 0,0 4 0 0,0 0 0 0,4-4-11 0,1-8-1 15,-1 1-1-15,4-8 0 0,1-4-10 0,-1-3 0 16,0-8 0-16,5-3 0 0,-9-8 0 16,5-7 0-16,-5-4 0 0,0-4 0 0,0-4 0 0,-4-7 0 15,9 0 0-15,-5-7-11 16,0-8-77-16,0-11-15 0,-4-4-3 0,0-7-1 15,-4-12-162-15,-4 1-33 0</inkml:trace>
  <inkml:trace contextRef="#ctx0" brushRef="#br0" timeOffset="6965.8512">20641 12373 1476 0,'-9'-22'65'0,"5"14"14"0,4 8-63 0,0-7-16 16,0 7 0-16,-4-8 0 0,4 8 212 0,0 0 40 16,0 0 8-16,0 0 2 0,0 0-154 0,0 0-32 15,8 0-5-15,5 0-2 0,4 4-59 0,4 0-10 16,4 0 0-16,4-1-10 0,5 1 33 0,-1 0 6 15,-3 0 2-15,3-4 0 0,-3 3-23 0,-1 1-8 16,0 3 0-16,1-3 0 0,-5 4 0 0,-4-1 8 0,-9 4-8 16,1 0 0-16,-9 4 0 0,-8 0 8 15,-9 11-8-15,1 0 0 0,-9 4 12 0,0 8-4 16,-9 3-8-16,1-1 12 0,-4 1 0 0,-1 4 0 0,0-4 0 0,5 4 0 16,4-4 32-16,4-4 7 0,4-3 1 0,5-1 0 15,3-7-2-15,9-3 0 0,0-1 0 0,9 0 0 16,3-3-30-16,9-4-7 0,4 0-1 0,5-8 0 15,-1 5-12-15,9-5 8 0,4-3-8 0,4-1 0 16,0-3 8-16,0-3-8 0,0-1 0 0,-4-3 9 16,0-1-63-16,0 1-13 0,0-1-2 0,-4-3-862 15,-5-4-172-15</inkml:trace>
  <inkml:trace contextRef="#ctx0" brushRef="#br0" timeOffset="7273.8577">21475 11892 691 0,'0'0'30'0,"-4"-3"7"0,0-5-29 0,-4 5-8 16,3-5 0-16,-3 1 0 0,0 3 456 0,-1 0 91 16,5 4 17-16,-9 0 4 0,1 0-390 0,-1 8-78 15,1 7-16-15,-5 7-4 0,-4 4-56 0,4 11-11 16,-4 4-2-16,0 15-1 0,0-4-10 0,4 0 0 15,5-3 0-15,3-1 0 0,5-3 0 0,0-4 0 0,8-4 0 0,0 1 0 16,5-5 0-16,3-7 0 0,1 0 0 0,0-3 0 16,3-1 0-16,1-3 0 15,0-4 0-15,4-8 0 0,0 4-20 0,4-7 3 16,0 0 1-16,5-4 0 16,-1-4-134-16,0-3-26 0,-8-5-6 0</inkml:trace>
  <inkml:trace contextRef="#ctx0" brushRef="#br0" timeOffset="7424.1192">21526 12306 2520 0,'-26'8'112'0,"14"-5"22"0,-1-3-107 0,5 4-27 0,8-4 0 0,0 0 0 16,0 0 102-16,0 0 15 0,0 0 3 0,8 0 1 16,5-4-82-16,4-3-17 0,-1-1-3 0,10-3-1 0,-1 0 6 0,8-4 0 15,1 4 1-15,4-4 0 16,-5 0-43-16,1 0-9 0,-1 4-1 0,1-4-1 15,-13 4-144-15,4 0-29 0,-8-4-6 0</inkml:trace>
  <inkml:trace contextRef="#ctx0" brushRef="#br0" timeOffset="7628.4114">21828 12049 576 0,'-21'11'51'0,"12"-11"-41"16,-3 0-10-16,-1 0 0 0,-4 0 388 0,1 0 76 16,-1 0 16-16,0 0 2 0,9 0-231 0,-5 4-47 15,5 0-8-15,-1-1-3 0,1 5-102 0,4-1-21 16,-5 4-4-16,5 8-1 0,-4 0-47 0,3 10-10 15,1 5-8-15,0 0 12 0,0-5-12 0,4 5 0 16,8-1 0-16,1-6 0 0,3-1-14 0,1 0-2 16,-1-4 0-16,1 0 0 15,4-7-44-15,-5 0-10 0,1 0-2 0,0-4 0 16,-1-3-101-16,1-4-21 0,3-4-4 0,-3 0-912 0</inkml:trace>
  <inkml:trace contextRef="#ctx0" brushRef="#br0" timeOffset="7805.821">21811 11885 2520 0,'-21'19'112'0,"17"-12"22"0,-5 1-107 0,5 3-27 0,0-4 0 0,4 4 0 15,0-3 120-15,0 3 20 0,4 4 3 0,4 0 1 16,1 0-82-16,3 3-16 0,5-3-3 0,-4 4-1 0,4 3-25 0,-5 1-5 16,1 3 0-16,-5 0-1 15,5 0-11-15,-5 0 8 0,0 0-8 0,-3 0 8 0,-5 4-8 0,0 0 0 16,-5-4-12-16,1 0 12 15,-8 0-123-15,3-4-17 0,1 1-3 0,0-1-1145 16</inkml:trace>
  <inkml:trace contextRef="#ctx0" brushRef="#br0" timeOffset="8124.8592">22188 12086 2444 0,'0'0'108'0,"0"0"23"0,0 0-105 0,0 0-26 15,0 0 0-15,0 0 0 0,-4 4 102 0,-4 0 15 0,-1 3 3 0,5 8 1 16,-8-4-45-16,-1 12-10 0,-8 6-2 0,-4 5 0 16,0 7 0-16,-1 4 0 0,-3 3 0 0,-4 8 0 15,3-4-47-15,1 8-9 0,-5 7-8 0,5 0 9 16,4 0-9-16,4-4 0 0,0 1 0 0,4-5 8 15,4-10-8-15,5-1 0 0,8-3 0 0,0-4 0 16,0-4 0-16,4-7 0 0,9 0 0 0,-5-4 0 16,5-4 0-16,-1-3 0 0,1-4 0 0,0-4 0 15,-1 0-9-15,1-3 9 0,4-5 0 0,-1-6 0 16,5-5-50-16,0-7-3 16,-4-7-1-16,8-4-906 0,0-4-180 0</inkml:trace>
  <inkml:trace contextRef="#ctx0" brushRef="#br0" timeOffset="8375.8595">22054 12828 2073 0,'-25'-4'184'0,"17"4"-147"15,8 0-29-15,0 0-8 0,0 0 215 0,-5 4 41 16,5 0 9-16,5 7 2 0,-1-4-139 0,0 4-28 16,4 1-6-16,-4 2-1 0,9 1-53 0,-5 0-12 15,1 0-1-15,3 4-1 0,1-1-18 0,4-3-8 16,0 0 8-16,-1 0-8 0,-3-4 0 0,0 1 0 15,-5-5 0-15,-4 0 0 0,9 1 0 0,-1-4 0 16,9-1 0-16,0-3 0 0,0-3-17 0,-4-1 4 16,4-4 1-16,-4-3 0 0,-1-4 0 0,5-3 1 15,-4-8 0-15,4-8 0 16,0 1-49-16,0-8-11 0,-4-4-1 0,4-4-1 16,0 1-203-16,-4 3-41 0</inkml:trace>
  <inkml:trace contextRef="#ctx0" brushRef="#br0" timeOffset="8610.1242">22599 12191 2188 0,'0'0'195'0,"0"0"-156"0,0 0-31 0,0 0-8 0,0 0 202 0,0 0 39 15,0 14 8-15,5 1 2 16,3 0-137-16,0 8-27 0,9 3-6 0,4 4-1 0,-4-1-21 0,8 5-5 15,-8-1-1-15,8 8 0 16,-4-3-42-16,0 3-11 0,-4-4 0 0,-5 8 0 0,-8 3 0 0,-4 1 0 16,0 3 0-16,-4 0 0 0,4 0 0 0,-8-3 0 15,-1-5 0-15,-3 1 0 16,-1-4-180-16,-8-4-37 0</inkml:trace>
  <inkml:trace contextRef="#ctx0" brushRef="#br0" timeOffset="8974.2052">20448 14661 2174 0,'-21'-26'96'0,"12"19"20"16,5 11-92-16,-4-4-24 0,4 3 0 0,-1 5 0 16,5-8 122-16,0 0 20 0,13 3 4 0,0 1 1 0,-1-8-63 0,9 1-13 15,4-1-3-15,9-3 0 0,-1-1-8 16,5-3-1-16,8 0-1 0,5-4 0 0,7 4-19 0,1-4-4 15,4 0-1-15,8-4 0 0,-4 1-14 0,0-1-4 16,-4 0 0-16,-4 1 0 0,-4-1-16 0,-1 4 0 16,-8 0 0-16,5 4 0 15,-9 0-159-15,-5-4-38 0</inkml:trace>
  <inkml:trace contextRef="#ctx0" brushRef="#br0" timeOffset="9246.8739">21077 14020 1900 0,'-9'0'169'0,"-3"4"-135"16,-1 0-34-16,13-4 0 0,0 0 289 0,0 0 51 15,0 0 11-15,9 7 1 0,3 1-229 0,5-1-47 0,4 4-8 0,4 4-3 16,5-4-28-16,-1 1-5 0,9 3-2 0,-5-4 0 16,5 0-18-16,4 0-4 0,0 0-8 15,-4 4 12-15,-1-4-12 0,-7 1 0 0,-1 2 8 16,0 1-8-16,1-4 0 0,-13 4 0 0,-1-3 0 0,-7 6 0 15,-5 1 0-15,-4 3 0 0,-17 4 0 0,5 8 0 16,-5 3 0-16,0 0 0 0,-8 1-13 16,-5 3 4-16,1-4-45 15,4-4-9-15,0-6-1 0,4 2-1 16,0-10-92-16,8 0-19 0,5-4-3 0,4-8-1101 16</inkml:trace>
  <inkml:trace contextRef="#ctx0" brushRef="#br0" timeOffset="9493.1496">21878 14218 3135 0,'0'0'69'0,"0"0"15"0,0 0 2 0,0 0 2 0,4 11-71 0,0 4-17 15,1 0 0-15,-1 7 0 0,0 4 58 0,0 4 8 16,4 4 2-16,-3 7 0 0,3 3-42 0,-4 5-8 15,5 3-2-15,-5 0 0 0,8 0-16 0,-7-7 0 16,7 0 8-16,-3-1-8 16,-1-3-20-16,5-7-7 0,-9-4-1 0,8-4-1 15,-3-4-131-15,-1-3-25 0,0-8-6 0,1-7-683 16,-1-4-137-16</inkml:trace>
  <inkml:trace contextRef="#ctx0" brushRef="#br0" timeOffset="9800.9285">21991 14248 633 0,'-17'-45'56'0,"9"26"-44"0,0-7-12 0,-5 0 0 15,5 4 331-15,3-4 64 0,1 0 13 0,-4 3 2 16,-1 5-179-16,1-1-36 0,8 8-7 0,4-4-2 16,0 4-88-16,9 3-18 0,-5 1-3 0,13-1-1 15,5 5-44-15,-1 3-10 0,8 0-2 0,5 7 0 16,-4 1-12-16,-1 3-8 0,5 0 8 0,0 8-8 16,-5-1 0-16,1 1 8 0,-5 3-8 0,-4 1 0 15,-4 3 0-15,-4-4 9 0,-4 0-9 0,-5 1 0 0,-8 3 9 16,0-4-9-16,-8 4 0 0,-1-3 9 0,-8-1-9 15,-4 0 0-15,-4 1 0 0,0 3 0 0,0 0 0 0,0 0 0 16,0 0 0-16,-1 0 0 0,1 0 11 0,4-3-3 16,0-1-8-16,5 4 12 0,-1-7 29 0,8-4 6 15,1-1 1-15,8 5 0 0,0-8-18 0,0 0-3 16,8-3-1-16,5 3 0 0,4-3-26 0,0-1 8 16,-1-3-8-16,10-1 0 0,3-3 0 0,4 0 0 15,5 0 0-15,4 0 0 0,0-3 0 0,-4-1 0 16,0 0 0-16,3-3 0 15,-3-1-84-15,-4-3-12 0,4-4-2 0,-1 0-1342 0</inkml:trace>
  <inkml:trace contextRef="#ctx0" brushRef="#br0" timeOffset="10117.8511">22717 13592 633 0,'-17'4'28'0,"17"-4"6"0,0 0-34 0,0 0 0 0,0 0 0 0,0 0 0 16,0 0 418-16,0 0 77 0,0 0 15 0,0 0 3 15,0 0-327-15,-4-4-66 0,4-7-12 0,0 11-4 16,0 0-31-16,0 0-6 0,0 0-2 0,0 0 0 16,0 0-9-16,-9-4-3 0,1 4 0 0,-5 7 0 15,1 1-9-15,-5 7-1 0,-4 3-1 0,0 8 0 16,-4 4-23-16,0 4-5 0,4 7-1 0,4 0 0 0,0-4-13 15,9 4 0-15,-1 0 0 0,5-4 0 16,4 1 0-16,4-1 0 0,1-4 0 0,3 1 0 0,5-4 0 16,-1-8-12-16,5 0 12 0,0 1-13 0,0-5-7 15,-1-3 0-15,1-4-1 0,4 1 0 16,0-5-65-16,4-7-13 0,0 0-2 0,5-7-839 16,-1-8-167-16</inkml:trace>
  <inkml:trace contextRef="#ctx0" brushRef="#br0" timeOffset="10327.7737">22830 13759 1267 0,'-38'27'112'0,"26"-16"-89"15,-5-4-23-15,0 4 0 0,5-7 376 0,3 4 70 16,9-8 14-16,0 7 4 0,0-7-304 0,0 0-61 16,4 4-12-16,9-4-3 0,4 3-63 0,4-3-13 0,0-3-8 0,4-5 10 15,13-3-10-15,-1 0 0 0,1 0 0 0,0 0 0 16,0-4 0-16,-1 0 0 15,-7 0 0-15,-1 4 0 16,0-4-151-16,-3 0-25 0,-1 0-6 0</inkml:trace>
  <inkml:trace contextRef="#ctx0" brushRef="#br0" timeOffset="10522.2058">23056 13566 2484 0,'-29'0'110'0,"21"0"22"0,-5 0-105 0,13 0-27 0,-8 0 0 0,8 0 0 16,-9 0 163-16,9 0 27 0,0 0 6 0,-8 7 0 15,-5 1-111-15,5 3-22 0,4 4-5 0,-5 7-1 0,1 4-37 0,0 4-8 16,-1 3-2-16,1 8 0 16,4 0-10-16,-1 0 0 0,1-3 0 0,8-1 0 0,1 0 0 0,7-3 0 15,-3-4 0-15,3-1-11 0,1-2-4 0,4-5-1 16,-1 0 0-16,1-3 0 16,0-4-9-16,4-4-3 0,0-4 0 0,0 1 0 15,4-8-102-15,0-4-21 0,0-3-4 0,0-4-1138 0</inkml:trace>
  <inkml:trace contextRef="#ctx0" brushRef="#br0" timeOffset="10751.9259">23363 13856 1785 0,'-21'8'159'0,"21"-8"-127"0,0 0-32 0,0 0 0 16,0 0 147-16,0 0 23 0,0 0 5 0,8 0 1 15,5-4-54-15,3-3-10 0,1-1-3 0,4 1 0 16,0-1-72-16,-4 1-14 0,0-4-3 0,-1-1-1 16,10 1-19-16,-1-4 0 0,-4 0 0 0,4 4 0 15,-4 0 0-15,0 0 0 0,0 0 0 0,0 0-850 16,-9 3-174 0</inkml:trace>
  <inkml:trace contextRef="#ctx0" brushRef="#br0" timeOffset="10929.3848">23442 13577 1612 0,'-25'7'144'0,"17"-7"-116"0,-1 0-28 0,9 0 0 0,0 0 282 15,0 0 50-15,-4 0 11 0,4 0 1 0,0 0-177 0,0 0-36 16,0 0-7-16,-8 12-2 0,8 2-78 0,-4 5-15 16,4 3-3-16,-5 8-1 0,1 0-25 0,4 0 8 15,4 3-8-15,1 1 0 0,-1-1 0 0,0-3-16 16,9-4 3-16,-1-3 0 15,5-5-126-15,-4-3-25 0,-9 0-4 0,4-4-1148 0</inkml:trace>
  <inkml:trace contextRef="#ctx0" brushRef="#br0" timeOffset="11133.0062">23719 13495 2246 0,'0'0'200'0,"0"0"-160"0,-4 11-32 0,0-3-8 15,4 3 202-15,-4 0 39 0,-1 0 8 0,5 8 2 16,0-1-164-16,-4 1-33 0,4 7-6 0,0 4-2 16,0 0-35-16,-4 3-11 0,4 1 0 0,4-1 0 31,0-3-57-31,1 0-19 0,-1-8-3 0,8 1-857 16,1-5-172-16</inkml:trace>
  <inkml:trace contextRef="#ctx0" brushRef="#br0" timeOffset="11325.9908">23837 13200 1497 0,'-26'19'66'0,"18"-11"14"0,0-1-64 0,-1 0-16 0,5 1 0 0,0-1 0 0,0 5 362 16,4 2 69-16,4-2 13 0,0 3 4 0,0-1-310 0,5 1-62 15,3 4-12-15,1 0-2 0,-1 3-37 0,5 0-7 16,0 4-2-16,4 1 0 0,-4 2-16 0,4 5 0 15,0-1 8-15,-5 5-8 0,-3 3 0 0,-5 0-17 16,-8 11 3-16,0 0 1 16,-4-4-145-16,-4 1-29 0,-1-4-5 0</inkml:trace>
  <inkml:trace contextRef="#ctx0" brushRef="#br0" timeOffset="11747.3115">24365 13450 2880 0,'0'0'64'0,"0"0"12"0,0 0 4 0,-8 4 0 0,8-4-64 15,-5 0-16-15,-3-4 0 0,4 4 0 0,0 4 68 0,-5-4 10 16,5 0 2-16,-4 7 1 0,-1-3-27 0,1 7-6 16,-9 4 0-16,0 8-1 0,-4-1-34 0,-4 11-13 15,-13 8 11-15,1 15-11 0,3 4 0 0,-4 7 0 16,1 8 0-16,-1 7-10 0,0 0 26 0,5-4 4 15,3 0 2-15,1 0 0 0,8-3-14 16,4-8-8-16,5 0 8 16,7-7-8-16,5-1 0 0,0-10 0 0,9-5 0 0,3-3 0 15,5-3 0-15,8-12-13 0,5-4 5 16,7-3 8-16,5-12-124 0,0-7-16 0,4-4-4 0,5-10-1224 16</inkml:trace>
  <inkml:trace contextRef="#ctx0" brushRef="#br0" timeOffset="12031.4749">24348 14166 3110 0,'0'0'68'0,"0"0"15"0,0 0 2 0,0 0 3 0,0 0-71 0,0 0-17 0,-8 7 0 0,8 4 0 16,-4 1 64-16,8-1 8 0,-4 4 3 0,4 3 0 15,4 5-18-15,-3-1-3 0,-1 4-1 0,4 0 0 16,-4 4-42-16,5-4-11 0,-5 0 0 0,4 4 0 15,5-8 0-15,-9 1 0 0,9-1 0 0,-5 0 0 16,1-7 0-16,3 0 0 0,1-4 0 0,-5-3 0 16,5-1-8-16,-5-7-4 0,9-7-1 0,0-1 0 15,-1-3-1-15,5-7 0 0,-4-5 0 0,4-7 0 16,0-3-2-16,0-4-1 0,4-4 0 16,5 0 0-16,-1-4-54 15,-4 0-10-15,-8 0-3 0,0 1-876 16,-5 3-176-16</inkml:trace>
  <inkml:trace contextRef="#ctx0" brushRef="#br0" timeOffset="12273.4116">24877 13622 3052 0,'0'0'136'0,"0"0"27"0,8 7-131 0,-8-7-32 16,-8 4 0-16,8-4 0 0,8 0 89 0,-8 0 11 15,0 0 3-15,4 7 0 0,5 4-53 0,-1 1-10 16,0 3-3-16,9 3 0 0,-4 8-17 0,4 4-3 0,4 0-1 0,0 7 0 16,-5 4-16-16,9 19 10 0,1-4-10 0,3 3 8 15,-8-3-8-15,-4-4 0 0,-9 1 0 0,5 2 0 16,-5-2-8-16,-8 2-1 0,-8 5 0 0,-1 3 0 31,-3 1-102-31,-9-5-20 0,-4-3-4 0</inkml:trace>
  <inkml:trace contextRef="#ctx0" brushRef="#br0" timeOffset="13750.927">18632 15854 2880 0,'0'0'64'0,"4"11"12"0,-4-11 4 0,-4 7 0 0,0 5-64 0,-1-1-16 16,1 4 0-16,0 0 0 0,-4 3 89 0,3 5 15 15,1-5 4-15,-4 8 0 0,4 4-71 0,4 0-13 16,0 0-4-16,0 0 0 0,0-1-12 0,4 1-8 16,0-4 8-16,0-11-8 15,9 0-50-15,-5 0-14 0,5-7-4 0,-1-5 0 16,1-3-82-16,4-3-17 0,-5-5-3 0,5-3-1042 0</inkml:trace>
  <inkml:trace contextRef="#ctx0" brushRef="#br0" timeOffset="13890.3497">18581 15429 1555 0,'-8'4'138'0,"0"-1"-110"0,-1-3-28 0,-8 4 0 15,5 7 227-15,-1-3 40 0,-4 3 8 0,5 0 1 16,4 4-181-16,-1-4-37 0,1 8-7 0,4-4-2 16,8 0-115-16,-8 0-23 0,8 3-5 0,4-7-658 15,9 1-131-15</inkml:trace>
  <inkml:trace contextRef="#ctx0" brushRef="#br0" timeOffset="14185.7143">18984 15537 2880 0,'-13'11'64'0,"1"-3"12"0,-1 3 4 0,1 0 0 0,-5 0-64 0,4 0-16 15,5 4 0-15,-5 4 0 0,5-4 14 0,0 4 0 16,-1 7 0-16,5 3 0 0,-4 1-22 0,3 0-5 15,-3 0-1-15,8-4 0 0,0 0 29 0,8 0 5 16,-3 0 2-16,7-3 0 0,5-1-35 0,4 0-7 16,0-7-2-16,0 4 0 0,0-4 38 0,4-4 8 15,-4 4 2-15,0-8 0 0,0 4-15 0,4-3-3 16,-4-1-8-16,-4 1 12 16,0-1 4-16,-5-3 1 0,-12-4 0 0,0 0 0 15,9 7-2-15,-9-7-1 0,8 12 0 0,-8-1 0 0,0 0 0 16,-8 4 0-16,3 0 0 15,-7 3 0-15,-1 5-68 0,1-5-14 0,3-3-2 16,5 0-824-16,0 0-165 0</inkml:trace>
  <inkml:trace contextRef="#ctx0" brushRef="#br0" timeOffset="15360.1366">20200 15716 633 0,'-8'4'56'0,"0"-4"-44"16,3 0-12-16,-3 0 0 0,4-4 348 0,4 4 67 16,0 0 13-16,0 0 4 0,-4-7-244 0,4 7-48 15,0 0-9-15,0 0-3 0,4-12-102 0,8 5-26 16,1-1 0-16,4 1 0 0,4 3 48 0,-5 8 5 15,1 0 1-15,4 7 0 0,9 8-9 0,-5 10-1 16,8 9-1-16,-3 10 0 0,-1 12-10 0,0-1-1 16,-4 5-1-16,1 3 0 0,-5 0-17 0,0-4-3 15,-5-3-1-15,1 3 0 16,-4-3-10-16,-1-8 8 0,-7-7-8 0,3-4 8 16,-4-8-8-16,-4-10 10 0,0-5-10 15,0 1 10-15,-4-12 10 0,0 1 3 0,0-1 0 16,-5-3 0-16,1 0-13 0,-1-8-2 0,-3-4-8 0,3-3 12 15,-3-7-12-15,-1-8 0 0,-8-1 0 0,4-10 0 16,5-4-11-16,-1-4 11 0,1 1-10 0,8-5 10 0,4-3-9 0,4 4 9 16,0-4-8-16,8-4 8 0,5 0 0 0,0 4-8 0,8-1 8 0,0 1 0 15,5 0-42-15,3 0-3 16,5 3-1-16,4-6-886 0,0 10-176 0</inkml:trace>
  <inkml:trace contextRef="#ctx0" brushRef="#br0" timeOffset="15602.0929">20917 16070 2880 0,'-20'7'128'0,"20"-7"25"0,0 0-122 0,0 0-31 15,0 0 0-15,0 0 0 0,0 0 70 0,0 0 8 16,16-7 2-16,5-4 0 0,4-8-64 0,9 1-16 15,4-9 0-15,4-2 0 0,0-1 0 0,4 0-12 16,0-4 3-16,8 1-924 16,1 3-185-16</inkml:trace>
  <inkml:trace contextRef="#ctx0" brushRef="#br0" timeOffset="16011.266">21765 15429 864 0,'-5'4'76'16,"5"-4"-60"-16,0 0-16 0,0 0 0 0,0 0 322 0,0 0 62 15,0 0 12-15,0 0 2 0,0 0-189 0,0 0-37 16,0 0-8-16,0 0-2 0,0 7-62 0,5 4-13 16,-5 1-3-16,0 2 0 0,0 9-47 0,0 7-9 15,-5 7-3-15,5 8 0 0,-4 11-13 0,-4-1-4 16,0 5 0-16,-1 0 0 0,-3-1-8 0,-1-3 0 16,0-4 0-16,5 1 8 0,0-5-8 0,-1-7 0 15,1-4 0-15,4 1 8 0,4-5-8 0,0-3 0 16,0-8 0-16,8 1 0 0,0-8 0 0,5-4 0 15,0 0-8-15,3-4 8 0,1-7-9 0,4-3 9 16,0-5-12-16,4-3 12 16,0-8-31-16,5 1 1 0,-1-1 0 0,9-3 0 15,0-8-246-15,4 4-50 16</inkml:trace>
  <inkml:trace contextRef="#ctx0" brushRef="#br0" timeOffset="16208.4707">22188 15969 2188 0,'9'8'195'0,"-9"-8"-156"0,0 0-31 0,0 0-8 16,0 0 206-16,0 11 40 0,0-11 8 0,0 11 2 16,4-3-159-16,-4-8-31 0,-4 15-6 0,-1-8-2 15,5 4-46-15,5-3-12 0,3 3 0 0,-4-4 0 32,-4-7-44-32,9 11-12 0,3-7-1 0,1 4-1 0,-1-5-201 15,-12-3-40-15</inkml:trace>
  <inkml:trace contextRef="#ctx0" brushRef="#br0" timeOffset="16324.9787">22075 15589 2091 0,'-25'34'92'0,"16"-23"20"0,5-4-89 0,4 1-23 16,-4-1 0-16,4-7 0 0,4 8 82 0,5-1 12 15,3-3 2-15,5 3 1 0,8-3-82 0,-4 0-15 16,4-4 0-16,5-4-12 0,-1 0 12 0,5 1-13 15,-1-1 5-15,-3 0-705 16,3-3-141-16</inkml:trace>
  <inkml:trace contextRef="#ctx0" brushRef="#br0" timeOffset="16509.0609">22369 15791 2455 0,'-9'18'108'0,"9"-7"24"0,-4-3-106 0,4 7-26 15,0-4 0-15,0 11 0 0,0 4 151 0,4 12 25 16,5-1 4-16,-5 8 2 0,8 10-103 0,-3-2-21 15,3 3-4-15,5 3-1 0,0 1-33 0,-4-15-8 0,-1 3 0 0,5-3-1 16,-5 3-11-16,-3-7 0 0,3-4 0 16,1-3 0-16,0-1-17 0,-1-6-3 0,1-13 0 0,-5-6 0 31,1-4-100-31,-5-1-21 0,4-3-4 0,1 0-1 16,-1 0-137-16,-4-7-27 0</inkml:trace>
  <inkml:trace contextRef="#ctx0" brushRef="#br0" timeOffset="16700.1489">22482 15735 1620 0,'-21'-26'72'0,"13"14"14"0,-1 1-69 0,5 0-17 0,-9 4 0 0,9-1 0 16,0 1 188-16,4 7 35 0,0 0 6 0,0 0 2 0,0 0-114 0,8-8-22 15,5 4-5-15,0 1-1 0,3-1-45 0,-3 4-8 16,8-4-3-16,0 4 0 0,-4 0-33 0,4 0 0 16,-5 4 0-16,5 0 0 0,-4 3 11 0,0-3 5 15,-5 3 0-15,1 5 1 0,-5-1-3 0,-3 0-1 16,-5 11 0-16,0 1 0 0,-5-1 4 0,-3 8 1 15,-9 0 0-15,5 3 0 16,-5 1-78-16,0-1-16 0,5 1-4 0,-1-4 0 16,-4-4-133-16,9-4-27 0,-5-3-6 0</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2-14T21:59:21.851"/>
    </inkml:context>
    <inkml:brush xml:id="br0">
      <inkml:brushProperty name="width" value="0.05292" units="cm"/>
      <inkml:brushProperty name="height" value="0.05292" units="cm"/>
      <inkml:brushProperty name="color" value="#FF0000"/>
    </inkml:brush>
  </inkml:definitions>
  <inkml:trace contextRef="#ctx0" brushRef="#br0">9954 4547 1267 0,'0'0'28'0,"0"0"5"0,0 0 2 0,0 0 1 0,0 0-36 0,0 0 0 0,0 0 0 16,0 0 0-16,0 0 100 0,0 0 12 0,0 8 4 0,0-8 0 15,0 0-13-15,0 0-3 0,-8 7 0 0,4 1 0 16,-5 3-21-16,9-11-5 0,0 0-1 0,0 0 0 16,0 0-13-16,0 0-4 0,0 0 0 0,-8 0 0 15,4 7-15-15,4-7-3 0,0 0-1 0,0 0 0 16,-9 0-28-16,1 4-9 0,-1-4 0 0,9 0 0 16,-8 4 58-16,0-4 5 0,-5 0 1 0,0 0 0 15,5-4-26-15,-5 4-5 0,-3-4-1 0,-5 8 0 16,0-4-8-16,0-4-3 0,0 4 0 0,-9-4 0 15,1 1-2-15,0-5-1 0,-5 5 0 0,-4-1 0 16,-3 0-7-16,-1 4-2 0,4-7 0 0,0 3 0 16,-4 0-20-16,-4 4-4 0,0-11-1 0,0 4 0 15,4-5 29-15,-9 5 6 0,-3 7 1 0,-5-11 0 0,1 7-20 16,-10 0 0-16,1-7 0 0,-8 7 0 0,-1 1 0 16,1-8 0-16,-1 7 0 0,-12 0 0 0,4 0 0 15,-4 1 0-15,-4-1 0 0,-4 4-9 0,-1 0 9 16,5 0 0-16,-5-8 0 0,-12 8 0 0,17 0 0 0,0-3 0 15,4-1 0-15,-9 0 0 0,18 8-12 0,-14-8-4 16,5-3-1-16,-4 3 0 0,12 0 28 0,-4 4 5 16,0-11 2-16,5 4 0 0,-5-4-29 0,0 7-5 15,4 0-2-15,-12-3 0 0,4 3 28 0,4 0 6 16,-4 4 0-16,-4 0 1 0,-1 0-27 0,-7 4-6 16,-1-4 0-16,-8 4-1 0,13 3 17 0,3-7 0 15,-16 8 0-15,5 3 9 0,3-11-9 0,9 3 0 16,-1 5 0-16,-3-1 0 0,8-7 9 15,4 4 0-15,0 0 0 0,-8-4 0 0,12 0 4 16,5-4 1-16,-5 4 0 0,9-4 0 0,-1 4-2 16,9-7-1-16,-8 3 0 0,0 0 0 0,12 1-11 15,-4-5 12-15,0 5-12 0,4-1 12 0,5 0-12 16,-1 4-14-16,5 0 3 0,-4-7 1 0,-5 7-5 0,4 0-1 16,1 0 0-16,-9 7 0 0,8-7 7 0,-3 0 1 0,-1 8 0 0,-4-5 0 15,13 5 8-15,-5-8 0 0,1 7-9 0,-5 4 9 16,4-3-10-16,-7 3 10 0,-1 0-13 0,4-3 5 15,13-1 8-15,0 1 0 0,-5-5 0 0,5 5 0 16,4-8 16-16,0 7 6 0,9-3 1 0,-9 3 0 16,12-7-15-16,-7 0-8 0,7 8 8 0,1-8-8 0,0 0 0 0,3 4 0 15,5-4 0-15,0 7 0 0,5-7 0 16,-1 0 0-16,0 0 0 0,5 4 0 0,-1-4-22 0,9 3-2 16,-9-3-1-16,1 4 0 0,-1-4 25 0,9 8 0 15,-9-8 0-15,1 0 0 0,-1 0 0 0,13 0 0 16,0 0 0-16,0 0 0 0,-17 0 0 0,5 7 16 15,-1 4-3-15,9-11 0 0,-9 4-13 16,1 0-18-16,8-1 4 0,-9 1 1 0,13-4 39 16,0 0 8-16,0 0 2 0,0 0 0 0,0 0-25 0,0 0-11 15,-13 8 10-15,13-8-10 16,0 0 0-16,0 0 0 0,0 0 0 0,0 0 0 16,9 7 0-16,-5 4 0 0,0 4 0 0,5 0 0 0,-5 4 0 15,4 10 0-15,-4-6 0 16,1 7 0-16,-5 3 0 0,8 1 0 15,-8 3 0-15,0 4 0 0,0 0 0 16,0-4 0-16,0-3 0 0,0 7 0 16,0 4 0-16,0-16 0 0,0 1 0 0,0 0 0 0,0 3 0 0,0 1 0 0,-8-8 0 0,8 4 0 0,0-4 0 15,0 0 0-15,8 4 0 0,-8-15 0 0,-8 0 0 0,8 0 0 0,8 0 0 0,-8-4 0 16,0 0 0-16,0-4 0 16,0-7 0-16,0 0 0 0,0 0 0 0,0 0 0 0,0 0 0 0,0 0 0 15,13 12 0-15,-9-9 0 0,-4-3 0 0,0 0 0 16,0 0 15-16,0 0 9 0,0 0 3 0,0 0 0 15,12-3-48-15,1-9-10 0,4 1-1 16,-1 7-1-16,1 1 33 0,8-1 0 0,1 0 0 16,3 4 0-16,-4-3-9 15,-8 3 9-15,4 0 0 16,4 0-9-16,0 0 9 0,5 3 0 16,-5 5 0-16,4-5-8 0,0 1 8 0,1 0 0 15,3 3 0-15,5-3-8 0,-4 4 8 0,3-5 0 0,5 1 0 0,4 0 0 0,-4-4 0 16,5 7 0-16,3-7 0 0,-4 0-8 0,0 0 8 0,4 4 0 0,-3 0 0 0,7-4-8 0,-8 0 8 0,9 3 0 15,-5 5 0-15,5-8-8 0,3 0 8 0,1 0 0 16,-4 4 0-16,3-4 0 0,-7 7 0 0,-1-3 0 16,0-4 0-16,5 3 0 0,4 1 0 0,-9 0 0 15,4 3 0-15,5-3-8 0,-4 0 8 0,3 3 0 16,-3-3 0-16,4 0 0 0,-5 3 0 0,1 1 0 16,3-5 0-16,1 1 0 0,0 4 0 15,0-5 0-15,-1 1 0 16,5 3 0-16,-4-7 0 15,-5 0 0-15,5 8 0 16,0-8 0-16,-13 4 0 0,8-4 0 16,5 0 0-16,-4 7 0 0,-1-7 0 0,5 0 0 0,0 0 0 15,-1 0 0-15,1 0 0 0,0-7 0 0,-9 7 0 0,9-4 0 0,0 4 0 0,-1 0 9 0,9-4-9 0,-4 4 0 0,0-4 8 16,0 4-8-16,-4-7 0 0,8 7 0 0,-17-4 0 0,13 4 0 0,-12 0 0 0,11-3 0 16,-3-1 0-16,-4 0 0 0,3 4 0 0,1 0 0 15,0 0 0-15,0 0 0 0,-1 0 0 0,-3 4 0 16,-1-4-12-16,-3 0-8 0,-1 0-3 0,4 0 0 15,5 0 23-15,-8 4 0 0,3-1 0 0,1-3 0 16,3 0 19-16,1 0 8 0,-4-3 1 0,3 3 1 16,-7-4 5-16,7 0 1 0,-12 4 0 0,13-4 0 15,0 1-35-15,0-1 0 0,4 0 0 0,-1 0 0 16,-3 1-15-16,4 3-9 0,-4 0-3 0,-5-4 0 16,5 0 43-16,-4-3 9 0,3 3 2 0,5 0 0 0,-4 4-27 15,4-3 0-15,-5-1 0 0,5 0 0 0,-4 4-15 0,0 0-8 16,-5-4-1-16,5 4-1 0,-4 0 40 0,-1 0 8 15,1-3 1-15,8 3 1 0,-9 0-25 0,5 0 0 16,-5 0 0-16,1 0 0 0,-5-4-12 0,1 4-7 16,-10-4-1-16,10 4-1 0,-1 0 21 0,-4 0 0 15,9 0 0-15,-1 0 0 0,-3 0 0 0,-1 0 0 16,4 0 0-16,-3 0 0 0,-1 0 0 0,0 0 0 16,-8 0 0-16,5 0 0 0,-6 0 0 0,1 0 0 15,-4 0 0-15,8 0 0 0,-4 4 0 0,0-4 8 16,-8 4-8-16,-1-4 0 0,5 0 0 0,-4 0 8 15,-5 3-8-15,9-3 0 0,-9 4 8 0,0-4-8 16,-3 0 0-16,-1 0 8 0,0 4-8 0,-4 0 0 16,-4-1 0-16,-1 1 8 0,1-4-8 0,0 0 8 0,-4 0-8 15,-1 0 8-15,1 0 1 0,-5 0 0 0,5 0 0 0,-13 0 0 16,0 0-9-16,8 0 0 0,0 0 0 16,-8 0-11-16,0 0 29 0,0 0 6 0,0 0 0 15,0 0 1-15,9 0-5 0,-9 0-2 16,0 0 0-16,4-4 0 0,0 1 1 0,0-5 0 15,-4 4 0-15,0-3 0 0,0-4-8 0,5 0-2 0,-10-4 0 0,5-8 0 16,0-3-9-16,0-4 0 0,0-3 0 16,0-4 0-16,0-4 0 0,0-4 0 0,0 4 0 15,0 0 0-15,0 0 0 0,0 0-14 0,0 4 3 16,5 11 1-16,-5-4-6 0,4 4-2 0,0 0 0 0,0-4 0 16,-4 4-19-16,0 3-4 0,0 1-1 0,0-8 0 15,0 4-82-15,0 7-16 0,-4-3-3 0,4 7-1 16,0 4-136-16,0-4-28 0</inkml:trace>
  <inkml:trace contextRef="#ctx0" brushRef="#br0" timeOffset="31248.763">3189 6388 57 0,'0'0'0'0,"0"0"0"16,0 0 0-16,0 0 0 0,0 0 420 0,0 0 78 15,0 0 16-15,0 0 3 0,0 0-303 0,0 0-61 16,0 0-12-16,0 0-2 0,0 0-27 0,0 0-6 16,0 0-1-16,0 0 0 0,0 0-65 0,0 0-14 15,0 0-2-15,0 0-1 0,0 0 8 0,-8 8 1 16,3 3 1-16,1 4 0 0,-4 0-1 0,4 3-1 16,-13 1 0-16,17 3 0 0,-13 1-42 0,5-1-8 15,-5 4-1-15,5 0-1 0,8-3 21 0,-13-1 0 16,5 0 0-16,8-3 0 0,0 0 0 0,0-1 0 15,8-3 0-15,-8-4 0 0,5 0 0 0,3 1 0 16,-8-1-9-16,8 0 9 0,13-4 15 0,-8 5 6 16,-5-9 2-16,13 1 0 15,-4 3-40-15,-4-3-8 0,8-4-2 0,4 0 0 0,0 4 27 0,17-8 0 0,-9 0 0 0,22 1 8 16,-1-5-8-16,5 1 11 0,0-1-11 0,0 1 12 16,8-4-12-16,-4 3 0 0,4-3 0 0,8 0 0 15,5 0 0-15,0 0 0 0,12-1 0 0,0 5 0 16,0 3 0-16,-3 1 0 0,3 3 0 0,13 0 0 15,-1-8 0-15,-3 8 0 0,-4 0 0 0,7 0 0 16,-11 0 0-16,7 0 13 0,5 0-3 0,4 0-1 0,-16 0-1 16,-5 0 0-16,-9 8 0 0,5-8 0 15,-4 3-8-15,-17 1 0 0,-17 0 0 0,13 3 0 0,8 1 8 16,4-1-8-16,0 0 8 0,-16 5-8 16,4-5 0-16,12 4 0 0,-12-3 8 0,-1 3-8 15,1-7 0-15,-4 3 0 0,3-3 0 0,1 0 8 0,-9 3-8 16,-4-3-9-16,-4-1 9 0,0 1-13 0,-12-4 13 15,-5 0 0-15,0-4 0 0,-12 4 0 0,-1 0 48 16,1 0 13-16,-1 0 3 0,1 0 0 0,-5 0-52 16,-3-7-12-16,11 3 0 0,-12-3 0 15,5-8 0-15,-1 0 0 0,1 0 0 0,3-7 0 0,-3-4 9 0,-1-4-1 16,5-7 0-16,-5-12 0 0,-4-7-8 0,0 8-11 16,1-4 3-16,-1 3 0 0,0 4 8 0,0 1 0 15,-4 6 0-15,-4 1 0 16,-4 0-96-16,-1 15-16 0,1-4-4 0,-5 14-1252 0</inkml:trace>
  <inkml:trace contextRef="#ctx0" brushRef="#br0" timeOffset="38170.9164">13859 6653 2376 0,'0'0'52'0,"0"0"12"0,-13 0 1 0,1-4 1 0,3 4-53 0,1-4-13 16,-1 8 0-16,9-4 0 0,0 0 93 0,0 0 16 16,0 0 3-16,0 0 1 0,0 0-54 0,0 0-11 15,0 0-3-15,9 0 0 0,-5 0-45 0,4 4-20 16,5 0 2-16,4-1 0 0,12 1 49 0,-4 0 9 15,9-4 3-15,-1 0 0 0,5 0-25 0,0 0-5 0,0 0-1 16,4-8 0-16,0 5-12 0,0-9 11 0,8 1-11 16,-4 0 10-16,4 0-10 0,-4 3 8 0,-8-3-8 15,4 4 8-15,0-4-8 0,0 7 0 0,-8-4 0 0,-1 8 0 16,-4 0 0-16,-8 4 0 0,0-4 9 0,-4 4-9 16,0 3 8-16,-9-3-8 0,-8-4 8 0,0 0-8 15,5 11 12-15,-5 0-3 0,0 4 0 0,-5 4 0 16,-3 7-20-16,-5-4-4 0,5 8-1 0,-9 0 0 15,-4 3 64-15,4 5 13 0,1 3 3 16,-5 7 0-16,4 4-52 0,4 4-12 0,1 8 0 16,3 3 0-16,5 0 0 0,0 4 0 0,0 3 0 15,4 16 0-15,0 6 0 0,4 1 0 0,0 4 0 0,5 3 0 16,-1-3 0-16,0-4 0 0,5 0 0 0,0 0 0 16,-1-12 0-16,1-3-8 0,-5-11 8 0,5 4-13 15,-5-8 13-15,0 0 0 0,1-4 0 0,3 1 0 16,-3-12 23-16,-1 4-3 0,5-8 0 0,-1 0 0 15,-7-7-4-15,-5 0-2 0,4-3 0 0,0-8 0 0,-4-1-1 0,4-3 0 16,-4-3 0-16,0-5 0 0,-4-3-1 0,0 0 0 16,-5-7 0-16,5 3 0 0,-8-7 4 0,3 3 0 15,5-3 0-15,-4 0 0 0,-5-4-16 0,-4-4-8 16,-8 0 8-16,-4-3-13 0,-13-1 13 0,0 1 0 16,0-4 0-16,-4 3 0 0,4 1 0 0,0-1 0 15,0 1 0-15,-4 7 0 0,4-4 11 0,0 8 5 16,0 3 0-16,0 1 1 0,0-1-17 15,4 4 0-15,9-3 0 0,0 7 0 16,-1-8-48-16,9 4-3 0,5-3-1 0,3-5 0 16,5 1-148-16,8-4-29 0</inkml:trace>
  <inkml:trace contextRef="#ctx0" brushRef="#br0" timeOffset="80466.5509">3395 12317 781 0,'0'0'34'0,"0"0"8"0,-9-3-34 0,1-1-8 15,4 0 0-15,-5 0 0 0,1 1 63 0,8-5 10 16,-9 1 3-16,5 3 0 0,4-3-26 0,-8-1-5 15,8 1-1-15,-4-5 0 0,4 1-8 0,4 0-1 16,4 0-1-16,-4 0 0 0,5 0-7 0,8-1-2 16,-1 1 0-16,10 4 0 0,3-1 14 0,4-3 2 15,5 4 1-15,8 3 0 0,9 0 9 0,8 4 1 16,4 4 1-16,4 0 0 0,5-1 3 0,3 1 1 0,9 0 0 0,9 3 0 16,4 4-25-16,3 1-6 0,-3-9-1 15,8-3 0-15,4 0-5 0,1 0 0 0,3 0-1 16,9-7 0-16,4-1 13 0,4-3 2 15,9 0 1-15,-5 0 0 0,0-8-21 0,1-3-4 0,8 3-1 16,-13 1 0-16,-8-5 1 0,-9 5 0 0,1 3 0 16,-14 0 0-16,-3 7-10 0,-13 1 10 0,-4 0-10 15,-21 7 10 1,0 7-48-16,-9 4-10 0,-7 8-1 0</inkml:trace>
  <inkml:trace contextRef="#ctx0" brushRef="#br0" timeOffset="83386.937">9065 12086 748 0,'0'0'67'0,"0"0"-54"0,4-4-13 0,0-3 0 15,5-4 111-15,-1 0 19 0,5-4 4 0,-5-4 1 16,9 1-67-16,4-9-14 0,-4 1-2 0,4 0-1 16,0-4-18-16,-5 4-3 0,1 0-1 0,-4 0 0 15,-5 8-19-15,-4-1-10 0,-4 8 10 0,0-4-10 16,-4 4 0-16,-4 3-16 0,-5 1 1 0,-4 7 1 31,5 0-65-31,-9 3-13 0,0 5-2 0,0 3-1 16,-4 4 20-16,4 4 4 0,0-4 1 0,4 3 0 0,4-3 102 0,1-4 21 0,3 0 4 0,1-3 1 15,4-1 14-15,4-7 4 0,0 0 0 0,0 0 0 16,0 0 2-16,0 0 1 0,0 0 0 0,0 0 0 16,0 0-3-16,12 8-1 0,1-8 0 0,4 0 0 15,0-4-19-15,4 0-3 0,-1 4-1 0,6-3 0 0,3 3-29 16,9 0-7-16,4 3 0 0,4 1-1 0,8 0-15 15,5 3 8-15,8-3-8 0,0 7 0 0,9-3 0 0,3 3 0 16,18-4 0-16,-1 1 0 0,5-5 0 0,0 5 0 16,-1-4 0-16,5-4 0 0,8-4 0 0,9 0 0 15,-4-3 0-15,3-1 0 0,-8-3 0 0,13-4 0 16,8 0 0-16,-8-3 0 0,-4-1 12 0,-5 0 5 16,1-3 2-16,-5 3 0 0,4 4 4 0,-16 1 1 15,-13 2 0-15,-8 1 0 0,-9 0-16 0,-8 4-8 16,-17 3 8-16,-8 4-8 15,-9 0-144-15,-8 4-32 0</inkml:trace>
  <inkml:trace contextRef="#ctx0" brushRef="#br0" timeOffset="113752.7756">14186 4059 633 0,'-42'26'28'0,"17"-15"6"0,-9-11-34 0,-3 11 0 15,7-3 0-15,-3-1 0 0,3-3 388 0,1 4 70 16,8-8 14-16,0 0 4 0,8 3-263 0,13-3-52 15,0 0-10-15,0 0-3 0,9-3-72 0,8-12-14 16,12 11-3-16,9-11-1 0,4 11-12 0,12-7-2 16,5 4-1-16,12-5 0 0,5-2-10 0,-9 6-1 15,4-3-1-15,0 0 0 0,5 3-18 0,4 1-3 16,-9-4-1-16,4 0 0 0,5 3-9 0,12 1 0 16,-8-1 9-16,-8 4-9 0,-13 4 0 0,-13 0 0 15,-4 0 0-15,-8 0-12 16,-5 0-102-16,-8 0-21 0,-8 0-4 0,-4 0-778 0,-5 4-156 15</inkml:trace>
  <inkml:trace contextRef="#ctx0" brushRef="#br0" timeOffset="113961.7924">14777 4223 1670 0,'0'0'148'0,"0"0"-118"0,0 0-30 0,0 0 0 16,0 0 288-16,0 0 51 0,0 0 10 0,0 0 3 15,0 0-205-15,0 11-41 0,5 8-8 0,-1 3-2 16,-4 8-46-16,4 11-10 0,-4 11-1 0,4 23-1 15,0-8-11-15,0 7-3 0,-4 1 0 0,0 3 0 16,0-7-12-16,0-4-2 0,0 4-1 0,0 3 0 16,0-10-9-16,5-8 0 0,-5-4 0 0,4 0 0 15,0-7 0-15,-4-8-14 0,4 0 3 0,0-3 1 16,1-4-142 0,3-8-29-16,5-7-6 0</inkml:trace>
  <inkml:trace contextRef="#ctx0" brushRef="#br0" timeOffset="114204.2579">15415 4722 2649 0,'0'0'117'0,"0"0"25"0,0 0-114 0,0 8-28 16,0-8 0-16,4 7 0 0,4 4 110 0,-3-11 16 15,7 8 3-15,1-8 1 0,-1 4-55 0,9 3-11 16,4-7-3-16,5 0 0 0,-1 0-37 0,9 0-8 16,0-7-2-16,4 3 0 0,0-4-14 0,0 1 0 15,-1-4 0-15,10 3 0 16,-5 1-95-16,-4-4-25 0,4 3-4 0,-4-3-1257 0</inkml:trace>
  <inkml:trace contextRef="#ctx0" brushRef="#br0" timeOffset="114367.8743">15348 5382 3571 0,'0'0'79'15,"0"7"16"-15,-4 5 3 0,4-1 2 0,0-11-80 0,4 7-20 0,8 4 0 0,5-7 0 16,8 0 0-16,9 0 0 0,8-8-11 0,8-4 11 0,9-6 0 0,12-9 0 16,13-3 0-16,17-4 0 15,-9-11-34-15,9-3-13 0,8-1-2 0,12-11-1485 16</inkml:trace>
  <inkml:trace contextRef="#ctx0" brushRef="#br0" timeOffset="115012.888">17688 3880 748 0,'0'0'33'0,"0"0"7"0,0 0-32 0,0 0-8 15,0 0 0-15,0 0 0 0,0 0 424 0,0 0 84 16,0 0 16-16,0 0 3 0,0 0-333 0,0 0-66 15,0 0-14-15,0 0-2 0,0 11-49 0,-4 1-10 16,0 6-1-16,-1 8-1 0,-7 8-16 0,-1 14-3 0,-8 8-1 0,-4 15 0 16,4 7-12-16,-4 4-3 0,0 15 0 0,-5 7 0 15,1-10-4-15,4 2 0 0,4 1-1 0,0 4 0 16,-4-15 20-16,8-4 4 0,0-4 1 0,5 0 0 31,3-11-52-31,5-7-9 0,4-15-3 0,0-1 0 0,4-3-6 16,5-11-2-16,-5 0 0 0,8-4 0 0,5 0-177 15,4-11-36-15,0 0-7 0,4-11-2 0</inkml:trace>
  <inkml:trace contextRef="#ctx0" brushRef="#br0" timeOffset="115351.9982">18032 4864 2930 0,'-21'0'130'0,"8"4"26"16,1-1-124-16,-1 1-32 0,5-4 0 0,-5 11 0 0,-4-11 88 0,-3 8 11 15,-1 3 2-15,0 8 1 0,0-8-58 0,4 11-12 16,-4 1-3-16,4 3 0 0,4 3-21 0,1 5-8 16,-1 3 0-16,9 0 9 0,8 1-9 0,9-1 0 15,4-7 0-15,-1 3 0 0,14 5-9 0,-5-16 9 16,4-3 0-16,1-4 0 0,-1-1-12 0,0 1 12 16,1-7-12-16,-1-4 12 0,-4-4-14 0,0-8 4 15,1 4 1-15,-1-7 0 0,-4-4 17 0,0-3 3 16,-4-1 1-16,-5-11 0 0,1 0-12 0,-5-3 10 15,0-8-10-15,-3-4 10 0,-1-7-10 0,-4 7 0 16,0 4-10-16,-4 0 10 0,-9 8 0 0,0 7 0 16,-3 7-8-16,-1 4 8 0,-8 4 0 0,0 7-11 0,-5 4 11 15,1 11-10-15,0-3-1 0,3 7 0 0,-3 0 0 16,8 3 0 0,4-10-23-16,5 7-5 0,3 3-1 0,9-3 0 15,0 0-176-15,13 0-35 0,-1 0-7 0</inkml:trace>
  <inkml:trace contextRef="#ctx0" brushRef="#br0" timeOffset="115774.7432">18846 4775 3110 0,'-9'0'68'0,"-3"-8"15"0,-5 8 2 16,0-7 3-16,0 3-71 0,-4 4-17 0,0 0 0 0,0 11 0 15,0-7 69-15,-8 11 11 0,-9 7 1 0,-4 4 1 0,0 8-62 0,0 7-12 16,1 3-8-16,3 5 10 0,8-4-10 0,5-1 0 15,4-3 0-15,9 0 0 0,3-7 0 0,14-1 0 16,-1 1-8-16,12-8 8 0,-3 0 0 0,8-7-11 16,0-4 11-16,8-4-8 0,1-4 8 0,-1 1-10 15,5-8 10-15,-1-4-10 0,-3 0 10 0,-5-7-8 16,0 0 8-16,0-8-8 0,0-7 8 0,0 0-12 16,1-4 12-16,3-7-12 0,-4 0-10 0,0-12-2 15,0-3-1-15,1 0 0 16,-1 0-11-16,-4 7-3 0,-5 0 0 0,1 8 0 0,-8 11 39 0,3 0 20 15,-8 15-3-15,-8-4 0 0,-4 11-3 0,-9 12-1 16,4 3 0-16,-3 19 0 0,-9 11 15 0,-1 11 2 16,5 11 1-16,-4 15 0 0,8 4 29 0,1 4 5 0,-1-8 2 15,4 4 0-15,5-3-39 0,4-9-7 0,-5 1-1 16,5 0-1-16,-4-8-27 0,4-3-6 16,-1-4-1-16,-3-4 0 0,0-4 15 0,-1 1 0 15,-3-8 0-15,-5-4 0 0,0-3 9 0,-8-4-9 0,-4-1 0 16,-5-3 9-1,-4-7-57-15,5 0-12 0,-1-8-3 0,1-4-968 0,-1-3-193 16</inkml:trace>
  <inkml:trace contextRef="#ctx0" brushRef="#br0" timeOffset="116485.4003">19282 5539 2354 0,'0'0'104'16,"0"0"22"-16,-4-4-101 0,4 4-25 0,-9 0 0 0,9 0 0 0,0-8 133 0,-4-3 22 15,4 4 4-15,0 7 1 0,4-4-88 0,-4 4-18 16,9-7-3-16,-9 7-1 15,8-4 2-15,-4 4 0 0,9-8 0 0,-1 16 0 0,1-4-32 0,4 3-7 16,4 8-1-16,4 0 0 0,4 7-12 0,1 1 0 16,7 10 0-16,5-3 0 0,-12 3 24 0,3 5 1 15,5 3 1-15,0 3 0 0,-1 5 10 0,-3-4 1 16,-5 3 1-16,-8 4 0 0,0-7-38 0,-4 0-10 16,0 3-1-16,-9-7 0 0,-4 0 11 0,1-4 11 15,-5 1-3-15,-5-5 0 0,1 1-8 0,-4-5 12 16,-9-6-12-16,0-1 12 0,-4-7-2 0,0 0 0 15,-8-4 0-15,4-7 0 0,-5 3-18 0,-3-7-4 16,-5-3-1-16,0-5 0 0,5 1 13 0,-1-12 0 16,5 0 0-16,4-7 0 0,4-3 0 0,8-5 0 15,5 0 0-15,8-7 0 0,4 0 0 0,9-7 0 16,3-8 0-16,18 0 0 0,8-3 0 0,4-1 0 0,0-3 0 16,9-1 0-16,-1 5 0 0,5-1 0 0,4 4 0 0,8-7-1061 15,0 3-210-15</inkml:trace>
  <inkml:trace contextRef="#ctx0" brushRef="#br0" timeOffset="116915.7482">21370 3783 2224 0,'0'0'49'0,"0"0"11"0,0 0 1 0,0 0 1 0,5-11-50 0,-5 11-12 15,0 0 0-15,0 0 0 0,0 0 132 0,0 0 23 16,-9 0 5-16,-3 4 0 0,-5 3-44 0,-8 4-10 16,-5 8-2-16,-7 7 0 0,-10 11-47 0,-7 8-9 15,-1 0-3-15,-3 18 0 0,-1 4-36 0,0-3-9 16,5 18 0-16,-1 11 0 0,9-4 17 0,8 4 2 16,5 8 0-16,3 0 0 0,14-8-31 0,3 0-5 15,9 0-2-15,8 4 0 0,0-11 29 0,13-8 6 0,0-7 0 16,8-4 1-16,4-7-27 0,5-8-6 0,4-8 0 0,4 1-1 15,4-11 17-15,4-5 0 0,5-6 0 0,3-8 0 32,1-4-106-32,0-19-18 0,4-6-3 0</inkml:trace>
  <inkml:trace contextRef="#ctx0" brushRef="#br0" timeOffset="117631.8031">21932 3802 2584 0,'0'0'115'0,"0"0"23"0,0 0-110 0,-8 0-28 15,4-11 0-15,4 11 0 0,0 0 122 0,-4 11 19 16,-5-7 4-16,5 11 1 0,0 11-67 0,0 7-14 16,-5 8-2-16,1 15-1 0,0 0-49 0,-5 7-13 15,5 4 0-15,-1 4 0 0,1-4 8 0,4-3-8 0,4-5 0 0,0 8 8 16,4-18-8-16,0-1 0 0,0-7 0 0,0-4 0 31,5-3-56-31,-5-8-6 0,0-4-2 0,0-14 0 16,1 3 0-16,-5-11 0 0,0 0 0 0,8-11 0 15,0-8 16-15,1-14 2 0,-5-12 1 0,0-15 0 0,0-3-21 16,0-8-4-16,1-3-1 0,-1-19 0 0,0-1 0 0,0-3 0 16,0 4 0-16,-4-11 0 0,5 22 61 0,-1 7 10 0,0 8 0 0,-4 8 10 15,0 7 76-15,0 7 15 0,0 4 3 0,-4 15 1 16,4-4 21-16,0 8 4 0,0 3 1 0,4 8 0 15,4 7-59-15,5-3-12 0,-5 7-3 0,13-8 0 16,5 8-41-16,7 8-8 0,5-8-8 0,8 3 12 0,-4 5-12 16,4 3 0-16,4 4 0 0,1 4 0 0,-1-8 0 15,-4 7 0-15,0 1 0 0,5 3 0 0,-9-3 0 0,-5 0 16 16,-7 3-2-16,-1 4-1 0,-12-7-13 0,-5-1 0 16,-3 8 0-16,-18 4 0 0,-7 0 0 0,-1 4 0 15,-13-5 0-15,-7 9 0 0,-1-1 0 0,-8 0 0 16,-4 4 0-16,-5-4 0 0,9-10 18 0,0 2 1 15,0 1 0-15,4 4 0 0,12-12 5 0,1 0 2 16,4-3 0-16,8-4 0 0,0 0-10 0,13 0-3 16,0 0 0-16,8 0 0 0,0 3-13 0,13-7 0 15,4 8 0-15,4-4 0 0,-4 0 0 0,8 0 8 16,9 0-8-16,0 0 0 0,4-1 0 0,4 5 0 16,-8-11 0-16,8 6 0 0,-4 1 0 0,-4-7-13 15,-1 3 1-15,5 0 0 16,-4-7-80-16,0 0-16 0,-5-1-4 0,-3-6-1339 0</inkml:trace>
  <inkml:trace contextRef="#ctx0" brushRef="#br0" timeOffset="117850.9462">20905 5095 1324 0,'-29'19'118'0,"20"-12"-94"0,9-7-24 0,0 0 0 16,0 0 414-16,9 8 78 0,-1-1 16 0,9-3 4 15,8-4-368-15,8 0-74 0,22-4-14 0,4 0-4 16,12-7 7-16,9 4 1 0,8-8 0 0,21 4 0 0,-9-4-60 0,5 4-22 16,0-8 1-16,17 0 0 0,-13-3 21 0,0 3 0 15,4 4 0-15,0 0 0 0,-16 4 0 0,-5 0 0 16,-4 4 0-16,4-5 0 16,-12 12-36-16,-17 0-8 0,-8 0-3 0,-1 4-962 15,-4 4-193-15</inkml:trace>
  <inkml:trace contextRef="#ctx0" brushRef="#br0" timeOffset="118825.5095">23384 3694 633 0,'-17'0'56'0,"17"0"-44"16,0 0-12-16,0 0 0 0,0 0 501 0,0 0 99 15,4 7 19-15,4 4 4 0,9 8-447 0,0 7-90 16,0 4-18-16,4 11-3 0,0 7-1 0,0 1 0 16,-5 11 0-16,1-5 0 15,-4 9-51-15,4 3-13 0,4 7 0 0,-5 5 0 0,-3 10 32 0,-1-3 4 16,1 3 1-16,-5 30 0 0,1-10-18 0,-5-9-4 0,-4 1-1 15,0-1 0-15,-4-10-2 0,-5-1 0 0,-7-3 0 0,-5 7 0 16,-4-11-12-16,-5 8 9 0,-3-5-9 0,-5 8 8 16,0-11-8-16,0-14 0 0,5 2 9 0,-9 1-9 31,-8 0-53-31,-1 3-15 0,-3 1-4 0,-5 0-1452 0</inkml:trace>
  <inkml:trace contextRef="#ctx0" brushRef="#br0" timeOffset="121888.9245">22440 5307 921 0,'0'0'40'0,"8"0"10"0,-8 0-40 0,0 0-10 0,0 0 0 0,0 0 0 16,0 0 394-16,0 0 77 0,0 0 15 0,0 0 3 15,0 0-279-15,0 0-56 0,0 0-11 0,-4-3-3 16,4-5-73-16,0 8-15 0,-8-3-4 0,-1-1 0 16,1 4-19-16,0 0-4 0,-5 4-1 0,-4-1 0 15,5 5-15-15,-9 7-9 0,-5-4 10 0,-3 4-10 16,8 0 9-16,0 3-9 0,0 1 8 0,0 0-8 0,0-5 0 0,5 5 0 15,3-4 8-15,0 4-8 0,5-4 0 0,0-1 0 16,-1 1 0-16,1 0 0 0,8 0 0 16,4 0 0-16,0 7 0 0,5-3 8 0,3-4-8 0,5 4 0 15,0 7 0-15,-1-4 0 0,1 4 0 0,0 4 0 16,0-8 0-16,0 4 0 0,8 0 0 0,-4 1 0 16,4 10 0-16,-4-15 0 0,0 8 0 0,0-4 0 15,-4 0 0-15,-5-3 0 0,1 3 12 0,-5-8-4 16,1 1 0-16,-9 0 0 0,0-1-8 0,-5-3 0 15,-3 0 0-15,-5 4 0 0,1-8 8 0,-9 0 2 16,-4 0 1-16,-1 0 0 0,-3-3-11 0,4-1 10 16,-4-7-10-16,-5 0 10 0,5 0-10 0,-1-4 0 15,1-3 0-15,4 0 0 0,4-5 0 0,4 1-19 16,0-7 3-16,5 3 1 0,3-4-8 0,5 0-1 16,0 5-1-16,4-5 0 0,0 4 12 0,8-4 2 0,1 4 1 15,3 1 0-15,5-5 0 0,4 8 0 0,0-4 0 16,0 0 0-1,-8 0-148-15,3 4-30 0</inkml:trace>
  <inkml:trace contextRef="#ctx0" brushRef="#br0" timeOffset="145959.6775">19944 5360 633 0,'0'0'56'0,"0"0"-44"0,0 0-12 0,0 0 0 16,0 0 348-16,0 0 67 0,9 0 13 0,-9 0 4 15,0 0-244-15,4-4-48 0,-4 4-9 0,0 0-3 16,4 0-45-16,-4 0-10 0,4-11-1 0,-4 11-1 15,0 0-28-15,0 0-6 0,0 0-1 0,0 0 0 16,0 0 1-16,0 0 0 0,5-8 0 0,-5 8 0 0,-9-11 9 0,5 7 2 16,-4 1 0-16,-9 3 0 0,0 0-39 0,-8 0-9 15,0 0 0-15,-9 0 0 0,1 0 0 0,-9 0 0 16,-4 0 0-16,4 0 8 0,4 0-8 0,4 0 0 16,5 0 0-16,0-8 0 0,3 4 0 0,1-3 0 15,4 0 0-15,0-1 0 0,0-3 0 0,-4 0 0 16,4 0 9-16,-4-1-9 0,4 1 0 0,4 4 0 15,1-4-10-15,-1 3 10 0,-4-3 0 0,0 3-8 16,0 5 8-16,0-8 0 0,-4 11 0 0,4 3 0 16,0 5-8-16,0-8 8 15,4 0 0-15,0 0 0 0,9-11 0 0,-1 7 9 0,9 4-9 0,0 0 0 16,0 0 0-16,0 0 0 0,0 0 0 0,9 15 0 16,-1-4 0-16,1 8 0 0,3-1 0 0,1 8 0 15,-1 4 0-15,5 4 0 0,-4 3 0 0,4 0 0 16,-1 8 0-16,1 0 0 0,0-4 0 0,-5 7 0 0,1 4-10 0,-5 8 10 15,1-1 0-15,-1 5 0 0,-4-1 8 0,5-3-8 16,-9-4 9-16,4-8-9 0,-4 1 0 0,0-5 9 16,0-6-9-16,-4-1 0 0,0 0 0 0,-1 0 8 15,5-3-8-15,-4 3 0 0,0-3 0 0,0-4 8 16,0-1-8-16,-1-3 0 0,1 1 0 0,4-9 8 16,0 1-8-16,-4-4 0 0,4 0 0 0,0-4 0 15,0 0 0-15,4 0 0 0,-4-11-10 0,0 0 10 16,0 0-14-16,9 11 3 0,-9-11 1 0,12 8 0 15,1-1 2-15,-5-3 0 0,1 0 0 0,3-4 0 16,-8-8 8-16,5 5-13 0,3-5 5 0,5-3 8 0,4 3 0 16,8-6 0-16,9-1 0 0,8 0 0 0,0 0 0 0,-4 0 0 15,0 0 0-15,9 8 0 0,-5-5 18 0,0 1-2 16,4 4 0-16,-4-1 0 0,-4 5-26 0,0-1-6 16,0 4 0-16,0-4-1 0,-4-3 17 0,-5 3 0 15,-3 0 0-15,-1-3 0 0,-4-4 10 0,-4-4 6 16,-4-4 0-16,-4-3 1 0,-5-4-17 0,0-1 0 15,-3-6-8-15,-5-1 8 0,-5-3 0 0,1-4 0 16,-4-7 11-16,-5-1-3 0,-4-3-8 0,5 0 0 16,-5 0 0-16,0-12 0 0,5 5 0 0,-1 3 0 15,5 4 0-15,-1 0 8 16,1 7-78-16,0 4-15 0,3 7-3 0,1 8-853 16,4-7-171-16</inkml:trace>
  <inkml:trace contextRef="#ctx0" brushRef="#br0" timeOffset="149836.241">15734 8225 1263 0,'0'0'56'0,"0"0"12"0,-9-3-55 0,1-1-13 16,-1-3 0-16,1 3 0 0,4-4 200 0,4 8 36 15,-9-7 8-15,9-4 2 0,0 0-86 0,0-1-16 16,0-3-4-16,13 1-1 0,0 2-9 0,3-6-2 16,1-1 0-16,0-3 0 0,0-1-79 0,4-3-16 15,4 0-3-15,4-4-1 0,1 1-7 0,-1 2-2 16,0 1 0-16,1 0 0 0,-1 4-4 0,-8 3 0 15,0 1-1-15,-4 3 0 0,4-4-15 0,0 1 0 16,-5 6 0-16,1 5 0 0,-4-1 0 0,4 1 0 16,-9 7 0-16,5 4 0 15,-1 3-36-15,1 4-9 0,3 1-3 0,1 6 0 0,0 1 26 0,0-4 5 16,4 3 1-16,4 1 0 16,0-4-212-16,-4 0-41 0</inkml:trace>
  <inkml:trace contextRef="#ctx0" brushRef="#br0" timeOffset="150174.9509">15805 8647 2638 0,'-13'11'117'0,"5"-4"24"0,0-3-113 0,8 3-28 0,0-7 0 0,0 0 0 16,0 0 129-16,0 0 20 0,8 0 4 0,9-7 1 15,-1-1-85-15,1-6-17 0,8-5-3 0,9-3-1 16,0-8-29-16,3-4-7 0,1 1 0 0,4-8-1 0,-4 0-11 0,-1 0 0 16,1 3 0-16,0-3 0 0,-5 8 0 0,1-1 0 15,4 5 0-15,-9 6 0 0,0 1 0 0,-3 3 0 16,-5 8 0-16,-5 4-11 0,-3 3 11 0,-5 4 0 16,-8 0-9-16,13 11 9 0,-5 11 0 0,1 1 0 15,-1 7 0-15,1-1 0 0,-1 5-13 0,0 7 1 16,1-4 1-16,3 0 0 0,-3 1 30 0,12 3 5 15,0-8 2-15,4-3 0 0,0-4-26 0,-4-7 0 16,0-8 0-16,8-4 0 16,-4-3-88-16,9-8-12 0,4 1-4 0,8-12-1313 0</inkml:trace>
  <inkml:trace contextRef="#ctx0" brushRef="#br0" timeOffset="152519.1682">18208 7827 691 0,'0'0'61'0,"0"0"-49"0,0 0-12 15,-4-4 0-15,-4-4 336 0,3 5 64 0,1-5 12 0,-8 5 4 16,-1-5-180-16,0-3-35 0,-3 4-7 0,3-5-2 16,-4 5-102-16,-4-4-21 0,-4 0-4 0,4 3-1 15,-4 4-51-15,0 1-13 0,-5-1 0 0,9-4 0 16,-4 5 54-16,4-5 8 0,0 8 2 0,-4 0 0 15,-4 0-52-15,-1 11-12 0,-7 4 0 0,-14 11 0 16,1 8 28-16,4 7 4 0,-4 7 0 0,-1 12 0 16,5-8 0-16,4 15 0 0,-4 8 0 0,8 14 0 15,9 1-32-15,8-1 0 0,4-7 0 0,13 4 0 0,8-8 0 16,9 0 0-16,8-3 0 0,0-15 0 0,8-8 0 0,0-4-10 16,13-3 0-16,5-4 0 0,3-8 10 0,9-3 0 15,-1-7 0-15,26-1 8 0,-13-7-8 0,1-11 12 16,-5-12-4-16,4-7 0 0,-4-7-8 0,-8-8 0 15,-9-18 0-15,9-8 0 0,8 0 0 0,-8-8 0 16,4 1 0-16,-9-15 0 0,-8-8 0 0,1-3 12 16,-10-5-4-16,-3-10 0 0,-9 7-8 0,-4 0 0 15,0 8 0-15,-8-4 0 0,-9 3 0 0,-8 8-8 16,-9 12 8-16,-4 2 0 0,-16 16-9 0,-18 8 9 16,-12 14-10-16,-8 15 10 0,4 15-18 0,-4 15 2 15,-1 15 1-15,-11 14 0 16,-6 1-59-16,10 11-12 0,7 7-2 0,1 8-1 15,8-4-151-15,5-7-31 0,-56 59-5 0,51-37-2 0</inkml:trace>
  <inkml:trace contextRef="#ctx0" brushRef="#br0" timeOffset="152688.6071">17487 8512 3340 0,'-17'26'74'0,"9"-18"15"0,-5 7 3 0,5-8 1 0,-1 1-74 0,5 3-19 0,4-7 0 0,0 3 0 15,8-3 55-15,5 0 7 0,16 3 2 0,17-7 0 16,13 4-52-16,12-8-12 0,9-3 0 0,12-8 0 16,-12 0 0-16,8-8 0 0,-4-6 0 0,13-1 0 15,3-4-33-15,-3 4-10 0,-5 4-1 0</inkml:trace>
  <inkml:trace contextRef="#ctx0" brushRef="#br0" timeOffset="153224.6929">19525 7305 2451 0,'0'0'108'0,"0"0"24"16,-4-4-106-16,4 4-26 0,0 0 0 0,0 0 0 0,0 0 128 0,0 0 20 16,0 0 4-16,0 0 0 0,0 0-64 0,0 0-14 15,0 0-2-15,0 0-1 0,-13 8-26 0,1 7-5 16,-13 3 0-16,-1 12-1 0,-7 7 7 0,-9 19 2 15,0 15 0-15,-13 26 0 0,5 0-48 0,4-12 0 16,0 16-15-16,-5 7 4 0,-3 11 30 0,8 4 5 16,4-3 2-16,8-1 0 0,5 4-26 0,12 19-12 15,5-16 0-15,16-14 1 0,8-19 19 0,14-15 4 16,-1-7 1-16,17 0 0 16,4-15-76-16,12-8-15 0,1-7-3 0,13-11-947 15,-1-11-190-15</inkml:trace>
  <inkml:trace contextRef="#ctx0" brushRef="#br0" timeOffset="153618.6807">19542 8699 403 0,'-21'7'36'0,"12"-7"-36"0,-3 4 0 0,12-4 0 16,0 0 455-16,0 7 84 0,0 1 17 0,0-8 3 0,8 4-324 15,9-1-65-15,8 1-13 0,9 0-2 0,16-4-55 0,5 0-10 16,12-4-2-16,17 0-1 0,-5-3-31 0,22-4-7 15,12 3-1-15,17-7 0 0,-8 4-28 0,8 0-7 16,21-4-1-16,21 0 0 0,-25 0 6 0,-22 4 1 16,5-4 0-16,5 4 0 0,3-4-19 15,5 0 0-15,3 0 0 0,-3 0 0 0,-9 4 12 0,30-4 0 16,-13 4-1-16,8 4 0 0,-25 3-23 0,-8 0-4 16,-21 4 0-16,-4 0-1 15,-26 4-85-15,-12 0-17 0,-13-1-3 0,-12 1-1 16,-17 0-161-16,-12-1-32 0</inkml:trace>
  <inkml:trace contextRef="#ctx0" brushRef="#br0" timeOffset="153916.5833">20272 9273 1267 0,'0'0'112'0,"0"0"-89"0,0 0-23 0,8-4 0 0,0 4 363 0,5 0 68 0,-5 0 13 0,-8 0 4 16,0 0-243-16,0 0-48 0,0 0-9 0,9 7-3 0,-5 5-85 0,-4 2-18 16,0 5-3-16,-4 15-1 15,4 7-21-15,0 14-4 0,-4 9-1 0,-1 3 0 0,5-7-12 0,-4-5 9 16,-4-6-9-16,4-4 8 0,-1-4-8 0,5-4 0 15,0-4 0-15,0-3 0 16,5-4-83-16,7 0-9 0,1 0-1 0,3-7-913 16,5 0-182-16</inkml:trace>
  <inkml:trace contextRef="#ctx0" brushRef="#br0" timeOffset="154131.4884">20691 9645 3348 0,'8'23'74'0,"-8"-20"15"0,5 5 3 0,-5-4 1 0,0-4-74 0,8 7-19 15,-4-3 0-15,0-1 0 0,5 1 53 0,12 4 7 16,4-8 2-16,4 3 0 0,5-6-50 0,4-1-12 0,-5-7 0 0,13-4 0 16,0-4 28-16,5 4 2 0,-1-7 1 0,0-4 0 15,-4 3-31-15,1 1 0 0,3 3 0 0,0-3-10 31,1 7-133-31,-5-3-26 0,0 6-6 0</inkml:trace>
  <inkml:trace contextRef="#ctx0" brushRef="#br0" timeOffset="154505.4593">21689 9209 3272 0,'0'0'145'0,"0"0"30"0,0 0-140 0,0 0-35 15,-4 11 0-15,4 1 0 0,0-5 64 0,4 4 5 16,9 0 2-16,8 4 0 0,4-3-47 16,0 2-10-16,0-2-2 0,5 6 0 0,7 5 5 0,5-1 1 15,-4 4 0-15,12 4 0 0,-4 0-7 0,5 3-2 16,-1 1 0-16,-12-4 0 16,0-1-9-16,-5 9 8 0,5 3-8 0,-9 0 8 0,-8 0-8 0,-4 0-11 15,-4 0 3-15,-1 18 0 0,-12-3 8 0,-8 4 12 16,-9-1-2-16,-8 5-1 0,-4-5-6 0,-1-3-3 15,-3-7 0-15,-5-5 0 0,-4-10 0 0,4 0 0 16,5-12 0-16,3-3 0 0,5-5 0 0,4-2 0 16,4-5 0-16,5-7 0 0,12 0 0 0,-4-7 0 15,-1-8 0-15,5-8 0 0,9-10 0 0,-1-8 0 16,9-15 0-16,16-26 0 0,5-4 0 0,4-3 0 16,4-4 0-16,13-8 0 15,-4 12-26-15,-1 3-5 0,1 4-1 0,-1 7 0 0,-4 16 32 0,1 3 0 0,3 7 0 0,1 8 0 31,-1 8-211-31,-3 3-36 0</inkml:trace>
  <inkml:trace contextRef="#ctx0" brushRef="#br0" timeOffset="155122.7824">20330 7014 1940 0,'4'-37'86'0,"-4"22"18"0,0 15-84 0,9-11-20 0,8 3 0 0,-5-3 0 0,-3 4 211 0,-5-1 37 16,-4 8 8-16,0 0 2 0,0 0-104 0,0 0-21 16,-9 12-4-16,-3 10-1 0,-5 11-82 0,-4 20-17 15,-8 10-3-15,-1 15-1 0,1 0-25 16,8-10 0-16,0 2 0 0,4 9 0 0,5 3 0 0,-5-4 0 16,4-4 0-16,5-6 0 15,4-9-25-15,4 12-11 0,8-11-1 0,9-8-1 16,0-11-162-16,4-8-32 0,0-7-6 0</inkml:trace>
  <inkml:trace contextRef="#ctx0" brushRef="#br0" timeOffset="155445.6822">20582 7517 3135 0,'0'0'69'0,"0"12"15"0,-8-1 2 0,-5 0 2 0,0 4-71 0,1 0-17 0,-1 7 0 0,5-7 0 16,-5 4 72-16,5 3 12 0,-1-3 1 0,5 3 1 15,4 0-56-15,4 1-11 0,1 3-3 0,3 0 0 16,5 0-16-16,-1 0 0 0,-3-7 0 0,7-4 0 16,5-1 0-16,0-2 0 0,9-5 0 0,-5-3-9 15,4-4-2-15,1-4 0 0,-5-3 0 0,4-5 0 16,-4 1-1-16,-8-4-1 0,0-3 0 0,-9-1 0 16,5-11 13-16,-9 4 0 0,4-7 0 0,-3 3 0 15,-5-4 0-15,-5-10 0 0,1 3 0 0,-4 3 10 16,-1 9-10-16,-3 2 0 0,-1 9 0 0,-4 3 8 15,1 4-8-15,-1 7 0 0,-8 8 0 0,4-1 0 16,0 9 0-16,4-1-9 0,0 4 0 0,9 0 0 16,-5 0-56-16,13-4-11 0,0 7-3 0,4 1 0 15,5-8-41-15,3 4-8 0,1-7-1 0,8 3-715 16,0-4-142-16</inkml:trace>
  <inkml:trace contextRef="#ctx0" brushRef="#br0" timeOffset="155834.9985">21257 7465 1958 0,'-8'0'174'0,"-1"0"-139"16,5 0-35-16,-4 0 0 15,-1 4 257-15,-7-4 45 0,-1 4 9 0,0-1 1 0,-4 5-188 0,0-1-37 16,-4 4-8-16,-4 16-2 0,-5 2-49 0,9 9-9 16,-4-1-3-16,8 4 0 0,0 0-16 0,8-4 0 0,9-3 0 15,0-1 0-15,8-10 0 0,0-1 0 0,13-3 0 0,0-5 0 16,4-2-8-16,0-5 8 0,4-7-13 0,0 4 5 15,0-4 0-15,4-4 0 0,-8-3 0 16,5-1 0-16,-1-3-1 0,4-8 0 0,-4-3 0 0,0 0 0 16,-4-8 9-16,-4 4-8 0,4 0 8 0,0-8-8 15,-4 1 8-15,-5-5 0 0,5 1 0 0,-4 0 0 16,-1 11 0-16,-7 0-8 0,-1 11 8 0,0 4 0 16,-4 11 0-16,0 0 0 0,0 0 0 0,-8 22 11 15,3 11 1-15,-3 12 1 0,0 7 0 0,-5 8 0 16,0 0 17-16,5-5 3 0,-5 1 1 0,1 0 0 0,-5-11-19 15,5 0-4-15,3-4-1 0,1 0 0 0,-9 0 5 16,4-8 1-16,5 1 0 0,-5-4 0 0,5-8-16 0,-5 0 0 16,5 1 8-16,-5-8-8 0,1-4 0 0,-1 0-8 15,1-4 8-15,-5-3-13 16,0-4-71-16,0 0-15 0,-4-4-2 0,-4-7-1381 16</inkml:trace>
  <inkml:trace contextRef="#ctx0" brushRef="#br0" timeOffset="156224.6697">21928 6951 2649 0,'0'0'58'0,"0"0"12"0,0 0 2 0,0 0 4 0,0 0-61 0,0 0-15 0,0 0 0 0,0 0 0 16,0 0 156-16,0 0 29 0,0 0 6 0,0 0 1 15,0 0-154-15,0 0-30 0,-4 0-8 0,-9 7 0 16,1 5 42-16,-1 6 7 0,-3 1 2 0,-5 14 0 15,0 12-31-15,-5 4-7 0,-3 6-1 0,-4 20 0 0,-1-8-22 0,5-7-5 16,-5 3-1-16,9 4 0 0,4 4 16 16,4-4 0-16,5-4-10 0,3-7 10 0,9-4 0 0,0 8 0 15,9-12 0-15,3-7 0 0,5-3-14 0,-4-12 5 16,7-4 1-16,1 1 0 16,0-1-73-16,9-11-15 0,-1-3-2 0,0-5-1344 15</inkml:trace>
  <inkml:trace contextRef="#ctx0" brushRef="#br0" timeOffset="156755.7105">22302 6802 1382 0,'0'15'123'0,"0"-15"-99"16,0 0-24-16,0 0 0 0,-17 7 384 0,4 4 71 15,-4 1 14-15,1-1 3 0,-5 4-320 0,4 3-65 16,0 12-13-16,0 4-2 0,1 7-30 0,-5 15-6 0,8-4 0 0,0 4-1 15,5-12-15-15,4-3-4 0,0-3 0 0,4-5 0 16,4-3-28-16,0-4-7 0,4-4-1 0,1-3 0 31,-5 0-12-31,4-8-2 0,-3 0-1 0,-1-7 0 16,0 3-14-16,0-7-3 0,-4-4-1 0,4-7 0 16,1-7 13-16,-1-8 2 0,-4-8 1 0,4-11 0 0,-4-7-2 15,4 7 0-15,5-7 0 0,-1-7 0 0,4-1-45 0,1-3-10 16,0 3-2-16,-1 4 0 0,5 11 54 0,-4-14 10 0,-1 14 3 15,5 12 0-15,4 6 97 0,-9 5 19 0,-7 3 4 0,-1 5 1 16,4 2 0-16,5 5 0 0,-5 3 0 0,5 0 0 0,4 4-35 16,-5 4-6-16,5 4-2 0,4-1 0 0,-4 4-29 0,-1 0-5 15,1 1-2-15,4 3 0 0,-4-1-13 0,4 5 0 16,-4 0 0-16,4-1 0 0,-9 1 0 16,5 0 8-16,-4-1-8 0,-5 1 0 0,-4-4 0 0,-4 3 0 15,-4-3 8-15,-9 4-8 0,-7 0 12 0,-1 7-1 16,-5 0 0-16,-3-4 0 0,-9 4-3 0,-4-3 0 15,0-1 0-15,-4 0 0 0,8-3-8 0,5-4 10 16,12-4-10-16,4 0 10 0,5 0 4 0,3 1 1 16,1-1 0-16,4-4 0 0,4 4 3 0,4-3 1 15,4 3 0-15,9-4 0 0,8-3-4 0,5 4-1 16,7-8 0-16,-3 3 0 0,-1 1-29 0,1-4-5 16,-1 0-2-16,1 4 0 0,-9-4 22 0,5 0 0 15,-9 0 0-15,0 0 0 16,-1 0-51-16,-3 4-5 0,-4-4-2 0,-5 0-942 0,1 3-188 15</inkml:trace>
  <inkml:trace contextRef="#ctx0" brushRef="#br0" timeOffset="156949.7833">21819 7722 3110 0,'0'0'138'0,"-8"0"28"0,-1-3-133 0,9 3-33 0,0 0 0 0,9 7 0 16,-9-7 97-16,17-4 13 15,4 1 2-15,4-5 1 0,8-3-78 0,1-4-16 0,4-4-3 0,8 5-1 16,8-5 2-16,5 0 1 0,4 1 0 0,0 3 0 16,0 0-18-16,8-4 0 0,-8 1 0 0,4 3 0 15,-12 0-56-15,-1 4-4 0,-4-1-2 0,1 5-975 16,-9 3-195-16</inkml:trace>
  <inkml:trace contextRef="#ctx0" brushRef="#br0" timeOffset="157351.507">22637 7558 921 0,'0'0'40'0,"0"0"10"0,0 0-40 0,0 0-10 15,0 0 0-15,0 0 0 0,0 0 476 0,0 0 92 16,0 0 20-16,0 0 3 0,0 0-409 0,-8 4-82 16,-9 0-16-16,-4 7-3 0,0 0-63 0,4 0-18 15,-4 4 0-15,0 4 8 0,-4 0-8 0,0 3 0 16,0 0 0-16,0 1 0 0,4-1 35 0,-5 8 11 0,10-4 2 0,3-8 1 15,5 1-40-15,3 0-9 0,5-1 0 0,9-3 0 16,-1-4 25-16,9 4 6 0,-4 0 1 0,3-4 0 16,1 1-32-16,4 3-16 0,0-1 1 15,0-2 1-15,0 3 24 0,4-4 5 0,-4 7 1 0,0-6 0 16,0 2-16-16,-4-2-15 0,4 6 3 0,0 1 1 16,0-8 11-16,-9 4 0 0,-3-8 0 0,-1 5 0 15,-4-1 0-15,-8-4-12 0,0 1 4 0,-4-1 0 16,-5-3 21-16,-4-4 5 0,0 4 1 0,-3-4 0 15,-1 0-19-15,-5-4 0 0,1 0 0 0,0-3 0 16,0 3 0-16,-9-3 0 0,9-1 0 0,0-3-9 16,8-4 0-16,0 8 0 0,9-5 0 0,4 1 0 0,4-4-2 15,4 0 0-15,4 0 0 0,5 1 0 0,8-1-3 16,0-4-1-16,4 0 0 0,4 1 0 16,9-5-75-16,-4 1-15 0,8-4-3 0,4 0-1339 15</inkml:trace>
  <inkml:trace contextRef="#ctx0" brushRef="#br0" timeOffset="157704.4993">23312 6847 2678 0,'0'11'119'0,"0"-11"24"0,0 0-115 0,0 0-28 16,0 0 0-16,0 0 0 0,4 11 140 0,5-7 23 0,-5-1 4 0,9 9 1 16,-1-1-84-16,1 0-16 15,4 4-3-15,-1-4-1 0,1 4-25 0,4 11-6 0,4 8-1 0,5 7 0 16,-1 7-12-16,5 15-4 0,-1 4 0 0,1 4 0 16,-5 0-11-16,-4 15-5 0,0 11 0 0,1 11 0 15,-1-11 0-15,-9-4-8 0,5 4 8 0,-4 14-10 16,-4 1 10-16,-5 0 0 0,5-8 0 0,-9-18 0 15,-4 0 0-15,0 7 0 0,0 0 0 0,-4 4 0 16,0-8 0-16,-5 5 0 0,-3-1 10 0,-5 0-2 16,-4-4-8-16,-13 19 0 0,-8-3 0 0,0-5 0 15,5-14 0-15,-5-4 0 0,-9-4 0 0,-7-3 0 16,3-12-72-16,1-7-13 0,-1-7-3 0</inkml:trace>
  <inkml:trace contextRef="#ctx0" brushRef="#br0" timeOffset="161119.2539">22792 7003 806 0,'0'0'72'0,"-8"0"-58"16,8 0-14-16,0 0 0 0,0 0 248 0,0 0 46 16,0 0 10-16,0 0 1 0,0 0-185 0,0 0-36 0,4-7-8 0,4 7-2 15,1-4-56-15,-1 8-18 16,-8-4 10-16,13 0-10 0,-1 3 57 0,1 1 7 0,8-8 0 0,-8 8 1 15,3 4-3-15,-3 3-1 0,-1 7 0 0,1 16 0 16,0 3 4-16,-1 4 1 0,-3 4 0 0,3 7 0 16,-3 0-22-16,-1 0-4 0,-4 1 0 0,0 6-1 15,1 5 2-15,-1 3 1 0,-4 3 0 0,0-2 0 16,0-5-42-16,-13-7 0 0,-8-8 0 0,4 1 0 16,5-5-12-16,-5-10-2 0,-8 7 0 0,-4-4 0 15,-18 0 14-15,5-3 0 0,-4 3 0 0,0 1-1385 16</inkml:trace>
  <inkml:trace contextRef="#ctx0" brushRef="#br0" timeOffset="219253.1622">9568 17512 691 0,'-4'0'61'0,"0"0"-49"15,4 0-12-15,0 0 0 0,-4-7 200 0,-1-4 36 16,1 3 8-16,4 1 2 0,4-5-94 0,-4 1-20 16,0 0-3-16,5-4-1 0,3 4-17 0,-8 0-4 15,4 3-1-15,-4 8 0 0,0 0 46 0,0 0 10 16,0 0 2-16,0 0 0 0,0 0-62 0,0 0-12 16,4 12-2-16,5 10-1 0,-5 8-15 0,4 11-2 15,1 11-1-15,8 15 0 0,-5 8-69 0,1-5 0 16,-5 1-17-16,5 0 3 0,4-15 14 0,-9 0 0 15,4-8 0-15,-3-3 10 0,3-8-10 0,1-11 0 16,-5 0 0-16,1-7 0 0,-1-4 9 0,5-8 0 16,-1 1 0-16,-3-8 0 15,3 0-32-15,-3-11-6 0,-1-1-2 0,0-6 0 0,-3-5 15 0,3-3 4 0,-4-3 0 16,0-9 0-16,-4-6-4 0,0-1-1 16,-4-7 0-16,4-4 0 0,0-4 4 0,4 1 1 0,-4 3 0 0,5 0 0 15,-1 4 12-15,4 7 10 0,1 8-2 0,3 3 0 16,-3 12-16-16,-1 7-4 0,5 4-1 0,3 7 0 15,-3 8 21-15,4 10 5 0,4 9 1 0,-5 14 0 16,10 8 18-16,-5 7 3 0,0 8 1 0,0-1 0 16,-1-3-14-16,-3 0-2 0,0 0-1 0,4-8 0 15,-8-3-9-15,3-11-2 0,-3-5 0 0,4-2 0 16,-5-5-8-16,-3-7-16 16,3-4 4-16,-3-7 1 0,3-1-13 0,-8-3-2 0,5-7-1 0,-1 0 0 15,-4-8-7-15,5 0-2 0,-9-8 0 0,0-3 0 0,4-7 13 0,-4-8 3 16,0-8 0-16,0-7 0 15,0 1-12-15,4-1-1 0,0-4-1 0,1 4 0 0,7 4 46 16,-3 0 10-16,3 7 2 0,5 8 0 16,0 3-39-16,4 8-7 0,0 4-2 0,4 11 0 0,0 3 67 0,4 16 13 15,5 7 2-15,-1 11 1 16,1 7-5-16,-5 12-1 0,1 11 0 0,-5 0 0 0,0 7-27 0,-4-3-6 16,0 7 0-16,-4-4-1 0,-5-7-19 0,5-8 0 15,-4-3 0-15,3-8 0 16,-3-3-103-16,0-8-24 0,-5-4-5 0,5-7 0 0</inkml:trace>
  <inkml:trace contextRef="#ctx0" brushRef="#br0" timeOffset="220793.7492">11191 16521 633 0,'0'0'56'0,"0"0"-44"0,0 0-12 0,0 0 0 16,-12 7 296-16,3 1 58 0,9-8 11 0,0 0 3 15,-8 4-113-15,-5 3-23 0,1-3-4 0,-1-1 0 16,13-3-84-16,-8 4-17 0,-5-4-3 0,-3 4-1 16,3-4-60-16,0-4-12 0,-3 4-3 0,-1 4 0 15,0-4-24-15,0 7-4 0,0-3-2 0,1 4 0 16,-1 6-10-16,0 5-8 0,0 7 12 0,1 8-12 16,3 7 0-16,5 3 0 0,3 9 0 0,5 6 0 15,0 1 0-15,5 3 0 0,-1 1 0 0,8-1 0 16,5-11 0-16,0-7 0 0,-4-8 0 0,12-3 0 0,0-8 0 15,-4-4 0-15,8-7 0 0,1-4 0 0,-1-3 0 0,4-5 0 16,9-6-8-16,-8-5 8 0,-9-3 22 0,4-8 7 16,13-3 2-16,-12-8 0 15,-13 0-48-15,4-7-10 0,4-4-1 0,-4-7-1 0,-5-1 29 16,-11 1 0-16,-5-8 0 0,0-4 0 0,0 1-8 0,-5-1 8 16,-16-3-13-16,1-4 5 0,7 14 8 0,-12 5-13 15,-5 3 5-15,-7 12 8 0,7 7 0 0,-3 7 0 16,-5 11 0-16,0 8 0 0,5 8 0 0,-1 7 0 15,5 11 0-15,8 4 0 16,0 3-19-16,4 5-5 0,13-9-2 0,4 5 0 16,8-8-191-16,5-7-39 0</inkml:trace>
  <inkml:trace contextRef="#ctx0" brushRef="#br0" timeOffset="221054.9064">11774 16230 2880 0,'0'0'128'0,"-8"0"25"0,0 4-122 0,-1-4-31 0,9 0 0 0,-4 4 0 15,-9-1 114-15,5 1 17 0,8 0 3 0,-8 7 1 16,-1-3-63-16,-3 3-13 0,-1 4-3 0,5 3 0 16,-1 8-27-16,-7 8-5 0,-1-1-2 0,0 12 0 15,0 4-11-15,5 6-3 0,-1-2 0 0,0 3 0 16,5-1-8-16,8 1 0 0,0-3 0 0,8-1 0 15,-3-4 0-15,7-3-9 0,9-4 9 0,4-4-13 16,1-3-80-16,3-12-16 0,9-3-3 0,8-4-1 16,-4-12-93-16,-5 1-18 0,-7 0-4 0,8-8-985 15</inkml:trace>
  <inkml:trace contextRef="#ctx0" brushRef="#br0" timeOffset="221225.046">11951 16566 2073 0,'8'11'184'0,"-8"-11"-147"16,-4 15-29-16,0 3-8 0,-1 1 300 0,1 3 60 16,4 4 11-16,-4 4 2 0,-13 0-250 0,13 0-51 15,12 0-9-15,-8 3-3 0,-4-3-44 0,4-4-16 16,9 4 9-16,-1-4-9 16,0-4-68-16,5-3-20 0,-5-4-3 0,13-8-1439 0</inkml:trace>
  <inkml:trace contextRef="#ctx0" brushRef="#br0" timeOffset="221418.5356">12101 16249 3146 0,'-29'11'140'0,"29"-11"28"0,0 0-135 0,9 4-33 0,-9-4 0 0,8 11 0 16,9 0 93-16,4 4 12 0,8 4 3 0,0 3 0 15,1 0-56-15,3 4-10 16,5 4-2-16,4 0-1 0,4 0-29 0,-8-4-10 0,-5 4 0 0,1 0 9 0,-5 3-6 15,-16 1-3-15,-13 7 0 0,0 3 0 16,8 5-24-16,-12 3-5 0,-13 4-1 0,5 0-1044 16,3 0-209-16</inkml:trace>
  <inkml:trace contextRef="#ctx0" brushRef="#br0" timeOffset="221851.9929">13548 16491 3312 0,'0'0'73'0,"0"0"15"0,0 0 4 0,-8 4 0 0,-5 3-74 0,5 1-18 0,-4 3 0 0,-1 4 0 15,-4 3 52-15,5 9 6 0,-5 2 2 0,4 16 0 0,-4 7-37 0,5 15-7 16,-1 8-2-16,5 18 0 0,4 0-14 16,-1 4 0-16,5-4 0 0,0 12 0 0,5-8 0 15,-1-4 0-15,0-4 0 0,0 1 0 16,5-16-9-16,-5-7-5 0,8-7-1 0,-3-8 0 16,-1-7-110-16,1-8-23 0,3-4-4 0,1-10-800 15,4-8-160-15</inkml:trace>
  <inkml:trace contextRef="#ctx0" brushRef="#br0" timeOffset="222159.6129">13792 17523 2887 0,'-34'30'128'0,"26"-15"26"0,-9 0-123 0,4 4-31 16,1 3 0-16,3-3 0 0,1-1 106 0,4 1 15 15,4-4 3-15,0 0 1 0,0 3-77 0,12-3-16 16,1 0-4-16,4 0 0 0,0-4 8 0,8 4 0 0,0-4 1 15,0-7 0 1,4 0-61-16,1-4-13 0,3-4-3 0,-3-3 0 0,-1-1 25 0,0-3 5 0,-8 0 1 0,5 0 0 16,-14-8-3-16,1 0-1 0,-1 1 0 0,-8-1 0 15,1 0 5-15,-1-3 8 0,-8 0-13 0,-5-4 5 16,-3-4 8-16,-5 4 0 0,-4-8 0 0,0 4 0 16,-4 1 0-16,0-1 0 0,4 7 0 0,-4 5 0 15,-1 7 0-15,5 3 0 0,-4 1 9 0,0 7-9 16,4 7 0-16,4 4-12 0,1 1 0 0,3 2 0 15,13 5-12-15,0-4-1 0,4 0-1 16,9-4 0-16,8 0-189 0,0-7-37 0,8 0-8 16</inkml:trace>
  <inkml:trace contextRef="#ctx0" brushRef="#br0" timeOffset="222541.472">14450 17173 3049 0,'-21'22'67'0,"9"-10"13"0,-1-5 4 0,-4 1 2 0,5 3-69 0,-1-4-17 16,-4 4 0-16,5-3 0 0,3 3 78 0,1-4 12 16,-5 5 2-16,5-1 1 0,0 4-59 0,-1 3-12 15,5 8-2-15,0 4-1 0,-5 0-19 0,9 4 0 16,0 3 8-16,0 4-8 0,5-4 0 0,-1 0 0 16,4-3 0-16,1-8 0 15,3 0-25-15,1-7-6 0,4-1-1 0,-1-6 0 0,1-9 12 0,8 1 3 16,-4-8 0-16,0-7 0 0,0-8 5 0,0 1 2 0,-4-8 0 15,4-4 0-15,0 0 10 0,0-3-12 16,-9-1 12-16,5-7-12 16,-8 4-14-16,-1-8-3 0,-4-3-1 0,-4-1 0 0,-4 4 11 0,0 1 3 0,0 6 0 0,-5 9 0 15,1 10 24-15,-1 4 6 0,1 11 1 0,0 4 0 16,3 15 45-16,-3 8 8 0,8 18 3 0,0 7 0 16,8 12-19-16,1 3-3 0,8 8-1 0,4 7 0 15,4-3-19-15,-4-5-4 0,4-2-1 0,-4-1 0 16,0-11-24-16,-4-1 0 0,-1-6 8 0,1-1-8 15,-8-10 0-15,3-9 0 0,-8-3 0 0,5 1 0 16,-9-9-61-16,0 1-8 0,-9-4-2 16,1 0-1468-16</inkml:trace>
  <inkml:trace contextRef="#ctx0" brushRef="#br0" timeOffset="222931.0377">15163 16472 172 0,'4'12'16'0,"-8"-5"-16"0,0-3 0 0,-4 3 0 16,-1 1 656-16,-3-1 128 0,-1 1 25 0,0-1 6 15,1 4-567-15,-5 8-112 0,-4 0-24 0,0 3-4 16,0 4-59-16,-4 8-12 0,0 3-2 0,-4 8-1 16,3 3-22-16,5 8-12 0,-4 15 12 0,4 14-12 15,9-3 8-15,3 12-8 0,5 6 0 0,8 19 0 16,5 1 0-16,3-1 0 15,9-7 0-15,9 0 0 0,-1-16-51 0,13-6-7 0,0-16-2 16,8-3 0-16,-4-19-72 0,9-7-14 0,-1-11-3 16,9-8-1-16,-4-11-64 0,0-15-13 0,62-15-2 15,-24-19-821-15</inkml:trace>
  <inkml:trace contextRef="#ctx0" brushRef="#br0" timeOffset="223165.945">16447 16312 2955 0,'-17'8'131'0,"17"-8"27"0,0 0-126 0,0 0-32 16,0 0 0-16,0 0 0 0,0 0 59 0,0 0 5 16,0 0 2-16,-9 11 0 0,5 0-32 0,0 11-6 15,-4 8-2-15,8 15 0 0,0 7-16 0,4 4-10 16,0 4 12-16,0-4-12 0,5-1 8 0,-5-10-8 15,4 0 0-15,1-4 0 0,-1-8-8 0,-4 1-6 0,0-8-1 0,1 0 0 32,-1-7-159-32,-4-1-32 0,-4-3-6 0</inkml:trace>
  <inkml:trace contextRef="#ctx0" brushRef="#br0" timeOffset="223384.613">15390 17471 3078 0,'-30'37'136'0,"22"-22"28"0,0-7-131 0,3-1-33 0,1 1 0 0,4-8 0 16,0 0 73-16,21-4 8 0,4-3 2 0,13-5 0 16,4-6-41-16,12-5-8 0,14-3-2 0,20-7 0 15,8-1-13-15,9-7-3 0,0-3-1 0,16-5 0 16,5 1-15-16,4 3 0 0,-8-4 8 0,21-3-8 16,-5 11 0-16,-4-3 0 0,5 3 0 0,7 0 0 0,-16 3 0 0,0 5 0 15,-12-1 0-15,-1 4 0 16,-29 8-76-16,-12 3-14 0,-9 5-3 0,-17 10-1391 15</inkml:trace>
  <inkml:trace contextRef="#ctx0" brushRef="#br0" timeOffset="223613.4781">16283 17449 1555 0,'-17'-8'138'0,"9"1"-110"16,-1 3-28-16,1-3 0 0,0-1 260 0,-1 1 46 15,1 3 10-15,4 0 1 0,4 4-142 0,0 0-29 16,-9 4-6-16,5 0 0 0,-4 7-58 0,4 8-11 0,4 10-3 0,-5 12 0 16,10 8-26-16,-1 14-6 0,4 1 0 0,1 10-1 15,-1-10-22-15,4-1-4 16,5-3-1-16,0-1 0 0,0-10-8 0,0 3 0 0,4-8-10 0,-5-3 10 16,5-3-148-1,-4-8-23-15,0-8-5 0</inkml:trace>
  <inkml:trace contextRef="#ctx0" brushRef="#br0" timeOffset="223795.596">16585 17803 1900 0,'-8'33'84'0,"3"-21"18"0,5-12-82 0,0 11-20 0,5-4 0 0,3-3 0 0,0 0 276 0,1-1 52 15,3-3 9-15,9-3 3 0,0-8-249 0,4-1-50 16,1-6-9-16,3-1-3 0,5 0-29 0,-1-3 8 15,5-4-8-15,4 0 0 16,4 0-76-16,-4-4-17 0,-4 4-4 0,-1-4-1242 16</inkml:trace>
  <inkml:trace contextRef="#ctx0" brushRef="#br0" timeOffset="224168.8462">17042 17281 3268 0,'-21'4'145'0,"21"-4"30"0,0 0-140 0,0 0-35 16,0 0 0-16,0 0 0 0,13 0 66 0,-5 4 6 0,5-1 2 15,8 1 0-15,8 4-51 0,0-1-11 0,5 4-1 0,0 0-1 16,-1 8-10-16,1 0 0 0,-1-1 0 0,5 5 0 16,-5-1 16-16,1 4 2 0,0 0 0 0,-1 4 0 15,-4 0-18-15,5-4 0 0,0 7 0 0,-1 1 0 16,-8-1-8-16,0 5-9 15,-8-5-2-15,-4 5 0 0,-9-5 19 0,-4 4 0 0,4-3 0 0,-8 3 0 16,-9-3 0-16,-3-5 0 0,-9 1 0 0,-9 0 0 16,5 0 9-16,-9-8 6 0,8 1 1 0,-3-8 0 15,-1-4-16-15,5-4-18 0,-5 1 4 0,5-8 1 16,8-4 13-16,0 0 0 0,4-7-10 0,9-8 10 16,0 1 0-16,8-8 0 0,0-8 0 0,4-3 0 15,13-8 0-15,-1-7 0 0,5-4 0 0,4-4 0 0,1-3-8 0,7 3 8 16,1 1-10-16,4-5 10 0,3 1 0 0,6 4 0 15,-5-5 0-15,-1 1 0 16,6 7-43-16,-1-4-2 0,0 1-1 0,4 3-979 16,-8 0-196-16</inkml:trace>
  <inkml:trace contextRef="#ctx0" brushRef="#br0" timeOffset="224417.0574">17805 16163 3488 0,'-8'4'77'0,"8"-4"16"0,0 0 3 0,0 0 1 0,0 0-77 0,13 4-20 15,3-1 0-15,5 1 0 0,5 4 46 0,11 3 6 0,5 0 0 0,4 4 1 16,1 7-41-16,7 8-12 0,1 0 0 0,12 18 0 16,-4 4 0-16,4 8 0 0,4 3 0 0,0 4 8 15,-12 1-6-15,-4-1-2 0,-14 7 0 0,-3 16 0 16,-13 3 0-16,-8 4 0 0,-4 0 0 0,-13 11 0 15,-4-8 0-15,-5 8 0 0,-12 4 0 0,-8 0 0 16,-5-11-24-16,-8-5-4 0,0 1 0 16,9-18-1582-16</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2-14T22:06:40.707"/>
    </inkml:context>
    <inkml:brush xml:id="br0">
      <inkml:brushProperty name="width" value="0.05292" units="cm"/>
      <inkml:brushProperty name="height" value="0.05292" units="cm"/>
      <inkml:brushProperty name="color" value="#FF0000"/>
    </inkml:brush>
  </inkml:definitions>
  <inkml:trace contextRef="#ctx0" brushRef="#br0">1348 13920 518 0,'0'0'23'0,"0"-11"5"0,0 3-28 0,4-3 0 16,4 3 0-16,-8-3 0 0,13 4 155 0,-5-1 25 16,5 1 6-16,8-1 1 0,-13 1-142 0,18-4-28 15,-10 3-5-15,9 5-2 0,-8-5-10 16,8 1 0-16,5-1 0 0,-1 1 0 0,0 3 0 0,1-3 12 16,-1-1-12-16,1 4 12 0,7-3 16 0,-7-4 3 15,3 3 1-15,5 5 0 0,-5-5 19 0,5 1 4 16,-8-4 1-16,3 7 0 0,5-4-36 0,-5 1-6 15,9 3-2-15,-4 1 0 0,4-5-12 16,0 1 11 0,-8 3-11-16,8 0 10 0,-1 0 6 15,-7 1 2-15,4-1 0 0,4 0 0 0,-13 1 9 0,-4 3 1 0,5 0 1 16,-14 0 0-16,10 0-29 0,-10 0 0 0,-3 3 0 0,-1 1 0 0,-3 0 0 0,3-1 0 0,-12-3 0 16,9 8 0-1,-9-1-96-15,4 5-21 0,-8 17-5 0,-9-3-1 0</inkml:trace>
  <inkml:trace contextRef="#ctx0" brushRef="#br0" timeOffset="1744.8457">9111 13834 806 0,'0'0'72'0,"0"-7"-58"0,0-1-14 0,0 1 0 15,0-1 147-15,8 1 26 0,-3-4 6 0,7 3 1 16,1 1-113-16,4-5-23 0,-1 5-4 0,10 3 0 16,7-3-30-16,1-1-10 0,8 8 0 0,8-3 9 15,9 3-9-15,4 3 12 0,-1-3-12 0,6 8 12 16,3-4-12-16,9 3 0 0,8 0 0 0,4 1 0 16,4-1 13-16,1 1 1 15,-1-1 0-15,9-3 0 16,4 3-3-16,4 1-1 0,1-8 0 15,-1 4 0-15,-4-4 13 16,0 0 2-16,8 0 1 0,-3-4 0 16,-9 4 28-1,-1-4 6-15,5 0 0 0,-4 1 1 0,0-1 3 16,-4 0 0-16,-1 4 0 0,1 0 0 0,-9 0-42 0,-4 0-8 0,-8 0-2 0,0 4 0 0,4 0-4 0,-9-1-8 16,-8 5 11-16,-4-4-11 0,-8 3 8 0,-5-3-8 0,0 3 0 0,-12 1 0 0,0 3 0 0,-9 0 0 0,1-3-8 0,-14-1-679 15,1 0-135-15</inkml:trace>
  <inkml:trace contextRef="#ctx0" brushRef="#br0" timeOffset="18147.603">18468 4156 1004 0,'-21'-4'44'0,"17"4"10"0,4 0-43 0,-4 0-11 0,-5 0 0 0,1 0 0 15,4 0 163-15,0 0 30 0,-9 0 7 0,9-7 0 16,-5 7-57-16,1-4-12 0,4-3-3 0,0 7 0 15,-1-12 0-15,5 5 0 0,5-4 0 0,-1 3 0 16,0-10-102-16,4-1-26 0,1 0 0 0,8-3 0 16,-1 0 0-16,1-8 0 0,0 4 0 0,4-8 0 15,4-3 40-15,0-4 4 0,-4 4 0 0,9-4 0 16,-1-4-20-16,0-3-3 0,1-1-1 0,7-7 0 16,1 0-3-16,4 4-1 0,8-4 0 0,9 0 0 0,-9 12-25 15,1-9-6-15,3 9-1 0,5 3 0 0,-4-4 64 16,-1 8 13-16,1-1 3 0,12 1 0 15,-4 0-64-15,4 11-10 0,4-11-3 0,0 7-1 16,5 4 14-16,-5 0 0 0,0 7 0 0,9-11 0 0,-4 12 8 0,3-5 5 16,-3 1 1-16,12 7 0 0,-4 4-14 0,-5 0 0 15,5-4 0-15,4 7 0 0,0 4 0 0,-4 4 0 16,4 0 0-16,0 4 0 0,-4 0 0 0,-4 7 0 16,0 8 0-16,4-4 0 0,-5 0 0 0,5 7 0 0,4 8 0 15,0 7 0-15,-4-7 0 0,-8 3-18 0,-5 5 4 16,9-1 1-16,-1-7 21 0,1 7 4 0,-4-4 0 0,3 12 1 15,-7-4-13-15,-10 4 0 16,1 3 0-16,0 1 0 0,-12-8 0 16,-1 4 0-16,0-1 0 15,1-3 0-15,-1 0 0 16,-8 4 0-16,-4 3 0 0,-5-3 0 16,5 0 0-16,-9 7 0 0,1 4 0 15,-5 4 0-15,0-1 0 0,-8 1 9 16,4-1-9-16,0 1 8 0,-9 0-8 15,1-8 0-15,-9 4 0 0,4 3-11 0,-3-3 11 16,-1 4 0-16,-4 0 0 0,-4 7 0 16,-1-12 0-16,-3 9 0 0,-5-8 0 0,1 7 0 0,-1-14 23 0,5-1 6 0,-5 4 2 0,-3 4 0 0,-5-4-23 0,4-3-8 0,4-5 0 15,1 5 0-15,-1-4 8 0,-4-1-8 0,-4-3 0 0,-4 4 9 0,4-8-9 0,-4 1 0 0,-4-5 0 0,-5 1 8 0,5-1-8 0,-1-3 10 16,-3 4-10-16,-9-1 10 0,4-11-10 16,-8 4 12-16,-4 4-12 0,-5-4 12 0,-4-3-12 0,1-1 10 15,3-3-10-15,-8-1 10 0,5 1-10 0,3-4 8 16,1 0-8-16,-1-4 8 0,5 0 1 0,-9 8 0 15,-4-15 0-15,0 10 0 0,-4-10 3 0,4 7 0 16,4-3 0-16,-8-1 0 0,4 1-12 0,0-1 0 16,-4 1 0-16,-4-5 8 0,0 5-8 0,-5-1 0 15,-3-3 9-15,-5 0-9 0,4 3 13 0,5-7-1 16,-1 0-1-16,-8 0 0 0,13-4 17 0,-5 1 4 16,1-1 1-16,-1-3 0 0,5-1-41 0,4-3-9 15,0 0-2-15,-4-4 0 0,3-8 19 0,-3 5 8 16,8-8-8-16,-4 3 12 0,-4 1 0 0,4-4 0 15,4 0 0-15,-8 0 0 0,3-4-12 0,5 0-12 16,-8 0 3-16,-8-3 0 0,7 3 9 16,5-4 0-16,0 1-9 0,0-1 9 0,4-3-8 15,4 0 8-15,1-4-10 0,-5 0 10 16,0 7-9-16,4 1 9 16,9-1-8-16,4 4 8 0,4-7 12 15,0 4 7-15,4-1 1 0,4 4 1 16,9 0-83-16,8-3-17 0,5-4-3 0,8-16-1422 0</inkml:trace>
  <inkml:trace contextRef="#ctx0" brushRef="#br0" timeOffset="19134.8419">19500 3888 1998 0,'0'0'44'0,"-13"0"8"0,1 0 3 0,-9 0 1 0,0 0-44 0,4 0-12 15,-8 0 0-15,8 0 0 0,-4 3 128 0,4-3 23 0,1-3 5 0,7-1 0 16,1 0-54-16,-1 4-11 16,5-4-3-16,0-3 0 0,4 0-19 0,4-5-4 15,0 1-1-15,5-15 0 0,8 4-47 0,8-8-9 0,0 0-8 16,8 0 9-16,5-7-9 0,4-4 0 0,4 0 0 0,5-4 0 16,-1 1 0-16,4 3 0 0,1-4-9 15,-1 8 9-15,-3-4 0 16,-5 7 0-16,0 8 0 15,0-4 0-15,-4 8 0 16,-4 3 0-16,0 8 0 0,-5-4 0 0,1 11 0 0,3-7 0 0,-3 4 0 16,4 7 0-16,4 0 0 0,0 3 0 0,-5 1 0 0,10 0 0 0,-10 3 0 0,5 1 0 0,0 3 0 0,4 0 0 15,0 0 0-15,1 1 0 0,-1 6 0 0,4 1 0 16,-4-4 0-16,0 3 0 0,5 1 0 0,3 3 0 0,-4 4 0 0,1 4 0 16,-5-7 0-16,4 10 0 0,-8-7 0 0,0 0-8 15,0 4 8-15,-4 0 0 0,-5 3 0 0,-7-3 0 16,-1 0 0-16,-4 4 0 0,0 3 12 0,-9-7-4 15,-8 3-8-15,5 5 12 0,-1-1-12 0,1-7 11 16,-1 3-11-16,0 4 10 0,-3-7-10 16,7 0 0-16,1 0 0 0,4 0 0 0,4-4 0 0,-1 4 0 15,6-8 0-15,3 0 0 0,-4 1 0 0,5-1 0 16,-1-3 0-16,0-1 0 0,1 1 0 0,-5 0 0 16,4-5 0-16,-4 1 0 0,0 0 0 0,1 4 0 15,-5-8 0-15,0 8 0 0,-5-8 0 0,1 4 0 16,-4 0 0-16,-5 0 0 0,-4 0 0 0,0 7 0 15,-8 4 0-15,0 0 0 0,-13 8 10 0,5 7-10 16,-9 0 12-16,0 0-12 0,-4 3 11 0,-5-3-11 16,5 4 10-16,-4-4-10 0,4 0 8 0,-9 0-8 15,5 0 0-15,-5 0 0 0,9 0 8 0,0-8-8 16,-5 1 0-16,5-4 9 0,4 3 3 0,5-10 0 0,-5-1 0 0,0 4 0 16,0-7-2-16,0-1 0 0,0 1 0 0,-5-4 0 15,1 0-10-15,0 0 12 0,-8-4-12 0,-1-4 12 16,-4 1-12-16,-4-1 12 0,0-3-12 0,-8 0 12 15,4-4-12-15,-9 0 10 0,5 0-10 0,-4 0 10 16,-1-4-10-16,1-3 0 0,7-1-12 0,-3-3 12 16,8 0 0-16,0-4 0 0,0 0 0 0,0-4 0 15,0 1 0-15,5 3 0 0,-1 4 0 0,0-4 0 0,0 4 0 16,5 7 0-16,8 0 0 0,-5 4 0 0,5 4 8 16,0 0 8-16,4 3 3 0,4 0 0 0,0-3-19 0,5 4 0 15,8-5 0-15,-5 5-9 0,5-4 9 0,4-4-12 16,0 0 12-16,0 0-12 0,0 0 12 0,0 0-10 15,0 0 10-15,0 0-10 0,0 0 10 0,0 0-8 16,0 0 8-16,0 0-8 0,0 0 16 0,-4-8 3 16,0 1 1-16,0-8 0 0,-1 4-12 0,1-4 10 15,0-4-10-15,-4 4 10 0,-1-4-10 0,1 8 0 16,4 0 0-16,-5 11-11 16,1-11-25-16,-5 11-6 0,-4 11-1 0,5-3 0 15,-5 14-101-15,0 4-20 0,1 0-4 0,-1 4-688 16,0 3-137-16</inkml:trace>
  <inkml:trace contextRef="#ctx0" brushRef="#br0" timeOffset="19855.3318">23870 2580 748 0,'0'0'67'0,"0"0"-54"0,0 0-13 0,-4-8 0 16,4 8 425-16,-4-7 83 0,0-5 16 0,-1 9 3 15,-3-5-339-15,4 8-68 0,-5-7-14 0,1 7-2 16,-9 0-64-16,-4 0-12 0,0 7-2 0,-8 1-1 16,-13 7 11-16,4 3 3 0,0 5 0 0,1 6 0 15,-5-2-31-15,4-1-8 0,4 3 0 0,9-6 0 16,4 3 11-16,9 0-3 0,3 0 0 0,9-4 0 0,9 1-8 0,3 7 0 16,9-8-10-16,9 0 10 0,-1 4 0 0,5-3 0 15,8 3 0-15,-1-4 0 0,1 1 8 0,-4 3 5 16,8-8 1-16,-4 12 0 0,-4-11 8 0,-4-1 2 15,-5 5 0-15,4-1 0 0,-3-3-16 0,-9-1-8 16,-9-6 8-16,-3 2-8 0,-5-2 12 0,-12 6-1 16,-5 1-1-16,-12 0 0 0,-9-1 2 0,1 8 0 15,-9-7 0-15,4 0 0 16,-12-1-46-16,-5 1-9 0,-12-1-1 0,4 1-966 16,9 7-193-16</inkml:trace>
  <inkml:trace contextRef="#ctx0" brushRef="#br0" timeOffset="20749.7959">20527 5173 1468 0,'0'0'32'0,"0"0"8"0,0 0 0 0,-12 8 1 0,-5-1-33 0,4 4-8 0,1-11 0 0,-1 8 0 16,1-4 144-16,3 3 26 0,1-7 6 0,-5 4 0 15,9-1-65-15,4-3-14 0,0 0-2 0,0 0-1 16,0 0-30-16,0 0-5 0,0 0-2 0,-8 0 0 16,-1 0 6-16,9 0 1 0,-8-3 0 0,4 6 0 15,-5 1 0-15,1-4 0 0,0 0 0 0,-1-4 0 16,-3 1-52-16,-1-1-12 0,-4 4 0 0,-8-15 0 16,0 4 0-16,0 0 0 0,0 0 0 0,-5-4 0 15,1 0 54-15,4 0 8 0,-5 0 2 0,-3 0 0 0,4 0-52 0,3-3-12 16,-3 3 0-16,4 0 0 0,-9-4 0 0,9 0 0 15,-4-3 0-15,4 0 0 0,4-1 0 0,4 1 0 16,0 3 0-16,0-7 0 0,1 4 0 0,-1 0 0 16,0-5 0-16,4 5 0 0,1 3 0 0,-1-3 0 15,1 3 0-15,3 1 0 0,1 3 0 0,-1-4 0 16,1 4 0-16,0 4 0 0,4 0 0 0,-1 4 0 16,1-8 0-16,4 7 0 0,-4 1 0 0,0 3 0 15,4-3 0-15,-4-1 0 0,4 8 0 0,0-7 0 16,0 3 0-16,0 4 0 0,-5-4 0 0,1-7 0 15,0 11 0-15,4-4 0 0,-4 1 0 0,0-5 0 16,-1 1 0-16,1 3 0 0,0-3 0 0,0 3 0 16,-5-4 0-16,5 8 0 0,-4-7 0 0,-1 3 0 15,5 4 0-15,0 4 0 0,0-4 0 0,-5 7 0 16,5-7 0-16,-4 4 0 16,4 4-48-16,-1-1-13 0,1 0-3 0,0 5 0 15,0-9-77-15,0 5-16 0,0-1-3 0,-1-3-1062 0</inkml:trace>
  <inkml:trace contextRef="#ctx0" brushRef="#br0" timeOffset="22650.3799">18598 4924 1933 0,'0'0'85'0,"-4"7"19"0,-4-7-84 0,-5 4-20 15,5-4 0-15,-1 0 0 0,9 0 160 0,0 0 27 16,0 0 5-16,0 0 2 0,0 0-82 0,0 0-17 15,0 0-3-15,0 0-1 0,4-4-51 0,9-3-11 16,4-5-1-16,4 5-1 0,-4-4 0 0,8 3 0 16,0 1 0-16,8-4 0 0,-3 3-10 0,7 1-1 15,5-4-1-15,0-1 0 0,0 5-4 0,4-4-1 16,-4 3 0-16,5-7 0 0,-10 4 14 0,1 0 2 16,0 0 1-16,-9 3 0 15,0-6-73-15,-12 2-14 0,0 1-4 0,4 0 0 16,-4 0-102-16,-5 7-21 0,-3-15-4 15,-1 8-1-15</inkml:trace>
  <inkml:trace contextRef="#ctx0" brushRef="#br0" timeOffset="22898.5265">19013 4517 864 0,'0'0'38'0,"-4"12"8"0,0-9-37 0,-4 1-9 0,-1 7 0 0,9-11 0 16,0 0 500-16,0 0 99 0,0 0 19 0,0 0 4 15,9 4-443-15,-1 3-89 0,5 1-18 0,8-1-3 16,-1 1-57-16,10-5-12 0,-1 1 0 0,9 0 0 0,-4 3 0 0,-1-3 0 16,5-4 0-16,-5 8 0 0,1-8 0 0,-5 7 0 15,1-3 0-15,-9 3 0 0,0-3 0 0,-9 3 0 16,-3 5 0-16,-5 2 0 16,-4-6 0-16,-4 11 0 0,-5-1 0 0,-8 5 0 0,1-1-12 0,-5 0 2 15,-5 4 1-15,-7 0 0 16,-1 1-61-16,5-9-12 0,4 5-2 0,0-5-845 15,8 1-169-15</inkml:trace>
  <inkml:trace contextRef="#ctx0" brushRef="#br0" timeOffset="23370.6812">17420 4592 2419 0,'0'0'215'0,"0"0"-172"0,-5 0-35 0,5 0-8 16,0 0 156-16,0 0 28 0,0 0 7 0,0 0 1 0,0 0-103 0,0 0-20 15,0 0-4-15,0 0-1 0,0 7-23 0,0 8-5 16,5 0 0-16,-1 4-1 0,4 7-5 0,-4 0-1 16,5 0 0-16,-1-4 0 0,1 5-29 0,-1 2 0 15,5-6 0-15,-1 3 0 0,1-4 0 0,-1 1 0 16,1 3 0-16,8-4 0 0,-4-3 0 0,-1-1 0 15,1-3 0-15,-4-4 0 0,-1-3 0 0,1-1 0 16,-1-7 0-16,5 0 0 0,-4-11 0 0,-1 0 0 16,1-4 0-16,0-4 0 0,-1 1 0 0,5-5 0 15,0 1 0-15,-1-12 0 0,5 5 0 0,0-1 0 16,0 4-13-16,5-4 4 16,-10 8-43-16,1 7-8 0,0 3-1 0,0 1-1 15,-1 4-174-15,1 3-34 0</inkml:trace>
  <inkml:trace contextRef="#ctx0" brushRef="#br0" timeOffset="27374.501">18980 3563 230 0,'0'0'20'0,"0"0"-20"0,0 0 0 0,0 0 0 0,0 0 153 0,0 0 27 15,0 0 4-15,0 0 2 0,-4-7-26 0,4 7-6 16,-9-4-1-16,9 4 0 0,-8-4-45 0,4 4-10 15,-5 0-2-15,1 0 0 0,-1 4-26 0,1 7-6 16,0-11 0-16,-5 12-1 0,1-5-27 0,-1 12-6 16,0-8-1-16,-3 4 0 15,3 3 5-15,0 1 1 0,1 0 0 0,-1-8 0 0,1 7-8 0,-1 9-2 16,1-13 0-16,-1 9 0 0,0 3 19 0,1-7 3 16,3-1 1-16,-3 8 0 0,-1 0-28 15,5 4-4-15,-1-11-2 0,1 3 0 0,4 1 7 0,4-1 2 16,0-3 0-16,0 3 0 0,0-7-23 0,4 3 0 15,-4-18 0-15,8 15 0 0,5 4 0 0,-5-12 0 16,9 5 0-16,-4-5 0 0,-1 4 56 0,5-7 6 16,-4-4 2-16,3 4 0 0,1-1-52 0,0 1-12 15,-4-4 0-15,8-4 0 0,-5 1 0 0,5 3 0 16,-4-4 0-16,0 4 0 0,4-4 32 0,0-3 3 0,-4 3 1 16,4-3 0-16,4 7-24 0,0-8-4 0,0 4 0 0,4 1-8 15,1-1 10-15,-9 4-10 0,4 0 8 0,4-8-8 16,-4 8 0-16,5 0 0 0,-1-3 8 0,-4 3-8 15,5-4 0-15,3 0 0 0,1 4 0 16,-1 0 8-16,-3-7-8 0,-1 7 12 16,-4-4-12-16,0 4 12 0,-4-4 0 0,0 4 1 15,5 0 0-15,-6 0 0 0,-7 0 4 16,0 4 1-16,-5-4 0 0,0 0 0 0,5 0-9 16,0 11-1-16,-1-11-8 0,5 4 12 0,0 0-12 0,-1 7 0 15,-3-11 0-15,4 4 0 0,0 3 8 16,4 1-8-16,-5-5 0 0,1 1 9 0,0 7-9 0,0-11 0 15,-1 4 9-15,1 3-9 0,-4-3 0 0,-1 0 0 0,1 0 0 0,0 3 8 0,-1-3-8 0,-3 7 9 16,-1-11-9-16,0 7 10 0,-8-7-1 0,9 4 0 16,-1 4 0-16,-8-8 0 0,8 7-9 0,-3 4 10 15,-1-7-10-15,4 3 10 0,-8-7-10 16,0 8 12-16,4 3-12 0,1 0 12 0,-5-11-12 16,0 8 0-16,0-8 0 0,4 11 0 0,-8 0 0 15,4-4 0-15,0 5 0 0,4-1 0 0,-4-4 0 0,0 4 0 16,-4-3 0-16,4 3 0 0,0 0 0 15,-5 0 0-15,5 4 0 0,0-7 0 0,-4 3 0 0,4 4 0 16,0-8 0-16,-4 5 0 0,0 2 0 0,0 1 0 16,-1-3 0-16,1 2 0 0,0-2 20 0,0-1-2 15,-4 4 0-15,8 0 0 0,-5-1 10 0,-3 1 1 16,0 0 1-16,3 0 0 0,1-4-30 0,0 1-13 0,0 2 1 0,0-2 0 16,-1-1 12-16,5 0 0 0,-4 0 0 0,0 4 0 15,0-4 9-15,4 4 2 0,-4 0 0 0,4-7 0 16,-5 3-11-16,1 7-17 0,4-10 4 0,-4 3 1 15,0 0 12-15,0 4 16 0,-1 0-3 0,1-4-1 16,-4 4-12-16,4 0 0 0,-5-8 0 0,5 12 0 16,0-4 0-16,0-4-13 0,-5 8 1 0,1-4 0 15,4 3 20-15,-5-3 5 0,-3 4 1 0,3 0 0 16,1-8-14-16,0 4-13 0,-1-1 2 0,-3 1 1 16,3 0 10-16,1 4 0 0,-1-8 0 0,5 8 0 15,-8-1 0-15,7-6 0 0,1 2 0 0,0 1 0 0,-4-3 0 16,4 6 0-16,-1-3 0 0,5 0 0 0,0 4 0 0,0-12 0 15,-4 8 0-15,4 0 0 0,-4-8 0 0,4 5 0 16,0-1 0-16,-4 0 0 0,4 0 0 0,-4 4 0 16,8-4 0-16,-4 0 0 0,-4 1 0 0,4-5 0 15,8 4 0-15,-4 0 0 0,-4-3 0 0,4 3 0 16,5 0 0-16,-5-3 0 0,4 3 0 0,-4-4 0 16,-4 1 0-16,5 3 0 0,3-4 0 0,0 1 0 15,-3 3 0-15,-1-4 0 0,4 1 0 0,-4 3 0 16,5-7 0-16,-5 3 0 0,-4-7 0 0,8 8 0 15,1-1 0-15,-5 1 0 0,-4-8 9 0,8 7-9 16,1 4 12-16,-1 0-12 0,1 1 0 0,-1-5 0 16,0 4 0-16,1 0 0 0,-1-3 0 0,5-1 0 15,-5 1 9-15,5 3-9 0,-5-4 0 0,5 1 0 16,-1-1 0-16,1 4 0 0,-5-7 0 0,5 4 0 16,4-1 0-16,-5 1 0 0,1-5 0 0,3 5 0 15,1-1 0-15,0-3 0 0,-4 3 9 0,3 1-9 16,1-1 8-16,0-3-8 0,4 0 0 0,0 3 8 0,-4-3-8 15,-1 0 0-15,-3-1 0 0,4 5 0 0,-9-4 0 0,9-1 0 16,0 1 0-16,4 0 0 0,0-1 0 0,0 1 0 16,-9-4 0-16,9 0 0 0,-4 4 8 0,0 0-8 15,-5-4 0-15,5 0-12 0,0 0 2 0,0 0 1 16,-9-4 9-16,5 8 0 0,-1-4 0 0,1 3 0 16,-5-6-64-16,1 3-15 15,-9 0-2-15,8 3-913 0,0 5-182 0</inkml:trace>
  <inkml:trace contextRef="#ctx0" brushRef="#br0" timeOffset="52853.8658">20645 4748 403 0,'4'19'17'0,"-4"-19"5"0,0 0-22 0,0 0 0 0,0 0 0 0,0 0 0 15,0 0 401-15,0 0 76 0,-8 0 15 0,-1 4 4 16,9-4-295-16,-4 4-58 0,-4-4-12 0,-1 3-3 16,1 5-51-16,0-8-10 0,-5 3-3 0,-4 1 0 0,-4-4 0 15,-4 11 0-15,-4-11 0 0,4 8 0 16,-1 3-22-16,1-4-5 0,-4 5-1 0,-9 3 0 0,5 3-24 15,3 1-4-15,-3-1-8 0,7 1 11 0,1 0-11 0,-4-1 0 16,8 1 0-16,0-4 0 16,8-4 0-16,1 0 0 0,3-7-8 0,5 0 8 15,0 7-67-15,4-11-9 16,0 0-1-16,0 0-1 0,13-11-174 0,3 3-36 0</inkml:trace>
  <inkml:trace contextRef="#ctx0" brushRef="#br0" timeOffset="53127.9108">20142 4786 633 0,'0'0'56'0,"0"0"-44"15,0 0-12-15,-9 3 0 0,9-3 399 0,0 0 77 16,0 0 16-16,0 0 4 0,0 0-295 0,0 0-58 16,0 0-12-16,0 0-3 0,-8 8-51 0,8-8-10 0,0 0-3 0,0 0 0 15,-4 7-51-15,4-7-13 0,-5 8 0 0,5 7 0 16,0-4 0-16,0 0 0 0,-4 4 0 0,0 0 0 15,0 4 25-15,4-1 3 0,-4-3 0 0,4 4 0 16,0-1-45-16,0 1-9 0,0-4-2 16,4 0 0-16,4-4 44 0,-4 4 9 0,1-8 2 0,3 5 0 15,0-5-43 1,5-3-9-16,4 3-2 0,0-7 0 0,-5 4 27 0,5-4 0 0,-5 4 0 0,1-4 0 16,8-8 0-16,-4 1 17 0,0 3-2 0,8-3-945 15,0-5-189-15</inkml:trace>
  <inkml:trace contextRef="#ctx0" brushRef="#br0" timeOffset="53909.5973">20863 4521 288 0,'0'0'25'0,"0"0"-25"0,0 0 0 0,0 0 0 0,0 0 241 0,0 0 43 15,0 0 9-15,-8 0 2 0,-1-4-65 0,9 4-13 16,0 0-2-16,0 0-1 0,0 0-56 0,0 0-11 16,0 0-3-16,0 0 0 0,0 0-42 0,0 0-9 15,0 0-1-15,0 0-1 0,0 0-37 0,0 0-7 16,0 0-2-16,0 0 0 0,0 12-20 0,0-5-4 15,0 4-1-15,-4 0 0 0,4 4 3 0,0 0 0 16,0 8 0-16,-4-1 0 0,4 4-3 0,0 4 0 16,0 0 0-16,4-1 0 0,-4-10-6 0,4 3-2 15,0 1 0-15,1-5 0 0,-1-3-12 0,0-3 0 0,4 2 0 16,-3 1 0-16,-5-15 0 0,0 0-21 16,12 4 3-16,-12-4 1 0,17 4 29 0,0-4 5 0,-5-8 2 15,1 1 0-15,-5-8-19 0,5 0 0 0,-5-4 0 16,5-3 0-16,-5 0 0 0,1-4 0 0,-1-4 0 0,5 0 0 15,-5 0 0-15,4-3 0 0,-3-1 0 0,3 4 0 16,-3 4-9-16,-5 0 9 0,0 4-8 0,0 3 8 16,5 4 0-16,-5 4 0 0,-4 4 0 0,0 3-8 15,0 4 8-15,0 11 0 0,0 8 10 0,-4-1-10 16,-5 12 20-16,5 7-3 0,0 4 0 0,4 8 0 16,-8-4 4-16,8-1 1 0,0-6 0 0,0-1 0 15,4-4-14-15,0-3-8 0,4 0 8 0,5-8-8 16,4 1-49-16,0-1-15 0,-1-3-2 15,1-4-946-15,8 3-190 0</inkml:trace>
  <inkml:trace contextRef="#ctx0" brushRef="#br0" timeOffset="120454.8507">21161 15466 2563 0,'0'0'113'0,"0"0"24"0,0 0-109 0,0 0-28 0,0 0 0 0,0 0 0 0,0 0 137 0,0 0 23 15,0 0 4-15,0 0 0 0,0 0-68 0,0 0-15 16,0 0-2-16,0 0-1 0,0 0-46 0,0 0-10 16,0 0-2-16,-4 11 0 0,4-3-9 0,0 7-3 15,0 3 0-15,0 12 0 0,4 0 1 0,-4 7 0 16,0 12 0-16,0 3 0 0,0 4-9 0,4 4 0 15,0-8 0-15,0 0 0 0,1-11 0 16,3-4 0-16,-4-3 0 0,4-5 0 16,-3 1-100-16,-1-4-23 0,0 0-4 0,4-3-854 15,1-5-171-15</inkml:trace>
  <inkml:trace contextRef="#ctx0" brushRef="#br0" timeOffset="120608.33">21572 15999 3322 0,'-9'19'73'0,"-3"-1"15"0,3-3 4 0,1 8 1 0,0-5-74 0,-5 5-19 0,5-1 0 0,3 0 0 16,-7 1 34-16,8-1 3 0,-1-7 1 0,1-4 0 15,8 0-18-15,-4-11-4 0,9 8-1 0,-1-4 0 32,1-4-147-32,3-4-30 0,1-7-6 0</inkml:trace>
  <inkml:trace contextRef="#ctx0" brushRef="#br0" timeOffset="120945.3194">21790 15407 2764 0,'-9'7'246'0,"1"1"-197"0,4-1-39 0,-5-3-10 0,9-4 140 0,-4 7 27 16,4-7 5-16,-4 11 0 0,-4-3-96 0,8-1-20 15,-4 1-4-15,8 7-1 0,-8 3-41 0,4 8-10 16,0 0 0-16,0 4 0 15,0 4-49-15,-5-1-12 0,-3 8-3 0,4-3 0 16,-5-1-51-16,9-7-10 0,5 0-3 0,3-8 0 0,0 0 103 0,1-7 25 16,-1-4 0-16,0 0 0 0,1-3-15 0,-1-1 3 15,-8-7 0-15,13 4 0 0,-5-4 70 0,5 0 14 16,-1 0 4-16,5 0 0 0,-4 0-31 0,-1 0-5 16,5 4-2-16,0 0 0 0,0 3-6 0,-1 0 0 15,-3 5-1-15,0 3 0 0,-1-1-13 0,-3 1-2 16,-1-3-1-16,-4 6 0 0,0 1-3 0,-4-1 0 15,0 1 0-15,-8 0 0 0,0 3 16 0,-5-7 4 0,0 4 0 16,1-1 0 0,-5-7-136-16,-4 1-26 0,4-9-6 0,-4-3-840 0,0-7-168 0</inkml:trace>
  <inkml:trace contextRef="#ctx0" brushRef="#br0" timeOffset="121100.5877">21744 15317 3178 0,'16'11'70'0,"-7"-7"14"0,-9 4 4 0,0 3 1 0,4-8-71 0,-4-3-18 0,0 0 0 0,4 4 0 16,5 0 72-16,3 0 10 0,-3-4 2 0,12 3 1 16,-5-6-61-16,10-1-12 0,3-4-2 0,0-3-1 0,1 0-9 0,7-8 10 15,5 1-10-15,4-8 10 16,1 3-97-16,7 1-19 0,1 0-4 0</inkml:trace>
  <inkml:trace contextRef="#ctx0" brushRef="#br0" timeOffset="121350.3169">22260 15828 1497 0,'0'0'66'0,"0"0"14"0,0 0-64 0,0 0-16 15,0 0 0-15,0 0 0 0,0 0 106 0,0 0 18 16,0 0 3-16,8-8 1 0,-4 5 51 0,5-1 10 0,-1 0 3 0,5 0 0 15,-5 1-52-15,4-1-9 0,5 0-3 0,0 1 0 16,4-1-30-16,0 0-6 0,4 0-2 0,-4 1 0 16,4-5-58-16,0-3-12 0,-4 4-3 0,5-5 0 31,3-3-48-31,5 1-9 0,3 2-3 0,-3-3-1468 0</inkml:trace>
  <inkml:trace contextRef="#ctx0" brushRef="#br0" timeOffset="123318.4177">23119 15351 345 0,'0'0'31'0,"0"0"-31"15,0 0 0-15,0 0 0 0,0 0 299 0,0 0 53 16,0 0 12-16,0 0 1 0,0 0-175 0,0 0-35 0,9-8-7 0,-5 1-2 16,0 3-26-16,-4 4-6 0,4-7-1 15,-4 7 0-15,0 0-27 0,0 0-6 0,0 0 0 0,0 0-1 16,0 0-63-16,0 0-16 0,0 0 0 0,9 15 0 16,-5 3 70-16,-4 5 11 0,0 6 3 0,0 5 0 15,-8 7-45-15,-1 0-9 0,-8 4-2 0,-4-1 0 16,5 5-14-16,3-4-3 0,-4 3-1 0,0 0 0 15,5-3-10-15,-1-8 0 0,5 1 0 0,4-9 0 16,0-2 0-16,-5-5-19 0,5-7 3 0,4-4 1 16,0-11-157-16,0 0-32 0,0 0-7 15</inkml:trace>
  <inkml:trace contextRef="#ctx0" brushRef="#br0" timeOffset="123679.7079">23392 15515 979 0,'-13'15'87'0,"5"-8"-70"16,4 1-17-16,0-5 0 0,-1 1 392 0,1 3 74 16,-4-3 15-16,4 4 3 0,-1-1-282 0,1 1-57 15,-4-1-11-15,4 0-2 0,-1 5-74 0,5-1-14 16,0 0-4-16,0 8 0 0,5-1-21 0,-1 1-5 16,4 3-1-16,5 4 0 0,-1 0-13 0,9 1 0 15,0-1 0-15,5-4 0 0,-1-3 0 0,0-1 0 16,-4-3 0-16,4-4 0 0,0-3 0 0,0-1 0 15,0-3 0-15,-4 0 0 0,0-4 0 0,-8-4 0 16,0-4 0-16,-1 1 0 0,-3-8 0 16,-5 0 0-16,4-3 0 0,-4-5 0 15,-4-3 0-15,0-4 0 16,-4-3 0-16,-4-4 0 0,-1-1-28 0,1-3 0 16,-9 0 1-16,0 0 0 0,1 4-15 0,-5 3-3 0,-9 8-1 0,1 8 0 15,8 3 12-15,4 11 2 0,-4 8 1 0,-4 3 0 16,-4 8-2-16,4 0-1 0,4 4 0 0,0-4 0 0,4 0-9 15,0-1-1-15,4 1-1 0,9-3 0 0,8-5-170 0,-4-7-33 16,9 4-8-16,8-8 0 0</inkml:trace>
  <inkml:trace contextRef="#ctx0" brushRef="#br0" timeOffset="124327.3768">23593 14803 1670 0,'-25'7'74'0,"25"-7"15"0,0 0-71 0,0 0-18 16,0 0 0-16,0 0 0 0,0 0 200 0,-8 8 36 0,4-8 7 0,4 0 1 15,4 0-71-15,-4 0-14 0,0 0-3 0,8 4-1 16,5-4-111-16,3 0-23 0,1 0-4 0,4 0-1 16,4 0 5-16,-8-4 1 0,-4 4 0 0,-1-4 0 15,5 4-14-15,0-4-8 0,-5 4 10 0,1-3-10 16,-5 3 8-16,5 0-8 0,-9 3 0 0,0 1 0 16,1 0 0-16,-5 0 0 0,0-4 0 0,0 11 0 15,-9 0 8-15,1 4-8 0,-1 3 0 0,-7 5 9 16,-1-5-9-16,0 5 0 0,0-1 0 0,1 1 0 15,-5-1 0-15,4-3 0 0,0-1 8 16,9-3-8-16,-1 0 0 0,5-4 0 0,0 4 0 0,4-15 0 0,8 8 0 16,1-1-11-16,3 0 11 0,5 1-8 0,4-8 8 0,0 0 0 15,0-8 0-15,4 8 0 0,-8 0 0 0,4 4 0 16,4 0 0-16,-4 0 0 0,-4-1 0 0,0-3 0 16,-5 4 0-16,-4 0 0 0,1 0 0 0,-5 3 9 15,-4 0-1-15,0 5-8 0,-4-5 20 0,0 8-4 16,-13 7 0-16,0-3 0 0,-4 0-8 0,4 3-8 15,-8 0 12-15,4-3-12 0,0-4 0 0,0-4-20 16,5-4 2-16,3 1 1 16,-4-4-75-16,9-4-16 0,8 0-2 0,0-12-805 15,4-10-161-15</inkml:trace>
  <inkml:trace contextRef="#ctx0" brushRef="#br0" timeOffset="124690.4131">24252 14542 3110 0,'0'0'68'0,"-13"4"15"0,-12 0 2 0,8-1 3 0,5 5-71 0,-1-1-17 0,-4-3 0 0,5 3 0 16,-5 8 75-16,0 0 11 0,0 4 2 0,5 3 1 16,-1 8-59-16,1-4-12 15,7 4-2-15,-3 3-1 0,8 5-15 0,0-5 0 0,0 4 0 0,8-7 0 16,1 4 0-16,3-1 0 0,9 1-8 0,0-4 8 0,-4-4 19 15,4-4 7-15,0-3 2 0,4-4 0 16,0 0-50-16,-4-4-10 0,0-4-1 16,0-3-1-16,0-4 54 0,-4 0 12 0,4-4 1 0,-8 1 1 15,-1 3-50-15,1-8-11 16,-1 1-1-16,1-8-1 0,-9-4 29 0,5-3-9 0,-1-1 9 0,-4-14 0 0,-4 4-16 16,0 3 3-16,-4 0 0 0,-4 4 0 0,-5 7-3 0,-4 1 0 15,-8 3 0-15,-9 7 0 0,-7 12 16 0,-1 3-9 16,-9 5 9-16,-3 6-8 0,3 5 8 0,9-1 0 15,5-3 0-15,7-1 0 0,9-7-20 0,0 1-3 16,9-5 0-16,-1 0 0 16,9-3-207-16,4-4-42 0</inkml:trace>
  <inkml:trace contextRef="#ctx0" brushRef="#br0" timeOffset="133858.7402">23073 15041 576 0,'4'27'25'16,"-4"-27"6"-16,0 0-31 0,0 0 0 0,9-4 0 0,-1-4 0 0,-4 5 496 0,-4-1 92 15,-4 0 20-15,4 4 3 0,0-4-428 0,4 1-86 16,-4 3-17-16,0 0-3 0,0 0-36 0,9 0-7 15,3 0-2-15,1 0 0 0,0 0-17 0,3-4-4 16,5 4-1-16,-4-4 0 0,8 1-10 0,-8-1 0 16,8 4 9-16,0-4-9 0,0-3 0 0,1 3 0 15,3-4 0-15,-4 1 0 16,-12-4-70-16,4 3-18 0,-1 1-4 0,-3-1-1244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bodyPr>
          <a:lstStyle>
            <a:lvl1pPr algn="l" defTabSz="966788">
              <a:defRPr sz="1300">
                <a:latin typeface="Comic Sans MS" pitchFamily="66" charset="0"/>
              </a:defRPr>
            </a:lvl1pPr>
          </a:lstStyle>
          <a:p>
            <a:pPr>
              <a:defRPr/>
            </a:pPr>
            <a:endParaRPr lang="en-US" dirty="0"/>
          </a:p>
        </p:txBody>
      </p:sp>
      <p:sp>
        <p:nvSpPr>
          <p:cNvPr id="100355" name="Rectangle 3"/>
          <p:cNvSpPr>
            <a:spLocks noGrp="1" noChangeArrowheads="1"/>
          </p:cNvSpPr>
          <p:nvPr>
            <p:ph type="dt"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bodyPr>
          <a:lstStyle>
            <a:lvl1pPr algn="r" defTabSz="966788">
              <a:defRPr sz="1300">
                <a:latin typeface="Comic Sans MS" pitchFamily="66" charset="0"/>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0357" name="Rectangle 5"/>
          <p:cNvSpPr>
            <a:spLocks noGrp="1" noChangeArrowheads="1"/>
          </p:cNvSpPr>
          <p:nvPr>
            <p:ph type="body" sz="quarter" idx="3"/>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0358" name="Rectangle 6"/>
          <p:cNvSpPr>
            <a:spLocks noGrp="1" noChangeArrowheads="1"/>
          </p:cNvSpPr>
          <p:nvPr>
            <p:ph type="ftr" sz="quarter" idx="4"/>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l" defTabSz="966788">
              <a:defRPr sz="1300">
                <a:latin typeface="Comic Sans MS" pitchFamily="66" charset="0"/>
              </a:defRPr>
            </a:lvl1pPr>
          </a:lstStyle>
          <a:p>
            <a:pPr>
              <a:defRPr/>
            </a:pPr>
            <a:endParaRPr lang="en-US" dirty="0"/>
          </a:p>
        </p:txBody>
      </p:sp>
      <p:sp>
        <p:nvSpPr>
          <p:cNvPr id="100359" name="Rectangle 7"/>
          <p:cNvSpPr>
            <a:spLocks noGrp="1" noChangeArrowheads="1"/>
          </p:cNvSpPr>
          <p:nvPr>
            <p:ph type="sldNum" sz="quarter" idx="5"/>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r" defTabSz="966788">
              <a:defRPr sz="1300">
                <a:latin typeface="Comic Sans MS" panose="030F0702030302020204" pitchFamily="66" charset="0"/>
              </a:defRPr>
            </a:lvl1pPr>
          </a:lstStyle>
          <a:p>
            <a:fld id="{5F4EA3E9-184D-49D4-9DA7-1D63A13350B3}" type="slidenum">
              <a:rPr lang="en-US" altLang="en-US"/>
              <a:pPr/>
              <a:t>‹#›</a:t>
            </a:fld>
            <a:endParaRPr lang="en-US" altLang="en-US" dirty="0"/>
          </a:p>
        </p:txBody>
      </p:sp>
    </p:spTree>
    <p:extLst>
      <p:ext uri="{BB962C8B-B14F-4D97-AF65-F5344CB8AC3E}">
        <p14:creationId xmlns:p14="http://schemas.microsoft.com/office/powerpoint/2010/main" val="15932807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C0E7DD-8182-43F6-96D3-A4EB08118FBC}" type="slidenum">
              <a:rPr lang="en-US" altLang="en-US" sz="1300">
                <a:latin typeface="Comic Sans MS" panose="030F0702030302020204" pitchFamily="66" charset="0"/>
              </a:rPr>
              <a:pPr/>
              <a:t>1</a:t>
            </a:fld>
            <a:endParaRPr lang="en-US" altLang="en-US" sz="1300" dirty="0">
              <a:latin typeface="Comic Sans MS" panose="030F0702030302020204" pitchFamily="66"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36596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10</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265408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11</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584803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12</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939605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13</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748405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C42105D-D27B-0A4F-9F8D-A89B6AEC5014}" type="slidenum">
              <a:rPr lang="en-US"/>
              <a:pPr>
                <a:defRPr/>
              </a:pPr>
              <a:t>14</a:t>
            </a:fld>
            <a:endParaRPr lang="en-US"/>
          </a:p>
        </p:txBody>
      </p:sp>
      <p:sp>
        <p:nvSpPr>
          <p:cNvPr id="581634" name="Rectangle 1026"/>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81635" name="Rectangle 1027"/>
          <p:cNvSpPr>
            <a:spLocks noGrp="1" noChangeArrowheads="1"/>
          </p:cNvSpPr>
          <p:nvPr>
            <p:ph type="body" idx="1"/>
          </p:nvPr>
        </p:nvSpPr>
        <p:spPr>
          <a:xfrm>
            <a:off x="1211263" y="3295650"/>
            <a:ext cx="6657975" cy="3124200"/>
          </a:xfrm>
          <a:solidFill>
            <a:srgbClr val="FFFFFF"/>
          </a:solidFill>
          <a:ln>
            <a:solidFill>
              <a:srgbClr val="000000"/>
            </a:solidFill>
            <a:miter lim="800000"/>
            <a:headEnd/>
            <a:tailEnd/>
          </a:ln>
        </p:spPr>
        <p:txBody>
          <a:bodyPr lIns="89931" tIns="44966" rIns="89931" bIns="44966"/>
          <a:lstStyle/>
          <a:p>
            <a:pPr>
              <a:defRPr/>
            </a:pPr>
            <a:endParaRPr lang="en-US">
              <a:cs typeface="+mn-cs"/>
            </a:endParaRPr>
          </a:p>
        </p:txBody>
      </p:sp>
    </p:spTree>
    <p:extLst>
      <p:ext uri="{BB962C8B-B14F-4D97-AF65-F5344CB8AC3E}">
        <p14:creationId xmlns:p14="http://schemas.microsoft.com/office/powerpoint/2010/main" val="2605141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15</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726360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16</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4248051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C42105D-D27B-0A4F-9F8D-A89B6AEC5014}" type="slidenum">
              <a:rPr lang="en-US"/>
              <a:pPr>
                <a:defRPr/>
              </a:pPr>
              <a:t>17</a:t>
            </a:fld>
            <a:endParaRPr lang="en-US"/>
          </a:p>
        </p:txBody>
      </p:sp>
      <p:sp>
        <p:nvSpPr>
          <p:cNvPr id="581634" name="Rectangle 1026"/>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81635" name="Rectangle 1027"/>
          <p:cNvSpPr>
            <a:spLocks noGrp="1" noChangeArrowheads="1"/>
          </p:cNvSpPr>
          <p:nvPr>
            <p:ph type="body" idx="1"/>
          </p:nvPr>
        </p:nvSpPr>
        <p:spPr>
          <a:xfrm>
            <a:off x="1211263" y="3295650"/>
            <a:ext cx="6657975" cy="3124200"/>
          </a:xfrm>
          <a:solidFill>
            <a:srgbClr val="FFFFFF"/>
          </a:solidFill>
          <a:ln>
            <a:solidFill>
              <a:srgbClr val="000000"/>
            </a:solidFill>
            <a:miter lim="800000"/>
            <a:headEnd/>
            <a:tailEnd/>
          </a:ln>
        </p:spPr>
        <p:txBody>
          <a:bodyPr lIns="89931" tIns="44966" rIns="89931" bIns="44966"/>
          <a:lstStyle/>
          <a:p>
            <a:pPr>
              <a:defRPr/>
            </a:pPr>
            <a:endParaRPr lang="en-US">
              <a:cs typeface="+mn-cs"/>
            </a:endParaRPr>
          </a:p>
        </p:txBody>
      </p:sp>
    </p:spTree>
    <p:extLst>
      <p:ext uri="{BB962C8B-B14F-4D97-AF65-F5344CB8AC3E}">
        <p14:creationId xmlns:p14="http://schemas.microsoft.com/office/powerpoint/2010/main" val="4164699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18</a:t>
            </a:fld>
            <a:endParaRPr lang="en-US" altLang="en-US" sz="1300" dirty="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dirty="0"/>
          </a:p>
        </p:txBody>
      </p:sp>
    </p:spTree>
    <p:extLst>
      <p:ext uri="{BB962C8B-B14F-4D97-AF65-F5344CB8AC3E}">
        <p14:creationId xmlns:p14="http://schemas.microsoft.com/office/powerpoint/2010/main" val="3335747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19</a:t>
            </a:fld>
            <a:endParaRPr lang="en-US" altLang="en-US" sz="1300" dirty="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dirty="0"/>
          </a:p>
        </p:txBody>
      </p:sp>
    </p:spTree>
    <p:extLst>
      <p:ext uri="{BB962C8B-B14F-4D97-AF65-F5344CB8AC3E}">
        <p14:creationId xmlns:p14="http://schemas.microsoft.com/office/powerpoint/2010/main" val="3063794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452312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C42105D-D27B-0A4F-9F8D-A89B6AEC5014}" type="slidenum">
              <a:rPr lang="en-US"/>
              <a:pPr>
                <a:defRPr/>
              </a:pPr>
              <a:t>20</a:t>
            </a:fld>
            <a:endParaRPr lang="en-US"/>
          </a:p>
        </p:txBody>
      </p:sp>
      <p:sp>
        <p:nvSpPr>
          <p:cNvPr id="581634" name="Rectangle 1026"/>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81635" name="Rectangle 1027"/>
          <p:cNvSpPr>
            <a:spLocks noGrp="1" noChangeArrowheads="1"/>
          </p:cNvSpPr>
          <p:nvPr>
            <p:ph type="body" idx="1"/>
          </p:nvPr>
        </p:nvSpPr>
        <p:spPr>
          <a:xfrm>
            <a:off x="1211263" y="3295650"/>
            <a:ext cx="6657975" cy="3124200"/>
          </a:xfrm>
          <a:solidFill>
            <a:srgbClr val="FFFFFF"/>
          </a:solidFill>
          <a:ln>
            <a:solidFill>
              <a:srgbClr val="000000"/>
            </a:solidFill>
            <a:miter lim="800000"/>
            <a:headEnd/>
            <a:tailEnd/>
          </a:ln>
        </p:spPr>
        <p:txBody>
          <a:bodyPr lIns="89931" tIns="44966" rIns="89931" bIns="44966"/>
          <a:lstStyle/>
          <a:p>
            <a:pPr>
              <a:defRPr/>
            </a:pPr>
            <a:endParaRPr lang="en-US">
              <a:cs typeface="+mn-cs"/>
            </a:endParaRPr>
          </a:p>
        </p:txBody>
      </p:sp>
    </p:spTree>
    <p:extLst>
      <p:ext uri="{BB962C8B-B14F-4D97-AF65-F5344CB8AC3E}">
        <p14:creationId xmlns:p14="http://schemas.microsoft.com/office/powerpoint/2010/main" val="3120287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21</a:t>
            </a:fld>
            <a:endParaRPr lang="en-US" altLang="en-US" sz="1300" dirty="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dirty="0"/>
          </a:p>
        </p:txBody>
      </p:sp>
    </p:spTree>
    <p:extLst>
      <p:ext uri="{BB962C8B-B14F-4D97-AF65-F5344CB8AC3E}">
        <p14:creationId xmlns:p14="http://schemas.microsoft.com/office/powerpoint/2010/main" val="1419206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22</a:t>
            </a:fld>
            <a:endParaRPr lang="en-US" altLang="en-US" sz="1300" dirty="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dirty="0"/>
          </a:p>
        </p:txBody>
      </p:sp>
    </p:spTree>
    <p:extLst>
      <p:ext uri="{BB962C8B-B14F-4D97-AF65-F5344CB8AC3E}">
        <p14:creationId xmlns:p14="http://schemas.microsoft.com/office/powerpoint/2010/main" val="967216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3</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4137483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4</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917881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C42105D-D27B-0A4F-9F8D-A89B6AEC5014}" type="slidenum">
              <a:rPr lang="en-US"/>
              <a:pPr>
                <a:defRPr/>
              </a:pPr>
              <a:t>5</a:t>
            </a:fld>
            <a:endParaRPr lang="en-US"/>
          </a:p>
        </p:txBody>
      </p:sp>
      <p:sp>
        <p:nvSpPr>
          <p:cNvPr id="581634" name="Rectangle 1026"/>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81635" name="Rectangle 1027"/>
          <p:cNvSpPr>
            <a:spLocks noGrp="1" noChangeArrowheads="1"/>
          </p:cNvSpPr>
          <p:nvPr>
            <p:ph type="body" idx="1"/>
          </p:nvPr>
        </p:nvSpPr>
        <p:spPr>
          <a:xfrm>
            <a:off x="1211263" y="3295650"/>
            <a:ext cx="6657975" cy="3124200"/>
          </a:xfrm>
          <a:solidFill>
            <a:srgbClr val="FFFFFF"/>
          </a:solidFill>
          <a:ln>
            <a:solidFill>
              <a:srgbClr val="000000"/>
            </a:solidFill>
            <a:miter lim="800000"/>
            <a:headEnd/>
            <a:tailEnd/>
          </a:ln>
        </p:spPr>
        <p:txBody>
          <a:bodyPr lIns="89931" tIns="44966" rIns="89931" bIns="44966"/>
          <a:lstStyle/>
          <a:p>
            <a:pPr>
              <a:defRPr/>
            </a:pPr>
            <a:endParaRPr lang="en-US">
              <a:cs typeface="+mn-cs"/>
            </a:endParaRPr>
          </a:p>
        </p:txBody>
      </p:sp>
    </p:spTree>
    <p:extLst>
      <p:ext uri="{BB962C8B-B14F-4D97-AF65-F5344CB8AC3E}">
        <p14:creationId xmlns:p14="http://schemas.microsoft.com/office/powerpoint/2010/main" val="3094372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6</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385618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7</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826850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8</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01602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9</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682243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B567116C-16D2-43AA-8154-EFD1E03DF4C9}" type="slidenum">
              <a:rPr lang="en-US" altLang="en-US"/>
              <a:pPr/>
              <a:t>‹#›</a:t>
            </a:fld>
            <a:endParaRPr lang="en-US" altLang="en-US" dirty="0"/>
          </a:p>
        </p:txBody>
      </p:sp>
    </p:spTree>
    <p:extLst>
      <p:ext uri="{BB962C8B-B14F-4D97-AF65-F5344CB8AC3E}">
        <p14:creationId xmlns:p14="http://schemas.microsoft.com/office/powerpoint/2010/main" val="1585730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DFBD182E-A145-4E71-B82B-6CBFA4F3E397}" type="slidenum">
              <a:rPr lang="en-US" altLang="en-US"/>
              <a:pPr/>
              <a:t>‹#›</a:t>
            </a:fld>
            <a:endParaRPr lang="en-US" altLang="en-US" dirty="0"/>
          </a:p>
        </p:txBody>
      </p:sp>
    </p:spTree>
    <p:extLst>
      <p:ext uri="{BB962C8B-B14F-4D97-AF65-F5344CB8AC3E}">
        <p14:creationId xmlns:p14="http://schemas.microsoft.com/office/powerpoint/2010/main" val="25391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81E1374A-3996-4B34-A5C7-5AC3F767FD77}" type="slidenum">
              <a:rPr lang="en-US" altLang="en-US"/>
              <a:pPr/>
              <a:t>‹#›</a:t>
            </a:fld>
            <a:endParaRPr lang="en-US" altLang="en-US" dirty="0"/>
          </a:p>
        </p:txBody>
      </p:sp>
    </p:spTree>
    <p:extLst>
      <p:ext uri="{BB962C8B-B14F-4D97-AF65-F5344CB8AC3E}">
        <p14:creationId xmlns:p14="http://schemas.microsoft.com/office/powerpoint/2010/main" val="59557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E887A4BE-E13C-4DAF-A2CA-480D8DCFC258}" type="slidenum">
              <a:rPr lang="en-US" altLang="en-US"/>
              <a:pPr/>
              <a:t>‹#›</a:t>
            </a:fld>
            <a:endParaRPr lang="en-US" altLang="en-US" dirty="0"/>
          </a:p>
        </p:txBody>
      </p:sp>
    </p:spTree>
    <p:extLst>
      <p:ext uri="{BB962C8B-B14F-4D97-AF65-F5344CB8AC3E}">
        <p14:creationId xmlns:p14="http://schemas.microsoft.com/office/powerpoint/2010/main" val="3860021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BCCF29E4-DC2E-439B-B9A1-6607799F976A}" type="slidenum">
              <a:rPr lang="en-US" altLang="en-US"/>
              <a:pPr/>
              <a:t>‹#›</a:t>
            </a:fld>
            <a:endParaRPr lang="en-US" altLang="en-US" dirty="0"/>
          </a:p>
        </p:txBody>
      </p:sp>
    </p:spTree>
    <p:extLst>
      <p:ext uri="{BB962C8B-B14F-4D97-AF65-F5344CB8AC3E}">
        <p14:creationId xmlns:p14="http://schemas.microsoft.com/office/powerpoint/2010/main" val="2998249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CA63630E-02F5-4B40-81AB-8D108CC2A048}" type="slidenum">
              <a:rPr lang="en-US" altLang="en-US"/>
              <a:pPr/>
              <a:t>‹#›</a:t>
            </a:fld>
            <a:endParaRPr lang="en-US" altLang="en-US" dirty="0"/>
          </a:p>
        </p:txBody>
      </p:sp>
    </p:spTree>
    <p:extLst>
      <p:ext uri="{BB962C8B-B14F-4D97-AF65-F5344CB8AC3E}">
        <p14:creationId xmlns:p14="http://schemas.microsoft.com/office/powerpoint/2010/main" val="56390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2775838F-43A0-4CE2-B439-D1DC84FA671D}" type="slidenum">
              <a:rPr lang="en-US" altLang="en-US"/>
              <a:pPr/>
              <a:t>‹#›</a:t>
            </a:fld>
            <a:endParaRPr lang="en-US" altLang="en-US" dirty="0"/>
          </a:p>
        </p:txBody>
      </p:sp>
    </p:spTree>
    <p:extLst>
      <p:ext uri="{BB962C8B-B14F-4D97-AF65-F5344CB8AC3E}">
        <p14:creationId xmlns:p14="http://schemas.microsoft.com/office/powerpoint/2010/main" val="252864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38AE7D67-9AD0-4E6A-840E-7338A5998B11}" type="slidenum">
              <a:rPr lang="en-US" altLang="en-US"/>
              <a:pPr/>
              <a:t>‹#›</a:t>
            </a:fld>
            <a:endParaRPr lang="en-US" altLang="en-US" dirty="0"/>
          </a:p>
        </p:txBody>
      </p:sp>
    </p:spTree>
    <p:extLst>
      <p:ext uri="{BB962C8B-B14F-4D97-AF65-F5344CB8AC3E}">
        <p14:creationId xmlns:p14="http://schemas.microsoft.com/office/powerpoint/2010/main" val="1755946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BC24DF4B-4E87-408C-AB54-4535C2424E76}" type="slidenum">
              <a:rPr lang="en-US" altLang="en-US"/>
              <a:pPr/>
              <a:t>‹#›</a:t>
            </a:fld>
            <a:endParaRPr lang="en-US" altLang="en-US" dirty="0"/>
          </a:p>
        </p:txBody>
      </p:sp>
    </p:spTree>
    <p:extLst>
      <p:ext uri="{BB962C8B-B14F-4D97-AF65-F5344CB8AC3E}">
        <p14:creationId xmlns:p14="http://schemas.microsoft.com/office/powerpoint/2010/main" val="1950269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55416A01-18B0-42B4-BFB0-3E7FC87442AC}" type="slidenum">
              <a:rPr lang="en-US" altLang="en-US"/>
              <a:pPr/>
              <a:t>‹#›</a:t>
            </a:fld>
            <a:endParaRPr lang="en-US" altLang="en-US" dirty="0"/>
          </a:p>
        </p:txBody>
      </p:sp>
    </p:spTree>
    <p:extLst>
      <p:ext uri="{BB962C8B-B14F-4D97-AF65-F5344CB8AC3E}">
        <p14:creationId xmlns:p14="http://schemas.microsoft.com/office/powerpoint/2010/main" val="854609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08411271-4AF5-4BF6-89A0-2ACBC67588A7}" type="slidenum">
              <a:rPr lang="en-US" altLang="en-US"/>
              <a:pPr/>
              <a:t>‹#›</a:t>
            </a:fld>
            <a:endParaRPr lang="en-US" altLang="en-US" dirty="0"/>
          </a:p>
        </p:txBody>
      </p:sp>
    </p:spTree>
    <p:extLst>
      <p:ext uri="{BB962C8B-B14F-4D97-AF65-F5344CB8AC3E}">
        <p14:creationId xmlns:p14="http://schemas.microsoft.com/office/powerpoint/2010/main" val="42395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1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Times New Roman" pitchFamily="18" charset="0"/>
              </a:defRPr>
            </a:lvl1pPr>
          </a:lstStyle>
          <a:p>
            <a:pPr>
              <a:defRPr/>
            </a:pPr>
            <a:endParaRPr lang="en-US" dirty="0"/>
          </a:p>
        </p:txBody>
      </p:sp>
      <p:sp>
        <p:nvSpPr>
          <p:cNvPr id="261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dirty="0"/>
          </a:p>
        </p:txBody>
      </p:sp>
      <p:sp>
        <p:nvSpPr>
          <p:cNvPr id="261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fld id="{EB8B9454-91FB-4250-8FC9-07BC6E8FB160}"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customXml" Target="../ink/ink5.xml"/><Relationship Id="rId5" Type="http://schemas.openxmlformats.org/officeDocument/2006/relationships/image" Target="../media/image4.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customXml" Target="../ink/ink6.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customXml" Target="../ink/ink7.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customXml" Target="../ink/ink8.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ustomXml" Target="../ink/ink9.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90.png"/><Relationship Id="rId7"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ustomXml" Target="../ink/ink10.xml"/><Relationship Id="rId5" Type="http://schemas.openxmlformats.org/officeDocument/2006/relationships/image" Target="../media/image21.png"/><Relationship Id="rId4" Type="http://schemas.openxmlformats.org/officeDocument/2006/relationships/image" Target="../media/image20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customXml" Target="../ink/ink11.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customXml" Target="../ink/ink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customXml" Target="../ink/ink1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customXml" Target="../ink/ink14.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customXml" Target="../ink/ink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customXml" Target="../ink/ink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9.xml"/><Relationship Id="rId9"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p:txBody>
          <a:bodyPr/>
          <a:lstStyle/>
          <a:p>
            <a:pPr eaLnBrk="1" hangingPunct="1"/>
            <a:r>
              <a:rPr lang="en-US" altLang="en-US" dirty="0">
                <a:solidFill>
                  <a:srgbClr val="002060"/>
                </a:solidFill>
                <a:latin typeface="Arial Black" panose="020B0A04020102020204" pitchFamily="34" charset="0"/>
              </a:rPr>
              <a:t>CSE 421</a:t>
            </a:r>
            <a:endParaRPr lang="en-US" altLang="en-US" dirty="0">
              <a:solidFill>
                <a:srgbClr val="002060"/>
              </a:solidFill>
            </a:endParaRPr>
          </a:p>
        </p:txBody>
      </p:sp>
      <p:sp>
        <p:nvSpPr>
          <p:cNvPr id="4100" name="Rectangle 3"/>
          <p:cNvSpPr>
            <a:spLocks noGrp="1" noChangeArrowheads="1"/>
          </p:cNvSpPr>
          <p:nvPr>
            <p:ph type="subTitle" idx="1"/>
          </p:nvPr>
        </p:nvSpPr>
        <p:spPr>
          <a:xfrm>
            <a:off x="558800" y="3661913"/>
            <a:ext cx="8026400" cy="2366963"/>
          </a:xfrm>
        </p:spPr>
        <p:txBody>
          <a:bodyPr/>
          <a:lstStyle/>
          <a:p>
            <a:pPr eaLnBrk="1" hangingPunct="1"/>
            <a:r>
              <a:rPr lang="en-US" altLang="en-US" b="1" dirty="0">
                <a:solidFill>
                  <a:schemeClr val="tx2"/>
                </a:solidFill>
              </a:rPr>
              <a:t>Dynamic Programming </a:t>
            </a:r>
          </a:p>
          <a:p>
            <a:pPr eaLnBrk="1" hangingPunct="1"/>
            <a:endParaRPr lang="en-US" altLang="en-US" dirty="0"/>
          </a:p>
          <a:p>
            <a:pPr eaLnBrk="1" hangingPunct="1"/>
            <a:endParaRPr lang="en-US" altLang="en-US" dirty="0"/>
          </a:p>
          <a:p>
            <a:pPr eaLnBrk="1" hangingPunct="1">
              <a:lnSpc>
                <a:spcPct val="80000"/>
              </a:lnSpc>
            </a:pPr>
            <a:r>
              <a:rPr lang="en-US" altLang="en-US" sz="2000" dirty="0"/>
              <a:t>Yin Tat Lee</a:t>
            </a:r>
          </a:p>
        </p:txBody>
      </p:sp>
      <p:sp>
        <p:nvSpPr>
          <p:cNvPr id="4098" name="Rectangle 16"/>
          <p:cNvSpPr>
            <a:spLocks noGrp="1" noChangeArrowheads="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CC30507E-9979-4EE8-859F-783BCD264D01}" type="slidenum">
              <a:rPr lang="en-US" altLang="en-US" sz="1400">
                <a:solidFill>
                  <a:schemeClr val="bg2"/>
                </a:solidFill>
                <a:latin typeface="Tahoma" panose="020B0604030504040204" pitchFamily="34" charset="0"/>
              </a:rPr>
              <a:pPr/>
              <a:t>1</a:t>
            </a:fld>
            <a:endParaRPr lang="en-US" altLang="en-US" sz="1400" dirty="0">
              <a:solidFill>
                <a:schemeClr val="bg2"/>
              </a:solidFill>
              <a:latin typeface="Tahoma" panose="020B0604030504040204" pitchFamily="34" charset="0"/>
            </a:endParaRP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6181920" y="2980080"/>
              <a:ext cx="1933200" cy="501840"/>
            </p14:xfrm>
          </p:contentPart>
        </mc:Choice>
        <mc:Fallback>
          <p:pic>
            <p:nvPicPr>
              <p:cNvPr id="2" name="Ink 1"/>
              <p:cNvPicPr/>
              <p:nvPr/>
            </p:nvPicPr>
            <p:blipFill>
              <a:blip r:embed="rId4"/>
              <a:stretch>
                <a:fillRect/>
              </a:stretch>
            </p:blipFill>
            <p:spPr>
              <a:xfrm>
                <a:off x="6170040" y="2967480"/>
                <a:ext cx="1959120" cy="527400"/>
              </a:xfrm>
              <a:prstGeom prst="rect">
                <a:avLst/>
              </a:prstGeom>
            </p:spPr>
          </p:pic>
        </mc:Fallback>
      </mc:AlternateContent>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58097" y="274638"/>
            <a:ext cx="8686800" cy="1143000"/>
          </a:xfrm>
        </p:spPr>
        <p:txBody>
          <a:bodyPr/>
          <a:lstStyle/>
          <a:p>
            <a:pPr eaLnBrk="1" hangingPunct="1"/>
            <a:r>
              <a:rPr lang="en-US" altLang="en-US" sz="3600" dirty="0">
                <a:solidFill>
                  <a:srgbClr val="002060"/>
                </a:solidFill>
              </a:rPr>
              <a:t>Dynamic Decision Problem</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328474"/>
                <a:ext cx="8229600" cy="4797690"/>
              </a:xfrm>
            </p:spPr>
            <p:txBody>
              <a:bodyPr/>
              <a:lstStyle/>
              <a:p>
                <a:pPr marL="0" indent="0">
                  <a:buNone/>
                </a:pPr>
                <a:r>
                  <a:rPr lang="en-US" altLang="en-US" sz="2200" dirty="0">
                    <a:solidFill>
                      <a:srgbClr val="000000"/>
                    </a:solidFill>
                    <a:latin typeface="Arial"/>
                  </a:rPr>
                  <a:t>Given a directed graph G with a starting vertex </a:t>
                </a:r>
                <a14:m>
                  <m:oMath xmlns:m="http://schemas.openxmlformats.org/officeDocument/2006/math">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𝑣</m:t>
                        </m:r>
                      </m:e>
                      <m:sub>
                        <m:r>
                          <a:rPr lang="en-US" altLang="en-US" sz="2200" b="0" i="1" smtClean="0">
                            <a:solidFill>
                              <a:srgbClr val="000000"/>
                            </a:solidFill>
                            <a:latin typeface="Cambria Math" panose="02040503050406030204" pitchFamily="18" charset="0"/>
                          </a:rPr>
                          <m:t>0</m:t>
                        </m:r>
                      </m:sub>
                    </m:sSub>
                  </m:oMath>
                </a14:m>
                <a:r>
                  <a:rPr lang="en-US" altLang="en-US" sz="2200" dirty="0">
                    <a:solidFill>
                      <a:srgbClr val="000000"/>
                    </a:solidFill>
                    <a:latin typeface="Arial"/>
                  </a:rPr>
                  <a:t>.</a:t>
                </a:r>
              </a:p>
              <a:p>
                <a:r>
                  <a:rPr lang="en-US" altLang="en-US" sz="2200" dirty="0">
                    <a:solidFill>
                      <a:srgbClr val="000000"/>
                    </a:solidFill>
                    <a:latin typeface="Arial"/>
                  </a:rPr>
                  <a:t>each vertex represents some state</a:t>
                </a:r>
              </a:p>
              <a:p>
                <a:r>
                  <a:rPr lang="en-US" altLang="en-US" sz="2200" dirty="0">
                    <a:solidFill>
                      <a:srgbClr val="000000"/>
                    </a:solidFill>
                    <a:latin typeface="Arial"/>
                  </a:rPr>
                  <a:t>each edge </a:t>
                </a:r>
                <a14:m>
                  <m:oMath xmlns:m="http://schemas.openxmlformats.org/officeDocument/2006/math">
                    <m:r>
                      <a:rPr lang="en-US" altLang="en-US" sz="2200" b="0" i="1" smtClean="0">
                        <a:solidFill>
                          <a:srgbClr val="000000"/>
                        </a:solidFill>
                        <a:latin typeface="Cambria Math" panose="02040503050406030204" pitchFamily="18" charset="0"/>
                      </a:rPr>
                      <m:t>𝑒</m:t>
                    </m:r>
                  </m:oMath>
                </a14:m>
                <a:r>
                  <a:rPr lang="en-US" altLang="en-US" sz="2200" dirty="0">
                    <a:solidFill>
                      <a:srgbClr val="000000"/>
                    </a:solidFill>
                    <a:latin typeface="Arial"/>
                  </a:rPr>
                  <a:t> has some reward </a:t>
                </a:r>
                <a14:m>
                  <m:oMath xmlns:m="http://schemas.openxmlformats.org/officeDocument/2006/math">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𝑟</m:t>
                        </m:r>
                      </m:e>
                      <m:sub>
                        <m:r>
                          <a:rPr lang="en-US" altLang="en-US" sz="2200" b="0" i="1" smtClean="0">
                            <a:solidFill>
                              <a:srgbClr val="000000"/>
                            </a:solidFill>
                            <a:latin typeface="Cambria Math" panose="02040503050406030204" pitchFamily="18" charset="0"/>
                          </a:rPr>
                          <m:t>𝑒</m:t>
                        </m:r>
                      </m:sub>
                    </m:sSub>
                  </m:oMath>
                </a14:m>
                <a:r>
                  <a:rPr lang="en-US" altLang="en-US" sz="2200" dirty="0">
                    <a:solidFill>
                      <a:srgbClr val="000000"/>
                    </a:solidFill>
                    <a:latin typeface="Arial"/>
                  </a:rPr>
                  <a:t> (can be negative)</a:t>
                </a:r>
              </a:p>
              <a:p>
                <a:pPr marL="0" indent="0">
                  <a:buNone/>
                </a:pPr>
                <a:endParaRPr lang="en-US" altLang="en-US" sz="2200" dirty="0">
                  <a:solidFill>
                    <a:srgbClr val="000000"/>
                  </a:solidFill>
                  <a:latin typeface="Arial"/>
                </a:endParaRPr>
              </a:p>
              <a:p>
                <a:pPr marL="0" indent="0">
                  <a:buNone/>
                </a:pPr>
                <a:r>
                  <a:rPr lang="en-US" altLang="en-US" sz="2200" dirty="0">
                    <a:solidFill>
                      <a:srgbClr val="000000"/>
                    </a:solidFill>
                    <a:latin typeface="Arial"/>
                  </a:rPr>
                  <a:t>We define the reward of a path </a:t>
                </a:r>
                <a14:m>
                  <m:oMath xmlns:m="http://schemas.openxmlformats.org/officeDocument/2006/math">
                    <m:r>
                      <a:rPr lang="en-US" altLang="en-US" sz="2200" b="0" i="1" smtClean="0">
                        <a:solidFill>
                          <a:srgbClr val="000000"/>
                        </a:solidFill>
                        <a:latin typeface="Cambria Math" panose="02040503050406030204" pitchFamily="18" charset="0"/>
                      </a:rPr>
                      <m:t>𝑝</m:t>
                    </m:r>
                    <m:r>
                      <a:rPr lang="en-US" altLang="en-US" sz="2200" b="0" i="1" smtClean="0">
                        <a:solidFill>
                          <a:srgbClr val="000000"/>
                        </a:solidFill>
                        <a:latin typeface="Cambria Math" panose="02040503050406030204" pitchFamily="18" charset="0"/>
                      </a:rPr>
                      <m:t>=</m:t>
                    </m:r>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𝑣</m:t>
                        </m:r>
                      </m:e>
                      <m:sub>
                        <m:r>
                          <a:rPr lang="en-US" altLang="en-US" sz="2200" b="0" i="1" smtClean="0">
                            <a:solidFill>
                              <a:srgbClr val="000000"/>
                            </a:solidFill>
                            <a:latin typeface="Cambria Math" panose="02040503050406030204" pitchFamily="18" charset="0"/>
                          </a:rPr>
                          <m:t>0</m:t>
                        </m:r>
                      </m:sub>
                    </m:sSub>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𝑣</m:t>
                        </m:r>
                      </m:e>
                      <m:sub>
                        <m:r>
                          <a:rPr lang="en-US" altLang="en-US" sz="2200" b="0" i="1" smtClean="0">
                            <a:solidFill>
                              <a:srgbClr val="000000"/>
                            </a:solidFill>
                            <a:latin typeface="Cambria Math" panose="02040503050406030204" pitchFamily="18" charset="0"/>
                          </a:rPr>
                          <m:t>1</m:t>
                        </m:r>
                      </m:sub>
                    </m:sSub>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𝑣</m:t>
                        </m:r>
                      </m:e>
                      <m:sub>
                        <m:r>
                          <a:rPr lang="en-US" altLang="en-US" sz="2200" b="0" i="1" smtClean="0">
                            <a:solidFill>
                              <a:srgbClr val="000000"/>
                            </a:solidFill>
                            <a:latin typeface="Cambria Math" panose="02040503050406030204" pitchFamily="18" charset="0"/>
                          </a:rPr>
                          <m:t>2</m:t>
                        </m:r>
                      </m:sub>
                    </m:sSub>
                    <m:r>
                      <a:rPr lang="en-US" altLang="en-US" sz="2200" b="0" i="1" smtClean="0">
                        <a:solidFill>
                          <a:srgbClr val="000000"/>
                        </a:solidFill>
                        <a:latin typeface="Cambria Math" panose="02040503050406030204" pitchFamily="18" charset="0"/>
                      </a:rPr>
                      <m:t>⋯</m:t>
                    </m:r>
                  </m:oMath>
                </a14:m>
                <a:r>
                  <a:rPr lang="en-US" altLang="en-US" sz="2200" dirty="0">
                    <a:solidFill>
                      <a:srgbClr val="000000"/>
                    </a:solidFill>
                    <a:latin typeface="Arial"/>
                  </a:rPr>
                  <a:t> be</a:t>
                </a:r>
              </a:p>
              <a:p>
                <a:pPr marL="0" indent="0">
                  <a:buNone/>
                </a:pPr>
                <a:endParaRPr lang="en-US" altLang="en-US" sz="2200" dirty="0">
                  <a:solidFill>
                    <a:srgbClr val="000000"/>
                  </a:solidFill>
                  <a:latin typeface="Arial"/>
                </a:endParaRPr>
              </a:p>
              <a:p>
                <a:pPr marL="0" indent="0">
                  <a:buNone/>
                </a:pPr>
                <a:r>
                  <a:rPr lang="en-US" altLang="en-US" sz="2200" dirty="0">
                    <a:solidFill>
                      <a:srgbClr val="000000"/>
                    </a:solidFill>
                    <a:latin typeface="Arial"/>
                  </a:rPr>
                  <a:t>for some given discount factor </a:t>
                </a:r>
                <a14:m>
                  <m:oMath xmlns:m="http://schemas.openxmlformats.org/officeDocument/2006/math">
                    <m:r>
                      <a:rPr lang="en-US" altLang="en-US" sz="2200" b="0" i="0" smtClean="0">
                        <a:solidFill>
                          <a:srgbClr val="000000"/>
                        </a:solidFill>
                        <a:latin typeface="Cambria Math" panose="02040503050406030204" pitchFamily="18" charset="0"/>
                      </a:rPr>
                      <m:t>0&lt;</m:t>
                    </m:r>
                    <m:r>
                      <a:rPr lang="en-US" altLang="en-US" sz="2200" b="0" i="1" smtClean="0">
                        <a:solidFill>
                          <a:srgbClr val="000000"/>
                        </a:solidFill>
                        <a:latin typeface="Cambria Math" panose="02040503050406030204" pitchFamily="18" charset="0"/>
                      </a:rPr>
                      <m:t>𝛾</m:t>
                    </m:r>
                    <m:r>
                      <a:rPr lang="en-US" altLang="en-US" sz="2200" b="0" i="1" smtClean="0">
                        <a:solidFill>
                          <a:srgbClr val="000000"/>
                        </a:solidFill>
                        <a:latin typeface="Cambria Math" panose="02040503050406030204" pitchFamily="18" charset="0"/>
                      </a:rPr>
                      <m:t>&lt;1</m:t>
                    </m:r>
                  </m:oMath>
                </a14:m>
                <a:r>
                  <a:rPr lang="en-US" altLang="en-US" sz="2200" dirty="0">
                    <a:solidFill>
                      <a:srgbClr val="000000"/>
                    </a:solidFill>
                    <a:latin typeface="Arial"/>
                  </a:rPr>
                  <a:t>.</a:t>
                </a:r>
              </a:p>
              <a:p>
                <a:pPr marL="0" indent="0">
                  <a:buNone/>
                </a:pPr>
                <a:endParaRPr lang="en-US" altLang="en-US" sz="2200" dirty="0">
                  <a:solidFill>
                    <a:srgbClr val="000000"/>
                  </a:solidFill>
                  <a:latin typeface="Arial"/>
                </a:endParaRPr>
              </a:p>
              <a:p>
                <a:pPr marL="0" indent="0">
                  <a:buNone/>
                </a:pPr>
                <a:r>
                  <a:rPr lang="en-US" altLang="en-US" sz="2200" dirty="0">
                    <a:solidFill>
                      <a:schemeClr val="accent2"/>
                    </a:solidFill>
                    <a:latin typeface="Arial"/>
                  </a:rPr>
                  <a:t>Goal: </a:t>
                </a:r>
                <a:r>
                  <a:rPr lang="en-US" altLang="en-US" sz="2200" dirty="0">
                    <a:solidFill>
                      <a:srgbClr val="000000"/>
                    </a:solidFill>
                    <a:latin typeface="Arial"/>
                  </a:rPr>
                  <a:t>Find a path </a:t>
                </a:r>
                <a14:m>
                  <m:oMath xmlns:m="http://schemas.openxmlformats.org/officeDocument/2006/math">
                    <m:r>
                      <a:rPr lang="en-US" altLang="en-US" sz="2200" b="0" i="1" smtClean="0">
                        <a:solidFill>
                          <a:srgbClr val="000000"/>
                        </a:solidFill>
                        <a:latin typeface="Cambria Math" panose="02040503050406030204" pitchFamily="18" charset="0"/>
                      </a:rPr>
                      <m:t>𝑝</m:t>
                    </m:r>
                  </m:oMath>
                </a14:m>
                <a:r>
                  <a:rPr lang="en-US" altLang="en-US" sz="2200" dirty="0">
                    <a:solidFill>
                      <a:srgbClr val="000000"/>
                    </a:solidFill>
                    <a:latin typeface="Arial"/>
                  </a:rPr>
                  <a:t> starts at </a:t>
                </a:r>
                <a14:m>
                  <m:oMath xmlns:m="http://schemas.openxmlformats.org/officeDocument/2006/math">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𝑣</m:t>
                        </m:r>
                      </m:e>
                      <m:sub>
                        <m:r>
                          <a:rPr lang="en-US" altLang="en-US" sz="2200" b="0" i="1" smtClean="0">
                            <a:solidFill>
                              <a:srgbClr val="000000"/>
                            </a:solidFill>
                            <a:latin typeface="Cambria Math" panose="02040503050406030204" pitchFamily="18" charset="0"/>
                          </a:rPr>
                          <m:t>0</m:t>
                        </m:r>
                      </m:sub>
                    </m:sSub>
                  </m:oMath>
                </a14:m>
                <a:r>
                  <a:rPr lang="en-US" altLang="en-US" sz="2200" dirty="0">
                    <a:solidFill>
                      <a:srgbClr val="000000"/>
                    </a:solidFill>
                    <a:latin typeface="Arial"/>
                  </a:rPr>
                  <a:t> with maximum reward </a:t>
                </a:r>
                <a14:m>
                  <m:oMath xmlns:m="http://schemas.openxmlformats.org/officeDocument/2006/math">
                    <m:r>
                      <a:rPr lang="en-US" altLang="en-US" sz="2200" b="0" i="1" smtClean="0">
                        <a:solidFill>
                          <a:srgbClr val="000000"/>
                        </a:solidFill>
                        <a:latin typeface="Cambria Math" panose="02040503050406030204" pitchFamily="18" charset="0"/>
                      </a:rPr>
                      <m:t>𝑅</m:t>
                    </m:r>
                    <m:r>
                      <a:rPr lang="en-US" altLang="en-US" sz="2200" b="0" i="1" smtClean="0">
                        <a:solidFill>
                          <a:srgbClr val="000000"/>
                        </a:solidFill>
                        <a:latin typeface="Cambria Math" panose="02040503050406030204" pitchFamily="18" charset="0"/>
                      </a:rPr>
                      <m:t>(</m:t>
                    </m:r>
                    <m:r>
                      <a:rPr lang="en-US" altLang="en-US" sz="2200" b="0" i="1" smtClean="0">
                        <a:solidFill>
                          <a:srgbClr val="000000"/>
                        </a:solidFill>
                        <a:latin typeface="Cambria Math" panose="02040503050406030204" pitchFamily="18" charset="0"/>
                      </a:rPr>
                      <m:t>𝑝</m:t>
                    </m:r>
                    <m:r>
                      <a:rPr lang="en-US" altLang="en-US" sz="2200" b="0" i="1" smtClean="0">
                        <a:solidFill>
                          <a:srgbClr val="000000"/>
                        </a:solidFill>
                        <a:latin typeface="Cambria Math" panose="02040503050406030204" pitchFamily="18" charset="0"/>
                      </a:rPr>
                      <m:t>)</m:t>
                    </m:r>
                  </m:oMath>
                </a14:m>
                <a:r>
                  <a:rPr lang="en-US" altLang="en-US" sz="2200" dirty="0">
                    <a:solidFill>
                      <a:srgbClr val="000000"/>
                    </a:solidFill>
                    <a:latin typeface="Arial"/>
                  </a:rPr>
                  <a:t>.</a:t>
                </a:r>
              </a:p>
              <a:p>
                <a:pPr marL="0" indent="0">
                  <a:buNone/>
                </a:pPr>
                <a:endParaRPr lang="en-US" altLang="en-US" sz="2200" dirty="0">
                  <a:solidFill>
                    <a:srgbClr val="000000"/>
                  </a:solidFill>
                  <a:latin typeface="Arial"/>
                </a:endParaRPr>
              </a:p>
              <a:p>
                <a:pPr marL="0" indent="0">
                  <a:buNone/>
                </a:pPr>
                <a:r>
                  <a:rPr lang="en-US" altLang="en-US" sz="2200" dirty="0">
                    <a:solidFill>
                      <a:schemeClr val="accent2"/>
                    </a:solidFill>
                    <a:latin typeface="Arial"/>
                  </a:rPr>
                  <a:t>Bellman shows how to solve it using “Dynamic Programming”.</a:t>
                </a:r>
              </a:p>
              <a:p>
                <a:pPr marL="0" indent="0">
                  <a:buNone/>
                </a:pPr>
                <a:r>
                  <a:rPr lang="en-US" altLang="en-US" sz="2200" dirty="0">
                    <a:solidFill>
                      <a:srgbClr val="000000"/>
                    </a:solidFill>
                    <a:latin typeface="Arial"/>
                  </a:rPr>
                  <a:t>Hints: Instead of finding the path, find the reward first!</a:t>
                </a: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328474"/>
                <a:ext cx="8229600" cy="4797690"/>
              </a:xfrm>
              <a:blipFill>
                <a:blip r:embed="rId4"/>
                <a:stretch>
                  <a:fillRect l="-963" t="-762" b="-3812"/>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10</a:t>
            </a:fld>
            <a:endParaRPr lang="en-US" altLang="en-US" sz="1400">
              <a:latin typeface="Tahoma" panose="020B0604030504040204" pitchFamily="34" charset="0"/>
            </a:endParaRPr>
          </a:p>
        </p:txBody>
      </p:sp>
      <p:pic>
        <p:nvPicPr>
          <p:cNvPr id="15" name="Picture 14">
            <a:extLst>
              <a:ext uri="{FF2B5EF4-FFF2-40B4-BE49-F238E27FC236}">
                <a16:creationId xmlns:a16="http://schemas.microsoft.com/office/drawing/2014/main" id="{691C4818-5701-4E86-B8FD-34A9E51787AF}"/>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183595" y="3410519"/>
            <a:ext cx="4835803" cy="316800"/>
          </a:xfrm>
          <a:prstGeom prst="rect">
            <a:avLst/>
          </a:prstGeom>
        </p:spPr>
      </p:pic>
      <mc:AlternateContent xmlns:mc="http://schemas.openxmlformats.org/markup-compatibility/2006">
        <mc:Choice xmlns:p14="http://schemas.microsoft.com/office/powerpoint/2010/main" Requires="p14">
          <p:contentPart p14:bwMode="auto" r:id="rId6">
            <p14:nvContentPartPr>
              <p14:cNvPr id="2" name="Ink 1"/>
              <p14:cNvContentPartPr/>
              <p14:nvPr/>
            </p14:nvContentPartPr>
            <p14:xfrm>
              <a:off x="6302880" y="978120"/>
              <a:ext cx="2752920" cy="3589200"/>
            </p14:xfrm>
          </p:contentPart>
        </mc:Choice>
        <mc:Fallback>
          <p:pic>
            <p:nvPicPr>
              <p:cNvPr id="2" name="Ink 1"/>
              <p:cNvPicPr/>
              <p:nvPr/>
            </p:nvPicPr>
            <p:blipFill>
              <a:blip r:embed="rId7"/>
              <a:stretch>
                <a:fillRect/>
              </a:stretch>
            </p:blipFill>
            <p:spPr>
              <a:xfrm>
                <a:off x="6288480" y="972360"/>
                <a:ext cx="2782800" cy="3610440"/>
              </a:xfrm>
              <a:prstGeom prst="rect">
                <a:avLst/>
              </a:prstGeom>
            </p:spPr>
          </p:pic>
        </mc:Fallback>
      </mc:AlternateContent>
    </p:spTree>
    <p:extLst>
      <p:ext uri="{BB962C8B-B14F-4D97-AF65-F5344CB8AC3E}">
        <p14:creationId xmlns:p14="http://schemas.microsoft.com/office/powerpoint/2010/main" val="83295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6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58097" y="274638"/>
            <a:ext cx="8686800" cy="1143000"/>
          </a:xfrm>
        </p:spPr>
        <p:txBody>
          <a:bodyPr/>
          <a:lstStyle/>
          <a:p>
            <a:pPr eaLnBrk="1" hangingPunct="1"/>
            <a:r>
              <a:rPr lang="en-US" altLang="en-US" sz="3600" dirty="0">
                <a:solidFill>
                  <a:srgbClr val="002060"/>
                </a:solidFill>
              </a:rPr>
              <a:t>Bellman Equation</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328473"/>
                <a:ext cx="8229600" cy="4916751"/>
              </a:xfrm>
            </p:spPr>
            <p:txBody>
              <a:bodyPr/>
              <a:lstStyle/>
              <a:p>
                <a:pPr marL="0" indent="0">
                  <a:buNone/>
                </a:pPr>
                <a:r>
                  <a:rPr lang="en-US" altLang="en-US" sz="2200" dirty="0">
                    <a:solidFill>
                      <a:srgbClr val="000000"/>
                    </a:solidFill>
                    <a:latin typeface="Arial"/>
                  </a:rPr>
                  <a:t>Fix any vertex </a:t>
                </a:r>
                <a14:m>
                  <m:oMath xmlns:m="http://schemas.openxmlformats.org/officeDocument/2006/math">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𝑣</m:t>
                        </m:r>
                      </m:e>
                      <m:sub>
                        <m:r>
                          <a:rPr lang="en-US" altLang="en-US" sz="2200" b="0" i="1" smtClean="0">
                            <a:solidFill>
                              <a:srgbClr val="000000"/>
                            </a:solidFill>
                            <a:latin typeface="Cambria Math" panose="02040503050406030204" pitchFamily="18" charset="0"/>
                          </a:rPr>
                          <m:t>0</m:t>
                        </m:r>
                      </m:sub>
                    </m:sSub>
                  </m:oMath>
                </a14:m>
                <a:r>
                  <a:rPr lang="en-US" altLang="en-US" sz="2200" dirty="0">
                    <a:solidFill>
                      <a:srgbClr val="000000"/>
                    </a:solidFill>
                    <a:latin typeface="Arial"/>
                  </a:rPr>
                  <a:t>.</a:t>
                </a:r>
              </a:p>
              <a:p>
                <a:pPr marL="0" indent="0">
                  <a:buNone/>
                </a:pPr>
                <a:r>
                  <a:rPr lang="en-US" altLang="en-US" sz="2200" b="0" dirty="0">
                    <a:solidFill>
                      <a:srgbClr val="000000"/>
                    </a:solidFill>
                    <a:latin typeface="Arial"/>
                  </a:rPr>
                  <a:t>Let </a:t>
                </a:r>
                <a14:m>
                  <m:oMath xmlns:m="http://schemas.openxmlformats.org/officeDocument/2006/math">
                    <m:r>
                      <a:rPr lang="en-US" altLang="en-US" sz="2200" b="0" i="1" smtClean="0">
                        <a:solidFill>
                          <a:srgbClr val="000000"/>
                        </a:solidFill>
                        <a:latin typeface="Cambria Math" panose="02040503050406030204" pitchFamily="18" charset="0"/>
                      </a:rPr>
                      <m:t>𝑝</m:t>
                    </m:r>
                    <m:r>
                      <a:rPr lang="en-US" altLang="en-US" sz="2200" b="0" i="1" smtClean="0">
                        <a:solidFill>
                          <a:srgbClr val="000000"/>
                        </a:solidFill>
                        <a:latin typeface="Cambria Math" panose="02040503050406030204" pitchFamily="18" charset="0"/>
                      </a:rPr>
                      <m:t>=</m:t>
                    </m:r>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𝑣</m:t>
                        </m:r>
                      </m:e>
                      <m:sub>
                        <m:r>
                          <a:rPr lang="en-US" altLang="en-US" sz="2200" b="0" i="1" smtClean="0">
                            <a:solidFill>
                              <a:srgbClr val="000000"/>
                            </a:solidFill>
                            <a:latin typeface="Cambria Math" panose="02040503050406030204" pitchFamily="18" charset="0"/>
                          </a:rPr>
                          <m:t>0</m:t>
                        </m:r>
                      </m:sub>
                    </m:sSub>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𝑣</m:t>
                        </m:r>
                      </m:e>
                      <m:sub>
                        <m:r>
                          <a:rPr lang="en-US" altLang="en-US" sz="2200" b="0" i="1" smtClean="0">
                            <a:solidFill>
                              <a:srgbClr val="000000"/>
                            </a:solidFill>
                            <a:latin typeface="Cambria Math" panose="02040503050406030204" pitchFamily="18" charset="0"/>
                          </a:rPr>
                          <m:t>1</m:t>
                        </m:r>
                      </m:sub>
                    </m:sSub>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𝑣</m:t>
                        </m:r>
                      </m:e>
                      <m:sub>
                        <m:r>
                          <a:rPr lang="en-US" altLang="en-US" sz="2200" b="0" i="1" smtClean="0">
                            <a:solidFill>
                              <a:srgbClr val="000000"/>
                            </a:solidFill>
                            <a:latin typeface="Cambria Math" panose="02040503050406030204" pitchFamily="18" charset="0"/>
                          </a:rPr>
                          <m:t>2</m:t>
                        </m:r>
                      </m:sub>
                    </m:sSub>
                    <m:r>
                      <a:rPr lang="en-US" altLang="en-US" sz="2200" b="0" i="1" smtClean="0">
                        <a:solidFill>
                          <a:srgbClr val="000000"/>
                        </a:solidFill>
                        <a:latin typeface="Cambria Math" panose="02040503050406030204" pitchFamily="18" charset="0"/>
                      </a:rPr>
                      <m:t>⋯</m:t>
                    </m:r>
                  </m:oMath>
                </a14:m>
                <a:r>
                  <a:rPr lang="en-US" altLang="en-US" sz="2200" dirty="0">
                    <a:solidFill>
                      <a:srgbClr val="000000"/>
                    </a:solidFill>
                    <a:latin typeface="Arial"/>
                  </a:rPr>
                  <a:t> be a path with maximum reward.</a:t>
                </a:r>
              </a:p>
              <a:p>
                <a:pPr marL="0" indent="0">
                  <a:buNone/>
                </a:pPr>
                <a:r>
                  <a:rPr lang="en-US" altLang="en-US" sz="2200" dirty="0">
                    <a:solidFill>
                      <a:srgbClr val="000000"/>
                    </a:solidFill>
                    <a:latin typeface="Arial"/>
                  </a:rPr>
                  <a:t>Let </a:t>
                </a:r>
                <a14:m>
                  <m:oMath xmlns:m="http://schemas.openxmlformats.org/officeDocument/2006/math">
                    <m:r>
                      <a:rPr lang="en-US" altLang="en-US" sz="2200" b="0" i="1" smtClean="0">
                        <a:solidFill>
                          <a:srgbClr val="000000"/>
                        </a:solidFill>
                        <a:latin typeface="Cambria Math" panose="02040503050406030204" pitchFamily="18" charset="0"/>
                      </a:rPr>
                      <m:t>𝑞</m:t>
                    </m:r>
                    <m:r>
                      <a:rPr lang="en-US" altLang="en-US" sz="2200" b="0" i="1" smtClean="0">
                        <a:solidFill>
                          <a:srgbClr val="000000"/>
                        </a:solidFill>
                        <a:latin typeface="Cambria Math" panose="02040503050406030204" pitchFamily="18" charset="0"/>
                      </a:rPr>
                      <m:t>=</m:t>
                    </m:r>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𝑣</m:t>
                        </m:r>
                      </m:e>
                      <m:sub>
                        <m:r>
                          <a:rPr lang="en-US" altLang="en-US" sz="2200" b="0" i="1" smtClean="0">
                            <a:solidFill>
                              <a:srgbClr val="000000"/>
                            </a:solidFill>
                            <a:latin typeface="Cambria Math" panose="02040503050406030204" pitchFamily="18" charset="0"/>
                          </a:rPr>
                          <m:t>1</m:t>
                        </m:r>
                      </m:sub>
                    </m:sSub>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𝑣</m:t>
                        </m:r>
                      </m:e>
                      <m:sub>
                        <m:r>
                          <a:rPr lang="en-US" altLang="en-US" sz="2200" b="0" i="1" smtClean="0">
                            <a:solidFill>
                              <a:srgbClr val="000000"/>
                            </a:solidFill>
                            <a:latin typeface="Cambria Math" panose="02040503050406030204" pitchFamily="18" charset="0"/>
                          </a:rPr>
                          <m:t>2</m:t>
                        </m:r>
                      </m:sub>
                    </m:sSub>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𝑣</m:t>
                        </m:r>
                      </m:e>
                      <m:sub>
                        <m:r>
                          <a:rPr lang="en-US" altLang="en-US" sz="2200" b="0" i="1" smtClean="0">
                            <a:solidFill>
                              <a:srgbClr val="000000"/>
                            </a:solidFill>
                            <a:latin typeface="Cambria Math" panose="02040503050406030204" pitchFamily="18" charset="0"/>
                          </a:rPr>
                          <m:t>3</m:t>
                        </m:r>
                      </m:sub>
                    </m:sSub>
                    <m:r>
                      <a:rPr lang="en-US" altLang="en-US" sz="2200" b="0" i="1" smtClean="0">
                        <a:solidFill>
                          <a:srgbClr val="000000"/>
                        </a:solidFill>
                        <a:latin typeface="Cambria Math" panose="02040503050406030204" pitchFamily="18" charset="0"/>
                      </a:rPr>
                      <m:t>⋯</m:t>
                    </m:r>
                  </m:oMath>
                </a14:m>
                <a:r>
                  <a:rPr lang="en-US" altLang="en-US" sz="2200" dirty="0">
                    <a:solidFill>
                      <a:srgbClr val="000000"/>
                    </a:solidFill>
                    <a:latin typeface="Arial"/>
                  </a:rPr>
                  <a:t>.</a:t>
                </a:r>
              </a:p>
              <a:p>
                <a:pPr marL="0" indent="0">
                  <a:buNone/>
                </a:pPr>
                <a:endParaRPr lang="en-US" altLang="en-US" sz="2200" dirty="0">
                  <a:solidFill>
                    <a:srgbClr val="000000"/>
                  </a:solidFill>
                  <a:latin typeface="Arial"/>
                </a:endParaRPr>
              </a:p>
              <a:p>
                <a:pPr marL="0" indent="0">
                  <a:buNone/>
                </a:pPr>
                <a:r>
                  <a:rPr lang="en-US" altLang="en-US" sz="2200" dirty="0">
                    <a:solidFill>
                      <a:srgbClr val="000000"/>
                    </a:solidFill>
                    <a:latin typeface="Arial"/>
                  </a:rPr>
                  <a:t>Note that </a:t>
                </a:r>
              </a:p>
              <a:p>
                <a:pPr marL="0" indent="0">
                  <a:buNone/>
                </a:pPr>
                <a:endParaRPr lang="en-US" altLang="en-US" sz="2200" dirty="0">
                  <a:solidFill>
                    <a:srgbClr val="000000"/>
                  </a:solidFill>
                  <a:latin typeface="Arial"/>
                </a:endParaRPr>
              </a:p>
              <a:p>
                <a:pPr marL="0" indent="0">
                  <a:buNone/>
                </a:pPr>
                <a:endParaRPr lang="en-US" altLang="en-US" sz="2200" dirty="0">
                  <a:solidFill>
                    <a:srgbClr val="000000"/>
                  </a:solidFill>
                  <a:latin typeface="Arial"/>
                </a:endParaRPr>
              </a:p>
              <a:p>
                <a:pPr marL="0" indent="0">
                  <a:buNone/>
                </a:pPr>
                <a:r>
                  <a:rPr lang="en-US" altLang="en-US" sz="2200" dirty="0">
                    <a:solidFill>
                      <a:srgbClr val="000000"/>
                    </a:solidFill>
                    <a:latin typeface="Arial"/>
                  </a:rPr>
                  <a:t>Hence, if </a:t>
                </a:r>
                <a14:m>
                  <m:oMath xmlns:m="http://schemas.openxmlformats.org/officeDocument/2006/math">
                    <m:r>
                      <a:rPr lang="en-US" altLang="en-US" sz="2200" b="0" i="1" smtClean="0">
                        <a:solidFill>
                          <a:srgbClr val="000000"/>
                        </a:solidFill>
                        <a:latin typeface="Cambria Math" panose="02040503050406030204" pitchFamily="18" charset="0"/>
                      </a:rPr>
                      <m:t>𝑝</m:t>
                    </m:r>
                  </m:oMath>
                </a14:m>
                <a:r>
                  <a:rPr lang="en-US" altLang="en-US" sz="2200" dirty="0">
                    <a:solidFill>
                      <a:srgbClr val="000000"/>
                    </a:solidFill>
                    <a:latin typeface="Arial"/>
                  </a:rPr>
                  <a:t> maximizes reward at </a:t>
                </a:r>
                <a14:m>
                  <m:oMath xmlns:m="http://schemas.openxmlformats.org/officeDocument/2006/math">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𝑣</m:t>
                        </m:r>
                      </m:e>
                      <m:sub>
                        <m:r>
                          <a:rPr lang="en-US" altLang="en-US" sz="2200" b="0" i="1" smtClean="0">
                            <a:solidFill>
                              <a:srgbClr val="000000"/>
                            </a:solidFill>
                            <a:latin typeface="Cambria Math" panose="02040503050406030204" pitchFamily="18" charset="0"/>
                          </a:rPr>
                          <m:t>0</m:t>
                        </m:r>
                      </m:sub>
                    </m:sSub>
                  </m:oMath>
                </a14:m>
                <a:r>
                  <a:rPr lang="en-US" altLang="en-US" sz="2200" dirty="0">
                    <a:solidFill>
                      <a:srgbClr val="000000"/>
                    </a:solidFill>
                    <a:latin typeface="Arial"/>
                  </a:rPr>
                  <a:t>, </a:t>
                </a:r>
                <a14:m>
                  <m:oMath xmlns:m="http://schemas.openxmlformats.org/officeDocument/2006/math">
                    <m:r>
                      <a:rPr lang="en-US" altLang="en-US" sz="2200" b="0" i="1" smtClean="0">
                        <a:solidFill>
                          <a:srgbClr val="000000"/>
                        </a:solidFill>
                        <a:latin typeface="Cambria Math" panose="02040503050406030204" pitchFamily="18" charset="0"/>
                      </a:rPr>
                      <m:t>𝑞</m:t>
                    </m:r>
                  </m:oMath>
                </a14:m>
                <a:r>
                  <a:rPr lang="en-US" altLang="en-US" sz="2200" dirty="0">
                    <a:solidFill>
                      <a:srgbClr val="000000"/>
                    </a:solidFill>
                    <a:latin typeface="Arial"/>
                  </a:rPr>
                  <a:t> </a:t>
                </a:r>
                <a:r>
                  <a:rPr lang="en-US" altLang="en-US" sz="2200" dirty="0">
                    <a:solidFill>
                      <a:srgbClr val="000000"/>
                    </a:solidFill>
                  </a:rPr>
                  <a:t>maximizes reward at </a:t>
                </a:r>
                <a14:m>
                  <m:oMath xmlns:m="http://schemas.openxmlformats.org/officeDocument/2006/math">
                    <m:sSub>
                      <m:sSubPr>
                        <m:ctrlPr>
                          <a:rPr lang="en-US" altLang="en-US" sz="2200" i="1">
                            <a:solidFill>
                              <a:srgbClr val="000000"/>
                            </a:solidFill>
                            <a:latin typeface="Cambria Math" panose="02040503050406030204" pitchFamily="18" charset="0"/>
                          </a:rPr>
                        </m:ctrlPr>
                      </m:sSubPr>
                      <m:e>
                        <m:r>
                          <a:rPr lang="en-US" altLang="en-US" sz="2200" i="1">
                            <a:solidFill>
                              <a:srgbClr val="000000"/>
                            </a:solidFill>
                            <a:latin typeface="Cambria Math" panose="02040503050406030204" pitchFamily="18" charset="0"/>
                          </a:rPr>
                          <m:t>𝑣</m:t>
                        </m:r>
                      </m:e>
                      <m:sub>
                        <m:r>
                          <a:rPr lang="en-US" altLang="en-US" sz="2200" b="0" i="1" smtClean="0">
                            <a:solidFill>
                              <a:srgbClr val="000000"/>
                            </a:solidFill>
                            <a:latin typeface="Cambria Math" panose="02040503050406030204" pitchFamily="18" charset="0"/>
                          </a:rPr>
                          <m:t>1</m:t>
                        </m:r>
                      </m:sub>
                    </m:sSub>
                  </m:oMath>
                </a14:m>
                <a:r>
                  <a:rPr lang="en-US" altLang="en-US" sz="2200" dirty="0">
                    <a:solidFill>
                      <a:srgbClr val="000000"/>
                    </a:solidFill>
                    <a:latin typeface="Arial"/>
                  </a:rPr>
                  <a:t>.</a:t>
                </a:r>
              </a:p>
              <a:p>
                <a:pPr marL="0" indent="0">
                  <a:buNone/>
                </a:pPr>
                <a:endParaRPr lang="en-US" altLang="en-US" sz="2200" dirty="0">
                  <a:solidFill>
                    <a:srgbClr val="000000"/>
                  </a:solidFill>
                  <a:latin typeface="Arial"/>
                </a:endParaRPr>
              </a:p>
              <a:p>
                <a:pPr marL="0" indent="0">
                  <a:buNone/>
                </a:pPr>
                <a:r>
                  <a:rPr lang="en-US" altLang="en-US" sz="2200" dirty="0">
                    <a:solidFill>
                      <a:srgbClr val="000000"/>
                    </a:solidFill>
                    <a:latin typeface="Arial"/>
                  </a:rPr>
                  <a:t>Let </a:t>
                </a:r>
                <a14:m>
                  <m:oMath xmlns:m="http://schemas.openxmlformats.org/officeDocument/2006/math">
                    <m:r>
                      <a:rPr lang="en-US" altLang="en-US" sz="2200" b="0" i="1" smtClean="0">
                        <a:solidFill>
                          <a:srgbClr val="000000"/>
                        </a:solidFill>
                        <a:latin typeface="Cambria Math" panose="02040503050406030204" pitchFamily="18" charset="0"/>
                      </a:rPr>
                      <m:t>𝑅</m:t>
                    </m:r>
                    <m:r>
                      <a:rPr lang="en-US" altLang="en-US" sz="2200" b="0" i="1" smtClean="0">
                        <a:solidFill>
                          <a:srgbClr val="000000"/>
                        </a:solidFill>
                        <a:latin typeface="Cambria Math" panose="02040503050406030204" pitchFamily="18" charset="0"/>
                      </a:rPr>
                      <m:t>(</m:t>
                    </m:r>
                    <m:r>
                      <a:rPr lang="en-US" altLang="en-US" sz="2200" b="0" i="1" smtClean="0">
                        <a:solidFill>
                          <a:srgbClr val="000000"/>
                        </a:solidFill>
                        <a:latin typeface="Cambria Math" panose="02040503050406030204" pitchFamily="18" charset="0"/>
                      </a:rPr>
                      <m:t>𝑣</m:t>
                    </m:r>
                    <m:r>
                      <a:rPr lang="en-US" altLang="en-US" sz="2200" b="0" i="1" smtClean="0">
                        <a:solidFill>
                          <a:srgbClr val="000000"/>
                        </a:solidFill>
                        <a:latin typeface="Cambria Math" panose="02040503050406030204" pitchFamily="18" charset="0"/>
                      </a:rPr>
                      <m:t>)</m:t>
                    </m:r>
                  </m:oMath>
                </a14:m>
                <a:r>
                  <a:rPr lang="en-US" altLang="en-US" sz="2200" dirty="0">
                    <a:solidFill>
                      <a:srgbClr val="000000"/>
                    </a:solidFill>
                    <a:latin typeface="Arial"/>
                  </a:rPr>
                  <a:t> be the maximum reward for path starting at </a:t>
                </a:r>
                <a14:m>
                  <m:oMath xmlns:m="http://schemas.openxmlformats.org/officeDocument/2006/math">
                    <m:r>
                      <a:rPr lang="en-US" altLang="en-US" sz="2200" b="0" i="1" smtClean="0">
                        <a:solidFill>
                          <a:srgbClr val="000000"/>
                        </a:solidFill>
                        <a:latin typeface="Cambria Math" panose="02040503050406030204" pitchFamily="18" charset="0"/>
                      </a:rPr>
                      <m:t>𝑣</m:t>
                    </m:r>
                  </m:oMath>
                </a14:m>
                <a:r>
                  <a:rPr lang="en-US" altLang="en-US" sz="2200" dirty="0">
                    <a:solidFill>
                      <a:srgbClr val="000000"/>
                    </a:solidFill>
                    <a:latin typeface="Arial"/>
                  </a:rPr>
                  <a:t>.</a:t>
                </a:r>
              </a:p>
              <a:p>
                <a:pPr marL="0" indent="0">
                  <a:buNone/>
                </a:pPr>
                <a:r>
                  <a:rPr lang="en-US" altLang="en-US" sz="2200" dirty="0">
                    <a:solidFill>
                      <a:srgbClr val="000000"/>
                    </a:solidFill>
                    <a:latin typeface="Arial"/>
                  </a:rPr>
                  <a:t>We have </a:t>
                </a:r>
                <a14:m>
                  <m:oMath xmlns:m="http://schemas.openxmlformats.org/officeDocument/2006/math">
                    <m:r>
                      <a:rPr lang="en-US" altLang="en-US" sz="2200" b="0" i="1" smtClean="0">
                        <a:solidFill>
                          <a:srgbClr val="000000"/>
                        </a:solidFill>
                        <a:latin typeface="Cambria Math" panose="02040503050406030204" pitchFamily="18" charset="0"/>
                      </a:rPr>
                      <m:t>𝑅</m:t>
                    </m:r>
                    <m:d>
                      <m:dPr>
                        <m:ctrlPr>
                          <a:rPr lang="en-US" altLang="en-US" sz="2200" b="0" i="1" smtClean="0">
                            <a:solidFill>
                              <a:srgbClr val="000000"/>
                            </a:solidFill>
                            <a:latin typeface="Cambria Math" panose="02040503050406030204" pitchFamily="18" charset="0"/>
                          </a:rPr>
                        </m:ctrlPr>
                      </m:dPr>
                      <m:e>
                        <m:r>
                          <a:rPr lang="en-US" altLang="en-US" sz="2200" b="0" i="1" smtClean="0">
                            <a:solidFill>
                              <a:srgbClr val="000000"/>
                            </a:solidFill>
                            <a:latin typeface="Cambria Math" panose="02040503050406030204" pitchFamily="18" charset="0"/>
                          </a:rPr>
                          <m:t>𝑣</m:t>
                        </m:r>
                      </m:e>
                    </m:d>
                    <m:r>
                      <a:rPr lang="en-US" altLang="en-US" sz="2200" b="0" i="1" smtClean="0">
                        <a:solidFill>
                          <a:srgbClr val="000000"/>
                        </a:solidFill>
                        <a:latin typeface="Cambria Math" panose="02040503050406030204" pitchFamily="18" charset="0"/>
                      </a:rPr>
                      <m:t>=</m:t>
                    </m:r>
                    <m:func>
                      <m:funcPr>
                        <m:ctrlPr>
                          <a:rPr lang="en-US" altLang="en-US" sz="2200" b="0" i="1" smtClean="0">
                            <a:solidFill>
                              <a:srgbClr val="000000"/>
                            </a:solidFill>
                            <a:latin typeface="Cambria Math" panose="02040503050406030204" pitchFamily="18" charset="0"/>
                          </a:rPr>
                        </m:ctrlPr>
                      </m:funcPr>
                      <m:fName>
                        <m:limLow>
                          <m:limLowPr>
                            <m:ctrlPr>
                              <a:rPr lang="en-US" altLang="en-US" sz="2200" b="0" i="1" smtClean="0">
                                <a:solidFill>
                                  <a:srgbClr val="000000"/>
                                </a:solidFill>
                                <a:latin typeface="Cambria Math" panose="02040503050406030204" pitchFamily="18" charset="0"/>
                              </a:rPr>
                            </m:ctrlPr>
                          </m:limLowPr>
                          <m:e>
                            <m:r>
                              <m:rPr>
                                <m:sty m:val="p"/>
                              </m:rPr>
                              <a:rPr lang="en-US" altLang="en-US" sz="2200" b="0" i="0" smtClean="0">
                                <a:solidFill>
                                  <a:srgbClr val="000000"/>
                                </a:solidFill>
                                <a:latin typeface="Cambria Math" panose="02040503050406030204" pitchFamily="18" charset="0"/>
                              </a:rPr>
                              <m:t>max</m:t>
                            </m:r>
                          </m:e>
                          <m:lim>
                            <m:r>
                              <a:rPr lang="en-US" altLang="en-US" sz="2200" b="0" i="1" smtClean="0">
                                <a:solidFill>
                                  <a:srgbClr val="000000"/>
                                </a:solidFill>
                                <a:latin typeface="Cambria Math" panose="02040503050406030204" pitchFamily="18" charset="0"/>
                              </a:rPr>
                              <m:t>𝑢</m:t>
                            </m:r>
                          </m:lim>
                        </m:limLow>
                      </m:fName>
                      <m:e>
                        <m:r>
                          <a:rPr lang="en-US" altLang="en-US" sz="2200" b="0" i="1" smtClean="0">
                            <a:solidFill>
                              <a:srgbClr val="000000"/>
                            </a:solidFill>
                            <a:latin typeface="Cambria Math" panose="02040503050406030204" pitchFamily="18" charset="0"/>
                          </a:rPr>
                          <m:t>[</m:t>
                        </m:r>
                        <m:sSub>
                          <m:sSubPr>
                            <m:ctrlPr>
                              <a:rPr lang="en-US" altLang="en-US" sz="2200" i="1">
                                <a:solidFill>
                                  <a:srgbClr val="000000"/>
                                </a:solidFill>
                                <a:latin typeface="Cambria Math" panose="02040503050406030204" pitchFamily="18" charset="0"/>
                              </a:rPr>
                            </m:ctrlPr>
                          </m:sSubPr>
                          <m:e>
                            <m:r>
                              <a:rPr lang="en-US" altLang="en-US" sz="2200" i="1">
                                <a:solidFill>
                                  <a:srgbClr val="000000"/>
                                </a:solidFill>
                                <a:latin typeface="Cambria Math" panose="02040503050406030204" pitchFamily="18" charset="0"/>
                              </a:rPr>
                              <m:t>𝑟</m:t>
                            </m:r>
                          </m:e>
                          <m:sub>
                            <m:r>
                              <a:rPr lang="en-US" altLang="en-US" sz="2200" b="0" i="1" smtClean="0">
                                <a:solidFill>
                                  <a:srgbClr val="000000"/>
                                </a:solidFill>
                                <a:latin typeface="Cambria Math" panose="02040503050406030204" pitchFamily="18" charset="0"/>
                              </a:rPr>
                              <m:t>𝑣𝑢</m:t>
                            </m:r>
                          </m:sub>
                        </m:sSub>
                        <m:r>
                          <a:rPr lang="en-US" altLang="en-US" sz="2200" i="1">
                            <a:solidFill>
                              <a:srgbClr val="000000"/>
                            </a:solidFill>
                            <a:latin typeface="Cambria Math" panose="02040503050406030204" pitchFamily="18" charset="0"/>
                          </a:rPr>
                          <m:t>+</m:t>
                        </m:r>
                        <m:r>
                          <a:rPr lang="en-US" altLang="en-US" sz="2200" i="1">
                            <a:solidFill>
                              <a:srgbClr val="000000"/>
                            </a:solidFill>
                            <a:latin typeface="Cambria Math" panose="02040503050406030204" pitchFamily="18" charset="0"/>
                          </a:rPr>
                          <m:t>𝛾</m:t>
                        </m:r>
                        <m:r>
                          <a:rPr lang="en-US" altLang="en-US" sz="2200" i="1">
                            <a:solidFill>
                              <a:srgbClr val="000000"/>
                            </a:solidFill>
                            <a:latin typeface="Cambria Math" panose="02040503050406030204" pitchFamily="18" charset="0"/>
                          </a:rPr>
                          <m:t>⋅</m:t>
                        </m:r>
                        <m:r>
                          <a:rPr lang="en-US" altLang="en-US" sz="2200" i="1">
                            <a:solidFill>
                              <a:srgbClr val="000000"/>
                            </a:solidFill>
                            <a:latin typeface="Cambria Math" panose="02040503050406030204" pitchFamily="18" charset="0"/>
                          </a:rPr>
                          <m:t>𝑅</m:t>
                        </m:r>
                        <m:d>
                          <m:dPr>
                            <m:ctrlPr>
                              <a:rPr lang="en-US" altLang="en-US" sz="2200" i="1">
                                <a:solidFill>
                                  <a:srgbClr val="000000"/>
                                </a:solidFill>
                                <a:latin typeface="Cambria Math" panose="02040503050406030204" pitchFamily="18" charset="0"/>
                              </a:rPr>
                            </m:ctrlPr>
                          </m:dPr>
                          <m:e>
                            <m:r>
                              <a:rPr lang="en-US" altLang="en-US" sz="2200" b="0" i="1" smtClean="0">
                                <a:solidFill>
                                  <a:srgbClr val="000000"/>
                                </a:solidFill>
                                <a:latin typeface="Cambria Math" panose="02040503050406030204" pitchFamily="18" charset="0"/>
                              </a:rPr>
                              <m:t>𝑢</m:t>
                            </m:r>
                          </m:e>
                        </m:d>
                        <m:r>
                          <a:rPr lang="en-US" altLang="en-US" sz="2200" b="0" i="1" smtClean="0">
                            <a:solidFill>
                              <a:srgbClr val="000000"/>
                            </a:solidFill>
                            <a:latin typeface="Cambria Math" panose="02040503050406030204" pitchFamily="18" charset="0"/>
                          </a:rPr>
                          <m:t>]</m:t>
                        </m:r>
                      </m:e>
                    </m:func>
                  </m:oMath>
                </a14:m>
                <a:r>
                  <a:rPr lang="en-US" altLang="en-US" sz="2200" dirty="0">
                    <a:solidFill>
                      <a:srgbClr val="000000"/>
                    </a:solidFill>
                    <a:latin typeface="Arial"/>
                  </a:rPr>
                  <a:t>. (Bellman equation)</a:t>
                </a: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328473"/>
                <a:ext cx="8229600" cy="4916751"/>
              </a:xfrm>
              <a:blipFill>
                <a:blip r:embed="rId4"/>
                <a:stretch>
                  <a:fillRect l="-963" t="-744"/>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11</a:t>
            </a:fld>
            <a:endParaRPr lang="en-US" altLang="en-US" sz="1400">
              <a:latin typeface="Tahoma" panose="020B0604030504040204" pitchFamily="34" charset="0"/>
            </a:endParaRPr>
          </a:p>
        </p:txBody>
      </p:sp>
      <p:pic>
        <p:nvPicPr>
          <p:cNvPr id="14" name="Picture 13">
            <a:extLst>
              <a:ext uri="{FF2B5EF4-FFF2-40B4-BE49-F238E27FC236}">
                <a16:creationId xmlns:a16="http://schemas.microsoft.com/office/drawing/2014/main" id="{3690BEB7-3C40-4FA1-A928-3ED3F4FC0313}"/>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826546" y="2994368"/>
            <a:ext cx="6243803" cy="1186743"/>
          </a:xfrm>
          <a:prstGeom prst="rect">
            <a:avLst/>
          </a:prstGeom>
        </p:spPr>
      </p:pic>
      <p:sp>
        <p:nvSpPr>
          <p:cNvPr id="15" name="TextBox 14">
            <a:extLst>
              <a:ext uri="{FF2B5EF4-FFF2-40B4-BE49-F238E27FC236}">
                <a16:creationId xmlns:a16="http://schemas.microsoft.com/office/drawing/2014/main" id="{6163D98A-20BA-40AD-A504-2703534D8755}"/>
              </a:ext>
            </a:extLst>
          </p:cNvPr>
          <p:cNvSpPr txBox="1"/>
          <p:nvPr/>
        </p:nvSpPr>
        <p:spPr>
          <a:xfrm>
            <a:off x="3426823" y="5960697"/>
            <a:ext cx="4522909" cy="40011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Like last lecture, unclear how to use.</a:t>
            </a:r>
          </a:p>
        </p:txBody>
      </p:sp>
      <mc:AlternateContent xmlns:mc="http://schemas.openxmlformats.org/markup-compatibility/2006">
        <mc:Choice xmlns:p14="http://schemas.microsoft.com/office/powerpoint/2010/main" Requires="p14">
          <p:contentPart p14:bwMode="auto" r:id="rId6">
            <p14:nvContentPartPr>
              <p14:cNvPr id="2" name="Ink 1"/>
              <p14:cNvContentPartPr/>
              <p14:nvPr/>
            </p14:nvContentPartPr>
            <p14:xfrm>
              <a:off x="1019880" y="2938320"/>
              <a:ext cx="6847560" cy="2925000"/>
            </p14:xfrm>
          </p:contentPart>
        </mc:Choice>
        <mc:Fallback>
          <p:pic>
            <p:nvPicPr>
              <p:cNvPr id="2" name="Ink 1"/>
              <p:cNvPicPr/>
              <p:nvPr/>
            </p:nvPicPr>
            <p:blipFill>
              <a:blip r:embed="rId7"/>
              <a:stretch>
                <a:fillRect/>
              </a:stretch>
            </p:blipFill>
            <p:spPr>
              <a:xfrm>
                <a:off x="1008360" y="2924640"/>
                <a:ext cx="6875280" cy="2953080"/>
              </a:xfrm>
              <a:prstGeom prst="rect">
                <a:avLst/>
              </a:prstGeom>
            </p:spPr>
          </p:pic>
        </mc:Fallback>
      </mc:AlternateContent>
    </p:spTree>
    <p:extLst>
      <p:ext uri="{BB962C8B-B14F-4D97-AF65-F5344CB8AC3E}">
        <p14:creationId xmlns:p14="http://schemas.microsoft.com/office/powerpoint/2010/main" val="64482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267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267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2675">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58097" y="274638"/>
            <a:ext cx="8686800" cy="1143000"/>
          </a:xfrm>
        </p:spPr>
        <p:txBody>
          <a:bodyPr/>
          <a:lstStyle/>
          <a:p>
            <a:pPr eaLnBrk="1" hangingPunct="1"/>
            <a:r>
              <a:rPr lang="en-US" altLang="en-US" sz="3600" dirty="0">
                <a:solidFill>
                  <a:srgbClr val="002060"/>
                </a:solidFill>
              </a:rPr>
              <a:t>Value Iteration</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328473"/>
                <a:ext cx="8229600" cy="4916751"/>
              </a:xfrm>
            </p:spPr>
            <p:txBody>
              <a:bodyPr/>
              <a:lstStyle/>
              <a:p>
                <a:pPr marL="0" indent="0">
                  <a:buNone/>
                </a:pPr>
                <a:r>
                  <a:rPr lang="en-US" altLang="en-US" sz="2200" dirty="0">
                    <a:solidFill>
                      <a:srgbClr val="000000"/>
                    </a:solidFill>
                  </a:rPr>
                  <a:t>Bellman equation: </a:t>
                </a:r>
                <a14:m>
                  <m:oMath xmlns:m="http://schemas.openxmlformats.org/officeDocument/2006/math">
                    <m:r>
                      <a:rPr lang="en-US" altLang="en-US" sz="2200" b="0" i="1" smtClean="0">
                        <a:solidFill>
                          <a:srgbClr val="000000"/>
                        </a:solidFill>
                        <a:latin typeface="Cambria Math" panose="02040503050406030204" pitchFamily="18" charset="0"/>
                      </a:rPr>
                      <m:t>𝑅</m:t>
                    </m:r>
                    <m:d>
                      <m:dPr>
                        <m:ctrlPr>
                          <a:rPr lang="en-US" altLang="en-US" sz="2200" b="0" i="1" smtClean="0">
                            <a:solidFill>
                              <a:srgbClr val="000000"/>
                            </a:solidFill>
                            <a:latin typeface="Cambria Math" panose="02040503050406030204" pitchFamily="18" charset="0"/>
                          </a:rPr>
                        </m:ctrlPr>
                      </m:dPr>
                      <m:e>
                        <m:r>
                          <a:rPr lang="en-US" altLang="en-US" sz="2200" b="0" i="1" smtClean="0">
                            <a:solidFill>
                              <a:srgbClr val="000000"/>
                            </a:solidFill>
                            <a:latin typeface="Cambria Math" panose="02040503050406030204" pitchFamily="18" charset="0"/>
                          </a:rPr>
                          <m:t>𝑣</m:t>
                        </m:r>
                      </m:e>
                    </m:d>
                    <m:r>
                      <a:rPr lang="en-US" altLang="en-US" sz="2200" b="0" i="1" smtClean="0">
                        <a:solidFill>
                          <a:srgbClr val="000000"/>
                        </a:solidFill>
                        <a:latin typeface="Cambria Math" panose="02040503050406030204" pitchFamily="18" charset="0"/>
                      </a:rPr>
                      <m:t>=</m:t>
                    </m:r>
                    <m:func>
                      <m:funcPr>
                        <m:ctrlPr>
                          <a:rPr lang="en-US" altLang="en-US" sz="2200" b="0" i="1" smtClean="0">
                            <a:solidFill>
                              <a:srgbClr val="000000"/>
                            </a:solidFill>
                            <a:latin typeface="Cambria Math" panose="02040503050406030204" pitchFamily="18" charset="0"/>
                          </a:rPr>
                        </m:ctrlPr>
                      </m:funcPr>
                      <m:fName>
                        <m:limLow>
                          <m:limLowPr>
                            <m:ctrlPr>
                              <a:rPr lang="en-US" altLang="en-US" sz="2200" b="0" i="1" smtClean="0">
                                <a:solidFill>
                                  <a:srgbClr val="000000"/>
                                </a:solidFill>
                                <a:latin typeface="Cambria Math" panose="02040503050406030204" pitchFamily="18" charset="0"/>
                              </a:rPr>
                            </m:ctrlPr>
                          </m:limLowPr>
                          <m:e>
                            <m:r>
                              <m:rPr>
                                <m:sty m:val="p"/>
                              </m:rPr>
                              <a:rPr lang="en-US" altLang="en-US" sz="2200" b="0" i="0" smtClean="0">
                                <a:solidFill>
                                  <a:srgbClr val="000000"/>
                                </a:solidFill>
                                <a:latin typeface="Cambria Math" panose="02040503050406030204" pitchFamily="18" charset="0"/>
                              </a:rPr>
                              <m:t>max</m:t>
                            </m:r>
                          </m:e>
                          <m:lim>
                            <m:r>
                              <a:rPr lang="en-US" altLang="en-US" sz="2200" b="0" i="1" smtClean="0">
                                <a:solidFill>
                                  <a:srgbClr val="000000"/>
                                </a:solidFill>
                                <a:latin typeface="Cambria Math" panose="02040503050406030204" pitchFamily="18" charset="0"/>
                              </a:rPr>
                              <m:t>𝑢</m:t>
                            </m:r>
                          </m:lim>
                        </m:limLow>
                      </m:fName>
                      <m:e>
                        <m:r>
                          <a:rPr lang="en-US" altLang="en-US" sz="2200" b="0" i="1" smtClean="0">
                            <a:solidFill>
                              <a:srgbClr val="000000"/>
                            </a:solidFill>
                            <a:latin typeface="Cambria Math" panose="02040503050406030204" pitchFamily="18" charset="0"/>
                          </a:rPr>
                          <m:t>[</m:t>
                        </m:r>
                        <m:sSub>
                          <m:sSubPr>
                            <m:ctrlPr>
                              <a:rPr lang="en-US" altLang="en-US" sz="2200" i="1">
                                <a:solidFill>
                                  <a:srgbClr val="000000"/>
                                </a:solidFill>
                                <a:latin typeface="Cambria Math" panose="02040503050406030204" pitchFamily="18" charset="0"/>
                              </a:rPr>
                            </m:ctrlPr>
                          </m:sSubPr>
                          <m:e>
                            <m:r>
                              <a:rPr lang="en-US" altLang="en-US" sz="2200" i="1">
                                <a:solidFill>
                                  <a:srgbClr val="000000"/>
                                </a:solidFill>
                                <a:latin typeface="Cambria Math" panose="02040503050406030204" pitchFamily="18" charset="0"/>
                              </a:rPr>
                              <m:t>𝑟</m:t>
                            </m:r>
                          </m:e>
                          <m:sub>
                            <m:r>
                              <a:rPr lang="en-US" altLang="en-US" sz="2200" b="0" i="1" smtClean="0">
                                <a:solidFill>
                                  <a:srgbClr val="000000"/>
                                </a:solidFill>
                                <a:latin typeface="Cambria Math" panose="02040503050406030204" pitchFamily="18" charset="0"/>
                              </a:rPr>
                              <m:t>𝑣𝑢</m:t>
                            </m:r>
                          </m:sub>
                        </m:sSub>
                        <m:r>
                          <a:rPr lang="en-US" altLang="en-US" sz="2200" i="1">
                            <a:solidFill>
                              <a:srgbClr val="000000"/>
                            </a:solidFill>
                            <a:latin typeface="Cambria Math" panose="02040503050406030204" pitchFamily="18" charset="0"/>
                          </a:rPr>
                          <m:t>+</m:t>
                        </m:r>
                        <m:r>
                          <a:rPr lang="en-US" altLang="en-US" sz="2200" i="1">
                            <a:solidFill>
                              <a:srgbClr val="000000"/>
                            </a:solidFill>
                            <a:latin typeface="Cambria Math" panose="02040503050406030204" pitchFamily="18" charset="0"/>
                          </a:rPr>
                          <m:t>𝛾</m:t>
                        </m:r>
                        <m:r>
                          <a:rPr lang="en-US" altLang="en-US" sz="2200" i="1">
                            <a:solidFill>
                              <a:srgbClr val="000000"/>
                            </a:solidFill>
                            <a:latin typeface="Cambria Math" panose="02040503050406030204" pitchFamily="18" charset="0"/>
                          </a:rPr>
                          <m:t>⋅</m:t>
                        </m:r>
                        <m:r>
                          <a:rPr lang="en-US" altLang="en-US" sz="2200" i="1">
                            <a:solidFill>
                              <a:srgbClr val="000000"/>
                            </a:solidFill>
                            <a:latin typeface="Cambria Math" panose="02040503050406030204" pitchFamily="18" charset="0"/>
                          </a:rPr>
                          <m:t>𝑅</m:t>
                        </m:r>
                        <m:d>
                          <m:dPr>
                            <m:ctrlPr>
                              <a:rPr lang="en-US" altLang="en-US" sz="2200" i="1">
                                <a:solidFill>
                                  <a:srgbClr val="000000"/>
                                </a:solidFill>
                                <a:latin typeface="Cambria Math" panose="02040503050406030204" pitchFamily="18" charset="0"/>
                              </a:rPr>
                            </m:ctrlPr>
                          </m:dPr>
                          <m:e>
                            <m:r>
                              <a:rPr lang="en-US" altLang="en-US" sz="2200" b="0" i="1" smtClean="0">
                                <a:solidFill>
                                  <a:srgbClr val="000000"/>
                                </a:solidFill>
                                <a:latin typeface="Cambria Math" panose="02040503050406030204" pitchFamily="18" charset="0"/>
                              </a:rPr>
                              <m:t>𝑢</m:t>
                            </m:r>
                          </m:e>
                        </m:d>
                        <m:r>
                          <a:rPr lang="en-US" altLang="en-US" sz="2200" b="0" i="1" smtClean="0">
                            <a:solidFill>
                              <a:srgbClr val="000000"/>
                            </a:solidFill>
                            <a:latin typeface="Cambria Math" panose="02040503050406030204" pitchFamily="18" charset="0"/>
                          </a:rPr>
                          <m:t>]</m:t>
                        </m:r>
                      </m:e>
                    </m:func>
                  </m:oMath>
                </a14:m>
                <a:r>
                  <a:rPr lang="en-US" altLang="en-US" sz="2200" dirty="0">
                    <a:solidFill>
                      <a:srgbClr val="000000"/>
                    </a:solidFill>
                    <a:latin typeface="Arial"/>
                  </a:rPr>
                  <a:t>. </a:t>
                </a:r>
              </a:p>
              <a:p>
                <a:pPr marL="0" indent="0">
                  <a:buNone/>
                </a:pPr>
                <a:r>
                  <a:rPr lang="en-US" altLang="en-US" sz="2200" dirty="0">
                    <a:solidFill>
                      <a:srgbClr val="000000"/>
                    </a:solidFill>
                    <a:latin typeface="Arial"/>
                  </a:rPr>
                  <a:t>We define </a:t>
                </a:r>
                <a14:m>
                  <m:oMath xmlns:m="http://schemas.openxmlformats.org/officeDocument/2006/math">
                    <m:sSup>
                      <m:sSupPr>
                        <m:ctrlPr>
                          <a:rPr lang="en-US" altLang="en-US" sz="2200" b="0" i="1" smtClean="0">
                            <a:solidFill>
                              <a:srgbClr val="000000"/>
                            </a:solidFill>
                            <a:latin typeface="Cambria Math" panose="02040503050406030204" pitchFamily="18" charset="0"/>
                          </a:rPr>
                        </m:ctrlPr>
                      </m:sSupPr>
                      <m:e>
                        <m:r>
                          <a:rPr lang="en-US" altLang="en-US" sz="2200" b="0" i="1" smtClean="0">
                            <a:solidFill>
                              <a:srgbClr val="000000"/>
                            </a:solidFill>
                            <a:latin typeface="Cambria Math" panose="02040503050406030204" pitchFamily="18" charset="0"/>
                          </a:rPr>
                          <m:t>𝑅</m:t>
                        </m:r>
                      </m:e>
                      <m:sup>
                        <m:d>
                          <m:dPr>
                            <m:ctrlPr>
                              <a:rPr lang="en-US" altLang="en-US" sz="2200" b="0" i="1" smtClean="0">
                                <a:solidFill>
                                  <a:srgbClr val="000000"/>
                                </a:solidFill>
                                <a:latin typeface="Cambria Math" panose="02040503050406030204" pitchFamily="18" charset="0"/>
                              </a:rPr>
                            </m:ctrlPr>
                          </m:dPr>
                          <m:e>
                            <m:r>
                              <a:rPr lang="en-US" altLang="en-US" sz="2200" b="0" i="1" smtClean="0">
                                <a:solidFill>
                                  <a:srgbClr val="000000"/>
                                </a:solidFill>
                                <a:latin typeface="Cambria Math" panose="02040503050406030204" pitchFamily="18" charset="0"/>
                              </a:rPr>
                              <m:t>0</m:t>
                            </m:r>
                          </m:e>
                        </m:d>
                      </m:sup>
                    </m:sSup>
                    <m:d>
                      <m:dPr>
                        <m:ctrlPr>
                          <a:rPr lang="en-US" altLang="en-US" sz="2200" b="0" i="1" smtClean="0">
                            <a:solidFill>
                              <a:srgbClr val="000000"/>
                            </a:solidFill>
                            <a:latin typeface="Cambria Math" panose="02040503050406030204" pitchFamily="18" charset="0"/>
                          </a:rPr>
                        </m:ctrlPr>
                      </m:dPr>
                      <m:e>
                        <m:r>
                          <a:rPr lang="en-US" altLang="en-US" sz="2200" b="0" i="1" smtClean="0">
                            <a:solidFill>
                              <a:srgbClr val="000000"/>
                            </a:solidFill>
                            <a:latin typeface="Cambria Math" panose="02040503050406030204" pitchFamily="18" charset="0"/>
                          </a:rPr>
                          <m:t>𝑣</m:t>
                        </m:r>
                      </m:e>
                    </m:d>
                    <m:r>
                      <a:rPr lang="en-US" altLang="en-US" sz="2200" b="0" i="1" smtClean="0">
                        <a:solidFill>
                          <a:srgbClr val="000000"/>
                        </a:solidFill>
                        <a:latin typeface="Cambria Math" panose="02040503050406030204" pitchFamily="18" charset="0"/>
                      </a:rPr>
                      <m:t>=0</m:t>
                    </m:r>
                  </m:oMath>
                </a14:m>
                <a:r>
                  <a:rPr lang="en-US" altLang="en-US" sz="2200" dirty="0">
                    <a:solidFill>
                      <a:srgbClr val="000000"/>
                    </a:solidFill>
                    <a:latin typeface="Arial"/>
                  </a:rPr>
                  <a:t> for all </a:t>
                </a:r>
                <a14:m>
                  <m:oMath xmlns:m="http://schemas.openxmlformats.org/officeDocument/2006/math">
                    <m:r>
                      <a:rPr lang="en-US" altLang="en-US" sz="2200" b="0" i="1" smtClean="0">
                        <a:solidFill>
                          <a:srgbClr val="000000"/>
                        </a:solidFill>
                        <a:latin typeface="Cambria Math" panose="02040503050406030204" pitchFamily="18" charset="0"/>
                      </a:rPr>
                      <m:t>𝑢</m:t>
                    </m:r>
                  </m:oMath>
                </a14:m>
                <a:r>
                  <a:rPr lang="en-US" altLang="en-US" sz="2200" dirty="0">
                    <a:solidFill>
                      <a:srgbClr val="000000"/>
                    </a:solidFill>
                    <a:latin typeface="Arial"/>
                  </a:rPr>
                  <a:t> and</a:t>
                </a:r>
              </a:p>
              <a:p>
                <a:pPr marL="0" indent="0" algn="ctr">
                  <a:buNone/>
                </a:pPr>
                <a14:m>
                  <m:oMath xmlns:m="http://schemas.openxmlformats.org/officeDocument/2006/math">
                    <m:sSup>
                      <m:sSupPr>
                        <m:ctrlPr>
                          <a:rPr lang="en-US" altLang="en-US" sz="2200" b="0" i="1" smtClean="0">
                            <a:solidFill>
                              <a:srgbClr val="000000"/>
                            </a:solidFill>
                            <a:latin typeface="Cambria Math" panose="02040503050406030204" pitchFamily="18" charset="0"/>
                          </a:rPr>
                        </m:ctrlPr>
                      </m:sSupPr>
                      <m:e>
                        <m:r>
                          <a:rPr lang="en-US" altLang="en-US" sz="2200" b="0" i="1" smtClean="0">
                            <a:solidFill>
                              <a:srgbClr val="000000"/>
                            </a:solidFill>
                            <a:latin typeface="Cambria Math" panose="02040503050406030204" pitchFamily="18" charset="0"/>
                          </a:rPr>
                          <m:t>𝑅</m:t>
                        </m:r>
                      </m:e>
                      <m:sup>
                        <m:r>
                          <a:rPr lang="en-US" altLang="en-US" sz="2200" b="0" i="1" smtClean="0">
                            <a:solidFill>
                              <a:srgbClr val="000000"/>
                            </a:solidFill>
                            <a:latin typeface="Cambria Math" panose="02040503050406030204" pitchFamily="18" charset="0"/>
                          </a:rPr>
                          <m:t>(</m:t>
                        </m:r>
                        <m:r>
                          <a:rPr lang="en-US" altLang="en-US" sz="2200" b="0" i="1" smtClean="0">
                            <a:solidFill>
                              <a:srgbClr val="000000"/>
                            </a:solidFill>
                            <a:latin typeface="Cambria Math" panose="02040503050406030204" pitchFamily="18" charset="0"/>
                          </a:rPr>
                          <m:t>𝑡</m:t>
                        </m:r>
                        <m:r>
                          <a:rPr lang="en-US" altLang="en-US" sz="2200" b="0" i="1" smtClean="0">
                            <a:solidFill>
                              <a:srgbClr val="000000"/>
                            </a:solidFill>
                            <a:latin typeface="Cambria Math" panose="02040503050406030204" pitchFamily="18" charset="0"/>
                          </a:rPr>
                          <m:t>+1)</m:t>
                        </m:r>
                      </m:sup>
                    </m:sSup>
                    <m:d>
                      <m:dPr>
                        <m:ctrlPr>
                          <a:rPr lang="en-US" altLang="en-US" sz="2200" b="0" i="1" smtClean="0">
                            <a:solidFill>
                              <a:srgbClr val="000000"/>
                            </a:solidFill>
                            <a:latin typeface="Cambria Math" panose="02040503050406030204" pitchFamily="18" charset="0"/>
                          </a:rPr>
                        </m:ctrlPr>
                      </m:dPr>
                      <m:e>
                        <m:r>
                          <a:rPr lang="en-US" altLang="en-US" sz="2200" b="0" i="1" smtClean="0">
                            <a:solidFill>
                              <a:srgbClr val="000000"/>
                            </a:solidFill>
                            <a:latin typeface="Cambria Math" panose="02040503050406030204" pitchFamily="18" charset="0"/>
                          </a:rPr>
                          <m:t>𝑣</m:t>
                        </m:r>
                      </m:e>
                    </m:d>
                    <m:r>
                      <a:rPr lang="en-US" altLang="en-US" sz="2200" b="0" i="1" smtClean="0">
                        <a:solidFill>
                          <a:srgbClr val="000000"/>
                        </a:solidFill>
                        <a:latin typeface="Cambria Math" panose="02040503050406030204" pitchFamily="18" charset="0"/>
                      </a:rPr>
                      <m:t>=</m:t>
                    </m:r>
                    <m:func>
                      <m:funcPr>
                        <m:ctrlPr>
                          <a:rPr lang="en-US" altLang="en-US" sz="2200" b="0" i="1" smtClean="0">
                            <a:solidFill>
                              <a:srgbClr val="000000"/>
                            </a:solidFill>
                            <a:latin typeface="Cambria Math" panose="02040503050406030204" pitchFamily="18" charset="0"/>
                          </a:rPr>
                        </m:ctrlPr>
                      </m:funcPr>
                      <m:fName>
                        <m:limLow>
                          <m:limLowPr>
                            <m:ctrlPr>
                              <a:rPr lang="en-US" altLang="en-US" sz="2200" b="0" i="1" smtClean="0">
                                <a:solidFill>
                                  <a:srgbClr val="000000"/>
                                </a:solidFill>
                                <a:latin typeface="Cambria Math" panose="02040503050406030204" pitchFamily="18" charset="0"/>
                              </a:rPr>
                            </m:ctrlPr>
                          </m:limLowPr>
                          <m:e>
                            <m:r>
                              <m:rPr>
                                <m:sty m:val="p"/>
                              </m:rPr>
                              <a:rPr lang="en-US" altLang="en-US" sz="2200" b="0" i="0" smtClean="0">
                                <a:solidFill>
                                  <a:srgbClr val="000000"/>
                                </a:solidFill>
                                <a:latin typeface="Cambria Math" panose="02040503050406030204" pitchFamily="18" charset="0"/>
                              </a:rPr>
                              <m:t>max</m:t>
                            </m:r>
                          </m:e>
                          <m:lim>
                            <m:r>
                              <a:rPr lang="en-US" altLang="en-US" sz="2200" b="0" i="1" smtClean="0">
                                <a:solidFill>
                                  <a:srgbClr val="000000"/>
                                </a:solidFill>
                                <a:latin typeface="Cambria Math" panose="02040503050406030204" pitchFamily="18" charset="0"/>
                              </a:rPr>
                              <m:t>𝑢</m:t>
                            </m:r>
                          </m:lim>
                        </m:limLow>
                      </m:fName>
                      <m:e>
                        <m:r>
                          <a:rPr lang="en-US" altLang="en-US" sz="2200" b="0" i="1" smtClean="0">
                            <a:solidFill>
                              <a:srgbClr val="000000"/>
                            </a:solidFill>
                            <a:latin typeface="Cambria Math" panose="02040503050406030204" pitchFamily="18" charset="0"/>
                          </a:rPr>
                          <m:t>[</m:t>
                        </m:r>
                        <m:sSub>
                          <m:sSubPr>
                            <m:ctrlPr>
                              <a:rPr lang="en-US" altLang="en-US" sz="2200" i="1">
                                <a:solidFill>
                                  <a:srgbClr val="000000"/>
                                </a:solidFill>
                                <a:latin typeface="Cambria Math" panose="02040503050406030204" pitchFamily="18" charset="0"/>
                              </a:rPr>
                            </m:ctrlPr>
                          </m:sSubPr>
                          <m:e>
                            <m:r>
                              <a:rPr lang="en-US" altLang="en-US" sz="2200" i="1">
                                <a:solidFill>
                                  <a:srgbClr val="000000"/>
                                </a:solidFill>
                                <a:latin typeface="Cambria Math" panose="02040503050406030204" pitchFamily="18" charset="0"/>
                              </a:rPr>
                              <m:t>𝑟</m:t>
                            </m:r>
                          </m:e>
                          <m:sub>
                            <m:r>
                              <a:rPr lang="en-US" altLang="en-US" sz="2200" b="0" i="1" smtClean="0">
                                <a:solidFill>
                                  <a:srgbClr val="000000"/>
                                </a:solidFill>
                                <a:latin typeface="Cambria Math" panose="02040503050406030204" pitchFamily="18" charset="0"/>
                              </a:rPr>
                              <m:t>𝑣𝑢</m:t>
                            </m:r>
                          </m:sub>
                        </m:sSub>
                        <m:r>
                          <a:rPr lang="en-US" altLang="en-US" sz="2200" i="1">
                            <a:solidFill>
                              <a:srgbClr val="000000"/>
                            </a:solidFill>
                            <a:latin typeface="Cambria Math" panose="02040503050406030204" pitchFamily="18" charset="0"/>
                          </a:rPr>
                          <m:t>+</m:t>
                        </m:r>
                        <m:r>
                          <a:rPr lang="en-US" altLang="en-US" sz="2200" i="1">
                            <a:solidFill>
                              <a:srgbClr val="000000"/>
                            </a:solidFill>
                            <a:latin typeface="Cambria Math" panose="02040503050406030204" pitchFamily="18" charset="0"/>
                          </a:rPr>
                          <m:t>𝛾</m:t>
                        </m:r>
                        <m:r>
                          <a:rPr lang="en-US" altLang="en-US" sz="2200" i="1">
                            <a:solidFill>
                              <a:srgbClr val="000000"/>
                            </a:solidFill>
                            <a:latin typeface="Cambria Math" panose="02040503050406030204" pitchFamily="18" charset="0"/>
                          </a:rPr>
                          <m:t>⋅</m:t>
                        </m:r>
                        <m:sSup>
                          <m:sSupPr>
                            <m:ctrlPr>
                              <a:rPr lang="en-US" altLang="en-US" sz="2200" b="0" i="1" smtClean="0">
                                <a:solidFill>
                                  <a:srgbClr val="000000"/>
                                </a:solidFill>
                                <a:latin typeface="Cambria Math" panose="02040503050406030204" pitchFamily="18" charset="0"/>
                              </a:rPr>
                            </m:ctrlPr>
                          </m:sSupPr>
                          <m:e>
                            <m:r>
                              <a:rPr lang="en-US" altLang="en-US" sz="2200" i="1">
                                <a:solidFill>
                                  <a:srgbClr val="000000"/>
                                </a:solidFill>
                                <a:latin typeface="Cambria Math" panose="02040503050406030204" pitchFamily="18" charset="0"/>
                              </a:rPr>
                              <m:t>𝑅</m:t>
                            </m:r>
                          </m:e>
                          <m:sup>
                            <m:r>
                              <a:rPr lang="en-US" altLang="en-US" sz="2200" b="0" i="1" smtClean="0">
                                <a:solidFill>
                                  <a:srgbClr val="000000"/>
                                </a:solidFill>
                                <a:latin typeface="Cambria Math" panose="02040503050406030204" pitchFamily="18" charset="0"/>
                              </a:rPr>
                              <m:t>(</m:t>
                            </m:r>
                            <m:r>
                              <a:rPr lang="en-US" altLang="en-US" sz="2200" b="0" i="1" smtClean="0">
                                <a:solidFill>
                                  <a:srgbClr val="000000"/>
                                </a:solidFill>
                                <a:latin typeface="Cambria Math" panose="02040503050406030204" pitchFamily="18" charset="0"/>
                              </a:rPr>
                              <m:t>𝑡</m:t>
                            </m:r>
                            <m:r>
                              <a:rPr lang="en-US" altLang="en-US" sz="2200" b="0" i="1" smtClean="0">
                                <a:solidFill>
                                  <a:srgbClr val="000000"/>
                                </a:solidFill>
                                <a:latin typeface="Cambria Math" panose="02040503050406030204" pitchFamily="18" charset="0"/>
                              </a:rPr>
                              <m:t>)</m:t>
                            </m:r>
                          </m:sup>
                        </m:sSup>
                        <m:d>
                          <m:dPr>
                            <m:ctrlPr>
                              <a:rPr lang="en-US" altLang="en-US" sz="2200" i="1">
                                <a:solidFill>
                                  <a:srgbClr val="000000"/>
                                </a:solidFill>
                                <a:latin typeface="Cambria Math" panose="02040503050406030204" pitchFamily="18" charset="0"/>
                              </a:rPr>
                            </m:ctrlPr>
                          </m:dPr>
                          <m:e>
                            <m:r>
                              <a:rPr lang="en-US" altLang="en-US" sz="2200" b="0" i="1" smtClean="0">
                                <a:solidFill>
                                  <a:srgbClr val="000000"/>
                                </a:solidFill>
                                <a:latin typeface="Cambria Math" panose="02040503050406030204" pitchFamily="18" charset="0"/>
                              </a:rPr>
                              <m:t>𝑢</m:t>
                            </m:r>
                          </m:e>
                        </m:d>
                        <m:r>
                          <a:rPr lang="en-US" altLang="en-US" sz="2200" b="0" i="1" smtClean="0">
                            <a:solidFill>
                              <a:srgbClr val="000000"/>
                            </a:solidFill>
                            <a:latin typeface="Cambria Math" panose="02040503050406030204" pitchFamily="18" charset="0"/>
                          </a:rPr>
                          <m:t>]</m:t>
                        </m:r>
                      </m:e>
                    </m:func>
                  </m:oMath>
                </a14:m>
                <a:r>
                  <a:rPr lang="en-US" altLang="en-US" sz="2200" dirty="0">
                    <a:solidFill>
                      <a:srgbClr val="000000"/>
                    </a:solidFill>
                    <a:latin typeface="Arial"/>
                  </a:rPr>
                  <a:t> for all </a:t>
                </a:r>
                <a14:m>
                  <m:oMath xmlns:m="http://schemas.openxmlformats.org/officeDocument/2006/math">
                    <m:r>
                      <a:rPr lang="en-US" altLang="en-US" sz="2200" b="0" i="1" smtClean="0">
                        <a:solidFill>
                          <a:srgbClr val="000000"/>
                        </a:solidFill>
                        <a:latin typeface="Cambria Math" panose="02040503050406030204" pitchFamily="18" charset="0"/>
                      </a:rPr>
                      <m:t>𝑣</m:t>
                    </m:r>
                  </m:oMath>
                </a14:m>
                <a:r>
                  <a:rPr lang="en-US" altLang="en-US" sz="2200" dirty="0">
                    <a:solidFill>
                      <a:srgbClr val="000000"/>
                    </a:solidFill>
                    <a:latin typeface="Arial"/>
                  </a:rPr>
                  <a:t>.</a:t>
                </a:r>
              </a:p>
              <a:p>
                <a:pPr marL="0" indent="0">
                  <a:buNone/>
                </a:pPr>
                <a:r>
                  <a:rPr lang="en-US" altLang="en-US" sz="2200" dirty="0">
                    <a:solidFill>
                      <a:srgbClr val="000000"/>
                    </a:solidFill>
                    <a:latin typeface="Arial"/>
                  </a:rPr>
                  <a:t>(Unlike Bellman equation, this can be implemented.)</a:t>
                </a:r>
              </a:p>
              <a:p>
                <a:pPr marL="0" indent="0">
                  <a:buNone/>
                </a:pPr>
                <a:endParaRPr lang="en-US" altLang="en-US" sz="2200" dirty="0">
                  <a:solidFill>
                    <a:srgbClr val="000000"/>
                  </a:solidFill>
                  <a:latin typeface="Arial"/>
                </a:endParaRPr>
              </a:p>
              <a:p>
                <a:pPr marL="0" indent="0">
                  <a:buNone/>
                </a:pPr>
                <a:r>
                  <a:rPr lang="en-US" altLang="en-US" sz="2200" dirty="0">
                    <a:solidFill>
                      <a:srgbClr val="0033CC"/>
                    </a:solidFill>
                    <a:latin typeface="Arial"/>
                  </a:rPr>
                  <a:t>Lemma: </a:t>
                </a:r>
                <a:r>
                  <a:rPr lang="en-US" altLang="en-US" sz="2200" dirty="0">
                    <a:solidFill>
                      <a:srgbClr val="000000"/>
                    </a:solidFill>
                    <a:latin typeface="Arial"/>
                  </a:rPr>
                  <a:t>Let </a:t>
                </a:r>
                <a14:m>
                  <m:oMath xmlns:m="http://schemas.openxmlformats.org/officeDocument/2006/math">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𝜖</m:t>
                        </m:r>
                      </m:e>
                      <m:sub>
                        <m:r>
                          <a:rPr lang="en-US" altLang="en-US" sz="2200" b="0" i="1" smtClean="0">
                            <a:solidFill>
                              <a:srgbClr val="000000"/>
                            </a:solidFill>
                            <a:latin typeface="Cambria Math" panose="02040503050406030204" pitchFamily="18" charset="0"/>
                          </a:rPr>
                          <m:t>𝑡</m:t>
                        </m:r>
                      </m:sub>
                    </m:sSub>
                    <m:r>
                      <a:rPr lang="en-US" altLang="en-US" sz="2200" b="0" i="1" smtClean="0">
                        <a:solidFill>
                          <a:srgbClr val="000000"/>
                        </a:solidFill>
                        <a:latin typeface="Cambria Math" panose="02040503050406030204" pitchFamily="18" charset="0"/>
                      </a:rPr>
                      <m:t>=</m:t>
                    </m:r>
                    <m:func>
                      <m:funcPr>
                        <m:ctrlPr>
                          <a:rPr lang="en-US" altLang="en-US" sz="2200" b="0" i="1" smtClean="0">
                            <a:solidFill>
                              <a:srgbClr val="000000"/>
                            </a:solidFill>
                            <a:latin typeface="Cambria Math" panose="02040503050406030204" pitchFamily="18" charset="0"/>
                          </a:rPr>
                        </m:ctrlPr>
                      </m:funcPr>
                      <m:fName>
                        <m:limLow>
                          <m:limLowPr>
                            <m:ctrlPr>
                              <a:rPr lang="en-US" altLang="en-US" sz="2200" b="0" i="1" smtClean="0">
                                <a:solidFill>
                                  <a:srgbClr val="000000"/>
                                </a:solidFill>
                                <a:latin typeface="Cambria Math" panose="02040503050406030204" pitchFamily="18" charset="0"/>
                              </a:rPr>
                            </m:ctrlPr>
                          </m:limLowPr>
                          <m:e>
                            <m:r>
                              <m:rPr>
                                <m:sty m:val="p"/>
                              </m:rPr>
                              <a:rPr lang="en-US" altLang="en-US" sz="2200" b="0" i="0" smtClean="0">
                                <a:solidFill>
                                  <a:srgbClr val="000000"/>
                                </a:solidFill>
                                <a:latin typeface="Cambria Math" panose="02040503050406030204" pitchFamily="18" charset="0"/>
                              </a:rPr>
                              <m:t>max</m:t>
                            </m:r>
                          </m:e>
                          <m:lim>
                            <m:r>
                              <a:rPr lang="en-US" altLang="en-US" sz="2200" b="0" i="1" smtClean="0">
                                <a:solidFill>
                                  <a:srgbClr val="000000"/>
                                </a:solidFill>
                                <a:latin typeface="Cambria Math" panose="02040503050406030204" pitchFamily="18" charset="0"/>
                              </a:rPr>
                              <m:t>𝑢</m:t>
                            </m:r>
                          </m:lim>
                        </m:limLow>
                      </m:fName>
                      <m:e>
                        <m:r>
                          <a:rPr lang="en-US" altLang="en-US" sz="2200" b="0" i="1" smtClean="0">
                            <a:solidFill>
                              <a:srgbClr val="000000"/>
                            </a:solidFill>
                            <a:latin typeface="Cambria Math" panose="02040503050406030204" pitchFamily="18" charset="0"/>
                          </a:rPr>
                          <m:t>|</m:t>
                        </m:r>
                        <m:r>
                          <a:rPr lang="en-US" altLang="en-US" sz="2200" b="0" i="1" smtClean="0">
                            <a:solidFill>
                              <a:srgbClr val="000000"/>
                            </a:solidFill>
                            <a:latin typeface="Cambria Math" panose="02040503050406030204" pitchFamily="18" charset="0"/>
                          </a:rPr>
                          <m:t>𝑅</m:t>
                        </m:r>
                        <m:d>
                          <m:dPr>
                            <m:ctrlPr>
                              <a:rPr lang="en-US" altLang="en-US" sz="2200" b="0" i="1" smtClean="0">
                                <a:solidFill>
                                  <a:srgbClr val="000000"/>
                                </a:solidFill>
                                <a:latin typeface="Cambria Math" panose="02040503050406030204" pitchFamily="18" charset="0"/>
                              </a:rPr>
                            </m:ctrlPr>
                          </m:dPr>
                          <m:e>
                            <m:r>
                              <a:rPr lang="en-US" altLang="en-US" sz="2200" b="0" i="1" smtClean="0">
                                <a:solidFill>
                                  <a:srgbClr val="000000"/>
                                </a:solidFill>
                                <a:latin typeface="Cambria Math" panose="02040503050406030204" pitchFamily="18" charset="0"/>
                              </a:rPr>
                              <m:t>𝑢</m:t>
                            </m:r>
                          </m:e>
                        </m:d>
                        <m:r>
                          <a:rPr lang="en-US" altLang="en-US" sz="2200" b="0" i="1" smtClean="0">
                            <a:solidFill>
                              <a:srgbClr val="000000"/>
                            </a:solidFill>
                            <a:latin typeface="Cambria Math" panose="02040503050406030204" pitchFamily="18" charset="0"/>
                          </a:rPr>
                          <m:t>−</m:t>
                        </m:r>
                        <m:sSup>
                          <m:sSupPr>
                            <m:ctrlPr>
                              <a:rPr lang="en-US" altLang="en-US" sz="2200" b="0" i="1" smtClean="0">
                                <a:solidFill>
                                  <a:srgbClr val="000000"/>
                                </a:solidFill>
                                <a:latin typeface="Cambria Math" panose="02040503050406030204" pitchFamily="18" charset="0"/>
                              </a:rPr>
                            </m:ctrlPr>
                          </m:sSupPr>
                          <m:e>
                            <m:r>
                              <a:rPr lang="en-US" altLang="en-US" sz="2200" b="0" i="1" smtClean="0">
                                <a:solidFill>
                                  <a:srgbClr val="000000"/>
                                </a:solidFill>
                                <a:latin typeface="Cambria Math" panose="02040503050406030204" pitchFamily="18" charset="0"/>
                              </a:rPr>
                              <m:t>𝑅</m:t>
                            </m:r>
                          </m:e>
                          <m:sup>
                            <m:d>
                              <m:dPr>
                                <m:ctrlPr>
                                  <a:rPr lang="en-US" altLang="en-US" sz="2200" b="0" i="1" smtClean="0">
                                    <a:solidFill>
                                      <a:srgbClr val="000000"/>
                                    </a:solidFill>
                                    <a:latin typeface="Cambria Math" panose="02040503050406030204" pitchFamily="18" charset="0"/>
                                  </a:rPr>
                                </m:ctrlPr>
                              </m:dPr>
                              <m:e>
                                <m:r>
                                  <a:rPr lang="en-US" altLang="en-US" sz="2200" b="0" i="1" smtClean="0">
                                    <a:solidFill>
                                      <a:srgbClr val="000000"/>
                                    </a:solidFill>
                                    <a:latin typeface="Cambria Math" panose="02040503050406030204" pitchFamily="18" charset="0"/>
                                  </a:rPr>
                                  <m:t>𝑡</m:t>
                                </m:r>
                              </m:e>
                            </m:d>
                          </m:sup>
                        </m:sSup>
                        <m:r>
                          <a:rPr lang="en-US" altLang="en-US" sz="2200" b="0" i="1" smtClean="0">
                            <a:solidFill>
                              <a:srgbClr val="000000"/>
                            </a:solidFill>
                            <a:latin typeface="Cambria Math" panose="02040503050406030204" pitchFamily="18" charset="0"/>
                          </a:rPr>
                          <m:t>(</m:t>
                        </m:r>
                        <m:r>
                          <a:rPr lang="en-US" altLang="en-US" sz="2200" b="0" i="1" smtClean="0">
                            <a:solidFill>
                              <a:srgbClr val="000000"/>
                            </a:solidFill>
                            <a:latin typeface="Cambria Math" panose="02040503050406030204" pitchFamily="18" charset="0"/>
                          </a:rPr>
                          <m:t>𝑢</m:t>
                        </m:r>
                        <m:r>
                          <a:rPr lang="en-US" altLang="en-US" sz="2200" b="0" i="1" smtClean="0">
                            <a:solidFill>
                              <a:srgbClr val="000000"/>
                            </a:solidFill>
                            <a:latin typeface="Cambria Math" panose="02040503050406030204" pitchFamily="18" charset="0"/>
                          </a:rPr>
                          <m:t>)</m:t>
                        </m:r>
                      </m:e>
                    </m:func>
                    <m:r>
                      <a:rPr lang="en-US" altLang="en-US" sz="2200" b="0" i="1" smtClean="0">
                        <a:solidFill>
                          <a:srgbClr val="000000"/>
                        </a:solidFill>
                        <a:latin typeface="Cambria Math" panose="02040503050406030204" pitchFamily="18" charset="0"/>
                      </a:rPr>
                      <m:t>|</m:t>
                    </m:r>
                  </m:oMath>
                </a14:m>
                <a:r>
                  <a:rPr lang="en-US" altLang="en-US" sz="2200" dirty="0">
                    <a:solidFill>
                      <a:srgbClr val="000000"/>
                    </a:solidFill>
                    <a:latin typeface="Arial"/>
                  </a:rPr>
                  <a:t>. Then </a:t>
                </a:r>
                <a14:m>
                  <m:oMath xmlns:m="http://schemas.openxmlformats.org/officeDocument/2006/math">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𝜖</m:t>
                        </m:r>
                      </m:e>
                      <m:sub>
                        <m:r>
                          <a:rPr lang="en-US" altLang="en-US" sz="2200" b="0" i="1" smtClean="0">
                            <a:solidFill>
                              <a:srgbClr val="000000"/>
                            </a:solidFill>
                            <a:latin typeface="Cambria Math" panose="02040503050406030204" pitchFamily="18" charset="0"/>
                          </a:rPr>
                          <m:t>𝑡</m:t>
                        </m:r>
                        <m:r>
                          <a:rPr lang="en-US" altLang="en-US" sz="2200" b="0" i="1" smtClean="0">
                            <a:solidFill>
                              <a:srgbClr val="000000"/>
                            </a:solidFill>
                            <a:latin typeface="Cambria Math" panose="02040503050406030204" pitchFamily="18" charset="0"/>
                          </a:rPr>
                          <m:t>+1</m:t>
                        </m:r>
                      </m:sub>
                    </m:sSub>
                    <m:r>
                      <a:rPr lang="en-US" altLang="en-US" sz="2200" b="0" i="1" smtClean="0">
                        <a:solidFill>
                          <a:srgbClr val="000000"/>
                        </a:solidFill>
                        <a:latin typeface="Cambria Math" panose="02040503050406030204" pitchFamily="18" charset="0"/>
                      </a:rPr>
                      <m:t>≤</m:t>
                    </m:r>
                    <m:r>
                      <a:rPr lang="en-US" altLang="en-US" sz="2200" b="0" i="1" smtClean="0">
                        <a:solidFill>
                          <a:srgbClr val="000000"/>
                        </a:solidFill>
                        <a:latin typeface="Cambria Math" panose="02040503050406030204" pitchFamily="18" charset="0"/>
                      </a:rPr>
                      <m:t>𝛾</m:t>
                    </m:r>
                    <m:r>
                      <a:rPr lang="en-US" altLang="en-US" sz="2200" b="0" i="1" smtClean="0">
                        <a:solidFill>
                          <a:srgbClr val="000000"/>
                        </a:solidFill>
                        <a:latin typeface="Cambria Math" panose="02040503050406030204" pitchFamily="18" charset="0"/>
                      </a:rPr>
                      <m:t>⋅</m:t>
                    </m:r>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𝜖</m:t>
                        </m:r>
                      </m:e>
                      <m:sub>
                        <m:r>
                          <a:rPr lang="en-US" altLang="en-US" sz="2200" b="0" i="1" smtClean="0">
                            <a:solidFill>
                              <a:srgbClr val="000000"/>
                            </a:solidFill>
                            <a:latin typeface="Cambria Math" panose="02040503050406030204" pitchFamily="18" charset="0"/>
                          </a:rPr>
                          <m:t>𝑡</m:t>
                        </m:r>
                      </m:sub>
                    </m:sSub>
                  </m:oMath>
                </a14:m>
                <a:r>
                  <a:rPr lang="en-US" altLang="en-US" sz="2200" dirty="0">
                    <a:solidFill>
                      <a:srgbClr val="000000"/>
                    </a:solidFill>
                    <a:latin typeface="Arial"/>
                  </a:rPr>
                  <a:t>.</a:t>
                </a:r>
              </a:p>
              <a:p>
                <a:pPr marL="0" indent="0">
                  <a:buNone/>
                </a:pPr>
                <a:r>
                  <a:rPr lang="en-US" altLang="en-US" sz="2200" dirty="0">
                    <a:solidFill>
                      <a:srgbClr val="0033CC"/>
                    </a:solidFill>
                    <a:latin typeface="Arial"/>
                  </a:rPr>
                  <a:t>Proof:</a:t>
                </a:r>
              </a:p>
              <a:p>
                <a:pPr marL="0" indent="0">
                  <a:buNone/>
                </a:pPr>
                <a:endParaRPr lang="en-US" altLang="en-US" sz="2200" dirty="0">
                  <a:solidFill>
                    <a:srgbClr val="000000"/>
                  </a:solidFill>
                  <a:latin typeface="Arial"/>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328473"/>
                <a:ext cx="8229600" cy="4916751"/>
              </a:xfrm>
              <a:blipFill>
                <a:blip r:embed="rId4"/>
                <a:stretch>
                  <a:fillRect l="-963" t="-868"/>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12</a:t>
            </a:fld>
            <a:endParaRPr lang="en-US" altLang="en-US" sz="1400">
              <a:latin typeface="Tahoma" panose="020B0604030504040204" pitchFamily="34" charset="0"/>
            </a:endParaRPr>
          </a:p>
        </p:txBody>
      </p:sp>
      <p:pic>
        <p:nvPicPr>
          <p:cNvPr id="3" name="Picture 2">
            <a:extLst>
              <a:ext uri="{FF2B5EF4-FFF2-40B4-BE49-F238E27FC236}">
                <a16:creationId xmlns:a16="http://schemas.microsoft.com/office/drawing/2014/main" id="{D04786FB-8DF5-4322-96BB-757625CD0DB2}"/>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285965" y="4221605"/>
            <a:ext cx="4818285" cy="2023619"/>
          </a:xfrm>
          <a:prstGeom prst="rect">
            <a:avLst/>
          </a:prstGeom>
        </p:spPr>
      </p:pic>
      <mc:AlternateContent xmlns:mc="http://schemas.openxmlformats.org/markup-compatibility/2006">
        <mc:Choice xmlns:p14="http://schemas.microsoft.com/office/powerpoint/2010/main" Requires="p14">
          <p:contentPart p14:bwMode="auto" r:id="rId6">
            <p14:nvContentPartPr>
              <p14:cNvPr id="2" name="Ink 1"/>
              <p14:cNvContentPartPr/>
              <p14:nvPr/>
            </p14:nvContentPartPr>
            <p14:xfrm>
              <a:off x="6014520" y="3507120"/>
              <a:ext cx="3045600" cy="2502360"/>
            </p14:xfrm>
          </p:contentPart>
        </mc:Choice>
        <mc:Fallback>
          <p:pic>
            <p:nvPicPr>
              <p:cNvPr id="2" name="Ink 1"/>
              <p:cNvPicPr/>
              <p:nvPr/>
            </p:nvPicPr>
            <p:blipFill>
              <a:blip r:embed="rId7"/>
              <a:stretch>
                <a:fillRect/>
              </a:stretch>
            </p:blipFill>
            <p:spPr>
              <a:xfrm>
                <a:off x="6000120" y="3492720"/>
                <a:ext cx="3076560" cy="2530800"/>
              </a:xfrm>
              <a:prstGeom prst="rect">
                <a:avLst/>
              </a:prstGeom>
            </p:spPr>
          </p:pic>
        </mc:Fallback>
      </mc:AlternateContent>
    </p:spTree>
    <p:extLst>
      <p:ext uri="{BB962C8B-B14F-4D97-AF65-F5344CB8AC3E}">
        <p14:creationId xmlns:p14="http://schemas.microsoft.com/office/powerpoint/2010/main" val="313376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267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267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267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58097" y="274638"/>
            <a:ext cx="8686800" cy="1143000"/>
          </a:xfrm>
        </p:spPr>
        <p:txBody>
          <a:bodyPr/>
          <a:lstStyle/>
          <a:p>
            <a:pPr eaLnBrk="1" hangingPunct="1"/>
            <a:r>
              <a:rPr lang="en-US" altLang="en-US" sz="3600" dirty="0">
                <a:solidFill>
                  <a:srgbClr val="002060"/>
                </a:solidFill>
              </a:rPr>
              <a:t>Value Iteration</a:t>
            </a: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13</a:t>
            </a:fld>
            <a:endParaRPr lang="en-US" altLang="en-US" sz="1400">
              <a:latin typeface="Tahoma" panose="020B0604030504040204" pitchFamily="34" charset="0"/>
            </a:endParaRPr>
          </a:p>
        </p:txBody>
      </p:sp>
      <mc:AlternateContent xmlns:mc="http://schemas.openxmlformats.org/markup-compatibility/2006" xmlns:a14="http://schemas.microsoft.com/office/drawing/2010/main">
        <mc:Choice Requires="a14">
          <p:sp>
            <p:nvSpPr>
              <p:cNvPr id="6" name="Text Box 5">
                <a:extLst>
                  <a:ext uri="{FF2B5EF4-FFF2-40B4-BE49-F238E27FC236}">
                    <a16:creationId xmlns:a16="http://schemas.microsoft.com/office/drawing/2014/main" id="{F7BAD4DB-9EDC-414A-97DC-537DEBCBD27F}"/>
                  </a:ext>
                </a:extLst>
              </p:cNvPr>
              <p:cNvSpPr txBox="1">
                <a:spLocks noChangeArrowheads="1"/>
              </p:cNvSpPr>
              <p:nvPr/>
            </p:nvSpPr>
            <p:spPr bwMode="auto">
              <a:xfrm>
                <a:off x="538316" y="1102167"/>
                <a:ext cx="8001000" cy="2350836"/>
              </a:xfrm>
              <a:prstGeom prst="rect">
                <a:avLst/>
              </a:prstGeom>
              <a:solidFill>
                <a:srgbClr val="FFCF01">
                  <a:alpha val="36078"/>
                </a:srgbClr>
              </a:solidFill>
              <a:ln>
                <a:noFill/>
              </a:ln>
              <a:effectLst/>
              <a:extLst>
                <a:ext uri="{91240B29-F687-4F45-9708-019B960494DF}">
                  <a14:hiddenLine w="9525">
                    <a:solidFill>
                      <a:schemeClr val="bg2"/>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182880" tIns="91440" rIns="137160" bIns="91440">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1600" b="1" dirty="0">
                    <a:solidFill>
                      <a:srgbClr val="0033CC"/>
                    </a:solidFill>
                    <a:latin typeface="Courier New" panose="02070309020205020404" pitchFamily="49" charset="0"/>
                  </a:rPr>
                  <a:t>Input</a:t>
                </a:r>
                <a:r>
                  <a:rPr lang="en-US" altLang="en-US" sz="1600" b="1" dirty="0">
                    <a:latin typeface="Courier New" panose="02070309020205020404" pitchFamily="49" charset="0"/>
                  </a:rPr>
                  <a:t>: accuracy target </a:t>
                </a:r>
                <a14:m>
                  <m:oMath xmlns:m="http://schemas.openxmlformats.org/officeDocument/2006/math">
                    <m:r>
                      <a:rPr lang="en-US" altLang="en-US" sz="1600" b="1" i="1" smtClean="0">
                        <a:latin typeface="Cambria Math" panose="02040503050406030204" pitchFamily="18" charset="0"/>
                      </a:rPr>
                      <m:t>𝜹</m:t>
                    </m:r>
                  </m:oMath>
                </a14:m>
                <a:endParaRPr lang="en-US" altLang="en-US" sz="1600" b="1" dirty="0">
                  <a:latin typeface="Courier New" panose="02070309020205020404" pitchFamily="49" charset="0"/>
                </a:endParaRPr>
              </a:p>
              <a:p>
                <a:pPr algn="l"/>
                <a:r>
                  <a:rPr lang="en-US" altLang="en-US" sz="1600" b="1" dirty="0">
                    <a:latin typeface="Courier New" panose="02070309020205020404" pitchFamily="49" charset="0"/>
                  </a:rPr>
                  <a:t>R[u,0]=0 for all u</a:t>
                </a:r>
              </a:p>
              <a:p>
                <a:pPr algn="l"/>
                <a14:m>
                  <m:oMath xmlns:m="http://schemas.openxmlformats.org/officeDocument/2006/math">
                    <m:sSub>
                      <m:sSubPr>
                        <m:ctrlPr>
                          <a:rPr lang="en-US" altLang="en-US" sz="1600" b="1" i="1" smtClean="0">
                            <a:latin typeface="Cambria Math" panose="02040503050406030204" pitchFamily="18" charset="0"/>
                          </a:rPr>
                        </m:ctrlPr>
                      </m:sSubPr>
                      <m:e>
                        <m:r>
                          <a:rPr lang="en-US" altLang="en-US" sz="1600" b="1" i="1" smtClean="0">
                            <a:latin typeface="Cambria Math" panose="02040503050406030204" pitchFamily="18" charset="0"/>
                          </a:rPr>
                          <m:t>𝑹</m:t>
                        </m:r>
                      </m:e>
                      <m:sub>
                        <m:r>
                          <a:rPr lang="en-US" altLang="en-US" sz="1600" b="1" i="1" smtClean="0">
                            <a:latin typeface="Cambria Math" panose="02040503050406030204" pitchFamily="18" charset="0"/>
                          </a:rPr>
                          <m:t>𝒎𝒂𝒙</m:t>
                        </m:r>
                      </m:sub>
                    </m:sSub>
                  </m:oMath>
                </a14:m>
                <a:r>
                  <a:rPr lang="en-US" altLang="en-US" sz="1600" b="1" dirty="0">
                    <a:latin typeface="Courier New" panose="02070309020205020404" pitchFamily="49" charset="0"/>
                  </a:rPr>
                  <a:t> = </a:t>
                </a:r>
                <a:r>
                  <a:rPr lang="en-US" altLang="en-US" sz="1600" b="1" dirty="0" err="1">
                    <a:latin typeface="Courier New" panose="02070309020205020404" pitchFamily="49" charset="0"/>
                  </a:rPr>
                  <a:t>max</a:t>
                </a:r>
                <a:r>
                  <a:rPr lang="en-US" altLang="en-US" sz="1600" b="1" baseline="-25000" dirty="0" err="1">
                    <a:latin typeface="Courier New" panose="02070309020205020404" pitchFamily="49" charset="0"/>
                  </a:rPr>
                  <a:t>e</a:t>
                </a:r>
                <a:r>
                  <a:rPr lang="en-US" altLang="en-US" sz="1600" b="1" dirty="0">
                    <a:latin typeface="Courier New" panose="02070309020205020404" pitchFamily="49" charset="0"/>
                  </a:rPr>
                  <a:t> |r</a:t>
                </a:r>
                <a:r>
                  <a:rPr lang="en-US" altLang="en-US" sz="1600" b="1" baseline="-25000" dirty="0">
                    <a:latin typeface="Courier New" panose="02070309020205020404" pitchFamily="49" charset="0"/>
                  </a:rPr>
                  <a:t>e</a:t>
                </a:r>
                <a:r>
                  <a:rPr lang="en-US" altLang="en-US" sz="1600" b="1" dirty="0">
                    <a:latin typeface="Courier New" panose="02070309020205020404" pitchFamily="49" charset="0"/>
                  </a:rPr>
                  <a:t>| / (1-</a:t>
                </a:r>
                <a14:m>
                  <m:oMath xmlns:m="http://schemas.openxmlformats.org/officeDocument/2006/math">
                    <m:r>
                      <a:rPr lang="en-US" altLang="en-US" sz="1600" b="1" i="1" smtClean="0">
                        <a:latin typeface="Cambria Math" panose="02040503050406030204" pitchFamily="18" charset="0"/>
                      </a:rPr>
                      <m:t>𝜸</m:t>
                    </m:r>
                  </m:oMath>
                </a14:m>
                <a:r>
                  <a:rPr lang="en-US" altLang="en-US" sz="1600" b="1" dirty="0">
                    <a:latin typeface="Courier New" panose="02070309020205020404" pitchFamily="49" charset="0"/>
                  </a:rPr>
                  <a:t>)</a:t>
                </a:r>
              </a:p>
              <a:p>
                <a:pPr algn="l"/>
                <a:r>
                  <a:rPr lang="en-US" altLang="en-US" sz="1600" b="1" dirty="0">
                    <a:latin typeface="Courier New" panose="02070309020205020404" pitchFamily="49" charset="0"/>
                  </a:rPr>
                  <a:t>T = </a:t>
                </a:r>
                <a14:m>
                  <m:oMath xmlns:m="http://schemas.openxmlformats.org/officeDocument/2006/math">
                    <m:d>
                      <m:dPr>
                        <m:begChr m:val="⌈"/>
                        <m:endChr m:val="⌉"/>
                        <m:ctrlPr>
                          <a:rPr lang="en-US" altLang="en-US" sz="1600" b="1" i="1" smtClean="0">
                            <a:latin typeface="Cambria Math" panose="02040503050406030204" pitchFamily="18" charset="0"/>
                          </a:rPr>
                        </m:ctrlPr>
                      </m:dPr>
                      <m:e>
                        <m:r>
                          <a:rPr lang="en-US" altLang="en-US" sz="1600" b="1">
                            <a:latin typeface="Cambria Math" panose="02040503050406030204" pitchFamily="18" charset="0"/>
                          </a:rPr>
                          <m:t>𝐥𝐨</m:t>
                        </m:r>
                        <m:sSub>
                          <m:sSubPr>
                            <m:ctrlPr>
                              <a:rPr lang="en-US" altLang="en-US" sz="1600" b="1" i="1">
                                <a:latin typeface="Cambria Math" panose="02040503050406030204" pitchFamily="18" charset="0"/>
                              </a:rPr>
                            </m:ctrlPr>
                          </m:sSubPr>
                          <m:e>
                            <m:r>
                              <a:rPr lang="en-US" altLang="en-US" sz="1600" b="1">
                                <a:latin typeface="Cambria Math" panose="02040503050406030204" pitchFamily="18" charset="0"/>
                              </a:rPr>
                              <m:t>𝐠</m:t>
                            </m:r>
                          </m:e>
                          <m:sub>
                            <m:r>
                              <a:rPr lang="en-US" altLang="en-US" sz="1600" b="1" i="1">
                                <a:latin typeface="Cambria Math" panose="02040503050406030204" pitchFamily="18" charset="0"/>
                              </a:rPr>
                              <m:t>𝜸</m:t>
                            </m:r>
                          </m:sub>
                        </m:sSub>
                        <m:r>
                          <a:rPr lang="en-US" altLang="en-US" sz="1600" b="1" i="1">
                            <a:latin typeface="Cambria Math" panose="02040503050406030204" pitchFamily="18" charset="0"/>
                          </a:rPr>
                          <m:t>(</m:t>
                        </m:r>
                        <m:f>
                          <m:fPr>
                            <m:ctrlPr>
                              <a:rPr lang="en-US" altLang="en-US" sz="1600" b="1" i="1">
                                <a:latin typeface="Cambria Math" panose="02040503050406030204" pitchFamily="18" charset="0"/>
                              </a:rPr>
                            </m:ctrlPr>
                          </m:fPr>
                          <m:num>
                            <m:sSub>
                              <m:sSubPr>
                                <m:ctrlPr>
                                  <a:rPr lang="en-US" altLang="en-US" sz="1600" b="1" i="1">
                                    <a:latin typeface="Cambria Math" panose="02040503050406030204" pitchFamily="18" charset="0"/>
                                  </a:rPr>
                                </m:ctrlPr>
                              </m:sSubPr>
                              <m:e>
                                <m:r>
                                  <a:rPr lang="en-US" altLang="en-US" sz="1600" b="1" i="1">
                                    <a:latin typeface="Cambria Math" panose="02040503050406030204" pitchFamily="18" charset="0"/>
                                  </a:rPr>
                                  <m:t>𝑹</m:t>
                                </m:r>
                              </m:e>
                              <m:sub>
                                <m:r>
                                  <a:rPr lang="en-US" altLang="en-US" sz="1600" b="1" i="1">
                                    <a:latin typeface="Cambria Math" panose="02040503050406030204" pitchFamily="18" charset="0"/>
                                  </a:rPr>
                                  <m:t>𝒎𝒂𝒙</m:t>
                                </m:r>
                              </m:sub>
                            </m:sSub>
                          </m:num>
                          <m:den>
                            <m:r>
                              <a:rPr lang="en-US" altLang="en-US" sz="1600" b="1" i="1">
                                <a:latin typeface="Cambria Math" panose="02040503050406030204" pitchFamily="18" charset="0"/>
                              </a:rPr>
                              <m:t>𝜹</m:t>
                            </m:r>
                          </m:den>
                        </m:f>
                        <m:r>
                          <a:rPr lang="en-US" altLang="en-US" sz="1600" b="1" i="1">
                            <a:latin typeface="Cambria Math" panose="02040503050406030204" pitchFamily="18" charset="0"/>
                          </a:rPr>
                          <m:t>)</m:t>
                        </m:r>
                      </m:e>
                    </m:d>
                  </m:oMath>
                </a14:m>
                <a:endParaRPr lang="en-US" altLang="en-US" sz="1600" b="1" dirty="0">
                  <a:latin typeface="Courier New" panose="02070309020205020404" pitchFamily="49" charset="0"/>
                </a:endParaRPr>
              </a:p>
              <a:p>
                <a:pPr algn="l"/>
                <a:endParaRPr lang="en-US" altLang="en-US" sz="1600" b="1" dirty="0">
                  <a:latin typeface="Courier New" panose="02070309020205020404" pitchFamily="49" charset="0"/>
                </a:endParaRPr>
              </a:p>
              <a:p>
                <a:pPr algn="l"/>
                <a:r>
                  <a:rPr lang="en-US" altLang="en-US" sz="1600" b="1" dirty="0">
                    <a:solidFill>
                      <a:srgbClr val="0033CC"/>
                    </a:solidFill>
                    <a:latin typeface="Courier New" panose="02070309020205020404" pitchFamily="49" charset="0"/>
                  </a:rPr>
                  <a:t>for</a:t>
                </a:r>
                <a:r>
                  <a:rPr lang="en-US" altLang="en-US" sz="1600" b="1" dirty="0">
                    <a:solidFill>
                      <a:schemeClr val="tx1"/>
                    </a:solidFill>
                    <a:latin typeface="Courier New" panose="02070309020205020404" pitchFamily="49" charset="0"/>
                  </a:rPr>
                  <a:t> </a:t>
                </a:r>
                <a:r>
                  <a:rPr lang="en-US" altLang="en-US" sz="1600" b="1" dirty="0">
                    <a:latin typeface="Courier New" panose="02070309020205020404" pitchFamily="49" charset="0"/>
                  </a:rPr>
                  <a:t>t</a:t>
                </a:r>
                <a:r>
                  <a:rPr lang="en-US" altLang="en-US" sz="1600" b="1" dirty="0">
                    <a:solidFill>
                      <a:schemeClr val="tx1"/>
                    </a:solidFill>
                    <a:latin typeface="Courier New" panose="02070309020205020404" pitchFamily="49" charset="0"/>
                  </a:rPr>
                  <a:t> = 1,2,...,T</a:t>
                </a:r>
              </a:p>
              <a:p>
                <a:pPr algn="l"/>
                <a:r>
                  <a:rPr lang="en-US" altLang="en-US" sz="1600" b="1" dirty="0">
                    <a:latin typeface="Courier New" panose="02070309020205020404" pitchFamily="49" charset="0"/>
                  </a:rPr>
                  <a:t>   </a:t>
                </a:r>
                <a:r>
                  <a:rPr lang="en-US" altLang="en-US" sz="1600" b="1" dirty="0">
                    <a:solidFill>
                      <a:srgbClr val="0033CC"/>
                    </a:solidFill>
                    <a:latin typeface="Courier New" panose="02070309020205020404" pitchFamily="49" charset="0"/>
                  </a:rPr>
                  <a:t>for</a:t>
                </a:r>
                <a:r>
                  <a:rPr lang="en-US" altLang="en-US" sz="1600" b="1" dirty="0">
                    <a:latin typeface="Courier New" panose="02070309020205020404" pitchFamily="49" charset="0"/>
                  </a:rPr>
                  <a:t> v = 1 to n</a:t>
                </a:r>
              </a:p>
              <a:p>
                <a:pPr algn="l"/>
                <a:r>
                  <a:rPr lang="en-US" altLang="en-US" sz="1600" b="1" dirty="0">
                    <a:solidFill>
                      <a:schemeClr val="tx1"/>
                    </a:solidFill>
                    <a:latin typeface="Courier New" panose="02070309020205020404" pitchFamily="49" charset="0"/>
                  </a:rPr>
                  <a:t>      R[</a:t>
                </a:r>
                <a:r>
                  <a:rPr lang="en-US" altLang="en-US" sz="1600" b="1" dirty="0" err="1">
                    <a:solidFill>
                      <a:schemeClr val="tx1"/>
                    </a:solidFill>
                    <a:latin typeface="Courier New" panose="02070309020205020404" pitchFamily="49" charset="0"/>
                  </a:rPr>
                  <a:t>v,t</a:t>
                </a:r>
                <a:r>
                  <a:rPr lang="en-US" altLang="en-US" sz="1600" b="1" dirty="0">
                    <a:solidFill>
                      <a:schemeClr val="tx1"/>
                    </a:solidFill>
                    <a:latin typeface="Courier New" panose="02070309020205020404" pitchFamily="49" charset="0"/>
                  </a:rPr>
                  <a:t>] = </a:t>
                </a:r>
                <a14:m>
                  <m:oMath xmlns:m="http://schemas.openxmlformats.org/officeDocument/2006/math">
                    <m:func>
                      <m:funcPr>
                        <m:ctrlPr>
                          <a:rPr lang="en-US" altLang="en-US" sz="1600" b="0" i="1" smtClean="0">
                            <a:solidFill>
                              <a:srgbClr val="000000"/>
                            </a:solidFill>
                            <a:latin typeface="Cambria Math" panose="02040503050406030204" pitchFamily="18" charset="0"/>
                          </a:rPr>
                        </m:ctrlPr>
                      </m:funcPr>
                      <m:fName>
                        <m:limLow>
                          <m:limLowPr>
                            <m:ctrlPr>
                              <a:rPr lang="en-US" altLang="en-US" sz="1600" b="0" i="1" smtClean="0">
                                <a:solidFill>
                                  <a:srgbClr val="000000"/>
                                </a:solidFill>
                                <a:latin typeface="Cambria Math" panose="02040503050406030204" pitchFamily="18" charset="0"/>
                              </a:rPr>
                            </m:ctrlPr>
                          </m:limLowPr>
                          <m:e>
                            <m:r>
                              <m:rPr>
                                <m:sty m:val="p"/>
                              </m:rPr>
                              <a:rPr lang="en-US" altLang="en-US" sz="1600" b="0" i="0" smtClean="0">
                                <a:solidFill>
                                  <a:srgbClr val="000000"/>
                                </a:solidFill>
                                <a:latin typeface="Cambria Math" panose="02040503050406030204" pitchFamily="18" charset="0"/>
                              </a:rPr>
                              <m:t>max</m:t>
                            </m:r>
                          </m:e>
                          <m:lim>
                            <m:r>
                              <a:rPr lang="en-US" altLang="en-US" sz="1600" b="0" i="1" smtClean="0">
                                <a:solidFill>
                                  <a:srgbClr val="000000"/>
                                </a:solidFill>
                                <a:latin typeface="Cambria Math" panose="02040503050406030204" pitchFamily="18" charset="0"/>
                              </a:rPr>
                              <m:t>𝑢</m:t>
                            </m:r>
                          </m:lim>
                        </m:limLow>
                      </m:fName>
                      <m:e>
                        <m:r>
                          <a:rPr lang="en-US" altLang="en-US" sz="1600" b="0" i="1" smtClean="0">
                            <a:solidFill>
                              <a:srgbClr val="000000"/>
                            </a:solidFill>
                            <a:latin typeface="Cambria Math" panose="02040503050406030204" pitchFamily="18" charset="0"/>
                          </a:rPr>
                          <m:t>(</m:t>
                        </m:r>
                        <m:sSub>
                          <m:sSubPr>
                            <m:ctrlPr>
                              <a:rPr lang="en-US" altLang="en-US" sz="1600" i="1">
                                <a:solidFill>
                                  <a:srgbClr val="000000"/>
                                </a:solidFill>
                                <a:latin typeface="Cambria Math" panose="02040503050406030204" pitchFamily="18" charset="0"/>
                              </a:rPr>
                            </m:ctrlPr>
                          </m:sSubPr>
                          <m:e>
                            <m:r>
                              <a:rPr lang="en-US" altLang="en-US" sz="1600" i="1">
                                <a:solidFill>
                                  <a:srgbClr val="000000"/>
                                </a:solidFill>
                                <a:latin typeface="Cambria Math" panose="02040503050406030204" pitchFamily="18" charset="0"/>
                              </a:rPr>
                              <m:t>𝑟</m:t>
                            </m:r>
                          </m:e>
                          <m:sub>
                            <m:r>
                              <a:rPr lang="en-US" altLang="en-US" sz="1600" b="0" i="1" smtClean="0">
                                <a:solidFill>
                                  <a:srgbClr val="000000"/>
                                </a:solidFill>
                                <a:latin typeface="Cambria Math" panose="02040503050406030204" pitchFamily="18" charset="0"/>
                              </a:rPr>
                              <m:t>𝑣𝑢</m:t>
                            </m:r>
                          </m:sub>
                        </m:sSub>
                        <m:r>
                          <a:rPr lang="en-US" altLang="en-US" sz="1600" i="1">
                            <a:solidFill>
                              <a:srgbClr val="000000"/>
                            </a:solidFill>
                            <a:latin typeface="Cambria Math" panose="02040503050406030204" pitchFamily="18" charset="0"/>
                          </a:rPr>
                          <m:t>+</m:t>
                        </m:r>
                        <m:r>
                          <a:rPr lang="en-US" altLang="en-US" sz="1600" i="1">
                            <a:solidFill>
                              <a:srgbClr val="000000"/>
                            </a:solidFill>
                            <a:latin typeface="Cambria Math" panose="02040503050406030204" pitchFamily="18" charset="0"/>
                          </a:rPr>
                          <m:t>𝛾</m:t>
                        </m:r>
                        <m:r>
                          <a:rPr lang="en-US" altLang="en-US" sz="1600" i="1">
                            <a:solidFill>
                              <a:srgbClr val="000000"/>
                            </a:solidFill>
                            <a:latin typeface="Cambria Math" panose="02040503050406030204" pitchFamily="18" charset="0"/>
                          </a:rPr>
                          <m:t>⋅</m:t>
                        </m:r>
                        <m:r>
                          <a:rPr lang="en-US" altLang="en-US" sz="1600" b="0" i="1" smtClean="0">
                            <a:solidFill>
                              <a:srgbClr val="000000"/>
                            </a:solidFill>
                            <a:latin typeface="Cambria Math" panose="02040503050406030204" pitchFamily="18" charset="0"/>
                          </a:rPr>
                          <m:t>𝑅</m:t>
                        </m:r>
                        <m:d>
                          <m:dPr>
                            <m:begChr m:val="["/>
                            <m:endChr m:val="]"/>
                            <m:ctrlPr>
                              <a:rPr lang="en-US" altLang="en-US" sz="1600" b="0" i="1" smtClean="0">
                                <a:solidFill>
                                  <a:srgbClr val="000000"/>
                                </a:solidFill>
                                <a:latin typeface="Cambria Math" panose="02040503050406030204" pitchFamily="18" charset="0"/>
                              </a:rPr>
                            </m:ctrlPr>
                          </m:dPr>
                          <m:e>
                            <m:r>
                              <a:rPr lang="en-US" altLang="en-US" sz="1600" b="0" i="1" smtClean="0">
                                <a:solidFill>
                                  <a:srgbClr val="000000"/>
                                </a:solidFill>
                                <a:latin typeface="Cambria Math" panose="02040503050406030204" pitchFamily="18" charset="0"/>
                              </a:rPr>
                              <m:t>𝑢</m:t>
                            </m:r>
                            <m:r>
                              <a:rPr lang="en-US" altLang="en-US" sz="1600" b="0" i="1" smtClean="0">
                                <a:solidFill>
                                  <a:srgbClr val="000000"/>
                                </a:solidFill>
                                <a:latin typeface="Cambria Math" panose="02040503050406030204" pitchFamily="18" charset="0"/>
                              </a:rPr>
                              <m:t>,</m:t>
                            </m:r>
                            <m:r>
                              <a:rPr lang="en-US" altLang="en-US" sz="1600" b="0" i="1" smtClean="0">
                                <a:solidFill>
                                  <a:srgbClr val="000000"/>
                                </a:solidFill>
                                <a:latin typeface="Cambria Math" panose="02040503050406030204" pitchFamily="18" charset="0"/>
                              </a:rPr>
                              <m:t>𝑡</m:t>
                            </m:r>
                            <m:r>
                              <a:rPr lang="en-US" altLang="en-US" sz="1600" b="0" i="1" smtClean="0">
                                <a:solidFill>
                                  <a:srgbClr val="000000"/>
                                </a:solidFill>
                                <a:latin typeface="Cambria Math" panose="02040503050406030204" pitchFamily="18" charset="0"/>
                              </a:rPr>
                              <m:t>−1</m:t>
                            </m:r>
                          </m:e>
                        </m:d>
                        <m:r>
                          <a:rPr lang="en-US" altLang="en-US" sz="1600" b="0" i="1" smtClean="0">
                            <a:solidFill>
                              <a:srgbClr val="000000"/>
                            </a:solidFill>
                            <a:latin typeface="Cambria Math" panose="02040503050406030204" pitchFamily="18" charset="0"/>
                          </a:rPr>
                          <m:t>)</m:t>
                        </m:r>
                      </m:e>
                    </m:func>
                  </m:oMath>
                </a14:m>
                <a:endParaRPr lang="en-US" altLang="en-US" sz="1600" b="1" dirty="0">
                  <a:solidFill>
                    <a:schemeClr val="tx1"/>
                  </a:solidFill>
                  <a:latin typeface="Courier New" panose="02070309020205020404" pitchFamily="49" charset="0"/>
                </a:endParaRPr>
              </a:p>
            </p:txBody>
          </p:sp>
        </mc:Choice>
        <mc:Fallback xmlns="">
          <p:sp>
            <p:nvSpPr>
              <p:cNvPr id="6" name="Text Box 5">
                <a:extLst>
                  <a:ext uri="{FF2B5EF4-FFF2-40B4-BE49-F238E27FC236}">
                    <a16:creationId xmlns:a16="http://schemas.microsoft.com/office/drawing/2014/main" id="{F7BAD4DB-9EDC-414A-97DC-537DEBCBD27F}"/>
                  </a:ext>
                </a:extLst>
              </p:cNvPr>
              <p:cNvSpPr txBox="1">
                <a:spLocks noRot="1" noChangeAspect="1" noMove="1" noResize="1" noEditPoints="1" noAdjustHandles="1" noChangeArrowheads="1" noChangeShapeType="1" noTextEdit="1"/>
              </p:cNvSpPr>
              <p:nvPr/>
            </p:nvSpPr>
            <p:spPr bwMode="auto">
              <a:xfrm>
                <a:off x="538316" y="1102167"/>
                <a:ext cx="8001000" cy="2350836"/>
              </a:xfrm>
              <a:prstGeom prst="rect">
                <a:avLst/>
              </a:prstGeom>
              <a:blipFill>
                <a:blip r:embed="rId3"/>
                <a:stretch>
                  <a:fillRect/>
                </a:stretch>
              </a:blip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3FE4C93-0747-48F0-841A-38E4425DB18A}"/>
                  </a:ext>
                </a:extLst>
              </p:cNvPr>
              <p:cNvSpPr txBox="1"/>
              <p:nvPr/>
            </p:nvSpPr>
            <p:spPr>
              <a:xfrm>
                <a:off x="538316" y="3562183"/>
                <a:ext cx="7643887" cy="2683042"/>
              </a:xfrm>
              <a:prstGeom prst="rect">
                <a:avLst/>
              </a:prstGeom>
              <a:noFill/>
            </p:spPr>
            <p:txBody>
              <a:bodyPr wrap="none" rtlCol="0">
                <a:spAutoFit/>
              </a:bodyPr>
              <a:lstStyle/>
              <a:p>
                <a:pPr algn="l"/>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𝑚𝑎𝑥</m:t>
                        </m:r>
                      </m:sub>
                    </m:sSub>
                  </m:oMath>
                </a14:m>
                <a:r>
                  <a:rPr lang="en-US" dirty="0"/>
                  <a:t> is some upper bound of </a:t>
                </a:r>
                <a14:m>
                  <m:oMath xmlns:m="http://schemas.openxmlformats.org/officeDocument/2006/math">
                    <m:r>
                      <a:rPr lang="en-US" b="0" i="1" smtClean="0">
                        <a:latin typeface="Cambria Math" panose="02040503050406030204" pitchFamily="18" charset="0"/>
                      </a:rPr>
                      <m:t>𝑅</m:t>
                    </m:r>
                  </m:oMath>
                </a14:m>
                <a:r>
                  <a:rPr lang="en-US" dirty="0"/>
                  <a:t>.</a:t>
                </a:r>
              </a:p>
              <a:p>
                <a:pPr algn="l"/>
                <a:r>
                  <a:rPr lang="en-US" dirty="0"/>
                  <a:t>Using </a:t>
                </a:r>
                <a14:m>
                  <m:oMath xmlns:m="http://schemas.openxmlformats.org/officeDocument/2006/math">
                    <m:sSub>
                      <m:sSubPr>
                        <m:ctrlPr>
                          <a:rPr lang="en-US" altLang="en-US" i="1">
                            <a:solidFill>
                              <a:srgbClr val="000000"/>
                            </a:solidFill>
                            <a:latin typeface="Cambria Math" panose="02040503050406030204" pitchFamily="18" charset="0"/>
                          </a:rPr>
                        </m:ctrlPr>
                      </m:sSubPr>
                      <m:e>
                        <m:r>
                          <a:rPr lang="en-US" altLang="en-US" i="1">
                            <a:solidFill>
                              <a:srgbClr val="000000"/>
                            </a:solidFill>
                            <a:latin typeface="Cambria Math" panose="02040503050406030204" pitchFamily="18" charset="0"/>
                          </a:rPr>
                          <m:t>𝜖</m:t>
                        </m:r>
                      </m:e>
                      <m:sub>
                        <m:r>
                          <a:rPr lang="en-US" altLang="en-US" i="1">
                            <a:solidFill>
                              <a:srgbClr val="000000"/>
                            </a:solidFill>
                            <a:latin typeface="Cambria Math" panose="02040503050406030204" pitchFamily="18" charset="0"/>
                          </a:rPr>
                          <m:t>𝑡</m:t>
                        </m:r>
                        <m:r>
                          <a:rPr lang="en-US" altLang="en-US" i="1">
                            <a:solidFill>
                              <a:srgbClr val="000000"/>
                            </a:solidFill>
                            <a:latin typeface="Cambria Math" panose="02040503050406030204" pitchFamily="18" charset="0"/>
                          </a:rPr>
                          <m:t>+1</m:t>
                        </m:r>
                      </m:sub>
                    </m:sSub>
                    <m:r>
                      <a:rPr lang="en-US" altLang="en-US" i="1">
                        <a:solidFill>
                          <a:srgbClr val="000000"/>
                        </a:solidFill>
                        <a:latin typeface="Cambria Math" panose="02040503050406030204" pitchFamily="18" charset="0"/>
                      </a:rPr>
                      <m:t>≤</m:t>
                    </m:r>
                    <m:r>
                      <a:rPr lang="en-US" altLang="en-US" i="1">
                        <a:solidFill>
                          <a:srgbClr val="000000"/>
                        </a:solidFill>
                        <a:latin typeface="Cambria Math" panose="02040503050406030204" pitchFamily="18" charset="0"/>
                      </a:rPr>
                      <m:t>𝛾</m:t>
                    </m:r>
                    <m:r>
                      <a:rPr lang="en-US" altLang="en-US" i="1">
                        <a:solidFill>
                          <a:srgbClr val="000000"/>
                        </a:solidFill>
                        <a:latin typeface="Cambria Math" panose="02040503050406030204" pitchFamily="18" charset="0"/>
                      </a:rPr>
                      <m:t>⋅</m:t>
                    </m:r>
                    <m:sSub>
                      <m:sSubPr>
                        <m:ctrlPr>
                          <a:rPr lang="en-US" altLang="en-US" i="1">
                            <a:solidFill>
                              <a:srgbClr val="000000"/>
                            </a:solidFill>
                            <a:latin typeface="Cambria Math" panose="02040503050406030204" pitchFamily="18" charset="0"/>
                          </a:rPr>
                        </m:ctrlPr>
                      </m:sSubPr>
                      <m:e>
                        <m:r>
                          <a:rPr lang="en-US" altLang="en-US" i="1">
                            <a:solidFill>
                              <a:srgbClr val="000000"/>
                            </a:solidFill>
                            <a:latin typeface="Cambria Math" panose="02040503050406030204" pitchFamily="18" charset="0"/>
                          </a:rPr>
                          <m:t>𝜖</m:t>
                        </m:r>
                      </m:e>
                      <m:sub>
                        <m:r>
                          <a:rPr lang="en-US" altLang="en-US" i="1">
                            <a:solidFill>
                              <a:srgbClr val="000000"/>
                            </a:solidFill>
                            <a:latin typeface="Cambria Math" panose="02040503050406030204" pitchFamily="18" charset="0"/>
                          </a:rPr>
                          <m:t>𝑡</m:t>
                        </m:r>
                      </m:sub>
                    </m:sSub>
                  </m:oMath>
                </a14:m>
                <a:r>
                  <a:rPr lang="en-US" dirty="0"/>
                  <a:t> and </a:t>
                </a:r>
                <a14:m>
                  <m:oMath xmlns:m="http://schemas.openxmlformats.org/officeDocument/2006/math">
                    <m:sSub>
                      <m:sSubPr>
                        <m:ctrlPr>
                          <a:rPr lang="en-US" altLang="en-US" i="1">
                            <a:solidFill>
                              <a:srgbClr val="000000"/>
                            </a:solidFill>
                            <a:latin typeface="Cambria Math" panose="02040503050406030204" pitchFamily="18" charset="0"/>
                          </a:rPr>
                        </m:ctrlPr>
                      </m:sSubPr>
                      <m:e>
                        <m:r>
                          <a:rPr lang="en-US" altLang="en-US" i="1">
                            <a:solidFill>
                              <a:srgbClr val="000000"/>
                            </a:solidFill>
                            <a:latin typeface="Cambria Math" panose="02040503050406030204" pitchFamily="18" charset="0"/>
                          </a:rPr>
                          <m:t>𝜖</m:t>
                        </m:r>
                      </m:e>
                      <m:sub>
                        <m:r>
                          <a:rPr lang="en-US" altLang="en-US" b="0" i="1" smtClean="0">
                            <a:solidFill>
                              <a:srgbClr val="000000"/>
                            </a:solidFill>
                            <a:latin typeface="Cambria Math" panose="02040503050406030204" pitchFamily="18" charset="0"/>
                          </a:rPr>
                          <m:t>0</m:t>
                        </m:r>
                      </m:sub>
                    </m:sSub>
                    <m:r>
                      <a:rPr lang="en-US" altLang="en-US" b="0" i="1" smtClean="0">
                        <a:solidFill>
                          <a:srgbClr val="000000"/>
                        </a:solidFill>
                        <a:latin typeface="Cambria Math" panose="02040503050406030204" pitchFamily="18" charset="0"/>
                      </a:rPr>
                      <m:t>≤</m:t>
                    </m:r>
                    <m:sSub>
                      <m:sSubPr>
                        <m:ctrlPr>
                          <a:rPr lang="en-US" altLang="en-US" b="0" i="1" smtClean="0">
                            <a:solidFill>
                              <a:srgbClr val="000000"/>
                            </a:solidFill>
                            <a:latin typeface="Cambria Math" panose="02040503050406030204" pitchFamily="18" charset="0"/>
                          </a:rPr>
                        </m:ctrlPr>
                      </m:sSubPr>
                      <m:e>
                        <m:r>
                          <a:rPr lang="en-US" altLang="en-US" b="0" i="1" smtClean="0">
                            <a:solidFill>
                              <a:srgbClr val="000000"/>
                            </a:solidFill>
                            <a:latin typeface="Cambria Math" panose="02040503050406030204" pitchFamily="18" charset="0"/>
                          </a:rPr>
                          <m:t>𝑅</m:t>
                        </m:r>
                      </m:e>
                      <m:sub>
                        <m:r>
                          <a:rPr lang="en-US" altLang="en-US" b="0" i="1" smtClean="0">
                            <a:solidFill>
                              <a:srgbClr val="000000"/>
                            </a:solidFill>
                            <a:latin typeface="Cambria Math" panose="02040503050406030204" pitchFamily="18" charset="0"/>
                          </a:rPr>
                          <m:t>𝑚𝑎𝑥</m:t>
                        </m:r>
                      </m:sub>
                    </m:sSub>
                  </m:oMath>
                </a14:m>
                <a:r>
                  <a:rPr lang="en-US" dirty="0"/>
                  <a:t>, we have </a:t>
                </a:r>
                <a14:m>
                  <m:oMath xmlns:m="http://schemas.openxmlformats.org/officeDocument/2006/math">
                    <m:sSub>
                      <m:sSubPr>
                        <m:ctrlPr>
                          <a:rPr lang="en-US" altLang="en-US" i="1">
                            <a:solidFill>
                              <a:srgbClr val="000000"/>
                            </a:solidFill>
                            <a:latin typeface="Cambria Math" panose="02040503050406030204" pitchFamily="18" charset="0"/>
                          </a:rPr>
                        </m:ctrlPr>
                      </m:sSubPr>
                      <m:e>
                        <m:r>
                          <a:rPr lang="en-US" altLang="en-US" i="1">
                            <a:solidFill>
                              <a:srgbClr val="000000"/>
                            </a:solidFill>
                            <a:latin typeface="Cambria Math" panose="02040503050406030204" pitchFamily="18" charset="0"/>
                          </a:rPr>
                          <m:t>𝜖</m:t>
                        </m:r>
                      </m:e>
                      <m:sub>
                        <m:r>
                          <a:rPr lang="en-US" altLang="en-US" b="0" i="1" smtClean="0">
                            <a:solidFill>
                              <a:srgbClr val="000000"/>
                            </a:solidFill>
                            <a:latin typeface="Cambria Math" panose="02040503050406030204" pitchFamily="18" charset="0"/>
                          </a:rPr>
                          <m:t>𝑇</m:t>
                        </m:r>
                      </m:sub>
                    </m:sSub>
                    <m:r>
                      <a:rPr lang="en-US" altLang="en-US" b="0" i="1" smtClean="0">
                        <a:solidFill>
                          <a:srgbClr val="000000"/>
                        </a:solidFill>
                        <a:latin typeface="Cambria Math" panose="02040503050406030204" pitchFamily="18" charset="0"/>
                      </a:rPr>
                      <m:t>≤</m:t>
                    </m:r>
                    <m:r>
                      <a:rPr lang="en-US" altLang="en-US" b="0" i="1" smtClean="0">
                        <a:solidFill>
                          <a:srgbClr val="000000"/>
                        </a:solidFill>
                        <a:latin typeface="Cambria Math" panose="02040503050406030204" pitchFamily="18" charset="0"/>
                      </a:rPr>
                      <m:t>𝛿</m:t>
                    </m:r>
                  </m:oMath>
                </a14:m>
                <a:r>
                  <a:rPr lang="en-US" dirty="0"/>
                  <a:t>. </a:t>
                </a:r>
              </a:p>
              <a:p>
                <a:pPr algn="l"/>
                <a:endParaRPr lang="en-US" dirty="0"/>
              </a:p>
              <a:p>
                <a:pPr algn="l"/>
                <a:r>
                  <a:rPr lang="en-US" dirty="0">
                    <a:solidFill>
                      <a:schemeClr val="accent2"/>
                    </a:solidFill>
                  </a:rPr>
                  <a:t>Running Time</a:t>
                </a:r>
                <a:r>
                  <a:rPr lang="en-US" dirty="0"/>
                  <a:t>: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𝑚𝑇</m:t>
                        </m:r>
                      </m:e>
                    </m:d>
                  </m:oMath>
                </a14:m>
                <a:r>
                  <a:rPr lang="en-US" b="0" dirty="0"/>
                  <a:t> which is around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m:t>
                    </m:r>
                    <m:r>
                      <m:rPr>
                        <m:sty m:val="p"/>
                      </m:rPr>
                      <a:rPr lang="en-US" b="0" i="0" smtClean="0">
                        <a:latin typeface="Cambria Math" panose="02040503050406030204" pitchFamily="18" charset="0"/>
                      </a:rPr>
                      <m:t>log</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𝛿</m:t>
                        </m:r>
                      </m:den>
                    </m:f>
                    <m:r>
                      <a:rPr lang="en-US" b="0" i="1" smtClean="0">
                        <a:latin typeface="Cambria Math" panose="02040503050406030204" pitchFamily="18" charset="0"/>
                      </a:rPr>
                      <m:t>)/(1−</m:t>
                    </m:r>
                    <m:r>
                      <a:rPr lang="en-US" b="0" i="1" smtClean="0">
                        <a:latin typeface="Cambria Math" panose="02040503050406030204" pitchFamily="18" charset="0"/>
                      </a:rPr>
                      <m:t>𝛾</m:t>
                    </m:r>
                    <m:r>
                      <a:rPr lang="en-US" b="0" i="1" smtClean="0">
                        <a:latin typeface="Cambria Math" panose="02040503050406030204" pitchFamily="18" charset="0"/>
                      </a:rPr>
                      <m:t>)</m:t>
                    </m:r>
                  </m:oMath>
                </a14:m>
                <a:r>
                  <a:rPr lang="en-US" b="0" dirty="0"/>
                  <a:t>.</a:t>
                </a:r>
              </a:p>
              <a:p>
                <a:pPr algn="l"/>
                <a:r>
                  <a:rPr lang="en-US" dirty="0"/>
                  <a:t>So, the runtime is fast when the discount factor not close to 1.</a:t>
                </a:r>
              </a:p>
              <a:p>
                <a:pPr algn="l"/>
                <a:endParaRPr lang="en-US" dirty="0"/>
              </a:p>
              <a:p>
                <a:pPr algn="l"/>
                <a:r>
                  <a:rPr lang="en-US" dirty="0">
                    <a:solidFill>
                      <a:schemeClr val="accent2"/>
                    </a:solidFill>
                  </a:rPr>
                  <a:t>Open Question: </a:t>
                </a:r>
                <a:r>
                  <a:rPr lang="en-US" dirty="0"/>
                  <a:t>How fast you can solve it when </a:t>
                </a:r>
                <a14:m>
                  <m:oMath xmlns:m="http://schemas.openxmlformats.org/officeDocument/2006/math">
                    <m:r>
                      <a:rPr lang="en-US" b="0" i="1" smtClean="0">
                        <a:latin typeface="Cambria Math" panose="02040503050406030204" pitchFamily="18" charset="0"/>
                      </a:rPr>
                      <m:t>𝛾</m:t>
                    </m:r>
                  </m:oMath>
                </a14:m>
                <a:r>
                  <a:rPr lang="en-US" dirty="0"/>
                  <a:t> very close to </a:t>
                </a:r>
                <a14:m>
                  <m:oMath xmlns:m="http://schemas.openxmlformats.org/officeDocument/2006/math">
                    <m:r>
                      <a:rPr lang="en-US" b="0" i="1" smtClean="0">
                        <a:latin typeface="Cambria Math" panose="02040503050406030204" pitchFamily="18" charset="0"/>
                      </a:rPr>
                      <m:t>1</m:t>
                    </m:r>
                  </m:oMath>
                </a14:m>
                <a:r>
                  <a:rPr lang="en-US" dirty="0"/>
                  <a:t>?</a:t>
                </a:r>
              </a:p>
              <a:p>
                <a:pPr algn="l"/>
                <a:endParaRPr lang="en-US" b="0" dirty="0"/>
              </a:p>
            </p:txBody>
          </p:sp>
        </mc:Choice>
        <mc:Fallback xmlns="">
          <p:sp>
            <p:nvSpPr>
              <p:cNvPr id="3" name="TextBox 2">
                <a:extLst>
                  <a:ext uri="{FF2B5EF4-FFF2-40B4-BE49-F238E27FC236}">
                    <a16:creationId xmlns:a16="http://schemas.microsoft.com/office/drawing/2014/main" id="{F3FE4C93-0747-48F0-841A-38E4425DB18A}"/>
                  </a:ext>
                </a:extLst>
              </p:cNvPr>
              <p:cNvSpPr txBox="1">
                <a:spLocks noRot="1" noChangeAspect="1" noMove="1" noResize="1" noEditPoints="1" noAdjustHandles="1" noChangeArrowheads="1" noChangeShapeType="1" noTextEdit="1"/>
              </p:cNvSpPr>
              <p:nvPr/>
            </p:nvSpPr>
            <p:spPr>
              <a:xfrm>
                <a:off x="538316" y="3562183"/>
                <a:ext cx="7643887" cy="2683042"/>
              </a:xfrm>
              <a:prstGeom prst="rect">
                <a:avLst/>
              </a:prstGeom>
              <a:blipFill>
                <a:blip r:embed="rId4"/>
                <a:stretch>
                  <a:fillRect l="-797" t="-909"/>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2" name="Ink 1"/>
              <p14:cNvContentPartPr/>
              <p14:nvPr/>
            </p14:nvContentPartPr>
            <p14:xfrm>
              <a:off x="583200" y="1210320"/>
              <a:ext cx="8001360" cy="5401800"/>
            </p14:xfrm>
          </p:contentPart>
        </mc:Choice>
        <mc:Fallback>
          <p:pic>
            <p:nvPicPr>
              <p:cNvPr id="2" name="Ink 1"/>
              <p:cNvPicPr/>
              <p:nvPr/>
            </p:nvPicPr>
            <p:blipFill>
              <a:blip r:embed="rId6"/>
              <a:stretch>
                <a:fillRect/>
              </a:stretch>
            </p:blipFill>
            <p:spPr>
              <a:xfrm>
                <a:off x="568080" y="1195200"/>
                <a:ext cx="8033040" cy="5429880"/>
              </a:xfrm>
              <a:prstGeom prst="rect">
                <a:avLst/>
              </a:prstGeom>
            </p:spPr>
          </p:pic>
        </mc:Fallback>
      </mc:AlternateContent>
    </p:spTree>
    <p:extLst>
      <p:ext uri="{BB962C8B-B14F-4D97-AF65-F5344CB8AC3E}">
        <p14:creationId xmlns:p14="http://schemas.microsoft.com/office/powerpoint/2010/main" val="288844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1026"/>
          <p:cNvSpPr>
            <a:spLocks noGrp="1" noChangeArrowheads="1"/>
          </p:cNvSpPr>
          <p:nvPr>
            <p:ph type="ctrTitle"/>
          </p:nvPr>
        </p:nvSpPr>
        <p:spPr>
          <a:xfrm>
            <a:off x="736915" y="2936915"/>
            <a:ext cx="7772400" cy="2129355"/>
          </a:xfrm>
        </p:spPr>
        <p:txBody>
          <a:bodyPr/>
          <a:lstStyle/>
          <a:p>
            <a:pPr>
              <a:defRPr/>
            </a:pPr>
            <a:r>
              <a:rPr kumimoji="0" lang="en-US" sz="3600" dirty="0">
                <a:cs typeface="+mj-cs"/>
              </a:rPr>
              <a:t>Example 2:</a:t>
            </a:r>
            <a:br>
              <a:rPr kumimoji="0" lang="en-US" sz="3600" dirty="0">
                <a:cs typeface="+mj-cs"/>
              </a:rPr>
            </a:br>
            <a:r>
              <a:rPr kumimoji="0" lang="en-US" sz="3600" dirty="0">
                <a:cs typeface="+mj-cs"/>
              </a:rPr>
              <a:t>Traveling Salesperson Problem</a:t>
            </a:r>
            <a:br>
              <a:rPr kumimoji="0" lang="en-US" sz="3600" dirty="0">
                <a:cs typeface="+mj-cs"/>
              </a:rPr>
            </a:br>
            <a:r>
              <a:rPr kumimoji="0" lang="en-US" sz="3600" dirty="0">
                <a:cs typeface="+mj-cs"/>
              </a:rPr>
              <a:t>(DP can be used for hard problems)</a:t>
            </a:r>
          </a:p>
        </p:txBody>
      </p:sp>
    </p:spTree>
    <p:extLst>
      <p:ext uri="{BB962C8B-B14F-4D97-AF65-F5344CB8AC3E}">
        <p14:creationId xmlns:p14="http://schemas.microsoft.com/office/powerpoint/2010/main" val="3795804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58097" y="274638"/>
            <a:ext cx="8686800" cy="1143000"/>
          </a:xfrm>
        </p:spPr>
        <p:txBody>
          <a:bodyPr/>
          <a:lstStyle/>
          <a:p>
            <a:pPr eaLnBrk="1" hangingPunct="1"/>
            <a:r>
              <a:rPr lang="en-US" altLang="en-US" sz="3600" dirty="0">
                <a:solidFill>
                  <a:srgbClr val="002060"/>
                </a:solidFill>
              </a:rPr>
              <a:t>Traveling Salesperson Problem</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328473"/>
                <a:ext cx="8229600" cy="4916751"/>
              </a:xfrm>
            </p:spPr>
            <p:txBody>
              <a:bodyPr/>
              <a:lstStyle/>
              <a:p>
                <a:pPr marL="0" indent="0">
                  <a:buNone/>
                </a:pPr>
                <a:r>
                  <a:rPr lang="en-US" altLang="en-US" sz="2200" dirty="0">
                    <a:solidFill>
                      <a:srgbClr val="002060"/>
                    </a:solidFill>
                    <a:latin typeface="Arial"/>
                  </a:rPr>
                  <a:t>Given: </a:t>
                </a:r>
                <a14:m>
                  <m:oMath xmlns:m="http://schemas.openxmlformats.org/officeDocument/2006/math">
                    <m:r>
                      <a:rPr lang="en-US" altLang="en-US" sz="2200" b="0" i="1" smtClean="0">
                        <a:solidFill>
                          <a:srgbClr val="000000"/>
                        </a:solidFill>
                        <a:latin typeface="Cambria Math" panose="02040503050406030204" pitchFamily="18" charset="0"/>
                      </a:rPr>
                      <m:t>𝑛</m:t>
                    </m:r>
                  </m:oMath>
                </a14:m>
                <a:r>
                  <a:rPr lang="en-US" altLang="en-US" sz="2200" dirty="0">
                    <a:solidFill>
                      <a:srgbClr val="000000"/>
                    </a:solidFill>
                    <a:latin typeface="Arial"/>
                  </a:rPr>
                  <a:t> cities and the pairwise distance </a:t>
                </a:r>
                <a14:m>
                  <m:oMath xmlns:m="http://schemas.openxmlformats.org/officeDocument/2006/math">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𝑑</m:t>
                        </m:r>
                      </m:e>
                      <m:sub>
                        <m:r>
                          <a:rPr lang="en-US" altLang="en-US" sz="2200" b="0" i="1" smtClean="0">
                            <a:solidFill>
                              <a:srgbClr val="000000"/>
                            </a:solidFill>
                            <a:latin typeface="Cambria Math" panose="02040503050406030204" pitchFamily="18" charset="0"/>
                          </a:rPr>
                          <m:t>𝑖𝑗</m:t>
                        </m:r>
                      </m:sub>
                    </m:sSub>
                  </m:oMath>
                </a14:m>
                <a:endParaRPr lang="en-US" altLang="en-US" sz="2200" dirty="0">
                  <a:solidFill>
                    <a:srgbClr val="000000"/>
                  </a:solidFill>
                  <a:latin typeface="Arial"/>
                </a:endParaRPr>
              </a:p>
              <a:p>
                <a:pPr marL="0" indent="0">
                  <a:buNone/>
                </a:pPr>
                <a:endParaRPr lang="en-US" altLang="en-US" sz="2200" dirty="0">
                  <a:solidFill>
                    <a:srgbClr val="000000"/>
                  </a:solidFill>
                  <a:latin typeface="Arial"/>
                </a:endParaRPr>
              </a:p>
              <a:p>
                <a:pPr marL="0" indent="0">
                  <a:buNone/>
                </a:pPr>
                <a:r>
                  <a:rPr lang="en-US" altLang="en-US" sz="2200" dirty="0">
                    <a:solidFill>
                      <a:srgbClr val="002060"/>
                    </a:solidFill>
                    <a:latin typeface="Arial"/>
                  </a:rPr>
                  <a:t>Goal: </a:t>
                </a:r>
                <a:r>
                  <a:rPr lang="en-US" altLang="en-US" sz="2200" dirty="0">
                    <a:solidFill>
                      <a:srgbClr val="000000"/>
                    </a:solidFill>
                    <a:latin typeface="Arial"/>
                  </a:rPr>
                  <a:t>Find shortest path that visit every city exactly once time</a:t>
                </a:r>
              </a:p>
              <a:p>
                <a:pPr marL="0" indent="0">
                  <a:buNone/>
                </a:pPr>
                <a:r>
                  <a:rPr lang="en-US" altLang="en-US" sz="2200" dirty="0">
                    <a:solidFill>
                      <a:srgbClr val="000000"/>
                    </a:solidFill>
                    <a:latin typeface="Arial"/>
                  </a:rPr>
                  <a:t>(For simplicity, not required to return to starting point)</a:t>
                </a:r>
              </a:p>
              <a:p>
                <a:pPr marL="0" indent="0">
                  <a:buNone/>
                </a:pPr>
                <a:endParaRPr lang="en-US" altLang="en-US" sz="2200" dirty="0">
                  <a:solidFill>
                    <a:srgbClr val="000000"/>
                  </a:solidFill>
                  <a:latin typeface="Arial"/>
                </a:endParaRPr>
              </a:p>
              <a:p>
                <a:pPr marL="0" indent="0">
                  <a:buNone/>
                </a:pPr>
                <a:r>
                  <a:rPr lang="en-US" altLang="en-US" sz="2200" dirty="0">
                    <a:solidFill>
                      <a:schemeClr val="accent2"/>
                    </a:solidFill>
                    <a:latin typeface="Arial"/>
                  </a:rPr>
                  <a:t>Brute force:</a:t>
                </a:r>
                <a:r>
                  <a:rPr lang="en-US" altLang="en-US" sz="2200" dirty="0">
                    <a:solidFill>
                      <a:srgbClr val="000000"/>
                    </a:solidFill>
                    <a:latin typeface="Arial"/>
                  </a:rPr>
                  <a:t> </a:t>
                </a:r>
                <a14:m>
                  <m:oMath xmlns:m="http://schemas.openxmlformats.org/officeDocument/2006/math">
                    <m:r>
                      <a:rPr lang="en-US" altLang="en-US" sz="2200" b="0" i="1" smtClean="0">
                        <a:solidFill>
                          <a:srgbClr val="000000"/>
                        </a:solidFill>
                        <a:latin typeface="Cambria Math" panose="02040503050406030204" pitchFamily="18" charset="0"/>
                      </a:rPr>
                      <m:t>𝑛</m:t>
                    </m:r>
                    <m:r>
                      <a:rPr lang="en-US" altLang="en-US" sz="2200" b="0" i="1" smtClean="0">
                        <a:solidFill>
                          <a:srgbClr val="000000"/>
                        </a:solidFill>
                        <a:latin typeface="Cambria Math" panose="02040503050406030204" pitchFamily="18" charset="0"/>
                      </a:rPr>
                      <m:t>!~</m:t>
                    </m:r>
                    <m:sSup>
                      <m:sSupPr>
                        <m:ctrlPr>
                          <a:rPr lang="en-US" altLang="en-US" sz="2200" b="0" i="1" smtClean="0">
                            <a:solidFill>
                              <a:srgbClr val="000000"/>
                            </a:solidFill>
                            <a:latin typeface="Cambria Math" panose="02040503050406030204" pitchFamily="18" charset="0"/>
                          </a:rPr>
                        </m:ctrlPr>
                      </m:sSupPr>
                      <m:e>
                        <m:r>
                          <a:rPr lang="en-US" altLang="en-US" sz="2200" b="0" i="1" smtClean="0">
                            <a:solidFill>
                              <a:srgbClr val="000000"/>
                            </a:solidFill>
                            <a:latin typeface="Cambria Math" panose="02040503050406030204" pitchFamily="18" charset="0"/>
                          </a:rPr>
                          <m:t>2</m:t>
                        </m:r>
                      </m:e>
                      <m:sup>
                        <m:r>
                          <a:rPr lang="en-US" altLang="en-US" sz="2200" b="0" i="1" smtClean="0">
                            <a:solidFill>
                              <a:srgbClr val="000000"/>
                            </a:solidFill>
                            <a:latin typeface="Cambria Math" panose="02040503050406030204" pitchFamily="18" charset="0"/>
                          </a:rPr>
                          <m:t>𝑂</m:t>
                        </m:r>
                        <m:r>
                          <a:rPr lang="en-US" altLang="en-US" sz="2200" b="0" i="1" smtClean="0">
                            <a:solidFill>
                              <a:srgbClr val="000000"/>
                            </a:solidFill>
                            <a:latin typeface="Cambria Math" panose="02040503050406030204" pitchFamily="18" charset="0"/>
                          </a:rPr>
                          <m:t>(</m:t>
                        </m:r>
                        <m:r>
                          <a:rPr lang="en-US" altLang="en-US" sz="2200" b="0" i="1" smtClean="0">
                            <a:solidFill>
                              <a:srgbClr val="000000"/>
                            </a:solidFill>
                            <a:latin typeface="Cambria Math" panose="02040503050406030204" pitchFamily="18" charset="0"/>
                          </a:rPr>
                          <m:t>𝑛</m:t>
                        </m:r>
                        <m:func>
                          <m:funcPr>
                            <m:ctrlPr>
                              <a:rPr lang="en-US" altLang="en-US" sz="2200" b="0" i="1" smtClean="0">
                                <a:solidFill>
                                  <a:srgbClr val="000000"/>
                                </a:solidFill>
                                <a:latin typeface="Cambria Math" panose="02040503050406030204" pitchFamily="18" charset="0"/>
                              </a:rPr>
                            </m:ctrlPr>
                          </m:funcPr>
                          <m:fName>
                            <m:r>
                              <m:rPr>
                                <m:sty m:val="p"/>
                              </m:rPr>
                              <a:rPr lang="en-US" altLang="en-US" sz="2200" b="0" i="0" smtClean="0">
                                <a:solidFill>
                                  <a:srgbClr val="000000"/>
                                </a:solidFill>
                                <a:latin typeface="Cambria Math" panose="02040503050406030204" pitchFamily="18" charset="0"/>
                              </a:rPr>
                              <m:t>log</m:t>
                            </m:r>
                          </m:fName>
                          <m:e>
                            <m:r>
                              <a:rPr lang="en-US" altLang="en-US" sz="2200" b="0" i="1" smtClean="0">
                                <a:solidFill>
                                  <a:srgbClr val="000000"/>
                                </a:solidFill>
                                <a:latin typeface="Cambria Math" panose="02040503050406030204" pitchFamily="18" charset="0"/>
                              </a:rPr>
                              <m:t>𝑛</m:t>
                            </m:r>
                          </m:e>
                        </m:func>
                        <m:r>
                          <a:rPr lang="en-US" altLang="en-US" sz="2200" b="0" i="1" smtClean="0">
                            <a:solidFill>
                              <a:srgbClr val="000000"/>
                            </a:solidFill>
                            <a:latin typeface="Cambria Math" panose="02040503050406030204" pitchFamily="18" charset="0"/>
                          </a:rPr>
                          <m:t>)</m:t>
                        </m:r>
                      </m:sup>
                    </m:sSup>
                  </m:oMath>
                </a14:m>
                <a:r>
                  <a:rPr lang="en-US" altLang="en-US" sz="2200" dirty="0">
                    <a:solidFill>
                      <a:srgbClr val="000000"/>
                    </a:solidFill>
                    <a:latin typeface="Arial"/>
                  </a:rPr>
                  <a:t> time</a:t>
                </a:r>
              </a:p>
              <a:p>
                <a:pPr marL="0" indent="0">
                  <a:buNone/>
                </a:pPr>
                <a:endParaRPr lang="en-US" altLang="en-US" sz="2200" dirty="0">
                  <a:solidFill>
                    <a:srgbClr val="000000"/>
                  </a:solidFill>
                  <a:latin typeface="Arial"/>
                </a:endParaRPr>
              </a:p>
              <a:p>
                <a:pPr marL="0" indent="0">
                  <a:buNone/>
                </a:pPr>
                <a:r>
                  <a:rPr lang="en-US" altLang="en-US" sz="2200" dirty="0">
                    <a:solidFill>
                      <a:schemeClr val="accent2"/>
                    </a:solidFill>
                    <a:latin typeface="Arial"/>
                  </a:rPr>
                  <a:t>Subproblem: </a:t>
                </a:r>
                <a14:m>
                  <m:oMath xmlns:m="http://schemas.openxmlformats.org/officeDocument/2006/math">
                    <m:r>
                      <a:rPr lang="en-US" altLang="en-US" sz="2200" b="0" i="1" smtClean="0">
                        <a:solidFill>
                          <a:srgbClr val="000000"/>
                        </a:solidFill>
                        <a:latin typeface="Cambria Math" panose="02040503050406030204" pitchFamily="18" charset="0"/>
                      </a:rPr>
                      <m:t>𝑇</m:t>
                    </m:r>
                    <m:r>
                      <a:rPr lang="en-US" altLang="en-US" sz="2200" b="0" i="1" smtClean="0">
                        <a:solidFill>
                          <a:srgbClr val="000000"/>
                        </a:solidFill>
                        <a:latin typeface="Cambria Math" panose="02040503050406030204" pitchFamily="18" charset="0"/>
                      </a:rPr>
                      <m:t>(</m:t>
                    </m:r>
                    <m:r>
                      <a:rPr lang="en-US" altLang="en-US" sz="2200" b="0" i="1" smtClean="0">
                        <a:solidFill>
                          <a:srgbClr val="000000"/>
                        </a:solidFill>
                        <a:latin typeface="Cambria Math" panose="02040503050406030204" pitchFamily="18" charset="0"/>
                      </a:rPr>
                      <m:t>𝑣</m:t>
                    </m:r>
                    <m:r>
                      <a:rPr lang="en-US" altLang="en-US" sz="2200" b="0" i="1" smtClean="0">
                        <a:solidFill>
                          <a:srgbClr val="000000"/>
                        </a:solidFill>
                        <a:latin typeface="Cambria Math" panose="02040503050406030204" pitchFamily="18" charset="0"/>
                      </a:rPr>
                      <m:t>,</m:t>
                    </m:r>
                    <m:r>
                      <a:rPr lang="en-US" altLang="en-US" sz="2200" b="0" i="1" smtClean="0">
                        <a:solidFill>
                          <a:srgbClr val="000000"/>
                        </a:solidFill>
                        <a:latin typeface="Cambria Math" panose="02040503050406030204" pitchFamily="18" charset="0"/>
                      </a:rPr>
                      <m:t>𝑆</m:t>
                    </m:r>
                    <m:r>
                      <a:rPr lang="en-US" altLang="en-US" sz="2200" b="0" i="1" smtClean="0">
                        <a:solidFill>
                          <a:srgbClr val="000000"/>
                        </a:solidFill>
                        <a:latin typeface="Cambria Math" panose="02040503050406030204" pitchFamily="18" charset="0"/>
                      </a:rPr>
                      <m:t>)</m:t>
                    </m:r>
                  </m:oMath>
                </a14:m>
                <a:r>
                  <a:rPr lang="en-US" altLang="en-US" sz="2200" dirty="0">
                    <a:solidFill>
                      <a:srgbClr val="000000"/>
                    </a:solidFill>
                    <a:latin typeface="Arial"/>
                  </a:rPr>
                  <a:t> – length of shortest cycle that visit all cities in </a:t>
                </a:r>
                <a14:m>
                  <m:oMath xmlns:m="http://schemas.openxmlformats.org/officeDocument/2006/math">
                    <m:r>
                      <a:rPr lang="en-US" altLang="en-US" sz="2200" b="0" i="1" smtClean="0">
                        <a:solidFill>
                          <a:srgbClr val="000000"/>
                        </a:solidFill>
                        <a:latin typeface="Cambria Math" panose="02040503050406030204" pitchFamily="18" charset="0"/>
                      </a:rPr>
                      <m:t>𝑆</m:t>
                    </m:r>
                  </m:oMath>
                </a14:m>
                <a:r>
                  <a:rPr lang="en-US" altLang="en-US" sz="2200" dirty="0">
                    <a:solidFill>
                      <a:srgbClr val="000000"/>
                    </a:solidFill>
                    <a:latin typeface="Arial"/>
                  </a:rPr>
                  <a:t> exactly once and ends at </a:t>
                </a:r>
                <a14:m>
                  <m:oMath xmlns:m="http://schemas.openxmlformats.org/officeDocument/2006/math">
                    <m:r>
                      <a:rPr lang="en-US" altLang="en-US" sz="2200" b="0" i="1" smtClean="0">
                        <a:solidFill>
                          <a:srgbClr val="000000"/>
                        </a:solidFill>
                        <a:latin typeface="Cambria Math" panose="02040503050406030204" pitchFamily="18" charset="0"/>
                      </a:rPr>
                      <m:t>𝑣</m:t>
                    </m:r>
                  </m:oMath>
                </a14:m>
                <a:r>
                  <a:rPr lang="en-US" altLang="en-US" sz="2200" dirty="0">
                    <a:solidFill>
                      <a:srgbClr val="000000"/>
                    </a:solidFill>
                    <a:latin typeface="Arial"/>
                  </a:rPr>
                  <a:t>.</a:t>
                </a:r>
              </a:p>
              <a:p>
                <a:pPr marL="0" indent="0">
                  <a:buNone/>
                </a:pPr>
                <a:endParaRPr lang="en-US" altLang="en-US" sz="2200" dirty="0">
                  <a:solidFill>
                    <a:srgbClr val="000000"/>
                  </a:solidFill>
                  <a:latin typeface="Arial"/>
                </a:endParaRPr>
              </a:p>
              <a:p>
                <a:pPr marL="0" indent="0">
                  <a:buNone/>
                </a:pPr>
                <a:r>
                  <a:rPr lang="en-US" altLang="en-US" sz="2200" dirty="0">
                    <a:solidFill>
                      <a:schemeClr val="accent2"/>
                    </a:solidFill>
                    <a:latin typeface="Arial"/>
                  </a:rPr>
                  <a:t>Observation:</a:t>
                </a:r>
                <a:r>
                  <a:rPr lang="en-US" altLang="en-US" sz="2200" dirty="0">
                    <a:solidFill>
                      <a:srgbClr val="000000"/>
                    </a:solidFill>
                    <a:latin typeface="Arial"/>
                  </a:rPr>
                  <a:t> </a:t>
                </a:r>
                <a14:m>
                  <m:oMath xmlns:m="http://schemas.openxmlformats.org/officeDocument/2006/math">
                    <m:r>
                      <a:rPr lang="en-US" altLang="en-US" sz="2200" b="0" i="1" smtClean="0">
                        <a:solidFill>
                          <a:srgbClr val="000000"/>
                        </a:solidFill>
                        <a:latin typeface="Cambria Math" panose="02040503050406030204" pitchFamily="18" charset="0"/>
                      </a:rPr>
                      <m:t>𝑇</m:t>
                    </m:r>
                    <m:d>
                      <m:dPr>
                        <m:ctrlPr>
                          <a:rPr lang="en-US" altLang="en-US" sz="2200" b="0" i="1" smtClean="0">
                            <a:solidFill>
                              <a:srgbClr val="000000"/>
                            </a:solidFill>
                            <a:latin typeface="Cambria Math" panose="02040503050406030204" pitchFamily="18" charset="0"/>
                          </a:rPr>
                        </m:ctrlPr>
                      </m:dPr>
                      <m:e>
                        <m:r>
                          <a:rPr lang="en-US" altLang="en-US" sz="2200" b="0" i="1" smtClean="0">
                            <a:solidFill>
                              <a:srgbClr val="000000"/>
                            </a:solidFill>
                            <a:latin typeface="Cambria Math" panose="02040503050406030204" pitchFamily="18" charset="0"/>
                          </a:rPr>
                          <m:t>𝑣</m:t>
                        </m:r>
                        <m:r>
                          <a:rPr lang="en-US" altLang="en-US" sz="2200" b="0" i="1" smtClean="0">
                            <a:solidFill>
                              <a:srgbClr val="000000"/>
                            </a:solidFill>
                            <a:latin typeface="Cambria Math" panose="02040503050406030204" pitchFamily="18" charset="0"/>
                          </a:rPr>
                          <m:t>,</m:t>
                        </m:r>
                        <m:r>
                          <a:rPr lang="en-US" altLang="en-US" sz="2200" b="0" i="1" smtClean="0">
                            <a:solidFill>
                              <a:srgbClr val="000000"/>
                            </a:solidFill>
                            <a:latin typeface="Cambria Math" panose="02040503050406030204" pitchFamily="18" charset="0"/>
                          </a:rPr>
                          <m:t>𝑆</m:t>
                        </m:r>
                      </m:e>
                    </m:d>
                    <m:r>
                      <a:rPr lang="en-US" altLang="en-US" sz="2200" b="0" i="1" smtClean="0">
                        <a:solidFill>
                          <a:srgbClr val="000000"/>
                        </a:solidFill>
                        <a:latin typeface="Cambria Math" panose="02040503050406030204" pitchFamily="18" charset="0"/>
                      </a:rPr>
                      <m:t>=</m:t>
                    </m:r>
                    <m:func>
                      <m:funcPr>
                        <m:ctrlPr>
                          <a:rPr lang="en-US" altLang="en-US" sz="2200" b="0" i="1" smtClean="0">
                            <a:solidFill>
                              <a:srgbClr val="000000"/>
                            </a:solidFill>
                            <a:latin typeface="Cambria Math" panose="02040503050406030204" pitchFamily="18" charset="0"/>
                          </a:rPr>
                        </m:ctrlPr>
                      </m:funcPr>
                      <m:fName>
                        <m:limLow>
                          <m:limLowPr>
                            <m:ctrlPr>
                              <a:rPr lang="en-US" altLang="en-US" sz="2200" b="0" i="1" smtClean="0">
                                <a:solidFill>
                                  <a:srgbClr val="000000"/>
                                </a:solidFill>
                                <a:latin typeface="Cambria Math" panose="02040503050406030204" pitchFamily="18" charset="0"/>
                              </a:rPr>
                            </m:ctrlPr>
                          </m:limLowPr>
                          <m:e>
                            <m:r>
                              <m:rPr>
                                <m:sty m:val="p"/>
                              </m:rPr>
                              <a:rPr lang="en-US" altLang="en-US" sz="2200" b="0" i="0" smtClean="0">
                                <a:solidFill>
                                  <a:srgbClr val="000000"/>
                                </a:solidFill>
                                <a:latin typeface="Cambria Math" panose="02040503050406030204" pitchFamily="18" charset="0"/>
                              </a:rPr>
                              <m:t>min</m:t>
                            </m:r>
                          </m:e>
                          <m:lim>
                            <m:r>
                              <a:rPr lang="en-US" altLang="en-US" sz="2200" b="0" i="1" smtClean="0">
                                <a:solidFill>
                                  <a:srgbClr val="000000"/>
                                </a:solidFill>
                                <a:latin typeface="Cambria Math" panose="02040503050406030204" pitchFamily="18" charset="0"/>
                              </a:rPr>
                              <m:t>𝑢</m:t>
                            </m:r>
                            <m:r>
                              <a:rPr lang="en-US" altLang="en-US" sz="2200" b="0" i="1" smtClean="0">
                                <a:solidFill>
                                  <a:srgbClr val="000000"/>
                                </a:solidFill>
                                <a:latin typeface="Cambria Math" panose="02040503050406030204" pitchFamily="18" charset="0"/>
                              </a:rPr>
                              <m:t>∈</m:t>
                            </m:r>
                            <m:r>
                              <a:rPr lang="en-US" altLang="en-US" sz="2200" b="0" i="1" smtClean="0">
                                <a:solidFill>
                                  <a:srgbClr val="000000"/>
                                </a:solidFill>
                                <a:latin typeface="Cambria Math" panose="02040503050406030204" pitchFamily="18" charset="0"/>
                              </a:rPr>
                              <m:t>𝑆</m:t>
                            </m:r>
                            <m:r>
                              <a:rPr lang="en-US" altLang="en-US" sz="2200" b="0" i="1" smtClean="0">
                                <a:solidFill>
                                  <a:srgbClr val="000000"/>
                                </a:solidFill>
                                <a:latin typeface="Cambria Math" panose="02040503050406030204" pitchFamily="18" charset="0"/>
                              </a:rPr>
                              <m:t>−</m:t>
                            </m:r>
                            <m:r>
                              <a:rPr lang="en-US" altLang="en-US" sz="2200" b="0" i="1" smtClean="0">
                                <a:solidFill>
                                  <a:srgbClr val="000000"/>
                                </a:solidFill>
                                <a:latin typeface="Cambria Math" panose="02040503050406030204" pitchFamily="18" charset="0"/>
                              </a:rPr>
                              <m:t>𝑣</m:t>
                            </m:r>
                          </m:lim>
                        </m:limLow>
                      </m:fName>
                      <m:e>
                        <m:r>
                          <a:rPr lang="en-US" altLang="en-US" sz="2200" i="1">
                            <a:solidFill>
                              <a:srgbClr val="000000"/>
                            </a:solidFill>
                            <a:latin typeface="Cambria Math" panose="02040503050406030204" pitchFamily="18" charset="0"/>
                          </a:rPr>
                          <m:t>𝑇</m:t>
                        </m:r>
                        <m:d>
                          <m:dPr>
                            <m:ctrlPr>
                              <a:rPr lang="en-US" altLang="en-US" sz="2200" i="1">
                                <a:solidFill>
                                  <a:srgbClr val="000000"/>
                                </a:solidFill>
                                <a:latin typeface="Cambria Math" panose="02040503050406030204" pitchFamily="18" charset="0"/>
                              </a:rPr>
                            </m:ctrlPr>
                          </m:dPr>
                          <m:e>
                            <m:r>
                              <a:rPr lang="en-US" altLang="en-US" sz="2200" i="1">
                                <a:solidFill>
                                  <a:srgbClr val="000000"/>
                                </a:solidFill>
                                <a:latin typeface="Cambria Math" panose="02040503050406030204" pitchFamily="18" charset="0"/>
                              </a:rPr>
                              <m:t>𝑢</m:t>
                            </m:r>
                            <m:r>
                              <a:rPr lang="en-US" altLang="en-US" sz="2200" i="1">
                                <a:solidFill>
                                  <a:srgbClr val="000000"/>
                                </a:solidFill>
                                <a:latin typeface="Cambria Math" panose="02040503050406030204" pitchFamily="18" charset="0"/>
                              </a:rPr>
                              <m:t>,</m:t>
                            </m:r>
                            <m:r>
                              <a:rPr lang="en-US" altLang="en-US" sz="2200" i="1">
                                <a:solidFill>
                                  <a:srgbClr val="000000"/>
                                </a:solidFill>
                                <a:latin typeface="Cambria Math" panose="02040503050406030204" pitchFamily="18" charset="0"/>
                              </a:rPr>
                              <m:t>𝑆</m:t>
                            </m:r>
                            <m:r>
                              <a:rPr lang="en-US" altLang="en-US" sz="2200" i="1">
                                <a:solidFill>
                                  <a:srgbClr val="000000"/>
                                </a:solidFill>
                                <a:latin typeface="Cambria Math" panose="02040503050406030204" pitchFamily="18" charset="0"/>
                              </a:rPr>
                              <m:t>−</m:t>
                            </m:r>
                            <m:r>
                              <a:rPr lang="en-US" altLang="en-US" sz="2200" i="1">
                                <a:solidFill>
                                  <a:srgbClr val="000000"/>
                                </a:solidFill>
                                <a:latin typeface="Cambria Math" panose="02040503050406030204" pitchFamily="18" charset="0"/>
                              </a:rPr>
                              <m:t>𝑣</m:t>
                            </m:r>
                          </m:e>
                        </m:d>
                        <m:r>
                          <a:rPr lang="en-US" altLang="en-US" sz="2200" i="1">
                            <a:solidFill>
                              <a:srgbClr val="000000"/>
                            </a:solidFill>
                            <a:latin typeface="Cambria Math" panose="02040503050406030204" pitchFamily="18" charset="0"/>
                          </a:rPr>
                          <m:t>+</m:t>
                        </m:r>
                        <m:sSub>
                          <m:sSubPr>
                            <m:ctrlPr>
                              <a:rPr lang="en-US" altLang="en-US" sz="2200" i="1">
                                <a:solidFill>
                                  <a:srgbClr val="000000"/>
                                </a:solidFill>
                                <a:latin typeface="Cambria Math" panose="02040503050406030204" pitchFamily="18" charset="0"/>
                              </a:rPr>
                            </m:ctrlPr>
                          </m:sSubPr>
                          <m:e>
                            <m:r>
                              <a:rPr lang="en-US" altLang="en-US" sz="2200" i="1">
                                <a:solidFill>
                                  <a:srgbClr val="000000"/>
                                </a:solidFill>
                                <a:latin typeface="Cambria Math" panose="02040503050406030204" pitchFamily="18" charset="0"/>
                              </a:rPr>
                              <m:t>𝑑</m:t>
                            </m:r>
                          </m:e>
                          <m:sub>
                            <m:r>
                              <a:rPr lang="en-US" altLang="en-US" sz="2200" i="1">
                                <a:solidFill>
                                  <a:srgbClr val="000000"/>
                                </a:solidFill>
                                <a:latin typeface="Cambria Math" panose="02040503050406030204" pitchFamily="18" charset="0"/>
                              </a:rPr>
                              <m:t>𝑢𝑣</m:t>
                            </m:r>
                          </m:sub>
                        </m:sSub>
                      </m:e>
                    </m:func>
                  </m:oMath>
                </a14:m>
                <a:endParaRPr lang="en-US" altLang="en-US" sz="2200" dirty="0">
                  <a:solidFill>
                    <a:srgbClr val="000000"/>
                  </a:solidFill>
                  <a:latin typeface="Arial"/>
                </a:endParaRPr>
              </a:p>
              <a:p>
                <a:pPr marL="0" indent="0">
                  <a:buNone/>
                </a:pPr>
                <a:endParaRPr lang="en-US" altLang="en-US" sz="2200" dirty="0">
                  <a:solidFill>
                    <a:srgbClr val="000000"/>
                  </a:solidFill>
                  <a:latin typeface="Arial"/>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328473"/>
                <a:ext cx="8229600" cy="4916751"/>
              </a:xfrm>
              <a:blipFill>
                <a:blip r:embed="rId3"/>
                <a:stretch>
                  <a:fillRect l="-963" t="-868"/>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15</a:t>
            </a:fld>
            <a:endParaRPr lang="en-US" altLang="en-US" sz="1400">
              <a:latin typeface="Tahoma" panose="020B0604030504040204" pitchFamily="34" charset="0"/>
            </a:endParaRPr>
          </a:p>
        </p:txBody>
      </p:sp>
      <p:grpSp>
        <p:nvGrpSpPr>
          <p:cNvPr id="4" name="Group 3">
            <a:extLst>
              <a:ext uri="{FF2B5EF4-FFF2-40B4-BE49-F238E27FC236}">
                <a16:creationId xmlns:a16="http://schemas.microsoft.com/office/drawing/2014/main" id="{BBC9FEE0-EFD8-4D43-B942-1074930EF755}"/>
              </a:ext>
            </a:extLst>
          </p:cNvPr>
          <p:cNvGrpSpPr/>
          <p:nvPr/>
        </p:nvGrpSpPr>
        <p:grpSpPr>
          <a:xfrm>
            <a:off x="0" y="5878161"/>
            <a:ext cx="7641924" cy="1015663"/>
            <a:chOff x="0" y="5878161"/>
            <a:chExt cx="7641924" cy="1015663"/>
          </a:xfrm>
        </p:grpSpPr>
        <p:pic>
          <p:nvPicPr>
            <p:cNvPr id="2" name="Picture 1">
              <a:extLst>
                <a:ext uri="{FF2B5EF4-FFF2-40B4-BE49-F238E27FC236}">
                  <a16:creationId xmlns:a16="http://schemas.microsoft.com/office/drawing/2014/main" id="{731C98B7-D74E-41F8-B7B8-CB444444D509}"/>
                </a:ext>
              </a:extLst>
            </p:cNvPr>
            <p:cNvPicPr>
              <a:picLocks noChangeAspect="1"/>
            </p:cNvPicPr>
            <p:nvPr/>
          </p:nvPicPr>
          <p:blipFill>
            <a:blip r:embed="rId4"/>
            <a:stretch>
              <a:fillRect/>
            </a:stretch>
          </p:blipFill>
          <p:spPr>
            <a:xfrm>
              <a:off x="0" y="5878161"/>
              <a:ext cx="3820962" cy="979839"/>
            </a:xfrm>
            <a:prstGeom prst="rect">
              <a:avLst/>
            </a:prstGeom>
          </p:spPr>
        </p:pic>
        <p:sp>
          <p:nvSpPr>
            <p:cNvPr id="3" name="TextBox 2">
              <a:extLst>
                <a:ext uri="{FF2B5EF4-FFF2-40B4-BE49-F238E27FC236}">
                  <a16:creationId xmlns:a16="http://schemas.microsoft.com/office/drawing/2014/main" id="{EC3E094C-799A-4EBA-A427-5728304FF036}"/>
                </a:ext>
              </a:extLst>
            </p:cNvPr>
            <p:cNvSpPr txBox="1"/>
            <p:nvPr/>
          </p:nvSpPr>
          <p:spPr>
            <a:xfrm>
              <a:off x="3820962" y="5878161"/>
              <a:ext cx="3820962" cy="1015663"/>
            </a:xfrm>
            <a:prstGeom prst="rect">
              <a:avLst/>
            </a:prstGeom>
            <a:noFill/>
          </p:spPr>
          <p:txBody>
            <a:bodyPr wrap="square" rtlCol="0">
              <a:spAutoFit/>
            </a:bodyPr>
            <a:lstStyle/>
            <a:p>
              <a:r>
                <a:rPr lang="en-US" dirty="0"/>
                <a:t>They made a breakthrough in 2020 on getting best approximation of metric TSP</a:t>
              </a:r>
            </a:p>
          </p:txBody>
        </p:sp>
      </p:grpSp>
      <p:pic>
        <p:nvPicPr>
          <p:cNvPr id="1026" name="Picture 2" descr="https://media.geeksforgeeks.org/wp-content/uploads/20210214214718/hamiltonianpath1.png">
            <a:extLst>
              <a:ext uri="{FF2B5EF4-FFF2-40B4-BE49-F238E27FC236}">
                <a16:creationId xmlns:a16="http://schemas.microsoft.com/office/drawing/2014/main" id="{43DBB4E6-0093-467F-8D9D-C5C52CFCB7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3180" y="2888924"/>
            <a:ext cx="2133600" cy="16002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6">
            <p14:nvContentPartPr>
              <p14:cNvPr id="5" name="Ink 4"/>
              <p14:cNvContentPartPr/>
              <p14:nvPr/>
            </p14:nvContentPartPr>
            <p14:xfrm>
              <a:off x="485280" y="912600"/>
              <a:ext cx="8310600" cy="4938840"/>
            </p14:xfrm>
          </p:contentPart>
        </mc:Choice>
        <mc:Fallback>
          <p:pic>
            <p:nvPicPr>
              <p:cNvPr id="5" name="Ink 4"/>
              <p:cNvPicPr/>
              <p:nvPr/>
            </p:nvPicPr>
            <p:blipFill>
              <a:blip r:embed="rId7"/>
              <a:stretch>
                <a:fillRect/>
              </a:stretch>
            </p:blipFill>
            <p:spPr>
              <a:xfrm>
                <a:off x="480960" y="898200"/>
                <a:ext cx="8330760" cy="4969080"/>
              </a:xfrm>
              <a:prstGeom prst="rect">
                <a:avLst/>
              </a:prstGeom>
            </p:spPr>
          </p:pic>
        </mc:Fallback>
      </mc:AlternateContent>
    </p:spTree>
    <p:extLst>
      <p:ext uri="{BB962C8B-B14F-4D97-AF65-F5344CB8AC3E}">
        <p14:creationId xmlns:p14="http://schemas.microsoft.com/office/powerpoint/2010/main" val="217113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267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267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58097" y="274638"/>
            <a:ext cx="8686800" cy="1143000"/>
          </a:xfrm>
        </p:spPr>
        <p:txBody>
          <a:bodyPr/>
          <a:lstStyle/>
          <a:p>
            <a:pPr eaLnBrk="1" hangingPunct="1"/>
            <a:r>
              <a:rPr lang="en-US" altLang="en-US" sz="3600" dirty="0">
                <a:solidFill>
                  <a:srgbClr val="002060"/>
                </a:solidFill>
              </a:rPr>
              <a:t>Traveling Salesperson Problem</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328473"/>
                <a:ext cx="8229600" cy="4916751"/>
              </a:xfrm>
            </p:spPr>
            <p:txBody>
              <a:bodyPr/>
              <a:lstStyle/>
              <a:p>
                <a:pPr marL="0" indent="0">
                  <a:buNone/>
                </a:pPr>
                <a:r>
                  <a:rPr lang="en-US" altLang="en-US" sz="2200" dirty="0">
                    <a:solidFill>
                      <a:schemeClr val="accent2"/>
                    </a:solidFill>
                  </a:rPr>
                  <a:t>Brute force:</a:t>
                </a:r>
                <a:r>
                  <a:rPr lang="en-US" altLang="en-US" sz="2200" dirty="0">
                    <a:solidFill>
                      <a:srgbClr val="000000"/>
                    </a:solidFill>
                  </a:rPr>
                  <a:t> </a:t>
                </a:r>
                <a14:m>
                  <m:oMath xmlns:m="http://schemas.openxmlformats.org/officeDocument/2006/math">
                    <m:r>
                      <a:rPr lang="en-US" altLang="en-US" sz="2200" i="1">
                        <a:solidFill>
                          <a:srgbClr val="000000"/>
                        </a:solidFill>
                        <a:latin typeface="Cambria Math" panose="02040503050406030204" pitchFamily="18" charset="0"/>
                      </a:rPr>
                      <m:t>𝑛</m:t>
                    </m:r>
                    <m:r>
                      <a:rPr lang="en-US" altLang="en-US" sz="2200" i="1">
                        <a:solidFill>
                          <a:srgbClr val="000000"/>
                        </a:solidFill>
                        <a:latin typeface="Cambria Math" panose="02040503050406030204" pitchFamily="18" charset="0"/>
                      </a:rPr>
                      <m:t>!~</m:t>
                    </m:r>
                    <m:sSup>
                      <m:sSupPr>
                        <m:ctrlPr>
                          <a:rPr lang="en-US" altLang="en-US" sz="2200" i="1">
                            <a:solidFill>
                              <a:srgbClr val="000000"/>
                            </a:solidFill>
                            <a:latin typeface="Cambria Math" panose="02040503050406030204" pitchFamily="18" charset="0"/>
                          </a:rPr>
                        </m:ctrlPr>
                      </m:sSupPr>
                      <m:e>
                        <m:r>
                          <a:rPr lang="en-US" altLang="en-US" sz="2200" i="1">
                            <a:solidFill>
                              <a:srgbClr val="000000"/>
                            </a:solidFill>
                            <a:latin typeface="Cambria Math" panose="02040503050406030204" pitchFamily="18" charset="0"/>
                          </a:rPr>
                          <m:t>2</m:t>
                        </m:r>
                      </m:e>
                      <m:sup>
                        <m:r>
                          <a:rPr lang="en-US" altLang="en-US" sz="2200" i="1">
                            <a:solidFill>
                              <a:srgbClr val="000000"/>
                            </a:solidFill>
                            <a:latin typeface="Cambria Math" panose="02040503050406030204" pitchFamily="18" charset="0"/>
                          </a:rPr>
                          <m:t>𝑂</m:t>
                        </m:r>
                        <m:r>
                          <a:rPr lang="en-US" altLang="en-US" sz="2200" i="1">
                            <a:solidFill>
                              <a:srgbClr val="000000"/>
                            </a:solidFill>
                            <a:latin typeface="Cambria Math" panose="02040503050406030204" pitchFamily="18" charset="0"/>
                          </a:rPr>
                          <m:t>(</m:t>
                        </m:r>
                        <m:r>
                          <a:rPr lang="en-US" altLang="en-US" sz="2200" i="1">
                            <a:solidFill>
                              <a:srgbClr val="000000"/>
                            </a:solidFill>
                            <a:latin typeface="Cambria Math" panose="02040503050406030204" pitchFamily="18" charset="0"/>
                          </a:rPr>
                          <m:t>𝑛</m:t>
                        </m:r>
                        <m:func>
                          <m:funcPr>
                            <m:ctrlPr>
                              <a:rPr lang="en-US" altLang="en-US" sz="2200" i="1">
                                <a:solidFill>
                                  <a:srgbClr val="000000"/>
                                </a:solidFill>
                                <a:latin typeface="Cambria Math" panose="02040503050406030204" pitchFamily="18" charset="0"/>
                              </a:rPr>
                            </m:ctrlPr>
                          </m:funcPr>
                          <m:fName>
                            <m:r>
                              <m:rPr>
                                <m:sty m:val="p"/>
                              </m:rPr>
                              <a:rPr lang="en-US" altLang="en-US" sz="2200">
                                <a:solidFill>
                                  <a:srgbClr val="000000"/>
                                </a:solidFill>
                                <a:latin typeface="Cambria Math" panose="02040503050406030204" pitchFamily="18" charset="0"/>
                              </a:rPr>
                              <m:t>log</m:t>
                            </m:r>
                          </m:fName>
                          <m:e>
                            <m:r>
                              <a:rPr lang="en-US" altLang="en-US" sz="2200" i="1">
                                <a:solidFill>
                                  <a:srgbClr val="000000"/>
                                </a:solidFill>
                                <a:latin typeface="Cambria Math" panose="02040503050406030204" pitchFamily="18" charset="0"/>
                              </a:rPr>
                              <m:t>𝑛</m:t>
                            </m:r>
                          </m:e>
                        </m:func>
                        <m:r>
                          <a:rPr lang="en-US" altLang="en-US" sz="2200" i="1">
                            <a:solidFill>
                              <a:srgbClr val="000000"/>
                            </a:solidFill>
                            <a:latin typeface="Cambria Math" panose="02040503050406030204" pitchFamily="18" charset="0"/>
                          </a:rPr>
                          <m:t>)</m:t>
                        </m:r>
                      </m:sup>
                    </m:sSup>
                  </m:oMath>
                </a14:m>
                <a:r>
                  <a:rPr lang="en-US" altLang="en-US" sz="2200" dirty="0">
                    <a:solidFill>
                      <a:srgbClr val="000000"/>
                    </a:solidFill>
                  </a:rPr>
                  <a:t> time</a:t>
                </a:r>
              </a:p>
              <a:p>
                <a:pPr marL="0" indent="0">
                  <a:buNone/>
                </a:pPr>
                <a:endParaRPr lang="en-US" altLang="en-US" sz="2200" dirty="0">
                  <a:solidFill>
                    <a:srgbClr val="000000"/>
                  </a:solidFill>
                </a:endParaRPr>
              </a:p>
              <a:p>
                <a:pPr marL="0" indent="0">
                  <a:buNone/>
                </a:pPr>
                <a:r>
                  <a:rPr lang="en-US" altLang="en-US" sz="2200" dirty="0">
                    <a:solidFill>
                      <a:schemeClr val="accent2"/>
                    </a:solidFill>
                  </a:rPr>
                  <a:t>Subproblem: </a:t>
                </a:r>
                <a14:m>
                  <m:oMath xmlns:m="http://schemas.openxmlformats.org/officeDocument/2006/math">
                    <m:r>
                      <a:rPr lang="en-US" altLang="en-US" sz="2200" i="1">
                        <a:solidFill>
                          <a:srgbClr val="000000"/>
                        </a:solidFill>
                        <a:latin typeface="Cambria Math" panose="02040503050406030204" pitchFamily="18" charset="0"/>
                      </a:rPr>
                      <m:t>𝑇</m:t>
                    </m:r>
                    <m:r>
                      <a:rPr lang="en-US" altLang="en-US" sz="2200" i="1">
                        <a:solidFill>
                          <a:srgbClr val="000000"/>
                        </a:solidFill>
                        <a:latin typeface="Cambria Math" panose="02040503050406030204" pitchFamily="18" charset="0"/>
                      </a:rPr>
                      <m:t>(</m:t>
                    </m:r>
                    <m:r>
                      <a:rPr lang="en-US" altLang="en-US" sz="2200" i="1">
                        <a:solidFill>
                          <a:srgbClr val="000000"/>
                        </a:solidFill>
                        <a:latin typeface="Cambria Math" panose="02040503050406030204" pitchFamily="18" charset="0"/>
                      </a:rPr>
                      <m:t>𝑣</m:t>
                    </m:r>
                    <m:r>
                      <a:rPr lang="en-US" altLang="en-US" sz="2200" i="1">
                        <a:solidFill>
                          <a:srgbClr val="000000"/>
                        </a:solidFill>
                        <a:latin typeface="Cambria Math" panose="02040503050406030204" pitchFamily="18" charset="0"/>
                      </a:rPr>
                      <m:t>,</m:t>
                    </m:r>
                    <m:r>
                      <a:rPr lang="en-US" altLang="en-US" sz="2200" i="1">
                        <a:solidFill>
                          <a:srgbClr val="000000"/>
                        </a:solidFill>
                        <a:latin typeface="Cambria Math" panose="02040503050406030204" pitchFamily="18" charset="0"/>
                      </a:rPr>
                      <m:t>𝑆</m:t>
                    </m:r>
                    <m:r>
                      <a:rPr lang="en-US" altLang="en-US" sz="2200" i="1">
                        <a:solidFill>
                          <a:srgbClr val="000000"/>
                        </a:solidFill>
                        <a:latin typeface="Cambria Math" panose="02040503050406030204" pitchFamily="18" charset="0"/>
                      </a:rPr>
                      <m:t>)</m:t>
                    </m:r>
                  </m:oMath>
                </a14:m>
                <a:r>
                  <a:rPr lang="en-US" altLang="en-US" sz="2200" dirty="0">
                    <a:solidFill>
                      <a:srgbClr val="000000"/>
                    </a:solidFill>
                  </a:rPr>
                  <a:t> – length of shortest cycle that visit all cities in </a:t>
                </a:r>
                <a14:m>
                  <m:oMath xmlns:m="http://schemas.openxmlformats.org/officeDocument/2006/math">
                    <m:r>
                      <a:rPr lang="en-US" altLang="en-US" sz="2200" i="1">
                        <a:solidFill>
                          <a:srgbClr val="000000"/>
                        </a:solidFill>
                        <a:latin typeface="Cambria Math" panose="02040503050406030204" pitchFamily="18" charset="0"/>
                      </a:rPr>
                      <m:t>𝑆</m:t>
                    </m:r>
                  </m:oMath>
                </a14:m>
                <a:r>
                  <a:rPr lang="en-US" altLang="en-US" sz="2200" dirty="0">
                    <a:solidFill>
                      <a:srgbClr val="000000"/>
                    </a:solidFill>
                  </a:rPr>
                  <a:t> exactly once and ends at </a:t>
                </a:r>
                <a14:m>
                  <m:oMath xmlns:m="http://schemas.openxmlformats.org/officeDocument/2006/math">
                    <m:r>
                      <a:rPr lang="en-US" altLang="en-US" sz="2200" i="1">
                        <a:solidFill>
                          <a:srgbClr val="000000"/>
                        </a:solidFill>
                        <a:latin typeface="Cambria Math" panose="02040503050406030204" pitchFamily="18" charset="0"/>
                      </a:rPr>
                      <m:t>𝑣</m:t>
                    </m:r>
                  </m:oMath>
                </a14:m>
                <a:r>
                  <a:rPr lang="en-US" altLang="en-US" sz="2200" dirty="0">
                    <a:solidFill>
                      <a:srgbClr val="000000"/>
                    </a:solidFill>
                  </a:rPr>
                  <a:t>.</a:t>
                </a:r>
              </a:p>
              <a:p>
                <a:pPr marL="0" indent="0">
                  <a:buNone/>
                </a:pPr>
                <a:endParaRPr lang="en-US" altLang="en-US" sz="2200" dirty="0">
                  <a:solidFill>
                    <a:schemeClr val="accent2"/>
                  </a:solidFill>
                  <a:latin typeface="Arial"/>
                </a:endParaRPr>
              </a:p>
              <a:p>
                <a:pPr marL="0" indent="0">
                  <a:buNone/>
                </a:pPr>
                <a:r>
                  <a:rPr lang="en-US" altLang="en-US" sz="2200" dirty="0">
                    <a:solidFill>
                      <a:schemeClr val="accent2"/>
                    </a:solidFill>
                    <a:latin typeface="Arial"/>
                  </a:rPr>
                  <a:t>Algorithm</a:t>
                </a:r>
                <a:r>
                  <a:rPr lang="en-US" altLang="en-US" sz="2200" dirty="0">
                    <a:solidFill>
                      <a:srgbClr val="000000"/>
                    </a:solidFill>
                    <a:latin typeface="Arial"/>
                  </a:rPr>
                  <a:t>:</a:t>
                </a:r>
              </a:p>
              <a:p>
                <a:pPr marL="0" indent="0">
                  <a:buNone/>
                </a:pPr>
                <a:endParaRPr lang="en-US" altLang="en-US" sz="2200" dirty="0">
                  <a:solidFill>
                    <a:srgbClr val="000000"/>
                  </a:solidFill>
                  <a:latin typeface="Arial"/>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328473"/>
                <a:ext cx="8229600" cy="4916751"/>
              </a:xfrm>
              <a:blipFill>
                <a:blip r:embed="rId3"/>
                <a:stretch>
                  <a:fillRect l="-963" t="-496"/>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16</a:t>
            </a:fld>
            <a:endParaRPr lang="en-US" altLang="en-US" sz="1400">
              <a:latin typeface="Tahoma" panose="020B0604030504040204" pitchFamily="34" charset="0"/>
            </a:endParaRPr>
          </a:p>
        </p:txBody>
      </p:sp>
      <mc:AlternateContent xmlns:mc="http://schemas.openxmlformats.org/markup-compatibility/2006" xmlns:a14="http://schemas.microsoft.com/office/drawing/2010/main">
        <mc:Choice Requires="a14">
          <p:sp>
            <p:nvSpPr>
              <p:cNvPr id="6" name="Text Box 5">
                <a:extLst>
                  <a:ext uri="{FF2B5EF4-FFF2-40B4-BE49-F238E27FC236}">
                    <a16:creationId xmlns:a16="http://schemas.microsoft.com/office/drawing/2014/main" id="{97F57372-C35E-4C6E-BFCE-6283950BFFE5}"/>
                  </a:ext>
                </a:extLst>
              </p:cNvPr>
              <p:cNvSpPr txBox="1">
                <a:spLocks noChangeArrowheads="1"/>
              </p:cNvSpPr>
              <p:nvPr/>
            </p:nvSpPr>
            <p:spPr bwMode="auto">
              <a:xfrm>
                <a:off x="457200" y="3786848"/>
                <a:ext cx="8001000" cy="1736629"/>
              </a:xfrm>
              <a:prstGeom prst="rect">
                <a:avLst/>
              </a:prstGeom>
              <a:solidFill>
                <a:srgbClr val="FFCF01">
                  <a:alpha val="36078"/>
                </a:srgbClr>
              </a:solidFill>
              <a:ln>
                <a:noFill/>
              </a:ln>
              <a:effectLst/>
              <a:extLst>
                <a:ext uri="{91240B29-F687-4F45-9708-019B960494DF}">
                  <a14:hiddenLine w="9525">
                    <a:solidFill>
                      <a:schemeClr val="bg2"/>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182880" tIns="91440" rIns="137160" bIns="91440">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1600" b="1" dirty="0">
                    <a:latin typeface="Courier New" panose="02070309020205020404" pitchFamily="49" charset="0"/>
                  </a:rPr>
                  <a:t>Set T(v,{v}) = 0 for all v</a:t>
                </a:r>
              </a:p>
              <a:p>
                <a:pPr algn="l"/>
                <a:endParaRPr lang="en-US" altLang="en-US" sz="1600" b="1" dirty="0">
                  <a:latin typeface="Courier New" panose="02070309020205020404" pitchFamily="49" charset="0"/>
                </a:endParaRPr>
              </a:p>
              <a:p>
                <a:pPr algn="l"/>
                <a:r>
                  <a:rPr lang="en-US" altLang="en-US" sz="1600" b="1" dirty="0">
                    <a:solidFill>
                      <a:srgbClr val="0033CC"/>
                    </a:solidFill>
                    <a:latin typeface="Courier New" panose="02070309020205020404" pitchFamily="49" charset="0"/>
                  </a:rPr>
                  <a:t>for</a:t>
                </a:r>
                <a:r>
                  <a:rPr lang="en-US" altLang="en-US" sz="1600" b="1" dirty="0">
                    <a:solidFill>
                      <a:schemeClr val="tx1"/>
                    </a:solidFill>
                    <a:latin typeface="Courier New" panose="02070309020205020404" pitchFamily="49" charset="0"/>
                  </a:rPr>
                  <a:t> k = 2,...,n</a:t>
                </a:r>
              </a:p>
              <a:p>
                <a:pPr algn="l"/>
                <a:r>
                  <a:rPr lang="en-US" altLang="en-US" sz="1600" b="1" dirty="0">
                    <a:latin typeface="Courier New" panose="02070309020205020404" pitchFamily="49" charset="0"/>
                  </a:rPr>
                  <a:t>   </a:t>
                </a:r>
                <a:r>
                  <a:rPr lang="en-US" altLang="en-US" sz="1600" b="1" dirty="0">
                    <a:solidFill>
                      <a:srgbClr val="0033CC"/>
                    </a:solidFill>
                    <a:latin typeface="Courier New" panose="02070309020205020404" pitchFamily="49" charset="0"/>
                  </a:rPr>
                  <a:t>for</a:t>
                </a:r>
                <a:r>
                  <a:rPr lang="en-US" altLang="en-US" sz="1600" b="1" dirty="0">
                    <a:latin typeface="Courier New" panose="02070309020205020404" pitchFamily="49" charset="0"/>
                  </a:rPr>
                  <a:t> all sets S of size k</a:t>
                </a:r>
              </a:p>
              <a:p>
                <a:pPr algn="l"/>
                <a:r>
                  <a:rPr lang="en-US" altLang="en-US" sz="1600" b="1" dirty="0">
                    <a:latin typeface="Courier New" panose="02070309020205020404" pitchFamily="49" charset="0"/>
                  </a:rPr>
                  <a:t>      </a:t>
                </a:r>
                <a:r>
                  <a:rPr lang="en-US" altLang="en-US" sz="1600" b="1" dirty="0">
                    <a:solidFill>
                      <a:srgbClr val="0033CC"/>
                    </a:solidFill>
                    <a:latin typeface="Courier New" panose="02070309020205020404" pitchFamily="49" charset="0"/>
                  </a:rPr>
                  <a:t>for</a:t>
                </a:r>
                <a:r>
                  <a:rPr lang="en-US" altLang="en-US" sz="1600" b="1" dirty="0">
                    <a:latin typeface="Courier New" panose="02070309020205020404" pitchFamily="49" charset="0"/>
                  </a:rPr>
                  <a:t> all v in S</a:t>
                </a:r>
              </a:p>
              <a:p>
                <a:pPr algn="l"/>
                <a:r>
                  <a:rPr lang="en-US" altLang="en-US" sz="1600" b="1" dirty="0">
                    <a:solidFill>
                      <a:schemeClr val="tx1"/>
                    </a:solidFill>
                    <a:latin typeface="Courier New" panose="02070309020205020404" pitchFamily="49" charset="0"/>
                  </a:rPr>
                  <a:t>         T(</a:t>
                </a:r>
                <a:r>
                  <a:rPr lang="en-US" altLang="en-US" sz="1600" b="1" dirty="0" err="1">
                    <a:solidFill>
                      <a:schemeClr val="tx1"/>
                    </a:solidFill>
                    <a:latin typeface="Courier New" panose="02070309020205020404" pitchFamily="49" charset="0"/>
                  </a:rPr>
                  <a:t>v,S</a:t>
                </a:r>
                <a:r>
                  <a:rPr lang="en-US" altLang="en-US" sz="1600" b="1" dirty="0">
                    <a:solidFill>
                      <a:schemeClr val="tx1"/>
                    </a:solidFill>
                    <a:latin typeface="Courier New" panose="02070309020205020404" pitchFamily="49" charset="0"/>
                  </a:rPr>
                  <a:t>) =</a:t>
                </a:r>
                <a14:m>
                  <m:oMath xmlns:m="http://schemas.openxmlformats.org/officeDocument/2006/math">
                    <m:func>
                      <m:funcPr>
                        <m:ctrlPr>
                          <a:rPr lang="en-US" altLang="en-US" sz="1600" i="1">
                            <a:solidFill>
                              <a:srgbClr val="000000"/>
                            </a:solidFill>
                            <a:latin typeface="Cambria Math" panose="02040503050406030204" pitchFamily="18" charset="0"/>
                          </a:rPr>
                        </m:ctrlPr>
                      </m:funcPr>
                      <m:fName>
                        <m:limLow>
                          <m:limLowPr>
                            <m:ctrlPr>
                              <a:rPr lang="en-US" altLang="en-US" sz="1600" i="1">
                                <a:solidFill>
                                  <a:srgbClr val="000000"/>
                                </a:solidFill>
                                <a:latin typeface="Cambria Math" panose="02040503050406030204" pitchFamily="18" charset="0"/>
                              </a:rPr>
                            </m:ctrlPr>
                          </m:limLowPr>
                          <m:e>
                            <m:r>
                              <m:rPr>
                                <m:sty m:val="p"/>
                              </m:rPr>
                              <a:rPr lang="en-US" altLang="en-US" sz="1600">
                                <a:solidFill>
                                  <a:srgbClr val="000000"/>
                                </a:solidFill>
                                <a:latin typeface="Cambria Math" panose="02040503050406030204" pitchFamily="18" charset="0"/>
                              </a:rPr>
                              <m:t>min</m:t>
                            </m:r>
                          </m:e>
                          <m:lim>
                            <m:r>
                              <a:rPr lang="en-US" altLang="en-US" sz="1600" i="1">
                                <a:solidFill>
                                  <a:srgbClr val="000000"/>
                                </a:solidFill>
                                <a:latin typeface="Cambria Math" panose="02040503050406030204" pitchFamily="18" charset="0"/>
                              </a:rPr>
                              <m:t>𝑢</m:t>
                            </m:r>
                            <m:r>
                              <a:rPr lang="en-US" altLang="en-US" sz="1600" i="1">
                                <a:solidFill>
                                  <a:srgbClr val="000000"/>
                                </a:solidFill>
                                <a:latin typeface="Cambria Math" panose="02040503050406030204" pitchFamily="18" charset="0"/>
                              </a:rPr>
                              <m:t>∈</m:t>
                            </m:r>
                            <m:r>
                              <a:rPr lang="en-US" altLang="en-US" sz="1600" i="1">
                                <a:solidFill>
                                  <a:srgbClr val="000000"/>
                                </a:solidFill>
                                <a:latin typeface="Cambria Math" panose="02040503050406030204" pitchFamily="18" charset="0"/>
                              </a:rPr>
                              <m:t>𝑆</m:t>
                            </m:r>
                            <m:r>
                              <a:rPr lang="en-US" altLang="en-US" sz="1600" i="1">
                                <a:solidFill>
                                  <a:srgbClr val="000000"/>
                                </a:solidFill>
                                <a:latin typeface="Cambria Math" panose="02040503050406030204" pitchFamily="18" charset="0"/>
                              </a:rPr>
                              <m:t>−</m:t>
                            </m:r>
                            <m:r>
                              <a:rPr lang="en-US" altLang="en-US" sz="1600" i="1">
                                <a:solidFill>
                                  <a:srgbClr val="000000"/>
                                </a:solidFill>
                                <a:latin typeface="Cambria Math" panose="02040503050406030204" pitchFamily="18" charset="0"/>
                              </a:rPr>
                              <m:t>𝑣</m:t>
                            </m:r>
                          </m:lim>
                        </m:limLow>
                      </m:fName>
                      <m:e>
                        <m:r>
                          <a:rPr lang="en-US" altLang="en-US" sz="1600" i="1">
                            <a:solidFill>
                              <a:srgbClr val="000000"/>
                            </a:solidFill>
                            <a:latin typeface="Cambria Math" panose="02040503050406030204" pitchFamily="18" charset="0"/>
                          </a:rPr>
                          <m:t>𝑇</m:t>
                        </m:r>
                        <m:d>
                          <m:dPr>
                            <m:ctrlPr>
                              <a:rPr lang="en-US" altLang="en-US" sz="1600" i="1">
                                <a:solidFill>
                                  <a:srgbClr val="000000"/>
                                </a:solidFill>
                                <a:latin typeface="Cambria Math" panose="02040503050406030204" pitchFamily="18" charset="0"/>
                              </a:rPr>
                            </m:ctrlPr>
                          </m:dPr>
                          <m:e>
                            <m:r>
                              <a:rPr lang="en-US" altLang="en-US" sz="1600" i="1">
                                <a:solidFill>
                                  <a:srgbClr val="000000"/>
                                </a:solidFill>
                                <a:latin typeface="Cambria Math" panose="02040503050406030204" pitchFamily="18" charset="0"/>
                              </a:rPr>
                              <m:t>𝑢</m:t>
                            </m:r>
                            <m:r>
                              <a:rPr lang="en-US" altLang="en-US" sz="1600" i="1">
                                <a:solidFill>
                                  <a:srgbClr val="000000"/>
                                </a:solidFill>
                                <a:latin typeface="Cambria Math" panose="02040503050406030204" pitchFamily="18" charset="0"/>
                              </a:rPr>
                              <m:t>,</m:t>
                            </m:r>
                            <m:r>
                              <a:rPr lang="en-US" altLang="en-US" sz="1600" i="1">
                                <a:solidFill>
                                  <a:srgbClr val="000000"/>
                                </a:solidFill>
                                <a:latin typeface="Cambria Math" panose="02040503050406030204" pitchFamily="18" charset="0"/>
                              </a:rPr>
                              <m:t>𝑆</m:t>
                            </m:r>
                            <m:r>
                              <a:rPr lang="en-US" altLang="en-US" sz="1600" i="1">
                                <a:solidFill>
                                  <a:srgbClr val="000000"/>
                                </a:solidFill>
                                <a:latin typeface="Cambria Math" panose="02040503050406030204" pitchFamily="18" charset="0"/>
                              </a:rPr>
                              <m:t>−</m:t>
                            </m:r>
                            <m:r>
                              <a:rPr lang="en-US" altLang="en-US" sz="1600" i="1">
                                <a:solidFill>
                                  <a:srgbClr val="000000"/>
                                </a:solidFill>
                                <a:latin typeface="Cambria Math" panose="02040503050406030204" pitchFamily="18" charset="0"/>
                              </a:rPr>
                              <m:t>𝑣</m:t>
                            </m:r>
                          </m:e>
                        </m:d>
                        <m:r>
                          <a:rPr lang="en-US" altLang="en-US" sz="1600" i="1">
                            <a:solidFill>
                              <a:srgbClr val="000000"/>
                            </a:solidFill>
                            <a:latin typeface="Cambria Math" panose="02040503050406030204" pitchFamily="18" charset="0"/>
                          </a:rPr>
                          <m:t>+</m:t>
                        </m:r>
                        <m:sSub>
                          <m:sSubPr>
                            <m:ctrlPr>
                              <a:rPr lang="en-US" altLang="en-US" sz="1600" i="1">
                                <a:solidFill>
                                  <a:srgbClr val="000000"/>
                                </a:solidFill>
                                <a:latin typeface="Cambria Math" panose="02040503050406030204" pitchFamily="18" charset="0"/>
                              </a:rPr>
                            </m:ctrlPr>
                          </m:sSubPr>
                          <m:e>
                            <m:r>
                              <a:rPr lang="en-US" altLang="en-US" sz="1600" i="1">
                                <a:solidFill>
                                  <a:srgbClr val="000000"/>
                                </a:solidFill>
                                <a:latin typeface="Cambria Math" panose="02040503050406030204" pitchFamily="18" charset="0"/>
                              </a:rPr>
                              <m:t>𝑑</m:t>
                            </m:r>
                          </m:e>
                          <m:sub>
                            <m:r>
                              <a:rPr lang="en-US" altLang="en-US" sz="1600" i="1">
                                <a:solidFill>
                                  <a:srgbClr val="000000"/>
                                </a:solidFill>
                                <a:latin typeface="Cambria Math" panose="02040503050406030204" pitchFamily="18" charset="0"/>
                              </a:rPr>
                              <m:t>𝑢𝑣</m:t>
                            </m:r>
                          </m:sub>
                        </m:sSub>
                      </m:e>
                    </m:func>
                  </m:oMath>
                </a14:m>
                <a:endParaRPr lang="en-US" altLang="en-US" sz="1600" b="1" dirty="0">
                  <a:solidFill>
                    <a:schemeClr val="tx1"/>
                  </a:solidFill>
                  <a:latin typeface="Courier New" panose="02070309020205020404" pitchFamily="49" charset="0"/>
                </a:endParaRPr>
              </a:p>
            </p:txBody>
          </p:sp>
        </mc:Choice>
        <mc:Fallback xmlns="">
          <p:sp>
            <p:nvSpPr>
              <p:cNvPr id="6" name="Text Box 5">
                <a:extLst>
                  <a:ext uri="{FF2B5EF4-FFF2-40B4-BE49-F238E27FC236}">
                    <a16:creationId xmlns:a16="http://schemas.microsoft.com/office/drawing/2014/main" id="{97F57372-C35E-4C6E-BFCE-6283950BFFE5}"/>
                  </a:ext>
                </a:extLst>
              </p:cNvPr>
              <p:cNvSpPr txBox="1">
                <a:spLocks noRot="1" noChangeAspect="1" noMove="1" noResize="1" noEditPoints="1" noAdjustHandles="1" noChangeArrowheads="1" noChangeShapeType="1" noTextEdit="1"/>
              </p:cNvSpPr>
              <p:nvPr/>
            </p:nvSpPr>
            <p:spPr bwMode="auto">
              <a:xfrm>
                <a:off x="457200" y="3786848"/>
                <a:ext cx="8001000" cy="1736629"/>
              </a:xfrm>
              <a:prstGeom prst="rect">
                <a:avLst/>
              </a:prstGeom>
              <a:blipFill>
                <a:blip r:embed="rId4"/>
                <a:stretch>
                  <a:fillRect/>
                </a:stretch>
              </a:blip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0D79B8A-8CAD-45A7-97F9-16D8105C04DE}"/>
                  </a:ext>
                </a:extLst>
              </p:cNvPr>
              <p:cNvSpPr txBox="1"/>
              <p:nvPr/>
            </p:nvSpPr>
            <p:spPr>
              <a:xfrm>
                <a:off x="5758249" y="4028303"/>
                <a:ext cx="2487827" cy="400110"/>
              </a:xfrm>
              <a:prstGeom prst="rect">
                <a:avLst/>
              </a:prstGeom>
              <a:noFill/>
            </p:spPr>
            <p:txBody>
              <a:bodyPr wrap="square" rtlCol="0">
                <a:spAutoFit/>
              </a:bodyPr>
              <a:lstStyle/>
              <a:p>
                <a:r>
                  <a:rPr lang="en-US" dirty="0"/>
                  <a:t>Runtime: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r>
                      <a:rPr lang="en-US" b="0" i="1" smtClean="0">
                        <a:latin typeface="Cambria Math" panose="02040503050406030204" pitchFamily="18" charset="0"/>
                      </a:rPr>
                      <m:t>)</m:t>
                    </m:r>
                  </m:oMath>
                </a14:m>
                <a:endParaRPr lang="en-US" dirty="0"/>
              </a:p>
            </p:txBody>
          </p:sp>
        </mc:Choice>
        <mc:Fallback xmlns="">
          <p:sp>
            <p:nvSpPr>
              <p:cNvPr id="2" name="TextBox 1">
                <a:extLst>
                  <a:ext uri="{FF2B5EF4-FFF2-40B4-BE49-F238E27FC236}">
                    <a16:creationId xmlns:a16="http://schemas.microsoft.com/office/drawing/2014/main" id="{A0D79B8A-8CAD-45A7-97F9-16D8105C04DE}"/>
                  </a:ext>
                </a:extLst>
              </p:cNvPr>
              <p:cNvSpPr txBox="1">
                <a:spLocks noRot="1" noChangeAspect="1" noMove="1" noResize="1" noEditPoints="1" noAdjustHandles="1" noChangeArrowheads="1" noChangeShapeType="1" noTextEdit="1"/>
              </p:cNvSpPr>
              <p:nvPr/>
            </p:nvSpPr>
            <p:spPr>
              <a:xfrm>
                <a:off x="5758249" y="4028303"/>
                <a:ext cx="2487827" cy="400110"/>
              </a:xfrm>
              <a:prstGeom prst="rect">
                <a:avLst/>
              </a:prstGeom>
              <a:blipFill>
                <a:blip r:embed="rId5"/>
                <a:stretch>
                  <a:fillRect t="-7692" b="-29231"/>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6">
            <p14:nvContentPartPr>
              <p14:cNvPr id="3" name="Ink 2"/>
              <p14:cNvContentPartPr/>
              <p14:nvPr/>
            </p14:nvContentPartPr>
            <p14:xfrm>
              <a:off x="1585800" y="4057200"/>
              <a:ext cx="7489440" cy="1902600"/>
            </p14:xfrm>
          </p:contentPart>
        </mc:Choice>
        <mc:Fallback>
          <p:pic>
            <p:nvPicPr>
              <p:cNvPr id="3" name="Ink 2"/>
              <p:cNvPicPr/>
              <p:nvPr/>
            </p:nvPicPr>
            <p:blipFill>
              <a:blip r:embed="rId7"/>
              <a:stretch>
                <a:fillRect/>
              </a:stretch>
            </p:blipFill>
            <p:spPr>
              <a:xfrm>
                <a:off x="1569960" y="4043160"/>
                <a:ext cx="7521840" cy="1932120"/>
              </a:xfrm>
              <a:prstGeom prst="rect">
                <a:avLst/>
              </a:prstGeom>
            </p:spPr>
          </p:pic>
        </mc:Fallback>
      </mc:AlternateContent>
    </p:spTree>
    <p:extLst>
      <p:ext uri="{BB962C8B-B14F-4D97-AF65-F5344CB8AC3E}">
        <p14:creationId xmlns:p14="http://schemas.microsoft.com/office/powerpoint/2010/main" val="18645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1026"/>
          <p:cNvSpPr>
            <a:spLocks noGrp="1" noChangeArrowheads="1"/>
          </p:cNvSpPr>
          <p:nvPr>
            <p:ph type="ctrTitle"/>
          </p:nvPr>
        </p:nvSpPr>
        <p:spPr>
          <a:xfrm>
            <a:off x="736915" y="2936915"/>
            <a:ext cx="7772400" cy="1470025"/>
          </a:xfrm>
        </p:spPr>
        <p:txBody>
          <a:bodyPr/>
          <a:lstStyle/>
          <a:p>
            <a:pPr>
              <a:defRPr/>
            </a:pPr>
            <a:r>
              <a:rPr kumimoji="0" lang="en-US" sz="3600" dirty="0">
                <a:cs typeface="+mj-cs"/>
              </a:rPr>
              <a:t>Exercise:</a:t>
            </a:r>
            <a:br>
              <a:rPr kumimoji="0" lang="en-US" sz="3600" dirty="0">
                <a:cs typeface="+mj-cs"/>
              </a:rPr>
            </a:br>
            <a:r>
              <a:rPr kumimoji="0" lang="en-US" sz="3600" dirty="0">
                <a:cs typeface="+mj-cs"/>
              </a:rPr>
              <a:t>Minimum Vertex Cover for Tree</a:t>
            </a:r>
          </a:p>
        </p:txBody>
      </p:sp>
    </p:spTree>
    <p:extLst>
      <p:ext uri="{BB962C8B-B14F-4D97-AF65-F5344CB8AC3E}">
        <p14:creationId xmlns:p14="http://schemas.microsoft.com/office/powerpoint/2010/main" val="2926914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58097" y="274638"/>
            <a:ext cx="8686800" cy="1143000"/>
          </a:xfrm>
        </p:spPr>
        <p:txBody>
          <a:bodyPr/>
          <a:lstStyle/>
          <a:p>
            <a:pPr eaLnBrk="1" hangingPunct="1"/>
            <a:r>
              <a:rPr lang="en-US" altLang="en-US" sz="3600" dirty="0">
                <a:solidFill>
                  <a:srgbClr val="002060"/>
                </a:solidFill>
              </a:rPr>
              <a:t>Minimum Vertex Cover for Tree</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328473"/>
                <a:ext cx="8229600" cy="5124577"/>
              </a:xfrm>
            </p:spPr>
            <p:txBody>
              <a:bodyPr/>
              <a:lstStyle/>
              <a:p>
                <a:pPr marL="0" indent="0">
                  <a:buNone/>
                </a:pPr>
                <a:r>
                  <a:rPr lang="en-US" altLang="en-US" sz="2400" dirty="0"/>
                  <a:t>Given an undirected tree </a:t>
                </a:r>
                <a14:m>
                  <m:oMath xmlns:m="http://schemas.openxmlformats.org/officeDocument/2006/math">
                    <m:r>
                      <a:rPr lang="en-US" altLang="en-US" sz="2400" b="0" i="1" smtClean="0">
                        <a:latin typeface="Cambria Math" panose="02040503050406030204" pitchFamily="18" charset="0"/>
                      </a:rPr>
                      <m:t>𝑇</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𝑉</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𝐸</m:t>
                    </m:r>
                    <m:r>
                      <a:rPr lang="en-US" altLang="en-US" sz="2400" b="0" i="1" smtClean="0">
                        <a:latin typeface="Cambria Math" panose="02040503050406030204" pitchFamily="18" charset="0"/>
                      </a:rPr>
                      <m:t>)</m:t>
                    </m:r>
                  </m:oMath>
                </a14:m>
                <a:r>
                  <a:rPr lang="en-US" altLang="en-US" sz="2200" dirty="0"/>
                  <a:t>.</a:t>
                </a:r>
              </a:p>
              <a:p>
                <a:pPr marL="0" indent="0">
                  <a:buNone/>
                </a:pPr>
                <a:endParaRPr lang="en-US" altLang="en-US" sz="2200" dirty="0"/>
              </a:p>
              <a:p>
                <a:pPr marL="0" indent="0">
                  <a:buNone/>
                </a:pPr>
                <a:r>
                  <a:rPr lang="en-US" altLang="en-US" sz="2200" dirty="0"/>
                  <a:t>We call </a:t>
                </a:r>
                <a14:m>
                  <m:oMath xmlns:m="http://schemas.openxmlformats.org/officeDocument/2006/math">
                    <m:r>
                      <a:rPr lang="en-US" altLang="en-US" sz="2200" b="0" i="1" smtClean="0">
                        <a:latin typeface="Cambria Math" panose="02040503050406030204" pitchFamily="18" charset="0"/>
                      </a:rPr>
                      <m:t>𝑆</m:t>
                    </m:r>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𝑉</m:t>
                    </m:r>
                  </m:oMath>
                </a14:m>
                <a:r>
                  <a:rPr lang="en-US" altLang="en-US" sz="2200" dirty="0"/>
                  <a:t> is a vertex cover if every edge touches some vertex in </a:t>
                </a:r>
                <a14:m>
                  <m:oMath xmlns:m="http://schemas.openxmlformats.org/officeDocument/2006/math">
                    <m:r>
                      <a:rPr lang="en-US" altLang="en-US" sz="2200" b="0" i="1" smtClean="0">
                        <a:latin typeface="Cambria Math" panose="02040503050406030204" pitchFamily="18" charset="0"/>
                      </a:rPr>
                      <m:t>𝑆</m:t>
                    </m:r>
                  </m:oMath>
                </a14:m>
                <a:r>
                  <a:rPr lang="en-US" altLang="en-US" sz="2200" dirty="0"/>
                  <a:t>.</a:t>
                </a:r>
              </a:p>
              <a:p>
                <a:pPr marL="0" indent="0">
                  <a:buNone/>
                </a:pPr>
                <a:endParaRPr lang="en-US" altLang="en-US" sz="2200" dirty="0"/>
              </a:p>
              <a:p>
                <a:pPr marL="0" indent="0">
                  <a:buNone/>
                </a:pPr>
                <a:r>
                  <a:rPr lang="en-US" altLang="en-US" sz="2200" dirty="0"/>
                  <a:t>Give a linear time algorithm to find the minimum vertex cover of tree.</a:t>
                </a: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328473"/>
                <a:ext cx="8229600" cy="5124577"/>
              </a:xfrm>
              <a:blipFill>
                <a:blip r:embed="rId3"/>
                <a:stretch>
                  <a:fillRect l="-1111" t="-832"/>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18</a:t>
            </a:fld>
            <a:endParaRPr lang="en-US" altLang="en-US" sz="1400" dirty="0">
              <a:latin typeface="Tahoma" panose="020B0604030504040204" pitchFamily="34" charset="0"/>
            </a:endParaRPr>
          </a:p>
        </p:txBody>
      </p:sp>
      <p:pic>
        <p:nvPicPr>
          <p:cNvPr id="2" name="Picture 1">
            <a:extLst>
              <a:ext uri="{FF2B5EF4-FFF2-40B4-BE49-F238E27FC236}">
                <a16:creationId xmlns:a16="http://schemas.microsoft.com/office/drawing/2014/main" id="{1FB1004C-0C81-4519-9D95-4B7EAD199B0B}"/>
              </a:ext>
            </a:extLst>
          </p:cNvPr>
          <p:cNvPicPr>
            <a:picLocks noChangeAspect="1"/>
          </p:cNvPicPr>
          <p:nvPr/>
        </p:nvPicPr>
        <p:blipFill>
          <a:blip r:embed="rId4"/>
          <a:stretch>
            <a:fillRect/>
          </a:stretch>
        </p:blipFill>
        <p:spPr>
          <a:xfrm>
            <a:off x="457200" y="4153497"/>
            <a:ext cx="4302942" cy="2433766"/>
          </a:xfrm>
          <a:prstGeom prst="rect">
            <a:avLst/>
          </a:prstGeom>
        </p:spPr>
      </p:pic>
      <mc:AlternateContent xmlns:mc="http://schemas.openxmlformats.org/markup-compatibility/2006">
        <mc:Choice xmlns:p14="http://schemas.microsoft.com/office/powerpoint/2010/main" Requires="p14">
          <p:contentPart p14:bwMode="auto" r:id="rId5">
            <p14:nvContentPartPr>
              <p14:cNvPr id="3" name="Ink 2"/>
              <p14:cNvContentPartPr/>
              <p14:nvPr/>
            </p14:nvContentPartPr>
            <p14:xfrm>
              <a:off x="1141920" y="916560"/>
              <a:ext cx="6106320" cy="4874400"/>
            </p14:xfrm>
          </p:contentPart>
        </mc:Choice>
        <mc:Fallback>
          <p:pic>
            <p:nvPicPr>
              <p:cNvPr id="3" name="Ink 2"/>
              <p:cNvPicPr/>
              <p:nvPr/>
            </p:nvPicPr>
            <p:blipFill>
              <a:blip r:embed="rId6"/>
              <a:stretch>
                <a:fillRect/>
              </a:stretch>
            </p:blipFill>
            <p:spPr>
              <a:xfrm>
                <a:off x="1127520" y="902160"/>
                <a:ext cx="6136560" cy="4904280"/>
              </a:xfrm>
              <a:prstGeom prst="rect">
                <a:avLst/>
              </a:prstGeom>
            </p:spPr>
          </p:pic>
        </mc:Fallback>
      </mc:AlternateContent>
    </p:spTree>
    <p:extLst>
      <p:ext uri="{BB962C8B-B14F-4D97-AF65-F5344CB8AC3E}">
        <p14:creationId xmlns:p14="http://schemas.microsoft.com/office/powerpoint/2010/main" val="244638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67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58097" y="274638"/>
            <a:ext cx="8686800" cy="1143000"/>
          </a:xfrm>
        </p:spPr>
        <p:txBody>
          <a:bodyPr/>
          <a:lstStyle/>
          <a:p>
            <a:pPr eaLnBrk="1" hangingPunct="1"/>
            <a:r>
              <a:rPr lang="en-US" altLang="en-US" sz="3600" dirty="0">
                <a:solidFill>
                  <a:srgbClr val="002060"/>
                </a:solidFill>
              </a:rPr>
              <a:t>Minimum Vertex Cover for Tree</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328473"/>
                <a:ext cx="8229600" cy="5124577"/>
              </a:xfrm>
            </p:spPr>
            <p:txBody>
              <a:bodyPr/>
              <a:lstStyle/>
              <a:p>
                <a:pPr marL="0" indent="0">
                  <a:buNone/>
                </a:pPr>
                <a:r>
                  <a:rPr lang="en-US" altLang="en-US" sz="2200" dirty="0">
                    <a:solidFill>
                      <a:schemeClr val="accent2"/>
                    </a:solidFill>
                  </a:rPr>
                  <a:t>Answer</a:t>
                </a:r>
                <a:r>
                  <a:rPr lang="en-US" altLang="en-US" sz="2200" dirty="0"/>
                  <a:t>:</a:t>
                </a:r>
              </a:p>
              <a:p>
                <a:pPr marL="0" indent="0">
                  <a:buNone/>
                </a:pPr>
                <a:r>
                  <a:rPr lang="en-US" altLang="en-US" sz="2200" dirty="0"/>
                  <a:t>Let </a:t>
                </a:r>
                <a14:m>
                  <m:oMath xmlns:m="http://schemas.openxmlformats.org/officeDocument/2006/math">
                    <m:r>
                      <a:rPr lang="en-US" altLang="en-US" sz="2200" b="0" i="1" smtClean="0">
                        <a:latin typeface="Cambria Math" panose="02040503050406030204" pitchFamily="18" charset="0"/>
                      </a:rPr>
                      <m:t>𝑉</m:t>
                    </m:r>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𝑟</m:t>
                    </m:r>
                    <m:r>
                      <a:rPr lang="en-US" altLang="en-US" sz="2200" b="0" i="1" smtClean="0">
                        <a:latin typeface="Cambria Math" panose="02040503050406030204" pitchFamily="18" charset="0"/>
                      </a:rPr>
                      <m:t>)</m:t>
                    </m:r>
                  </m:oMath>
                </a14:m>
                <a:r>
                  <a:rPr lang="en-US" altLang="en-US" sz="2200" dirty="0"/>
                  <a:t> be the size of minimum vertex cover of the subtree at </a:t>
                </a:r>
                <a14:m>
                  <m:oMath xmlns:m="http://schemas.openxmlformats.org/officeDocument/2006/math">
                    <m:r>
                      <a:rPr lang="en-US" altLang="en-US" sz="2200" b="0" i="1" smtClean="0">
                        <a:latin typeface="Cambria Math" panose="02040503050406030204" pitchFamily="18" charset="0"/>
                      </a:rPr>
                      <m:t>𝑟</m:t>
                    </m:r>
                  </m:oMath>
                </a14:m>
                <a:r>
                  <a:rPr lang="en-US" altLang="en-US" sz="2200" dirty="0"/>
                  <a:t>.</a:t>
                </a:r>
              </a:p>
              <a:p>
                <a:pPr marL="0" indent="0">
                  <a:buNone/>
                </a:pPr>
                <a:endParaRPr lang="en-US" altLang="en-US" sz="2200" dirty="0"/>
              </a:p>
              <a:p>
                <a:pPr marL="0" indent="0">
                  <a:buNone/>
                </a:pPr>
                <a:r>
                  <a:rPr lang="en-US" altLang="en-US" sz="2200" dirty="0">
                    <a:solidFill>
                      <a:schemeClr val="accent2"/>
                    </a:solidFill>
                  </a:rPr>
                  <a:t>Case 1</a:t>
                </a:r>
                <a:r>
                  <a:rPr lang="en-US" altLang="en-US" sz="2200" dirty="0"/>
                  <a:t>: The optimal cover does not contain </a:t>
                </a:r>
                <a14:m>
                  <m:oMath xmlns:m="http://schemas.openxmlformats.org/officeDocument/2006/math">
                    <m:r>
                      <a:rPr lang="en-US" altLang="en-US" sz="2200" b="0" i="1" smtClean="0">
                        <a:latin typeface="Cambria Math" panose="02040503050406030204" pitchFamily="18" charset="0"/>
                      </a:rPr>
                      <m:t>𝑟</m:t>
                    </m:r>
                  </m:oMath>
                </a14:m>
                <a:r>
                  <a:rPr lang="en-US" altLang="en-US" sz="2200" dirty="0"/>
                  <a:t>.</a:t>
                </a:r>
              </a:p>
              <a:p>
                <a:pPr marL="0" indent="0">
                  <a:buNone/>
                </a:pPr>
                <a:r>
                  <a:rPr lang="en-US" altLang="en-US" sz="2200" dirty="0"/>
                  <a:t>Then, it must contain children(r).</a:t>
                </a:r>
              </a:p>
              <a:p>
                <a:pPr marL="0" indent="0">
                  <a:buNone/>
                </a:pPr>
                <a:r>
                  <a:rPr lang="en-US" altLang="en-US" sz="2200" dirty="0"/>
                  <a:t>Hence, </a:t>
                </a:r>
                <a14:m>
                  <m:oMath xmlns:m="http://schemas.openxmlformats.org/officeDocument/2006/math">
                    <m:r>
                      <a:rPr lang="en-US" altLang="en-US" sz="2200" b="0" i="1" smtClean="0">
                        <a:latin typeface="Cambria Math" panose="02040503050406030204" pitchFamily="18" charset="0"/>
                      </a:rPr>
                      <m:t>𝑉</m:t>
                    </m:r>
                    <m:d>
                      <m:dPr>
                        <m:ctrlPr>
                          <a:rPr lang="en-US" altLang="en-US" sz="2200" b="0" i="1" smtClean="0">
                            <a:latin typeface="Cambria Math" panose="02040503050406030204" pitchFamily="18" charset="0"/>
                          </a:rPr>
                        </m:ctrlPr>
                      </m:dPr>
                      <m:e>
                        <m:r>
                          <a:rPr lang="en-US" altLang="en-US" sz="2200" b="0" i="1" smtClean="0">
                            <a:latin typeface="Cambria Math" panose="02040503050406030204" pitchFamily="18" charset="0"/>
                          </a:rPr>
                          <m:t>𝑟</m:t>
                        </m:r>
                      </m:e>
                    </m:d>
                    <m:r>
                      <a:rPr lang="en-US" altLang="en-US" sz="2200" b="0" i="1" smtClean="0">
                        <a:latin typeface="Cambria Math" panose="02040503050406030204" pitchFamily="18" charset="0"/>
                      </a:rPr>
                      <m:t>=</m:t>
                    </m:r>
                    <m:r>
                      <a:rPr lang="en-US" altLang="en-US" sz="2400" i="1">
                        <a:latin typeface="Cambria Math" panose="02040503050406030204" pitchFamily="18" charset="0"/>
                      </a:rPr>
                      <m:t>#</m:t>
                    </m:r>
                    <m:r>
                      <a:rPr lang="en-US" altLang="en-US" sz="2400" i="1">
                        <a:latin typeface="Cambria Math" panose="02040503050406030204" pitchFamily="18" charset="0"/>
                      </a:rPr>
                      <m:t>𝑐h𝑖𝑙𝑑𝑟𝑒𝑛</m:t>
                    </m:r>
                    <m:d>
                      <m:dPr>
                        <m:ctrlPr>
                          <a:rPr lang="en-US" altLang="en-US" sz="2400" i="1">
                            <a:latin typeface="Cambria Math" panose="02040503050406030204" pitchFamily="18" charset="0"/>
                          </a:rPr>
                        </m:ctrlPr>
                      </m:dPr>
                      <m:e>
                        <m:r>
                          <a:rPr lang="en-US" altLang="en-US" sz="2400" i="1">
                            <a:latin typeface="Cambria Math" panose="02040503050406030204" pitchFamily="18" charset="0"/>
                          </a:rPr>
                          <m:t>𝑟</m:t>
                        </m:r>
                      </m:e>
                    </m:d>
                    <m:r>
                      <a:rPr lang="en-US" altLang="en-US" sz="2400" i="1">
                        <a:latin typeface="Cambria Math" panose="02040503050406030204" pitchFamily="18" charset="0"/>
                      </a:rPr>
                      <m:t>+</m:t>
                    </m:r>
                    <m:nary>
                      <m:naryPr>
                        <m:chr m:val="∑"/>
                        <m:supHide m:val="on"/>
                        <m:ctrlPr>
                          <a:rPr lang="en-US" altLang="en-US" sz="2400" i="1" smtClean="0">
                            <a:latin typeface="Cambria Math" panose="02040503050406030204" pitchFamily="18" charset="0"/>
                          </a:rPr>
                        </m:ctrlPr>
                      </m:naryPr>
                      <m:sub>
                        <m:r>
                          <a:rPr lang="en-US" altLang="en-US" sz="2400" i="1">
                            <a:latin typeface="Cambria Math" panose="02040503050406030204" pitchFamily="18" charset="0"/>
                          </a:rPr>
                          <m:t>𝑔</m:t>
                        </m:r>
                        <m:r>
                          <a:rPr lang="en-US" altLang="en-US" sz="2400" i="1">
                            <a:latin typeface="Cambria Math" panose="02040503050406030204" pitchFamily="18" charset="0"/>
                          </a:rPr>
                          <m:t>: </m:t>
                        </m:r>
                        <m:r>
                          <a:rPr lang="en-US" altLang="en-US" sz="2400" i="1">
                            <a:latin typeface="Cambria Math" panose="02040503050406030204" pitchFamily="18" charset="0"/>
                          </a:rPr>
                          <m:t>𝑔𝑟𝑎𝑛𝑑𝑐h𝑖𝑙𝑑</m:t>
                        </m:r>
                        <m:r>
                          <a:rPr lang="en-US" altLang="en-US" sz="2400" i="1">
                            <a:latin typeface="Cambria Math" panose="02040503050406030204" pitchFamily="18" charset="0"/>
                          </a:rPr>
                          <m:t> </m:t>
                        </m:r>
                        <m:r>
                          <a:rPr lang="en-US" altLang="en-US" sz="2400" i="1">
                            <a:latin typeface="Cambria Math" panose="02040503050406030204" pitchFamily="18" charset="0"/>
                          </a:rPr>
                          <m:t>𝑜𝑓</m:t>
                        </m:r>
                        <m:r>
                          <a:rPr lang="en-US" altLang="en-US" sz="2400" i="1">
                            <a:latin typeface="Cambria Math" panose="02040503050406030204" pitchFamily="18" charset="0"/>
                          </a:rPr>
                          <m:t> </m:t>
                        </m:r>
                        <m:r>
                          <a:rPr lang="en-US" altLang="en-US" sz="2400" i="1">
                            <a:latin typeface="Cambria Math" panose="02040503050406030204" pitchFamily="18" charset="0"/>
                          </a:rPr>
                          <m:t>𝑟</m:t>
                        </m:r>
                      </m:sub>
                      <m:sup/>
                      <m:e>
                        <m:r>
                          <a:rPr lang="en-US" altLang="en-US" sz="2400" b="0" i="1" smtClean="0">
                            <a:latin typeface="Cambria Math" panose="02040503050406030204" pitchFamily="18" charset="0"/>
                          </a:rPr>
                          <m:t>𝑉</m:t>
                        </m:r>
                        <m:d>
                          <m:dPr>
                            <m:ctrlPr>
                              <a:rPr lang="en-US" altLang="en-US" sz="2400" i="1">
                                <a:latin typeface="Cambria Math" panose="02040503050406030204" pitchFamily="18" charset="0"/>
                              </a:rPr>
                            </m:ctrlPr>
                          </m:dPr>
                          <m:e>
                            <m:r>
                              <a:rPr lang="en-US" altLang="en-US" sz="2400" i="1">
                                <a:latin typeface="Cambria Math" panose="02040503050406030204" pitchFamily="18" charset="0"/>
                              </a:rPr>
                              <m:t>𝑔</m:t>
                            </m:r>
                          </m:e>
                        </m:d>
                      </m:e>
                    </m:nary>
                  </m:oMath>
                </a14:m>
                <a:endParaRPr lang="en-US" altLang="en-US" sz="2200" dirty="0"/>
              </a:p>
              <a:p>
                <a:pPr marL="0" indent="0">
                  <a:buNone/>
                </a:pPr>
                <a:endParaRPr lang="en-US" altLang="en-US" sz="2200" dirty="0"/>
              </a:p>
              <a:p>
                <a:pPr marL="0" indent="0">
                  <a:buNone/>
                </a:pPr>
                <a:r>
                  <a:rPr lang="en-US" altLang="en-US" sz="2200" dirty="0">
                    <a:solidFill>
                      <a:schemeClr val="accent2"/>
                    </a:solidFill>
                  </a:rPr>
                  <a:t>Case 2</a:t>
                </a:r>
                <a:r>
                  <a:rPr lang="en-US" altLang="en-US" sz="2200" dirty="0"/>
                  <a:t>: The optimal cover does contain </a:t>
                </a:r>
                <a14:m>
                  <m:oMath xmlns:m="http://schemas.openxmlformats.org/officeDocument/2006/math">
                    <m:r>
                      <a:rPr lang="en-US" altLang="en-US" sz="2200" i="1">
                        <a:latin typeface="Cambria Math" panose="02040503050406030204" pitchFamily="18" charset="0"/>
                      </a:rPr>
                      <m:t>𝑟</m:t>
                    </m:r>
                  </m:oMath>
                </a14:m>
                <a:r>
                  <a:rPr lang="en-US" altLang="en-US" sz="2200" dirty="0"/>
                  <a:t>.</a:t>
                </a:r>
              </a:p>
              <a:p>
                <a:pPr marL="0" indent="0">
                  <a:buNone/>
                </a:pPr>
                <a:r>
                  <a:rPr lang="en-US" altLang="en-US" sz="2200" dirty="0"/>
                  <a:t>Then,</a:t>
                </a:r>
                <a:r>
                  <a:rPr lang="en-US" altLang="en-US" sz="2000" dirty="0"/>
                  <a:t> </a:t>
                </a:r>
                <a14:m>
                  <m:oMath xmlns:m="http://schemas.openxmlformats.org/officeDocument/2006/math">
                    <m:r>
                      <a:rPr lang="en-US" altLang="en-US" sz="2000" i="1">
                        <a:latin typeface="Cambria Math" panose="02040503050406030204" pitchFamily="18" charset="0"/>
                      </a:rPr>
                      <m:t>𝑉</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𝑟</m:t>
                        </m:r>
                      </m:e>
                    </m:d>
                    <m:r>
                      <a:rPr lang="en-US" altLang="en-US" sz="2000" i="1">
                        <a:latin typeface="Cambria Math" panose="02040503050406030204" pitchFamily="18" charset="0"/>
                      </a:rPr>
                      <m:t>=1+</m:t>
                    </m:r>
                    <m:nary>
                      <m:naryPr>
                        <m:chr m:val="∑"/>
                        <m:supHide m:val="on"/>
                        <m:ctrlPr>
                          <a:rPr lang="en-US" altLang="en-US" sz="2000" i="1">
                            <a:latin typeface="Cambria Math" panose="02040503050406030204" pitchFamily="18" charset="0"/>
                          </a:rPr>
                        </m:ctrlPr>
                      </m:naryPr>
                      <m:sub>
                        <m:r>
                          <a:rPr lang="en-US" altLang="en-US" sz="2000" i="1">
                            <a:latin typeface="Cambria Math" panose="02040503050406030204" pitchFamily="18" charset="0"/>
                          </a:rPr>
                          <m:t>𝑐</m:t>
                        </m:r>
                        <m:r>
                          <a:rPr lang="en-US" altLang="en-US" sz="2000" i="1">
                            <a:latin typeface="Cambria Math" panose="02040503050406030204" pitchFamily="18" charset="0"/>
                          </a:rPr>
                          <m:t>: </m:t>
                        </m:r>
                        <m:r>
                          <a:rPr lang="en-US" altLang="en-US" sz="2000" i="1">
                            <a:latin typeface="Cambria Math" panose="02040503050406030204" pitchFamily="18" charset="0"/>
                          </a:rPr>
                          <m:t>𝑐h𝑖𝑙𝑑</m:t>
                        </m:r>
                        <m:r>
                          <a:rPr lang="en-US" altLang="en-US" sz="2000" i="1">
                            <a:latin typeface="Cambria Math" panose="02040503050406030204" pitchFamily="18" charset="0"/>
                          </a:rPr>
                          <m:t> </m:t>
                        </m:r>
                        <m:r>
                          <a:rPr lang="en-US" altLang="en-US" sz="2000" i="1">
                            <a:latin typeface="Cambria Math" panose="02040503050406030204" pitchFamily="18" charset="0"/>
                          </a:rPr>
                          <m:t>𝑜𝑓</m:t>
                        </m:r>
                        <m:r>
                          <a:rPr lang="en-US" altLang="en-US" sz="2000" i="1">
                            <a:latin typeface="Cambria Math" panose="02040503050406030204" pitchFamily="18" charset="0"/>
                          </a:rPr>
                          <m:t> </m:t>
                        </m:r>
                        <m:r>
                          <a:rPr lang="en-US" altLang="en-US" sz="2000" i="1">
                            <a:latin typeface="Cambria Math" panose="02040503050406030204" pitchFamily="18" charset="0"/>
                          </a:rPr>
                          <m:t>𝑟</m:t>
                        </m:r>
                      </m:sub>
                      <m:sup/>
                      <m:e>
                        <m:r>
                          <a:rPr lang="en-US" altLang="en-US" sz="2000" i="1">
                            <a:latin typeface="Cambria Math" panose="02040503050406030204" pitchFamily="18" charset="0"/>
                          </a:rPr>
                          <m:t>𝑉</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𝑐</m:t>
                            </m:r>
                          </m:e>
                        </m:d>
                      </m:e>
                    </m:nary>
                  </m:oMath>
                </a14:m>
                <a:endParaRPr lang="en-US" altLang="en-US" sz="2200" dirty="0"/>
              </a:p>
              <a:p>
                <a:pPr marL="0" indent="0">
                  <a:buNone/>
                </a:pPr>
                <a:endParaRPr lang="en-US" altLang="en-US" sz="2200" dirty="0"/>
              </a:p>
              <a:p>
                <a:pPr marL="0" indent="0">
                  <a:buNone/>
                </a:pPr>
                <a:r>
                  <a:rPr lang="en-US" altLang="en-US" sz="2200" dirty="0"/>
                  <a:t>Combining both cases, we have</a:t>
                </a:r>
              </a:p>
              <a:p>
                <a:pPr marL="0" indent="0" algn="ctr">
                  <a:buNone/>
                </a:pPr>
                <a14:m>
                  <m:oMath xmlns:m="http://schemas.openxmlformats.org/officeDocument/2006/math">
                    <m:r>
                      <a:rPr lang="en-US" altLang="en-US" sz="1800" b="0" i="1" smtClean="0">
                        <a:latin typeface="Cambria Math" panose="02040503050406030204" pitchFamily="18" charset="0"/>
                      </a:rPr>
                      <m:t>𝑉</m:t>
                    </m:r>
                    <m:d>
                      <m:dPr>
                        <m:ctrlPr>
                          <a:rPr lang="en-US" altLang="en-US" sz="1800" b="0" i="1" smtClean="0">
                            <a:latin typeface="Cambria Math" panose="02040503050406030204" pitchFamily="18" charset="0"/>
                          </a:rPr>
                        </m:ctrlPr>
                      </m:dPr>
                      <m:e>
                        <m:r>
                          <a:rPr lang="en-US" altLang="en-US" sz="1800" b="0" i="1" smtClean="0">
                            <a:latin typeface="Cambria Math" panose="02040503050406030204" pitchFamily="18" charset="0"/>
                          </a:rPr>
                          <m:t>𝑟</m:t>
                        </m:r>
                      </m:e>
                    </m:d>
                    <m:r>
                      <a:rPr lang="en-US" altLang="en-US" sz="1800" b="0" i="1" smtClean="0">
                        <a:latin typeface="Cambria Math" panose="02040503050406030204" pitchFamily="18" charset="0"/>
                      </a:rPr>
                      <m:t>=</m:t>
                    </m:r>
                    <m:r>
                      <m:rPr>
                        <m:sty m:val="p"/>
                      </m:rPr>
                      <a:rPr lang="en-US" altLang="en-US" sz="1800" b="0" i="0" smtClean="0">
                        <a:latin typeface="Cambria Math" panose="02040503050406030204" pitchFamily="18" charset="0"/>
                      </a:rPr>
                      <m:t>min</m:t>
                    </m:r>
                    <m:r>
                      <a:rPr lang="en-US" altLang="en-US" sz="1800" b="0" i="1" smtClean="0">
                        <a:latin typeface="Cambria Math" panose="02040503050406030204" pitchFamily="18" charset="0"/>
                      </a:rPr>
                      <m:t>⁡(#</m:t>
                    </m:r>
                    <m:r>
                      <a:rPr lang="en-US" altLang="en-US" sz="1800" b="0" i="1" smtClean="0">
                        <a:latin typeface="Cambria Math" panose="02040503050406030204" pitchFamily="18" charset="0"/>
                      </a:rPr>
                      <m:t>𝑐h𝑖𝑙𝑑𝑟𝑒𝑛</m:t>
                    </m:r>
                    <m:d>
                      <m:dPr>
                        <m:ctrlPr>
                          <a:rPr lang="en-US" altLang="en-US" sz="1800" b="0" i="1" smtClean="0">
                            <a:latin typeface="Cambria Math" panose="02040503050406030204" pitchFamily="18" charset="0"/>
                          </a:rPr>
                        </m:ctrlPr>
                      </m:dPr>
                      <m:e>
                        <m:r>
                          <a:rPr lang="en-US" altLang="en-US" sz="1800" b="0" i="1" smtClean="0">
                            <a:latin typeface="Cambria Math" panose="02040503050406030204" pitchFamily="18" charset="0"/>
                          </a:rPr>
                          <m:t>𝑟</m:t>
                        </m:r>
                      </m:e>
                    </m:d>
                    <m:r>
                      <a:rPr lang="en-US" altLang="en-US" sz="1800" b="0" i="1" smtClean="0">
                        <a:latin typeface="Cambria Math" panose="02040503050406030204" pitchFamily="18" charset="0"/>
                      </a:rPr>
                      <m:t>+</m:t>
                    </m:r>
                    <m:nary>
                      <m:naryPr>
                        <m:chr m:val="∑"/>
                        <m:supHide m:val="on"/>
                        <m:ctrlPr>
                          <a:rPr lang="en-US" altLang="en-US" sz="1800" b="0" i="1" smtClean="0">
                            <a:latin typeface="Cambria Math" panose="02040503050406030204" pitchFamily="18" charset="0"/>
                          </a:rPr>
                        </m:ctrlPr>
                      </m:naryPr>
                      <m:sub>
                        <m:r>
                          <a:rPr lang="en-US" altLang="en-US" sz="1800" b="0" i="1" smtClean="0">
                            <a:latin typeface="Cambria Math" panose="02040503050406030204" pitchFamily="18" charset="0"/>
                          </a:rPr>
                          <m:t>𝑔</m:t>
                        </m:r>
                        <m:r>
                          <a:rPr lang="en-US" altLang="en-US" sz="1800" b="0" i="1" smtClean="0">
                            <a:latin typeface="Cambria Math" panose="02040503050406030204" pitchFamily="18" charset="0"/>
                          </a:rPr>
                          <m:t>: </m:t>
                        </m:r>
                        <m:r>
                          <a:rPr lang="en-US" altLang="en-US" sz="1800" b="0" i="1" smtClean="0">
                            <a:latin typeface="Cambria Math" panose="02040503050406030204" pitchFamily="18" charset="0"/>
                          </a:rPr>
                          <m:t>𝑔𝑟𝑎𝑛𝑑𝑐h𝑖𝑙𝑑</m:t>
                        </m:r>
                        <m:r>
                          <a:rPr lang="en-US" altLang="en-US" sz="1800" b="0" i="1" smtClean="0">
                            <a:latin typeface="Cambria Math" panose="02040503050406030204" pitchFamily="18" charset="0"/>
                          </a:rPr>
                          <m:t> </m:t>
                        </m:r>
                        <m:r>
                          <a:rPr lang="en-US" altLang="en-US" sz="1800" b="0" i="1" smtClean="0">
                            <a:latin typeface="Cambria Math" panose="02040503050406030204" pitchFamily="18" charset="0"/>
                          </a:rPr>
                          <m:t>𝑜𝑓</m:t>
                        </m:r>
                        <m:r>
                          <a:rPr lang="en-US" altLang="en-US" sz="1800" b="0" i="1" smtClean="0">
                            <a:latin typeface="Cambria Math" panose="02040503050406030204" pitchFamily="18" charset="0"/>
                          </a:rPr>
                          <m:t> </m:t>
                        </m:r>
                        <m:r>
                          <a:rPr lang="en-US" altLang="en-US" sz="1800" b="0" i="1" smtClean="0">
                            <a:latin typeface="Cambria Math" panose="02040503050406030204" pitchFamily="18" charset="0"/>
                          </a:rPr>
                          <m:t>𝑟</m:t>
                        </m:r>
                      </m:sub>
                      <m:sup/>
                      <m:e>
                        <m:r>
                          <a:rPr lang="en-US" altLang="en-US" sz="1800" b="0" i="1" smtClean="0">
                            <a:latin typeface="Cambria Math" panose="02040503050406030204" pitchFamily="18" charset="0"/>
                          </a:rPr>
                          <m:t>𝑉</m:t>
                        </m:r>
                        <m:d>
                          <m:dPr>
                            <m:ctrlPr>
                              <a:rPr lang="en-US" altLang="en-US" sz="1800" b="0" i="1" smtClean="0">
                                <a:latin typeface="Cambria Math" panose="02040503050406030204" pitchFamily="18" charset="0"/>
                              </a:rPr>
                            </m:ctrlPr>
                          </m:dPr>
                          <m:e>
                            <m:r>
                              <a:rPr lang="en-US" altLang="en-US" sz="1800" b="0" i="1" smtClean="0">
                                <a:latin typeface="Cambria Math" panose="02040503050406030204" pitchFamily="18" charset="0"/>
                              </a:rPr>
                              <m:t>𝑔</m:t>
                            </m:r>
                          </m:e>
                        </m:d>
                      </m:e>
                    </m:nary>
                    <m:r>
                      <a:rPr lang="en-US" altLang="en-US" sz="1800" b="0" i="1" smtClean="0">
                        <a:latin typeface="Cambria Math" panose="02040503050406030204" pitchFamily="18" charset="0"/>
                      </a:rPr>
                      <m:t>,1+</m:t>
                    </m:r>
                    <m:nary>
                      <m:naryPr>
                        <m:chr m:val="∑"/>
                        <m:supHide m:val="on"/>
                        <m:ctrlPr>
                          <a:rPr lang="en-US" altLang="en-US" sz="1800" i="1">
                            <a:latin typeface="Cambria Math" panose="02040503050406030204" pitchFamily="18" charset="0"/>
                          </a:rPr>
                        </m:ctrlPr>
                      </m:naryPr>
                      <m:sub>
                        <m:r>
                          <a:rPr lang="en-US" altLang="en-US" sz="1800" b="0" i="1" smtClean="0">
                            <a:latin typeface="Cambria Math" panose="02040503050406030204" pitchFamily="18" charset="0"/>
                          </a:rPr>
                          <m:t>𝑐</m:t>
                        </m:r>
                        <m:r>
                          <a:rPr lang="en-US" altLang="en-US" sz="1800" b="0" i="1" smtClean="0">
                            <a:latin typeface="Cambria Math" panose="02040503050406030204" pitchFamily="18" charset="0"/>
                          </a:rPr>
                          <m:t>: </m:t>
                        </m:r>
                        <m:r>
                          <a:rPr lang="en-US" altLang="en-US" sz="1800" i="1">
                            <a:latin typeface="Cambria Math" panose="02040503050406030204" pitchFamily="18" charset="0"/>
                          </a:rPr>
                          <m:t>𝑐h𝑖𝑙𝑑</m:t>
                        </m:r>
                        <m:r>
                          <a:rPr lang="en-US" altLang="en-US" sz="1800" i="1">
                            <a:latin typeface="Cambria Math" panose="02040503050406030204" pitchFamily="18" charset="0"/>
                          </a:rPr>
                          <m:t> </m:t>
                        </m:r>
                        <m:r>
                          <a:rPr lang="en-US" altLang="en-US" sz="1800" i="1">
                            <a:latin typeface="Cambria Math" panose="02040503050406030204" pitchFamily="18" charset="0"/>
                          </a:rPr>
                          <m:t>𝑜𝑓</m:t>
                        </m:r>
                        <m:r>
                          <a:rPr lang="en-US" altLang="en-US" sz="1800" i="1">
                            <a:latin typeface="Cambria Math" panose="02040503050406030204" pitchFamily="18" charset="0"/>
                          </a:rPr>
                          <m:t> </m:t>
                        </m:r>
                        <m:r>
                          <a:rPr lang="en-US" altLang="en-US" sz="1800" b="0" i="1" smtClean="0">
                            <a:latin typeface="Cambria Math" panose="02040503050406030204" pitchFamily="18" charset="0"/>
                          </a:rPr>
                          <m:t>𝑟</m:t>
                        </m:r>
                      </m:sub>
                      <m:sup/>
                      <m:e>
                        <m:r>
                          <a:rPr lang="en-US" altLang="en-US" sz="1800" b="0" i="1" smtClean="0">
                            <a:latin typeface="Cambria Math" panose="02040503050406030204" pitchFamily="18" charset="0"/>
                          </a:rPr>
                          <m:t>𝑉</m:t>
                        </m:r>
                        <m:d>
                          <m:dPr>
                            <m:ctrlPr>
                              <a:rPr lang="en-US" altLang="en-US" sz="1800" i="1">
                                <a:latin typeface="Cambria Math" panose="02040503050406030204" pitchFamily="18" charset="0"/>
                              </a:rPr>
                            </m:ctrlPr>
                          </m:dPr>
                          <m:e>
                            <m:r>
                              <a:rPr lang="en-US" altLang="en-US" sz="1800" b="0" i="1" smtClean="0">
                                <a:latin typeface="Cambria Math" panose="02040503050406030204" pitchFamily="18" charset="0"/>
                              </a:rPr>
                              <m:t>𝑐</m:t>
                            </m:r>
                          </m:e>
                        </m:d>
                      </m:e>
                    </m:nary>
                  </m:oMath>
                </a14:m>
                <a:r>
                  <a:rPr lang="en-US" altLang="en-US" sz="1800" dirty="0"/>
                  <a:t>)</a:t>
                </a: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328473"/>
                <a:ext cx="8229600" cy="5124577"/>
              </a:xfrm>
              <a:blipFill>
                <a:blip r:embed="rId3"/>
                <a:stretch>
                  <a:fillRect l="-963" t="-713" r="-74" b="-8086"/>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19</a:t>
            </a:fld>
            <a:endParaRPr lang="en-US" altLang="en-US" sz="1400" dirty="0">
              <a:latin typeface="Tahoma" panose="020B0604030504040204" pitchFamily="34" charset="0"/>
            </a:endParaRPr>
          </a:p>
        </p:txBody>
      </p:sp>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5505480" y="845640"/>
              <a:ext cx="3382560" cy="4149720"/>
            </p14:xfrm>
          </p:contentPart>
        </mc:Choice>
        <mc:Fallback>
          <p:pic>
            <p:nvPicPr>
              <p:cNvPr id="2" name="Ink 1"/>
              <p:cNvPicPr/>
              <p:nvPr/>
            </p:nvPicPr>
            <p:blipFill>
              <a:blip r:embed="rId5"/>
              <a:stretch>
                <a:fillRect/>
              </a:stretch>
            </p:blipFill>
            <p:spPr>
              <a:xfrm>
                <a:off x="5491440" y="829800"/>
                <a:ext cx="3412800" cy="4181760"/>
              </a:xfrm>
              <a:prstGeom prst="rect">
                <a:avLst/>
              </a:prstGeom>
            </p:spPr>
          </p:pic>
        </mc:Fallback>
      </mc:AlternateContent>
    </p:spTree>
    <p:extLst>
      <p:ext uri="{BB962C8B-B14F-4D97-AF65-F5344CB8AC3E}">
        <p14:creationId xmlns:p14="http://schemas.microsoft.com/office/powerpoint/2010/main" val="54761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67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26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267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267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267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26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58097" y="274638"/>
            <a:ext cx="8686800" cy="1143000"/>
          </a:xfrm>
        </p:spPr>
        <p:txBody>
          <a:bodyPr/>
          <a:lstStyle/>
          <a:p>
            <a:pPr eaLnBrk="1" hangingPunct="1"/>
            <a:r>
              <a:rPr lang="en-US" altLang="en-US" sz="3600" dirty="0">
                <a:solidFill>
                  <a:srgbClr val="002060"/>
                </a:solidFill>
              </a:rPr>
              <a:t>Roadmap</a:t>
            </a:r>
          </a:p>
        </p:txBody>
      </p:sp>
      <p:sp>
        <p:nvSpPr>
          <p:cNvPr id="412675" name="Rectangle 3"/>
          <p:cNvSpPr>
            <a:spLocks noGrp="1" noChangeArrowheads="1"/>
          </p:cNvSpPr>
          <p:nvPr>
            <p:ph idx="1"/>
          </p:nvPr>
        </p:nvSpPr>
        <p:spPr>
          <a:xfrm>
            <a:off x="457200" y="1328474"/>
            <a:ext cx="8229600" cy="4797690"/>
          </a:xfrm>
        </p:spPr>
        <p:txBody>
          <a:bodyPr/>
          <a:lstStyle/>
          <a:p>
            <a:pPr marL="0" indent="0">
              <a:buNone/>
            </a:pPr>
            <a:r>
              <a:rPr kumimoji="0" lang="en-US" altLang="en-US" sz="2200" b="0" i="0" u="none" strike="noStrike" kern="0" cap="none" spc="0" normalizeH="0" baseline="0" noProof="0" dirty="0">
                <a:ln>
                  <a:noFill/>
                </a:ln>
                <a:solidFill>
                  <a:srgbClr val="000000"/>
                </a:solidFill>
                <a:effectLst/>
                <a:uLnTx/>
                <a:uFillTx/>
                <a:latin typeface="Arial"/>
                <a:ea typeface="+mn-ea"/>
                <a:cs typeface="+mn-cs"/>
              </a:rPr>
              <a:t>This course has the following topics:</a:t>
            </a:r>
          </a:p>
          <a:p>
            <a:r>
              <a:rPr kumimoji="0" lang="en-US" altLang="en-US" sz="2200" b="0" i="0" u="none" strike="noStrike" kern="0" cap="none" spc="0" normalizeH="0" baseline="0" noProof="0" dirty="0">
                <a:ln>
                  <a:noFill/>
                </a:ln>
                <a:solidFill>
                  <a:srgbClr val="000000"/>
                </a:solidFill>
                <a:effectLst/>
                <a:uLnTx/>
                <a:uFillTx/>
                <a:latin typeface="Arial"/>
                <a:ea typeface="+mn-ea"/>
                <a:cs typeface="+mn-cs"/>
              </a:rPr>
              <a:t>Graphs</a:t>
            </a:r>
            <a:r>
              <a:rPr lang="en-US" altLang="en-US" sz="2200" dirty="0">
                <a:solidFill>
                  <a:srgbClr val="000000"/>
                </a:solidFill>
                <a:latin typeface="Arial"/>
              </a:rPr>
              <a:t> (BFS, DFS)</a:t>
            </a:r>
          </a:p>
          <a:p>
            <a:r>
              <a:rPr kumimoji="0" lang="en-US" altLang="en-US" sz="2200" b="0" i="0" u="none" strike="noStrike" kern="0" cap="none" spc="0" normalizeH="0" baseline="0" noProof="0" dirty="0">
                <a:ln>
                  <a:noFill/>
                </a:ln>
                <a:solidFill>
                  <a:srgbClr val="000000"/>
                </a:solidFill>
                <a:effectLst/>
                <a:uLnTx/>
                <a:uFillTx/>
                <a:latin typeface="Arial"/>
                <a:ea typeface="+mn-ea"/>
                <a:cs typeface="+mn-cs"/>
              </a:rPr>
              <a:t>Greedy Methods</a:t>
            </a:r>
          </a:p>
          <a:p>
            <a:r>
              <a:rPr kumimoji="0" lang="en-US" altLang="en-US" sz="2200" b="0" i="0" u="none" strike="noStrike" kern="0" cap="none" spc="0" normalizeH="0" baseline="0" noProof="0" dirty="0">
                <a:ln>
                  <a:noFill/>
                </a:ln>
                <a:solidFill>
                  <a:srgbClr val="000000"/>
                </a:solidFill>
                <a:effectLst/>
                <a:uLnTx/>
                <a:uFillTx/>
                <a:latin typeface="Arial"/>
                <a:ea typeface="+mn-ea"/>
                <a:cs typeface="+mn-cs"/>
              </a:rPr>
              <a:t>Divide and Conquer</a:t>
            </a:r>
            <a:endParaRPr lang="en-US" altLang="en-US" sz="2200" dirty="0">
              <a:solidFill>
                <a:srgbClr val="000000"/>
              </a:solidFill>
              <a:latin typeface="Arial"/>
            </a:endParaRPr>
          </a:p>
          <a:p>
            <a:r>
              <a:rPr kumimoji="0" lang="en-US" altLang="en-US" sz="2200" b="0" i="0" u="none" strike="noStrike" kern="0" cap="none" spc="0" normalizeH="0" baseline="0" noProof="0" dirty="0">
                <a:ln>
                  <a:noFill/>
                </a:ln>
                <a:solidFill>
                  <a:srgbClr val="000000"/>
                </a:solidFill>
                <a:effectLst/>
                <a:uLnTx/>
                <a:uFillTx/>
                <a:latin typeface="Arial"/>
                <a:ea typeface="+mn-ea"/>
                <a:cs typeface="+mn-cs"/>
              </a:rPr>
              <a:t>Dynamic Programming</a:t>
            </a:r>
            <a:endParaRPr lang="en-US" altLang="en-US" sz="2200" dirty="0">
              <a:solidFill>
                <a:srgbClr val="000000"/>
              </a:solidFill>
              <a:latin typeface="Arial"/>
            </a:endParaRPr>
          </a:p>
          <a:p>
            <a:r>
              <a:rPr kumimoji="0" lang="en-US" altLang="en-US" sz="2200" b="0" i="0" u="none" strike="noStrike" kern="0" cap="none" spc="0" normalizeH="0" baseline="0" noProof="0" dirty="0">
                <a:ln>
                  <a:noFill/>
                </a:ln>
                <a:solidFill>
                  <a:srgbClr val="000000"/>
                </a:solidFill>
                <a:effectLst/>
                <a:uLnTx/>
                <a:uFillTx/>
                <a:latin typeface="Arial"/>
                <a:ea typeface="+mn-ea"/>
                <a:cs typeface="+mn-cs"/>
              </a:rPr>
              <a:t>Network Flow</a:t>
            </a:r>
          </a:p>
          <a:p>
            <a:r>
              <a:rPr kumimoji="0" lang="en-US" altLang="en-US" sz="2200" b="0" i="0" u="none" strike="noStrike" kern="0" cap="none" spc="0" normalizeH="0" baseline="0" noProof="0" dirty="0">
                <a:ln>
                  <a:noFill/>
                </a:ln>
                <a:solidFill>
                  <a:srgbClr val="000000"/>
                </a:solidFill>
                <a:effectLst/>
                <a:uLnTx/>
                <a:uFillTx/>
                <a:latin typeface="Arial"/>
                <a:ea typeface="+mn-ea"/>
                <a:cs typeface="+mn-cs"/>
              </a:rPr>
              <a:t>NP completeness</a:t>
            </a:r>
          </a:p>
          <a:p>
            <a:endParaRPr lang="en-US" altLang="en-US" sz="2200" dirty="0">
              <a:solidFill>
                <a:srgbClr val="000000"/>
              </a:solidFill>
              <a:latin typeface="Arial"/>
            </a:endParaRPr>
          </a:p>
          <a:p>
            <a:pPr marL="0" indent="0">
              <a:buNone/>
            </a:pPr>
            <a:r>
              <a:rPr kumimoji="0" lang="en-US" altLang="en-US" sz="2200" b="0" i="0" u="none" strike="noStrike" kern="0" cap="none" spc="0" normalizeH="0" baseline="0" noProof="0" dirty="0">
                <a:ln>
                  <a:noFill/>
                </a:ln>
                <a:solidFill>
                  <a:srgbClr val="000000"/>
                </a:solidFill>
                <a:effectLst/>
                <a:uLnTx/>
                <a:uFillTx/>
                <a:latin typeface="Arial"/>
                <a:ea typeface="+mn-ea"/>
                <a:cs typeface="+mn-cs"/>
              </a:rPr>
              <a:t>We start network flow on next lecture.</a:t>
            </a:r>
          </a:p>
          <a:p>
            <a:pPr marL="0" indent="0">
              <a:buNone/>
            </a:pPr>
            <a:r>
              <a:rPr lang="en-US" altLang="en-US" sz="2200" dirty="0">
                <a:solidFill>
                  <a:srgbClr val="000000"/>
                </a:solidFill>
                <a:latin typeface="Arial"/>
              </a:rPr>
              <a:t>Next lecture is by Sally.</a:t>
            </a:r>
          </a:p>
          <a:p>
            <a:pPr marL="0" indent="0">
              <a:buNone/>
            </a:pPr>
            <a:endParaRPr kumimoji="0" lang="en-US" altLang="en-US" sz="2200" b="0" i="0" u="none" strike="noStrike" kern="0" cap="none" spc="0" normalizeH="0" baseline="0" noProof="0" dirty="0">
              <a:ln>
                <a:noFill/>
              </a:ln>
              <a:solidFill>
                <a:srgbClr val="000000"/>
              </a:solidFill>
              <a:effectLst/>
              <a:uLnTx/>
              <a:uFillTx/>
              <a:latin typeface="Arial"/>
              <a:ea typeface="+mn-ea"/>
              <a:cs typeface="+mn-cs"/>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a:t>
            </a:fld>
            <a:endParaRPr lang="en-US" altLang="en-US" sz="1400">
              <a:latin typeface="Tahoma" panose="020B0604030504040204" pitchFamily="34" charset="0"/>
            </a:endParaRPr>
          </a:p>
        </p:txBody>
      </p:sp>
      <p:grpSp>
        <p:nvGrpSpPr>
          <p:cNvPr id="4" name="Group 3">
            <a:extLst>
              <a:ext uri="{FF2B5EF4-FFF2-40B4-BE49-F238E27FC236}">
                <a16:creationId xmlns:a16="http://schemas.microsoft.com/office/drawing/2014/main" id="{EF2376CB-E5B4-43FF-9B61-EABA19C56452}"/>
              </a:ext>
            </a:extLst>
          </p:cNvPr>
          <p:cNvGrpSpPr/>
          <p:nvPr/>
        </p:nvGrpSpPr>
        <p:grpSpPr>
          <a:xfrm>
            <a:off x="5042262" y="2250079"/>
            <a:ext cx="2066108" cy="1014548"/>
            <a:chOff x="5042262" y="2250079"/>
            <a:chExt cx="2066108" cy="1014548"/>
          </a:xfrm>
        </p:grpSpPr>
        <p:sp>
          <p:nvSpPr>
            <p:cNvPr id="2" name="Right Brace 1">
              <a:extLst>
                <a:ext uri="{FF2B5EF4-FFF2-40B4-BE49-F238E27FC236}">
                  <a16:creationId xmlns:a16="http://schemas.microsoft.com/office/drawing/2014/main" id="{318A227F-42C2-4075-9335-8D779CB3C30B}"/>
                </a:ext>
              </a:extLst>
            </p:cNvPr>
            <p:cNvSpPr/>
            <p:nvPr/>
          </p:nvSpPr>
          <p:spPr bwMode="auto">
            <a:xfrm>
              <a:off x="5042262" y="2250079"/>
              <a:ext cx="487680" cy="1014548"/>
            </a:xfrm>
            <a:prstGeom prst="rightBrac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 name="TextBox 2">
              <a:extLst>
                <a:ext uri="{FF2B5EF4-FFF2-40B4-BE49-F238E27FC236}">
                  <a16:creationId xmlns:a16="http://schemas.microsoft.com/office/drawing/2014/main" id="{60E476C2-F62F-417B-9617-DF77E47F419D}"/>
                </a:ext>
              </a:extLst>
            </p:cNvPr>
            <p:cNvSpPr txBox="1"/>
            <p:nvPr/>
          </p:nvSpPr>
          <p:spPr>
            <a:xfrm>
              <a:off x="5449387" y="2557298"/>
              <a:ext cx="1658983" cy="400110"/>
            </a:xfrm>
            <a:prstGeom prst="rect">
              <a:avLst/>
            </a:prstGeom>
            <a:noFill/>
          </p:spPr>
          <p:txBody>
            <a:bodyPr wrap="square" rtlCol="0">
              <a:spAutoFit/>
            </a:bodyPr>
            <a:lstStyle/>
            <a:p>
              <a:r>
                <a:rPr lang="en-US" dirty="0"/>
                <a:t>Techniques</a:t>
              </a:r>
            </a:p>
          </p:txBody>
        </p:sp>
      </p:grpSp>
      <p:sp>
        <p:nvSpPr>
          <p:cNvPr id="7" name="TextBox 6">
            <a:extLst>
              <a:ext uri="{FF2B5EF4-FFF2-40B4-BE49-F238E27FC236}">
                <a16:creationId xmlns:a16="http://schemas.microsoft.com/office/drawing/2014/main" id="{3071FFD0-3D8E-457A-80F2-51824C0FB1DC}"/>
              </a:ext>
            </a:extLst>
          </p:cNvPr>
          <p:cNvSpPr txBox="1"/>
          <p:nvPr/>
        </p:nvSpPr>
        <p:spPr>
          <a:xfrm>
            <a:off x="5397136" y="1742805"/>
            <a:ext cx="1658983" cy="400110"/>
          </a:xfrm>
          <a:prstGeom prst="rect">
            <a:avLst/>
          </a:prstGeom>
          <a:noFill/>
        </p:spPr>
        <p:txBody>
          <a:bodyPr wrap="square" rtlCol="0">
            <a:spAutoFit/>
          </a:bodyPr>
          <a:lstStyle/>
          <a:p>
            <a:r>
              <a:rPr lang="en-US" dirty="0"/>
              <a:t>Basic</a:t>
            </a:r>
          </a:p>
        </p:txBody>
      </p:sp>
      <p:grpSp>
        <p:nvGrpSpPr>
          <p:cNvPr id="5" name="Group 4">
            <a:extLst>
              <a:ext uri="{FF2B5EF4-FFF2-40B4-BE49-F238E27FC236}">
                <a16:creationId xmlns:a16="http://schemas.microsoft.com/office/drawing/2014/main" id="{5FCDA335-F541-4859-9665-BD39A774FF8A}"/>
              </a:ext>
            </a:extLst>
          </p:cNvPr>
          <p:cNvGrpSpPr/>
          <p:nvPr/>
        </p:nvGrpSpPr>
        <p:grpSpPr>
          <a:xfrm>
            <a:off x="5042262" y="3371791"/>
            <a:ext cx="2066108" cy="725277"/>
            <a:chOff x="5042262" y="3371791"/>
            <a:chExt cx="2066108" cy="725277"/>
          </a:xfrm>
        </p:grpSpPr>
        <p:sp>
          <p:nvSpPr>
            <p:cNvPr id="8" name="Right Brace 7">
              <a:extLst>
                <a:ext uri="{FF2B5EF4-FFF2-40B4-BE49-F238E27FC236}">
                  <a16:creationId xmlns:a16="http://schemas.microsoft.com/office/drawing/2014/main" id="{6169D525-0888-433A-AC1A-486E22303F01}"/>
                </a:ext>
              </a:extLst>
            </p:cNvPr>
            <p:cNvSpPr/>
            <p:nvPr/>
          </p:nvSpPr>
          <p:spPr bwMode="auto">
            <a:xfrm>
              <a:off x="5042262" y="3371791"/>
              <a:ext cx="407125" cy="725277"/>
            </a:xfrm>
            <a:prstGeom prst="rightBrac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B487C458-562C-478D-8288-ADDB8FBECA74}"/>
                </a:ext>
              </a:extLst>
            </p:cNvPr>
            <p:cNvSpPr txBox="1"/>
            <p:nvPr/>
          </p:nvSpPr>
          <p:spPr>
            <a:xfrm>
              <a:off x="5449387" y="3534374"/>
              <a:ext cx="1658983" cy="400110"/>
            </a:xfrm>
            <a:prstGeom prst="rect">
              <a:avLst/>
            </a:prstGeom>
            <a:noFill/>
          </p:spPr>
          <p:txBody>
            <a:bodyPr wrap="square" rtlCol="0">
              <a:spAutoFit/>
            </a:bodyPr>
            <a:lstStyle/>
            <a:p>
              <a:r>
                <a:rPr lang="en-US" dirty="0"/>
                <a:t>Problems</a:t>
              </a:r>
            </a:p>
          </p:txBody>
        </p:sp>
      </p:grpSp>
    </p:spTree>
    <p:extLst>
      <p:ext uri="{BB962C8B-B14F-4D97-AF65-F5344CB8AC3E}">
        <p14:creationId xmlns:p14="http://schemas.microsoft.com/office/powerpoint/2010/main" val="96469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67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267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267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26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1026"/>
          <p:cNvSpPr>
            <a:spLocks noGrp="1" noChangeArrowheads="1"/>
          </p:cNvSpPr>
          <p:nvPr>
            <p:ph type="ctrTitle"/>
          </p:nvPr>
        </p:nvSpPr>
        <p:spPr>
          <a:xfrm>
            <a:off x="736915" y="2936915"/>
            <a:ext cx="7772400" cy="1470025"/>
          </a:xfrm>
        </p:spPr>
        <p:txBody>
          <a:bodyPr/>
          <a:lstStyle/>
          <a:p>
            <a:pPr>
              <a:defRPr/>
            </a:pPr>
            <a:r>
              <a:rPr kumimoji="0" lang="en-US" sz="3600" dirty="0">
                <a:cs typeface="+mj-cs"/>
              </a:rPr>
              <a:t>Exercise:</a:t>
            </a:r>
            <a:br>
              <a:rPr kumimoji="0" lang="en-US" sz="3600" dirty="0">
                <a:cs typeface="+mj-cs"/>
              </a:rPr>
            </a:br>
            <a:r>
              <a:rPr kumimoji="0" lang="en-US" sz="3600" dirty="0">
                <a:cs typeface="+mj-cs"/>
              </a:rPr>
              <a:t>Chain Matrix Multiplication</a:t>
            </a:r>
          </a:p>
        </p:txBody>
      </p:sp>
    </p:spTree>
    <p:extLst>
      <p:ext uri="{BB962C8B-B14F-4D97-AF65-F5344CB8AC3E}">
        <p14:creationId xmlns:p14="http://schemas.microsoft.com/office/powerpoint/2010/main" val="29667606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58097" y="274638"/>
            <a:ext cx="8686800" cy="1143000"/>
          </a:xfrm>
        </p:spPr>
        <p:txBody>
          <a:bodyPr/>
          <a:lstStyle/>
          <a:p>
            <a:pPr eaLnBrk="1" hangingPunct="1"/>
            <a:r>
              <a:rPr lang="en-US" altLang="en-US" sz="3600" dirty="0">
                <a:solidFill>
                  <a:srgbClr val="002060"/>
                </a:solidFill>
              </a:rPr>
              <a:t>Chain Matrix Multiplication</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199" y="1328473"/>
                <a:ext cx="8487697" cy="5124577"/>
              </a:xfrm>
            </p:spPr>
            <p:txBody>
              <a:bodyPr/>
              <a:lstStyle/>
              <a:p>
                <a:pPr marL="0" indent="0">
                  <a:buNone/>
                </a:pPr>
                <a:r>
                  <a:rPr lang="en-US" altLang="en-US" sz="2400" dirty="0">
                    <a:solidFill>
                      <a:schemeClr val="accent2"/>
                    </a:solidFill>
                  </a:rPr>
                  <a:t>Given: </a:t>
                </a:r>
                <a14:m>
                  <m:oMath xmlns:m="http://schemas.openxmlformats.org/officeDocument/2006/math">
                    <m:r>
                      <a:rPr lang="en-US" altLang="en-US" sz="2400" b="0" i="1" smtClean="0">
                        <a:latin typeface="Cambria Math" panose="02040503050406030204" pitchFamily="18" charset="0"/>
                      </a:rPr>
                      <m:t>𝑛</m:t>
                    </m:r>
                  </m:oMath>
                </a14:m>
                <a:r>
                  <a:rPr lang="en-US" altLang="en-US" sz="2200" dirty="0"/>
                  <a:t> matrices </a:t>
                </a:r>
                <a14:m>
                  <m:oMath xmlns:m="http://schemas.openxmlformats.org/officeDocument/2006/math">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𝑀</m:t>
                        </m:r>
                      </m:e>
                      <m:sub>
                        <m:r>
                          <a:rPr lang="en-US" altLang="en-US" sz="2200" b="0" i="1" smtClean="0">
                            <a:latin typeface="Cambria Math" panose="02040503050406030204" pitchFamily="18" charset="0"/>
                          </a:rPr>
                          <m:t>1</m:t>
                        </m:r>
                      </m:sub>
                    </m:sSub>
                    <m:r>
                      <a:rPr lang="en-US" altLang="en-US" sz="2200" b="0" i="1" smtClean="0">
                        <a:latin typeface="Cambria Math" panose="02040503050406030204" pitchFamily="18" charset="0"/>
                      </a:rPr>
                      <m:t>,</m:t>
                    </m:r>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𝑀</m:t>
                        </m:r>
                      </m:e>
                      <m:sub>
                        <m:r>
                          <a:rPr lang="en-US" altLang="en-US" sz="2200" b="0" i="1" smtClean="0">
                            <a:latin typeface="Cambria Math" panose="02040503050406030204" pitchFamily="18" charset="0"/>
                          </a:rPr>
                          <m:t>2</m:t>
                        </m:r>
                      </m:sub>
                    </m:sSub>
                    <m:r>
                      <a:rPr lang="en-US" altLang="en-US" sz="2200" b="0" i="1" smtClean="0">
                        <a:latin typeface="Cambria Math" panose="02040503050406030204" pitchFamily="18" charset="0"/>
                      </a:rPr>
                      <m:t>,⋯,</m:t>
                    </m:r>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𝑀</m:t>
                        </m:r>
                      </m:e>
                      <m:sub>
                        <m:r>
                          <a:rPr lang="en-US" altLang="en-US" sz="2200" b="0" i="1" smtClean="0">
                            <a:latin typeface="Cambria Math" panose="02040503050406030204" pitchFamily="18" charset="0"/>
                          </a:rPr>
                          <m:t>𝑛</m:t>
                        </m:r>
                      </m:sub>
                    </m:sSub>
                  </m:oMath>
                </a14:m>
                <a:endParaRPr lang="en-US" altLang="en-US" sz="2200" dirty="0"/>
              </a:p>
              <a:p>
                <a:pPr marL="0" indent="0">
                  <a:buNone/>
                </a:pPr>
                <a:endParaRPr lang="en-US" altLang="en-US" sz="2200" dirty="0"/>
              </a:p>
              <a:p>
                <a:pPr marL="0" indent="0">
                  <a:buNone/>
                </a:pPr>
                <a:r>
                  <a:rPr lang="en-US" altLang="en-US" sz="2200" dirty="0">
                    <a:solidFill>
                      <a:schemeClr val="accent2"/>
                    </a:solidFill>
                  </a:rPr>
                  <a:t>Goal: </a:t>
                </a:r>
                <a:r>
                  <a:rPr lang="en-US" altLang="en-US" sz="2200" dirty="0"/>
                  <a:t>Find the cheapest order to compute </a:t>
                </a:r>
                <a14:m>
                  <m:oMath xmlns:m="http://schemas.openxmlformats.org/officeDocument/2006/math">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𝑀</m:t>
                        </m:r>
                      </m:e>
                      <m:sub>
                        <m:r>
                          <a:rPr lang="en-US" altLang="en-US" sz="2200" b="0" i="1" smtClean="0">
                            <a:latin typeface="Cambria Math" panose="02040503050406030204" pitchFamily="18" charset="0"/>
                          </a:rPr>
                          <m:t>1</m:t>
                        </m:r>
                      </m:sub>
                    </m:sSub>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𝑀</m:t>
                        </m:r>
                      </m:e>
                      <m:sub>
                        <m:r>
                          <a:rPr lang="en-US" altLang="en-US" sz="2200" b="0" i="1" smtClean="0">
                            <a:latin typeface="Cambria Math" panose="02040503050406030204" pitchFamily="18" charset="0"/>
                          </a:rPr>
                          <m:t>2</m:t>
                        </m:r>
                      </m:sub>
                    </m:sSub>
                    <m:r>
                      <a:rPr lang="en-US" altLang="en-US" sz="2200" b="0" i="1" smtClean="0">
                        <a:latin typeface="Cambria Math" panose="02040503050406030204" pitchFamily="18" charset="0"/>
                      </a:rPr>
                      <m:t>⋯</m:t>
                    </m:r>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𝑀</m:t>
                        </m:r>
                      </m:e>
                      <m:sub>
                        <m:r>
                          <a:rPr lang="en-US" altLang="en-US" sz="2200" b="0" i="1" smtClean="0">
                            <a:latin typeface="Cambria Math" panose="02040503050406030204" pitchFamily="18" charset="0"/>
                          </a:rPr>
                          <m:t>𝑛</m:t>
                        </m:r>
                      </m:sub>
                    </m:sSub>
                  </m:oMath>
                </a14:m>
                <a:r>
                  <a:rPr lang="en-US" altLang="en-US" sz="2200" dirty="0"/>
                  <a:t> </a:t>
                </a:r>
              </a:p>
              <a:p>
                <a:pPr marL="0" indent="0">
                  <a:buNone/>
                </a:pPr>
                <a:endParaRPr lang="en-US" altLang="en-US" sz="2200" dirty="0"/>
              </a:p>
              <a:p>
                <a:pPr marL="0" indent="0">
                  <a:buNone/>
                </a:pPr>
                <a:r>
                  <a:rPr lang="en-US" altLang="en-US" sz="2200" dirty="0">
                    <a:solidFill>
                      <a:schemeClr val="accent2"/>
                    </a:solidFill>
                  </a:rPr>
                  <a:t>Example: </a:t>
                </a:r>
                <a:r>
                  <a:rPr lang="en-US" altLang="en-US" sz="2200" dirty="0"/>
                  <a:t>To compute </a:t>
                </a:r>
                <a14:m>
                  <m:oMath xmlns:m="http://schemas.openxmlformats.org/officeDocument/2006/math">
                    <m:r>
                      <a:rPr lang="en-US" altLang="en-US" sz="2200" b="0" i="1" smtClean="0">
                        <a:latin typeface="Cambria Math" panose="02040503050406030204" pitchFamily="18" charset="0"/>
                      </a:rPr>
                      <m:t>𝑉𝑊𝑋𝑍𝑌</m:t>
                    </m:r>
                  </m:oMath>
                </a14:m>
                <a:r>
                  <a:rPr lang="en-US" altLang="en-US" sz="2200" dirty="0"/>
                  <a:t>, we could multiply</a:t>
                </a:r>
              </a:p>
              <a:p>
                <a:pPr marL="0" indent="0">
                  <a:buNone/>
                </a:pPr>
                <a14:m>
                  <m:oMath xmlns:m="http://schemas.openxmlformats.org/officeDocument/2006/math">
                    <m:r>
                      <a:rPr lang="en-US" altLang="en-US" sz="2200" b="0" i="1" smtClean="0">
                        <a:latin typeface="Cambria Math" panose="02040503050406030204" pitchFamily="18" charset="0"/>
                      </a:rPr>
                      <m:t>𝑉</m:t>
                    </m:r>
                    <m:r>
                      <a:rPr lang="en-US" altLang="en-US" sz="2200" b="0" i="1" smtClean="0">
                        <a:latin typeface="Cambria Math" panose="02040503050406030204" pitchFamily="18" charset="0"/>
                      </a:rPr>
                      <m:t>(</m:t>
                    </m:r>
                    <m:d>
                      <m:dPr>
                        <m:ctrlPr>
                          <a:rPr lang="en-US" altLang="en-US" sz="2200" b="0" i="1" smtClean="0">
                            <a:latin typeface="Cambria Math" panose="02040503050406030204" pitchFamily="18" charset="0"/>
                          </a:rPr>
                        </m:ctrlPr>
                      </m:dPr>
                      <m:e>
                        <m:r>
                          <a:rPr lang="en-US" altLang="en-US" sz="2200" b="0" i="1" smtClean="0">
                            <a:latin typeface="Cambria Math" panose="02040503050406030204" pitchFamily="18" charset="0"/>
                          </a:rPr>
                          <m:t>𝑊𝑋</m:t>
                        </m:r>
                      </m:e>
                    </m:d>
                    <m:d>
                      <m:dPr>
                        <m:ctrlPr>
                          <a:rPr lang="en-US" altLang="en-US" sz="2200" b="0" i="1" smtClean="0">
                            <a:latin typeface="Cambria Math" panose="02040503050406030204" pitchFamily="18" charset="0"/>
                          </a:rPr>
                        </m:ctrlPr>
                      </m:dPr>
                      <m:e>
                        <m:r>
                          <a:rPr lang="en-US" altLang="en-US" sz="2200" b="0" i="1" smtClean="0">
                            <a:latin typeface="Cambria Math" panose="02040503050406030204" pitchFamily="18" charset="0"/>
                          </a:rPr>
                          <m:t>𝑌𝑍</m:t>
                        </m:r>
                      </m:e>
                    </m:d>
                    <m:r>
                      <a:rPr lang="en-US" altLang="en-US" sz="2200" b="0" i="1" smtClean="0">
                        <a:latin typeface="Cambria Math" panose="02040503050406030204" pitchFamily="18" charset="0"/>
                      </a:rPr>
                      <m:t>)</m:t>
                    </m:r>
                  </m:oMath>
                </a14:m>
                <a:r>
                  <a:rPr lang="en-US" altLang="en-US" sz="2200" dirty="0"/>
                  <a:t> or </a:t>
                </a:r>
                <a14:m>
                  <m:oMath xmlns:m="http://schemas.openxmlformats.org/officeDocument/2006/math">
                    <m:d>
                      <m:dPr>
                        <m:ctrlPr>
                          <a:rPr lang="en-US" altLang="en-US" sz="2200" b="0" i="1" smtClean="0">
                            <a:latin typeface="Cambria Math" panose="02040503050406030204" pitchFamily="18" charset="0"/>
                          </a:rPr>
                        </m:ctrlPr>
                      </m:dPr>
                      <m:e>
                        <m:r>
                          <a:rPr lang="en-US" altLang="en-US" sz="2200" b="0" i="1" smtClean="0">
                            <a:latin typeface="Cambria Math" panose="02040503050406030204" pitchFamily="18" charset="0"/>
                          </a:rPr>
                          <m:t>𝑉</m:t>
                        </m:r>
                        <m:d>
                          <m:dPr>
                            <m:ctrlPr>
                              <a:rPr lang="en-US" altLang="en-US" sz="2200" b="0" i="1" smtClean="0">
                                <a:latin typeface="Cambria Math" panose="02040503050406030204" pitchFamily="18" charset="0"/>
                              </a:rPr>
                            </m:ctrlPr>
                          </m:dPr>
                          <m:e>
                            <m:r>
                              <a:rPr lang="en-US" altLang="en-US" sz="2200" b="0" i="1" smtClean="0">
                                <a:latin typeface="Cambria Math" panose="02040503050406030204" pitchFamily="18" charset="0"/>
                              </a:rPr>
                              <m:t>𝑊</m:t>
                            </m:r>
                            <m:d>
                              <m:dPr>
                                <m:ctrlPr>
                                  <a:rPr lang="en-US" altLang="en-US" sz="2200" b="0" i="1" smtClean="0">
                                    <a:latin typeface="Cambria Math" panose="02040503050406030204" pitchFamily="18" charset="0"/>
                                  </a:rPr>
                                </m:ctrlPr>
                              </m:dPr>
                              <m:e>
                                <m:r>
                                  <a:rPr lang="en-US" altLang="en-US" sz="2200" b="0" i="1" smtClean="0">
                                    <a:latin typeface="Cambria Math" panose="02040503050406030204" pitchFamily="18" charset="0"/>
                                  </a:rPr>
                                  <m:t>𝑋𝑌</m:t>
                                </m:r>
                              </m:e>
                            </m:d>
                          </m:e>
                        </m:d>
                      </m:e>
                    </m:d>
                    <m:r>
                      <a:rPr lang="en-US" altLang="en-US" sz="2200" b="0" i="1" smtClean="0">
                        <a:latin typeface="Cambria Math" panose="02040503050406030204" pitchFamily="18" charset="0"/>
                      </a:rPr>
                      <m:t>𝑍</m:t>
                    </m:r>
                  </m:oMath>
                </a14:m>
                <a:endParaRPr lang="en-US" altLang="en-US" sz="2200" dirty="0"/>
              </a:p>
              <a:p>
                <a:pPr marL="0" indent="0">
                  <a:buNone/>
                </a:pPr>
                <a:endParaRPr lang="en-US" altLang="en-US" sz="2200" dirty="0"/>
              </a:p>
              <a:p>
                <a:pPr marL="0" indent="0">
                  <a:buNone/>
                </a:pPr>
                <a:r>
                  <a:rPr lang="en-US" altLang="en-US" sz="2200" dirty="0">
                    <a:solidFill>
                      <a:schemeClr val="accent2"/>
                    </a:solidFill>
                  </a:rPr>
                  <a:t>Assumption: </a:t>
                </a:r>
                <a:r>
                  <a:rPr lang="en-US" altLang="en-US" sz="2200" dirty="0"/>
                  <a:t>Multiply </a:t>
                </a:r>
                <a14:m>
                  <m:oMath xmlns:m="http://schemas.openxmlformats.org/officeDocument/2006/math">
                    <m:r>
                      <a:rPr lang="en-US" altLang="en-US" sz="2200" b="0" i="1" smtClean="0">
                        <a:latin typeface="Cambria Math" panose="02040503050406030204" pitchFamily="18" charset="0"/>
                      </a:rPr>
                      <m:t>𝑎</m:t>
                    </m:r>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𝑏</m:t>
                    </m:r>
                  </m:oMath>
                </a14:m>
                <a:r>
                  <a:rPr lang="en-US" altLang="en-US" sz="2200" dirty="0"/>
                  <a:t> matrix with </a:t>
                </a:r>
                <a14:m>
                  <m:oMath xmlns:m="http://schemas.openxmlformats.org/officeDocument/2006/math">
                    <m:r>
                      <a:rPr lang="en-US" altLang="en-US" sz="2200" b="0" i="1" smtClean="0">
                        <a:latin typeface="Cambria Math" panose="02040503050406030204" pitchFamily="18" charset="0"/>
                      </a:rPr>
                      <m:t>𝑏</m:t>
                    </m:r>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𝑐</m:t>
                    </m:r>
                  </m:oMath>
                </a14:m>
                <a:r>
                  <a:rPr lang="en-US" altLang="en-US" sz="2200" dirty="0"/>
                  <a:t> matrix takes </a:t>
                </a:r>
                <a14:m>
                  <m:oMath xmlns:m="http://schemas.openxmlformats.org/officeDocument/2006/math">
                    <m:r>
                      <a:rPr lang="en-US" altLang="en-US" sz="2200" b="0" i="1" smtClean="0">
                        <a:latin typeface="Cambria Math" panose="02040503050406030204" pitchFamily="18" charset="0"/>
                      </a:rPr>
                      <m:t>𝑎𝑏𝑐</m:t>
                    </m:r>
                  </m:oMath>
                </a14:m>
                <a:r>
                  <a:rPr lang="en-US" altLang="en-US" sz="2200" dirty="0"/>
                  <a:t> time.</a:t>
                </a:r>
              </a:p>
              <a:p>
                <a:pPr marL="0" indent="0">
                  <a:buNone/>
                </a:pPr>
                <a:endParaRPr lang="en-US" altLang="en-US" sz="2200" dirty="0"/>
              </a:p>
              <a:p>
                <a:pPr marL="0" indent="0">
                  <a:buNone/>
                </a:pPr>
                <a:r>
                  <a:rPr lang="en-US" altLang="en-US" sz="2200" dirty="0">
                    <a:solidFill>
                      <a:schemeClr val="accent2"/>
                    </a:solidFill>
                  </a:rPr>
                  <a:t>Subproblems: </a:t>
                </a:r>
                <a14:m>
                  <m:oMath xmlns:m="http://schemas.openxmlformats.org/officeDocument/2006/math">
                    <m:r>
                      <a:rPr lang="en-US" altLang="en-US" sz="2200" b="0" i="1" smtClean="0">
                        <a:latin typeface="Cambria Math" panose="02040503050406030204" pitchFamily="18" charset="0"/>
                      </a:rPr>
                      <m:t>𝐶</m:t>
                    </m:r>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𝑖</m:t>
                    </m:r>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𝑗</m:t>
                    </m:r>
                    <m:r>
                      <a:rPr lang="en-US" altLang="en-US" sz="2200" b="0" i="1" smtClean="0">
                        <a:latin typeface="Cambria Math" panose="02040503050406030204" pitchFamily="18" charset="0"/>
                      </a:rPr>
                      <m:t>)</m:t>
                    </m:r>
                  </m:oMath>
                </a14:m>
                <a:r>
                  <a:rPr lang="en-US" altLang="en-US" sz="2200" dirty="0"/>
                  <a:t> – time to compute </a:t>
                </a:r>
                <a14:m>
                  <m:oMath xmlns:m="http://schemas.openxmlformats.org/officeDocument/2006/math">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𝑀</m:t>
                        </m:r>
                      </m:e>
                      <m:sub>
                        <m:r>
                          <a:rPr lang="en-US" altLang="en-US" sz="2200" b="0" i="1" smtClean="0">
                            <a:latin typeface="Cambria Math" panose="02040503050406030204" pitchFamily="18" charset="0"/>
                          </a:rPr>
                          <m:t>𝑖</m:t>
                        </m:r>
                      </m:sub>
                    </m:sSub>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𝑀</m:t>
                        </m:r>
                      </m:e>
                      <m:sub>
                        <m:r>
                          <a:rPr lang="en-US" altLang="en-US" sz="2200" b="0" i="1" smtClean="0">
                            <a:latin typeface="Cambria Math" panose="02040503050406030204" pitchFamily="18" charset="0"/>
                          </a:rPr>
                          <m:t>𝑖</m:t>
                        </m:r>
                        <m:r>
                          <a:rPr lang="en-US" altLang="en-US" sz="2200" b="0" i="1" smtClean="0">
                            <a:latin typeface="Cambria Math" panose="02040503050406030204" pitchFamily="18" charset="0"/>
                          </a:rPr>
                          <m:t>+1</m:t>
                        </m:r>
                      </m:sub>
                    </m:sSub>
                    <m:r>
                      <a:rPr lang="en-US" altLang="en-US" sz="2200" b="0" i="1" smtClean="0">
                        <a:latin typeface="Cambria Math" panose="02040503050406030204" pitchFamily="18" charset="0"/>
                      </a:rPr>
                      <m:t>⋯</m:t>
                    </m:r>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𝑀</m:t>
                        </m:r>
                      </m:e>
                      <m:sub>
                        <m:r>
                          <a:rPr lang="en-US" altLang="en-US" sz="2200" b="0" i="1" smtClean="0">
                            <a:latin typeface="Cambria Math" panose="02040503050406030204" pitchFamily="18" charset="0"/>
                          </a:rPr>
                          <m:t>𝑗</m:t>
                        </m:r>
                      </m:sub>
                    </m:sSub>
                  </m:oMath>
                </a14:m>
                <a:endParaRPr lang="en-US" altLang="en-US" sz="2200" dirty="0"/>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199" y="1328473"/>
                <a:ext cx="8487697" cy="5124577"/>
              </a:xfrm>
              <a:blipFill>
                <a:blip r:embed="rId3"/>
                <a:stretch>
                  <a:fillRect l="-1078" t="-832"/>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21</a:t>
            </a:fld>
            <a:endParaRPr lang="en-US" altLang="en-US" sz="1400" dirty="0">
              <a:latin typeface="Tahoma" panose="020B0604030504040204" pitchFamily="34" charset="0"/>
            </a:endParaRPr>
          </a:p>
        </p:txBody>
      </p:sp>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491400" y="958320"/>
              <a:ext cx="8635320" cy="3217320"/>
            </p14:xfrm>
          </p:contentPart>
        </mc:Choice>
        <mc:Fallback>
          <p:pic>
            <p:nvPicPr>
              <p:cNvPr id="2" name="Ink 1"/>
              <p:cNvPicPr/>
              <p:nvPr/>
            </p:nvPicPr>
            <p:blipFill>
              <a:blip r:embed="rId5"/>
              <a:stretch>
                <a:fillRect/>
              </a:stretch>
            </p:blipFill>
            <p:spPr>
              <a:xfrm>
                <a:off x="483480" y="945360"/>
                <a:ext cx="8659440" cy="3244320"/>
              </a:xfrm>
              <a:prstGeom prst="rect">
                <a:avLst/>
              </a:prstGeom>
            </p:spPr>
          </p:pic>
        </mc:Fallback>
      </mc:AlternateContent>
    </p:spTree>
    <p:extLst>
      <p:ext uri="{BB962C8B-B14F-4D97-AF65-F5344CB8AC3E}">
        <p14:creationId xmlns:p14="http://schemas.microsoft.com/office/powerpoint/2010/main" val="5990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67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267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26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58097" y="274638"/>
            <a:ext cx="8686800" cy="1143000"/>
          </a:xfrm>
        </p:spPr>
        <p:txBody>
          <a:bodyPr/>
          <a:lstStyle/>
          <a:p>
            <a:pPr eaLnBrk="1" hangingPunct="1"/>
            <a:r>
              <a:rPr lang="en-US" altLang="en-US" sz="3600" dirty="0">
                <a:solidFill>
                  <a:srgbClr val="002060"/>
                </a:solidFill>
              </a:rPr>
              <a:t>Chain Matrix Multiplication</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199" y="1328473"/>
                <a:ext cx="8487697" cy="5124577"/>
              </a:xfrm>
            </p:spPr>
            <p:txBody>
              <a:bodyPr/>
              <a:lstStyle/>
              <a:p>
                <a:pPr marL="0" indent="0">
                  <a:buNone/>
                </a:pPr>
                <a:r>
                  <a:rPr lang="en-US" altLang="en-US" sz="2200" dirty="0">
                    <a:solidFill>
                      <a:schemeClr val="accent2"/>
                    </a:solidFill>
                  </a:rPr>
                  <a:t>Assumption: </a:t>
                </a:r>
                <a:r>
                  <a:rPr lang="en-US" altLang="en-US" sz="2200" dirty="0"/>
                  <a:t>Multiply </a:t>
                </a:r>
                <a14:m>
                  <m:oMath xmlns:m="http://schemas.openxmlformats.org/officeDocument/2006/math">
                    <m:r>
                      <a:rPr lang="en-US" altLang="en-US" sz="2200" b="0" i="1" smtClean="0">
                        <a:latin typeface="Cambria Math" panose="02040503050406030204" pitchFamily="18" charset="0"/>
                      </a:rPr>
                      <m:t>𝑎</m:t>
                    </m:r>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𝑏</m:t>
                    </m:r>
                  </m:oMath>
                </a14:m>
                <a:r>
                  <a:rPr lang="en-US" altLang="en-US" sz="2200" dirty="0"/>
                  <a:t> matrix with </a:t>
                </a:r>
                <a14:m>
                  <m:oMath xmlns:m="http://schemas.openxmlformats.org/officeDocument/2006/math">
                    <m:r>
                      <a:rPr lang="en-US" altLang="en-US" sz="2200" b="0" i="1" smtClean="0">
                        <a:latin typeface="Cambria Math" panose="02040503050406030204" pitchFamily="18" charset="0"/>
                      </a:rPr>
                      <m:t>𝑏</m:t>
                    </m:r>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𝑐</m:t>
                    </m:r>
                  </m:oMath>
                </a14:m>
                <a:r>
                  <a:rPr lang="en-US" altLang="en-US" sz="2200" dirty="0"/>
                  <a:t> matrix takes </a:t>
                </a:r>
                <a14:m>
                  <m:oMath xmlns:m="http://schemas.openxmlformats.org/officeDocument/2006/math">
                    <m:r>
                      <a:rPr lang="en-US" altLang="en-US" sz="2200" b="0" i="1" smtClean="0">
                        <a:latin typeface="Cambria Math" panose="02040503050406030204" pitchFamily="18" charset="0"/>
                      </a:rPr>
                      <m:t>𝑎𝑏𝑐</m:t>
                    </m:r>
                  </m:oMath>
                </a14:m>
                <a:r>
                  <a:rPr lang="en-US" altLang="en-US" sz="2200" dirty="0"/>
                  <a:t> time.</a:t>
                </a:r>
              </a:p>
              <a:p>
                <a:pPr marL="0" indent="0">
                  <a:buNone/>
                </a:pPr>
                <a:r>
                  <a:rPr lang="en-US" altLang="en-US" sz="2200" dirty="0">
                    <a:solidFill>
                      <a:schemeClr val="accent2"/>
                    </a:solidFill>
                  </a:rPr>
                  <a:t>Subproblems: </a:t>
                </a:r>
                <a14:m>
                  <m:oMath xmlns:m="http://schemas.openxmlformats.org/officeDocument/2006/math">
                    <m:r>
                      <a:rPr lang="en-US" altLang="en-US" sz="2200" b="0" i="1" smtClean="0">
                        <a:latin typeface="Cambria Math" panose="02040503050406030204" pitchFamily="18" charset="0"/>
                      </a:rPr>
                      <m:t>𝐶</m:t>
                    </m:r>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𝑖</m:t>
                    </m:r>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𝑗</m:t>
                    </m:r>
                    <m:r>
                      <a:rPr lang="en-US" altLang="en-US" sz="2200" b="0" i="1" smtClean="0">
                        <a:latin typeface="Cambria Math" panose="02040503050406030204" pitchFamily="18" charset="0"/>
                      </a:rPr>
                      <m:t>)</m:t>
                    </m:r>
                  </m:oMath>
                </a14:m>
                <a:r>
                  <a:rPr lang="en-US" altLang="en-US" sz="2200" dirty="0"/>
                  <a:t> – time to compute </a:t>
                </a:r>
                <a14:m>
                  <m:oMath xmlns:m="http://schemas.openxmlformats.org/officeDocument/2006/math">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𝑀</m:t>
                        </m:r>
                      </m:e>
                      <m:sub>
                        <m:r>
                          <a:rPr lang="en-US" altLang="en-US" sz="2200" b="0" i="1" smtClean="0">
                            <a:latin typeface="Cambria Math" panose="02040503050406030204" pitchFamily="18" charset="0"/>
                          </a:rPr>
                          <m:t>𝑖</m:t>
                        </m:r>
                      </m:sub>
                    </m:sSub>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𝑀</m:t>
                        </m:r>
                      </m:e>
                      <m:sub>
                        <m:r>
                          <a:rPr lang="en-US" altLang="en-US" sz="2200" b="0" i="1" smtClean="0">
                            <a:latin typeface="Cambria Math" panose="02040503050406030204" pitchFamily="18" charset="0"/>
                          </a:rPr>
                          <m:t>𝑖</m:t>
                        </m:r>
                        <m:r>
                          <a:rPr lang="en-US" altLang="en-US" sz="2200" b="0" i="1" smtClean="0">
                            <a:latin typeface="Cambria Math" panose="02040503050406030204" pitchFamily="18" charset="0"/>
                          </a:rPr>
                          <m:t>+1</m:t>
                        </m:r>
                      </m:sub>
                    </m:sSub>
                    <m:r>
                      <a:rPr lang="en-US" altLang="en-US" sz="2200" b="0" i="1" smtClean="0">
                        <a:latin typeface="Cambria Math" panose="02040503050406030204" pitchFamily="18" charset="0"/>
                      </a:rPr>
                      <m:t>⋯</m:t>
                    </m:r>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𝑀</m:t>
                        </m:r>
                      </m:e>
                      <m:sub>
                        <m:r>
                          <a:rPr lang="en-US" altLang="en-US" sz="2200" b="0" i="1" smtClean="0">
                            <a:latin typeface="Cambria Math" panose="02040503050406030204" pitchFamily="18" charset="0"/>
                          </a:rPr>
                          <m:t>𝑗</m:t>
                        </m:r>
                      </m:sub>
                    </m:sSub>
                  </m:oMath>
                </a14:m>
                <a:endParaRPr lang="en-US" altLang="en-US" sz="2200" dirty="0"/>
              </a:p>
              <a:p>
                <a:pPr marL="0" indent="0">
                  <a:buNone/>
                </a:pPr>
                <a:endParaRPr lang="en-US" altLang="en-US" sz="2200" dirty="0"/>
              </a:p>
              <a:p>
                <a:pPr marL="0" indent="0">
                  <a:buNone/>
                </a:pPr>
                <a:r>
                  <a:rPr lang="en-US" altLang="en-US" sz="2200" dirty="0">
                    <a:solidFill>
                      <a:schemeClr val="accent2"/>
                    </a:solidFill>
                  </a:rPr>
                  <a:t>Observation: </a:t>
                </a:r>
                <a:r>
                  <a:rPr lang="en-US" altLang="en-US" sz="2200" dirty="0"/>
                  <a:t>If the last multiplication in optimal solution is </a:t>
                </a:r>
              </a:p>
              <a:p>
                <a:pPr marL="0" indent="0">
                  <a:buNone/>
                </a:pPr>
                <a14:m>
                  <m:oMathPara xmlns:m="http://schemas.openxmlformats.org/officeDocument/2006/math">
                    <m:oMathParaPr>
                      <m:jc m:val="centerGroup"/>
                    </m:oMathParaPr>
                    <m:oMath xmlns:m="http://schemas.openxmlformats.org/officeDocument/2006/math">
                      <m:r>
                        <a:rPr lang="en-US" altLang="en-US" sz="2200" b="0" i="1" smtClean="0">
                          <a:latin typeface="Cambria Math" panose="02040503050406030204" pitchFamily="18" charset="0"/>
                        </a:rPr>
                        <m:t>(</m:t>
                      </m:r>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𝑀</m:t>
                          </m:r>
                        </m:e>
                        <m:sub>
                          <m:r>
                            <a:rPr lang="en-US" altLang="en-US" sz="2200" b="0" i="1" smtClean="0">
                              <a:latin typeface="Cambria Math" panose="02040503050406030204" pitchFamily="18" charset="0"/>
                            </a:rPr>
                            <m:t>𝑖</m:t>
                          </m:r>
                        </m:sub>
                      </m:sSub>
                      <m:r>
                        <a:rPr lang="en-US" altLang="en-US" sz="2200" b="0" i="1" smtClean="0">
                          <a:latin typeface="Cambria Math" panose="02040503050406030204" pitchFamily="18" charset="0"/>
                        </a:rPr>
                        <m:t>⋯</m:t>
                      </m:r>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𝑀</m:t>
                          </m:r>
                        </m:e>
                        <m:sub>
                          <m:r>
                            <a:rPr lang="en-US" altLang="en-US" sz="2200" b="0" i="1" smtClean="0">
                              <a:latin typeface="Cambria Math" panose="02040503050406030204" pitchFamily="18" charset="0"/>
                            </a:rPr>
                            <m:t>𝑘</m:t>
                          </m:r>
                        </m:sub>
                      </m:sSub>
                      <m:r>
                        <a:rPr lang="en-US" altLang="en-US" sz="2200" b="0" i="1" smtClean="0">
                          <a:latin typeface="Cambria Math" panose="02040503050406030204" pitchFamily="18" charset="0"/>
                        </a:rPr>
                        <m:t>)(</m:t>
                      </m:r>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𝑀</m:t>
                          </m:r>
                        </m:e>
                        <m:sub>
                          <m:r>
                            <a:rPr lang="en-US" altLang="en-US" sz="2200" b="0" i="1" smtClean="0">
                              <a:latin typeface="Cambria Math" panose="02040503050406030204" pitchFamily="18" charset="0"/>
                            </a:rPr>
                            <m:t>𝑘</m:t>
                          </m:r>
                          <m:r>
                            <a:rPr lang="en-US" altLang="en-US" sz="2200" b="0" i="1" smtClean="0">
                              <a:latin typeface="Cambria Math" panose="02040503050406030204" pitchFamily="18" charset="0"/>
                            </a:rPr>
                            <m:t>+1</m:t>
                          </m:r>
                        </m:sub>
                      </m:sSub>
                      <m:r>
                        <a:rPr lang="en-US" altLang="en-US" sz="2200" b="0" i="1" smtClean="0">
                          <a:latin typeface="Cambria Math" panose="02040503050406030204" pitchFamily="18" charset="0"/>
                        </a:rPr>
                        <m:t>⋯</m:t>
                      </m:r>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𝑀</m:t>
                          </m:r>
                        </m:e>
                        <m:sub>
                          <m:r>
                            <a:rPr lang="en-US" altLang="en-US" sz="2200" b="0" i="1" smtClean="0">
                              <a:latin typeface="Cambria Math" panose="02040503050406030204" pitchFamily="18" charset="0"/>
                            </a:rPr>
                            <m:t>𝑗</m:t>
                          </m:r>
                        </m:sub>
                      </m:sSub>
                      <m:r>
                        <a:rPr lang="en-US" altLang="en-US" sz="2200" b="0" i="1" smtClean="0">
                          <a:latin typeface="Cambria Math" panose="02040503050406030204" pitchFamily="18" charset="0"/>
                        </a:rPr>
                        <m:t>)</m:t>
                      </m:r>
                    </m:oMath>
                  </m:oMathPara>
                </a14:m>
                <a:endParaRPr lang="en-US" altLang="en-US" sz="2200" dirty="0"/>
              </a:p>
              <a:p>
                <a:pPr marL="0" indent="0">
                  <a:buNone/>
                </a:pPr>
                <a:r>
                  <a:rPr lang="en-US" altLang="en-US" sz="2200" dirty="0"/>
                  <a:t>Then, </a:t>
                </a:r>
                <a14:m>
                  <m:oMath xmlns:m="http://schemas.openxmlformats.org/officeDocument/2006/math">
                    <m:r>
                      <a:rPr lang="en-US" altLang="en-US" sz="2200" b="0" i="1" smtClean="0">
                        <a:latin typeface="Cambria Math" panose="02040503050406030204" pitchFamily="18" charset="0"/>
                      </a:rPr>
                      <m:t>𝐶</m:t>
                    </m:r>
                    <m:d>
                      <m:dPr>
                        <m:ctrlPr>
                          <a:rPr lang="en-US" altLang="en-US" sz="2200" b="0" i="1" smtClean="0">
                            <a:latin typeface="Cambria Math" panose="02040503050406030204" pitchFamily="18" charset="0"/>
                          </a:rPr>
                        </m:ctrlPr>
                      </m:dPr>
                      <m:e>
                        <m:r>
                          <a:rPr lang="en-US" altLang="en-US" sz="2200" b="0" i="1" smtClean="0">
                            <a:latin typeface="Cambria Math" panose="02040503050406030204" pitchFamily="18" charset="0"/>
                          </a:rPr>
                          <m:t>𝑖</m:t>
                        </m:r>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𝑗</m:t>
                        </m:r>
                      </m:e>
                    </m:d>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𝐶</m:t>
                    </m:r>
                    <m:d>
                      <m:dPr>
                        <m:ctrlPr>
                          <a:rPr lang="en-US" altLang="en-US" sz="2200" b="0" i="1" smtClean="0">
                            <a:latin typeface="Cambria Math" panose="02040503050406030204" pitchFamily="18" charset="0"/>
                          </a:rPr>
                        </m:ctrlPr>
                      </m:dPr>
                      <m:e>
                        <m:r>
                          <a:rPr lang="en-US" altLang="en-US" sz="2200" b="0" i="1" smtClean="0">
                            <a:latin typeface="Cambria Math" panose="02040503050406030204" pitchFamily="18" charset="0"/>
                          </a:rPr>
                          <m:t>𝑖</m:t>
                        </m:r>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𝑘</m:t>
                        </m:r>
                      </m:e>
                    </m:d>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𝐶</m:t>
                    </m:r>
                    <m:d>
                      <m:dPr>
                        <m:ctrlPr>
                          <a:rPr lang="en-US" altLang="en-US" sz="2200" b="0" i="1" smtClean="0">
                            <a:latin typeface="Cambria Math" panose="02040503050406030204" pitchFamily="18" charset="0"/>
                          </a:rPr>
                        </m:ctrlPr>
                      </m:dPr>
                      <m:e>
                        <m:r>
                          <a:rPr lang="en-US" altLang="en-US" sz="2200" b="0" i="1" smtClean="0">
                            <a:latin typeface="Cambria Math" panose="02040503050406030204" pitchFamily="18" charset="0"/>
                          </a:rPr>
                          <m:t>𝑘</m:t>
                        </m:r>
                        <m:r>
                          <a:rPr lang="en-US" altLang="en-US" sz="2200" b="0" i="1" smtClean="0">
                            <a:latin typeface="Cambria Math" panose="02040503050406030204" pitchFamily="18" charset="0"/>
                          </a:rPr>
                          <m:t>+1,</m:t>
                        </m:r>
                        <m:r>
                          <a:rPr lang="en-US" altLang="en-US" sz="2200" b="0" i="1" smtClean="0">
                            <a:latin typeface="Cambria Math" panose="02040503050406030204" pitchFamily="18" charset="0"/>
                          </a:rPr>
                          <m:t>𝑗</m:t>
                        </m:r>
                      </m:e>
                    </m:d>
                    <m:r>
                      <a:rPr lang="en-US" altLang="en-US" sz="2200" b="0" i="1" smtClean="0">
                        <a:latin typeface="Cambria Math" panose="02040503050406030204" pitchFamily="18" charset="0"/>
                      </a:rPr>
                      <m:t>+</m:t>
                    </m:r>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𝑚</m:t>
                        </m:r>
                      </m:e>
                      <m:sub>
                        <m:r>
                          <a:rPr lang="en-US" altLang="en-US" sz="2200" b="0" i="1" smtClean="0">
                            <a:latin typeface="Cambria Math" panose="02040503050406030204" pitchFamily="18" charset="0"/>
                          </a:rPr>
                          <m:t>𝑖</m:t>
                        </m:r>
                      </m:sub>
                    </m:sSub>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𝑚</m:t>
                        </m:r>
                      </m:e>
                      <m:sub>
                        <m:r>
                          <a:rPr lang="en-US" altLang="en-US" sz="2200" b="0" i="1" smtClean="0">
                            <a:latin typeface="Cambria Math" panose="02040503050406030204" pitchFamily="18" charset="0"/>
                          </a:rPr>
                          <m:t>𝑘</m:t>
                        </m:r>
                        <m:r>
                          <a:rPr lang="en-US" altLang="en-US" sz="2200" b="0" i="1" smtClean="0">
                            <a:latin typeface="Cambria Math" panose="02040503050406030204" pitchFamily="18" charset="0"/>
                          </a:rPr>
                          <m:t>+1</m:t>
                        </m:r>
                      </m:sub>
                    </m:sSub>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𝑚</m:t>
                        </m:r>
                      </m:e>
                      <m:sub>
                        <m:r>
                          <a:rPr lang="en-US" altLang="en-US" sz="2200" b="0" i="1" smtClean="0">
                            <a:latin typeface="Cambria Math" panose="02040503050406030204" pitchFamily="18" charset="0"/>
                          </a:rPr>
                          <m:t>𝑗</m:t>
                        </m:r>
                      </m:sub>
                    </m:sSub>
                  </m:oMath>
                </a14:m>
                <a:endParaRPr lang="en-US" altLang="en-US" sz="2200" dirty="0"/>
              </a:p>
              <a:p>
                <a:pPr marL="0" indent="0">
                  <a:buNone/>
                </a:pPr>
                <a:endParaRPr lang="en-US" altLang="en-US" sz="2200" dirty="0">
                  <a:solidFill>
                    <a:schemeClr val="accent2"/>
                  </a:solidFill>
                </a:endParaRPr>
              </a:p>
              <a:p>
                <a:pPr marL="0" indent="0">
                  <a:buNone/>
                </a:pPr>
                <a:r>
                  <a:rPr lang="en-US" altLang="en-US" sz="2200" dirty="0">
                    <a:solidFill>
                      <a:schemeClr val="accent2"/>
                    </a:solidFill>
                  </a:rPr>
                  <a:t>Algorithm</a:t>
                </a:r>
                <a:r>
                  <a:rPr lang="en-US" altLang="en-US" sz="2200" dirty="0">
                    <a:solidFill>
                      <a:srgbClr val="000000"/>
                    </a:solidFill>
                  </a:rPr>
                  <a:t>:</a:t>
                </a:r>
              </a:p>
              <a:p>
                <a:pPr marL="0" indent="0">
                  <a:buNone/>
                </a:pPr>
                <a:endParaRPr lang="en-US" altLang="en-US" sz="2200" dirty="0"/>
              </a:p>
              <a:p>
                <a:pPr marL="0" indent="0">
                  <a:buNone/>
                </a:pPr>
                <a:endParaRPr lang="en-US" altLang="en-US" sz="2200" dirty="0"/>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199" y="1328473"/>
                <a:ext cx="8487697" cy="5124577"/>
              </a:xfrm>
              <a:blipFill>
                <a:blip r:embed="rId3"/>
                <a:stretch>
                  <a:fillRect l="-934" t="-713"/>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22</a:t>
            </a:fld>
            <a:endParaRPr lang="en-US" altLang="en-US" sz="1400" dirty="0">
              <a:latin typeface="Tahoma" panose="020B0604030504040204" pitchFamily="34" charset="0"/>
            </a:endParaRPr>
          </a:p>
        </p:txBody>
      </p:sp>
      <mc:AlternateContent xmlns:mc="http://schemas.openxmlformats.org/markup-compatibility/2006" xmlns:a14="http://schemas.microsoft.com/office/drawing/2010/main">
        <mc:Choice Requires="a14">
          <p:sp>
            <p:nvSpPr>
              <p:cNvPr id="5" name="Text Box 5">
                <a:extLst>
                  <a:ext uri="{FF2B5EF4-FFF2-40B4-BE49-F238E27FC236}">
                    <a16:creationId xmlns:a16="http://schemas.microsoft.com/office/drawing/2014/main" id="{DFABAB58-5306-400C-92A7-E597AD32DDAF}"/>
                  </a:ext>
                </a:extLst>
              </p:cNvPr>
              <p:cNvSpPr txBox="1">
                <a:spLocks noChangeArrowheads="1"/>
              </p:cNvSpPr>
              <p:nvPr/>
            </p:nvSpPr>
            <p:spPr bwMode="auto">
              <a:xfrm>
                <a:off x="457198" y="4716421"/>
                <a:ext cx="8001000" cy="1490408"/>
              </a:xfrm>
              <a:prstGeom prst="rect">
                <a:avLst/>
              </a:prstGeom>
              <a:solidFill>
                <a:srgbClr val="FFCF01">
                  <a:alpha val="36078"/>
                </a:srgbClr>
              </a:solidFill>
              <a:ln>
                <a:noFill/>
              </a:ln>
              <a:effectLst/>
              <a:extLst>
                <a:ext uri="{91240B29-F687-4F45-9708-019B960494DF}">
                  <a14:hiddenLine w="9525">
                    <a:solidFill>
                      <a:schemeClr val="bg2"/>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182880" tIns="91440" rIns="137160" bIns="91440">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1600" b="1" dirty="0">
                    <a:latin typeface="Courier New" panose="02070309020205020404" pitchFamily="49" charset="0"/>
                  </a:rPr>
                  <a:t>Set C(</a:t>
                </a:r>
                <a:r>
                  <a:rPr lang="en-US" altLang="en-US" sz="1600" b="1" dirty="0" err="1">
                    <a:latin typeface="Courier New" panose="02070309020205020404" pitchFamily="49" charset="0"/>
                  </a:rPr>
                  <a:t>i,i</a:t>
                </a:r>
                <a:r>
                  <a:rPr lang="en-US" altLang="en-US" sz="1600" b="1" dirty="0">
                    <a:latin typeface="Courier New" panose="02070309020205020404" pitchFamily="49" charset="0"/>
                  </a:rPr>
                  <a:t>) = 0 for all I = 1,2,...,n</a:t>
                </a:r>
              </a:p>
              <a:p>
                <a:pPr algn="l"/>
                <a:endParaRPr lang="en-US" altLang="en-US" sz="1600" b="1" dirty="0">
                  <a:latin typeface="Courier New" panose="02070309020205020404" pitchFamily="49" charset="0"/>
                </a:endParaRPr>
              </a:p>
              <a:p>
                <a:pPr algn="l"/>
                <a:r>
                  <a:rPr lang="en-US" altLang="en-US" sz="1600" b="1" dirty="0">
                    <a:solidFill>
                      <a:srgbClr val="0033CC"/>
                    </a:solidFill>
                    <a:latin typeface="Courier New" panose="02070309020205020404" pitchFamily="49" charset="0"/>
                  </a:rPr>
                  <a:t>for</a:t>
                </a:r>
                <a:r>
                  <a:rPr lang="en-US" altLang="en-US" sz="1600" b="1" dirty="0">
                    <a:solidFill>
                      <a:schemeClr val="tx1"/>
                    </a:solidFill>
                    <a:latin typeface="Courier New" panose="02070309020205020404" pitchFamily="49" charset="0"/>
                  </a:rPr>
                  <a:t> s = 1,...,n-1</a:t>
                </a:r>
              </a:p>
              <a:p>
                <a:pPr algn="l"/>
                <a:r>
                  <a:rPr lang="en-US" altLang="en-US" sz="1600" b="1" dirty="0">
                    <a:latin typeface="Courier New" panose="02070309020205020404" pitchFamily="49" charset="0"/>
                  </a:rPr>
                  <a:t>   </a:t>
                </a:r>
                <a:r>
                  <a:rPr lang="en-US" altLang="en-US" sz="1600" b="1" dirty="0">
                    <a:solidFill>
                      <a:srgbClr val="0033CC"/>
                    </a:solidFill>
                    <a:latin typeface="Courier New" panose="02070309020205020404" pitchFamily="49" charset="0"/>
                  </a:rPr>
                  <a:t>for</a:t>
                </a:r>
                <a:r>
                  <a:rPr lang="en-US" altLang="en-US" sz="1600" b="1" dirty="0">
                    <a:latin typeface="Courier New" panose="02070309020205020404" pitchFamily="49" charset="0"/>
                  </a:rPr>
                  <a:t> </a:t>
                </a:r>
                <a:r>
                  <a:rPr lang="en-US" altLang="en-US" sz="1600" b="1" dirty="0" err="1">
                    <a:latin typeface="Courier New" panose="02070309020205020404" pitchFamily="49" charset="0"/>
                  </a:rPr>
                  <a:t>i</a:t>
                </a:r>
                <a:r>
                  <a:rPr lang="en-US" altLang="en-US" sz="1600" b="1" dirty="0">
                    <a:latin typeface="Courier New" panose="02070309020205020404" pitchFamily="49" charset="0"/>
                  </a:rPr>
                  <a:t> = 1,…,n-1</a:t>
                </a:r>
              </a:p>
              <a:p>
                <a:pPr algn="l"/>
                <a:r>
                  <a:rPr lang="en-US" altLang="en-US" sz="1600" b="1" dirty="0">
                    <a:solidFill>
                      <a:schemeClr val="tx1"/>
                    </a:solidFill>
                    <a:latin typeface="Courier New" panose="02070309020205020404" pitchFamily="49" charset="0"/>
                  </a:rPr>
                  <a:t>      C(</a:t>
                </a:r>
                <a:r>
                  <a:rPr lang="en-US" altLang="en-US" sz="1600" b="1" dirty="0" err="1">
                    <a:solidFill>
                      <a:schemeClr val="tx1"/>
                    </a:solidFill>
                    <a:latin typeface="Courier New" panose="02070309020205020404" pitchFamily="49" charset="0"/>
                  </a:rPr>
                  <a:t>i,i+s</a:t>
                </a:r>
                <a:r>
                  <a:rPr lang="en-US" altLang="en-US" sz="1600" b="1" dirty="0">
                    <a:solidFill>
                      <a:schemeClr val="tx1"/>
                    </a:solidFill>
                    <a:latin typeface="Courier New" panose="02070309020205020404" pitchFamily="49" charset="0"/>
                  </a:rPr>
                  <a:t>) =</a:t>
                </a:r>
                <a14:m>
                  <m:oMath xmlns:m="http://schemas.openxmlformats.org/officeDocument/2006/math">
                    <m:func>
                      <m:funcPr>
                        <m:ctrlPr>
                          <a:rPr lang="en-US" altLang="en-US" sz="1600" i="1">
                            <a:solidFill>
                              <a:srgbClr val="000000"/>
                            </a:solidFill>
                            <a:latin typeface="Cambria Math" panose="02040503050406030204" pitchFamily="18" charset="0"/>
                          </a:rPr>
                        </m:ctrlPr>
                      </m:funcPr>
                      <m:fName>
                        <m:limLow>
                          <m:limLowPr>
                            <m:ctrlPr>
                              <a:rPr lang="en-US" altLang="en-US" sz="1600" i="1">
                                <a:solidFill>
                                  <a:srgbClr val="000000"/>
                                </a:solidFill>
                                <a:latin typeface="Cambria Math" panose="02040503050406030204" pitchFamily="18" charset="0"/>
                              </a:rPr>
                            </m:ctrlPr>
                          </m:limLowPr>
                          <m:e>
                            <m:r>
                              <m:rPr>
                                <m:sty m:val="p"/>
                              </m:rPr>
                              <a:rPr lang="en-US" altLang="en-US" sz="1600">
                                <a:solidFill>
                                  <a:srgbClr val="000000"/>
                                </a:solidFill>
                                <a:latin typeface="Cambria Math" panose="02040503050406030204" pitchFamily="18" charset="0"/>
                              </a:rPr>
                              <m:t>min</m:t>
                            </m:r>
                          </m:e>
                          <m:lim>
                            <m:r>
                              <a:rPr lang="en-US" altLang="en-US" sz="1600" b="0" i="1" smtClean="0">
                                <a:solidFill>
                                  <a:srgbClr val="000000"/>
                                </a:solidFill>
                                <a:latin typeface="Cambria Math" panose="02040503050406030204" pitchFamily="18" charset="0"/>
                              </a:rPr>
                              <m:t>𝑖</m:t>
                            </m:r>
                            <m:r>
                              <a:rPr lang="en-US" altLang="en-US" sz="1600" b="0" i="1" smtClean="0">
                                <a:solidFill>
                                  <a:srgbClr val="000000"/>
                                </a:solidFill>
                                <a:latin typeface="Cambria Math" panose="02040503050406030204" pitchFamily="18" charset="0"/>
                              </a:rPr>
                              <m:t>&lt;</m:t>
                            </m:r>
                            <m:r>
                              <a:rPr lang="en-US" altLang="en-US" sz="1600" b="0" i="1" smtClean="0">
                                <a:solidFill>
                                  <a:srgbClr val="000000"/>
                                </a:solidFill>
                                <a:latin typeface="Cambria Math" panose="02040503050406030204" pitchFamily="18" charset="0"/>
                              </a:rPr>
                              <m:t>𝑘</m:t>
                            </m:r>
                            <m:r>
                              <a:rPr lang="en-US" altLang="en-US" sz="1600" b="0" i="1" smtClean="0">
                                <a:solidFill>
                                  <a:srgbClr val="000000"/>
                                </a:solidFill>
                                <a:latin typeface="Cambria Math" panose="02040503050406030204" pitchFamily="18" charset="0"/>
                              </a:rPr>
                              <m:t>&lt;</m:t>
                            </m:r>
                            <m:r>
                              <a:rPr lang="en-US" altLang="en-US" sz="1600" b="0" i="1" smtClean="0">
                                <a:solidFill>
                                  <a:srgbClr val="000000"/>
                                </a:solidFill>
                                <a:latin typeface="Cambria Math" panose="02040503050406030204" pitchFamily="18" charset="0"/>
                              </a:rPr>
                              <m:t>𝑖</m:t>
                            </m:r>
                            <m:r>
                              <a:rPr lang="en-US" altLang="en-US" sz="1600" b="0" i="1" smtClean="0">
                                <a:solidFill>
                                  <a:srgbClr val="000000"/>
                                </a:solidFill>
                                <a:latin typeface="Cambria Math" panose="02040503050406030204" pitchFamily="18" charset="0"/>
                              </a:rPr>
                              <m:t>+</m:t>
                            </m:r>
                            <m:r>
                              <a:rPr lang="en-US" altLang="en-US" sz="1600" b="0" i="1" smtClean="0">
                                <a:solidFill>
                                  <a:srgbClr val="000000"/>
                                </a:solidFill>
                                <a:latin typeface="Cambria Math" panose="02040503050406030204" pitchFamily="18" charset="0"/>
                              </a:rPr>
                              <m:t>𝑠</m:t>
                            </m:r>
                          </m:lim>
                        </m:limLow>
                      </m:fName>
                      <m:e>
                        <m:r>
                          <a:rPr lang="en-US" altLang="en-US" sz="1600" b="0" i="1" smtClean="0">
                            <a:solidFill>
                              <a:srgbClr val="000000"/>
                            </a:solidFill>
                            <a:latin typeface="Cambria Math" panose="02040503050406030204" pitchFamily="18" charset="0"/>
                          </a:rPr>
                          <m:t>𝐶</m:t>
                        </m:r>
                        <m:d>
                          <m:dPr>
                            <m:ctrlPr>
                              <a:rPr lang="en-US" altLang="en-US" sz="1600" i="1">
                                <a:solidFill>
                                  <a:srgbClr val="000000"/>
                                </a:solidFill>
                                <a:latin typeface="Cambria Math" panose="02040503050406030204" pitchFamily="18" charset="0"/>
                              </a:rPr>
                            </m:ctrlPr>
                          </m:dPr>
                          <m:e>
                            <m:r>
                              <a:rPr lang="en-US" altLang="en-US" sz="1600" b="0" i="1" smtClean="0">
                                <a:solidFill>
                                  <a:srgbClr val="000000"/>
                                </a:solidFill>
                                <a:latin typeface="Cambria Math" panose="02040503050406030204" pitchFamily="18" charset="0"/>
                              </a:rPr>
                              <m:t>𝑖</m:t>
                            </m:r>
                            <m:r>
                              <a:rPr lang="en-US" altLang="en-US" sz="1600" i="1">
                                <a:solidFill>
                                  <a:srgbClr val="000000"/>
                                </a:solidFill>
                                <a:latin typeface="Cambria Math" panose="02040503050406030204" pitchFamily="18" charset="0"/>
                              </a:rPr>
                              <m:t>,</m:t>
                            </m:r>
                            <m:r>
                              <a:rPr lang="en-US" altLang="en-US" sz="1600" b="0" i="1" smtClean="0">
                                <a:solidFill>
                                  <a:srgbClr val="000000"/>
                                </a:solidFill>
                                <a:latin typeface="Cambria Math" panose="02040503050406030204" pitchFamily="18" charset="0"/>
                              </a:rPr>
                              <m:t>𝑘</m:t>
                            </m:r>
                          </m:e>
                        </m:d>
                        <m:r>
                          <a:rPr lang="en-US" altLang="en-US" sz="1600" i="1">
                            <a:solidFill>
                              <a:srgbClr val="000000"/>
                            </a:solidFill>
                            <a:latin typeface="Cambria Math" panose="02040503050406030204" pitchFamily="18" charset="0"/>
                          </a:rPr>
                          <m:t>+</m:t>
                        </m:r>
                        <m:r>
                          <a:rPr lang="en-US" altLang="en-US" sz="1600" b="0" i="1" smtClean="0">
                            <a:solidFill>
                              <a:srgbClr val="000000"/>
                            </a:solidFill>
                            <a:latin typeface="Cambria Math" panose="02040503050406030204" pitchFamily="18" charset="0"/>
                          </a:rPr>
                          <m:t>𝐶</m:t>
                        </m:r>
                        <m:d>
                          <m:dPr>
                            <m:ctrlPr>
                              <a:rPr lang="en-US" altLang="en-US" sz="1600" b="0" i="1" smtClean="0">
                                <a:solidFill>
                                  <a:srgbClr val="000000"/>
                                </a:solidFill>
                                <a:latin typeface="Cambria Math" panose="02040503050406030204" pitchFamily="18" charset="0"/>
                              </a:rPr>
                            </m:ctrlPr>
                          </m:dPr>
                          <m:e>
                            <m:r>
                              <a:rPr lang="en-US" altLang="en-US" sz="1600" b="0" i="1" smtClean="0">
                                <a:solidFill>
                                  <a:srgbClr val="000000"/>
                                </a:solidFill>
                                <a:latin typeface="Cambria Math" panose="02040503050406030204" pitchFamily="18" charset="0"/>
                              </a:rPr>
                              <m:t>𝑘</m:t>
                            </m:r>
                            <m:r>
                              <a:rPr lang="en-US" altLang="en-US" sz="1600" b="0" i="1" smtClean="0">
                                <a:solidFill>
                                  <a:srgbClr val="000000"/>
                                </a:solidFill>
                                <a:latin typeface="Cambria Math" panose="02040503050406030204" pitchFamily="18" charset="0"/>
                              </a:rPr>
                              <m:t>+1,</m:t>
                            </m:r>
                            <m:r>
                              <a:rPr lang="en-US" altLang="en-US" sz="1600" b="0" i="1" smtClean="0">
                                <a:solidFill>
                                  <a:srgbClr val="000000"/>
                                </a:solidFill>
                                <a:latin typeface="Cambria Math" panose="02040503050406030204" pitchFamily="18" charset="0"/>
                              </a:rPr>
                              <m:t>𝑖</m:t>
                            </m:r>
                            <m:r>
                              <a:rPr lang="en-US" altLang="en-US" sz="1600" b="0" i="1" smtClean="0">
                                <a:solidFill>
                                  <a:srgbClr val="000000"/>
                                </a:solidFill>
                                <a:latin typeface="Cambria Math" panose="02040503050406030204" pitchFamily="18" charset="0"/>
                              </a:rPr>
                              <m:t>+</m:t>
                            </m:r>
                            <m:r>
                              <a:rPr lang="en-US" altLang="en-US" sz="1600" b="0" i="1" smtClean="0">
                                <a:solidFill>
                                  <a:srgbClr val="000000"/>
                                </a:solidFill>
                                <a:latin typeface="Cambria Math" panose="02040503050406030204" pitchFamily="18" charset="0"/>
                              </a:rPr>
                              <m:t>𝑠</m:t>
                            </m:r>
                          </m:e>
                        </m:d>
                        <m:r>
                          <a:rPr lang="en-US" altLang="en-US" sz="1600" b="0" i="1" smtClean="0">
                            <a:solidFill>
                              <a:srgbClr val="000000"/>
                            </a:solidFill>
                            <a:latin typeface="Cambria Math" panose="02040503050406030204" pitchFamily="18" charset="0"/>
                          </a:rPr>
                          <m:t>+</m:t>
                        </m:r>
                        <m:sSub>
                          <m:sSubPr>
                            <m:ctrlPr>
                              <a:rPr lang="en-US" altLang="en-US" sz="1600" b="0" i="1" smtClean="0">
                                <a:solidFill>
                                  <a:srgbClr val="000000"/>
                                </a:solidFill>
                                <a:latin typeface="Cambria Math" panose="02040503050406030204" pitchFamily="18" charset="0"/>
                              </a:rPr>
                            </m:ctrlPr>
                          </m:sSubPr>
                          <m:e>
                            <m:r>
                              <a:rPr lang="en-US" altLang="en-US" sz="1600" b="0" i="1" smtClean="0">
                                <a:solidFill>
                                  <a:srgbClr val="000000"/>
                                </a:solidFill>
                                <a:latin typeface="Cambria Math" panose="02040503050406030204" pitchFamily="18" charset="0"/>
                              </a:rPr>
                              <m:t>𝑚</m:t>
                            </m:r>
                          </m:e>
                          <m:sub>
                            <m:r>
                              <a:rPr lang="en-US" altLang="en-US" sz="1600" b="0" i="1" smtClean="0">
                                <a:solidFill>
                                  <a:srgbClr val="000000"/>
                                </a:solidFill>
                                <a:latin typeface="Cambria Math" panose="02040503050406030204" pitchFamily="18" charset="0"/>
                              </a:rPr>
                              <m:t>𝑖</m:t>
                            </m:r>
                          </m:sub>
                        </m:sSub>
                        <m:sSub>
                          <m:sSubPr>
                            <m:ctrlPr>
                              <a:rPr lang="en-US" altLang="en-US" sz="1600" b="0" i="1" smtClean="0">
                                <a:solidFill>
                                  <a:srgbClr val="000000"/>
                                </a:solidFill>
                                <a:latin typeface="Cambria Math" panose="02040503050406030204" pitchFamily="18" charset="0"/>
                              </a:rPr>
                            </m:ctrlPr>
                          </m:sSubPr>
                          <m:e>
                            <m:r>
                              <a:rPr lang="en-US" altLang="en-US" sz="1600" b="0" i="1" smtClean="0">
                                <a:solidFill>
                                  <a:srgbClr val="000000"/>
                                </a:solidFill>
                                <a:latin typeface="Cambria Math" panose="02040503050406030204" pitchFamily="18" charset="0"/>
                              </a:rPr>
                              <m:t>𝑚</m:t>
                            </m:r>
                          </m:e>
                          <m:sub>
                            <m:r>
                              <a:rPr lang="en-US" altLang="en-US" sz="1600" b="0" i="1" smtClean="0">
                                <a:solidFill>
                                  <a:srgbClr val="000000"/>
                                </a:solidFill>
                                <a:latin typeface="Cambria Math" panose="02040503050406030204" pitchFamily="18" charset="0"/>
                              </a:rPr>
                              <m:t>𝑘</m:t>
                            </m:r>
                            <m:r>
                              <a:rPr lang="en-US" altLang="en-US" sz="1600" b="0" i="1" smtClean="0">
                                <a:solidFill>
                                  <a:srgbClr val="000000"/>
                                </a:solidFill>
                                <a:latin typeface="Cambria Math" panose="02040503050406030204" pitchFamily="18" charset="0"/>
                              </a:rPr>
                              <m:t>+1</m:t>
                            </m:r>
                          </m:sub>
                        </m:sSub>
                        <m:sSub>
                          <m:sSubPr>
                            <m:ctrlPr>
                              <a:rPr lang="en-US" altLang="en-US" sz="1600" b="0" i="1" smtClean="0">
                                <a:solidFill>
                                  <a:srgbClr val="000000"/>
                                </a:solidFill>
                                <a:latin typeface="Cambria Math" panose="02040503050406030204" pitchFamily="18" charset="0"/>
                              </a:rPr>
                            </m:ctrlPr>
                          </m:sSubPr>
                          <m:e>
                            <m:r>
                              <a:rPr lang="en-US" altLang="en-US" sz="1600" b="0" i="1" smtClean="0">
                                <a:solidFill>
                                  <a:srgbClr val="000000"/>
                                </a:solidFill>
                                <a:latin typeface="Cambria Math" panose="02040503050406030204" pitchFamily="18" charset="0"/>
                              </a:rPr>
                              <m:t>𝑚</m:t>
                            </m:r>
                          </m:e>
                          <m:sub>
                            <m:r>
                              <a:rPr lang="en-US" altLang="en-US" sz="1600" b="0" i="1" smtClean="0">
                                <a:solidFill>
                                  <a:srgbClr val="000000"/>
                                </a:solidFill>
                                <a:latin typeface="Cambria Math" panose="02040503050406030204" pitchFamily="18" charset="0"/>
                              </a:rPr>
                              <m:t>𝑖</m:t>
                            </m:r>
                            <m:r>
                              <a:rPr lang="en-US" altLang="en-US" sz="1600" b="0" i="1" smtClean="0">
                                <a:solidFill>
                                  <a:srgbClr val="000000"/>
                                </a:solidFill>
                                <a:latin typeface="Cambria Math" panose="02040503050406030204" pitchFamily="18" charset="0"/>
                              </a:rPr>
                              <m:t>+</m:t>
                            </m:r>
                            <m:r>
                              <a:rPr lang="en-US" altLang="en-US" sz="1600" b="0" i="1" smtClean="0">
                                <a:solidFill>
                                  <a:srgbClr val="000000"/>
                                </a:solidFill>
                                <a:latin typeface="Cambria Math" panose="02040503050406030204" pitchFamily="18" charset="0"/>
                              </a:rPr>
                              <m:t>𝑠</m:t>
                            </m:r>
                          </m:sub>
                        </m:sSub>
                      </m:e>
                    </m:func>
                  </m:oMath>
                </a14:m>
                <a:endParaRPr lang="en-US" altLang="en-US" sz="1600" b="1" dirty="0">
                  <a:solidFill>
                    <a:schemeClr val="tx1"/>
                  </a:solidFill>
                  <a:latin typeface="Courier New" panose="02070309020205020404" pitchFamily="49" charset="0"/>
                </a:endParaRPr>
              </a:p>
            </p:txBody>
          </p:sp>
        </mc:Choice>
        <mc:Fallback xmlns="">
          <p:sp>
            <p:nvSpPr>
              <p:cNvPr id="5" name="Text Box 5">
                <a:extLst>
                  <a:ext uri="{FF2B5EF4-FFF2-40B4-BE49-F238E27FC236}">
                    <a16:creationId xmlns:a16="http://schemas.microsoft.com/office/drawing/2014/main" id="{DFABAB58-5306-400C-92A7-E597AD32DDAF}"/>
                  </a:ext>
                </a:extLst>
              </p:cNvPr>
              <p:cNvSpPr txBox="1">
                <a:spLocks noRot="1" noChangeAspect="1" noMove="1" noResize="1" noEditPoints="1" noAdjustHandles="1" noChangeArrowheads="1" noChangeShapeType="1" noTextEdit="1"/>
              </p:cNvSpPr>
              <p:nvPr/>
            </p:nvSpPr>
            <p:spPr bwMode="auto">
              <a:xfrm>
                <a:off x="457198" y="4716421"/>
                <a:ext cx="8001000" cy="1490408"/>
              </a:xfrm>
              <a:prstGeom prst="rect">
                <a:avLst/>
              </a:prstGeom>
              <a:blipFill>
                <a:blip r:embed="rId4"/>
                <a:stretch>
                  <a:fillRect/>
                </a:stretch>
              </a:blip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2" name="Ink 1"/>
              <p14:cNvContentPartPr/>
              <p14:nvPr/>
            </p14:nvContentPartPr>
            <p14:xfrm>
              <a:off x="423360" y="654840"/>
              <a:ext cx="8476920" cy="5428440"/>
            </p14:xfrm>
          </p:contentPart>
        </mc:Choice>
        <mc:Fallback>
          <p:pic>
            <p:nvPicPr>
              <p:cNvPr id="2" name="Ink 1"/>
              <p:cNvPicPr/>
              <p:nvPr/>
            </p:nvPicPr>
            <p:blipFill>
              <a:blip r:embed="rId6"/>
              <a:stretch>
                <a:fillRect/>
              </a:stretch>
            </p:blipFill>
            <p:spPr>
              <a:xfrm>
                <a:off x="407160" y="639000"/>
                <a:ext cx="8498160" cy="5460480"/>
              </a:xfrm>
              <a:prstGeom prst="rect">
                <a:avLst/>
              </a:prstGeom>
            </p:spPr>
          </p:pic>
        </mc:Fallback>
      </mc:AlternateContent>
    </p:spTree>
    <p:extLst>
      <p:ext uri="{BB962C8B-B14F-4D97-AF65-F5344CB8AC3E}">
        <p14:creationId xmlns:p14="http://schemas.microsoft.com/office/powerpoint/2010/main" val="32045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267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2675">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58097" y="274638"/>
            <a:ext cx="8686800" cy="1143000"/>
          </a:xfrm>
        </p:spPr>
        <p:txBody>
          <a:bodyPr/>
          <a:lstStyle/>
          <a:p>
            <a:pPr eaLnBrk="1" hangingPunct="1"/>
            <a:r>
              <a:rPr lang="en-US" altLang="en-US" sz="3600" dirty="0">
                <a:solidFill>
                  <a:srgbClr val="002060"/>
                </a:solidFill>
              </a:rPr>
              <a:t>Common Subproblems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328474"/>
                <a:ext cx="8229600" cy="4797690"/>
              </a:xfrm>
            </p:spPr>
            <p:txBody>
              <a:bodyPr/>
              <a:lstStyle/>
              <a:p>
                <a:r>
                  <a:rPr lang="en-US" altLang="en-US" sz="2200" dirty="0">
                    <a:solidFill>
                      <a:srgbClr val="000000"/>
                    </a:solidFill>
                    <a:latin typeface="Arial"/>
                  </a:rPr>
                  <a:t>OPT(</a:t>
                </a:r>
                <a:r>
                  <a:rPr lang="en-US" altLang="en-US" sz="2200" dirty="0" err="1">
                    <a:solidFill>
                      <a:srgbClr val="000000"/>
                    </a:solidFill>
                    <a:latin typeface="Arial"/>
                  </a:rPr>
                  <a:t>i</a:t>
                </a:r>
                <a:r>
                  <a:rPr lang="en-US" altLang="en-US" sz="2200" dirty="0">
                    <a:solidFill>
                      <a:srgbClr val="000000"/>
                    </a:solidFill>
                    <a:latin typeface="Arial"/>
                  </a:rPr>
                  <a:t>) – opt solution using </a:t>
                </a:r>
                <a14:m>
                  <m:oMath xmlns:m="http://schemas.openxmlformats.org/officeDocument/2006/math">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𝑥</m:t>
                        </m:r>
                      </m:e>
                      <m:sub>
                        <m:r>
                          <a:rPr lang="en-US" altLang="en-US" sz="2200" b="0" i="1" smtClean="0">
                            <a:solidFill>
                              <a:srgbClr val="000000"/>
                            </a:solidFill>
                            <a:latin typeface="Cambria Math" panose="02040503050406030204" pitchFamily="18" charset="0"/>
                          </a:rPr>
                          <m:t>1</m:t>
                        </m:r>
                      </m:sub>
                    </m:sSub>
                    <m:r>
                      <a:rPr lang="en-US" altLang="en-US" sz="2200" b="0" i="1" smtClean="0">
                        <a:solidFill>
                          <a:srgbClr val="000000"/>
                        </a:solidFill>
                        <a:latin typeface="Cambria Math" panose="02040503050406030204" pitchFamily="18" charset="0"/>
                      </a:rPr>
                      <m:t>,⋯,</m:t>
                    </m:r>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𝑥</m:t>
                        </m:r>
                      </m:e>
                      <m:sub>
                        <m:r>
                          <a:rPr lang="en-US" altLang="en-US" sz="2200" b="0" i="1" smtClean="0">
                            <a:solidFill>
                              <a:srgbClr val="000000"/>
                            </a:solidFill>
                            <a:latin typeface="Cambria Math" panose="02040503050406030204" pitchFamily="18" charset="0"/>
                          </a:rPr>
                          <m:t>𝑖</m:t>
                        </m:r>
                      </m:sub>
                    </m:sSub>
                  </m:oMath>
                </a14:m>
                <a:r>
                  <a:rPr kumimoji="0" lang="en-US" altLang="en-US" sz="2200" b="0" i="0" u="none" strike="noStrike" kern="0" cap="none" spc="0" normalizeH="0" baseline="0" noProof="0" dirty="0">
                    <a:ln>
                      <a:noFill/>
                    </a:ln>
                    <a:solidFill>
                      <a:srgbClr val="000000"/>
                    </a:solidFill>
                    <a:effectLst/>
                    <a:uLnTx/>
                    <a:uFillTx/>
                    <a:latin typeface="Arial"/>
                    <a:ea typeface="+mn-ea"/>
                    <a:cs typeface="+mn-cs"/>
                  </a:rPr>
                  <a:t> (Longest </a:t>
                </a:r>
                <a:r>
                  <a:rPr lang="en-US" altLang="en-US" sz="2200" dirty="0">
                    <a:solidFill>
                      <a:srgbClr val="000000"/>
                    </a:solidFill>
                    <a:latin typeface="Arial"/>
                  </a:rPr>
                  <a:t>path)</a:t>
                </a:r>
              </a:p>
              <a:p>
                <a:r>
                  <a:rPr kumimoji="0" lang="en-US" altLang="en-US" sz="2200" b="0" i="0" u="none" strike="noStrike" kern="0" cap="none" spc="0" normalizeH="0" baseline="0" noProof="0" dirty="0">
                    <a:ln>
                      <a:noFill/>
                    </a:ln>
                    <a:solidFill>
                      <a:srgbClr val="000000"/>
                    </a:solidFill>
                    <a:effectLst/>
                    <a:uLnTx/>
                    <a:uFillTx/>
                    <a:latin typeface="Arial"/>
                    <a:ea typeface="+mn-ea"/>
                    <a:cs typeface="+mn-cs"/>
                  </a:rPr>
                  <a:t>OPT(</a:t>
                </a:r>
                <a:r>
                  <a:rPr lang="en-US" altLang="en-US" sz="2200" dirty="0">
                    <a:solidFill>
                      <a:srgbClr val="000000"/>
                    </a:solidFill>
                    <a:latin typeface="Arial"/>
                  </a:rPr>
                  <a:t>i</a:t>
                </a:r>
                <a:r>
                  <a:rPr kumimoji="0" lang="en-US" altLang="en-US" sz="2200" b="0" i="0" u="none" strike="noStrike" kern="0" cap="none" spc="0" normalizeH="0" baseline="0" noProof="0" dirty="0">
                    <a:ln>
                      <a:noFill/>
                    </a:ln>
                    <a:solidFill>
                      <a:srgbClr val="000000"/>
                    </a:solidFill>
                    <a:effectLst/>
                    <a:uLnTx/>
                    <a:uFillTx/>
                    <a:latin typeface="Arial"/>
                    <a:ea typeface="+mn-ea"/>
                    <a:cs typeface="+mn-cs"/>
                  </a:rPr>
                  <a:t>,j) – opt solution using </a:t>
                </a:r>
                <a14:m>
                  <m:oMath xmlns:m="http://schemas.openxmlformats.org/officeDocument/2006/math">
                    <m:sSub>
                      <m:sSubPr>
                        <m:ctrlP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𝑥</m:t>
                        </m:r>
                      </m:e>
                      <m:sub>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𝑖</m:t>
                        </m:r>
                      </m:sub>
                    </m:sSub>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𝑥</m:t>
                        </m:r>
                      </m:e>
                      <m:sub>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𝑗</m:t>
                        </m:r>
                      </m:sub>
                    </m:sSub>
                  </m:oMath>
                </a14:m>
                <a:r>
                  <a:rPr kumimoji="0" lang="en-US" altLang="en-US" sz="2200" b="0" i="0" u="none" strike="noStrike" kern="0" cap="none" spc="0" normalizeH="0" baseline="0" noProof="0" dirty="0">
                    <a:ln>
                      <a:noFill/>
                    </a:ln>
                    <a:solidFill>
                      <a:srgbClr val="000000"/>
                    </a:solidFill>
                    <a:effectLst/>
                    <a:uLnTx/>
                    <a:uFillTx/>
                    <a:latin typeface="Arial"/>
                    <a:ea typeface="+mn-ea"/>
                    <a:cs typeface="+mn-cs"/>
                  </a:rPr>
                  <a:t> (RNA)</a:t>
                </a:r>
              </a:p>
              <a:p>
                <a:r>
                  <a:rPr lang="en-US" altLang="en-US" sz="2200" dirty="0">
                    <a:solidFill>
                      <a:srgbClr val="000000"/>
                    </a:solidFill>
                    <a:latin typeface="Arial"/>
                  </a:rPr>
                  <a:t>OPT(</a:t>
                </a:r>
                <a:r>
                  <a:rPr lang="en-US" altLang="en-US" sz="2200" dirty="0" err="1">
                    <a:solidFill>
                      <a:srgbClr val="000000"/>
                    </a:solidFill>
                    <a:latin typeface="Arial"/>
                  </a:rPr>
                  <a:t>i,j</a:t>
                </a:r>
                <a:r>
                  <a:rPr lang="en-US" altLang="en-US" sz="2200" dirty="0">
                    <a:solidFill>
                      <a:srgbClr val="000000"/>
                    </a:solidFill>
                    <a:latin typeface="Arial"/>
                  </a:rPr>
                  <a:t>) – opt solution using </a:t>
                </a:r>
                <a14:m>
                  <m:oMath xmlns:m="http://schemas.openxmlformats.org/officeDocument/2006/math">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𝑥</m:t>
                        </m:r>
                      </m:e>
                      <m:sub>
                        <m:r>
                          <a:rPr lang="en-US" altLang="en-US" sz="2200" b="0" i="1" smtClean="0">
                            <a:solidFill>
                              <a:srgbClr val="000000"/>
                            </a:solidFill>
                            <a:latin typeface="Cambria Math" panose="02040503050406030204" pitchFamily="18" charset="0"/>
                          </a:rPr>
                          <m:t>1</m:t>
                        </m:r>
                      </m:sub>
                    </m:sSub>
                    <m:r>
                      <a:rPr lang="en-US" altLang="en-US" sz="2200" b="0" i="1" smtClean="0">
                        <a:solidFill>
                          <a:srgbClr val="000000"/>
                        </a:solidFill>
                        <a:latin typeface="Cambria Math" panose="02040503050406030204" pitchFamily="18" charset="0"/>
                      </a:rPr>
                      <m:t>,⋯,</m:t>
                    </m:r>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𝑥</m:t>
                        </m:r>
                      </m:e>
                      <m:sub>
                        <m:r>
                          <a:rPr lang="en-US" altLang="en-US" sz="2200" b="0" i="1" smtClean="0">
                            <a:solidFill>
                              <a:srgbClr val="000000"/>
                            </a:solidFill>
                            <a:latin typeface="Cambria Math" panose="02040503050406030204" pitchFamily="18" charset="0"/>
                          </a:rPr>
                          <m:t>𝑖</m:t>
                        </m:r>
                      </m:sub>
                    </m:sSub>
                  </m:oMath>
                </a14:m>
                <a:r>
                  <a:rPr kumimoji="0" lang="en-US" altLang="en-US" sz="2200" b="0" i="0" u="none" strike="noStrike" kern="0" cap="none" spc="0" normalizeH="0" baseline="0" noProof="0" dirty="0">
                    <a:ln>
                      <a:noFill/>
                    </a:ln>
                    <a:solidFill>
                      <a:srgbClr val="000000"/>
                    </a:solidFill>
                    <a:effectLst/>
                    <a:uLnTx/>
                    <a:uFillTx/>
                    <a:latin typeface="Arial"/>
                    <a:ea typeface="+mn-ea"/>
                    <a:cs typeface="+mn-cs"/>
                  </a:rPr>
                  <a:t> and </a:t>
                </a:r>
                <a14:m>
                  <m:oMath xmlns:m="http://schemas.openxmlformats.org/officeDocument/2006/math">
                    <m:sSub>
                      <m:sSubPr>
                        <m:ctrlP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𝑦</m:t>
                        </m:r>
                      </m:e>
                      <m:sub>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1</m:t>
                        </m:r>
                      </m:sub>
                    </m:sSub>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𝑦</m:t>
                        </m:r>
                      </m:e>
                      <m:sub>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𝑖</m:t>
                        </m:r>
                      </m:sub>
                    </m:sSub>
                  </m:oMath>
                </a14:m>
                <a:r>
                  <a:rPr kumimoji="0" lang="en-US" altLang="en-US" sz="2200" b="0" i="0" u="none" strike="noStrike" kern="0" cap="none" spc="0" normalizeH="0" baseline="0" noProof="0" dirty="0">
                    <a:ln>
                      <a:noFill/>
                    </a:ln>
                    <a:solidFill>
                      <a:srgbClr val="000000"/>
                    </a:solidFill>
                    <a:effectLst/>
                    <a:uLnTx/>
                    <a:uFillTx/>
                    <a:latin typeface="Arial"/>
                    <a:ea typeface="+mn-ea"/>
                    <a:cs typeface="+mn-cs"/>
                  </a:rPr>
                  <a:t> (Edit distance)</a:t>
                </a:r>
              </a:p>
              <a:p>
                <a:r>
                  <a:rPr lang="en-US" altLang="en-US" sz="2200" dirty="0">
                    <a:solidFill>
                      <a:srgbClr val="000000"/>
                    </a:solidFill>
                    <a:latin typeface="Arial"/>
                  </a:rPr>
                  <a:t>OPT(</a:t>
                </a:r>
                <a:r>
                  <a:rPr lang="en-US" altLang="en-US" sz="2200" dirty="0" err="1">
                    <a:solidFill>
                      <a:srgbClr val="000000"/>
                    </a:solidFill>
                    <a:latin typeface="Arial"/>
                  </a:rPr>
                  <a:t>i,W</a:t>
                </a:r>
                <a:r>
                  <a:rPr lang="en-US" altLang="en-US" sz="2200" dirty="0">
                    <a:solidFill>
                      <a:srgbClr val="000000"/>
                    </a:solidFill>
                    <a:latin typeface="Arial"/>
                  </a:rPr>
                  <a:t>) – opt solution using </a:t>
                </a:r>
                <a14:m>
                  <m:oMath xmlns:m="http://schemas.openxmlformats.org/officeDocument/2006/math">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𝑥</m:t>
                        </m:r>
                      </m:e>
                      <m:sub>
                        <m:r>
                          <a:rPr lang="en-US" altLang="en-US" sz="2200" b="0" i="1" smtClean="0">
                            <a:solidFill>
                              <a:srgbClr val="000000"/>
                            </a:solidFill>
                            <a:latin typeface="Cambria Math" panose="02040503050406030204" pitchFamily="18" charset="0"/>
                          </a:rPr>
                          <m:t>1</m:t>
                        </m:r>
                      </m:sub>
                    </m:sSub>
                    <m:r>
                      <a:rPr lang="en-US" altLang="en-US" sz="2200" b="0" i="1" smtClean="0">
                        <a:solidFill>
                          <a:srgbClr val="000000"/>
                        </a:solidFill>
                        <a:latin typeface="Cambria Math" panose="02040503050406030204" pitchFamily="18" charset="0"/>
                      </a:rPr>
                      <m:t>,⋯,</m:t>
                    </m:r>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𝑥</m:t>
                        </m:r>
                      </m:e>
                      <m:sub>
                        <m:r>
                          <a:rPr lang="en-US" altLang="en-US" sz="2200" b="0" i="1" smtClean="0">
                            <a:solidFill>
                              <a:srgbClr val="000000"/>
                            </a:solidFill>
                            <a:latin typeface="Cambria Math" panose="02040503050406030204" pitchFamily="18" charset="0"/>
                          </a:rPr>
                          <m:t>𝑖</m:t>
                        </m:r>
                      </m:sub>
                    </m:sSub>
                  </m:oMath>
                </a14:m>
                <a:r>
                  <a:rPr kumimoji="0" lang="en-US" altLang="en-US" sz="2200" b="0" i="0" u="none" strike="noStrike" kern="0" cap="none" spc="0" normalizeH="0" baseline="0" noProof="0" dirty="0">
                    <a:ln>
                      <a:noFill/>
                    </a:ln>
                    <a:solidFill>
                      <a:srgbClr val="000000"/>
                    </a:solidFill>
                    <a:effectLst/>
                    <a:uLnTx/>
                    <a:uFillTx/>
                    <a:latin typeface="Arial"/>
                    <a:ea typeface="+mn-ea"/>
                    <a:cs typeface="+mn-cs"/>
                  </a:rPr>
                  <a:t> with budget </a:t>
                </a:r>
                <a14:m>
                  <m:oMath xmlns:m="http://schemas.openxmlformats.org/officeDocument/2006/math">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𝑊</m:t>
                    </m:r>
                  </m:oMath>
                </a14:m>
                <a:r>
                  <a:rPr lang="en-US" altLang="en-US" sz="2200" dirty="0">
                    <a:solidFill>
                      <a:srgbClr val="000000"/>
                    </a:solidFill>
                  </a:rPr>
                  <a:t> (Knapsack</a:t>
                </a:r>
                <a:r>
                  <a:rPr kumimoji="0" lang="en-US" altLang="en-US" sz="2200" b="0" i="0" u="none" strike="noStrike" kern="0" cap="none" spc="0" normalizeH="0" noProof="0" dirty="0">
                    <a:ln>
                      <a:noFill/>
                    </a:ln>
                    <a:solidFill>
                      <a:srgbClr val="000000"/>
                    </a:solidFill>
                    <a:effectLst/>
                    <a:uLnTx/>
                    <a:uFillTx/>
                    <a:latin typeface="Arial"/>
                    <a:ea typeface="+mn-ea"/>
                    <a:cs typeface="+mn-cs"/>
                  </a:rPr>
                  <a:t> problem)</a:t>
                </a:r>
              </a:p>
              <a:p>
                <a:r>
                  <a:rPr lang="en-US" altLang="en-US" sz="2200" dirty="0">
                    <a:solidFill>
                      <a:srgbClr val="000000"/>
                    </a:solidFill>
                    <a:latin typeface="Arial"/>
                  </a:rPr>
                  <a:t>OPT(</a:t>
                </a:r>
                <a:r>
                  <a:rPr lang="en-US" altLang="en-US" sz="2200" dirty="0" err="1">
                    <a:solidFill>
                      <a:srgbClr val="000000"/>
                    </a:solidFill>
                    <a:latin typeface="Arial"/>
                  </a:rPr>
                  <a:t>i,t</a:t>
                </a:r>
                <a:r>
                  <a:rPr lang="en-US" altLang="en-US" sz="2200" dirty="0">
                    <a:solidFill>
                      <a:srgbClr val="000000"/>
                    </a:solidFill>
                    <a:latin typeface="Arial"/>
                  </a:rPr>
                  <a:t>) – opt solution at vertex </a:t>
                </a:r>
                <a14:m>
                  <m:oMath xmlns:m="http://schemas.openxmlformats.org/officeDocument/2006/math">
                    <m:r>
                      <a:rPr lang="en-US" altLang="en-US" sz="2200" b="0" i="1" smtClean="0">
                        <a:solidFill>
                          <a:srgbClr val="000000"/>
                        </a:solidFill>
                        <a:latin typeface="Cambria Math" panose="02040503050406030204" pitchFamily="18" charset="0"/>
                      </a:rPr>
                      <m:t>𝑖</m:t>
                    </m:r>
                  </m:oMath>
                </a14:m>
                <a:r>
                  <a:rPr kumimoji="0" lang="en-US" altLang="en-US" sz="2200" b="0" i="0" u="none" strike="noStrike" kern="0" cap="none" spc="0" normalizeH="0" baseline="0" noProof="0" dirty="0">
                    <a:ln>
                      <a:noFill/>
                    </a:ln>
                    <a:solidFill>
                      <a:srgbClr val="000000"/>
                    </a:solidFill>
                    <a:effectLst/>
                    <a:uLnTx/>
                    <a:uFillTx/>
                    <a:latin typeface="Arial"/>
                    <a:ea typeface="+mn-ea"/>
                    <a:cs typeface="+mn-cs"/>
                  </a:rPr>
                  <a:t> </a:t>
                </a:r>
                <a:r>
                  <a:rPr lang="en-US" altLang="en-US" sz="2200" dirty="0">
                    <a:solidFill>
                      <a:srgbClr val="000000"/>
                    </a:solidFill>
                    <a:latin typeface="Arial"/>
                  </a:rPr>
                  <a:t>using </a:t>
                </a:r>
                <a14:m>
                  <m:oMath xmlns:m="http://schemas.openxmlformats.org/officeDocument/2006/math">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𝑡</m:t>
                    </m:r>
                  </m:oMath>
                </a14:m>
                <a:r>
                  <a:rPr lang="en-US" altLang="en-US" sz="2200" dirty="0">
                    <a:solidFill>
                      <a:srgbClr val="000000"/>
                    </a:solidFill>
                  </a:rPr>
                  <a:t> step (negative-weight shortest path</a:t>
                </a:r>
                <a:r>
                  <a:rPr kumimoji="0" lang="en-US" altLang="en-US" sz="2200" b="0" i="0" u="none" strike="noStrike" kern="0" cap="none" spc="0" normalizeH="0" noProof="0" dirty="0">
                    <a:ln>
                      <a:noFill/>
                    </a:ln>
                    <a:solidFill>
                      <a:srgbClr val="000000"/>
                    </a:solidFill>
                    <a:effectLst/>
                    <a:uLnTx/>
                    <a:uFillTx/>
                    <a:latin typeface="Arial"/>
                    <a:ea typeface="+mn-ea"/>
                    <a:cs typeface="+mn-cs"/>
                  </a:rPr>
                  <a:t>)</a:t>
                </a:r>
                <a:endParaRPr kumimoji="0" lang="en-US" altLang="en-US" sz="2200" b="0" i="0" u="none" strike="noStrike" kern="0" cap="none" spc="0" normalizeH="0" baseline="0" noProof="0" dirty="0">
                  <a:ln>
                    <a:noFill/>
                  </a:ln>
                  <a:solidFill>
                    <a:srgbClr val="000000"/>
                  </a:solidFill>
                  <a:effectLst/>
                  <a:uLnTx/>
                  <a:uFillTx/>
                  <a:latin typeface="Arial"/>
                  <a:ea typeface="+mn-ea"/>
                  <a:cs typeface="+mn-cs"/>
                </a:endParaRPr>
              </a:p>
              <a:p>
                <a:pPr marL="0" indent="0">
                  <a:buNone/>
                </a:pPr>
                <a:endParaRPr kumimoji="0" lang="en-US" altLang="en-US" sz="2200" b="0" i="0" u="none" strike="noStrike" kern="0" cap="none" spc="0" normalizeH="0" baseline="0" noProof="0" dirty="0">
                  <a:ln>
                    <a:noFill/>
                  </a:ln>
                  <a:solidFill>
                    <a:srgbClr val="000000"/>
                  </a:solidFill>
                  <a:effectLst/>
                  <a:uLnTx/>
                  <a:uFillTx/>
                  <a:latin typeface="Arial"/>
                  <a:ea typeface="+mn-ea"/>
                  <a:cs typeface="+mn-cs"/>
                </a:endParaRPr>
              </a:p>
              <a:p>
                <a:pPr marL="0" indent="0">
                  <a:buNone/>
                </a:pPr>
                <a:r>
                  <a:rPr lang="en-US" altLang="en-US" sz="2200" dirty="0">
                    <a:solidFill>
                      <a:srgbClr val="000000"/>
                    </a:solidFill>
                    <a:latin typeface="Arial"/>
                  </a:rPr>
                  <a:t>Today’s Goal:</a:t>
                </a:r>
              </a:p>
              <a:p>
                <a:r>
                  <a:rPr kumimoji="0" lang="en-US" altLang="en-US" sz="2200" b="0" i="0" u="none" strike="noStrike" kern="0" cap="none" spc="0" normalizeH="0" baseline="0" noProof="0" dirty="0">
                    <a:ln>
                      <a:noFill/>
                    </a:ln>
                    <a:solidFill>
                      <a:srgbClr val="000000"/>
                    </a:solidFill>
                    <a:effectLst/>
                    <a:uLnTx/>
                    <a:uFillTx/>
                    <a:latin typeface="Arial"/>
                    <a:ea typeface="+mn-ea"/>
                    <a:cs typeface="+mn-cs"/>
                  </a:rPr>
                  <a:t>Give some history of DP</a:t>
                </a:r>
              </a:p>
              <a:p>
                <a:r>
                  <a:rPr lang="en-US" altLang="en-US" sz="2200" dirty="0">
                    <a:solidFill>
                      <a:srgbClr val="000000"/>
                    </a:solidFill>
                    <a:latin typeface="Arial"/>
                  </a:rPr>
                  <a:t>Give an example that OPT(</a:t>
                </a:r>
                <a:r>
                  <a:rPr lang="en-US" altLang="en-US" sz="2200" dirty="0" err="1">
                    <a:solidFill>
                      <a:srgbClr val="000000"/>
                    </a:solidFill>
                    <a:latin typeface="Arial"/>
                  </a:rPr>
                  <a:t>i,t</a:t>
                </a:r>
                <a:r>
                  <a:rPr lang="en-US" altLang="en-US" sz="2200" dirty="0">
                    <a:solidFill>
                      <a:srgbClr val="000000"/>
                    </a:solidFill>
                    <a:latin typeface="Arial"/>
                  </a:rPr>
                  <a:t>) with </a:t>
                </a:r>
                <a14:m>
                  <m:oMath xmlns:m="http://schemas.openxmlformats.org/officeDocument/2006/math">
                    <m:r>
                      <a:rPr lang="en-US" altLang="en-US" sz="2200" b="0" i="1" smtClean="0">
                        <a:solidFill>
                          <a:srgbClr val="000000"/>
                        </a:solidFill>
                        <a:latin typeface="Cambria Math" panose="02040503050406030204" pitchFamily="18" charset="0"/>
                      </a:rPr>
                      <m:t>𝑡</m:t>
                    </m:r>
                  </m:oMath>
                </a14:m>
                <a:r>
                  <a:rPr lang="en-US" altLang="en-US" sz="2200" dirty="0">
                    <a:solidFill>
                      <a:srgbClr val="000000"/>
                    </a:solidFill>
                    <a:latin typeface="Arial"/>
                  </a:rPr>
                  <a:t> has no “meaning”.</a:t>
                </a:r>
                <a:endParaRPr kumimoji="0" lang="en-US" altLang="en-US" sz="22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328474"/>
                <a:ext cx="8229600" cy="4797690"/>
              </a:xfrm>
              <a:blipFill>
                <a:blip r:embed="rId3"/>
                <a:stretch>
                  <a:fillRect l="-963" t="-762" b="-254"/>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3</a:t>
            </a:fld>
            <a:endParaRPr lang="en-US" altLang="en-US" sz="1400">
              <a:latin typeface="Tahoma" panose="020B0604030504040204" pitchFamily="34" charset="0"/>
            </a:endParaRPr>
          </a:p>
        </p:txBody>
      </p:sp>
    </p:spTree>
    <p:extLst>
      <p:ext uri="{BB962C8B-B14F-4D97-AF65-F5344CB8AC3E}">
        <p14:creationId xmlns:p14="http://schemas.microsoft.com/office/powerpoint/2010/main" val="382565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26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26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267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2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58097" y="274638"/>
            <a:ext cx="8686800" cy="1143000"/>
          </a:xfrm>
        </p:spPr>
        <p:txBody>
          <a:bodyPr/>
          <a:lstStyle/>
          <a:p>
            <a:pPr eaLnBrk="1" hangingPunct="1"/>
            <a:r>
              <a:rPr lang="en-US" altLang="en-US" sz="3600" dirty="0">
                <a:solidFill>
                  <a:srgbClr val="002060"/>
                </a:solidFill>
              </a:rPr>
              <a:t>Dynamic Programming</a:t>
            </a:r>
          </a:p>
        </p:txBody>
      </p:sp>
      <p:sp>
        <p:nvSpPr>
          <p:cNvPr id="412675" name="Rectangle 3"/>
          <p:cNvSpPr>
            <a:spLocks noGrp="1" noChangeArrowheads="1"/>
          </p:cNvSpPr>
          <p:nvPr>
            <p:ph idx="1"/>
          </p:nvPr>
        </p:nvSpPr>
        <p:spPr>
          <a:xfrm>
            <a:off x="457200" y="1328474"/>
            <a:ext cx="8229600" cy="4797690"/>
          </a:xfrm>
        </p:spPr>
        <p:txBody>
          <a:bodyPr/>
          <a:lstStyle/>
          <a:p>
            <a:pPr marL="0" indent="0">
              <a:buNone/>
            </a:pPr>
            <a:r>
              <a:rPr lang="en-US" altLang="en-US" sz="2200" dirty="0"/>
              <a:t>Copy from Bellman’s autobiography</a:t>
            </a:r>
          </a:p>
          <a:p>
            <a:pPr marL="0" indent="0">
              <a:buNone/>
            </a:pPr>
            <a:endParaRPr lang="en-US" altLang="en-US" sz="900" dirty="0"/>
          </a:p>
          <a:p>
            <a:pPr marL="0" indent="0">
              <a:buNone/>
            </a:pPr>
            <a:r>
              <a:rPr lang="en-US" altLang="en-US" sz="900" dirty="0"/>
              <a:t>I spent the Fall quarter (of 1950) at RAND. My first task was to find a name for multistage decision processes. An interesting question is, Where did the name, dynamic programming, come from? The 1950s were not good years for mathematical research. We had a very interesting gentleman in Washington named Wilson. He was Secretary of Defense, and he actually had a pathological fear and hatred of the word research. I’m not using the term lightly; I’m using it precisely. His face would suffuse, he would turn red, and he would get violent if people used the term research in his presence. You can imagine how he felt, then, about the term mathematical. The RAND Corporation was employed by the Air Force, and the Air Force had Wilson as its boss, essentially. Hence, I felt I had to do something to shield Wilson and the Air Force from the fact that I was really doing mathematics inside the RAND Corporation. What title, what name, could I choose? In the first place I was interested in planning, in decision making, in thinking. But planning, is not a good word for various reasons. I decided therefore to use the word “programming”. I wanted to get across the idea that this was dynamic, this was multistage, this was time-varying I thought, lets kill two birds with one stone. Lets take a word that has an absolutely precise meaning, namely dynamic, in the classical physical sense. It also has a very interesting property as an adjective, and that is it's impossible to use the word dynamic in a pejorative sense. Try thinking of some combination that will possibly give it a pejorative meaning. It's impossible. Thus, I thought dynamic programming was a good name. It was something not even a Congressman could object to. So I used it as an umbrella for my activities.</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en-US" sz="22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lang="en-US" altLang="en-US" sz="2200" dirty="0">
                <a:solidFill>
                  <a:srgbClr val="000000"/>
                </a:solidFill>
                <a:latin typeface="Arial"/>
              </a:rPr>
              <a:t>In short, his boss hates math.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2200" b="0" i="0" u="none" strike="noStrike" kern="0" cap="none" spc="0" normalizeH="0" baseline="0" noProof="0" dirty="0">
                <a:ln>
                  <a:noFill/>
                </a:ln>
                <a:solidFill>
                  <a:srgbClr val="000000"/>
                </a:solidFill>
                <a:effectLst/>
                <a:uLnTx/>
                <a:uFillTx/>
                <a:latin typeface="Arial"/>
                <a:ea typeface="+mn-ea"/>
                <a:cs typeface="+mn-cs"/>
              </a:rPr>
              <a:t>He needs a cool term, which sounded less math.</a:t>
            </a:r>
            <a:endParaRPr lang="en-US" altLang="en-US" sz="2200" dirty="0">
              <a:solidFill>
                <a:srgbClr val="000000"/>
              </a:solidFill>
              <a:latin typeface="Arial"/>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2200" b="0" i="0" u="none" strike="noStrike" kern="0" cap="none" spc="0" normalizeH="0" baseline="0" noProof="0" dirty="0">
                <a:ln>
                  <a:noFill/>
                </a:ln>
                <a:solidFill>
                  <a:srgbClr val="000000"/>
                </a:solidFill>
                <a:effectLst/>
                <a:uLnTx/>
                <a:uFillTx/>
                <a:latin typeface="Arial"/>
                <a:ea typeface="+mn-ea"/>
                <a:cs typeface="+mn-cs"/>
              </a:rPr>
              <a:t>Programming refers to a military schedule.</a:t>
            </a: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4</a:t>
            </a:fld>
            <a:endParaRPr lang="en-US" altLang="en-US" sz="1400">
              <a:latin typeface="Tahoma" panose="020B0604030504040204" pitchFamily="34" charset="0"/>
            </a:endParaRPr>
          </a:p>
        </p:txBody>
      </p:sp>
      <p:pic>
        <p:nvPicPr>
          <p:cNvPr id="4" name="Picture 3">
            <a:extLst>
              <a:ext uri="{FF2B5EF4-FFF2-40B4-BE49-F238E27FC236}">
                <a16:creationId xmlns:a16="http://schemas.microsoft.com/office/drawing/2014/main" id="{EAFF2E7C-5690-4E1B-B5E5-A17BFE65E503}"/>
              </a:ext>
            </a:extLst>
          </p:cNvPr>
          <p:cNvPicPr>
            <a:picLocks noChangeAspect="1"/>
          </p:cNvPicPr>
          <p:nvPr/>
        </p:nvPicPr>
        <p:blipFill>
          <a:blip r:embed="rId3"/>
          <a:stretch>
            <a:fillRect/>
          </a:stretch>
        </p:blipFill>
        <p:spPr>
          <a:xfrm>
            <a:off x="7301373" y="3628392"/>
            <a:ext cx="1514475" cy="1819275"/>
          </a:xfrm>
          <a:prstGeom prst="rect">
            <a:avLst/>
          </a:prstGeom>
        </p:spPr>
      </p:pic>
      <p:sp>
        <p:nvSpPr>
          <p:cNvPr id="5" name="TextBox 4">
            <a:extLst>
              <a:ext uri="{FF2B5EF4-FFF2-40B4-BE49-F238E27FC236}">
                <a16:creationId xmlns:a16="http://schemas.microsoft.com/office/drawing/2014/main" id="{17662E78-ABD6-462F-8D1F-7A057358EAD4}"/>
              </a:ext>
            </a:extLst>
          </p:cNvPr>
          <p:cNvSpPr txBox="1"/>
          <p:nvPr/>
        </p:nvSpPr>
        <p:spPr>
          <a:xfrm>
            <a:off x="7301373" y="5537339"/>
            <a:ext cx="1514475" cy="707886"/>
          </a:xfrm>
          <a:prstGeom prst="rect">
            <a:avLst/>
          </a:prstGeom>
          <a:noFill/>
        </p:spPr>
        <p:txBody>
          <a:bodyPr wrap="square" rtlCol="0">
            <a:spAutoFit/>
          </a:bodyPr>
          <a:lstStyle/>
          <a:p>
            <a:r>
              <a:rPr lang="en-US" dirty="0"/>
              <a:t>Richard Bellman</a:t>
            </a:r>
          </a:p>
        </p:txBody>
      </p:sp>
    </p:spTree>
    <p:extLst>
      <p:ext uri="{BB962C8B-B14F-4D97-AF65-F5344CB8AC3E}">
        <p14:creationId xmlns:p14="http://schemas.microsoft.com/office/powerpoint/2010/main" val="3450093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1026"/>
          <p:cNvSpPr>
            <a:spLocks noGrp="1" noChangeArrowheads="1"/>
          </p:cNvSpPr>
          <p:nvPr>
            <p:ph type="ctrTitle"/>
          </p:nvPr>
        </p:nvSpPr>
        <p:spPr>
          <a:xfrm>
            <a:off x="736915" y="2936915"/>
            <a:ext cx="7772400" cy="2491820"/>
          </a:xfrm>
        </p:spPr>
        <p:txBody>
          <a:bodyPr/>
          <a:lstStyle/>
          <a:p>
            <a:pPr>
              <a:defRPr/>
            </a:pPr>
            <a:r>
              <a:rPr kumimoji="0" lang="en-US" sz="3600" dirty="0">
                <a:cs typeface="+mj-cs"/>
              </a:rPr>
              <a:t>Example 1:</a:t>
            </a:r>
            <a:br>
              <a:rPr kumimoji="0" lang="en-US" sz="3600" dirty="0">
                <a:cs typeface="+mj-cs"/>
              </a:rPr>
            </a:br>
            <a:r>
              <a:rPr lang="en-US" sz="3600" dirty="0"/>
              <a:t>Dynamic Decision Problem</a:t>
            </a:r>
            <a:br>
              <a:rPr lang="en-US" sz="3600" dirty="0"/>
            </a:br>
            <a:r>
              <a:rPr lang="en-US" sz="3600" dirty="0"/>
              <a:t>(original problem for Dynamic Programming)</a:t>
            </a:r>
            <a:endParaRPr kumimoji="0" lang="en-US" sz="3600" dirty="0">
              <a:cs typeface="+mj-cs"/>
            </a:endParaRPr>
          </a:p>
        </p:txBody>
      </p:sp>
    </p:spTree>
    <p:extLst>
      <p:ext uri="{BB962C8B-B14F-4D97-AF65-F5344CB8AC3E}">
        <p14:creationId xmlns:p14="http://schemas.microsoft.com/office/powerpoint/2010/main" val="788342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58097" y="274638"/>
            <a:ext cx="8686800" cy="1143000"/>
          </a:xfrm>
        </p:spPr>
        <p:txBody>
          <a:bodyPr/>
          <a:lstStyle/>
          <a:p>
            <a:pPr eaLnBrk="1" hangingPunct="1"/>
            <a:r>
              <a:rPr lang="en-US" altLang="en-US" sz="3600" dirty="0">
                <a:solidFill>
                  <a:srgbClr val="002060"/>
                </a:solidFill>
              </a:rPr>
              <a:t>Dynamic Decision Problem</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328474"/>
                <a:ext cx="8229600" cy="4797690"/>
              </a:xfrm>
            </p:spPr>
            <p:txBody>
              <a:bodyPr/>
              <a:lstStyle/>
              <a:p>
                <a:pPr marL="0" indent="0">
                  <a:buNone/>
                </a:pPr>
                <a:r>
                  <a:rPr lang="en-US" altLang="en-US" sz="2200" dirty="0">
                    <a:solidFill>
                      <a:srgbClr val="000000"/>
                    </a:solidFill>
                    <a:latin typeface="Arial"/>
                  </a:rPr>
                  <a:t>Given a directed graph G with a starting vertex </a:t>
                </a:r>
                <a14:m>
                  <m:oMath xmlns:m="http://schemas.openxmlformats.org/officeDocument/2006/math">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𝑣</m:t>
                        </m:r>
                      </m:e>
                      <m:sub>
                        <m:r>
                          <a:rPr lang="en-US" altLang="en-US" sz="2200" b="0" i="1" smtClean="0">
                            <a:solidFill>
                              <a:srgbClr val="000000"/>
                            </a:solidFill>
                            <a:latin typeface="Cambria Math" panose="02040503050406030204" pitchFamily="18" charset="0"/>
                          </a:rPr>
                          <m:t>0</m:t>
                        </m:r>
                      </m:sub>
                    </m:sSub>
                  </m:oMath>
                </a14:m>
                <a:r>
                  <a:rPr lang="en-US" altLang="en-US" sz="2200" dirty="0">
                    <a:solidFill>
                      <a:srgbClr val="000000"/>
                    </a:solidFill>
                    <a:latin typeface="Arial"/>
                  </a:rPr>
                  <a:t>.</a:t>
                </a:r>
              </a:p>
              <a:p>
                <a:r>
                  <a:rPr lang="en-US" altLang="en-US" sz="2200" dirty="0">
                    <a:solidFill>
                      <a:srgbClr val="000000"/>
                    </a:solidFill>
                    <a:latin typeface="Arial"/>
                  </a:rPr>
                  <a:t>each vertex represents some state</a:t>
                </a:r>
              </a:p>
              <a:p>
                <a:r>
                  <a:rPr lang="en-US" altLang="en-US" sz="2200" dirty="0">
                    <a:solidFill>
                      <a:srgbClr val="000000"/>
                    </a:solidFill>
                    <a:latin typeface="Arial"/>
                  </a:rPr>
                  <a:t>each edge </a:t>
                </a:r>
                <a14:m>
                  <m:oMath xmlns:m="http://schemas.openxmlformats.org/officeDocument/2006/math">
                    <m:r>
                      <a:rPr lang="en-US" altLang="en-US" sz="2200" b="0" i="1" smtClean="0">
                        <a:solidFill>
                          <a:srgbClr val="000000"/>
                        </a:solidFill>
                        <a:latin typeface="Cambria Math" panose="02040503050406030204" pitchFamily="18" charset="0"/>
                      </a:rPr>
                      <m:t>𝑒</m:t>
                    </m:r>
                  </m:oMath>
                </a14:m>
                <a:r>
                  <a:rPr lang="en-US" altLang="en-US" sz="2200" dirty="0">
                    <a:solidFill>
                      <a:srgbClr val="000000"/>
                    </a:solidFill>
                    <a:latin typeface="Arial"/>
                  </a:rPr>
                  <a:t> has some reward </a:t>
                </a:r>
                <a14:m>
                  <m:oMath xmlns:m="http://schemas.openxmlformats.org/officeDocument/2006/math">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𝑟</m:t>
                        </m:r>
                      </m:e>
                      <m:sub>
                        <m:r>
                          <a:rPr lang="en-US" altLang="en-US" sz="2200" b="0" i="1" smtClean="0">
                            <a:solidFill>
                              <a:srgbClr val="000000"/>
                            </a:solidFill>
                            <a:latin typeface="Cambria Math" panose="02040503050406030204" pitchFamily="18" charset="0"/>
                          </a:rPr>
                          <m:t>𝑒</m:t>
                        </m:r>
                      </m:sub>
                    </m:sSub>
                  </m:oMath>
                </a14:m>
                <a:r>
                  <a:rPr lang="en-US" altLang="en-US" sz="2200" dirty="0">
                    <a:solidFill>
                      <a:srgbClr val="000000"/>
                    </a:solidFill>
                    <a:latin typeface="Arial"/>
                  </a:rPr>
                  <a:t> (can be negative)</a:t>
                </a:r>
              </a:p>
              <a:p>
                <a:pPr marL="0" indent="0">
                  <a:buNone/>
                </a:pPr>
                <a:endParaRPr lang="en-US" altLang="en-US" sz="2200" dirty="0">
                  <a:solidFill>
                    <a:srgbClr val="000000"/>
                  </a:solidFill>
                  <a:latin typeface="Arial"/>
                </a:endParaRPr>
              </a:p>
              <a:p>
                <a:pPr marL="0" indent="0">
                  <a:buNone/>
                </a:pPr>
                <a:r>
                  <a:rPr lang="en-US" altLang="en-US" sz="2200" dirty="0">
                    <a:solidFill>
                      <a:srgbClr val="000000"/>
                    </a:solidFill>
                    <a:latin typeface="Arial"/>
                  </a:rPr>
                  <a:t>We define the reward of a path </a:t>
                </a:r>
                <a14:m>
                  <m:oMath xmlns:m="http://schemas.openxmlformats.org/officeDocument/2006/math">
                    <m:r>
                      <a:rPr lang="en-US" altLang="en-US" sz="2200" b="0" i="1" smtClean="0">
                        <a:solidFill>
                          <a:srgbClr val="000000"/>
                        </a:solidFill>
                        <a:latin typeface="Cambria Math" panose="02040503050406030204" pitchFamily="18" charset="0"/>
                      </a:rPr>
                      <m:t>𝑝</m:t>
                    </m:r>
                    <m:r>
                      <a:rPr lang="en-US" altLang="en-US" sz="2200" b="0" i="1" smtClean="0">
                        <a:solidFill>
                          <a:srgbClr val="000000"/>
                        </a:solidFill>
                        <a:latin typeface="Cambria Math" panose="02040503050406030204" pitchFamily="18" charset="0"/>
                      </a:rPr>
                      <m:t>=</m:t>
                    </m:r>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𝑣</m:t>
                        </m:r>
                      </m:e>
                      <m:sub>
                        <m:r>
                          <a:rPr lang="en-US" altLang="en-US" sz="2200" b="0" i="1" smtClean="0">
                            <a:solidFill>
                              <a:srgbClr val="000000"/>
                            </a:solidFill>
                            <a:latin typeface="Cambria Math" panose="02040503050406030204" pitchFamily="18" charset="0"/>
                          </a:rPr>
                          <m:t>0</m:t>
                        </m:r>
                      </m:sub>
                    </m:sSub>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𝑣</m:t>
                        </m:r>
                      </m:e>
                      <m:sub>
                        <m:r>
                          <a:rPr lang="en-US" altLang="en-US" sz="2200" b="0" i="1" smtClean="0">
                            <a:solidFill>
                              <a:srgbClr val="000000"/>
                            </a:solidFill>
                            <a:latin typeface="Cambria Math" panose="02040503050406030204" pitchFamily="18" charset="0"/>
                          </a:rPr>
                          <m:t>1</m:t>
                        </m:r>
                      </m:sub>
                    </m:sSub>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𝑣</m:t>
                        </m:r>
                      </m:e>
                      <m:sub>
                        <m:r>
                          <a:rPr lang="en-US" altLang="en-US" sz="2200" b="0" i="1" smtClean="0">
                            <a:solidFill>
                              <a:srgbClr val="000000"/>
                            </a:solidFill>
                            <a:latin typeface="Cambria Math" panose="02040503050406030204" pitchFamily="18" charset="0"/>
                          </a:rPr>
                          <m:t>2</m:t>
                        </m:r>
                      </m:sub>
                    </m:sSub>
                    <m:r>
                      <a:rPr lang="en-US" altLang="en-US" sz="2200" b="0" i="1" smtClean="0">
                        <a:solidFill>
                          <a:srgbClr val="000000"/>
                        </a:solidFill>
                        <a:latin typeface="Cambria Math" panose="02040503050406030204" pitchFamily="18" charset="0"/>
                      </a:rPr>
                      <m:t>⋯</m:t>
                    </m:r>
                  </m:oMath>
                </a14:m>
                <a:r>
                  <a:rPr lang="en-US" altLang="en-US" sz="2200" dirty="0">
                    <a:solidFill>
                      <a:srgbClr val="000000"/>
                    </a:solidFill>
                    <a:latin typeface="Arial"/>
                  </a:rPr>
                  <a:t> be</a:t>
                </a:r>
              </a:p>
              <a:p>
                <a:pPr marL="0" indent="0">
                  <a:buNone/>
                </a:pPr>
                <a:endParaRPr lang="en-US" altLang="en-US" sz="2200" dirty="0">
                  <a:solidFill>
                    <a:srgbClr val="000000"/>
                  </a:solidFill>
                  <a:latin typeface="Arial"/>
                </a:endParaRPr>
              </a:p>
              <a:p>
                <a:pPr marL="0" indent="0">
                  <a:buNone/>
                </a:pPr>
                <a:r>
                  <a:rPr lang="en-US" altLang="en-US" sz="2200" dirty="0">
                    <a:solidFill>
                      <a:srgbClr val="000000"/>
                    </a:solidFill>
                    <a:latin typeface="Arial"/>
                  </a:rPr>
                  <a:t>for some given discount factor </a:t>
                </a:r>
                <a14:m>
                  <m:oMath xmlns:m="http://schemas.openxmlformats.org/officeDocument/2006/math">
                    <m:r>
                      <a:rPr lang="en-US" altLang="en-US" sz="2200" b="0" i="0" smtClean="0">
                        <a:solidFill>
                          <a:srgbClr val="000000"/>
                        </a:solidFill>
                        <a:latin typeface="Cambria Math" panose="02040503050406030204" pitchFamily="18" charset="0"/>
                      </a:rPr>
                      <m:t>0&lt;</m:t>
                    </m:r>
                    <m:r>
                      <a:rPr lang="en-US" altLang="en-US" sz="2200" b="0" i="1" smtClean="0">
                        <a:solidFill>
                          <a:srgbClr val="000000"/>
                        </a:solidFill>
                        <a:latin typeface="Cambria Math" panose="02040503050406030204" pitchFamily="18" charset="0"/>
                      </a:rPr>
                      <m:t>𝛾</m:t>
                    </m:r>
                    <m:r>
                      <a:rPr lang="en-US" altLang="en-US" sz="2200" b="0" i="1" smtClean="0">
                        <a:solidFill>
                          <a:srgbClr val="000000"/>
                        </a:solidFill>
                        <a:latin typeface="Cambria Math" panose="02040503050406030204" pitchFamily="18" charset="0"/>
                      </a:rPr>
                      <m:t>&lt;1</m:t>
                    </m:r>
                  </m:oMath>
                </a14:m>
                <a:r>
                  <a:rPr lang="en-US" altLang="en-US" sz="2200" dirty="0">
                    <a:solidFill>
                      <a:srgbClr val="000000"/>
                    </a:solidFill>
                    <a:latin typeface="Arial"/>
                  </a:rPr>
                  <a:t>.</a:t>
                </a:r>
              </a:p>
              <a:p>
                <a:pPr marL="0" indent="0">
                  <a:buNone/>
                </a:pPr>
                <a:endParaRPr lang="en-US" altLang="en-US" sz="2200" dirty="0">
                  <a:solidFill>
                    <a:srgbClr val="000000"/>
                  </a:solidFill>
                  <a:latin typeface="Arial"/>
                </a:endParaRPr>
              </a:p>
              <a:p>
                <a:pPr marL="0" indent="0">
                  <a:buNone/>
                </a:pPr>
                <a:r>
                  <a:rPr lang="en-US" altLang="en-US" sz="2200" dirty="0">
                    <a:solidFill>
                      <a:schemeClr val="accent2"/>
                    </a:solidFill>
                    <a:latin typeface="Arial"/>
                  </a:rPr>
                  <a:t>Goal: </a:t>
                </a:r>
                <a:r>
                  <a:rPr lang="en-US" altLang="en-US" sz="2200" dirty="0">
                    <a:solidFill>
                      <a:srgbClr val="000000"/>
                    </a:solidFill>
                    <a:latin typeface="Arial"/>
                  </a:rPr>
                  <a:t>Find a path </a:t>
                </a:r>
                <a14:m>
                  <m:oMath xmlns:m="http://schemas.openxmlformats.org/officeDocument/2006/math">
                    <m:r>
                      <a:rPr lang="en-US" altLang="en-US" sz="2200" b="0" i="1" smtClean="0">
                        <a:solidFill>
                          <a:srgbClr val="000000"/>
                        </a:solidFill>
                        <a:latin typeface="Cambria Math" panose="02040503050406030204" pitchFamily="18" charset="0"/>
                      </a:rPr>
                      <m:t>𝑝</m:t>
                    </m:r>
                  </m:oMath>
                </a14:m>
                <a:r>
                  <a:rPr lang="en-US" altLang="en-US" sz="2200" dirty="0">
                    <a:solidFill>
                      <a:srgbClr val="000000"/>
                    </a:solidFill>
                    <a:latin typeface="Arial"/>
                  </a:rPr>
                  <a:t> starts at </a:t>
                </a:r>
                <a14:m>
                  <m:oMath xmlns:m="http://schemas.openxmlformats.org/officeDocument/2006/math">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𝑣</m:t>
                        </m:r>
                      </m:e>
                      <m:sub>
                        <m:r>
                          <a:rPr lang="en-US" altLang="en-US" sz="2200" b="0" i="1" smtClean="0">
                            <a:solidFill>
                              <a:srgbClr val="000000"/>
                            </a:solidFill>
                            <a:latin typeface="Cambria Math" panose="02040503050406030204" pitchFamily="18" charset="0"/>
                          </a:rPr>
                          <m:t>0</m:t>
                        </m:r>
                      </m:sub>
                    </m:sSub>
                  </m:oMath>
                </a14:m>
                <a:r>
                  <a:rPr lang="en-US" altLang="en-US" sz="2200" dirty="0">
                    <a:solidFill>
                      <a:srgbClr val="000000"/>
                    </a:solidFill>
                    <a:latin typeface="Arial"/>
                  </a:rPr>
                  <a:t> with maximum reward </a:t>
                </a:r>
                <a14:m>
                  <m:oMath xmlns:m="http://schemas.openxmlformats.org/officeDocument/2006/math">
                    <m:r>
                      <a:rPr lang="en-US" altLang="en-US" sz="2200" b="0" i="1" smtClean="0">
                        <a:solidFill>
                          <a:srgbClr val="000000"/>
                        </a:solidFill>
                        <a:latin typeface="Cambria Math" panose="02040503050406030204" pitchFamily="18" charset="0"/>
                      </a:rPr>
                      <m:t>𝑅</m:t>
                    </m:r>
                    <m:r>
                      <a:rPr lang="en-US" altLang="en-US" sz="2200" b="0" i="1" smtClean="0">
                        <a:solidFill>
                          <a:srgbClr val="000000"/>
                        </a:solidFill>
                        <a:latin typeface="Cambria Math" panose="02040503050406030204" pitchFamily="18" charset="0"/>
                      </a:rPr>
                      <m:t>(</m:t>
                    </m:r>
                    <m:r>
                      <a:rPr lang="en-US" altLang="en-US" sz="2200" b="0" i="1" smtClean="0">
                        <a:solidFill>
                          <a:srgbClr val="000000"/>
                        </a:solidFill>
                        <a:latin typeface="Cambria Math" panose="02040503050406030204" pitchFamily="18" charset="0"/>
                      </a:rPr>
                      <m:t>𝑝</m:t>
                    </m:r>
                    <m:r>
                      <a:rPr lang="en-US" altLang="en-US" sz="2200" b="0" i="1" smtClean="0">
                        <a:solidFill>
                          <a:srgbClr val="000000"/>
                        </a:solidFill>
                        <a:latin typeface="Cambria Math" panose="02040503050406030204" pitchFamily="18" charset="0"/>
                      </a:rPr>
                      <m:t>)</m:t>
                    </m:r>
                  </m:oMath>
                </a14:m>
                <a:r>
                  <a:rPr lang="en-US" altLang="en-US" sz="2200" dirty="0">
                    <a:solidFill>
                      <a:srgbClr val="000000"/>
                    </a:solidFill>
                    <a:latin typeface="Arial"/>
                  </a:rPr>
                  <a:t>.</a:t>
                </a:r>
              </a:p>
              <a:p>
                <a:pPr marL="0" indent="0">
                  <a:buNone/>
                </a:pPr>
                <a:endParaRPr lang="en-US" altLang="en-US" sz="2200" dirty="0">
                  <a:solidFill>
                    <a:srgbClr val="000000"/>
                  </a:solidFill>
                  <a:latin typeface="Arial"/>
                </a:endParaRPr>
              </a:p>
              <a:p>
                <a:pPr marL="0" indent="0">
                  <a:buNone/>
                </a:pPr>
                <a:r>
                  <a:rPr lang="en-US" altLang="en-US" sz="2200" dirty="0">
                    <a:solidFill>
                      <a:srgbClr val="000000"/>
                    </a:solidFill>
                    <a:latin typeface="Arial"/>
                  </a:rPr>
                  <a:t>(This is a simplified version of Markov Decision process.)</a:t>
                </a: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328474"/>
                <a:ext cx="8229600" cy="4797690"/>
              </a:xfrm>
              <a:blipFill>
                <a:blip r:embed="rId4"/>
                <a:stretch>
                  <a:fillRect l="-963" t="-762"/>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6</a:t>
            </a:fld>
            <a:endParaRPr lang="en-US" altLang="en-US" sz="1400">
              <a:latin typeface="Tahoma" panose="020B0604030504040204" pitchFamily="34" charset="0"/>
            </a:endParaRPr>
          </a:p>
        </p:txBody>
      </p:sp>
      <p:pic>
        <p:nvPicPr>
          <p:cNvPr id="15" name="Picture 14">
            <a:extLst>
              <a:ext uri="{FF2B5EF4-FFF2-40B4-BE49-F238E27FC236}">
                <a16:creationId xmlns:a16="http://schemas.microsoft.com/office/drawing/2014/main" id="{691C4818-5701-4E86-B8FD-34A9E51787AF}"/>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183595" y="3410519"/>
            <a:ext cx="4835803" cy="316800"/>
          </a:xfrm>
          <a:prstGeom prst="rect">
            <a:avLst/>
          </a:prstGeom>
        </p:spPr>
      </p:pic>
      <mc:AlternateContent xmlns:mc="http://schemas.openxmlformats.org/markup-compatibility/2006">
        <mc:Choice xmlns:p14="http://schemas.microsoft.com/office/powerpoint/2010/main" Requires="p14">
          <p:contentPart p14:bwMode="auto" r:id="rId6">
            <p14:nvContentPartPr>
              <p14:cNvPr id="2" name="Ink 1"/>
              <p14:cNvContentPartPr/>
              <p14:nvPr/>
            </p14:nvContentPartPr>
            <p14:xfrm>
              <a:off x="3106440" y="396000"/>
              <a:ext cx="5968800" cy="3417480"/>
            </p14:xfrm>
          </p:contentPart>
        </mc:Choice>
        <mc:Fallback>
          <p:pic>
            <p:nvPicPr>
              <p:cNvPr id="2" name="Ink 1"/>
              <p:cNvPicPr/>
              <p:nvPr/>
            </p:nvPicPr>
            <p:blipFill>
              <a:blip r:embed="rId7"/>
              <a:stretch>
                <a:fillRect/>
              </a:stretch>
            </p:blipFill>
            <p:spPr>
              <a:xfrm>
                <a:off x="3095640" y="382320"/>
                <a:ext cx="5993640" cy="3442320"/>
              </a:xfrm>
              <a:prstGeom prst="rect">
                <a:avLst/>
              </a:prstGeom>
            </p:spPr>
          </p:pic>
        </mc:Fallback>
      </mc:AlternateContent>
    </p:spTree>
    <p:extLst>
      <p:ext uri="{BB962C8B-B14F-4D97-AF65-F5344CB8AC3E}">
        <p14:creationId xmlns:p14="http://schemas.microsoft.com/office/powerpoint/2010/main" val="279274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267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2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58097" y="274638"/>
            <a:ext cx="8686800" cy="1143000"/>
          </a:xfrm>
        </p:spPr>
        <p:txBody>
          <a:bodyPr/>
          <a:lstStyle/>
          <a:p>
            <a:pPr algn="l" eaLnBrk="1" hangingPunct="1"/>
            <a:r>
              <a:rPr lang="en-US" altLang="en-US" sz="3600" dirty="0">
                <a:solidFill>
                  <a:srgbClr val="002060"/>
                </a:solidFill>
              </a:rPr>
              <a:t>Example</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199" y="1328473"/>
                <a:ext cx="8607708" cy="4832841"/>
              </a:xfrm>
            </p:spPr>
            <p:txBody>
              <a:bodyPr/>
              <a:lstStyle/>
              <a:p>
                <a:pPr marL="0" indent="0">
                  <a:buNone/>
                </a:pPr>
                <a:r>
                  <a:rPr kumimoji="0" lang="en-US" altLang="en-US" sz="2200" b="0" i="0" u="none" strike="noStrike" kern="0" cap="none" spc="0" normalizeH="0" baseline="0" noProof="0" dirty="0">
                    <a:ln>
                      <a:noFill/>
                    </a:ln>
                    <a:solidFill>
                      <a:srgbClr val="000000"/>
                    </a:solidFill>
                    <a:effectLst/>
                    <a:uLnTx/>
                    <a:uFillTx/>
                    <a:latin typeface="Arial"/>
                    <a:ea typeface="+mn-ea"/>
                    <a:cs typeface="+mn-cs"/>
                  </a:rPr>
                  <a:t>Start vertex is</a:t>
                </a:r>
                <a:r>
                  <a:rPr kumimoji="0" lang="en-US" altLang="en-US" sz="2200" b="0" i="0" u="none" strike="noStrike" kern="0" cap="none" spc="0" normalizeH="0" noProof="0" dirty="0">
                    <a:ln>
                      <a:noFill/>
                    </a:ln>
                    <a:solidFill>
                      <a:srgbClr val="000000"/>
                    </a:solidFill>
                    <a:effectLst/>
                    <a:uLnTx/>
                    <a:uFillTx/>
                    <a:latin typeface="Arial"/>
                    <a:ea typeface="+mn-ea"/>
                    <a:cs typeface="+mn-cs"/>
                  </a:rPr>
                  <a:t> </a:t>
                </a:r>
                <a14:m>
                  <m:oMath xmlns:m="http://schemas.openxmlformats.org/officeDocument/2006/math">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1</m:t>
                    </m:r>
                  </m:oMath>
                </a14:m>
                <a:r>
                  <a:rPr kumimoji="0" lang="en-US" altLang="en-US" sz="2200" b="0" i="0" u="none" strike="noStrike" kern="0" cap="none" spc="0" normalizeH="0" baseline="0" noProof="0" dirty="0">
                    <a:ln>
                      <a:noFill/>
                    </a:ln>
                    <a:solidFill>
                      <a:srgbClr val="000000"/>
                    </a:solidFill>
                    <a:effectLst/>
                    <a:uLnTx/>
                    <a:uFillTx/>
                    <a:latin typeface="Arial"/>
                    <a:ea typeface="+mn-ea"/>
                    <a:cs typeface="+mn-cs"/>
                  </a:rPr>
                  <a:t>.</a:t>
                </a:r>
              </a:p>
              <a:p>
                <a:pPr marL="0" indent="0">
                  <a:buNone/>
                </a:pPr>
                <a:endParaRPr lang="en-US" altLang="en-US" sz="2200" dirty="0">
                  <a:solidFill>
                    <a:srgbClr val="000000"/>
                  </a:solidFill>
                  <a:latin typeface="Arial"/>
                </a:endParaRPr>
              </a:p>
              <a:p>
                <a:pPr marL="0" indent="0">
                  <a:buNone/>
                </a:pPr>
                <a:r>
                  <a:rPr lang="en-US" altLang="en-US" sz="2200" dirty="0">
                    <a:solidFill>
                      <a:srgbClr val="000000"/>
                    </a:solidFill>
                    <a:latin typeface="Arial"/>
                  </a:rPr>
                  <a:t>Question: What is the best path?</a:t>
                </a:r>
              </a:p>
              <a:p>
                <a:pPr marL="0" indent="0">
                  <a:buNone/>
                </a:pPr>
                <a:endParaRPr lang="en-US" altLang="en-US" sz="2200" dirty="0">
                  <a:solidFill>
                    <a:srgbClr val="000000"/>
                  </a:solidFill>
                  <a:latin typeface="Arial"/>
                </a:endParaRPr>
              </a:p>
              <a:p>
                <a:pPr marL="0" indent="0">
                  <a:buNone/>
                </a:pPr>
                <a:r>
                  <a:rPr kumimoji="0" lang="en-US" altLang="en-US" sz="2200" b="0" i="0" u="none" strike="noStrike" kern="0" cap="none" spc="0" normalizeH="0" baseline="0" noProof="0" dirty="0">
                    <a:ln>
                      <a:noFill/>
                    </a:ln>
                    <a:solidFill>
                      <a:srgbClr val="000000"/>
                    </a:solidFill>
                    <a:effectLst/>
                    <a:uLnTx/>
                    <a:uFillTx/>
                    <a:latin typeface="Arial"/>
                    <a:ea typeface="+mn-ea"/>
                    <a:cs typeface="+mn-cs"/>
                  </a:rPr>
                  <a:t>There are two natural choices:</a:t>
                </a:r>
                <a:endParaRPr lang="en-US" altLang="en-US" sz="2200" dirty="0">
                  <a:solidFill>
                    <a:srgbClr val="000000"/>
                  </a:solidFill>
                  <a:latin typeface="Arial"/>
                </a:endParaRPr>
              </a:p>
              <a:p>
                <a:pPr marL="457200" indent="-457200">
                  <a:buAutoNum type="arabicPeriod"/>
                </a:pPr>
                <a:r>
                  <a:rPr kumimoji="0" lang="en-US" altLang="en-US" sz="2200" b="0" i="0" u="none" strike="noStrike" kern="0" cap="none" spc="0" normalizeH="0" baseline="0" noProof="0" dirty="0">
                    <a:ln>
                      <a:noFill/>
                    </a:ln>
                    <a:solidFill>
                      <a:srgbClr val="000000"/>
                    </a:solidFill>
                    <a:effectLst/>
                    <a:uLnTx/>
                    <a:uFillTx/>
                    <a:latin typeface="Arial"/>
                    <a:ea typeface="+mn-ea"/>
                    <a:cs typeface="+mn-cs"/>
                  </a:rPr>
                  <a:t>Simply play video game every day (1,1,1,1,1,…)</a:t>
                </a:r>
                <a:br>
                  <a:rPr kumimoji="0" lang="en-US" altLang="en-US" sz="2200" b="0" i="0" u="none" strike="noStrike" kern="0" cap="none" spc="0" normalizeH="0" baseline="0" noProof="0" dirty="0">
                    <a:ln>
                      <a:noFill/>
                    </a:ln>
                    <a:solidFill>
                      <a:srgbClr val="000000"/>
                    </a:solidFill>
                    <a:effectLst/>
                    <a:uLnTx/>
                    <a:uFillTx/>
                    <a:latin typeface="Arial"/>
                    <a:ea typeface="+mn-ea"/>
                    <a:cs typeface="+mn-cs"/>
                  </a:rPr>
                </a:br>
                <a:r>
                  <a:rPr kumimoji="0" lang="en-US" altLang="en-US" sz="2200" b="0" i="0" u="none" strike="noStrike" kern="0" cap="none" spc="0" normalizeH="0" baseline="0" noProof="0" dirty="0">
                    <a:ln>
                      <a:noFill/>
                    </a:ln>
                    <a:solidFill>
                      <a:srgbClr val="000000"/>
                    </a:solidFill>
                    <a:effectLst/>
                    <a:uLnTx/>
                    <a:uFillTx/>
                    <a:latin typeface="Arial"/>
                    <a:ea typeface="+mn-ea"/>
                    <a:cs typeface="+mn-cs"/>
                  </a:rPr>
                  <a:t>YOLO!</a:t>
                </a:r>
              </a:p>
              <a:p>
                <a:pPr marL="457200" indent="-457200">
                  <a:buAutoNum type="arabicPeriod"/>
                </a:pPr>
                <a:r>
                  <a:rPr kumimoji="0" lang="en-US" altLang="en-US" sz="2200" b="0" i="0" u="none" strike="noStrike" kern="0" cap="none" spc="0" normalizeH="0" baseline="0" noProof="0" dirty="0">
                    <a:ln>
                      <a:noFill/>
                    </a:ln>
                    <a:solidFill>
                      <a:srgbClr val="000000"/>
                    </a:solidFill>
                    <a:effectLst/>
                    <a:uLnTx/>
                    <a:uFillTx/>
                    <a:latin typeface="Arial"/>
                    <a:ea typeface="+mn-ea"/>
                    <a:cs typeface="+mn-cs"/>
                  </a:rPr>
                  <a:t>Keep publishing (1,2,3,4,1,2,3,4,…)</a:t>
                </a:r>
                <a:br>
                  <a:rPr kumimoji="0" lang="en-US" altLang="en-US" sz="2200" b="0" i="0" u="none" strike="noStrike" kern="0" cap="none" spc="0" normalizeH="0" baseline="0" noProof="0" dirty="0">
                    <a:ln>
                      <a:noFill/>
                    </a:ln>
                    <a:solidFill>
                      <a:srgbClr val="000000"/>
                    </a:solidFill>
                    <a:effectLst/>
                    <a:uLnTx/>
                    <a:uFillTx/>
                    <a:latin typeface="Arial"/>
                    <a:ea typeface="+mn-ea"/>
                    <a:cs typeface="+mn-cs"/>
                  </a:rPr>
                </a:br>
                <a:r>
                  <a:rPr kumimoji="0" lang="en-US" altLang="en-US" sz="2200" b="0" i="0" u="none" strike="noStrike" kern="0" cap="none" spc="0" normalizeH="0" baseline="0" noProof="0" dirty="0">
                    <a:ln>
                      <a:noFill/>
                    </a:ln>
                    <a:solidFill>
                      <a:srgbClr val="000000"/>
                    </a:solidFill>
                    <a:effectLst/>
                    <a:uLnTx/>
                    <a:uFillTx/>
                    <a:latin typeface="Arial"/>
                    <a:ea typeface="+mn-ea"/>
                    <a:cs typeface="+mn-cs"/>
                  </a:rPr>
                  <a:t>Publish or Perish </a:t>
                </a:r>
                <a:r>
                  <a:rPr kumimoji="0" lang="en-US" altLang="en-US" sz="2200" b="0" i="0" u="none" strike="noStrike" kern="0" cap="none" spc="0" normalizeH="0" baseline="0" noProof="0" dirty="0">
                    <a:ln>
                      <a:noFill/>
                    </a:ln>
                    <a:solidFill>
                      <a:srgbClr val="000000"/>
                    </a:solidFill>
                    <a:effectLst/>
                    <a:uLnTx/>
                    <a:uFillTx/>
                    <a:latin typeface="Arial"/>
                    <a:ea typeface="+mn-ea"/>
                    <a:cs typeface="+mn-cs"/>
                    <a:sym typeface="Wingdings" panose="05000000000000000000" pitchFamily="2" charset="2"/>
                  </a:rPr>
                  <a:t></a:t>
                </a:r>
                <a:endParaRPr lang="en-US" altLang="en-US" sz="2200" dirty="0">
                  <a:solidFill>
                    <a:srgbClr val="000000"/>
                  </a:solidFill>
                  <a:latin typeface="Arial"/>
                  <a:sym typeface="Wingdings" panose="05000000000000000000" pitchFamily="2" charset="2"/>
                </a:endParaRPr>
              </a:p>
              <a:p>
                <a:pPr marL="457200" indent="-457200">
                  <a:buAutoNum type="arabicPeriod"/>
                </a:pPr>
                <a:endParaRPr lang="en-US" altLang="en-US" sz="2200" dirty="0">
                  <a:solidFill>
                    <a:srgbClr val="000000"/>
                  </a:solidFill>
                  <a:latin typeface="Arial"/>
                </a:endParaRPr>
              </a:p>
              <a:p>
                <a:pPr marL="0" indent="0">
                  <a:buNone/>
                </a:pPr>
                <a:r>
                  <a:rPr lang="en-US" altLang="en-US" sz="2200" dirty="0">
                    <a:solidFill>
                      <a:srgbClr val="000000"/>
                    </a:solidFill>
                    <a:latin typeface="Arial"/>
                  </a:rPr>
                  <a:t>So, which is the best path?</a:t>
                </a:r>
              </a:p>
              <a:p>
                <a:pPr marL="0" indent="0">
                  <a:buNone/>
                </a:pPr>
                <a:r>
                  <a:rPr lang="en-US" altLang="en-US" sz="2200" dirty="0">
                    <a:solidFill>
                      <a:srgbClr val="000000"/>
                    </a:solidFill>
                    <a:latin typeface="Arial"/>
                  </a:rPr>
                  <a:t>It depends on </a:t>
                </a:r>
                <a14:m>
                  <m:oMath xmlns:m="http://schemas.openxmlformats.org/officeDocument/2006/math">
                    <m:r>
                      <a:rPr lang="en-US" altLang="en-US" sz="2200" b="0" i="1" smtClean="0">
                        <a:solidFill>
                          <a:srgbClr val="000000"/>
                        </a:solidFill>
                        <a:latin typeface="Cambria Math" panose="02040503050406030204" pitchFamily="18" charset="0"/>
                      </a:rPr>
                      <m:t>𝛾</m:t>
                    </m:r>
                  </m:oMath>
                </a14:m>
                <a:r>
                  <a:rPr lang="en-US" altLang="en-US" sz="2200" dirty="0">
                    <a:solidFill>
                      <a:srgbClr val="000000"/>
                    </a:solidFill>
                    <a:latin typeface="Arial"/>
                  </a:rPr>
                  <a:t>. (Or, how many days you have left?)</a:t>
                </a:r>
              </a:p>
              <a:p>
                <a:pPr marL="0" indent="0">
                  <a:buNone/>
                </a:pPr>
                <a:endParaRPr lang="en-US" altLang="en-US" sz="2200" dirty="0">
                  <a:solidFill>
                    <a:srgbClr val="000000"/>
                  </a:solidFill>
                  <a:latin typeface="Arial"/>
                </a:endParaRPr>
              </a:p>
              <a:p>
                <a:pPr marL="0" indent="0">
                  <a:buNone/>
                </a:pPr>
                <a:endParaRPr lang="en-US" altLang="en-US" sz="2200" dirty="0">
                  <a:solidFill>
                    <a:srgbClr val="000000"/>
                  </a:solidFill>
                  <a:latin typeface="Arial"/>
                </a:endParaRPr>
              </a:p>
              <a:p>
                <a:pPr marL="0" indent="0">
                  <a:buNone/>
                </a:pPr>
                <a:endParaRPr lang="en-US" altLang="en-US" sz="2200" dirty="0">
                  <a:solidFill>
                    <a:srgbClr val="000000"/>
                  </a:solidFill>
                  <a:latin typeface="Arial"/>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199" y="1328473"/>
                <a:ext cx="8607708" cy="4832841"/>
              </a:xfrm>
              <a:blipFill>
                <a:blip r:embed="rId3"/>
                <a:stretch>
                  <a:fillRect l="-921" t="-757" b="-252"/>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7</a:t>
            </a:fld>
            <a:endParaRPr lang="en-US" altLang="en-US" sz="1400" dirty="0">
              <a:latin typeface="Tahoma" panose="020B0604030504040204" pitchFamily="34" charset="0"/>
            </a:endParaRPr>
          </a:p>
        </p:txBody>
      </p:sp>
      <p:grpSp>
        <p:nvGrpSpPr>
          <p:cNvPr id="412685" name="Group 412684">
            <a:extLst>
              <a:ext uri="{FF2B5EF4-FFF2-40B4-BE49-F238E27FC236}">
                <a16:creationId xmlns:a16="http://schemas.microsoft.com/office/drawing/2014/main" id="{DD28966D-A30D-4A84-B8FB-03BC8A30AEEA}"/>
              </a:ext>
            </a:extLst>
          </p:cNvPr>
          <p:cNvGrpSpPr/>
          <p:nvPr/>
        </p:nvGrpSpPr>
        <p:grpSpPr>
          <a:xfrm>
            <a:off x="4691384" y="85316"/>
            <a:ext cx="4417236" cy="3305869"/>
            <a:chOff x="4391443" y="2949594"/>
            <a:chExt cx="4676733" cy="3493115"/>
          </a:xfrm>
        </p:grpSpPr>
        <p:sp>
          <p:nvSpPr>
            <p:cNvPr id="3" name="Oval 2">
              <a:extLst>
                <a:ext uri="{FF2B5EF4-FFF2-40B4-BE49-F238E27FC236}">
                  <a16:creationId xmlns:a16="http://schemas.microsoft.com/office/drawing/2014/main" id="{CE2B8358-746E-42E6-BD7E-A93871FD1AA6}"/>
                </a:ext>
              </a:extLst>
            </p:cNvPr>
            <p:cNvSpPr/>
            <p:nvPr/>
          </p:nvSpPr>
          <p:spPr bwMode="auto">
            <a:xfrm>
              <a:off x="4987203" y="4158343"/>
              <a:ext cx="913771" cy="822305"/>
            </a:xfrm>
            <a:prstGeom prst="ellips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rPr>
                <a:t>1</a:t>
              </a:r>
            </a:p>
          </p:txBody>
        </p:sp>
        <p:sp>
          <p:nvSpPr>
            <p:cNvPr id="27" name="Oval 26">
              <a:extLst>
                <a:ext uri="{FF2B5EF4-FFF2-40B4-BE49-F238E27FC236}">
                  <a16:creationId xmlns:a16="http://schemas.microsoft.com/office/drawing/2014/main" id="{F2174F65-EC8B-4216-9AEC-D4A07B0C5A17}"/>
                </a:ext>
              </a:extLst>
            </p:cNvPr>
            <p:cNvSpPr/>
            <p:nvPr/>
          </p:nvSpPr>
          <p:spPr bwMode="auto">
            <a:xfrm>
              <a:off x="6546350" y="2949594"/>
              <a:ext cx="913771" cy="822305"/>
            </a:xfrm>
            <a:prstGeom prst="ellips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rPr>
                <a:t>2</a:t>
              </a:r>
            </a:p>
          </p:txBody>
        </p:sp>
        <p:sp>
          <p:nvSpPr>
            <p:cNvPr id="28" name="Oval 27">
              <a:extLst>
                <a:ext uri="{FF2B5EF4-FFF2-40B4-BE49-F238E27FC236}">
                  <a16:creationId xmlns:a16="http://schemas.microsoft.com/office/drawing/2014/main" id="{8E032844-E322-4D27-B207-0C6C1AAA20D2}"/>
                </a:ext>
              </a:extLst>
            </p:cNvPr>
            <p:cNvSpPr/>
            <p:nvPr/>
          </p:nvSpPr>
          <p:spPr bwMode="auto">
            <a:xfrm>
              <a:off x="8070665" y="4193177"/>
              <a:ext cx="913771" cy="822305"/>
            </a:xfrm>
            <a:prstGeom prst="ellips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rPr>
                <a:t>3</a:t>
              </a:r>
            </a:p>
          </p:txBody>
        </p:sp>
        <p:sp>
          <p:nvSpPr>
            <p:cNvPr id="29" name="Oval 28">
              <a:extLst>
                <a:ext uri="{FF2B5EF4-FFF2-40B4-BE49-F238E27FC236}">
                  <a16:creationId xmlns:a16="http://schemas.microsoft.com/office/drawing/2014/main" id="{0FA199DC-25B5-44FD-A47C-E570D459D4AF}"/>
                </a:ext>
              </a:extLst>
            </p:cNvPr>
            <p:cNvSpPr/>
            <p:nvPr/>
          </p:nvSpPr>
          <p:spPr bwMode="auto">
            <a:xfrm>
              <a:off x="6546349" y="5422919"/>
              <a:ext cx="913771" cy="822305"/>
            </a:xfrm>
            <a:prstGeom prst="ellips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rPr>
                <a:t>4</a:t>
              </a:r>
            </a:p>
          </p:txBody>
        </p:sp>
        <p:cxnSp>
          <p:nvCxnSpPr>
            <p:cNvPr id="24" name="Straight Arrow Connector 23">
              <a:extLst>
                <a:ext uri="{FF2B5EF4-FFF2-40B4-BE49-F238E27FC236}">
                  <a16:creationId xmlns:a16="http://schemas.microsoft.com/office/drawing/2014/main" id="{068A277D-9009-457D-BC2F-1EDFF95FB863}"/>
                </a:ext>
              </a:extLst>
            </p:cNvPr>
            <p:cNvCxnSpPr>
              <a:endCxn id="27" idx="2"/>
            </p:cNvCxnSpPr>
            <p:nvPr/>
          </p:nvCxnSpPr>
          <p:spPr bwMode="auto">
            <a:xfrm flipV="1">
              <a:off x="5631636" y="3360747"/>
              <a:ext cx="914714" cy="83243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2672" name="TextBox 412671">
              <a:extLst>
                <a:ext uri="{FF2B5EF4-FFF2-40B4-BE49-F238E27FC236}">
                  <a16:creationId xmlns:a16="http://schemas.microsoft.com/office/drawing/2014/main" id="{4FEA60EF-5897-4152-8C0F-0DA0CE4BB8BC}"/>
                </a:ext>
              </a:extLst>
            </p:cNvPr>
            <p:cNvSpPr txBox="1"/>
            <p:nvPr/>
          </p:nvSpPr>
          <p:spPr>
            <a:xfrm rot="19068404">
              <a:off x="4988790" y="3189529"/>
              <a:ext cx="1637211" cy="707886"/>
            </a:xfrm>
            <a:prstGeom prst="rect">
              <a:avLst/>
            </a:prstGeom>
            <a:noFill/>
          </p:spPr>
          <p:txBody>
            <a:bodyPr wrap="square" rtlCol="0">
              <a:spAutoFit/>
            </a:bodyPr>
            <a:lstStyle/>
            <a:p>
              <a:r>
                <a:rPr lang="en-US" sz="1800" dirty="0"/>
                <a:t>Read a book</a:t>
              </a:r>
            </a:p>
            <a:p>
              <a:r>
                <a:rPr lang="en-US" sz="1800" dirty="0"/>
                <a:t>R = -4</a:t>
              </a:r>
            </a:p>
          </p:txBody>
        </p:sp>
        <p:cxnSp>
          <p:nvCxnSpPr>
            <p:cNvPr id="412674" name="Straight Arrow Connector 412673">
              <a:extLst>
                <a:ext uri="{FF2B5EF4-FFF2-40B4-BE49-F238E27FC236}">
                  <a16:creationId xmlns:a16="http://schemas.microsoft.com/office/drawing/2014/main" id="{9416668F-E00C-474C-8EAD-7D0AF7D6BBB3}"/>
                </a:ext>
              </a:extLst>
            </p:cNvPr>
            <p:cNvCxnSpPr>
              <a:stCxn id="27" idx="3"/>
            </p:cNvCxnSpPr>
            <p:nvPr/>
          </p:nvCxnSpPr>
          <p:spPr bwMode="auto">
            <a:xfrm flipH="1">
              <a:off x="5840642" y="3651475"/>
              <a:ext cx="839527" cy="746353"/>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TextBox 37">
              <a:extLst>
                <a:ext uri="{FF2B5EF4-FFF2-40B4-BE49-F238E27FC236}">
                  <a16:creationId xmlns:a16="http://schemas.microsoft.com/office/drawing/2014/main" id="{81CABBF8-B174-46B5-BA61-27A0F45C36AD}"/>
                </a:ext>
              </a:extLst>
            </p:cNvPr>
            <p:cNvSpPr txBox="1"/>
            <p:nvPr/>
          </p:nvSpPr>
          <p:spPr>
            <a:xfrm rot="19068404">
              <a:off x="5658603" y="3862242"/>
              <a:ext cx="1637211" cy="523220"/>
            </a:xfrm>
            <a:prstGeom prst="rect">
              <a:avLst/>
            </a:prstGeom>
            <a:noFill/>
          </p:spPr>
          <p:txBody>
            <a:bodyPr wrap="square" rtlCol="0">
              <a:spAutoFit/>
            </a:bodyPr>
            <a:lstStyle/>
            <a:p>
              <a:r>
                <a:rPr lang="en-US" sz="1400" dirty="0"/>
                <a:t>Video game</a:t>
              </a:r>
            </a:p>
            <a:p>
              <a:r>
                <a:rPr lang="en-US" sz="1400" dirty="0"/>
                <a:t>R = +1</a:t>
              </a:r>
            </a:p>
          </p:txBody>
        </p:sp>
        <p:cxnSp>
          <p:nvCxnSpPr>
            <p:cNvPr id="39" name="Straight Arrow Connector 38">
              <a:extLst>
                <a:ext uri="{FF2B5EF4-FFF2-40B4-BE49-F238E27FC236}">
                  <a16:creationId xmlns:a16="http://schemas.microsoft.com/office/drawing/2014/main" id="{90283E82-84EB-43E4-B3EF-9C09B9331A46}"/>
                </a:ext>
              </a:extLst>
            </p:cNvPr>
            <p:cNvCxnSpPr>
              <a:stCxn id="27" idx="6"/>
            </p:cNvCxnSpPr>
            <p:nvPr/>
          </p:nvCxnSpPr>
          <p:spPr bwMode="auto">
            <a:xfrm>
              <a:off x="7460121" y="3360747"/>
              <a:ext cx="914714" cy="83243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Box 42">
              <a:extLst>
                <a:ext uri="{FF2B5EF4-FFF2-40B4-BE49-F238E27FC236}">
                  <a16:creationId xmlns:a16="http://schemas.microsoft.com/office/drawing/2014/main" id="{1C181A9E-DBCF-4564-8488-5776F5658034}"/>
                </a:ext>
              </a:extLst>
            </p:cNvPr>
            <p:cNvSpPr txBox="1"/>
            <p:nvPr/>
          </p:nvSpPr>
          <p:spPr>
            <a:xfrm rot="2569565">
              <a:off x="7430965" y="3224364"/>
              <a:ext cx="1637211" cy="707886"/>
            </a:xfrm>
            <a:prstGeom prst="rect">
              <a:avLst/>
            </a:prstGeom>
            <a:noFill/>
          </p:spPr>
          <p:txBody>
            <a:bodyPr wrap="square" rtlCol="0">
              <a:spAutoFit/>
            </a:bodyPr>
            <a:lstStyle/>
            <a:p>
              <a:r>
                <a:rPr lang="en-US" sz="1800" dirty="0"/>
                <a:t>Do a project</a:t>
              </a:r>
            </a:p>
            <a:p>
              <a:r>
                <a:rPr lang="en-US" sz="1800" dirty="0"/>
                <a:t>R = -2</a:t>
              </a:r>
            </a:p>
          </p:txBody>
        </p:sp>
        <p:cxnSp>
          <p:nvCxnSpPr>
            <p:cNvPr id="44" name="Straight Arrow Connector 43">
              <a:extLst>
                <a:ext uri="{FF2B5EF4-FFF2-40B4-BE49-F238E27FC236}">
                  <a16:creationId xmlns:a16="http://schemas.microsoft.com/office/drawing/2014/main" id="{7496A815-5951-4F93-B449-052F35FE8C18}"/>
                </a:ext>
              </a:extLst>
            </p:cNvPr>
            <p:cNvCxnSpPr>
              <a:endCxn id="29" idx="6"/>
            </p:cNvCxnSpPr>
            <p:nvPr/>
          </p:nvCxnSpPr>
          <p:spPr bwMode="auto">
            <a:xfrm flipH="1">
              <a:off x="7460120" y="4978112"/>
              <a:ext cx="891002" cy="85596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45">
              <a:extLst>
                <a:ext uri="{FF2B5EF4-FFF2-40B4-BE49-F238E27FC236}">
                  <a16:creationId xmlns:a16="http://schemas.microsoft.com/office/drawing/2014/main" id="{A6643C50-9C06-4774-803A-AA7AEE6B929B}"/>
                </a:ext>
              </a:extLst>
            </p:cNvPr>
            <p:cNvSpPr txBox="1"/>
            <p:nvPr/>
          </p:nvSpPr>
          <p:spPr>
            <a:xfrm rot="18799736">
              <a:off x="7430964" y="5270161"/>
              <a:ext cx="1637211" cy="707886"/>
            </a:xfrm>
            <a:prstGeom prst="rect">
              <a:avLst/>
            </a:prstGeom>
            <a:noFill/>
          </p:spPr>
          <p:txBody>
            <a:bodyPr wrap="square" rtlCol="0">
              <a:spAutoFit/>
            </a:bodyPr>
            <a:lstStyle/>
            <a:p>
              <a:r>
                <a:rPr lang="en-US" sz="1800" dirty="0"/>
                <a:t>Do a project</a:t>
              </a:r>
            </a:p>
            <a:p>
              <a:r>
                <a:rPr lang="en-US" sz="1800" dirty="0"/>
                <a:t>R = -2</a:t>
              </a:r>
            </a:p>
          </p:txBody>
        </p:sp>
        <p:cxnSp>
          <p:nvCxnSpPr>
            <p:cNvPr id="48" name="Straight Arrow Connector 47">
              <a:extLst>
                <a:ext uri="{FF2B5EF4-FFF2-40B4-BE49-F238E27FC236}">
                  <a16:creationId xmlns:a16="http://schemas.microsoft.com/office/drawing/2014/main" id="{597786C8-E430-47DC-8A49-CAB9666C7179}"/>
                </a:ext>
              </a:extLst>
            </p:cNvPr>
            <p:cNvCxnSpPr>
              <a:stCxn id="28" idx="2"/>
            </p:cNvCxnSpPr>
            <p:nvPr/>
          </p:nvCxnSpPr>
          <p:spPr bwMode="auto">
            <a:xfrm flipH="1">
              <a:off x="5876977" y="4604330"/>
              <a:ext cx="2193688" cy="110342"/>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Box 50">
              <a:extLst>
                <a:ext uri="{FF2B5EF4-FFF2-40B4-BE49-F238E27FC236}">
                  <a16:creationId xmlns:a16="http://schemas.microsoft.com/office/drawing/2014/main" id="{CFF9A777-BA19-4FFC-BED9-26D416FC1090}"/>
                </a:ext>
              </a:extLst>
            </p:cNvPr>
            <p:cNvSpPr txBox="1"/>
            <p:nvPr/>
          </p:nvSpPr>
          <p:spPr>
            <a:xfrm rot="21424845">
              <a:off x="6415817" y="4100998"/>
              <a:ext cx="1637211" cy="523220"/>
            </a:xfrm>
            <a:prstGeom prst="rect">
              <a:avLst/>
            </a:prstGeom>
            <a:noFill/>
          </p:spPr>
          <p:txBody>
            <a:bodyPr wrap="square" rtlCol="0">
              <a:spAutoFit/>
            </a:bodyPr>
            <a:lstStyle/>
            <a:p>
              <a:r>
                <a:rPr lang="en-US" sz="1400" dirty="0"/>
                <a:t>Video game</a:t>
              </a:r>
            </a:p>
            <a:p>
              <a:r>
                <a:rPr lang="en-US" sz="1400" dirty="0"/>
                <a:t>R = +1</a:t>
              </a:r>
            </a:p>
          </p:txBody>
        </p:sp>
        <p:cxnSp>
          <p:nvCxnSpPr>
            <p:cNvPr id="52" name="Straight Arrow Connector 51">
              <a:extLst>
                <a:ext uri="{FF2B5EF4-FFF2-40B4-BE49-F238E27FC236}">
                  <a16:creationId xmlns:a16="http://schemas.microsoft.com/office/drawing/2014/main" id="{DE1BE1E7-C019-4D88-AF7E-C572926C3934}"/>
                </a:ext>
              </a:extLst>
            </p:cNvPr>
            <p:cNvCxnSpPr>
              <a:endCxn id="3" idx="5"/>
            </p:cNvCxnSpPr>
            <p:nvPr/>
          </p:nvCxnSpPr>
          <p:spPr bwMode="auto">
            <a:xfrm flipH="1" flipV="1">
              <a:off x="5767155" y="4860224"/>
              <a:ext cx="823553" cy="80485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Box 54">
              <a:extLst>
                <a:ext uri="{FF2B5EF4-FFF2-40B4-BE49-F238E27FC236}">
                  <a16:creationId xmlns:a16="http://schemas.microsoft.com/office/drawing/2014/main" id="{328C93FA-74F3-4263-9FF1-B4858B788F22}"/>
                </a:ext>
              </a:extLst>
            </p:cNvPr>
            <p:cNvSpPr txBox="1"/>
            <p:nvPr/>
          </p:nvSpPr>
          <p:spPr>
            <a:xfrm rot="2507779">
              <a:off x="5121373" y="5190517"/>
              <a:ext cx="1637211" cy="707886"/>
            </a:xfrm>
            <a:prstGeom prst="rect">
              <a:avLst/>
            </a:prstGeom>
            <a:noFill/>
          </p:spPr>
          <p:txBody>
            <a:bodyPr wrap="square" rtlCol="0">
              <a:spAutoFit/>
            </a:bodyPr>
            <a:lstStyle/>
            <a:p>
              <a:r>
                <a:rPr lang="en-US" sz="1800" dirty="0"/>
                <a:t>Publish</a:t>
              </a:r>
            </a:p>
            <a:p>
              <a:r>
                <a:rPr lang="en-US" sz="1800" dirty="0"/>
                <a:t>R = 15</a:t>
              </a:r>
            </a:p>
          </p:txBody>
        </p:sp>
        <p:sp>
          <p:nvSpPr>
            <p:cNvPr id="412684" name="Freeform: Shape 412683">
              <a:extLst>
                <a:ext uri="{FF2B5EF4-FFF2-40B4-BE49-F238E27FC236}">
                  <a16:creationId xmlns:a16="http://schemas.microsoft.com/office/drawing/2014/main" id="{5D8A22D9-E516-4F6C-A8C4-52722E23B864}"/>
                </a:ext>
              </a:extLst>
            </p:cNvPr>
            <p:cNvSpPr/>
            <p:nvPr/>
          </p:nvSpPr>
          <p:spPr bwMode="auto">
            <a:xfrm>
              <a:off x="4450689" y="4106090"/>
              <a:ext cx="654079" cy="679269"/>
            </a:xfrm>
            <a:custGeom>
              <a:avLst/>
              <a:gdLst>
                <a:gd name="connsiteX0" fmla="*/ 862148 w 862148"/>
                <a:gd name="connsiteY0" fmla="*/ 195943 h 679269"/>
                <a:gd name="connsiteX1" fmla="*/ 788126 w 862148"/>
                <a:gd name="connsiteY1" fmla="*/ 161109 h 679269"/>
                <a:gd name="connsiteX2" fmla="*/ 753291 w 862148"/>
                <a:gd name="connsiteY2" fmla="*/ 139338 h 679269"/>
                <a:gd name="connsiteX3" fmla="*/ 701040 w 862148"/>
                <a:gd name="connsiteY3" fmla="*/ 95795 h 679269"/>
                <a:gd name="connsiteX4" fmla="*/ 539931 w 862148"/>
                <a:gd name="connsiteY4" fmla="*/ 13063 h 679269"/>
                <a:gd name="connsiteX5" fmla="*/ 483326 w 862148"/>
                <a:gd name="connsiteY5" fmla="*/ 0 h 679269"/>
                <a:gd name="connsiteX6" fmla="*/ 209006 w 862148"/>
                <a:gd name="connsiteY6" fmla="*/ 17418 h 679269"/>
                <a:gd name="connsiteX7" fmla="*/ 143691 w 862148"/>
                <a:gd name="connsiteY7" fmla="*/ 47898 h 679269"/>
                <a:gd name="connsiteX8" fmla="*/ 104503 w 862148"/>
                <a:gd name="connsiteY8" fmla="*/ 78378 h 679269"/>
                <a:gd name="connsiteX9" fmla="*/ 30480 w 862148"/>
                <a:gd name="connsiteY9" fmla="*/ 165463 h 679269"/>
                <a:gd name="connsiteX10" fmla="*/ 13063 w 862148"/>
                <a:gd name="connsiteY10" fmla="*/ 226423 h 679269"/>
                <a:gd name="connsiteX11" fmla="*/ 0 w 862148"/>
                <a:gd name="connsiteY11" fmla="*/ 326572 h 679269"/>
                <a:gd name="connsiteX12" fmla="*/ 52251 w 862148"/>
                <a:gd name="connsiteY12" fmla="*/ 557349 h 679269"/>
                <a:gd name="connsiteX13" fmla="*/ 156754 w 862148"/>
                <a:gd name="connsiteY13" fmla="*/ 670560 h 679269"/>
                <a:gd name="connsiteX14" fmla="*/ 209006 w 862148"/>
                <a:gd name="connsiteY14" fmla="*/ 674915 h 679269"/>
                <a:gd name="connsiteX15" fmla="*/ 252548 w 862148"/>
                <a:gd name="connsiteY15" fmla="*/ 679269 h 679269"/>
                <a:gd name="connsiteX16" fmla="*/ 435428 w 862148"/>
                <a:gd name="connsiteY16" fmla="*/ 657498 h 679269"/>
                <a:gd name="connsiteX17" fmla="*/ 561703 w 862148"/>
                <a:gd name="connsiteY17" fmla="*/ 592183 h 679269"/>
                <a:gd name="connsiteX18" fmla="*/ 592183 w 862148"/>
                <a:gd name="connsiteY18" fmla="*/ 579120 h 679269"/>
                <a:gd name="connsiteX19" fmla="*/ 622663 w 862148"/>
                <a:gd name="connsiteY19" fmla="*/ 561703 h 679269"/>
                <a:gd name="connsiteX20" fmla="*/ 674914 w 862148"/>
                <a:gd name="connsiteY20" fmla="*/ 548640 h 679269"/>
                <a:gd name="connsiteX21" fmla="*/ 701040 w 862148"/>
                <a:gd name="connsiteY21" fmla="*/ 531223 h 679269"/>
                <a:gd name="connsiteX22" fmla="*/ 714103 w 862148"/>
                <a:gd name="connsiteY22" fmla="*/ 513806 h 679269"/>
                <a:gd name="connsiteX23" fmla="*/ 731520 w 862148"/>
                <a:gd name="connsiteY23" fmla="*/ 505098 h 67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2148" h="679269">
                  <a:moveTo>
                    <a:pt x="862148" y="195943"/>
                  </a:moveTo>
                  <a:cubicBezTo>
                    <a:pt x="822620" y="182767"/>
                    <a:pt x="836454" y="189088"/>
                    <a:pt x="788126" y="161109"/>
                  </a:cubicBezTo>
                  <a:cubicBezTo>
                    <a:pt x="776276" y="154248"/>
                    <a:pt x="764245" y="147554"/>
                    <a:pt x="753291" y="139338"/>
                  </a:cubicBezTo>
                  <a:cubicBezTo>
                    <a:pt x="735153" y="125735"/>
                    <a:pt x="719614" y="108797"/>
                    <a:pt x="701040" y="95795"/>
                  </a:cubicBezTo>
                  <a:cubicBezTo>
                    <a:pt x="647694" y="58452"/>
                    <a:pt x="601467" y="34217"/>
                    <a:pt x="539931" y="13063"/>
                  </a:cubicBezTo>
                  <a:cubicBezTo>
                    <a:pt x="521619" y="6768"/>
                    <a:pt x="502194" y="4354"/>
                    <a:pt x="483326" y="0"/>
                  </a:cubicBezTo>
                  <a:cubicBezTo>
                    <a:pt x="391886" y="5806"/>
                    <a:pt x="299732" y="4623"/>
                    <a:pt x="209006" y="17418"/>
                  </a:cubicBezTo>
                  <a:cubicBezTo>
                    <a:pt x="185216" y="20773"/>
                    <a:pt x="164444" y="35792"/>
                    <a:pt x="143691" y="47898"/>
                  </a:cubicBezTo>
                  <a:cubicBezTo>
                    <a:pt x="129397" y="56236"/>
                    <a:pt x="117068" y="67608"/>
                    <a:pt x="104503" y="78378"/>
                  </a:cubicBezTo>
                  <a:cubicBezTo>
                    <a:pt x="66837" y="110663"/>
                    <a:pt x="47534" y="121881"/>
                    <a:pt x="30480" y="165463"/>
                  </a:cubicBezTo>
                  <a:cubicBezTo>
                    <a:pt x="22779" y="185143"/>
                    <a:pt x="18869" y="206103"/>
                    <a:pt x="13063" y="226423"/>
                  </a:cubicBezTo>
                  <a:cubicBezTo>
                    <a:pt x="8709" y="259806"/>
                    <a:pt x="0" y="292906"/>
                    <a:pt x="0" y="326572"/>
                  </a:cubicBezTo>
                  <a:cubicBezTo>
                    <a:pt x="0" y="404796"/>
                    <a:pt x="13055" y="488003"/>
                    <a:pt x="52251" y="557349"/>
                  </a:cubicBezTo>
                  <a:cubicBezTo>
                    <a:pt x="61575" y="573846"/>
                    <a:pt x="112073" y="658802"/>
                    <a:pt x="156754" y="670560"/>
                  </a:cubicBezTo>
                  <a:cubicBezTo>
                    <a:pt x="173656" y="675008"/>
                    <a:pt x="191600" y="673333"/>
                    <a:pt x="209006" y="674915"/>
                  </a:cubicBezTo>
                  <a:lnTo>
                    <a:pt x="252548" y="679269"/>
                  </a:lnTo>
                  <a:cubicBezTo>
                    <a:pt x="313508" y="672012"/>
                    <a:pt x="376337" y="674143"/>
                    <a:pt x="435428" y="657498"/>
                  </a:cubicBezTo>
                  <a:cubicBezTo>
                    <a:pt x="481042" y="644649"/>
                    <a:pt x="518146" y="610851"/>
                    <a:pt x="561703" y="592183"/>
                  </a:cubicBezTo>
                  <a:cubicBezTo>
                    <a:pt x="571863" y="587829"/>
                    <a:pt x="582296" y="584063"/>
                    <a:pt x="592183" y="579120"/>
                  </a:cubicBezTo>
                  <a:cubicBezTo>
                    <a:pt x="602649" y="573887"/>
                    <a:pt x="611683" y="565748"/>
                    <a:pt x="622663" y="561703"/>
                  </a:cubicBezTo>
                  <a:cubicBezTo>
                    <a:pt x="639509" y="555497"/>
                    <a:pt x="657497" y="552994"/>
                    <a:pt x="674914" y="548640"/>
                  </a:cubicBezTo>
                  <a:cubicBezTo>
                    <a:pt x="683623" y="542834"/>
                    <a:pt x="693217" y="538176"/>
                    <a:pt x="701040" y="531223"/>
                  </a:cubicBezTo>
                  <a:cubicBezTo>
                    <a:pt x="706464" y="526402"/>
                    <a:pt x="708593" y="518529"/>
                    <a:pt x="714103" y="513806"/>
                  </a:cubicBezTo>
                  <a:cubicBezTo>
                    <a:pt x="719031" y="509582"/>
                    <a:pt x="731520" y="505098"/>
                    <a:pt x="731520" y="505098"/>
                  </a:cubicBezTo>
                </a:path>
              </a:pathLst>
            </a:custGeom>
            <a:noFill/>
            <a:ln w="3810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57" name="TextBox 56">
              <a:extLst>
                <a:ext uri="{FF2B5EF4-FFF2-40B4-BE49-F238E27FC236}">
                  <a16:creationId xmlns:a16="http://schemas.microsoft.com/office/drawing/2014/main" id="{9F1686CE-824D-4998-B170-5D4FBF410F4E}"/>
                </a:ext>
              </a:extLst>
            </p:cNvPr>
            <p:cNvSpPr txBox="1"/>
            <p:nvPr/>
          </p:nvSpPr>
          <p:spPr>
            <a:xfrm>
              <a:off x="4391443" y="4939212"/>
              <a:ext cx="1402311" cy="552855"/>
            </a:xfrm>
            <a:prstGeom prst="rect">
              <a:avLst/>
            </a:prstGeom>
            <a:noFill/>
          </p:spPr>
          <p:txBody>
            <a:bodyPr wrap="square" rtlCol="0">
              <a:spAutoFit/>
            </a:bodyPr>
            <a:lstStyle/>
            <a:p>
              <a:r>
                <a:rPr lang="en-US" sz="1400" dirty="0"/>
                <a:t>Video game</a:t>
              </a:r>
            </a:p>
            <a:p>
              <a:r>
                <a:rPr lang="en-US" sz="1400" dirty="0"/>
                <a:t>R = +1</a:t>
              </a:r>
            </a:p>
          </p:txBody>
        </p:sp>
      </p:grpSp>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6051960" y="2604240"/>
              <a:ext cx="2685240" cy="1854360"/>
            </p14:xfrm>
          </p:contentPart>
        </mc:Choice>
        <mc:Fallback>
          <p:pic>
            <p:nvPicPr>
              <p:cNvPr id="2" name="Ink 1"/>
              <p:cNvPicPr/>
              <p:nvPr/>
            </p:nvPicPr>
            <p:blipFill>
              <a:blip r:embed="rId5"/>
              <a:stretch>
                <a:fillRect/>
              </a:stretch>
            </p:blipFill>
            <p:spPr>
              <a:xfrm>
                <a:off x="6047640" y="2591280"/>
                <a:ext cx="2705040" cy="1881360"/>
              </a:xfrm>
              <a:prstGeom prst="rect">
                <a:avLst/>
              </a:prstGeom>
            </p:spPr>
          </p:pic>
        </mc:Fallback>
      </mc:AlternateContent>
    </p:spTree>
    <p:extLst>
      <p:ext uri="{BB962C8B-B14F-4D97-AF65-F5344CB8AC3E}">
        <p14:creationId xmlns:p14="http://schemas.microsoft.com/office/powerpoint/2010/main" val="299172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67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267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267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267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26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58097" y="274638"/>
            <a:ext cx="8686800" cy="1143000"/>
          </a:xfrm>
        </p:spPr>
        <p:txBody>
          <a:bodyPr/>
          <a:lstStyle/>
          <a:p>
            <a:pPr algn="l" eaLnBrk="1" hangingPunct="1"/>
            <a:r>
              <a:rPr lang="en-US" altLang="en-US" sz="3600" dirty="0">
                <a:solidFill>
                  <a:srgbClr val="002060"/>
                </a:solidFill>
              </a:rPr>
              <a:t>Example</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199" y="1328473"/>
                <a:ext cx="8607708" cy="4832841"/>
              </a:xfrm>
            </p:spPr>
            <p:txBody>
              <a:bodyPr/>
              <a:lstStyle/>
              <a:p>
                <a:pPr marL="0" indent="0">
                  <a:buNone/>
                </a:pPr>
                <a:r>
                  <a:rPr kumimoji="0" lang="en-US" altLang="en-US" sz="2200" b="0" i="0" u="none" strike="noStrike" kern="0" cap="none" spc="0" normalizeH="0" baseline="0" noProof="0" dirty="0">
                    <a:ln>
                      <a:noFill/>
                    </a:ln>
                    <a:solidFill>
                      <a:srgbClr val="000000"/>
                    </a:solidFill>
                    <a:effectLst/>
                    <a:uLnTx/>
                    <a:uFillTx/>
                    <a:latin typeface="Arial"/>
                    <a:ea typeface="+mn-ea"/>
                    <a:cs typeface="+mn-cs"/>
                  </a:rPr>
                  <a:t>Start vertex is</a:t>
                </a:r>
                <a:r>
                  <a:rPr kumimoji="0" lang="en-US" altLang="en-US" sz="2200" b="0" i="0" u="none" strike="noStrike" kern="0" cap="none" spc="0" normalizeH="0" noProof="0" dirty="0">
                    <a:ln>
                      <a:noFill/>
                    </a:ln>
                    <a:solidFill>
                      <a:srgbClr val="000000"/>
                    </a:solidFill>
                    <a:effectLst/>
                    <a:uLnTx/>
                    <a:uFillTx/>
                    <a:latin typeface="Arial"/>
                    <a:ea typeface="+mn-ea"/>
                    <a:cs typeface="+mn-cs"/>
                  </a:rPr>
                  <a:t> </a:t>
                </a:r>
                <a14:m>
                  <m:oMath xmlns:m="http://schemas.openxmlformats.org/officeDocument/2006/math">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1</m:t>
                    </m:r>
                  </m:oMath>
                </a14:m>
                <a:r>
                  <a:rPr kumimoji="0" lang="en-US" altLang="en-US" sz="2200" b="0" i="0" u="none" strike="noStrike" kern="0" cap="none" spc="0" normalizeH="0" baseline="0" noProof="0" dirty="0">
                    <a:ln>
                      <a:noFill/>
                    </a:ln>
                    <a:solidFill>
                      <a:srgbClr val="000000"/>
                    </a:solidFill>
                    <a:effectLst/>
                    <a:uLnTx/>
                    <a:uFillTx/>
                    <a:latin typeface="Arial"/>
                    <a:ea typeface="+mn-ea"/>
                    <a:cs typeface="+mn-cs"/>
                  </a:rPr>
                  <a:t>.</a:t>
                </a:r>
              </a:p>
              <a:p>
                <a:pPr marL="0" indent="0">
                  <a:buNone/>
                </a:pPr>
                <a:endParaRPr lang="en-US" altLang="en-US" sz="2200" dirty="0">
                  <a:solidFill>
                    <a:srgbClr val="000000"/>
                  </a:solidFill>
                  <a:latin typeface="Arial"/>
                </a:endParaRPr>
              </a:p>
              <a:p>
                <a:pPr marL="0" indent="0">
                  <a:buNone/>
                </a:pPr>
                <a:r>
                  <a:rPr lang="en-US" altLang="en-US" sz="2200" dirty="0">
                    <a:solidFill>
                      <a:srgbClr val="000000"/>
                    </a:solidFill>
                  </a:rPr>
                  <a:t>Path 1: </a:t>
                </a:r>
                <a14:m>
                  <m:oMath xmlns:m="http://schemas.openxmlformats.org/officeDocument/2006/math">
                    <m:r>
                      <a:rPr lang="en-US" altLang="en-US" sz="2200" i="1">
                        <a:solidFill>
                          <a:srgbClr val="000000"/>
                        </a:solidFill>
                        <a:latin typeface="Cambria Math" panose="02040503050406030204" pitchFamily="18" charset="0"/>
                      </a:rPr>
                      <m:t>1,1,1,⋯</m:t>
                    </m:r>
                  </m:oMath>
                </a14:m>
                <a:r>
                  <a:rPr lang="en-US" altLang="en-US" sz="2200" dirty="0">
                    <a:solidFill>
                      <a:srgbClr val="000000"/>
                    </a:solidFill>
                  </a:rPr>
                  <a:t>.</a:t>
                </a:r>
                <a:endParaRPr kumimoji="0" lang="en-US" altLang="en-US" sz="2200" b="0" i="0" u="none" strike="noStrike" kern="0" cap="none" spc="0" normalizeH="0" baseline="0" noProof="0" dirty="0">
                  <a:ln>
                    <a:noFill/>
                  </a:ln>
                  <a:solidFill>
                    <a:srgbClr val="000000"/>
                  </a:solidFill>
                  <a:effectLst/>
                  <a:uLnTx/>
                  <a:uFillTx/>
                  <a:latin typeface="Arial"/>
                  <a:ea typeface="+mn-ea"/>
                  <a:cs typeface="+mn-cs"/>
                </a:endParaRPr>
              </a:p>
              <a:p>
                <a:pPr marL="0" indent="0">
                  <a:buNone/>
                </a:pPr>
                <a:endParaRPr kumimoji="0" lang="en-US" altLang="en-US" sz="2200" b="0" i="0" u="none" strike="noStrike" kern="0" cap="none" spc="0" normalizeH="0" baseline="0" noProof="0" dirty="0">
                  <a:ln>
                    <a:noFill/>
                  </a:ln>
                  <a:solidFill>
                    <a:srgbClr val="000000"/>
                  </a:solidFill>
                  <a:effectLst/>
                  <a:uLnTx/>
                  <a:uFillTx/>
                  <a:latin typeface="Arial"/>
                  <a:ea typeface="+mn-ea"/>
                  <a:cs typeface="+mn-cs"/>
                </a:endParaRPr>
              </a:p>
              <a:p>
                <a:pPr marL="0" indent="0">
                  <a:buNone/>
                </a:pPr>
                <a:r>
                  <a:rPr kumimoji="0" lang="en-US" altLang="en-US" sz="2200" b="0" i="0" u="none" strike="noStrike" kern="0" cap="none" spc="0" normalizeH="0" baseline="0" noProof="0" dirty="0">
                    <a:ln>
                      <a:noFill/>
                    </a:ln>
                    <a:solidFill>
                      <a:srgbClr val="000000"/>
                    </a:solidFill>
                    <a:effectLst/>
                    <a:uLnTx/>
                    <a:uFillTx/>
                    <a:latin typeface="Arial"/>
                    <a:ea typeface="+mn-ea"/>
                    <a:cs typeface="+mn-cs"/>
                  </a:rPr>
                  <a:t>The reward is </a:t>
                </a:r>
              </a:p>
              <a:p>
                <a:pPr marL="0" indent="0">
                  <a:buNone/>
                </a:pPr>
                <a:endParaRPr lang="en-US" altLang="en-US" sz="2200" dirty="0">
                  <a:solidFill>
                    <a:srgbClr val="000000"/>
                  </a:solidFill>
                  <a:latin typeface="Arial"/>
                </a:endParaRPr>
              </a:p>
              <a:p>
                <a:pPr marL="0" indent="0">
                  <a:buNone/>
                </a:pPr>
                <a:r>
                  <a:rPr kumimoji="0" lang="en-US" altLang="en-US" sz="2200" b="0" i="0" u="none" strike="noStrike" kern="0" cap="none" spc="0" normalizeH="0" baseline="0" noProof="0" dirty="0">
                    <a:ln>
                      <a:noFill/>
                    </a:ln>
                    <a:solidFill>
                      <a:srgbClr val="000000"/>
                    </a:solidFill>
                    <a:effectLst/>
                    <a:uLnTx/>
                    <a:uFillTx/>
                    <a:latin typeface="Arial"/>
                    <a:ea typeface="+mn-ea"/>
                    <a:cs typeface="+mn-cs"/>
                  </a:rPr>
                  <a:t>We can view </a:t>
                </a:r>
                <a14:m>
                  <m:oMath xmlns:m="http://schemas.openxmlformats.org/officeDocument/2006/math">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𝛾</m:t>
                    </m:r>
                  </m:oMath>
                </a14:m>
                <a:r>
                  <a:rPr kumimoji="0" lang="en-US" altLang="en-US" sz="2200" b="0" i="0" u="none" strike="noStrike" kern="0" cap="none" spc="0" normalizeH="0" baseline="0" noProof="0" dirty="0">
                    <a:ln>
                      <a:noFill/>
                    </a:ln>
                    <a:solidFill>
                      <a:srgbClr val="000000"/>
                    </a:solidFill>
                    <a:effectLst/>
                    <a:uLnTx/>
                    <a:uFillTx/>
                    <a:latin typeface="Arial"/>
                    <a:ea typeface="+mn-ea"/>
                    <a:cs typeface="+mn-cs"/>
                  </a:rPr>
                  <a:t> is the probability you</a:t>
                </a:r>
                <a:r>
                  <a:rPr kumimoji="0" lang="en-US" altLang="en-US" sz="2200" b="0" i="0" u="none" strike="noStrike" kern="0" cap="none" spc="0" normalizeH="0" noProof="0" dirty="0">
                    <a:ln>
                      <a:noFill/>
                    </a:ln>
                    <a:solidFill>
                      <a:srgbClr val="000000"/>
                    </a:solidFill>
                    <a:effectLst/>
                    <a:uLnTx/>
                    <a:uFillTx/>
                    <a:latin typeface="Arial"/>
                    <a:ea typeface="+mn-ea"/>
                    <a:cs typeface="+mn-cs"/>
                  </a:rPr>
                  <a:t> die in each day.</a:t>
                </a:r>
              </a:p>
              <a:p>
                <a:pPr marL="0" indent="0">
                  <a:buNone/>
                </a:pPr>
                <a14:m>
                  <m:oMath xmlns:m="http://schemas.openxmlformats.org/officeDocument/2006/math">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1/(1−</m:t>
                    </m:r>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𝛾</m:t>
                    </m:r>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oMath>
                </a14:m>
                <a:r>
                  <a:rPr kumimoji="0" lang="en-US" altLang="en-US" sz="2200" b="0" i="0" u="none" strike="noStrike" kern="0" cap="none" spc="0" normalizeH="0" baseline="0" noProof="0" dirty="0">
                    <a:ln>
                      <a:noFill/>
                    </a:ln>
                    <a:solidFill>
                      <a:srgbClr val="000000"/>
                    </a:solidFill>
                    <a:effectLst/>
                    <a:uLnTx/>
                    <a:uFillTx/>
                    <a:latin typeface="Arial"/>
                    <a:ea typeface="+mn-ea"/>
                    <a:cs typeface="+mn-cs"/>
                  </a:rPr>
                  <a:t> is the life expectancy.</a:t>
                </a:r>
              </a:p>
              <a:p>
                <a:pPr marL="0" indent="0">
                  <a:buNone/>
                </a:pPr>
                <a:r>
                  <a:rPr lang="en-US" altLang="en-US" sz="2200" dirty="0">
                    <a:solidFill>
                      <a:srgbClr val="000000"/>
                    </a:solidFill>
                    <a:latin typeface="Arial"/>
                  </a:rPr>
                  <a:t>Hence, the reward per day is simply </a:t>
                </a:r>
                <a14:m>
                  <m:oMath xmlns:m="http://schemas.openxmlformats.org/officeDocument/2006/math">
                    <m:r>
                      <a:rPr lang="en-US" altLang="en-US" sz="2200" b="0" i="1" smtClean="0">
                        <a:solidFill>
                          <a:srgbClr val="000000"/>
                        </a:solidFill>
                        <a:latin typeface="Cambria Math" panose="02040503050406030204" pitchFamily="18" charset="0"/>
                      </a:rPr>
                      <m:t>1</m:t>
                    </m:r>
                  </m:oMath>
                </a14:m>
                <a:r>
                  <a:rPr kumimoji="0" lang="en-US" altLang="en-US" sz="2200" b="0" i="0" u="none" strike="noStrike" kern="0" cap="none" spc="0" normalizeH="0" baseline="0" noProof="0" dirty="0">
                    <a:ln>
                      <a:noFill/>
                    </a:ln>
                    <a:solidFill>
                      <a:srgbClr val="000000"/>
                    </a:solidFill>
                    <a:effectLst/>
                    <a:uLnTx/>
                    <a:uFillTx/>
                    <a:latin typeface="Arial"/>
                    <a:ea typeface="+mn-ea"/>
                    <a:cs typeface="+mn-cs"/>
                  </a:rPr>
                  <a:t>.</a:t>
                </a:r>
              </a:p>
              <a:p>
                <a:pPr marL="0" indent="0">
                  <a:buNone/>
                </a:pPr>
                <a:endParaRPr lang="en-US" altLang="en-US" sz="2200" dirty="0">
                  <a:solidFill>
                    <a:srgbClr val="000000"/>
                  </a:solidFill>
                  <a:latin typeface="Arial"/>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199" y="1328473"/>
                <a:ext cx="8607708" cy="4832841"/>
              </a:xfrm>
              <a:blipFill>
                <a:blip r:embed="rId4"/>
                <a:stretch>
                  <a:fillRect l="-921" t="-757"/>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8</a:t>
            </a:fld>
            <a:endParaRPr lang="en-US" altLang="en-US" sz="1400" dirty="0">
              <a:latin typeface="Tahoma" panose="020B0604030504040204" pitchFamily="34" charset="0"/>
            </a:endParaRPr>
          </a:p>
        </p:txBody>
      </p:sp>
      <p:grpSp>
        <p:nvGrpSpPr>
          <p:cNvPr id="412685" name="Group 412684">
            <a:extLst>
              <a:ext uri="{FF2B5EF4-FFF2-40B4-BE49-F238E27FC236}">
                <a16:creationId xmlns:a16="http://schemas.microsoft.com/office/drawing/2014/main" id="{DD28966D-A30D-4A84-B8FB-03BC8A30AEEA}"/>
              </a:ext>
            </a:extLst>
          </p:cNvPr>
          <p:cNvGrpSpPr/>
          <p:nvPr/>
        </p:nvGrpSpPr>
        <p:grpSpPr>
          <a:xfrm>
            <a:off x="4726764" y="63545"/>
            <a:ext cx="4417236" cy="3305869"/>
            <a:chOff x="4391443" y="2949594"/>
            <a:chExt cx="4676733" cy="3493115"/>
          </a:xfrm>
        </p:grpSpPr>
        <p:sp>
          <p:nvSpPr>
            <p:cNvPr id="3" name="Oval 2">
              <a:extLst>
                <a:ext uri="{FF2B5EF4-FFF2-40B4-BE49-F238E27FC236}">
                  <a16:creationId xmlns:a16="http://schemas.microsoft.com/office/drawing/2014/main" id="{CE2B8358-746E-42E6-BD7E-A93871FD1AA6}"/>
                </a:ext>
              </a:extLst>
            </p:cNvPr>
            <p:cNvSpPr/>
            <p:nvPr/>
          </p:nvSpPr>
          <p:spPr bwMode="auto">
            <a:xfrm>
              <a:off x="4987203" y="4158343"/>
              <a:ext cx="913771" cy="822305"/>
            </a:xfrm>
            <a:prstGeom prst="ellips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rPr>
                <a:t>1</a:t>
              </a:r>
            </a:p>
          </p:txBody>
        </p:sp>
        <p:sp>
          <p:nvSpPr>
            <p:cNvPr id="27" name="Oval 26">
              <a:extLst>
                <a:ext uri="{FF2B5EF4-FFF2-40B4-BE49-F238E27FC236}">
                  <a16:creationId xmlns:a16="http://schemas.microsoft.com/office/drawing/2014/main" id="{F2174F65-EC8B-4216-9AEC-D4A07B0C5A17}"/>
                </a:ext>
              </a:extLst>
            </p:cNvPr>
            <p:cNvSpPr/>
            <p:nvPr/>
          </p:nvSpPr>
          <p:spPr bwMode="auto">
            <a:xfrm>
              <a:off x="6546350" y="2949594"/>
              <a:ext cx="913771" cy="822305"/>
            </a:xfrm>
            <a:prstGeom prst="ellips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rPr>
                <a:t>2</a:t>
              </a:r>
            </a:p>
          </p:txBody>
        </p:sp>
        <p:sp>
          <p:nvSpPr>
            <p:cNvPr id="28" name="Oval 27">
              <a:extLst>
                <a:ext uri="{FF2B5EF4-FFF2-40B4-BE49-F238E27FC236}">
                  <a16:creationId xmlns:a16="http://schemas.microsoft.com/office/drawing/2014/main" id="{8E032844-E322-4D27-B207-0C6C1AAA20D2}"/>
                </a:ext>
              </a:extLst>
            </p:cNvPr>
            <p:cNvSpPr/>
            <p:nvPr/>
          </p:nvSpPr>
          <p:spPr bwMode="auto">
            <a:xfrm>
              <a:off x="8070665" y="4193177"/>
              <a:ext cx="913771" cy="822305"/>
            </a:xfrm>
            <a:prstGeom prst="ellips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rPr>
                <a:t>3</a:t>
              </a:r>
            </a:p>
          </p:txBody>
        </p:sp>
        <p:sp>
          <p:nvSpPr>
            <p:cNvPr id="29" name="Oval 28">
              <a:extLst>
                <a:ext uri="{FF2B5EF4-FFF2-40B4-BE49-F238E27FC236}">
                  <a16:creationId xmlns:a16="http://schemas.microsoft.com/office/drawing/2014/main" id="{0FA199DC-25B5-44FD-A47C-E570D459D4AF}"/>
                </a:ext>
              </a:extLst>
            </p:cNvPr>
            <p:cNvSpPr/>
            <p:nvPr/>
          </p:nvSpPr>
          <p:spPr bwMode="auto">
            <a:xfrm>
              <a:off x="6546349" y="5422919"/>
              <a:ext cx="913771" cy="822305"/>
            </a:xfrm>
            <a:prstGeom prst="ellips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rPr>
                <a:t>4</a:t>
              </a:r>
            </a:p>
          </p:txBody>
        </p:sp>
        <p:cxnSp>
          <p:nvCxnSpPr>
            <p:cNvPr id="24" name="Straight Arrow Connector 23">
              <a:extLst>
                <a:ext uri="{FF2B5EF4-FFF2-40B4-BE49-F238E27FC236}">
                  <a16:creationId xmlns:a16="http://schemas.microsoft.com/office/drawing/2014/main" id="{068A277D-9009-457D-BC2F-1EDFF95FB863}"/>
                </a:ext>
              </a:extLst>
            </p:cNvPr>
            <p:cNvCxnSpPr>
              <a:endCxn id="27" idx="2"/>
            </p:cNvCxnSpPr>
            <p:nvPr/>
          </p:nvCxnSpPr>
          <p:spPr bwMode="auto">
            <a:xfrm flipV="1">
              <a:off x="5631636" y="3360747"/>
              <a:ext cx="914714" cy="83243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2672" name="TextBox 412671">
              <a:extLst>
                <a:ext uri="{FF2B5EF4-FFF2-40B4-BE49-F238E27FC236}">
                  <a16:creationId xmlns:a16="http://schemas.microsoft.com/office/drawing/2014/main" id="{4FEA60EF-5897-4152-8C0F-0DA0CE4BB8BC}"/>
                </a:ext>
              </a:extLst>
            </p:cNvPr>
            <p:cNvSpPr txBox="1"/>
            <p:nvPr/>
          </p:nvSpPr>
          <p:spPr>
            <a:xfrm rot="19068404">
              <a:off x="4988790" y="3189529"/>
              <a:ext cx="1637211" cy="707886"/>
            </a:xfrm>
            <a:prstGeom prst="rect">
              <a:avLst/>
            </a:prstGeom>
            <a:noFill/>
          </p:spPr>
          <p:txBody>
            <a:bodyPr wrap="square" rtlCol="0">
              <a:spAutoFit/>
            </a:bodyPr>
            <a:lstStyle/>
            <a:p>
              <a:r>
                <a:rPr lang="en-US" sz="1800" dirty="0"/>
                <a:t>Read a book</a:t>
              </a:r>
            </a:p>
            <a:p>
              <a:r>
                <a:rPr lang="en-US" sz="1800" dirty="0"/>
                <a:t>R = -4</a:t>
              </a:r>
            </a:p>
          </p:txBody>
        </p:sp>
        <p:cxnSp>
          <p:nvCxnSpPr>
            <p:cNvPr id="412674" name="Straight Arrow Connector 412673">
              <a:extLst>
                <a:ext uri="{FF2B5EF4-FFF2-40B4-BE49-F238E27FC236}">
                  <a16:creationId xmlns:a16="http://schemas.microsoft.com/office/drawing/2014/main" id="{9416668F-E00C-474C-8EAD-7D0AF7D6BBB3}"/>
                </a:ext>
              </a:extLst>
            </p:cNvPr>
            <p:cNvCxnSpPr>
              <a:stCxn id="27" idx="3"/>
            </p:cNvCxnSpPr>
            <p:nvPr/>
          </p:nvCxnSpPr>
          <p:spPr bwMode="auto">
            <a:xfrm flipH="1">
              <a:off x="5840642" y="3651475"/>
              <a:ext cx="839527" cy="746353"/>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TextBox 37">
              <a:extLst>
                <a:ext uri="{FF2B5EF4-FFF2-40B4-BE49-F238E27FC236}">
                  <a16:creationId xmlns:a16="http://schemas.microsoft.com/office/drawing/2014/main" id="{81CABBF8-B174-46B5-BA61-27A0F45C36AD}"/>
                </a:ext>
              </a:extLst>
            </p:cNvPr>
            <p:cNvSpPr txBox="1"/>
            <p:nvPr/>
          </p:nvSpPr>
          <p:spPr>
            <a:xfrm rot="19068404">
              <a:off x="5658603" y="3862242"/>
              <a:ext cx="1637211" cy="523220"/>
            </a:xfrm>
            <a:prstGeom prst="rect">
              <a:avLst/>
            </a:prstGeom>
            <a:noFill/>
          </p:spPr>
          <p:txBody>
            <a:bodyPr wrap="square" rtlCol="0">
              <a:spAutoFit/>
            </a:bodyPr>
            <a:lstStyle/>
            <a:p>
              <a:r>
                <a:rPr lang="en-US" sz="1400" dirty="0"/>
                <a:t>Video game</a:t>
              </a:r>
            </a:p>
            <a:p>
              <a:r>
                <a:rPr lang="en-US" sz="1400" dirty="0"/>
                <a:t>R = +1</a:t>
              </a:r>
            </a:p>
          </p:txBody>
        </p:sp>
        <p:cxnSp>
          <p:nvCxnSpPr>
            <p:cNvPr id="39" name="Straight Arrow Connector 38">
              <a:extLst>
                <a:ext uri="{FF2B5EF4-FFF2-40B4-BE49-F238E27FC236}">
                  <a16:creationId xmlns:a16="http://schemas.microsoft.com/office/drawing/2014/main" id="{90283E82-84EB-43E4-B3EF-9C09B9331A46}"/>
                </a:ext>
              </a:extLst>
            </p:cNvPr>
            <p:cNvCxnSpPr>
              <a:stCxn id="27" idx="6"/>
            </p:cNvCxnSpPr>
            <p:nvPr/>
          </p:nvCxnSpPr>
          <p:spPr bwMode="auto">
            <a:xfrm>
              <a:off x="7460121" y="3360747"/>
              <a:ext cx="914714" cy="83243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Box 42">
              <a:extLst>
                <a:ext uri="{FF2B5EF4-FFF2-40B4-BE49-F238E27FC236}">
                  <a16:creationId xmlns:a16="http://schemas.microsoft.com/office/drawing/2014/main" id="{1C181A9E-DBCF-4564-8488-5776F5658034}"/>
                </a:ext>
              </a:extLst>
            </p:cNvPr>
            <p:cNvSpPr txBox="1"/>
            <p:nvPr/>
          </p:nvSpPr>
          <p:spPr>
            <a:xfrm rot="2569565">
              <a:off x="7430965" y="3224364"/>
              <a:ext cx="1637211" cy="707886"/>
            </a:xfrm>
            <a:prstGeom prst="rect">
              <a:avLst/>
            </a:prstGeom>
            <a:noFill/>
          </p:spPr>
          <p:txBody>
            <a:bodyPr wrap="square" rtlCol="0">
              <a:spAutoFit/>
            </a:bodyPr>
            <a:lstStyle/>
            <a:p>
              <a:r>
                <a:rPr lang="en-US" sz="1800" dirty="0"/>
                <a:t>Do a project</a:t>
              </a:r>
            </a:p>
            <a:p>
              <a:r>
                <a:rPr lang="en-US" sz="1800" dirty="0"/>
                <a:t>R = -2</a:t>
              </a:r>
            </a:p>
          </p:txBody>
        </p:sp>
        <p:cxnSp>
          <p:nvCxnSpPr>
            <p:cNvPr id="44" name="Straight Arrow Connector 43">
              <a:extLst>
                <a:ext uri="{FF2B5EF4-FFF2-40B4-BE49-F238E27FC236}">
                  <a16:creationId xmlns:a16="http://schemas.microsoft.com/office/drawing/2014/main" id="{7496A815-5951-4F93-B449-052F35FE8C18}"/>
                </a:ext>
              </a:extLst>
            </p:cNvPr>
            <p:cNvCxnSpPr>
              <a:endCxn id="29" idx="6"/>
            </p:cNvCxnSpPr>
            <p:nvPr/>
          </p:nvCxnSpPr>
          <p:spPr bwMode="auto">
            <a:xfrm flipH="1">
              <a:off x="7460120" y="4978112"/>
              <a:ext cx="891002" cy="85596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45">
              <a:extLst>
                <a:ext uri="{FF2B5EF4-FFF2-40B4-BE49-F238E27FC236}">
                  <a16:creationId xmlns:a16="http://schemas.microsoft.com/office/drawing/2014/main" id="{A6643C50-9C06-4774-803A-AA7AEE6B929B}"/>
                </a:ext>
              </a:extLst>
            </p:cNvPr>
            <p:cNvSpPr txBox="1"/>
            <p:nvPr/>
          </p:nvSpPr>
          <p:spPr>
            <a:xfrm rot="18799736">
              <a:off x="7430964" y="5270161"/>
              <a:ext cx="1637211" cy="707886"/>
            </a:xfrm>
            <a:prstGeom prst="rect">
              <a:avLst/>
            </a:prstGeom>
            <a:noFill/>
          </p:spPr>
          <p:txBody>
            <a:bodyPr wrap="square" rtlCol="0">
              <a:spAutoFit/>
            </a:bodyPr>
            <a:lstStyle/>
            <a:p>
              <a:r>
                <a:rPr lang="en-US" sz="1800" dirty="0"/>
                <a:t>Do a project</a:t>
              </a:r>
            </a:p>
            <a:p>
              <a:r>
                <a:rPr lang="en-US" sz="1800" dirty="0"/>
                <a:t>R = -2</a:t>
              </a:r>
            </a:p>
          </p:txBody>
        </p:sp>
        <p:cxnSp>
          <p:nvCxnSpPr>
            <p:cNvPr id="48" name="Straight Arrow Connector 47">
              <a:extLst>
                <a:ext uri="{FF2B5EF4-FFF2-40B4-BE49-F238E27FC236}">
                  <a16:creationId xmlns:a16="http://schemas.microsoft.com/office/drawing/2014/main" id="{597786C8-E430-47DC-8A49-CAB9666C7179}"/>
                </a:ext>
              </a:extLst>
            </p:cNvPr>
            <p:cNvCxnSpPr>
              <a:stCxn id="28" idx="2"/>
            </p:cNvCxnSpPr>
            <p:nvPr/>
          </p:nvCxnSpPr>
          <p:spPr bwMode="auto">
            <a:xfrm flipH="1">
              <a:off x="5876977" y="4604330"/>
              <a:ext cx="2193688" cy="110342"/>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Box 50">
              <a:extLst>
                <a:ext uri="{FF2B5EF4-FFF2-40B4-BE49-F238E27FC236}">
                  <a16:creationId xmlns:a16="http://schemas.microsoft.com/office/drawing/2014/main" id="{CFF9A777-BA19-4FFC-BED9-26D416FC1090}"/>
                </a:ext>
              </a:extLst>
            </p:cNvPr>
            <p:cNvSpPr txBox="1"/>
            <p:nvPr/>
          </p:nvSpPr>
          <p:spPr>
            <a:xfrm rot="21424845">
              <a:off x="6415817" y="4100998"/>
              <a:ext cx="1637211" cy="523220"/>
            </a:xfrm>
            <a:prstGeom prst="rect">
              <a:avLst/>
            </a:prstGeom>
            <a:noFill/>
          </p:spPr>
          <p:txBody>
            <a:bodyPr wrap="square" rtlCol="0">
              <a:spAutoFit/>
            </a:bodyPr>
            <a:lstStyle/>
            <a:p>
              <a:r>
                <a:rPr lang="en-US" sz="1400" dirty="0"/>
                <a:t>Video game</a:t>
              </a:r>
            </a:p>
            <a:p>
              <a:r>
                <a:rPr lang="en-US" sz="1400" dirty="0"/>
                <a:t>R = +1</a:t>
              </a:r>
            </a:p>
          </p:txBody>
        </p:sp>
        <p:cxnSp>
          <p:nvCxnSpPr>
            <p:cNvPr id="52" name="Straight Arrow Connector 51">
              <a:extLst>
                <a:ext uri="{FF2B5EF4-FFF2-40B4-BE49-F238E27FC236}">
                  <a16:creationId xmlns:a16="http://schemas.microsoft.com/office/drawing/2014/main" id="{DE1BE1E7-C019-4D88-AF7E-C572926C3934}"/>
                </a:ext>
              </a:extLst>
            </p:cNvPr>
            <p:cNvCxnSpPr>
              <a:endCxn id="3" idx="5"/>
            </p:cNvCxnSpPr>
            <p:nvPr/>
          </p:nvCxnSpPr>
          <p:spPr bwMode="auto">
            <a:xfrm flipH="1" flipV="1">
              <a:off x="5767155" y="4860224"/>
              <a:ext cx="823553" cy="80485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Box 54">
              <a:extLst>
                <a:ext uri="{FF2B5EF4-FFF2-40B4-BE49-F238E27FC236}">
                  <a16:creationId xmlns:a16="http://schemas.microsoft.com/office/drawing/2014/main" id="{328C93FA-74F3-4263-9FF1-B4858B788F22}"/>
                </a:ext>
              </a:extLst>
            </p:cNvPr>
            <p:cNvSpPr txBox="1"/>
            <p:nvPr/>
          </p:nvSpPr>
          <p:spPr>
            <a:xfrm rot="2507779">
              <a:off x="5121373" y="5190517"/>
              <a:ext cx="1637211" cy="707886"/>
            </a:xfrm>
            <a:prstGeom prst="rect">
              <a:avLst/>
            </a:prstGeom>
            <a:noFill/>
          </p:spPr>
          <p:txBody>
            <a:bodyPr wrap="square" rtlCol="0">
              <a:spAutoFit/>
            </a:bodyPr>
            <a:lstStyle/>
            <a:p>
              <a:r>
                <a:rPr lang="en-US" sz="1800" dirty="0"/>
                <a:t>Publish</a:t>
              </a:r>
            </a:p>
            <a:p>
              <a:r>
                <a:rPr lang="en-US" sz="1800" dirty="0"/>
                <a:t>R = 15</a:t>
              </a:r>
            </a:p>
          </p:txBody>
        </p:sp>
        <p:sp>
          <p:nvSpPr>
            <p:cNvPr id="412684" name="Freeform: Shape 412683">
              <a:extLst>
                <a:ext uri="{FF2B5EF4-FFF2-40B4-BE49-F238E27FC236}">
                  <a16:creationId xmlns:a16="http://schemas.microsoft.com/office/drawing/2014/main" id="{5D8A22D9-E516-4F6C-A8C4-52722E23B864}"/>
                </a:ext>
              </a:extLst>
            </p:cNvPr>
            <p:cNvSpPr/>
            <p:nvPr/>
          </p:nvSpPr>
          <p:spPr bwMode="auto">
            <a:xfrm>
              <a:off x="4450689" y="4106090"/>
              <a:ext cx="654079" cy="679269"/>
            </a:xfrm>
            <a:custGeom>
              <a:avLst/>
              <a:gdLst>
                <a:gd name="connsiteX0" fmla="*/ 862148 w 862148"/>
                <a:gd name="connsiteY0" fmla="*/ 195943 h 679269"/>
                <a:gd name="connsiteX1" fmla="*/ 788126 w 862148"/>
                <a:gd name="connsiteY1" fmla="*/ 161109 h 679269"/>
                <a:gd name="connsiteX2" fmla="*/ 753291 w 862148"/>
                <a:gd name="connsiteY2" fmla="*/ 139338 h 679269"/>
                <a:gd name="connsiteX3" fmla="*/ 701040 w 862148"/>
                <a:gd name="connsiteY3" fmla="*/ 95795 h 679269"/>
                <a:gd name="connsiteX4" fmla="*/ 539931 w 862148"/>
                <a:gd name="connsiteY4" fmla="*/ 13063 h 679269"/>
                <a:gd name="connsiteX5" fmla="*/ 483326 w 862148"/>
                <a:gd name="connsiteY5" fmla="*/ 0 h 679269"/>
                <a:gd name="connsiteX6" fmla="*/ 209006 w 862148"/>
                <a:gd name="connsiteY6" fmla="*/ 17418 h 679269"/>
                <a:gd name="connsiteX7" fmla="*/ 143691 w 862148"/>
                <a:gd name="connsiteY7" fmla="*/ 47898 h 679269"/>
                <a:gd name="connsiteX8" fmla="*/ 104503 w 862148"/>
                <a:gd name="connsiteY8" fmla="*/ 78378 h 679269"/>
                <a:gd name="connsiteX9" fmla="*/ 30480 w 862148"/>
                <a:gd name="connsiteY9" fmla="*/ 165463 h 679269"/>
                <a:gd name="connsiteX10" fmla="*/ 13063 w 862148"/>
                <a:gd name="connsiteY10" fmla="*/ 226423 h 679269"/>
                <a:gd name="connsiteX11" fmla="*/ 0 w 862148"/>
                <a:gd name="connsiteY11" fmla="*/ 326572 h 679269"/>
                <a:gd name="connsiteX12" fmla="*/ 52251 w 862148"/>
                <a:gd name="connsiteY12" fmla="*/ 557349 h 679269"/>
                <a:gd name="connsiteX13" fmla="*/ 156754 w 862148"/>
                <a:gd name="connsiteY13" fmla="*/ 670560 h 679269"/>
                <a:gd name="connsiteX14" fmla="*/ 209006 w 862148"/>
                <a:gd name="connsiteY14" fmla="*/ 674915 h 679269"/>
                <a:gd name="connsiteX15" fmla="*/ 252548 w 862148"/>
                <a:gd name="connsiteY15" fmla="*/ 679269 h 679269"/>
                <a:gd name="connsiteX16" fmla="*/ 435428 w 862148"/>
                <a:gd name="connsiteY16" fmla="*/ 657498 h 679269"/>
                <a:gd name="connsiteX17" fmla="*/ 561703 w 862148"/>
                <a:gd name="connsiteY17" fmla="*/ 592183 h 679269"/>
                <a:gd name="connsiteX18" fmla="*/ 592183 w 862148"/>
                <a:gd name="connsiteY18" fmla="*/ 579120 h 679269"/>
                <a:gd name="connsiteX19" fmla="*/ 622663 w 862148"/>
                <a:gd name="connsiteY19" fmla="*/ 561703 h 679269"/>
                <a:gd name="connsiteX20" fmla="*/ 674914 w 862148"/>
                <a:gd name="connsiteY20" fmla="*/ 548640 h 679269"/>
                <a:gd name="connsiteX21" fmla="*/ 701040 w 862148"/>
                <a:gd name="connsiteY21" fmla="*/ 531223 h 679269"/>
                <a:gd name="connsiteX22" fmla="*/ 714103 w 862148"/>
                <a:gd name="connsiteY22" fmla="*/ 513806 h 679269"/>
                <a:gd name="connsiteX23" fmla="*/ 731520 w 862148"/>
                <a:gd name="connsiteY23" fmla="*/ 505098 h 67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2148" h="679269">
                  <a:moveTo>
                    <a:pt x="862148" y="195943"/>
                  </a:moveTo>
                  <a:cubicBezTo>
                    <a:pt x="822620" y="182767"/>
                    <a:pt x="836454" y="189088"/>
                    <a:pt x="788126" y="161109"/>
                  </a:cubicBezTo>
                  <a:cubicBezTo>
                    <a:pt x="776276" y="154248"/>
                    <a:pt x="764245" y="147554"/>
                    <a:pt x="753291" y="139338"/>
                  </a:cubicBezTo>
                  <a:cubicBezTo>
                    <a:pt x="735153" y="125735"/>
                    <a:pt x="719614" y="108797"/>
                    <a:pt x="701040" y="95795"/>
                  </a:cubicBezTo>
                  <a:cubicBezTo>
                    <a:pt x="647694" y="58452"/>
                    <a:pt x="601467" y="34217"/>
                    <a:pt x="539931" y="13063"/>
                  </a:cubicBezTo>
                  <a:cubicBezTo>
                    <a:pt x="521619" y="6768"/>
                    <a:pt x="502194" y="4354"/>
                    <a:pt x="483326" y="0"/>
                  </a:cubicBezTo>
                  <a:cubicBezTo>
                    <a:pt x="391886" y="5806"/>
                    <a:pt x="299732" y="4623"/>
                    <a:pt x="209006" y="17418"/>
                  </a:cubicBezTo>
                  <a:cubicBezTo>
                    <a:pt x="185216" y="20773"/>
                    <a:pt x="164444" y="35792"/>
                    <a:pt x="143691" y="47898"/>
                  </a:cubicBezTo>
                  <a:cubicBezTo>
                    <a:pt x="129397" y="56236"/>
                    <a:pt x="117068" y="67608"/>
                    <a:pt x="104503" y="78378"/>
                  </a:cubicBezTo>
                  <a:cubicBezTo>
                    <a:pt x="66837" y="110663"/>
                    <a:pt x="47534" y="121881"/>
                    <a:pt x="30480" y="165463"/>
                  </a:cubicBezTo>
                  <a:cubicBezTo>
                    <a:pt x="22779" y="185143"/>
                    <a:pt x="18869" y="206103"/>
                    <a:pt x="13063" y="226423"/>
                  </a:cubicBezTo>
                  <a:cubicBezTo>
                    <a:pt x="8709" y="259806"/>
                    <a:pt x="0" y="292906"/>
                    <a:pt x="0" y="326572"/>
                  </a:cubicBezTo>
                  <a:cubicBezTo>
                    <a:pt x="0" y="404796"/>
                    <a:pt x="13055" y="488003"/>
                    <a:pt x="52251" y="557349"/>
                  </a:cubicBezTo>
                  <a:cubicBezTo>
                    <a:pt x="61575" y="573846"/>
                    <a:pt x="112073" y="658802"/>
                    <a:pt x="156754" y="670560"/>
                  </a:cubicBezTo>
                  <a:cubicBezTo>
                    <a:pt x="173656" y="675008"/>
                    <a:pt x="191600" y="673333"/>
                    <a:pt x="209006" y="674915"/>
                  </a:cubicBezTo>
                  <a:lnTo>
                    <a:pt x="252548" y="679269"/>
                  </a:lnTo>
                  <a:cubicBezTo>
                    <a:pt x="313508" y="672012"/>
                    <a:pt x="376337" y="674143"/>
                    <a:pt x="435428" y="657498"/>
                  </a:cubicBezTo>
                  <a:cubicBezTo>
                    <a:pt x="481042" y="644649"/>
                    <a:pt x="518146" y="610851"/>
                    <a:pt x="561703" y="592183"/>
                  </a:cubicBezTo>
                  <a:cubicBezTo>
                    <a:pt x="571863" y="587829"/>
                    <a:pt x="582296" y="584063"/>
                    <a:pt x="592183" y="579120"/>
                  </a:cubicBezTo>
                  <a:cubicBezTo>
                    <a:pt x="602649" y="573887"/>
                    <a:pt x="611683" y="565748"/>
                    <a:pt x="622663" y="561703"/>
                  </a:cubicBezTo>
                  <a:cubicBezTo>
                    <a:pt x="639509" y="555497"/>
                    <a:pt x="657497" y="552994"/>
                    <a:pt x="674914" y="548640"/>
                  </a:cubicBezTo>
                  <a:cubicBezTo>
                    <a:pt x="683623" y="542834"/>
                    <a:pt x="693217" y="538176"/>
                    <a:pt x="701040" y="531223"/>
                  </a:cubicBezTo>
                  <a:cubicBezTo>
                    <a:pt x="706464" y="526402"/>
                    <a:pt x="708593" y="518529"/>
                    <a:pt x="714103" y="513806"/>
                  </a:cubicBezTo>
                  <a:cubicBezTo>
                    <a:pt x="719031" y="509582"/>
                    <a:pt x="731520" y="505098"/>
                    <a:pt x="731520" y="505098"/>
                  </a:cubicBezTo>
                </a:path>
              </a:pathLst>
            </a:custGeom>
            <a:noFill/>
            <a:ln w="3810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57" name="TextBox 56">
              <a:extLst>
                <a:ext uri="{FF2B5EF4-FFF2-40B4-BE49-F238E27FC236}">
                  <a16:creationId xmlns:a16="http://schemas.microsoft.com/office/drawing/2014/main" id="{9F1686CE-824D-4998-B170-5D4FBF410F4E}"/>
                </a:ext>
              </a:extLst>
            </p:cNvPr>
            <p:cNvSpPr txBox="1"/>
            <p:nvPr/>
          </p:nvSpPr>
          <p:spPr>
            <a:xfrm>
              <a:off x="4391443" y="4939212"/>
              <a:ext cx="1402311" cy="552855"/>
            </a:xfrm>
            <a:prstGeom prst="rect">
              <a:avLst/>
            </a:prstGeom>
            <a:noFill/>
          </p:spPr>
          <p:txBody>
            <a:bodyPr wrap="square" rtlCol="0">
              <a:spAutoFit/>
            </a:bodyPr>
            <a:lstStyle/>
            <a:p>
              <a:r>
                <a:rPr lang="en-US" sz="1400" dirty="0"/>
                <a:t>Video game</a:t>
              </a:r>
            </a:p>
            <a:p>
              <a:r>
                <a:rPr lang="en-US" sz="1400" dirty="0"/>
                <a:t>R = +1</a:t>
              </a:r>
            </a:p>
          </p:txBody>
        </p:sp>
      </p:grpSp>
      <p:pic>
        <p:nvPicPr>
          <p:cNvPr id="12" name="Picture 11">
            <a:extLst>
              <a:ext uri="{FF2B5EF4-FFF2-40B4-BE49-F238E27FC236}">
                <a16:creationId xmlns:a16="http://schemas.microsoft.com/office/drawing/2014/main" id="{006C7AD6-D49A-4896-9B52-3F9A4581288B}"/>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317347" y="2898324"/>
            <a:ext cx="2724572" cy="568381"/>
          </a:xfrm>
          <a:prstGeom prst="rect">
            <a:avLst/>
          </a:prstGeom>
        </p:spPr>
      </p:pic>
    </p:spTree>
    <p:extLst>
      <p:ext uri="{BB962C8B-B14F-4D97-AF65-F5344CB8AC3E}">
        <p14:creationId xmlns:p14="http://schemas.microsoft.com/office/powerpoint/2010/main" val="324619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2675">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2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58097" y="274638"/>
            <a:ext cx="8686800" cy="1143000"/>
          </a:xfrm>
        </p:spPr>
        <p:txBody>
          <a:bodyPr/>
          <a:lstStyle/>
          <a:p>
            <a:pPr algn="l" eaLnBrk="1" hangingPunct="1"/>
            <a:r>
              <a:rPr lang="en-US" altLang="en-US" sz="3600" dirty="0">
                <a:solidFill>
                  <a:srgbClr val="002060"/>
                </a:solidFill>
              </a:rPr>
              <a:t>Example</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199" y="1328473"/>
                <a:ext cx="8607708" cy="4832841"/>
              </a:xfrm>
            </p:spPr>
            <p:txBody>
              <a:bodyPr/>
              <a:lstStyle/>
              <a:p>
                <a:pPr marL="0" indent="0">
                  <a:buNone/>
                </a:pPr>
                <a:r>
                  <a:rPr kumimoji="0" lang="en-US" altLang="en-US" sz="2200" b="0" i="0" u="none" strike="noStrike" kern="0" cap="none" spc="0" normalizeH="0" baseline="0" noProof="0" dirty="0">
                    <a:ln>
                      <a:noFill/>
                    </a:ln>
                    <a:solidFill>
                      <a:srgbClr val="000000"/>
                    </a:solidFill>
                    <a:effectLst/>
                    <a:uLnTx/>
                    <a:uFillTx/>
                    <a:latin typeface="Arial"/>
                    <a:ea typeface="+mn-ea"/>
                    <a:cs typeface="+mn-cs"/>
                  </a:rPr>
                  <a:t>Start vertex is</a:t>
                </a:r>
                <a:r>
                  <a:rPr kumimoji="0" lang="en-US" altLang="en-US" sz="2200" b="0" i="0" u="none" strike="noStrike" kern="0" cap="none" spc="0" normalizeH="0" noProof="0" dirty="0">
                    <a:ln>
                      <a:noFill/>
                    </a:ln>
                    <a:solidFill>
                      <a:srgbClr val="000000"/>
                    </a:solidFill>
                    <a:effectLst/>
                    <a:uLnTx/>
                    <a:uFillTx/>
                    <a:latin typeface="Arial"/>
                    <a:ea typeface="+mn-ea"/>
                    <a:cs typeface="+mn-cs"/>
                  </a:rPr>
                  <a:t> </a:t>
                </a:r>
                <a14:m>
                  <m:oMath xmlns:m="http://schemas.openxmlformats.org/officeDocument/2006/math">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1</m:t>
                    </m:r>
                  </m:oMath>
                </a14:m>
                <a:r>
                  <a:rPr kumimoji="0" lang="en-US" altLang="en-US" sz="2200" b="0" i="0" u="none" strike="noStrike" kern="0" cap="none" spc="0" normalizeH="0" baseline="0" noProof="0" dirty="0">
                    <a:ln>
                      <a:noFill/>
                    </a:ln>
                    <a:solidFill>
                      <a:srgbClr val="000000"/>
                    </a:solidFill>
                    <a:effectLst/>
                    <a:uLnTx/>
                    <a:uFillTx/>
                    <a:latin typeface="Arial"/>
                    <a:ea typeface="+mn-ea"/>
                    <a:cs typeface="+mn-cs"/>
                  </a:rPr>
                  <a:t>.</a:t>
                </a:r>
              </a:p>
              <a:p>
                <a:pPr marL="0" indent="0">
                  <a:buNone/>
                </a:pPr>
                <a:endParaRPr lang="en-US" altLang="en-US" sz="2200" dirty="0">
                  <a:solidFill>
                    <a:srgbClr val="000000"/>
                  </a:solidFill>
                  <a:latin typeface="Arial"/>
                </a:endParaRPr>
              </a:p>
              <a:p>
                <a:pPr marL="0" indent="0">
                  <a:buNone/>
                </a:pPr>
                <a:r>
                  <a:rPr lang="en-US" altLang="en-US" sz="2200" dirty="0">
                    <a:solidFill>
                      <a:srgbClr val="000000"/>
                    </a:solidFill>
                  </a:rPr>
                  <a:t>Path 2: </a:t>
                </a:r>
                <a14:m>
                  <m:oMath xmlns:m="http://schemas.openxmlformats.org/officeDocument/2006/math">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1,2,3,4,1,2,3,4,⋯</m:t>
                    </m:r>
                  </m:oMath>
                </a14:m>
                <a:endParaRPr kumimoji="0" lang="en-US" altLang="en-US" sz="2200" b="0" i="0" u="none" strike="noStrike" kern="0" cap="none" spc="0" normalizeH="0" baseline="0" noProof="0" dirty="0">
                  <a:ln>
                    <a:noFill/>
                  </a:ln>
                  <a:solidFill>
                    <a:srgbClr val="000000"/>
                  </a:solidFill>
                  <a:effectLst/>
                  <a:uLnTx/>
                  <a:uFillTx/>
                  <a:latin typeface="Arial"/>
                  <a:ea typeface="+mn-ea"/>
                  <a:cs typeface="+mn-cs"/>
                </a:endParaRPr>
              </a:p>
              <a:p>
                <a:pPr marL="0" indent="0">
                  <a:buNone/>
                </a:pPr>
                <a:r>
                  <a:rPr kumimoji="0" lang="en-US" altLang="en-US" sz="2200" b="0" i="0" u="none" strike="noStrike" kern="0" cap="none" spc="0" normalizeH="0" baseline="0" noProof="0" dirty="0">
                    <a:ln>
                      <a:noFill/>
                    </a:ln>
                    <a:solidFill>
                      <a:srgbClr val="000000"/>
                    </a:solidFill>
                    <a:effectLst/>
                    <a:uLnTx/>
                    <a:uFillTx/>
                    <a:latin typeface="Arial"/>
                    <a:ea typeface="+mn-ea"/>
                    <a:cs typeface="+mn-cs"/>
                  </a:rPr>
                  <a:t>The reward is</a:t>
                </a:r>
              </a:p>
              <a:p>
                <a:pPr marL="0" indent="0">
                  <a:buNone/>
                </a:pPr>
                <a:endParaRPr lang="en-US" altLang="en-US" sz="2200" dirty="0">
                  <a:solidFill>
                    <a:srgbClr val="000000"/>
                  </a:solidFill>
                  <a:latin typeface="Arial"/>
                </a:endParaRPr>
              </a:p>
              <a:p>
                <a:pPr marL="0" indent="0">
                  <a:buNone/>
                </a:pPr>
                <a:endParaRPr kumimoji="0" lang="en-US" altLang="en-US" sz="2200" b="0" i="0" u="none" strike="noStrike" kern="0" cap="none" spc="0" normalizeH="0" baseline="0" noProof="0" dirty="0">
                  <a:ln>
                    <a:noFill/>
                  </a:ln>
                  <a:solidFill>
                    <a:srgbClr val="000000"/>
                  </a:solidFill>
                  <a:effectLst/>
                  <a:uLnTx/>
                  <a:uFillTx/>
                  <a:latin typeface="Arial"/>
                  <a:ea typeface="+mn-ea"/>
                  <a:cs typeface="+mn-cs"/>
                </a:endParaRPr>
              </a:p>
              <a:p>
                <a:pPr marL="0" indent="0">
                  <a:buNone/>
                </a:pPr>
                <a:endParaRPr lang="en-US" altLang="en-US" sz="2200" dirty="0">
                  <a:solidFill>
                    <a:srgbClr val="000000"/>
                  </a:solidFill>
                  <a:latin typeface="Arial"/>
                </a:endParaRPr>
              </a:p>
              <a:p>
                <a:pPr marL="0" indent="0">
                  <a:buNone/>
                </a:pPr>
                <a:endParaRPr lang="en-US" altLang="en-US" sz="2200" dirty="0">
                  <a:solidFill>
                    <a:srgbClr val="000000"/>
                  </a:solidFill>
                  <a:latin typeface="Arial"/>
                </a:endParaRPr>
              </a:p>
              <a:p>
                <a:pPr marL="0" indent="0">
                  <a:buNone/>
                </a:pPr>
                <a:r>
                  <a:rPr lang="en-US" altLang="en-US" sz="2200" dirty="0">
                    <a:solidFill>
                      <a:srgbClr val="000000"/>
                    </a:solidFill>
                    <a:latin typeface="Arial"/>
                  </a:rPr>
                  <a:t>The reward/day is</a:t>
                </a:r>
              </a:p>
              <a:p>
                <a:pPr marL="0" indent="0">
                  <a:buNone/>
                </a:pPr>
                <a:endParaRPr lang="en-US" altLang="en-US" sz="2200" dirty="0">
                  <a:solidFill>
                    <a:srgbClr val="000000"/>
                  </a:solidFill>
                  <a:latin typeface="Arial"/>
                </a:endParaRPr>
              </a:p>
              <a:p>
                <a:pPr marL="0" indent="0">
                  <a:buNone/>
                </a:pPr>
                <a:r>
                  <a:rPr lang="en-US" altLang="en-US" sz="2200" dirty="0">
                    <a:solidFill>
                      <a:srgbClr val="000000"/>
                    </a:solidFill>
                    <a:latin typeface="Arial"/>
                  </a:rPr>
                  <a:t>When </a:t>
                </a:r>
                <a14:m>
                  <m:oMath xmlns:m="http://schemas.openxmlformats.org/officeDocument/2006/math">
                    <m:r>
                      <a:rPr lang="en-US" altLang="en-US" sz="2200" b="0" i="1" smtClean="0">
                        <a:solidFill>
                          <a:srgbClr val="000000"/>
                        </a:solidFill>
                        <a:latin typeface="Cambria Math" panose="02040503050406030204" pitchFamily="18" charset="0"/>
                      </a:rPr>
                      <m:t>𝛾</m:t>
                    </m:r>
                    <m:r>
                      <a:rPr lang="en-US" altLang="en-US" sz="2200" b="0" i="1" smtClean="0">
                        <a:solidFill>
                          <a:srgbClr val="000000"/>
                        </a:solidFill>
                        <a:latin typeface="Cambria Math" panose="02040503050406030204" pitchFamily="18" charset="0"/>
                      </a:rPr>
                      <m:t>≈0</m:t>
                    </m:r>
                  </m:oMath>
                </a14:m>
                <a:r>
                  <a:rPr lang="en-US" altLang="en-US" sz="2200" dirty="0">
                    <a:solidFill>
                      <a:srgbClr val="000000"/>
                    </a:solidFill>
                    <a:latin typeface="Arial"/>
                  </a:rPr>
                  <a:t>, the reward/day is around </a:t>
                </a:r>
                <a14:m>
                  <m:oMath xmlns:m="http://schemas.openxmlformats.org/officeDocument/2006/math">
                    <m:r>
                      <a:rPr lang="en-US" altLang="en-US" sz="2200" b="0" i="1" smtClean="0">
                        <a:solidFill>
                          <a:srgbClr val="000000"/>
                        </a:solidFill>
                        <a:latin typeface="Cambria Math" panose="02040503050406030204" pitchFamily="18" charset="0"/>
                      </a:rPr>
                      <m:t>−4</m:t>
                    </m:r>
                  </m:oMath>
                </a14:m>
                <a:r>
                  <a:rPr lang="en-US" altLang="en-US" sz="2200" dirty="0">
                    <a:solidFill>
                      <a:srgbClr val="000000"/>
                    </a:solidFill>
                    <a:latin typeface="Arial"/>
                  </a:rPr>
                  <a:t>. (worse than Path 1)</a:t>
                </a:r>
              </a:p>
              <a:p>
                <a:pPr marL="0" indent="0">
                  <a:buNone/>
                </a:pPr>
                <a:r>
                  <a:rPr lang="en-US" altLang="en-US" sz="2200" dirty="0">
                    <a:solidFill>
                      <a:srgbClr val="000000"/>
                    </a:solidFill>
                    <a:latin typeface="Arial"/>
                  </a:rPr>
                  <a:t>When </a:t>
                </a:r>
                <a14:m>
                  <m:oMath xmlns:m="http://schemas.openxmlformats.org/officeDocument/2006/math">
                    <m:r>
                      <a:rPr lang="en-US" altLang="en-US" sz="2200" b="0" i="1" smtClean="0">
                        <a:solidFill>
                          <a:srgbClr val="000000"/>
                        </a:solidFill>
                        <a:latin typeface="Cambria Math" panose="02040503050406030204" pitchFamily="18" charset="0"/>
                      </a:rPr>
                      <m:t>𝛾</m:t>
                    </m:r>
                    <m:r>
                      <a:rPr lang="en-US" altLang="en-US" sz="2200" b="0" i="1" smtClean="0">
                        <a:solidFill>
                          <a:srgbClr val="000000"/>
                        </a:solidFill>
                        <a:latin typeface="Cambria Math" panose="02040503050406030204" pitchFamily="18" charset="0"/>
                      </a:rPr>
                      <m:t>≈1</m:t>
                    </m:r>
                  </m:oMath>
                </a14:m>
                <a:r>
                  <a:rPr lang="en-US" altLang="en-US" sz="2200" dirty="0">
                    <a:solidFill>
                      <a:srgbClr val="000000"/>
                    </a:solidFill>
                    <a:latin typeface="Arial"/>
                  </a:rPr>
                  <a:t>, the reward/day is around </a:t>
                </a:r>
                <a14:m>
                  <m:oMath xmlns:m="http://schemas.openxmlformats.org/officeDocument/2006/math">
                    <m:r>
                      <a:rPr lang="en-US" altLang="en-US" sz="2200" b="0" i="1" smtClean="0">
                        <a:solidFill>
                          <a:srgbClr val="000000"/>
                        </a:solidFill>
                        <a:latin typeface="Cambria Math" panose="02040503050406030204" pitchFamily="18" charset="0"/>
                      </a:rPr>
                      <m:t>7/4</m:t>
                    </m:r>
                  </m:oMath>
                </a14:m>
                <a:r>
                  <a:rPr lang="en-US" altLang="en-US" sz="2200" dirty="0">
                    <a:solidFill>
                      <a:srgbClr val="000000"/>
                    </a:solidFill>
                    <a:latin typeface="Arial"/>
                  </a:rPr>
                  <a:t>. (better than Path 1) </a:t>
                </a:r>
              </a:p>
              <a:p>
                <a:pPr marL="0" indent="0">
                  <a:buNone/>
                </a:pPr>
                <a:endParaRPr lang="en-US" altLang="en-US" sz="2200" dirty="0">
                  <a:solidFill>
                    <a:srgbClr val="000000"/>
                  </a:solidFill>
                  <a:latin typeface="Arial"/>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199" y="1328473"/>
                <a:ext cx="8607708" cy="4832841"/>
              </a:xfrm>
              <a:blipFill>
                <a:blip r:embed="rId5"/>
                <a:stretch>
                  <a:fillRect l="-921" t="-757" b="-3026"/>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9</a:t>
            </a:fld>
            <a:endParaRPr lang="en-US" altLang="en-US" sz="1400" dirty="0">
              <a:latin typeface="Tahoma" panose="020B0604030504040204" pitchFamily="34" charset="0"/>
            </a:endParaRPr>
          </a:p>
        </p:txBody>
      </p:sp>
      <p:grpSp>
        <p:nvGrpSpPr>
          <p:cNvPr id="412685" name="Group 412684">
            <a:extLst>
              <a:ext uri="{FF2B5EF4-FFF2-40B4-BE49-F238E27FC236}">
                <a16:creationId xmlns:a16="http://schemas.microsoft.com/office/drawing/2014/main" id="{DD28966D-A30D-4A84-B8FB-03BC8A30AEEA}"/>
              </a:ext>
            </a:extLst>
          </p:cNvPr>
          <p:cNvGrpSpPr/>
          <p:nvPr/>
        </p:nvGrpSpPr>
        <p:grpSpPr>
          <a:xfrm>
            <a:off x="4726764" y="63545"/>
            <a:ext cx="4417236" cy="3305869"/>
            <a:chOff x="4391443" y="2949594"/>
            <a:chExt cx="4676733" cy="3493115"/>
          </a:xfrm>
        </p:grpSpPr>
        <p:sp>
          <p:nvSpPr>
            <p:cNvPr id="3" name="Oval 2">
              <a:extLst>
                <a:ext uri="{FF2B5EF4-FFF2-40B4-BE49-F238E27FC236}">
                  <a16:creationId xmlns:a16="http://schemas.microsoft.com/office/drawing/2014/main" id="{CE2B8358-746E-42E6-BD7E-A93871FD1AA6}"/>
                </a:ext>
              </a:extLst>
            </p:cNvPr>
            <p:cNvSpPr/>
            <p:nvPr/>
          </p:nvSpPr>
          <p:spPr bwMode="auto">
            <a:xfrm>
              <a:off x="4987203" y="4158343"/>
              <a:ext cx="913771" cy="822305"/>
            </a:xfrm>
            <a:prstGeom prst="ellips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rPr>
                <a:t>1</a:t>
              </a:r>
            </a:p>
          </p:txBody>
        </p:sp>
        <p:sp>
          <p:nvSpPr>
            <p:cNvPr id="27" name="Oval 26">
              <a:extLst>
                <a:ext uri="{FF2B5EF4-FFF2-40B4-BE49-F238E27FC236}">
                  <a16:creationId xmlns:a16="http://schemas.microsoft.com/office/drawing/2014/main" id="{F2174F65-EC8B-4216-9AEC-D4A07B0C5A17}"/>
                </a:ext>
              </a:extLst>
            </p:cNvPr>
            <p:cNvSpPr/>
            <p:nvPr/>
          </p:nvSpPr>
          <p:spPr bwMode="auto">
            <a:xfrm>
              <a:off x="6546350" y="2949594"/>
              <a:ext cx="913771" cy="822305"/>
            </a:xfrm>
            <a:prstGeom prst="ellips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rPr>
                <a:t>2</a:t>
              </a:r>
            </a:p>
          </p:txBody>
        </p:sp>
        <p:sp>
          <p:nvSpPr>
            <p:cNvPr id="28" name="Oval 27">
              <a:extLst>
                <a:ext uri="{FF2B5EF4-FFF2-40B4-BE49-F238E27FC236}">
                  <a16:creationId xmlns:a16="http://schemas.microsoft.com/office/drawing/2014/main" id="{8E032844-E322-4D27-B207-0C6C1AAA20D2}"/>
                </a:ext>
              </a:extLst>
            </p:cNvPr>
            <p:cNvSpPr/>
            <p:nvPr/>
          </p:nvSpPr>
          <p:spPr bwMode="auto">
            <a:xfrm>
              <a:off x="8070665" y="4193177"/>
              <a:ext cx="913771" cy="822305"/>
            </a:xfrm>
            <a:prstGeom prst="ellips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rPr>
                <a:t>3</a:t>
              </a:r>
            </a:p>
          </p:txBody>
        </p:sp>
        <p:sp>
          <p:nvSpPr>
            <p:cNvPr id="29" name="Oval 28">
              <a:extLst>
                <a:ext uri="{FF2B5EF4-FFF2-40B4-BE49-F238E27FC236}">
                  <a16:creationId xmlns:a16="http://schemas.microsoft.com/office/drawing/2014/main" id="{0FA199DC-25B5-44FD-A47C-E570D459D4AF}"/>
                </a:ext>
              </a:extLst>
            </p:cNvPr>
            <p:cNvSpPr/>
            <p:nvPr/>
          </p:nvSpPr>
          <p:spPr bwMode="auto">
            <a:xfrm>
              <a:off x="6546349" y="5422919"/>
              <a:ext cx="913771" cy="822305"/>
            </a:xfrm>
            <a:prstGeom prst="ellips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rPr>
                <a:t>4</a:t>
              </a:r>
            </a:p>
          </p:txBody>
        </p:sp>
        <p:cxnSp>
          <p:nvCxnSpPr>
            <p:cNvPr id="24" name="Straight Arrow Connector 23">
              <a:extLst>
                <a:ext uri="{FF2B5EF4-FFF2-40B4-BE49-F238E27FC236}">
                  <a16:creationId xmlns:a16="http://schemas.microsoft.com/office/drawing/2014/main" id="{068A277D-9009-457D-BC2F-1EDFF95FB863}"/>
                </a:ext>
              </a:extLst>
            </p:cNvPr>
            <p:cNvCxnSpPr>
              <a:endCxn id="27" idx="2"/>
            </p:cNvCxnSpPr>
            <p:nvPr/>
          </p:nvCxnSpPr>
          <p:spPr bwMode="auto">
            <a:xfrm flipV="1">
              <a:off x="5631636" y="3360747"/>
              <a:ext cx="914714" cy="83243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2672" name="TextBox 412671">
              <a:extLst>
                <a:ext uri="{FF2B5EF4-FFF2-40B4-BE49-F238E27FC236}">
                  <a16:creationId xmlns:a16="http://schemas.microsoft.com/office/drawing/2014/main" id="{4FEA60EF-5897-4152-8C0F-0DA0CE4BB8BC}"/>
                </a:ext>
              </a:extLst>
            </p:cNvPr>
            <p:cNvSpPr txBox="1"/>
            <p:nvPr/>
          </p:nvSpPr>
          <p:spPr>
            <a:xfrm rot="19068404">
              <a:off x="4988790" y="3189529"/>
              <a:ext cx="1637211" cy="707886"/>
            </a:xfrm>
            <a:prstGeom prst="rect">
              <a:avLst/>
            </a:prstGeom>
            <a:noFill/>
          </p:spPr>
          <p:txBody>
            <a:bodyPr wrap="square" rtlCol="0">
              <a:spAutoFit/>
            </a:bodyPr>
            <a:lstStyle/>
            <a:p>
              <a:r>
                <a:rPr lang="en-US" sz="1800" dirty="0"/>
                <a:t>Read a book</a:t>
              </a:r>
            </a:p>
            <a:p>
              <a:r>
                <a:rPr lang="en-US" sz="1800" dirty="0"/>
                <a:t>R = -4</a:t>
              </a:r>
            </a:p>
          </p:txBody>
        </p:sp>
        <p:cxnSp>
          <p:nvCxnSpPr>
            <p:cNvPr id="412674" name="Straight Arrow Connector 412673">
              <a:extLst>
                <a:ext uri="{FF2B5EF4-FFF2-40B4-BE49-F238E27FC236}">
                  <a16:creationId xmlns:a16="http://schemas.microsoft.com/office/drawing/2014/main" id="{9416668F-E00C-474C-8EAD-7D0AF7D6BBB3}"/>
                </a:ext>
              </a:extLst>
            </p:cNvPr>
            <p:cNvCxnSpPr>
              <a:stCxn id="27" idx="3"/>
            </p:cNvCxnSpPr>
            <p:nvPr/>
          </p:nvCxnSpPr>
          <p:spPr bwMode="auto">
            <a:xfrm flipH="1">
              <a:off x="5840642" y="3651475"/>
              <a:ext cx="839527" cy="746353"/>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TextBox 37">
              <a:extLst>
                <a:ext uri="{FF2B5EF4-FFF2-40B4-BE49-F238E27FC236}">
                  <a16:creationId xmlns:a16="http://schemas.microsoft.com/office/drawing/2014/main" id="{81CABBF8-B174-46B5-BA61-27A0F45C36AD}"/>
                </a:ext>
              </a:extLst>
            </p:cNvPr>
            <p:cNvSpPr txBox="1"/>
            <p:nvPr/>
          </p:nvSpPr>
          <p:spPr>
            <a:xfrm rot="19068404">
              <a:off x="5658603" y="3862242"/>
              <a:ext cx="1637211" cy="523220"/>
            </a:xfrm>
            <a:prstGeom prst="rect">
              <a:avLst/>
            </a:prstGeom>
            <a:noFill/>
          </p:spPr>
          <p:txBody>
            <a:bodyPr wrap="square" rtlCol="0">
              <a:spAutoFit/>
            </a:bodyPr>
            <a:lstStyle/>
            <a:p>
              <a:r>
                <a:rPr lang="en-US" sz="1400" dirty="0"/>
                <a:t>Video game</a:t>
              </a:r>
            </a:p>
            <a:p>
              <a:r>
                <a:rPr lang="en-US" sz="1400" dirty="0"/>
                <a:t>R = +1</a:t>
              </a:r>
            </a:p>
          </p:txBody>
        </p:sp>
        <p:cxnSp>
          <p:nvCxnSpPr>
            <p:cNvPr id="39" name="Straight Arrow Connector 38">
              <a:extLst>
                <a:ext uri="{FF2B5EF4-FFF2-40B4-BE49-F238E27FC236}">
                  <a16:creationId xmlns:a16="http://schemas.microsoft.com/office/drawing/2014/main" id="{90283E82-84EB-43E4-B3EF-9C09B9331A46}"/>
                </a:ext>
              </a:extLst>
            </p:cNvPr>
            <p:cNvCxnSpPr>
              <a:stCxn id="27" idx="6"/>
            </p:cNvCxnSpPr>
            <p:nvPr/>
          </p:nvCxnSpPr>
          <p:spPr bwMode="auto">
            <a:xfrm>
              <a:off x="7460121" y="3360747"/>
              <a:ext cx="914714" cy="83243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Box 42">
              <a:extLst>
                <a:ext uri="{FF2B5EF4-FFF2-40B4-BE49-F238E27FC236}">
                  <a16:creationId xmlns:a16="http://schemas.microsoft.com/office/drawing/2014/main" id="{1C181A9E-DBCF-4564-8488-5776F5658034}"/>
                </a:ext>
              </a:extLst>
            </p:cNvPr>
            <p:cNvSpPr txBox="1"/>
            <p:nvPr/>
          </p:nvSpPr>
          <p:spPr>
            <a:xfrm rot="2569565">
              <a:off x="7430965" y="3224364"/>
              <a:ext cx="1637211" cy="707886"/>
            </a:xfrm>
            <a:prstGeom prst="rect">
              <a:avLst/>
            </a:prstGeom>
            <a:noFill/>
          </p:spPr>
          <p:txBody>
            <a:bodyPr wrap="square" rtlCol="0">
              <a:spAutoFit/>
            </a:bodyPr>
            <a:lstStyle/>
            <a:p>
              <a:r>
                <a:rPr lang="en-US" sz="1800" dirty="0"/>
                <a:t>Do a project</a:t>
              </a:r>
            </a:p>
            <a:p>
              <a:r>
                <a:rPr lang="en-US" sz="1800" dirty="0"/>
                <a:t>R = -2</a:t>
              </a:r>
            </a:p>
          </p:txBody>
        </p:sp>
        <p:cxnSp>
          <p:nvCxnSpPr>
            <p:cNvPr id="44" name="Straight Arrow Connector 43">
              <a:extLst>
                <a:ext uri="{FF2B5EF4-FFF2-40B4-BE49-F238E27FC236}">
                  <a16:creationId xmlns:a16="http://schemas.microsoft.com/office/drawing/2014/main" id="{7496A815-5951-4F93-B449-052F35FE8C18}"/>
                </a:ext>
              </a:extLst>
            </p:cNvPr>
            <p:cNvCxnSpPr>
              <a:endCxn id="29" idx="6"/>
            </p:cNvCxnSpPr>
            <p:nvPr/>
          </p:nvCxnSpPr>
          <p:spPr bwMode="auto">
            <a:xfrm flipH="1">
              <a:off x="7460120" y="4978112"/>
              <a:ext cx="891002" cy="85596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45">
              <a:extLst>
                <a:ext uri="{FF2B5EF4-FFF2-40B4-BE49-F238E27FC236}">
                  <a16:creationId xmlns:a16="http://schemas.microsoft.com/office/drawing/2014/main" id="{A6643C50-9C06-4774-803A-AA7AEE6B929B}"/>
                </a:ext>
              </a:extLst>
            </p:cNvPr>
            <p:cNvSpPr txBox="1"/>
            <p:nvPr/>
          </p:nvSpPr>
          <p:spPr>
            <a:xfrm rot="18799736">
              <a:off x="7430964" y="5270161"/>
              <a:ext cx="1637211" cy="707886"/>
            </a:xfrm>
            <a:prstGeom prst="rect">
              <a:avLst/>
            </a:prstGeom>
            <a:noFill/>
          </p:spPr>
          <p:txBody>
            <a:bodyPr wrap="square" rtlCol="0">
              <a:spAutoFit/>
            </a:bodyPr>
            <a:lstStyle/>
            <a:p>
              <a:r>
                <a:rPr lang="en-US" sz="1800" dirty="0"/>
                <a:t>Do a project</a:t>
              </a:r>
            </a:p>
            <a:p>
              <a:r>
                <a:rPr lang="en-US" sz="1800" dirty="0"/>
                <a:t>R = -2</a:t>
              </a:r>
            </a:p>
          </p:txBody>
        </p:sp>
        <p:cxnSp>
          <p:nvCxnSpPr>
            <p:cNvPr id="48" name="Straight Arrow Connector 47">
              <a:extLst>
                <a:ext uri="{FF2B5EF4-FFF2-40B4-BE49-F238E27FC236}">
                  <a16:creationId xmlns:a16="http://schemas.microsoft.com/office/drawing/2014/main" id="{597786C8-E430-47DC-8A49-CAB9666C7179}"/>
                </a:ext>
              </a:extLst>
            </p:cNvPr>
            <p:cNvCxnSpPr>
              <a:stCxn id="28" idx="2"/>
            </p:cNvCxnSpPr>
            <p:nvPr/>
          </p:nvCxnSpPr>
          <p:spPr bwMode="auto">
            <a:xfrm flipH="1">
              <a:off x="5876977" y="4604330"/>
              <a:ext cx="2193688" cy="110342"/>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Box 50">
              <a:extLst>
                <a:ext uri="{FF2B5EF4-FFF2-40B4-BE49-F238E27FC236}">
                  <a16:creationId xmlns:a16="http://schemas.microsoft.com/office/drawing/2014/main" id="{CFF9A777-BA19-4FFC-BED9-26D416FC1090}"/>
                </a:ext>
              </a:extLst>
            </p:cNvPr>
            <p:cNvSpPr txBox="1"/>
            <p:nvPr/>
          </p:nvSpPr>
          <p:spPr>
            <a:xfrm rot="21424845">
              <a:off x="6415817" y="4100998"/>
              <a:ext cx="1637211" cy="523220"/>
            </a:xfrm>
            <a:prstGeom prst="rect">
              <a:avLst/>
            </a:prstGeom>
            <a:noFill/>
          </p:spPr>
          <p:txBody>
            <a:bodyPr wrap="square" rtlCol="0">
              <a:spAutoFit/>
            </a:bodyPr>
            <a:lstStyle/>
            <a:p>
              <a:r>
                <a:rPr lang="en-US" sz="1400" dirty="0"/>
                <a:t>Video game</a:t>
              </a:r>
            </a:p>
            <a:p>
              <a:r>
                <a:rPr lang="en-US" sz="1400" dirty="0"/>
                <a:t>R = +1</a:t>
              </a:r>
            </a:p>
          </p:txBody>
        </p:sp>
        <p:cxnSp>
          <p:nvCxnSpPr>
            <p:cNvPr id="52" name="Straight Arrow Connector 51">
              <a:extLst>
                <a:ext uri="{FF2B5EF4-FFF2-40B4-BE49-F238E27FC236}">
                  <a16:creationId xmlns:a16="http://schemas.microsoft.com/office/drawing/2014/main" id="{DE1BE1E7-C019-4D88-AF7E-C572926C3934}"/>
                </a:ext>
              </a:extLst>
            </p:cNvPr>
            <p:cNvCxnSpPr>
              <a:endCxn id="3" idx="5"/>
            </p:cNvCxnSpPr>
            <p:nvPr/>
          </p:nvCxnSpPr>
          <p:spPr bwMode="auto">
            <a:xfrm flipH="1" flipV="1">
              <a:off x="5767155" y="4860224"/>
              <a:ext cx="823553" cy="80485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Box 54">
              <a:extLst>
                <a:ext uri="{FF2B5EF4-FFF2-40B4-BE49-F238E27FC236}">
                  <a16:creationId xmlns:a16="http://schemas.microsoft.com/office/drawing/2014/main" id="{328C93FA-74F3-4263-9FF1-B4858B788F22}"/>
                </a:ext>
              </a:extLst>
            </p:cNvPr>
            <p:cNvSpPr txBox="1"/>
            <p:nvPr/>
          </p:nvSpPr>
          <p:spPr>
            <a:xfrm rot="2507779">
              <a:off x="5121373" y="5190517"/>
              <a:ext cx="1637211" cy="707886"/>
            </a:xfrm>
            <a:prstGeom prst="rect">
              <a:avLst/>
            </a:prstGeom>
            <a:noFill/>
          </p:spPr>
          <p:txBody>
            <a:bodyPr wrap="square" rtlCol="0">
              <a:spAutoFit/>
            </a:bodyPr>
            <a:lstStyle/>
            <a:p>
              <a:r>
                <a:rPr lang="en-US" sz="1800" dirty="0"/>
                <a:t>Publish</a:t>
              </a:r>
            </a:p>
            <a:p>
              <a:r>
                <a:rPr lang="en-US" sz="1800" dirty="0"/>
                <a:t>R = 15</a:t>
              </a:r>
            </a:p>
          </p:txBody>
        </p:sp>
        <p:sp>
          <p:nvSpPr>
            <p:cNvPr id="412684" name="Freeform: Shape 412683">
              <a:extLst>
                <a:ext uri="{FF2B5EF4-FFF2-40B4-BE49-F238E27FC236}">
                  <a16:creationId xmlns:a16="http://schemas.microsoft.com/office/drawing/2014/main" id="{5D8A22D9-E516-4F6C-A8C4-52722E23B864}"/>
                </a:ext>
              </a:extLst>
            </p:cNvPr>
            <p:cNvSpPr/>
            <p:nvPr/>
          </p:nvSpPr>
          <p:spPr bwMode="auto">
            <a:xfrm>
              <a:off x="4450689" y="4106090"/>
              <a:ext cx="654079" cy="679269"/>
            </a:xfrm>
            <a:custGeom>
              <a:avLst/>
              <a:gdLst>
                <a:gd name="connsiteX0" fmla="*/ 862148 w 862148"/>
                <a:gd name="connsiteY0" fmla="*/ 195943 h 679269"/>
                <a:gd name="connsiteX1" fmla="*/ 788126 w 862148"/>
                <a:gd name="connsiteY1" fmla="*/ 161109 h 679269"/>
                <a:gd name="connsiteX2" fmla="*/ 753291 w 862148"/>
                <a:gd name="connsiteY2" fmla="*/ 139338 h 679269"/>
                <a:gd name="connsiteX3" fmla="*/ 701040 w 862148"/>
                <a:gd name="connsiteY3" fmla="*/ 95795 h 679269"/>
                <a:gd name="connsiteX4" fmla="*/ 539931 w 862148"/>
                <a:gd name="connsiteY4" fmla="*/ 13063 h 679269"/>
                <a:gd name="connsiteX5" fmla="*/ 483326 w 862148"/>
                <a:gd name="connsiteY5" fmla="*/ 0 h 679269"/>
                <a:gd name="connsiteX6" fmla="*/ 209006 w 862148"/>
                <a:gd name="connsiteY6" fmla="*/ 17418 h 679269"/>
                <a:gd name="connsiteX7" fmla="*/ 143691 w 862148"/>
                <a:gd name="connsiteY7" fmla="*/ 47898 h 679269"/>
                <a:gd name="connsiteX8" fmla="*/ 104503 w 862148"/>
                <a:gd name="connsiteY8" fmla="*/ 78378 h 679269"/>
                <a:gd name="connsiteX9" fmla="*/ 30480 w 862148"/>
                <a:gd name="connsiteY9" fmla="*/ 165463 h 679269"/>
                <a:gd name="connsiteX10" fmla="*/ 13063 w 862148"/>
                <a:gd name="connsiteY10" fmla="*/ 226423 h 679269"/>
                <a:gd name="connsiteX11" fmla="*/ 0 w 862148"/>
                <a:gd name="connsiteY11" fmla="*/ 326572 h 679269"/>
                <a:gd name="connsiteX12" fmla="*/ 52251 w 862148"/>
                <a:gd name="connsiteY12" fmla="*/ 557349 h 679269"/>
                <a:gd name="connsiteX13" fmla="*/ 156754 w 862148"/>
                <a:gd name="connsiteY13" fmla="*/ 670560 h 679269"/>
                <a:gd name="connsiteX14" fmla="*/ 209006 w 862148"/>
                <a:gd name="connsiteY14" fmla="*/ 674915 h 679269"/>
                <a:gd name="connsiteX15" fmla="*/ 252548 w 862148"/>
                <a:gd name="connsiteY15" fmla="*/ 679269 h 679269"/>
                <a:gd name="connsiteX16" fmla="*/ 435428 w 862148"/>
                <a:gd name="connsiteY16" fmla="*/ 657498 h 679269"/>
                <a:gd name="connsiteX17" fmla="*/ 561703 w 862148"/>
                <a:gd name="connsiteY17" fmla="*/ 592183 h 679269"/>
                <a:gd name="connsiteX18" fmla="*/ 592183 w 862148"/>
                <a:gd name="connsiteY18" fmla="*/ 579120 h 679269"/>
                <a:gd name="connsiteX19" fmla="*/ 622663 w 862148"/>
                <a:gd name="connsiteY19" fmla="*/ 561703 h 679269"/>
                <a:gd name="connsiteX20" fmla="*/ 674914 w 862148"/>
                <a:gd name="connsiteY20" fmla="*/ 548640 h 679269"/>
                <a:gd name="connsiteX21" fmla="*/ 701040 w 862148"/>
                <a:gd name="connsiteY21" fmla="*/ 531223 h 679269"/>
                <a:gd name="connsiteX22" fmla="*/ 714103 w 862148"/>
                <a:gd name="connsiteY22" fmla="*/ 513806 h 679269"/>
                <a:gd name="connsiteX23" fmla="*/ 731520 w 862148"/>
                <a:gd name="connsiteY23" fmla="*/ 505098 h 67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2148" h="679269">
                  <a:moveTo>
                    <a:pt x="862148" y="195943"/>
                  </a:moveTo>
                  <a:cubicBezTo>
                    <a:pt x="822620" y="182767"/>
                    <a:pt x="836454" y="189088"/>
                    <a:pt x="788126" y="161109"/>
                  </a:cubicBezTo>
                  <a:cubicBezTo>
                    <a:pt x="776276" y="154248"/>
                    <a:pt x="764245" y="147554"/>
                    <a:pt x="753291" y="139338"/>
                  </a:cubicBezTo>
                  <a:cubicBezTo>
                    <a:pt x="735153" y="125735"/>
                    <a:pt x="719614" y="108797"/>
                    <a:pt x="701040" y="95795"/>
                  </a:cubicBezTo>
                  <a:cubicBezTo>
                    <a:pt x="647694" y="58452"/>
                    <a:pt x="601467" y="34217"/>
                    <a:pt x="539931" y="13063"/>
                  </a:cubicBezTo>
                  <a:cubicBezTo>
                    <a:pt x="521619" y="6768"/>
                    <a:pt x="502194" y="4354"/>
                    <a:pt x="483326" y="0"/>
                  </a:cubicBezTo>
                  <a:cubicBezTo>
                    <a:pt x="391886" y="5806"/>
                    <a:pt x="299732" y="4623"/>
                    <a:pt x="209006" y="17418"/>
                  </a:cubicBezTo>
                  <a:cubicBezTo>
                    <a:pt x="185216" y="20773"/>
                    <a:pt x="164444" y="35792"/>
                    <a:pt x="143691" y="47898"/>
                  </a:cubicBezTo>
                  <a:cubicBezTo>
                    <a:pt x="129397" y="56236"/>
                    <a:pt x="117068" y="67608"/>
                    <a:pt x="104503" y="78378"/>
                  </a:cubicBezTo>
                  <a:cubicBezTo>
                    <a:pt x="66837" y="110663"/>
                    <a:pt x="47534" y="121881"/>
                    <a:pt x="30480" y="165463"/>
                  </a:cubicBezTo>
                  <a:cubicBezTo>
                    <a:pt x="22779" y="185143"/>
                    <a:pt x="18869" y="206103"/>
                    <a:pt x="13063" y="226423"/>
                  </a:cubicBezTo>
                  <a:cubicBezTo>
                    <a:pt x="8709" y="259806"/>
                    <a:pt x="0" y="292906"/>
                    <a:pt x="0" y="326572"/>
                  </a:cubicBezTo>
                  <a:cubicBezTo>
                    <a:pt x="0" y="404796"/>
                    <a:pt x="13055" y="488003"/>
                    <a:pt x="52251" y="557349"/>
                  </a:cubicBezTo>
                  <a:cubicBezTo>
                    <a:pt x="61575" y="573846"/>
                    <a:pt x="112073" y="658802"/>
                    <a:pt x="156754" y="670560"/>
                  </a:cubicBezTo>
                  <a:cubicBezTo>
                    <a:pt x="173656" y="675008"/>
                    <a:pt x="191600" y="673333"/>
                    <a:pt x="209006" y="674915"/>
                  </a:cubicBezTo>
                  <a:lnTo>
                    <a:pt x="252548" y="679269"/>
                  </a:lnTo>
                  <a:cubicBezTo>
                    <a:pt x="313508" y="672012"/>
                    <a:pt x="376337" y="674143"/>
                    <a:pt x="435428" y="657498"/>
                  </a:cubicBezTo>
                  <a:cubicBezTo>
                    <a:pt x="481042" y="644649"/>
                    <a:pt x="518146" y="610851"/>
                    <a:pt x="561703" y="592183"/>
                  </a:cubicBezTo>
                  <a:cubicBezTo>
                    <a:pt x="571863" y="587829"/>
                    <a:pt x="582296" y="584063"/>
                    <a:pt x="592183" y="579120"/>
                  </a:cubicBezTo>
                  <a:cubicBezTo>
                    <a:pt x="602649" y="573887"/>
                    <a:pt x="611683" y="565748"/>
                    <a:pt x="622663" y="561703"/>
                  </a:cubicBezTo>
                  <a:cubicBezTo>
                    <a:pt x="639509" y="555497"/>
                    <a:pt x="657497" y="552994"/>
                    <a:pt x="674914" y="548640"/>
                  </a:cubicBezTo>
                  <a:cubicBezTo>
                    <a:pt x="683623" y="542834"/>
                    <a:pt x="693217" y="538176"/>
                    <a:pt x="701040" y="531223"/>
                  </a:cubicBezTo>
                  <a:cubicBezTo>
                    <a:pt x="706464" y="526402"/>
                    <a:pt x="708593" y="518529"/>
                    <a:pt x="714103" y="513806"/>
                  </a:cubicBezTo>
                  <a:cubicBezTo>
                    <a:pt x="719031" y="509582"/>
                    <a:pt x="731520" y="505098"/>
                    <a:pt x="731520" y="505098"/>
                  </a:cubicBezTo>
                </a:path>
              </a:pathLst>
            </a:custGeom>
            <a:noFill/>
            <a:ln w="3810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57" name="TextBox 56">
              <a:extLst>
                <a:ext uri="{FF2B5EF4-FFF2-40B4-BE49-F238E27FC236}">
                  <a16:creationId xmlns:a16="http://schemas.microsoft.com/office/drawing/2014/main" id="{9F1686CE-824D-4998-B170-5D4FBF410F4E}"/>
                </a:ext>
              </a:extLst>
            </p:cNvPr>
            <p:cNvSpPr txBox="1"/>
            <p:nvPr/>
          </p:nvSpPr>
          <p:spPr>
            <a:xfrm>
              <a:off x="4391443" y="4939212"/>
              <a:ext cx="1402311" cy="552855"/>
            </a:xfrm>
            <a:prstGeom prst="rect">
              <a:avLst/>
            </a:prstGeom>
            <a:noFill/>
          </p:spPr>
          <p:txBody>
            <a:bodyPr wrap="square" rtlCol="0">
              <a:spAutoFit/>
            </a:bodyPr>
            <a:lstStyle/>
            <a:p>
              <a:r>
                <a:rPr lang="en-US" sz="1400" dirty="0"/>
                <a:t>Video game</a:t>
              </a:r>
            </a:p>
            <a:p>
              <a:r>
                <a:rPr lang="en-US" sz="1400" dirty="0"/>
                <a:t>R = +1</a:t>
              </a:r>
            </a:p>
          </p:txBody>
        </p:sp>
      </p:grpSp>
      <p:pic>
        <p:nvPicPr>
          <p:cNvPr id="12" name="Picture 11">
            <a:extLst>
              <a:ext uri="{FF2B5EF4-FFF2-40B4-BE49-F238E27FC236}">
                <a16:creationId xmlns:a16="http://schemas.microsoft.com/office/drawing/2014/main" id="{DF73EE1C-18D0-4F03-9DB4-68CC8F61B07E}"/>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099742" y="2624086"/>
            <a:ext cx="3694627" cy="1682743"/>
          </a:xfrm>
          <a:prstGeom prst="rect">
            <a:avLst/>
          </a:prstGeom>
        </p:spPr>
      </p:pic>
      <p:pic>
        <p:nvPicPr>
          <p:cNvPr id="14" name="Picture 13">
            <a:extLst>
              <a:ext uri="{FF2B5EF4-FFF2-40B4-BE49-F238E27FC236}">
                <a16:creationId xmlns:a16="http://schemas.microsoft.com/office/drawing/2014/main" id="{E5F21B1F-4573-4CDD-B212-75DA1A687A19}"/>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867385" y="4525312"/>
            <a:ext cx="5921522" cy="609524"/>
          </a:xfrm>
          <a:prstGeom prst="rect">
            <a:avLst/>
          </a:prstGeom>
        </p:spPr>
      </p:pic>
      <mc:AlternateContent xmlns:mc="http://schemas.openxmlformats.org/markup-compatibility/2006">
        <mc:Choice xmlns:p14="http://schemas.microsoft.com/office/powerpoint/2010/main" Requires="p14">
          <p:contentPart p14:bwMode="auto" r:id="rId8">
            <p14:nvContentPartPr>
              <p14:cNvPr id="2" name="Ink 1"/>
              <p14:cNvContentPartPr/>
              <p14:nvPr/>
            </p14:nvContentPartPr>
            <p14:xfrm>
              <a:off x="2339280" y="1836720"/>
              <a:ext cx="6221160" cy="1128960"/>
            </p14:xfrm>
          </p:contentPart>
        </mc:Choice>
        <mc:Fallback>
          <p:pic>
            <p:nvPicPr>
              <p:cNvPr id="2" name="Ink 1"/>
              <p:cNvPicPr/>
              <p:nvPr/>
            </p:nvPicPr>
            <p:blipFill>
              <a:blip r:embed="rId9"/>
              <a:stretch>
                <a:fillRect/>
              </a:stretch>
            </p:blipFill>
            <p:spPr>
              <a:xfrm>
                <a:off x="2323800" y="1832400"/>
                <a:ext cx="6243840" cy="1148400"/>
              </a:xfrm>
              <a:prstGeom prst="rect">
                <a:avLst/>
              </a:prstGeom>
            </p:spPr>
          </p:pic>
        </mc:Fallback>
      </mc:AlternateContent>
    </p:spTree>
    <p:extLst>
      <p:ext uri="{BB962C8B-B14F-4D97-AF65-F5344CB8AC3E}">
        <p14:creationId xmlns:p14="http://schemas.microsoft.com/office/powerpoint/2010/main" val="408189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267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2675">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26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41.7323"/>
  <p:tag name="ORIGINALWIDTH" val="2163.479"/>
  <p:tag name="LATEXADDIN" val="\documentclass{article}&#10;\usepackage{amsmath}&#10;\usepackage{amsfonts}&#10;\pagestyle{empty}&#10;\begin{document}&#10;&#10;$$ R(p) = r_{v_0 v_1} + \gamma \cdot r_{v_1 v_2} + \gamma^2 \cdot r_{v_2 v_3} + \cdots$$&#10;&#10;\end{document}"/>
  <p:tag name="IGUANATEXSIZE" val="22"/>
  <p:tag name="IGUANATEXCURSOR" val="169"/>
  <p:tag name="TRANSPARENCY" val="True"/>
  <p:tag name="LATEXENGINEID" val="0"/>
  <p:tag name="TEMPFOLDER" val="c:\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279.715"/>
  <p:tag name="ORIGINALWIDTH" val="1340.832"/>
  <p:tag name="LATEXADDIN" val="\documentclass{article}&#10;\usepackage{amsmath}&#10;\usepackage{amsfonts}&#10;\pagestyle{empty}&#10;\begin{document}&#10;&#10;\begin{align*}&#10;1+\gamma^{1}+\gamma^{2}+\cdots= &amp; \frac{1}{1-\gamma}&#10;\end{align*}&#10;&#10;&#10;\end{document}"/>
  <p:tag name="IGUANATEXSIZE" val="20"/>
  <p:tag name="IGUANATEXCURSOR" val="120"/>
  <p:tag name="TRANSPARENCY" val="True"/>
  <p:tag name="LATEXENGINEID" val="0"/>
  <p:tag name="TEMPFOLDER" val="c:\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920.1349"/>
  <p:tag name="ORIGINALWIDTH" val="2020.248"/>
  <p:tag name="LATEXADDIN" val="\documentclass{article}&#10;\usepackage{amsmath}&#10;\usepackage{amsfonts}&#10;\pagestyle{empty}&#10;\begin{document}&#10;&#10;\begin{align*}&#10; &amp; -4-2\gamma^{1}-2\gamma^{2}+15\gamma^{3}-4\gamma^{4}-\cdots\\&#10;= &amp; (-4-2\gamma^{1}-2\gamma^{2}+15\gamma^{3})\cdot\sum_{k=0}^{\infty}\gamma^{4k}\\&#10;= &amp; \frac{-4-2\gamma^{1}-2\gamma^{2}+15\gamma^{3}}{1-\gamma^{4}}&#10;\end{align*}&#10;&#10;&#10;\end{document}"/>
  <p:tag name="IGUANATEXSIZE" val="18"/>
  <p:tag name="IGUANATEXCURSOR" val="277"/>
  <p:tag name="TRANSPARENCY" val="True"/>
  <p:tag name="LATEXENGINEID" val="0"/>
  <p:tag name="TEMPFOLDER" val="c:\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299.9625"/>
  <p:tag name="ORIGINALWIDTH" val="2914.136"/>
  <p:tag name="LATEXADDIN" val="\documentclass{article}&#10;\usepackage{amsmath}&#10;\usepackage{amsfonts}&#10;\pagestyle{empty}&#10;\begin{document}&#10;&#10;\[&#10;\frac{-4-2\gamma^{1}-2\gamma^{2}+15\gamma^{3}}{1-\gamma^{4}}/\frac{1}{1-\gamma}=\frac{15\gamma^{3}-2\gamma^{2}-2\gamma-4}{\gamma^{3}+\gamma^{2}+\gamma+1}&#10;\]&#10;&#10;\end{document}"/>
  <p:tag name="IGUANATEXSIZE" val="20"/>
  <p:tag name="IGUANATEXCURSOR" val="114"/>
  <p:tag name="TRANSPARENCY" val="True"/>
  <p:tag name="LATEXENGINEID" val="0"/>
  <p:tag name="TEMPFOLDER" val="c:\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41.7323"/>
  <p:tag name="ORIGINALWIDTH" val="2163.479"/>
  <p:tag name="LATEXADDIN" val="\documentclass{article}&#10;\usepackage{amsmath}&#10;\usepackage{amsfonts}&#10;\pagestyle{empty}&#10;\begin{document}&#10;&#10;$$ R(p) = r_{v_0 v_1} + \gamma \cdot r_{v_1 v_2} + \gamma^2 \cdot r_{v_2 v_3} + \cdots$$&#10;&#10;\end{document}"/>
  <p:tag name="IGUANATEXSIZE" val="22"/>
  <p:tag name="IGUANATEXCURSOR" val="169"/>
  <p:tag name="TRANSPARENCY" val="True"/>
  <p:tag name="LATEXENGINEID" val="0"/>
  <p:tag name="TEMPFOLDER" val="c:\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530.9336"/>
  <p:tag name="ORIGINALWIDTH" val="2793.401"/>
  <p:tag name="LATEXADDIN" val="\documentclass{article}&#10;\usepackage{amsmath}&#10;\usepackage{amsfonts}&#10;\pagestyle{empty}&#10;\begin{document}&#10;&#10;\begin{align*}&#10;R(p) &amp; =r_{v_{0}v_{1}}+\gamma\cdot r_{v_{1}v_{2}}+\gamma^{2}\cdot r_{v_{2}v_{3}}+\gamma^{3}\cdot r_{v_{3}v_{4}}+\cdots\\&#10; &amp; =r_{v_{0}v_{1}}+\gamma\left(r_{v_{1}v_{2}}+\gamma\cdot r_{v_{2}v_{3}}+\gamma^{2}\cdot r_{v_{3}v_{4}}+\cdots\right)\\&#10; &amp; =r_{v_{0}v_{1}}+\gamma\cdot R(q)&#10;\end{align*}&#10;&#10;\end{document}"/>
  <p:tag name="IGUANATEXSIZE" val="22"/>
  <p:tag name="IGUANATEXCURSOR" val="393"/>
  <p:tag name="TRANSPARENCY" val="True"/>
  <p:tag name="LATEXENGINEID" val="0"/>
  <p:tag name="TEMPFOLDER" val="c:\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995.8755"/>
  <p:tag name="ORIGINALWIDTH" val="2371.203"/>
  <p:tag name="LATEXADDIN" val="\documentclass{article}&#10;\usepackage{amsmath}&#10;\usepackage{amsfonts}&#10;\pagestyle{empty}&#10;\begin{document}&#10;&#10;\begin{align*}&#10; &amp; R(v)-R^{(t+1)}(v)\\&#10;= &amp; \max_{u}\left[r_{vu}+\gamma R(u)\right]-\max_{u}\left[r_{vu}+\gamma R^{(t)}(u)\right]\\&#10;\leq &amp; \max_{u}\left[r_{vu}+\gamma R(u)-r_{vu}-\gamma R^{(t)}(u)\right]\\&#10;= &amp; \gamma\cdot\max_{u}\left[R(u)-R^{(t)}(u)\right]\leq\gamma\cdot\epsilon_{t}&#10;\end{align*}&#10;&#10;&#10;&#10;&#10;\end{document}"/>
  <p:tag name="IGUANATEXSIZE" val="20"/>
  <p:tag name="IGUANATEXCURSOR" val="400"/>
  <p:tag name="TRANSPARENCY" val="True"/>
  <p:tag name="LATEXENGINEID" val="0"/>
  <p:tag name="TEMPFOLDER" val="c:\temp\"/>
  <p:tag name="LATEXFORMHEIGHT" val="312"/>
  <p:tag name="LATEXFORMWIDTH" val="384"/>
  <p:tag name="LATEXFORMWRAP" val="True"/>
  <p:tag name="BITMAPVECTOR" val="0"/>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78169</TotalTime>
  <Words>2523</Words>
  <Application>Microsoft Office PowerPoint</Application>
  <PresentationFormat>On-screen Show (4:3)</PresentationFormat>
  <Paragraphs>302</Paragraphs>
  <Slides>22</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Arial Black</vt:lpstr>
      <vt:lpstr>Cambria Math</vt:lpstr>
      <vt:lpstr>Comic Sans MS</vt:lpstr>
      <vt:lpstr>Courier New</vt:lpstr>
      <vt:lpstr>Helvetica</vt:lpstr>
      <vt:lpstr>Tahoma</vt:lpstr>
      <vt:lpstr>Times New Roman</vt:lpstr>
      <vt:lpstr>Wingdings</vt:lpstr>
      <vt:lpstr>Custom Design</vt:lpstr>
      <vt:lpstr>CSE 421</vt:lpstr>
      <vt:lpstr>Roadmap</vt:lpstr>
      <vt:lpstr>Common Subproblems</vt:lpstr>
      <vt:lpstr>Dynamic Programming</vt:lpstr>
      <vt:lpstr>Example 1: Dynamic Decision Problem (original problem for Dynamic Programming)</vt:lpstr>
      <vt:lpstr>Dynamic Decision Problem</vt:lpstr>
      <vt:lpstr>Example</vt:lpstr>
      <vt:lpstr>Example</vt:lpstr>
      <vt:lpstr>Example</vt:lpstr>
      <vt:lpstr>Dynamic Decision Problem</vt:lpstr>
      <vt:lpstr>Bellman Equation</vt:lpstr>
      <vt:lpstr>Value Iteration</vt:lpstr>
      <vt:lpstr>Value Iteration</vt:lpstr>
      <vt:lpstr>Example 2: Traveling Salesperson Problem (DP can be used for hard problems)</vt:lpstr>
      <vt:lpstr>Traveling Salesperson Problem</vt:lpstr>
      <vt:lpstr>Traveling Salesperson Problem</vt:lpstr>
      <vt:lpstr>Exercise: Minimum Vertex Cover for Tree</vt:lpstr>
      <vt:lpstr>Minimum Vertex Cover for Tree</vt:lpstr>
      <vt:lpstr>Minimum Vertex Cover for Tree</vt:lpstr>
      <vt:lpstr>Exercise: Chain Matrix Multiplication</vt:lpstr>
      <vt:lpstr>Chain Matrix Multiplication</vt:lpstr>
      <vt:lpstr>Chain Matrix Multiplication</vt:lpstr>
    </vt:vector>
  </TitlesOfParts>
  <Company>Unknown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Paul Beame</dc:creator>
  <cp:lastModifiedBy>Yin Tat Lee</cp:lastModifiedBy>
  <cp:revision>532</cp:revision>
  <cp:lastPrinted>2000-07-01T21:41:59Z</cp:lastPrinted>
  <dcterms:created xsi:type="dcterms:W3CDTF">1998-04-21T02:39:18Z</dcterms:created>
  <dcterms:modified xsi:type="dcterms:W3CDTF">2022-02-16T20:07:07Z</dcterms:modified>
</cp:coreProperties>
</file>