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.xml" ContentType="application/inkml+xml"/>
  <Override PartName="/ppt/notesSlides/notesSlide16.xml" ContentType="application/vnd.openxmlformats-officedocument.presentationml.notesSlide+xml"/>
  <Override PartName="/ppt/ink/ink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notesSlides/notesSlide20.xml" ContentType="application/vnd.openxmlformats-officedocument.presentationml.notesSlide+xml"/>
  <Override PartName="/ppt/ink/ink1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1.xml" ContentType="application/inkml+xml"/>
  <Override PartName="/ppt/notesSlides/notesSlide23.xml" ContentType="application/vnd.openxmlformats-officedocument.presentationml.notesSlide+xml"/>
  <Override PartName="/ppt/ink/ink12.xml" ContentType="application/inkml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ink/ink14.xml" ContentType="application/inkml+xml"/>
  <Override PartName="/ppt/notesSlides/notesSlide26.xml" ContentType="application/vnd.openxmlformats-officedocument.presentationml.notesSlide+xml"/>
  <Override PartName="/ppt/ink/ink15.xml" ContentType="application/inkml+xml"/>
  <Override PartName="/ppt/notesSlides/notesSlide27.xml" ContentType="application/vnd.openxmlformats-officedocument.presentationml.notesSlide+xml"/>
  <Override PartName="/ppt/ink/ink16.xml" ContentType="application/inkml+xml"/>
  <Override PartName="/ppt/notesSlides/notesSlide28.xml" ContentType="application/vnd.openxmlformats-officedocument.presentationml.notesSlide+xml"/>
  <Override PartName="/ppt/ink/ink17.xml" ContentType="application/inkml+xml"/>
  <Override PartName="/ppt/notesSlides/notesSlide29.xml" ContentType="application/vnd.openxmlformats-officedocument.presentationml.notesSlide+xml"/>
  <Override PartName="/ppt/ink/ink18.xml" ContentType="application/inkml+xml"/>
  <Override PartName="/ppt/notesSlides/notesSlide30.xml" ContentType="application/vnd.openxmlformats-officedocument.presentationml.notesSlide+xml"/>
  <Override PartName="/ppt/ink/ink19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369" r:id="rId2"/>
    <p:sldId id="1007" r:id="rId3"/>
    <p:sldId id="944" r:id="rId4"/>
    <p:sldId id="989" r:id="rId5"/>
    <p:sldId id="987" r:id="rId6"/>
    <p:sldId id="418" r:id="rId7"/>
    <p:sldId id="417" r:id="rId8"/>
    <p:sldId id="420" r:id="rId9"/>
    <p:sldId id="419" r:id="rId10"/>
    <p:sldId id="421" r:id="rId11"/>
    <p:sldId id="422" r:id="rId12"/>
    <p:sldId id="424" r:id="rId13"/>
    <p:sldId id="423" r:id="rId14"/>
    <p:sldId id="425" r:id="rId15"/>
    <p:sldId id="986" r:id="rId16"/>
    <p:sldId id="988" r:id="rId17"/>
    <p:sldId id="990" r:id="rId18"/>
    <p:sldId id="392" r:id="rId19"/>
    <p:sldId id="970" r:id="rId20"/>
    <p:sldId id="436" r:id="rId21"/>
    <p:sldId id="992" r:id="rId22"/>
    <p:sldId id="993" r:id="rId23"/>
    <p:sldId id="994" r:id="rId24"/>
    <p:sldId id="995" r:id="rId25"/>
    <p:sldId id="997" r:id="rId26"/>
    <p:sldId id="998" r:id="rId27"/>
    <p:sldId id="999" r:id="rId28"/>
    <p:sldId id="521" r:id="rId29"/>
    <p:sldId id="1000" r:id="rId30"/>
    <p:sldId id="1004" r:id="rId31"/>
    <p:sldId id="1003" r:id="rId32"/>
    <p:sldId id="1005" r:id="rId33"/>
    <p:sldId id="1006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CC"/>
    <a:srgbClr val="FF3300"/>
    <a:srgbClr val="5DBAFF"/>
    <a:srgbClr val="FF00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78683" autoAdjust="0"/>
  </p:normalViewPr>
  <p:slideViewPr>
    <p:cSldViewPr snapToGrid="0">
      <p:cViewPr varScale="1">
        <p:scale>
          <a:sx n="131" d="100"/>
          <a:sy n="131" d="100"/>
        </p:scale>
        <p:origin x="720" y="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28:36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 10409 1785 0,'-9'-11'79'0,"5"4"17"0,-8 3-77 0,-1-4-19 0,-4 8 0 0,5-3 0 15,-5-1 67-15,4 4 9 0,-4 0 3 0,1 0 0 16,-5 4-22-16,8-1-4 0,-8-3-1 0,9 4 0 16,-5-4-21-16,4 0-5 0,5 4-1 0,4-4 0 0,4 0-5 0,0 0 0 15,12-8-1-15,1 1 0 16,16-4-38 0,5 3-7-16,8-3-2 0,12 0 0 0,13 0 10 0,5 0 2 0,-10 7 0 0,14 4 0 0,4 0-4 15,4 4-1-15,-13 11 0 0,13-1 0 0,-9 9 32 0,1 3 6 16,3 4 2-16,-16 3 0 0,4 8 1 0,-8 4 1 15,-4 7 0-15,-13 8 0 0,-13 3 19 0,0 0 4 16,-12 8 1-16,-4 0 0 0,-13 0-17 0,-5 3-4 16,-16 5-1-16,1 3 0 0,-10 3-23 0,-12 5 0 15,-12 3 0-15,-5-7 0 16,0-1-68-16,-8-6-8 0,0-9-1 0,4-10-1 16,9-8 12-16,7-14 2 0,-3-20 1 15,17-7 0-15,-5-11 94 0,17-7 18 0,-4-8 4 0,12-11 1 0,1-11 9 16,3-4 1-16,9-8 1 0,0-7 0 0,9-7-33 0,3-8-8 0,13-7 0 0,0-4-1 15,5 4 16-15,12-1 3 0,4 5 1 0,8-1 0 16,18 8-35-16,3 8-8 0,9-1 0 0,0 8 0 16,4 7 8-16,9 12 0 0,-5 6 0 0,4 13 0 15,1 6 3-15,-9 8 0 0,4 8 0 0,-8 10 0 16,-13 8-11-16,-4 8 10 0,-4 7-10 0,-8 7 10 16,-5 1-10-16,-4 10 12 0,-12 1-12 0,-5 11 12 15,5 0 0-15,-26 3 0 0,-8 4 0 0,0 1 0 16,-8 3-12-16,-5-8 0 0,-16 4 0 0,-1-3-11 31,-12 3-15-31,1-7-3 0,-1-8-1 0,-9-7 0 16,5-7-25-16,-8-8-5 0,7-8 0 0,-7-10-1 0,4-9 39 0,-5-6 8 0,13-8 2 0,-4-11 0 15,8-4 12-15,5-8 13 0,3-10-2 0,5-4-1 0,0-12 32 0,12-3 6 16,5-8 2-16,8-3 0 0,8-4-21 0,13-4-4 16,9 0-1-16,3 1 0 0,9 2-13 0,13 5-3 15,-1 7-8-15,9 8 12 0,4 7-4 0,-4 11-8 16,4 11 11-16,5 4-11 0,-1 12 48 0,4 3 4 15,-3 15 0-15,-1 7 0 16,0 4-23-16,-4 11-4 0,-4 4-1 16,0 8 0-16,-17 7-9 0,1 0-3 0,-6 7 0 0,-3 0 0 0,-8 8-1 0,-9 7-1 15,-9 4 0-15,-12 8 0 0,-4-1-10 0,-21 8 0 16,0 4 0-16,-13 3-11 16,-17 4-92-16,-3 4-18 0,-22-4-4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57:57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8914 6008 1036 0,'0'0'46'0,"0"0"10"0,0 0-45 0,0 0-11 16,0 0 0-16,0 0 0 0,8-7 104 0,-3 3 20 16,-5 4 3-16,0 0 1 0,-5-11-26 0,5 3-5 15,0 8-1-15,0-3 0 0,-4-5 0 0,4 8 0 16,0 0 0-16,0 0 0 0,-8-11 0 0,-1 3-1 15,5 1 0-15,-4 0 0 0,8 7-13 0,-13-8-2 0,5-3-1 0,-9 3 0 16,9-3-39-16,-5 4-8 0,1-1-2 0,-5 1 0 16,4-4-7-16,-4 3-2 0,5 1 0 0,-1-1 0 15,-8 1-13-15,-8-4-8 0,4 0 8 0,-9 3-8 16,5 1 8-16,-5 3-8 0,1 0 8 0,3 0-8 16,-3 4 23-16,-5-3 0 0,5 3 0 0,-5 3 0 15,0-3-23-15,-4 4-18 0,9-4 3 0,3 4 1 16,1 3 22-16,8-3 5 0,0 4 1 0,-9-5 0 15,14 5 0-15,-5-1 0 0,4 4 0 0,0 1 0 16,5-1-6-16,-1 0-8 0,0 4 11 0,1 7-11 16,-1 1 0-16,5 3 0 0,-9 0 0 0,13 7 0 15,-4-3 0-15,3 7 0 0,5 1 0 0,5 3 0 0,3-8 0 0,0 4 0 16,5 1 0-16,8 3 0 0,4-4-16 0,4 4-1 16,1-4 0-16,7 0 0 0,1 1 36 0,4-1 7 15,4-3 2-15,9-5 0 0,-9 1-13 0,4-4-3 16,1 0 0-16,7-7 0 0,-3 3 8 0,4-3 0 15,-9-8 1-15,9 4 0 0,4 0-5 0,-17-8-2 16,8 1 0-16,-8-4 0 0,0-1-6 0,5-3-8 16,-13-3 11-16,8-1-11 0,4-7 11 0,-4-1-11 15,9-2 10-15,-5-5-10 0,0-7 9 0,-4 4-9 16,1-16 8-16,-1 1-8 0,-4 0 36 0,-9-4 1 16,-3-4 1-16,-1-3 0 0,-8-1-30 0,-4 4-8 15,-5 4 0-15,-3 8 0 0,-5-8 0 0,-8 4 0 16,-5 3 0-16,-7-3 0 0,-5 3 0 0,-13 1 0 0,-8-1 0 15,-4 8 0 1,0-7-24-16,-9 6-5 0,-8 1-2 0,-4 4 0 0,13 3 31 0,-13 8 0 0,4-11 0 16,-13 7 0-16,1 4 0 0,3-4 0 0,5 0 0 0,4 4 0 15,0 3 21-15,9 1 7 0,-5-1 2 0,9 8 0 16,8 0-58 0,-4 0-11-16,4 0-2 0,4 8-1 0,0 3-35 0,5 0-7 15,-5-3-2-15,9 10-1348 0</inkml:trace>
  <inkml:trace contextRef="#ctx0" brushRef="#br0" timeOffset="21799.4535">8901 9671 1656 0,'0'0'36'0,"0"0"8"0,9 0 2 0,-9 0 0 0,0 0-37 0,0 0-9 0,0 0 0 0,0 0 0 15,0 0 120-15,0 0 23 0,0 0 4 0,8 8 1 16,-8-8-68-16,0 0-12 0,0 0-4 0,0 0 0 15,0 0 0-15,0 0 0 0,0 0 0 0,0 0 0 0,0 0 5 0,0 0 1 16,0 0 0-16,0 0 0 0,0 0-26 0,0 0-4 16,0 0-2-16,0 0 0 0,0 0-14 0,-8 0-4 15,-1 0 0-15,-7 0 0 0,-1 0-20 0,-4-4 0 16,0 0 0-16,-17 4 0 0,5-7 19 0,-5 3-1 16,0 0 0-16,0 1 0 0,1-5-18 0,-1 1-9 15,-4-1 1-15,0-3 0 0,0 4 8 0,-8-4-12 16,-1-1 12-16,1-3-12 0,-4 1 12 0,3-1-10 15,1 0 10-15,0 0-10 0,-1 0 10 0,9 0 0 16,0 0-9-16,5 4 9 0,3 0 0 0,0 3 0 16,5-3 0-16,0 4 0 0,12-1 0 0,-12 4 0 15,16 1 0-15,-12-1 8 0,8 4-8 0,5-4 0 16,7 4 0-16,-7 0 0 0,-1 0 0 0,9 0 0 16,0 4 0-16,4-4 0 0,0 0 0 0,0 0 0 0,0 0 0 15,0 0 0-15,0 0 0 0,0 0 0 16,0 11 0-16,4 0 0 0,0 1 0 0,0-1 0 15,5-4 0-15,-9 4 0 0,4 1 0 0,-4 2 0 0,8 9 0 0,-8 3 0 16,0 4 24-16,0 14 4 0,0 1 0 0,0 4 0 16,0-1-18-16,0-3-10 0,-8 3 12 0,8 1-12 15,-4-5 8-15,4 5-8 0,-13 3 0 0,9 4 0 16,4-4 29-16,-4 0-1 0,0 0 0 0,-1-3 0 16,5-8-44-1,-8-4-8-15,0 0-3 0,-1 1 0 0,5-9 27 0,-9 1 0 0,13-7 0 0,-8-1 0 16,-5 0 0-16,5-3 0 0,8-4 0 0,0 4 0 15,-8-8 16-15,4 0 9 0,4 0 2 0,0 0 0 16,4-3-27-16,4-5 0 0,-8 5 0 0,0-8 0 16,8 4-24-16,5 3-11 0,0-7-1 0,3 4-1 0,5 0 25 15,0-4 12-15,9 0-10 0,-1 0 10 0,0 0 0 0,5-4 0 16,4 0 0-16,4 4 0 0,0-4 0 0,8 1 0 16,0-1 0-16,13 4 0 0,-8 0-24 0,3 0 2 15,1 0 0-15,4 0 0 0,-8 0 35 0,-1 0 7 16,-4 0 2-16,5-4 0 0,-9 0-35 0,0 1-7 15,5-1-2-15,-5-3 0 0,-4-1 22 0,0 1 0 16,-5-1 0-16,-3-3 0 0,-1 4 0 0,-3-5 0 16,-1 5 0-16,5-4 0 0,-9 0 0 0,0-4 0 15,-4 3 0-15,0-2 0 0,0 2 0 0,4-3 0 16,-12 1 0-16,-1-1 0 0,1 3 16 0,-1-2 7 0,-3-1 1 16,3 0 1-16,-12 0-25 0,0 0 0 15,0-7 0-15,0-1 0 0,0-3 0 0,-8-4 0 16,0-3 0-16,3-4 0 0,-7 3 0 0,-1-3 0 0,-4-4 0 15,1 3 0 1,-5-3-80-16,4 4-9 0,0 0-2 0,0 3-798 0,5 5-160 0</inkml:trace>
  <inkml:trace contextRef="#ctx0" brushRef="#br0" timeOffset="44910.5628">3273 14564 172 0,'0'4'16'0,"0"-4"-16"16,0 0 0-16,0 0 0 0,0 0 236 0,0 0 44 15,0 0 8-15,0 0 3 0,0 0-179 0,0 0-36 16,4-7-8-16,5-4 0 0,-1 3 4 0,0 1 2 16,-4-1 0-16,5-3 0 0,8 4-8 15,-13-5-2-15,4 5 0 0,5 3 0 0,-9 0 0 0,9 1 0 16,-1 3 0-16,-8 0 0 0,9-4-29 0,0 0-7 15,-9 4 0-15,8 4-1 0,1-4 8 0,4 4 1 16,-1-4 1-16,10 3 0 0,-14-3-13 0,9 4-2 16,0-4-1-16,8 0 0 0,-8 0-5 0,17 4 0 15,-13 0-1-15,9-1 0 0,4-3-7 0,-9 4 0 16,0 0-8-16,1 3 12 0,-1 1-12 0,-4-1 8 16,5 1-8-16,-9 3 0 0,0 0 0 0,8 0 0 15,-8 0 0-15,4 1 0 0,0-5 8 0,5 0-8 0,-1-3 0 16,0 4 0-16,-4-1 0 0,-4-3 0 0,5 0 0 15,-1 3 0-15,4 0 12 0,0-3-4 0,-8 0-8 0,5 3 12 16,-1-3-12-16,-4 0 0 16,0 3 8-16,-4-3-8 0,-5 3 8 0,-4-3 0 0,5 0-8 0,8 0 12 15,-13 3 20-15,5-3 4 0,4 3 1 0,-5 1 0 16,1-5-21-16,-5 5-4 0,9-1 0 0,-4-3-1 16,-9 3-11-16,8 1 0 0,1-1 0 0,0 1 0 15,3-1 0-15,-3 1 0 0,-5 3 8 0,1-4-8 16,3 1 8-16,-7 3-8 0,3-4 12 0,9 8-4 15,-13-3 0-15,13-1-8 0,-5-4 12 0,9 12-4 16,-4-8 20-16,-4 4 4 0,3 0 1 0,1 0 0 16,8 0-16-16,-12-4-3 0,4 4-1 0,-1 0 0 0,1 0-13 0,-4-1 9 15,4 1-9-15,4 0 8 0,-5 0-8 0,1 0 0 16,8 0 9-16,-12 0-9 0,4 0 0 0,-1 0 0 16,-7 3 0-16,8 1 8 0,-5 0-8 0,1-4 0 15,4 3 0-15,-5-3 0 0,-4 4 0 0,5-4 0 16,-5 3 0-16,5-3 8 0,-5 4-8 0,1-4 0 15,3 0 0-15,-3-1 8 0,-1 1-8 0,5 0 0 16,-9-4 0-16,4 4 0 0,1-3 0 0,-1 2 0 16,5-2 0-16,-9-1 8 0,8 0-8 0,1 4 0 15,-9-4 0-15,5 4 8 0,7-4-8 0,-11 0 0 16,7 1 0-16,1-1 0 0,-1 0 0 0,-7 4 0 16,7-4 0-16,1 0 0 0,-1 0 0 0,-3 4 0 15,3-4 0-15,1 1 8 0,4-5-8 0,-5 1 0 0,1-1 0 0,4 4 0 16,-1-3 0-16,5-1 0 0,-8-3 0 15,4 3 0-15,-5-3 0 0,1 3 0 0,4-3 0 0,-5 0 0 16,5 3 0-16,-4-3 0 0,-5 0 0 16,13 0 0-16,-13-1 0 15,5 1 0-15,8 0 0 0,-13-1 0 0,5 1 0 0,-1-4 0 0,1 8 0 0,0-5 8 16,-1 5-8-16,1-1 0 0,-5 4 0 0,5 1 0 16,-5-5 0-16,9 4 0 0,-5-3 0 0,-3-1 0 15,3 1 0-15,5 3 0 0,4-4 0 0,-8 1 0 16,4-1 0-16,-1 1 12 0,1-1-4 0,4-3 0 15,-4-1-8-15,8-3-13 0,4 4 3 0,-8 0 1 16,4 0 9-16,1-4 0 0,3 0 0 0,0-4 0 0,1 4 0 16,-5-4 0-16,4 4 0 0,1-4 0 0,-1 1 18 15,0-1 6-15,-4 0 0 0,5 1 1 0,-1-1-40 16,-8 0-8-16,4 0-1 0,0 4-1 0,5-3 25 0,-9-1 0 16,8 4 0-16,-4 0 0 0,1 0 16 0,-6 0 8 15,6 0 1-15,3 0 1 16,-4 0-42-16,0 4-8 15,-4-4-1-15,0 0-1 0,4 0 42 0,1 0 8 0,-1 0 1 0,0 0 1 16,4 0-42-16,-8 0-8 0,0-4-1 0,4 4-1 0,1-4 47 0,-5 0 10 16,4 1 1-16,-4 3 1 0,4-8-1 0,-4 5-1 15,4-1 0-15,0 0 0 0,0-3-31 0,0-1 0 16,1 4 0-16,3-3 0 0,-4 0-14 0,5-1-9 16,-1 1-1-16,-4-1-1 0,4 1 40 0,1 3 8 15,-9-3 1-15,0-1 1 0,8 1-39 0,-12 3-8 16,4-3-2-16,0 3 0 0,-4 0 24 0,-1-3 12 0,1-1-2 0,-4 4 0 15,3-3 3-15,-3 3 1 0,8 1 0 0,-8-5 0 16,3 1-14-16,5-1-18 0,0 1 4 0,-4-1 1 16,0 1 13-16,4-1 0 0,-4 1 0 0,-1-1 10 15,1 1-10-15,0 3 0 0,4-3 0 16,-9 3 8-16,5-3 0 0,0 3-8 0,8 0 12 0,-4 0-4 16,0-3-8-16,0 3 0 0,-4 1 0 0,-5 3 0 15,1-4 0-15,4 0 0 0,-5 0 0 0,5 1 0 16,-4-1 0-16,4 4 0 0,-5-8-10 0,9 5 10 15,-13-5 0-15,13 5 0 0,-12-9 0 0,8 5 10 16,-1-1-1-16,-3 1 0 0,4 0 0 0,-9-5 0 16,5 5-9-16,-1-4 8 0,-3 3-8 0,3 1 8 0,5-1-8 0,-13-3 0 15,5 4 9-15,-1-1-9 0,0 1 0 16,1-1 0-16,-1-3 0 0,1 4 8 0,-5-1-8 0,8 1 0 16,-7-1 0-16,3 1 0 0,-4-1 0 0,5 1 0 15,-1-4 0-15,-4 3 8 0,0-3-8 0,5 4 0 16,-5-4 0-16,4 3 0 0,1-3 0 0,-1 3 0 15,-4 1 0-15,5 0 0 0,-1-1 0 16,0 1 0-16,1-1 0 0,-1 1 8 0,-4-1-8 0,9 5 0 16,-13-5 0-16,8 4 8 0,1-3-25 0,-1 0-5 15,1 7-1-15,-5-8 0 0,4 4 36 0,-4 1 7 16,5-1 2-16,3-4 0 0,-12 5-22 0,9-1 0 16,-1 0 0-16,-4 1 0 0,5-5 0 0,-5 1 0 15,4-1 0-15,-4 4 0 0,1 1 0 0,3 3 0 16,5-4 0-16,-13-3 0 0,8-1 0 0,-4 4 0 0,5-3 0 0,3-4 0 15,-8 3 0-15,5 1 0 0,-1-1 0 0,0 5 0 16,1-5 0-16,-5 4 0 0,-4 4 0 16,8-7 8-16,-3 3-8 0,-5 4 0 15,4-7 0-15,4 3 0 0,-8 4 0 0,9-4 0 0,-5-3 0 0,4 3 8 16,-8 4-8-16,4-4 0 0,5 1 0 0,-1-5 0 16,-8 8 0-16,4-3 0 0,5-1 0 0,-9 4 0 15,4-4 0-15,0-3 0 0,5 3 0 0,-9 4 0 16,4-4 0-16,-4 4 0 0,0 0 0 0,4-4 0 15,-4 4 0-15,8 0 0 0,-8 0 0 0,9-3 0 16,-9 3 0-16,0 0 0 0,0 0 0 0,4-4 0 16,-4 4 0-16,12-4 0 0,-12 4 0 0,0 0 0 15,0-7 0-15,0 7 0 0,5-4 0 0,-5 4 0 16,0 0 0-16,8-4 0 0,-4 4 0 0,-4 0 8 0,0 0-8 0,0 0 0 16,4-7 0-16,5 3 0 0,-9 4 0 0,0-4 0 15,0 4 0-15,8-3 0 0,-8 3 0 0,4-4 0 16,1 0 8-16,-5 4-8 0,4-3 0 0,-4 3 0 15,8-8 0-15,-8 8-8 16,0 0 8-16,4-4 0 0,1 1 0 0,-5 3 0 0,0 0 0 0,4-4 0 16,-4 4 0-16,8-4 0 0,-8 4 0 0,0 0 0 15,0 0 0-15,0 0 0 0,0 0 0 0,0 0 0 16,0 0 0-16,0 0 8 0,0 0-8 0,0 0 0 16,0 0 0-16,0 0 0 0,0 0 0 0,0 0 0 15,0 0 0-15,0 0 0 0,0 0 0 0,0 0 0 0,0 0 0 0,0 0 0 16,0 0 0-16,0 0 0 15,0 0 0-15,0 0 0 0,0 0 0 0,0 0 0 16,0 0 0-16,0 0 0 0,0 0 0 0,0 0 0 0,0 0 0 0,0 0 0 16,0 0 0-16,0 0 0 0,0 0 0 0,0 0 0 15,-8-4 0-15,8 4 0 0,0 0 0 0,0 0 0 16,0 0-10-16,0 0-3 0,0 0-1 0,0 0 0 31,0 0-26-31,0 0-4 0,-9 0-2 0,1 0 0 0,8 0-65 0,0 0-13 16,0 0-2-16,0 0-1 15,0 0-31-15,0 0-6 0,0 0-2 0,-4 4-900 0</inkml:trace>
  <inkml:trace contextRef="#ctx0" brushRef="#br0" timeOffset="50368.8419">8490 15280 518 0,'0'0'46'0,"0"0"-37"16,0 0-9-16,9 4 0 0,-9-4 220 0,12 0 41 16,-12-4 9-16,0 4 2 0,9-4-116 0,-5 4-24 15,4 0-4-15,5 0 0 0,-5-3-39 0,5 3-7 16,4 0-2-16,-9 0 0 0,5-4-26 0,3 0-6 16,-3-3 0-16,8 3-1 0,-13 0-3 0,9-3 0 15,4 3 0-15,-4-7 0 0,-5 3-5 0,1 1-2 16,0-4 0-16,3 3 0 0,1-3-17 0,0-4-4 0,4 4-1 0,-4-4 0 15,8 4-3-15,-13-8-1 0,9 1 0 0,-4 3 0 16,-4 0-11-16,4-4 8 0,4 4-8 0,-13 0 8 16,0 0-8-16,1-3 8 15,-1 3-8-15,0 4 8 0,1-8 0 0,-1 8 0 0,-4 0 0 0,5-4 0 16,-9 4 14-16,0-1 2 0,0 1 1 0,-9 0 0 16,9 0-2-16,-8 3-1 0,4-3 0 0,-5 4 0 15,9-8-6-15,-16 0-2 0,7 4 0 0,1 0 0 16,0-4-14-16,-9 4 0 0,4-4 8 0,1 0-8 15,-5 0 0-15,4 0 0 0,-8 4 8 16,0 0-8-16,0-4 0 0,5 4 0 0,-5-1 8 0,0-3-8 16,0 8 0-16,-9-4 8 0,1 3-8 0,4-3 0 0,-5 7 8 0,1-3-8 15,4 0 0-15,0 3 9 0,0 0 0 0,-1 4 0 16,5-7 0-16,-4 3 0 0,0 0-9 0,4-3-16 16,0-1 4-16,0 5 1 0,0-5 30 0,4 1 5 15,-8 3 2-15,8-4 0 0,-12 1-13 0,8 0-2 16,0-1-1-16,-8 1 0 0,8-1-2 0,4 4-8 15,-8-3 12-15,0 3-4 0,0 1-8 0,-5-1 8 16,9 4-8-16,-8 0 8 0,0 0-8 0,-1 0 12 16,1 4-12-16,-1-4 12 0,1 3-3 0,0 1 0 15,-1 0 0-15,1-1 0 0,-9 1 2 0,5 0 0 16,-5 3 0-16,4-3 0 0,5-4 1 0,-9 4 1 16,5 0 0-16,3-1 0 0,-3 1 2 0,-1 0 0 15,5-4 0-15,0 7 0 0,-1-7-15 16,-8 4 0-16,9 0 0 0,0-4 0 0,-1 3 24 0,1 1 3 15,4 0 0-15,0 0 0 16,0-1-43-16,-1-3-8 0,1 0-1 0,4 0-1 0,0 0 26 0,0 0 0 0,0 0 0 0,5 0 0 16,-5-3 16-16,8 3 8 0,0-4 1 0,1 4 1 31,-1-8-42-31,9 5-9 0,-4-5-2 0,-1 1 0 0,5-1 27 0,0 1-8 0,0-4 8 0,4 3 0 16,0-3 0-16,0 0-8 0,0-4 8 0,0 0 0 15,8 0 0-15,5 4-10 0,-5-8 10 0,0 4 0 16,5 0 20-16,8 1 12 0,-8-5 1 0,8 0 1 15,-5 1-57-15,5-1-11 0,0 0-2 0,4 1-1 16,-4-1 37-16,5-3 0 0,-1-1 0 0,4 1 0 16,-4-4 22-16,9 0 12 0,4 0 2 0,-1-4 1 15,1 4-29-15,0-4-8 0,0 4 0 16,-1 0 0-16,1 0-29 0,0 0-7 0,0 3-2 16,3 1 0-16,-7 3 38 0,4 1 0 0,-9-1 0 0,5 4 0 0,-5 4 0 0,0 0 0 15,1 0 0-15,3 0 0 0,-3 3 0 0,-5-3 0 16,13 3 0-16,-5 1 0 0,-4 3 0 0,1 1 0 15,3-5 0-15,5 1 0 0,4 3-8 0,-4 0 8 16,0 0 0-16,4 1 0 0,-9-5 0 16,5 5 0-16,-5-5 0 0,5 4 0 0,4-3 0 15,-8-1 0-15,3 1 0 0,1 0 0 0,0-1 0 0,0 4 0 16,-1 1 0-16,1-1 0 0,0 0 0 0,4 0 0 16,4-3 0-16,-4 7 0 0,0-7 0 0,0 7 0 15,4-4 0-15,0 0 0 0,0 4 0 0,9-4 0 16,-5 1 0-16,9-1 0 0,-5 0 0 0,1 0 0 0,3 1 0 15,1 3 0-15,0 0 0 0,-9-4 0 16,5 4 0-16,3 0 8 0,-3 0 22 0,4 0 4 0,-1 0 1 0,1 0 0 31,4 4-51-31,0-4-9 0,-4 0-3 0,-1 0 0 0,-3 0 28 0,-1 0 0 16,5 0 0-16,0 0 0 0,0 0 0 0,-1 0 0 0,1-4 0 0,0 4 0 16,-5 4 0-16,1 3 0 15,-9 1 0-15,4-1 8 0,-8 1-8 0,0-1 0 16,0 0 0-16,4 5 0 0,-4 3 0 0,0-4 0 0,0 0 0 0,-8-4 0 15,8 5 0-15,-1-5 0 0,-7 0 0 0,4 1 0 16,0-1 0-16,3 1 0 0,-3 3 0 0,8 0 0 16,-8-3 0-16,0-1 0 0,4 1 0 0,-4 3 0 0,-9 7 0 0,4-7 9 15,9-14-9-15,-4 3 10 0,-9 7 7 0,1-7 2 16,-1 4 0-16,9 0 0 0,-4-1-19 0,3 1-19 16,-7 0 4-16,3 0 1 0,5-1 14 0,-9 5 0 15,-4-5 0-15,5 5 0 0,-1-4 0 16,-4 3 0-16,0 1 0 0,1-1 0 0,-10-3 0 0,10 3 0 15,-1 1 0-15,-4-1 0 0,-5-3 8 0,5 7 5 16,9-7 1-16,-5 3 0 0,-4 1-14 0,0-1 0 16,-4 4 0-16,4-3 0 0,8 3 0 0,-8 0-12 15,-4 0 3-15,0 0 0 0,12 1 9 0,-8-1 0 16,-4 4 0-16,-1-4 8 0,1 0-8 0,4 4 0 16,-4-4 0-16,0 0 0 0,0 4 0 0,3-4 0 15,-3 1 0-15,0-1 0 16,0 0 0-16,0 0 0 0,-1 0 0 0,1 1 0 0,0-1 0 0,4 0 0 0,0 0 0 15,0 0 0-15,0-3 0 0,4 3 0 0,0-4 0 16,4 5 0-16,-3-5 0 0,3 0 0 0,-8 1 0 0,8 3 0 16,1-4 0-16,-1 1 0 0,5 3 0 0,-5 0 0 15,5-3 0-15,-5 3 0 0,0 0 0 0,-4-3 0 16,1 3 0-16,-1-4 0 0,-4 4 0 0,0-3 0 16,0 3 8-16,0-4-8 0,0 5 10 0,0-5-10 15,0 1 0-15,4-1 0 0,0 4 0 0,-4-3 0 16,4 3 0-16,0-4 0 0,0 4 0 0,5 1 0 15,-5-1 0-15,4 0 0 0,-4 0 0 0,5 4 0 16,-1-4 0-16,0 0 0 0,-3 4 0 0,3-3-10 16,-4 2 10-16,0-2 0 0,0-1 10 0,1 4-10 15,-1 0 0-15,0 0 0 0,-4-1 0 0,8 1-10 16,-4 0 10-16,1 0 0 0,3 0 0 0,0 0 0 0,1 0 0 16,-5 0 0-16,4-4 0 0,1 0 0 0,3 0 0 0,-4 0 0 15,1-3 0-15,3 3 0 0,-3-3 0 0,3 3 0 16,-3-4 0-16,-1 4 0 0,0-3 0 0,1-1 0 15,-1 1 10-15,0-1-10 0,-3 1 0 16,3-1 0-16,0 1 0 0,9-5-10 16,-4 5 10-16,-1-5 0 0,5 1 0 0,4 0 0 0,8 0 0 0,-4 3 0 15,5-3 0-15,-1 0 0 0,0 3 0 0,1-3 0 16,-5-1 0-16,8-3 0 0,1 0 0 0,4 0 8 16,-5 0-8-16,9-3 8 0,0 3-8 0,0 0 0 0,0 0 0 15,-5 0 0-15,-3 0 0 0,-1 0 0 16,1 0 0-16,0 3 0 0,-5-3 0 0,4 4 0 0,1 0 0 15,4 3 0-15,-1 5 0 0,-3-1 0 0,4 0 0 0,-1 0 0 16,-3-3 0-16,4 6 0 0,3-2 0 0,10 3 0 16,-1-1 0-16,0 1 0 0,1 0 0 0,7 4 0 15,-3-4 0-15,-1 0 0 0,9 0 0 0,-4 0 0 16,4-4-14-16,4 7 2 0,0-3 1 16,-4 4 0-16,4 0 11 0,0 3 16 0,0-4-4 0,4 9-1 15,9-9-11-15,0 5 0 0,-5-1 0 0,1-3 0 16,3 3 0-16,5-3 0 0,4-1 0 0,-4-3 0 15,4 0-8-15,0 0-1 0,8-4 0 0,1-3 0 16,4-5-3-16,3 1 0 0,-3-4 0 0,12-7 0 16,17-1-8-16,4-3-3 0,5-4 0 0,8-7 0 15,12-4-77-15,9-1-15 0,4-2-3 0,-5-5-1 16,5 1-159 0,0-1-32-16</inkml:trace>
  <inkml:trace contextRef="#ctx0" brushRef="#br0" timeOffset="65214.6368">22180 13394 2541 0,'0'0'56'0,"0"0"11"0,0 0 2 0,0 0 3 0,0 0-57 0,0 0-15 16,0 0 0-16,-8 8 0 0,3-1 77 0,-3 12 13 16,-5-1 2-16,-3 20 1 0,-5 6-37 0,0 12-7 15,-9 11-1-15,5 12-1 0,-8 3-7 0,3 7-2 16,-8 8 0-16,5 4 0 0,-1-16-10 0,1 1-1 0,-1-4-1 0,1 4 0 15,-1-12-14-15,13 1-2 0,-4-4-1 0,8-4 0 16,0-11-9-16,1-8 0 0,7 0 0 0,-7-3 0 31,3-8-56-31,0-3-9 0,9-4-3 0,4-4-870 0,0 0-174 16</inkml:trace>
  <inkml:trace contextRef="#ctx0" brushRef="#br0" timeOffset="65414.0894">21291 14617 2304 0,'-4'3'204'16,"-1"1"-163"-16,1 4-33 0,0 3-8 0,0 4 141 0,-5 7 27 16,5 4 4-16,4 8 2 0,0-1-72 0,0 4-14 15,0 8-4-15,4 0 0 0,1 0-43 0,3-8-9 16,0 0-1-16,9-3-1 0,-4-5-22 0,8-2-8 16,4-9 0-16,4-3 0 0,5-7 0 0,4-8 0 15,3-12-8-15,6-3 8 0,7-11-19 0,-4-7 3 16,1 3 1-16,3-11 0 15,-8-7-87-15,5-8-18 0,-1-8-3 0,5-10-1207 16</inkml:trace>
  <inkml:trace contextRef="#ctx0" brushRef="#br0" timeOffset="65945.1663">22314 12653 460 0,'0'0'41'0,"0"0"-33"0,0 0-8 0,0 0 0 0,0 0 322 0,0 0 62 16,0 0 13-16,0 0 3 0,-4-4-205 0,-4 4-41 16,-5 0-8-16,0 0-2 0,-8 7-44 0,-4 5-8 15,-4-1-3-15,-5 4 0 16,1 11-51-16,-1 4-10 0,1-1-3 0,7 5 0 0,1-4-25 0,9-4 8 15,3 0-8-15,0-4 0 0,9-3 0 0,0-4 0 16,4 0-9-16,4 0 9 0,0-4-14 0,9-4 4 16,0 1 1-16,-1-1 0 0,5-3 9 0,4 3 0 15,0-3 0-15,4 0 0 0,4 0 0 0,-3-1 0 16,-1-3 0-16,-4 4 0 0,-5 0 0 0,-16-4 0 16,0 0 0-16,17 3 0 0,-17-3 0 0,0 0 8 15,0 0 0-15,0 0 0 0,0 12 9 0,0-1 3 16,9 4 0-16,-14 0 0 0,-3 0 6 0,-9 3 2 0,0 1 0 0,-3 3 0 15,-1-3-18-15,4-4-10 16,-4 0 12-16,8-1-12 0,5-2 0 0,4-9-19 0,4 5 3 16,0-8 0-1,0 0-207-15,0 0-41 0,12-11-8 0</inkml:trace>
  <inkml:trace contextRef="#ctx0" brushRef="#br0" timeOffset="66644.1901">22440 12459 806 0,'0'0'72'0,"0"0"-58"0,-4-4 347 0,0 0 70 0,4 4 13 0,0 0 4 0,0 0-276 0,0 0-54 15,0 0-11-15,-5 15-3 0,5 4-46 0,-4 11-10 16,-8 7-1-16,3 12-1 0,1-1-20 0,-5 8-4 16,1 0-1-16,-5 3 0 0,4-6-12 0,5-5-9 15,-5-3 12-15,5-4-12 0,4-4 0 0,4-3 0 16,4-5 0-16,0-6 0 0,-4-1 19 0,0-7-3 15,0-4-1-15,4 0 0 16,0-3-63-16,1-5-13 0,11-3-3 0,-3 0 0 16,0-11 0-16,-1 0 0 0,1-4 0 0,-5-3 0 15,1-1 52-15,-1-7 12 0,5 0 0 0,-5 0 0 0,5 3 0 0,-5-3 0 16,0 8 0-16,5-5 0 0,-9 8-20 0,0 4 0 16,-4 11-1-16,0 0 0 0,0 0 37 0,-8 11 8 15,-1 4 2-15,5 8 0 0,0-1 18 0,0 0 4 16,4 1 1-16,0-1 0 0,4-3-17 0,0-1-4 15,0-3-1-15,1 0 0 0,3 0-19 0,0-4-8 0,-3-3 8 16,3 3-8-16,5-4 0 0,-1-3 0 16,1 3 8-16,-1-7-8 0,5-3 0 0,-4-5-12 0,4 1 2 15,3-4 1 1,1-1-19-16,5 1-3 0,-1 0-1 0,-8 4 0 16,-1-1-10-16,-3 1-2 0,-5-1-1 0,1 1 0 0,-1 3 36 0,-4-3 9 0,-4 7 0 0,0 0 0 15,0 0 0-15,0 0 0 0,0 0 0 0,0 0 0 16,-8 7 47-16,-1-3 11 0,1 3 2 0,4 5 1 15,-4-9-22-15,-1 5-5 0,5-1-1 0,0-3 0 16,4-4-15-16,0 4-3 0,0-4-1 0,0 7 0 16,0-7-14-16,4 7 0 0,0-3 0 0,0 4 0 15,9-8 0-15,-5 3 0 0,5-3 0 0,4 4 0 0,-5-4-9 16,5-4 9-16,0 1 0 0,-5-1-9 0,5-4 1 0,-4 1 0 16,-1 0 0-16,5-1 0 15,-4-3-18 1,-1 4-3-16,1-5-1 0,-5-3 0 0,1 4 30 0,-1 0 0 0,0 0 0 15,1 0 0-15,-1 0 0 0,5 3 0 0,-9 4 0 0,0-3 0 0,0 3 0 0,-4 4 0 16,-4-4 0-16,4 4 0 16,0 0-57-16,0 0-6 0,0 0-1 0,0 0 0 0,0 0 52 0,0 0 12 15,0 0 0-15,4 12 0 0,5-5 0 0,-1-3 0 16,5 3 0-16,-1-3 0 0,1-4 0 0,-5-4 0 16,5 1 0-16,-5-1 0 0,1 0 0 0,3 0 0 15,5 1 0-15,-4-5 0 16,-1 1-54-16,5-4-8 0,-5-1-2 0,-3 1-682 0,3 0-137 15</inkml:trace>
  <inkml:trace contextRef="#ctx0" brushRef="#br0" timeOffset="66843.9461">23228 12686 288 0,'0'0'25'0,"-12"4"-25"0,-1 0 0 0,5 3 0 15,-1-3 479-15,9-4 90 0,0 0 19 0,0 0 3 16,0 0-371-16,0 0-73 0,0 0-15 0,0 0-4 15,0 0-102-15,13 0-26 0,0-4 0 0,3 0 0 16,1-3 0-16,8-1 0 0,1-6 0 0,3 2 0 16,4-3 0-16,-7 4 0 0,3 4 0 0,0-1 0 15,1 1-78-15,-1 0-21 0,0-5-4 0,-3 5-688 16,-5-1-137-16</inkml:trace>
  <inkml:trace contextRef="#ctx0" brushRef="#br0" timeOffset="67047.9432">23472 12343 1958 0,'0'0'87'0,"-5"-3"17"0,-3-1-83 0,4 0-21 16,-4-3 0-16,-1 3 0 0,5 0 158 0,-4 4 27 16,3 0 6-16,-3 8 1 0,0-1-67 0,-1 12-13 15,-3 3-2-15,-1 8-1 0,0 4-72 0,1 7-14 16,-1 3-3-16,1 8-1 0,-1-3-7 0,1 3-2 16,-1 4 0-16,0 0 0 0,1-8-10 0,3-10-14 15,1-1 3-15,4 0 1 16,-5-3-22-16,5-1-5 0,4 1-1 0,0-1 0 15,0-7-64-15,9 8-13 0,-1-4-2 0,5-12-1 16,-1-3-88-16,1-4-18 0,4-7-3 0,-5-4-677 0</inkml:trace>
  <inkml:trace contextRef="#ctx0" brushRef="#br0" timeOffset="67365.132">23455 12921 2419 0,'-8'7'53'0,"3"1"11"0,-3-1 3 0,0 1 1 0,3-4-55 0,1 3-13 0,4-7 0 0,0 0 0 15,0 0 54-15,0 0 8 0,0 0 2 0,13 7 0 16,-1-7-8-16,1-3 0 0,4-1-1 0,4 0 0 16,0-7-42-16,4 4-13 0,-4-8 8 0,4 4-8 15,-4-4-23-15,-4 7-8 0,4 1-1 0,0-1-1 16,-9-3-45-16,1 0-9 0,-5 0-1 0,1 3-1 16,-1-3-31-16,-8-4-7 0,0-3-1 0,0-1 0 0,-8 0 155 0,-1 1 30 15,-3 3 7-15,-1 0 0 0,0 4 36 0,-8-4 6 16,0 7 2-16,0 5 0 0,5 6-11 0,-9 8-1 15,-1 8-1-15,-3 3 0 0,0 8-35 0,4 0-6 16,4 0-2-16,4 0 0 0,4 0-41 0,5-8-11 16,4 4 0-16,8-11 0 0,4 0 0 0,5 3 0 15,4-6 0-15,-1-1 0 16,5 0-67-16,0-4-12 0,4-3-2 0,5 0-1 16,3-4-124-16,-3-4-25 0,3 0-5 0,-3 1 0 0</inkml:trace>
  <inkml:trace contextRef="#ctx0" brushRef="#br0" timeOffset="67649.9045">23908 12649 2419 0,'0'0'107'0,"0"0"22"0,0 0-103 0,-9 7-26 0,9-7 0 15,-4 4 0-15,-4 4 121 0,-1-5 19 0,1 1 4 0,4 7 1 16,-4-7-90-16,3 3-19 0,-3-3-3 16,4 4-1-16,-5 3-15 0,5 0-3 0,0 0-1 0,0 4 0 15,4 0-13-15,-4 0 0 0,4 3 0 0,-5 1 0 16,5-4 0-16,5 4 0 0,-5-1 0 0,4 1 0 15,-4-4 0-15,4 0 0 0,0 0 0 0,-4 0 9 16,4-1-9-16,-4-2-9 0,0-1 9 0,5 0-13 16,-5 0 13-16,-5-3 0 0,1 3 0 0,0 0 0 15,0-4 8-15,-5 1-8 0,-3 3 9 0,3 0-9 0,1 0 0 16,0 1 0-16,-9-1 0 0,8 0 0 0,1-4 0 16,0 1 0-16,8-8 0 0,-4 7 0 15,4-7-45-15,0 0-15 0,0 0-4 0,0 0 0 16,0 0-204-16,0-11-42 0,16-15-8 0,-3-7-2 0</inkml:trace>
  <inkml:trace contextRef="#ctx0" brushRef="#br0" timeOffset="67818.3872">23996 12627 1670 0,'-17'11'148'0,"13"0"-118"16,0-4-30-16,0 5 0 0,4-12 232 0,0 7 41 15,0-7 8-15,0 0 2 0,4 7-159 0,8 1-31 16,1-4-6-16,8-1-2 0,4-3-50 0,4-3-11 15,1-5-1-15,8 1-1 0,-1-4-14 0,5-1-8 16,0-6 10-16,-4 3-10 16,0 0-63-16,-5 0-18 0,-3-4-4 0,-5 5-779 15,-4 2-156-15</inkml:trace>
  <inkml:trace contextRef="#ctx0" brushRef="#br0" timeOffset="67957.3898">24457 12336 576 0,'-21'15'51'0,"9"-4"-41"0,-5 0-10 0,-4 8 0 16,4-1 508-16,-4 9 99 0,-4 2 20 0,4 16 4 15,0 0-398-15,0 3-79 0,0 4-16 0,9 4-3 16,-1 0-77-16,5-7-15 0,3-5-3 0,5-6-1 16,9-5-39-16,-1 4 0 0,5-7 0 0,8 4 0 15,4-4-100-15,4-4-24 0,5 4-4 0</inkml:trace>
  <inkml:trace contextRef="#ctx0" brushRef="#br0" timeOffset="91729.7224">11154 18004 403 0,'-21'26'36'0,"12"-15"-36"0,9-11 0 0,0 4 0 16,-4 0 250-16,0 0 43 0,4-4 9 0,0 0 2 15,0 0-92-15,0 0-19 0,0 7-3 0,0-7-1 0,8 7-80 0,1-3-16 16,-5 4-3-16,8 3-1 15,5-4-23-15,4-3-5 0,0 3-1 0,0 1 0 0,4-4-11 0,9 3-2 16,8-3-1-16,0 0 0 0,-9 3 14 0,9-7 4 16,0 4 0-16,4 3 0 0,5-7-52 0,-5 4-12 15,8 0 0-15,9-4 0 0,4 3 20 0,-4 5 2 16,-4-4 0-16,8-1 0 0,4 8-4 16,-4-3-1-16,1 3 0 0,-1-3 0 0,4-5-7 0,4 5-2 15,14-1 0-15,-10 1 0 0,1-5-8 0,-5 1 0 16,5 0 0-16,0 0 8 0,-1-1-8 0,5-3 0 15,4 4 0-15,-4 0 8 0,-8-1-8 0,-1 5 0 16,-3-4 0-16,-5 3 8 0,0 1 2 0,4 3 0 0,5 0 0 16,-5 0 0-16,-4 4 8 0,0-8 2 15,-8 8 0-15,0-3 0 0,-9 2-20 0,0-2 10 0,-4-1-10 0,0 0 8 16,5 0-8-16,-5 0 0 0,-4-3 9 0,0 3-9 16,-4 0 0-16,-1-3 8 0,1-5-8 0,-13 1 0 15,-4 0 13-15,4-4-1 0,-4 4-1 0,-4-4 0 16,0 3-11-16,0-3 0 0,-5 4 0 0,5-4 0 15,-4 0 0-15,-5 4 0 0,5-4 0 0,-1 3 0 16,-12-3 0-16,4 0 0 0,5 0 0 0,-9 0 0 16,8 4 24-16,-8-4 4 0,0 0 0 0,0 0 0 15,0 0-72-15,0 0-15 0,4 11-2 16,-4-11-1 0,4 8-142-16,1 3-28 0</inkml:trace>
  <inkml:trace contextRef="#ctx0" brushRef="#br0" timeOffset="123093.9206">19303 3355 1627 0,'0'0'72'0,"0"0"15"0,0 0-70 0,0 0-17 16,8-8 0-16,-8 8 0 0,0 0 149 0,0 0 27 15,0 0 4-15,0 0 2 16,4 0-64-16,5 0-13 0,-1-3-2 0,-4 3-1 0,-4 0-65 0,9 7-13 16,-5 0-2-16,0 5-1 0,0 10 15 0,0 0 2 15,1 8 1-15,-1-4 0 0,0 4-7 0,0 0 0 16,0 3-1-16,-4-7 0 0,5 1 5 0,-1 2 0 15,-4-10 1-15,4 3 0 0,-4 1-37 0,4-5-21 0,-4-3 2 0,4 4 1 16,-4-4 18-16,0 0 0 0,0-4 0 0,5-4 0 16,-5-7 11-16,0 0 5 0,0 0 2 0,0 0 0 15,0 0-18-15,0 0 0 0,0 0 0 0,0 0 0 16,0 0 0-16,-5-7-14 0,10-8 2 16,-1-4 1-16,0-3 11 0,4-4 0 0,5-11 0 0,-5-1 0 15,5-3 9-15,0 0 1 0,-1 4 0 0,1-8 0 16,-5 8-10-16,5-8 0 0,-1 16 0 0,1-9 0 15,-5 12 0-15,1 8-16 0,3 6 4 0,5 5 1 16,-4-8 11-16,3 11 0 0,-3-7 0 16,-1 7 0-16,1 4 0 0,0 8 0 0,-5 11 10 0,5 14-10 15,-1 8 24-15,-3 4-2 0,-1 3 0 0,0 4 0 0,-3-3-12 16,-1 3-2-16,-4-15-8 0,4 8 12 16,0-4-12-16,-4 0 0 0,4-4 8 0,1 1-8 0,-1-12 0 15,0 3 0-15,4-10 0 0,-4 0 0 0,1-4 0 0,-5-15 0 16,0 0 0-16,0 0 0 0,0 0 0 0,0 0 0 15,4-4 0-15,4-7 0 0,5-8 0 0,-1-7 0 16,1-4-8-16,0-7 8 0,3 0 0 0,-3-8 0 16,4-4 0-16,4-6 0 0,-9 2 0 0,9-10-12 15,-4 7 12-15,4 0-10 0,0 4-4 16,-4 22-1-16,0 0 0 0,3 8 0 0,-3 7 15 0,4 0 0 16,4 8-10-16,1 3 10 15,-1 12 0-15,-4 3 0 0,0 7-9 0,0 5 9 0,-5 14 17 0,1 8 7 16,0 7 2-16,0 8 0 0,0-1 3 0,-9-10 1 15,0-1 0-15,-4 4 0 0,1-7-12 0,-5-4-2 16,0 0-1-16,0 0 0 0,0-8-15 0,0-3 0 16,0-7 8-16,-9-1-8 15,-3-7-72-15,3-4-18 16,9-11-3-16,0 0-1306 0</inkml:trace>
  <inkml:trace contextRef="#ctx0" brushRef="#br0" timeOffset="123822.6877">20653 3392 576 0,'0'0'51'0,"0"0"-41"0,0 0-10 0,0 0 0 16,0 0 360-16,0 0 71 0,0 0 13 0,0 0 4 15,13 4-211-15,-5-1-41 0,-8-3-9 0,9 8-2 16,-1-4-91-16,-4 3-18 16,0 1-4-16,-4 10-1 0,5-7-6 0,-1 8-1 0,-4 3 0 0,4 8 0 15,-4-4-48-15,0 11-16 0,0-3 8 0,0-4-8 16,0 0 0-16,4-4 0 0,-4 4 0 0,0-12 0 0,0 1 0 0,4-1 0 15,-4 1 0-15,5-4 0 0,-5-4 0 0,0-11 0 16,0 0 0-16,0 0-12 0,-9 8 0 0,9-8 1 16,0 0 0-16,0 0 0 0,0-4-5 0,0-11 0 15,4-4-1-15,5-7 0 0,-5-7 5 0,9-5 2 16,-1-3 0-16,5-11 0 0,4 0 10 0,0-4 0 16,0-3 0-16,4 3-8 0,-4 4 8 0,0 7 0 15,-4 8 0-15,8 10 0 0,4 5 0 0,-8 15 0 16,-8-8 0-16,4 11 0 0,-1 4 12 0,1 7 0 15,4 8 1-15,4 8 0 0,-4 14 3 0,9 8 0 16,-1 3 0-16,-4 4 0 0,-4-3-4 0,-8-5 0 16,-1-6 0-16,-3-1 0 15,-1 0-69-15,0-3-15 0,1-4-2 0</inkml:trace>
  <inkml:trace contextRef="#ctx0" brushRef="#br0" timeOffset="124193.7986">21668 3347 576 0,'-12'4'25'0,"12"-4"6"0,-5 4-31 0,5-4 0 16,9 15 0-16,3-8 0 16,-3 4 496-16,-5-7 92 0,0 3 20 0,0 5 3 0,5 3-411 0,-5 3-81 15,4 1-17-15,1 3-3 0,8 0-84 0,-1 1-15 16,9 3 0-16,-4 0-12 0,5-7 20 0,-1 3 3 15,0 0 1-15,-4-3 0 0,-4-8-12 0,-1 0 0 16,1 4 0-16,0-11 0 16,-4 3-80-16,-5 1-17 0,5-4-4 0,-9-1-772 15,0 1-155-15</inkml:trace>
  <inkml:trace contextRef="#ctx0" brushRef="#br0" timeOffset="124343.7988">21911 3258 1036 0,'0'11'92'0,"-4"8"-73"15,0 3-19-15,4 0 0 0,-4 4 413 0,-9-3 79 0,1 3 16 0,-1 0 4 16,-4 8-308-16,-4-5-60 0,5 5-13 0,-10 7-3 16,1-4-91-16,0 0-18 0,4 1-4 0,0-9-1 15,4 5-74-15,5-4-14 0,3 0-3 0,9 3-881 16,0-10-176-16</inkml:trace>
  <inkml:trace contextRef="#ctx0" brushRef="#br0" timeOffset="125109.7991">20452 4842 2685 0,'-21'3'119'0,"21"-3"25"0,0 0-116 0,0 12-28 16,0-12 0-16,0 0 0 0,4 3 104 0,0 1 16 0,1 0 2 0,3-1 1 16,0 1-75-16,13-4-16 0,-4 4-2 0,8 3-1 15,5-7-29-15,-5-7 0 0,4 3 0 0,5-7 0 16,-1 4-52-16,9-5-6 0,4-3-2 0,0 8-858 16,-8-12-172-16</inkml:trace>
  <inkml:trace contextRef="#ctx0" brushRef="#br0" timeOffset="125279.7977">20523 5263 806 0,'-8'7'72'0,"-5"1"-58"15,5 3-14-15,8-11 0 16,4 7 492-16,0 1 96 0,-4-8 20 0,0 0 3 0,9 3-426 0,-1-6-85 16,5-1-16-16,8-7-4 0,4 0-60 0,0-4-12 15,4-8-8-15,9 1 9 0,4 3-9 0,17-18 0 16,-1 4 0-16,10 3 0 15,-6 4-189-15,-3 3-31 0</inkml:trace>
  <inkml:trace contextRef="#ctx0" brushRef="#br0" timeOffset="125813.8002">21366 4793 1612 0,'0'0'144'0,"-4"11"-116"0,4-11-28 0,0 0 0 15,4 8 316-15,0 3 56 0,1-7 12 0,3 7 3 16,-4 4-245-16,5 0-49 0,-5 3-9 0,4 1-3 16,1 3-52-16,-1 4-10 0,0 4-3 0,1 0 0 15,-1 0-16-15,1 0 10 0,3-1-10 0,-4-2 8 16,1-1-8-16,3 0-16 0,-3-8 4 0,-5 1 1 16,4-4-31-16,-3-4-6 0,3-3-2 0,-4-1 0 15,-4-7-23-15,0 0-5 0,13-4-1 0,-1-7 0 16,-3 0 25-16,-1-11 5 0,1-5 1 0,-1-6 0 15,0-1 31-15,1-3 6 0,3 0 2 0,-3 3 0 0,3 1 9 16,1-1 0-16,-5-3 0 0,5-4-8 0,-1 11 8 16,1 4 12-16,-5 7-2 0,1 5-1 15,-1 6 15-15,1 1 4 0,3 7 0 0,-4 7 0 0,1 4 13 0,3 8 3 16,-7 7 1-16,7 4 0 0,-8 3-3 0,5-3-1 16,-5 0 0-16,4 0 0 0,-3 0-19 0,-1-4-4 15,-4 4-1-15,8-12 0 0,-8 4-17 0,0-7 8 16,-4 0-8-16,4-4 0 0,4-3 0 0,-4-8 0 15,0 0 0-15,0 0 0 0,0 0 0 0,13-11 0 16,-5-4 0-16,9-8-9 0,-4 1 9 0,-1-8 0 16,5 4 0-16,-9-4-8 0,5-3-1 0,4-4 0 15,-1-1 0-15,5-3 0 0,-4 0-3 0,0 4-1 16,0 4 0-16,-5 6 0 0,5 5 13 0,-4 7 0 16,-1 11 0-16,-3 4 0 15,-5 4 0-15,0 15 13 0,-4 3-1 0,4 4 0 0,0 8 21 0,-4-1 4 0,0 1 1 0,5 7 0 16,-5-4-14-16,4-3-4 0,-4-1 0 0,0-3 0 15,4 0-20-15,-4-4 9 0,0-7-9 0,4 3 0 16,0-7 0-16,-4 0-16 0,9-8 2 0,-5 1-962 16,4-1-193-16</inkml:trace>
  <inkml:trace contextRef="#ctx0" brushRef="#br0" timeOffset="129461.8665">22402 3071 1634 0,'0'0'72'0,"0"0"16"0,0 0-71 0,0 0-17 15,4 4 0-15,5 0 0 0,-1 0 149 0,1-4 27 0,-5 3 4 0,-4-3 2 16,0 0-62-16,8 8-13 0,-4-8-3 0,5 4 0 16,-5-1-40-16,4 8-8 0,-4-7-1 0,1 4-1 0,-1 3-7 15,-4 4-2-15,4 3 0 0,0-6 0 0,-4 6-12 0,4 5-2 16,-4-1-1-16,0 4 0 15,0 0-16-15,0 4-3 0,0-8-1 0,0 4 0 0,0-3-10 0,0-1 0 16,-4-3 0-16,4-1 8 0,0 1-8 0,0-8 0 16,0 0 0-16,0-11 0 0,0 0-12 0,0 0-4 15,0 0 0-15,0 0-1 0,-8 4 17 0,8-4 0 16,0 0 0-16,4-15 0 0,-8-3-11 0,4-5 2 16,0-14 0-16,4 0 0 0,4-1 9 0,-3-3 12 15,-5 0-2-15,4 0-1 16,4 4-34-16,-4 0-7 0,5 3-2 0,-1 1 0 0,5 3 34 0,-1 8-8 15,1 3 8-15,4 4 0 0,-9 8 24 0,5-1 9 16,-5 4 2-16,0 4 0 0,-8 0-35 0,13 12-9 16,-5-5-1-16,1 12 0 0,-5-1 23 0,0 5 5 15,0 3 1-15,-4 4 0 0,0 3-9 0,0-7-2 0,0 4 0 0,0 0 0 16,0-4-8-16,0 0 12 0,0 0-12 0,0-4 12 16,0-7-12-16,5 0 0 0,-5 0 0 0,4-4 0 15,-4-11 0-15,0 0 0 0,0 0 0 16,0 0 0-16,0 0-13 0,0 0 1 0,0 0 1 0,0-3 0 15,0-12-9-15,0 4-3 0,4-16 0 16,0 5 0-16,5-4 4 0,-5 7 1 0,4-10 0 16,1 2 0-16,-1 1 9 0,5 0 9 0,-1-4-13 0,1 4 5 15,3 0 8-15,-3 4 0 16,4 0-9-16,0 7 9 0,4 0-23 0,-9 4 0 0,-3-1 0 0,-1 9 0 16,0-1 75-16,1 4 14 0,3-7 3 0,5 14 1 15,-4-3-32-15,8 11-6 0,-5-4-2 0,-3 7 0 0,4 8-2 16,-5-7 0-16,-3 7 0 0,-1 4 0 0,-4 0-15 0,0 3-3 15,1 5-1-15,-5-5 0 0,0 4-9 0,0 1 8 16,0-5-8-16,-5-3 8 0,1 0-8 0,0-4-9 16,0 4 9-16,-4-12-13 15,-1-3-148-15,1 4-30 0,-1-8-5 0,9-11-2 16</inkml:trace>
  <inkml:trace contextRef="#ctx0" brushRef="#br0" timeOffset="130473.8922">22356 4100 864 0,'-17'-4'38'0,"9"4"8"0,-5 0-37 0,1 0-9 16,3 0 0-16,9 0 0 15,0 0 399-15,0 0 77 0,5 4 16 0,-5-4 4 0,0 0-316 0,0 0-64 16,0 0-12-16,0 7-2 0,0-7-60 0,8 8-12 15,0-4-2-15,5-1-1 0,-1 1-17 0,5-4-10 16,4 0 12-16,0 0-12 0,0 0 0 0,4 0 0 16,-4 0 0-16,0 0 0 0,0 0 0 0,-4 0 0 15,-4 8 0-15,3-8 0 0,-7 0-9 0,-1 3 1 16,-4 1 0-16,-4-4 0 0,-8 11 8 0,-5 0 0 16,1 1 0-16,-1 10 0 0,-4-3 0 0,1-1 0 15,-5 1 8-15,-4 3-8 0,-1-3 11 0,10-1-3 0,3 5 0 0,0-5 0 16,-3-6 2-16,3 3 0 0,5-4 0 0,-1-4 0 15,9-7-10-15,0 0 0 0,0 11 9 0,0-11-9 16,4 4 0-16,5 0 0 16,3 3 0-16,5-7-8 0,0 0 8 0,0 0 0 15,-5-3 0-15,5-1 0 0,8 4 0 0,0-8-10 0,-8 8 10 0,0-11 0 16,4 4-160-16,4-1-26 16,-4 1-5-16</inkml:trace>
  <inkml:trace contextRef="#ctx0" brushRef="#br0" timeOffset="130887.0639">22700 4741 3110 0,'0'0'68'0,"0"0"15"0,0 0 2 0,0 0 3 0,0 0-71 0,4 11-17 15,-4-11 0-15,0 0 0 0,4 15 55 0,-4-7 7 16,5 3 2-16,-1-4 0 0,0 4-52 0,4 1-12 15,-3 2 0-15,-1 1 0 0,4 4 24 0,-4 3 3 16,0-10 0-16,1 6 0 16,3-3-43-16,-8 4-9 0,4-4-2 0,-4 0 0 0,-8-1 27 0,4 1 0 15,-1 0 0-15,5-4 0 0,-4-3-11 0,4-8 11 16,0 0-13-16,0 0 5 0,0 0 8 0,0 0 0 16,0 0 0-16,0 0 0 0,4-11 0 0,1-8-8 0,3 0 8 15,0-7 0-15,5-7 0 0,0-4 0 0,-1-4 0 16,5-4 0-16,0 0 0 0,12-15 0 0,-4 8 0 0,0 11-8 15,5 4 8-15,-1 7 0 0,-4 0 0 0,5 12 0 16,-1 3 24-16,-4 4 3 0,-4 11 1 0,4 0 0 16,1 11 14-16,-6 15 3 0,-3 0 1 0,0 11 0 15,-4 4-58 1,-1 0-12-16,1 4-3 0,-5-4 0 0,-4 4 27 0,1-8 8 0,-5-11 0 0,4 4 0 16,-4-4 8-16,-4 0 3 0,4-7 0 0,-5-1 0 15,5-3-55-15,0-4-10 16,-4 1-2-16,4-5-1491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02:21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19290 14397 2646 0,'0'0'58'0,"0"0"12"0,0 0 2 0,0 0 3 0,0 0-60 0,13 3-15 0,-13-3 0 0,8 8 0 16,1-4 106-16,3 3 18 0,5-7 4 0,8 4 1 16,0 0-103-16,5-1-26 0,7-3 0 0,9-3 0 15,-4-1 56-15,9 0 7 0,7-3 1 0,-11 3 0 16,-1 0-52-16,-4-7-12 0,4 7 0 0,0-3 0 16,-4 3 0-16,-4-3 0 0,-5 3 0 0,9 0 0 15,-17 4 0-15,-4-4 0 0,-8 1 0 0,-9 3 0 16,-4 0 0-16,4 7-13 0,-4 1 2 0,-4 7 1 15,-9 7 10-15,1 11 16 0,3 8-4 0,-3 12-1 16,-5 6 5-16,0 5 2 0,1 3 0 0,-1 3 0 16,4-2 22-16,1 2 4 0,-1 12 0 0,9 8 1 0,0-1-36 0,-1 1-9 15,10-5 0-15,-1 12 0 0,4-4 21 0,1 12 3 16,7-1 0-16,1 8 0 16,0-15-24-16,4 7 0 0,-4 4 0 0,8 8-12 0,-4-16 12 15,4 1 16-15,4-8-4 0,1 4-1 0,-5-11-11 0,0 3 0 16,-4-3 0-16,4 3 8 0,0-10-8 0,-8-12 0 15,0-4 0-15,-5-3 0 0,-12-4 0 0,0-8 0 16,-4-7 0-16,0 0 3 0,-4-4-3 0,-5-7 0 16,5-4 0-16,-9 0 0 0,-8-3 0 0,-5-1 0 15,-3-3 0-15,4-8 0 0,-9 0 0 0,-4 0 0 16,0 0 0-16,-8-7 0 0,-9 4 0 0,4-1 0 16,1 4-10-16,-13 0 10 0,8-3 0 0,4-1-10 15,5-3 10-15,8 0 0 0,0-1-13 0,9-3 4 16,3-3 1-16,5-5 0 15,0 1-59-15,8-8-11 0,0-4-2 0,5-7-1454 0</inkml:trace>
  <inkml:trace contextRef="#ctx0" brushRef="#br0" timeOffset="500.0037">20955 15213 2880 0,'4'22'128'0,"-4"-22"25"16,9 4-122-16,3-4-31 0,-3-7 0 0,-1 7 0 0,1-4 57 0,-1 0 6 16,-8 4 1-16,0 0 0 0,0 0 20 0,4 11 5 15,0 8 1-15,1 11 0 0,-5 7-58 0,0 11-12 16,0 5-3-16,-5 6 0 0,-3 8 3 0,-5 8 1 15,-12 11 0-15,4 3 0 0,0-11-21 0,13-3-10 0,4-12 1 0,8 0 0 16,-4-7 9-16,0-3 12 0,0-5-2 0,4-3-1 16,0-1-1-16,0-6 0 0,-8-5 0 0,8-3 0 15,1 0-8-15,11-4-11 0,1-7 3 0,4-1 0 16,4-7 16-16,0 1 3 0,1-9 1 0,3 1 0 16,0-4-12-16,1-4 0 0,3-3 0 0,1-4 0 15,4-4-14-15,-9 4-2 0,4-8 0 16,1 0 0-16,4-3-85 15,-5 0-18-15,1-8-3 0,-1 4-1334 0</inkml:trace>
  <inkml:trace contextRef="#ctx0" brushRef="#br0" timeOffset="943.0042">22201 15954 1882 0,'0'0'84'0,"0"0"16"0,0 0-80 0,8 0-20 16,1 4 0-16,-1 0 0 0,-4 0 226 0,5-1 41 15,-5 1 8-15,-4-4 1 0,0 0-129 0,-4 11-27 16,-5-7-4-16,-3 3-2 0,-1 1-80 0,-4-4-16 15,-4 3-3-15,0 1-1 0,0 3 23 0,5 0 5 0,-5 4 1 0,4-4 0 16,0 4-43-16,0 0 0 0,5 0-11 0,-5 0 3 16,0 3 25-16,5 1 6 0,3 0 1 0,-3 7 0 15,-1-4-11-15,0-3-1 16,9 3-1-16,0-3 0 0,-4-1-2 0,8 1 0 0,-5 0 0 0,5-1 0 16,5 4 3-16,-1 5 0 0,4-1 0 0,1 3 0 15,-1-2-12-15,9 6 0 0,0 4 9 0,8 1-9 16,0-5 0-16,0 1 0 0,9 3 0 0,-1 0 8 15,-3-7-8-15,-1 4-10 0,-12-8 10 0,-5 4-13 16,-8-1 13-16,1-3 0 0,-1 4 0 0,0-4 0 16,0-3-8-16,-4-1 8 0,-4-7-13 0,0-8 5 15,4-7-61 1,0 0-12-16,0 0-3 0,-9-3 0 0,-7-9-186 0,-1 1-38 16</inkml:trace>
  <inkml:trace contextRef="#ctx0" brushRef="#br0" timeOffset="1106.0048">21798 16692 1843 0,'0'-3'164'0,"4"3"-132"0,1-4-32 0,3 4 0 0,5-4 237 16,-1 4 41-16,1 0 8 0,-1-4 2 0,5 1-112 0,4-5-23 15,4 1-4-15,9-4-1 0,8-1-69 0,-9 1-15 16,1 0-2-16,12-4-1 0,13-7-52 0,-1-1-9 16,-3 1 0-16,4-4 0 15,-1 0-40-15,18-11-1 0,-1 7 0 0,1 0-1007 16,-13 8-200-16</inkml:trace>
  <inkml:trace contextRef="#ctx0" brushRef="#br0" timeOffset="4984.7184">11443 10987 1036 0,'17'11'46'0,"-17"-11"10"0,-9 0-45 0,9 0-11 15,0 0 0-15,0 0 0 0,-8-4 128 0,8 4 24 16,0-3 5-16,0 3 1 0,0 0-33 0,-4-4-6 15,-5 0-2-15,5-3 0 0,4 7-14 0,0 0-3 0,-8-4-1 0,-5-3 0 16,9-1-22-16,-8 4-4 0,3-3-1 0,-8-1 0 16,-4 5-4-16,9-1-2 0,12 4 0 0,-9-7 0 15,-12 3-53-15,0-4-13 0,5 8 0 0,3 0 0 16,-8 4 25-16,0 0 3 0,0 7 0 0,-4-4 0 16,0 5-8-16,4-1 0 0,-8 7-1 0,-1 1 0 15,1 3-19-15,-1 1 8 0,-3-1-8 0,4 8 0 16,-1-4 12-16,-3 0-4 0,3 0 0 0,5 4-8 15,0 0 12-15,8 3-12 0,0 5 12 0,5 3-12 16,-9 0 8-16,12 7-8 0,9 8 0 0,5 4 0 0,3-1 0 16,0-3 0-16,9 4 0 0,4-1 0 0,9-6 0 0,-1-5 10 15,0 0-10-15,5-3 8 0,4-8-8 0,8-7 0 16,0-4 0-16,4-3 0 16,5-5 12-16,-1-7-4 0,1-3 0 0,-1-4 0 15,-12-4-16-15,4-4-4 0,5-7-1 0,-5-4 0 0,-8 0 37 0,-1-7 8 16,1-4 2-16,0-4 0 0,-5-4-19 0,-3-3-4 15,-1-8-1-15,-4-7 0 0,5 0-1 0,-14-12 0 16,-7-3 0-16,-5-11 0 0,4 0-9 0,-8 0 10 16,-4-8-10-16,-8 0 10 0,-5 0-10 0,0 12 0 15,4-1 0-15,-3 8 0 0,-10 15 0 0,5 7 0 16,1 12 0-16,-10 11 0 0,-8 10-16 0,-4 9 4 16,-4 14 0-16,-4 7 1 0,4 12-9 0,-9 8-1 15,1 14-1-15,-1 4 0 16,13-4-100-16,0 0-20 0,5-7-4 0,16-12-1 0</inkml:trace>
  <inkml:trace contextRef="#ctx0" brushRef="#br0" timeOffset="11755.8941">14303 11032 1418 0,'0'0'63'0,"0"0"13"0,0 0-61 0,0 0-15 15,0 0 0-15,-8 0 0 0,0 3 156 0,8-3 28 16,-13 0 5-16,13 0 2 0,0 0-68 0,-4 0-14 16,4 0-2-16,-9 0-1 0,9 0-49 0,-8 0-9 15,0-3-3-15,3-1 0 0,5 4 7 0,-8-4 0 16,4-3 1-16,0 3 0 0,-5-4-27 0,5 1-6 16,-4 0 0-16,4-5-1 0,-5 5 1 0,1 0 0 15,-1-1 0-15,-3 1 0 0,3 3-20 0,-3 0 10 16,-5 4-10-16,0 8 8 0,0-5 20 0,1 12 3 15,3 4 1-15,5-4 0 0,-5 11-32 16,-4 0 0-16,1 4 0 0,-1 0 0 0,-4 7 0 0,4 4 0 0,9 4 0 0,-9 22 0 16,9-4 8-16,-1-3-8 0,5-4 0 0,12-1 9 15,-3-10-9-15,7 0 0 0,1-8 0 0,3 0 0 16,1-11 0-16,0 1 0 0,8-5 14 0,0 0-4 16,-4-7 0-16,9 0 0 0,-5-4 0 0,4-3 0 15,1-5 0-15,3-3 0 0,-4-3 0 0,9-5 0 16,0-7-1-16,0-3 0 0,-1-5 0 0,5-6 0 15,0-5-1-15,0-3 0 0,0-8 0 0,-4-3 0 16,-4-5-8-16,-9 1 8 0,-4 0-8 0,0 4 8 16,-9 3-8-16,-3-4-9 0,-5 5 9 0,-4-5-13 15,-4 5-24-15,-5 6-5 0,-3 1-1 0,-1 0 0 16,-4 3 43-16,-8 4 20 0,0 4-1 0,-4 8-1 0,-9 3-29 16,-4 4-5-16,-8 11-2 0,-5 11 0 0,5 7 29 0,-1 5 5 15,-3 3 2-15,-5 7 0 16,5-3-29-16,3 4-5 0,1-1-2 0,8 1 0 15,13-12-88-15,8 1-18 0,0-1-3 0,12-7-1127 16</inkml:trace>
  <inkml:trace contextRef="#ctx0" brushRef="#br0" timeOffset="35575.0232">8859 15951 871 0,'0'0'38'0,"0"0"9"0,0 0-38 0,0 0-9 16,-8 7 0-16,-5 4 0 0,5-7 132 0,8-4 24 15,-4 4 4-15,4-4 2 0,0 0-38 0,-17 4-7 16,9-4-1-16,8 0-1 0,0 0-30 0,0 0-5 16,-4 0-2-16,4 0 0 0,0-8-14 0,0 4-4 15,0 4 0-15,0-3 0 0,-9-1-11 0,9-4-2 16,-4-3-1-16,8 0 0 0,-4 0-4 0,9-11-1 15,-5-5 0-15,13 5 0 0,-1-4-7 0,1 0-2 16,0 0 0-16,-5-4 0 0,5 4 0 0,0-4-1 16,-4-3 0-16,3 3 0 0,1 0-12 0,-4-4-3 0,-1 5 0 15,5-5 0-15,-4 4-31 0,3-3-6 0,1-1-2 0,0 1 0 16,0-5 70-16,4 5 13 0,-5-4 4 0,10-1 0 31,-5 5-79-31,8 3-15 0,0-4-3 0,9 5-1 16,-4-5 3-16,3 4 1 0,5 0 0 0,4 1 0 0,1-1 46 0,-10 0 10 0,5 0 2 0,0-3 0 15,-8-1-28-15,8 1 0 0,-5-1 0 0,5 1 0 16,-4-1 0-16,4 0 0 0,4 1 0 0,5 3 0 16,-9 0 0-16,4 4 0 0,4 4 0 0,-4-4 0 15,-4 7-20-15,0 0-5 0,0-3-2 0,8 0 0 16,-12-1 27-16,4 1 0 0,4 0 0 0,9-1 0 16,3-3 23-16,9 0 9 0,-4 0 3 0,4 0 0 15,-8-8-19-15,0 5-4 0,0-5-1 0,8 1 0 0,-4 3 1 16,4 0 1-16,4 4 0 0,5 0 0 0,-1 0-13 0,-8 7 11 15,-4 0-11-15,4 4 10 0,0 1-10 0,0-1 0 16,0 3 0-16,9 1 0 0,-5 4 0 0,1-1 0 16,-1 1 0-16,0-1 0 0,-8 5 53 0,0-1 9 15,12-3 2-15,1-1 0 0,-5 4-64 0,1 1-28 16,-1-1 3-16,0 0 0 0,-4 0 25 0,-4 4 8 16,-4 4 0-16,4 0 0 0,-9 0 2 0,9-1 1 15,-4 1 0-15,8 4 0 0,-8 3-3 0,-1 4-8 16,-3-4 12-16,-5 7-4 0,1-3-8 0,-5 4 10 15,0 0-10-15,-4-1 10 0,0-3-2 0,0 8 0 16,0-1 0-16,16 4 0 0,1 0-8 0,-4 0 0 16,-13 0 0-16,8 0 0 0,9 0 0 0,-9-7 0 0,4 0 0 0,-3-1 0 15,-5 1 0-15,8-4 10 0,5-4-10 16,0 4 10-16,4-4-2 0,-4 0 0 0,-5-3 0 0,1 3 0 16,-5-4 24-16,-4 1 4 0,0 3 0 0,0 0 1 15,0-3-48-15,1 7-9 0,-5-4-3 0,8 4 0 16,0 0 23-16,1-4 0 0,-1 4 0 0,0 0 8 15,1-1-8-15,-5 5 0 0,-4 0 0 0,4 7 0 16,-4-4 0-16,4 1 0 0,-4 6 0 0,8-3 0 16,-8 4 0-16,4 0 0 0,9 0 0 0,-1 0 0 15,-3-4 0-15,-5 4 0 0,4-8 0 0,0 4 0 16,-4 0 11-16,1-4-3 0,-1 5-8 0,4-1 12 16,0 0 0-16,1-4-1 0,3 4 0 0,1 0 0 15,-1 0-11-15,-3 0 0 0,-1 1 0 0,-4 2 8 0,-4 1-8 16,-4 0 0-16,-5 0 0 0,5 0 0 0,-9-4 0 0,-3 3 0 15,-1-6 8-15,0-1-8 0,-4-3 15 0,0-1-3 16,0 1 0-16,-4-4 0 0,-5-4-12 16,-3 0-16-16,3-3 3 0,-3 3 1 0,3-7 12 0,-3-1 0 15,-1 1 0-15,-4 0-9 0,0-4 9 0,0 0 0 16,-4 0-9-16,0 0 9 16,0 0-100-16,0 0-15 0,-8-11-3 0</inkml:trace>
  <inkml:trace contextRef="#ctx0" brushRef="#br0" timeOffset="36231.4771">15591 14289 2419 0,'0'0'107'0,"0"0"22"0,0 0-103 0,0 0-26 16,8 7 0-16,-3-3 0 0,3 0 108 0,-8-4 16 0,0 0 3 16,0 0 1-16,0 0-36 0,4 3-6 15,9 1-2-15,-5-4 0 0,5 4-55 0,-1 3-11 0,1-3-2 0,-1 0-1 16,5 3-5-16,0-3-1 0,4 3 0 0,0 1 0 16,0 3-9-16,0-4 12 0,4 5-12 0,0 2 12 15,-4-2-3-15,0-1 0 0,-4 0 0 0,4 4 0 16,-9 0 15-16,1 0 2 0,-13 0 1 0,0 3 0 15,4 1 12-15,-4-4 2 16,-4 0 1-16,4 7 0 0,-8-3-18 0,-1 3-4 16,1 0-1-16,0 1 0 0,-5-1-7 0,-4 1-2 0,-12-1 0 0,-5 0 0 15,5 1-10-15,-9 3 0 0,0-4 0 0,1 0 0 16,3 1-19-16,1-8-9 0,3 3-1 16,5 1-1-16,0-4 30 0,0 0 13 0,4-4-1 0,4 0 0 15,4-3-85 1,1-5-18-16,-1 1-3 0,5-8-1418 0</inkml:trace>
  <inkml:trace contextRef="#ctx0" brushRef="#br0" timeOffset="36722.4731">16195 13428 518 0,'0'0'46'0,"0"0"-37"0,0 0-9 0,0 0 0 15,0 0 312-15,0 0 61 0,0 0 12 0,0 0 3 16,0 0-148-16,0 0-28 15,0 0-7-15,0 0-1 0,0 0-60 0,0 0-13 0,8 7-3 0,-8-7 0 16,0 0-51-16,0 0-10 0,0 0-3 0,0 0 0 16,0 0-43-16,9 8-9 0,-5 3-1 0,0 0-1 15,0 4 2-15,-4 0 1 0,-4 4 0 0,4-1 0 16,-4 5-13-16,0-1 9 0,-5 4-9 0,5 0 8 16,-4-4-8-16,4-3 0 0,4 3 0 0,-5-7 8 15,1 0-8-15,8 0 0 0,1-4 0 0,-1 0 0 16,-4-11 0-16,12 12 0 0,1-5 0 0,-1 4 0 15,9-7 0-15,-4 0 0 0,-4-1 0 0,8-3 0 0,12 0 32 16,-3 0 2-16,3-3 0 0,1 3 0 0,-1-8-34 16,1 5 0-16,-5-1 0 0,1-4 0 0,-14 5 0 0,5-5 0 15,0 1 0-15,5 3 0 0,-1-3 0 0,-4-1 0 16,0 4 0-16,-5 1 0 16,1-1-109-16,-4 4-29 0,-1-4-6 0,-12 4 0 15,0 0-128-15,0 0-24 0,0 0-6 0,0 0-1 0</inkml:trace>
  <inkml:trace contextRef="#ctx0" brushRef="#br0" timeOffset="36906.4721">16539 13268 2628 0,'-13'-15'58'0,"9"7"12"0,-4 1 2 0,-1 3 1 16,9 0-58-16,0 4-15 0,0 0 0 0,0 0 0 0,0 0 110 0,0 0 19 0,0 0 4 0,0 8 1 15,-4 10-46-15,4 16-8 0,0 14-3 0,0 16 0 16,0-1-77-16,0 4 0 0,-4-3-16 0,4 10 3 15,0-3 36-15,-4 3 7 0,-9 1 2 0,9-8 0 32,8-7-76-32,5-12-16 0,3-11-2 0,1 1-924 0,3-9-185 0</inkml:trace>
  <inkml:trace contextRef="#ctx0" brushRef="#br0" timeOffset="44393.5886">8348 15489 460 0,'0'0'41'0,"0"0"-33"0,0 0-8 0,0 0 0 16,0 0 122-16,0 0 22 0,0-8 5 0,0 8 1 15,4-7-104-15,-4-1-21 0,0 1-4 0,4-1-1 16,-4 8-8-16,4-7-3 0,5-1 0 0,-9-3 0 16,8 0 24-16,-4 0 5 0,5-4 1 0,3-4 0 15,1-3 2-15,12-4 1 0,-4-4 0 0,13-3 0 16,8-8-9-16,12-4-1 0,9-4-1 0,0 1 0 15,17-8-12-15,-5 0-3 0,5 0 0 0,8 0 0 16,-4-7 3-16,8 3 0 0,-4 1 0 0,4 3 0 16,-8 0 5-16,0 4 0 0,-4 3 1 0,-5 1 0 15,9 3 5-15,-13 4 1 0,-8-4 0 0,0 8 0 0,-4 0 4 16,-9 3 1-16,1 5 0 0,-9 3 0 0,-5-4 5 16,-3 7 2-16,-1-3 0 0,5 4 0 0,0 0-27 0,-5-1-4 15,-3-3-2-15,-1 7 0 0,5 1-10 0,-5 3 8 16,-4 0-8-16,-8 4 8 15,4 7-27-15,-8-3-5 0,-5 3-2 0,-8 4 0 16,0 0-42-16,0 0-8 0,-17 7-1 0,-4 5-768 0</inkml:trace>
  <inkml:trace contextRef="#ctx0" brushRef="#br0" timeOffset="45023.774">9501 13197 460 0,'0'0'41'0,"-12"-8"-33"0,-1 5-8 0,5-1 0 0,-1 4 252 0,-3 0 49 16,-1 0 10-16,5 4 1 0,-1-1-248 0,1 5-49 16,0 3-15-16,3 4 0 0,-11 3 0 0,3 5 0 15,-8-1 0-15,0 12 0 0,0 3 0 0,0 8 0 16,-4-1 0-16,0 9 0 0,-5-1-20 0,1 11 2 16,0 1 1-16,3-1 0 0,-7 8 17 0,4-1 0 15,-1-2-8-15,13-1 8 0,-8-8 0 0,13-3 0 16,-1-7 0-16,9-8 0 0,17-4 0 0,-9-4 0 0,12-7 0 0,5-3 0 15,9-5 0-15,-1-3 16 0,13-11-4 0,-4-4 0 16,4-4 0-16,4-3 0 0,4-8 0 0,1 0 0 16,7-4 5-16,-16 1 1 0,0-8 0 0,-4 3 0 15,-5 1-1-15,-3-4 0 0,-9 0 0 0,-4 0 0 16,-9-4 15-16,-4 4 4 0,-8 0 0 0,-4 0 0 16,-9-4 0-16,-4 8 1 0,-4-1 0 0,-9 5 0 15,-4-1-21-15,-8 4-4 0,-4 8 0 0,-5 7-1 16,-3 7-11-16,-5 8 0 0,4 7 0 0,-4 12 0 31,4 3-26-31,1 8-1 0,3 0 0 16</inkml:trace>
  <inkml:trace contextRef="#ctx0" brushRef="#br0" timeOffset="49416.2609">10378 13987 763 0,'0'0'33'0,"-9"-8"8"0,1 8-33 0,0-3-8 0,-1-1 0 0,1 0 0 16,4-3 76-16,4 7 14 0,-9-4 2 0,5 0 1 15,4 4-33-15,0 0-8 0,-8 0 0 0,8 0-1 16,0 0-7-16,-5-7-2 0,5 7 0 0,0 0 0 16,0 0-10-16,0 0-1 0,0 0-1 0,0 0 0 15,0-4-21-15,0 4-9 0,0 0 8 0,0 0-8 16,0 0 18-16,9-4-2 0,-1 1 0 0,1-5 0 16,3 8 10-16,5-4 2 0,-4 1 0 0,3-1 0 15,1 4 1-15,4-4 1 0,4 1 0 0,0-5 0 16,5 4-14-16,-1 1-2 0,9-1-1 0,-5-4 0 15,1 1-13-15,0 3 9 0,-1-3-9 0,5-1 8 16,-5 5 3-16,1-5 0 0,-5 4 0 0,1-3 0 0,-9 3 12 16,4 4 2-16,-4-3 1 0,-4 3 0 0,-9 0-16 0,4 0-10 15,1 3 12-15,-5 1-12 0,-8-4 16 0,9 7-3 16,-1-3-1-16,1 4 0 0,-1-1-4 16,-4 1-8-16,5-1 11 0,-1 4-11 0,5 0 9 15,-5 1-9-15,0-5 0 0,-3 4 9 0,-5-11-9 0,8 8 0 16,0-1 0-16,-4 8 8 0,9 7-8 0,-5-3 0 15,1-15 0-15,-1-4 8 0,-8 0-8 0,9 11 8 16,3 8-8-16,1-5 8 0,4 1 15 0,-5-3 2 16,-3-1 1-16,3 0 0 0,5 0-7 0,-5-3-2 15,-3 3 0-15,3 0 0 0,1 0-6 0,0-3-2 0,-5 3 0 16,0-4 0-16,5 4-1 0,0 1 0 0,3-1 0 16,-7 0 0-16,-5 0-8 0,9 4 0 0,-1-4 0 15,-4 0-11-15,5 4 11 0,0 0 0 0,-1 0 0 0,1-4 0 16,4 4 0-16,-1 4 0 0,-7-4 0 0,8 3 0 15,-1-3 0-15,1 4 0 0,-9-4 0 0,5 3 0 16,0 1 0-16,-1 0 0 0,-3 3 0 0,-1 4 0 16,-4 8 0-16,5-5 16 0,-1-2-4 15,0 2-1-15,-3-6-2 0,3-1 0 0,-4 4 0 0,5-4 0 16,-5 1-9-16,0-1 10 0,4 4-10 0,-4-3 10 16,9-1-10-16,-9-3 0 0,5 3 0 0,-1 0 0 15,5-3 11-15,-5 0 3 0,5-1 1 0,-5 1 0 16,5 0-15-16,3-1 0 0,1 1 0 0,-4-4 0 15,-5 0 0-15,5 3-10 0,3-3 0 0,1 4 0 16,-8-1 10-16,3 1 0 0,5 0 8 0,4-1-8 0,-4-3 16 16,-1 0-2-16,-3 0 0 0,4 0 0 0,4 0-4 15,-9-4-1-15,-3 4 0 0,-1 0 0 0,9 0-9 0,-9-4 8 16,5 4-8-16,-9 0 8 0,9 0-8 0,-5-4 0 16,0 4 0-16,1-4 8 0,-5 0-8 0,4 0 0 15,1-3 0-15,3 7 0 0,-3-8 0 16,3 4 0-16,1-3 9 0,0 3-9 15,-1-4 0-15,1 1 0 0,-1-1 0 0,1 1 8 0,4-1-8 0,-5 4 9 16,-3-3-9-16,3-1 10 0,1-3-10 0,-1 7 8 16,-3-3-8-16,3-1 8 0,-3 1-8 0,-1 3 0 15,-4 0 0-15,5 0 8 0,-5 0-8 0,-4 0 0 0,0-11 0 16,4 8 0-16,-4-1 0 0,8 5 0 16,-3-1 8-16,3 4-8 0,0 0 0 0,1-1 0 0,-5 1 0 15,4-3 8-15,9-1-8 0,-8 4 0 0,-5 0 0 0,4-1 0 16,9 1 0-16,-9-4 0 0,1 4 0 0,-1 0 0 15,0 4 0-15,1 0 0 0,8-5 0 0,-13 5 0 16,-4 0 0-16,8 3 0 0,1-3 0 0,-1-1 0 16,-4 5 0-16,5-5 0 0,3 5 0 0,1-5 0 15,-1 5 0-15,1-5 0 0,-5 5 0 0,5-5 0 16,4 5-12-16,-5-5 1 0,1 5 1 16,-1-5 0-16,1 1 18 0,0 0 3 0,-5 3 1 0,5-3 0 15,-1-1-12-15,-3-3 0 0,3 4 0 0,1 3 0 16,-1-3 0-16,1 3 0 0,-1-3 0 0,1 3 0 15,4-3 0-15,0 3 8 0,-5-3-8 0,1 3 0 16,4 0 8-16,-1-3-8 0,1 3 8 0,4-3-8 0,-4 3 0 16,4-3 0-16,4 3 8 0,-8-3-8 0,4 3 13 15,0-3 1-15,0 3 0 0,0-3 0 0,0 3-14 0,0-3 0 16,-5 0 0-16,5 3 0 0,9 0 0 0,-1 1 0 16,-4-5 0-16,0 1 0 0,0 0 0 0,5 3 0 15,-5 4 0-15,0-4 9 0,5 1 0 0,-5-5 0 16,4 1 0-16,0-4 0 0,1-8-9 0,3-3 12 15,5 4-12-15,4-1 12 0,4 12-12 0,4-4 8 16,5-4-8-16,-5 0 8 0,-4 0-8 0,1-3 0 16,-5-1 9-16,-1 1-9 0,-3-5 9 0,0 1-9 15,0-4 12-15,-5 0-12 0,9-4 21 0,-4 1-2 16,4-5-1-16,4 4 0 0,9-3-2 0,-5-1 0 16,-4 1 0-16,0-8 0 0,-4-11-6 0,0 4-2 0,0 3 0 15,-4 4 0-15,4-4-8 0,0 5 10 0,0-5-10 0,0 0 10 16,4 4-10-16,4 0 0 0,-8 1 0 0,4-5 0 15,0 4 0-15,0 0 0 0,0 0 8 0,-4 4-8 16,0-4 0-16,0 4 0 0,-4 0 0 0,0 0 0 16,0-1 0-16,-1-3 0 0,5-3 8 0,0-4-8 15,0-8 0-15,0 0 8 0,4-7-8 0,9-4 8 16,-1 0 1-16,1-4 0 0,-1-4 0 0,1-3 0 16,-5 0-1-16,0 4 0 0,1-1 0 0,-5 1 0 15,4 3 4-15,-4 0 1 0,-4 1 0 0,-4 6 0 16,-4 5-1-16,-1-1-1 0,-3 4 0 0,-5 8 0 15,-4-4-11-15,0 7 8 0,0 1-8 0,-5-1 8 16,-3 4-8-16,0 4 0 0,-1-4 0 0,1 4 0 0,-5 0 0 16,0 3 0-16,1-3 0 0,-5 4 0 0,0 3 0 15,-4 4 0-15,0 0 8 0,4-8-8 0,5 1 0 0,-9 7 0 16,0 0 0-16,0 0 0 0,0 0 0 0,0 0 0 16,8 7 8-16,-4 5-8 0,-4-12 0 15,0 0 0-15,0 0 0 0,0 0 0 0,0 0 0 0,0 0 0 16,0 0 0-16,0 0 0 0,0-12 0 0,-4 5 0 15,4 7 0-15,0 0 0 0,0 0 0 0,0 0-11 16,0 0 11-16,0 0-8 16,0 0-33-16,0 0-7 0,0 0 0 0,0 0-1 15,0 0-121-15,0 0-24 0</inkml:trace>
  <inkml:trace contextRef="#ctx0" brushRef="#br0" timeOffset="52054.1147">8973 16115 403 0,'0'0'36'0,"0"0"-36"0,0-8 0 0,0 8 0 0,0 0 67 0,4-7 6 16,-8-4 2-16,4 11 0 0,0 0-51 0,0 0-9 15,0 0-3-15,0 0 0 0,0 0-12 0,0 0 0 16,0 0 0-16,0 0 0 0,0 0 0 16,0 0 0-16,0 0-8 0,0 0 8 0,0 0 0 0,0 0 16 15,0 0-4-15,0 0 0 0,0 0 48 0,0 0 8 16,0 0 3-16,0 0 0 0,0 0-15 0,0 0-2 16,4 11-1-16,0-4 0 0,0 1-7 0,0 3-2 15,5 4 0-15,-5-4 0 0,4 4-1 0,-3 0-1 16,3 3 0-16,-4 1 0 0,9 3-10 15,-13-3-3-15,8 3 0 0,1 1 0 0,-5-1-20 16,4 4-9-16,1-3 8 0,-1-1-8 0,5 8 10 0,-1-4-10 0,-4 0 12 16,5 0-12-16,0 0 27 0,3 0-2 0,5 8 0 0,-8-1 0 15,4-7 3-15,0-3 1 0,-5-5 0 0,1 1 0 16,3 0 2-16,1 3 0 0,-4 0 0 0,4 1 0 16,-5-1-2-16,5 4 0 0,-4-3 0 0,-1-1 0 15,-3 0-21-15,7 4-8 16,-3-7 0-16,-1 3 9 0,1 1-9 0,0-1 0 0,8 0 0 0,-9-3 8 15,5 0-8-15,0-1 0 0,0-3 0 0,-1 4 8 16,-3-4-8-16,4 3 0 0,-9-3 0 0,5 0 0 16,-1 0 0-16,1 0 0 0,-1 0 0 0,-3 0 0 15,-1-4 10-15,1 0-10 0,-1 0 12 0,5 1-12 16,-9-1 22-16,4-4-2 0,5 4-1 0,-1-3 0 16,-3-1-9-16,-1 1-2 0,5-1 0 0,3 1 0 15,1 3-8-15,-4-4 10 0,4-3-10 0,3 7 10 0,-3-3 1 16,4-1 0-16,4 1 0 0,-4-1 0 0,5 0-3 0,-5 5 0 15,4-5 0-15,-4 4 0 0,0 0-8 0,-5-3 8 16,10 7-8-16,-5 0 8 0,-1-4 4 0,6 0 1 16,-10 4 0-16,5-4 0 0,0 4-13 0,0-8 11 15,0 5-11-15,0 3 10 0,0-1-10 16,0 1 0-16,0 0 0 0,9 0 8 0,-9 4-8 0,0-4 0 16,8 0 0-16,-4 0 0 0,4-1 0 0,5-2 0 15,-1 3 0-15,1-1 0 0,4-2 0 0,0 3 0 16,-5-1 0-16,1 1 0 0,-1 0 0 0,1 0 13 15,-1 0 0-15,-3 0 0 0,-5-4-3 0,0 4-1 0,4-4 0 0,-8 0 0 16,4 1 10-16,-4-1 1 16,5 0 1-16,-1 0 0 0,4-3-21 0,-4-1 0 0,9-3 0 15,-1 7-8-15,9-4 8 0,-4-3 0 0,0 4 10 0,4-1-10 16,4-3 8-16,-8 3-8 0,-9-3 0 0,5 3 9 16,-5 1-9-16,0-4 0 0,1-1 0 0,-5 5 8 15,-4-5-8-15,0 5 0 0,4-4 9 0,-4-1-9 16,0 5 10-16,0-4-2 0,8-1-8 0,1 1 12 15,-5-4 4-15,4 4 0 0,0-1 0 0,9-3 0 16,4 0-4-16,-4 0 0 0,-5 0 0 0,5 4 0 16,4-8 0-16,0 4 0 0,-8-3 0 0,3 3 0 15,-3-4-12-15,4 4 0 0,4 0 8 0,-5-4-8 16,1 1 0-16,0-1 0 0,12 0 8 16,-4 4-8-16,-8-4 0 0,4 4 0 0,0 0 0 0,0-3 0 15,0 3 0-15,-9 0 0 0,1 0 0 0,-5 0 0 16,5 0 0-16,-5-4 0 0,1 4 0 0,-1 0 0 0,0-4 9 15,5 0-1-15,-1 1 0 0,5-1 0 0,0 0-8 0,4-3 10 16,4-1-10-16,4 1 10 0,1 3 6 0,-5-7 0 16,-4 4 1-16,4-1 0 0,-4 1-17 0,0-1 0 15,0 1 0-15,0-4 0 0,4-1 0 0,0-3 0 16,13 4 0-16,-5-4 0 0,-4 4 0 0,5-4 0 16,-5 4 8-16,1 4-8 0,-5-4 0 15,-4-4 0-15,4 3 0 0,-4-2 0 0,4-1 9 0,4 0-9 16,1 0 0-16,7-4 9 0,5 1-9 0,-4-5 0 15,4 1 0-15,0-1 0 0,-5 1 15 0,5 0 1 16,0-1 0-16,9 1 0 0,3 0 0 0,1-1 0 16,7 5 0-16,-7-5 0 0,-1 5-16 0,-3-1 0 0,-1 0 0 15,0 4 0-15,1-3 0 0,3 3 0 0,1 0-9 0,-1 0 9 16,-8 0 0-16,0 0 0 0,-4-3 0 16,-4-1 10-16,-5 4-10 0,5-3 0 0,-4-1 0 0,3-3 0 15,5 3 0-15,-4-7 0 0,-4 3 10 0,-5-6-10 16,0-5 0-16,-4 4 0 0,5 0 0 0,-5-3 0 15,0 3 8-15,4 0-8 0,5 0 0 0,-1 1 0 16,-8-1 0-16,9 4 0 0,-9 3 0 0,0 1 0 16,0 0 0-16,-4 3 0 0,-8 4 0 0,4-3 0 15,-9 3 0-15,-4 3 0 0,0 1 0 0,-4 0 0 16,-4 0 8-16,0 0-8 0,0 3 0 0,-5 5 0 16,-3-5 0-16,-1 4 0 0,0-3 8 0,-3 3-8 15,3 0 0-15,0-3 8 0,-3 3-8 0,-5 4 0 0,0 0 8 0,0 0-8 16,8 0 0-16,-8 0 0 0,0 0 0 0,8-3 0 15,-8 3 0-15,4-4 0 0,5-4 0 0,-5 5 0 16,-4-9 0-16,4 9 0 0,-4 3 0 0,0 0 0 16,4-8 0-16,-4 8 0 0,0 0-20 15,0 0 1-15,5-3 1 0,-5 3-864 16,0 0-173-16</inkml:trace>
  <inkml:trace contextRef="#ctx0" brushRef="#br0" timeOffset="54756.4693">10759 18131 460 0,'0'0'41'0,"0"0"-33"15,0 0-8-15,0 0 0 0,0 0 141 0,0 0 27 16,0 0 4-16,0 0 2 0,0 0-148 0,0 0-26 16,9 4-12-16,-9-4 0 0,0 0-3 0,0 0-1 0,-4 7 0 15,-1 0 0-15,-7-3 16 0,3 4 0 0,1-8 0 16,-5 3 0-16,5 1 29 0,4-4 9 0,-5 0 2 0,9 0 0 15,0 0 36-15,0 0 7 0,0 0 1 0,0 0 1 16,0 0-33-16,0 0-6 0,0 0-2 0,0 0 0 16,0 0-16-16,0 0-3 0,0 0-1 0,9 8 0 15,3-1 6-15,-12-7 1 0,0 0 0 0,5 11 0 16,3 0-15-16,-8 1-2 0,-8-1-1 0,-1 7 0 16,1 1-13-16,-1 3 11 0,-7 1-11 0,-1-1 10 15,-4 4-10-15,0 4 0 0,-4-4 0 0,4 4 8 16,0-4-8-16,0-4 0 0,4-3 0 0,5 0 8 15,-1-1-8-15,9-7 0 0,-5-3 0 0,9-8 8 16,0 11-8-16,5-4 0 0,3 1 0 0,0-1 0 16,9 1 0-16,0-4 0 0,4-4 10 0,4 0-10 0,4 0 18 15,5 0-3-15,4 0-1 0,-5-4 0 0,1 4-14 0,4-4 11 16,3 0-11-16,-3 1 10 0,0-1-10 0,-4 4 0 16,7-4 0-16,-7 0 8 0,-5 1-8 0,5-1 0 15,4 0 0-15,-1 4 8 0,5 0-8 0,-8-3 0 16,-9 3 0-16,9-4 0 0,-1 4 0 0,-3 0-16 15,-5-4 4-15,-4 4-568 16,4-7-113-16</inkml:trace>
  <inkml:trace contextRef="#ctx0" brushRef="#br0" timeOffset="54957.4699">11007 18213 2574 0,'0'0'56'0,"0"0"12"0,0 0 3 0,0 0 1 0,0 0-57 0,0 0-15 0,0 0 0 0,0 7 0 16,0 8 8-16,0 0-8 0,4 7 11 0,0 5-11 16,-4 10 0-16,4 4 0 0,1 7 0 0,-1 4 0 15,0 4 0-15,0 0 0 0,-8 0 0 0,4 0 0 16,0 0-15-16,-4 4 0 0,4-5 0 0,4 1 0 31,-4-3-198-31,8-9-40 0</inkml:trace>
  <inkml:trace contextRef="#ctx0" brushRef="#br0" timeOffset="72173.3153">1025 18205 2142 0,'-21'15'47'0,"8"-4"9"0,13 1 3 0,-12-1 1 0,8-4-48 0,4 1-12 0,0-8 0 0,0 0 0 16,0 0 107-16,0 0 18 0,0 0 4 0,4 0 1 15,13 0-95-15,4-8-19 0,-5 1-4 0,1-4-1 16,8-4 40-16,-4-4 8 0,13-3 1 0,-13-1 1 15,4 1-46-15,4-4-15 0,-4 0 8 0,-4 0-8 16,0 3 28-16,-4-3 1 0,0 0 1 0,-5 0 0 16,1 0-22-16,-9 4-8 0,5-1 0 0,-9-3 0 0,0 0 12 0,-9 0-3 15,5 0-1-15,-9 4 0 16,1-4-8-16,-5 7 0 0,5-3 9 0,-5 7-9 0,-8 7 0 0,8 1 0 16,0 3 0-16,-8 0 8 0,8 4-8 0,-4 8 8 15,0-1-8-15,9 8 8 0,-14 4 6 0,10 7 2 16,3 11 0-16,0 4 0 0,9 0-16 0,-8 0 0 15,-1 8 0-15,9-5 0 0,17 1 0 0,-9-4 0 16,0-4 0-16,4-3 0 0,5-8 0 0,4 0 0 16,-5-4-9-16,18-3 9 0,-5-4-8 0,-4-8 8 15,8 1 0-15,9-5-9 0,-9-3 9 0,1-3 0 16,-1-5-9-16,0 1 9 0,1-1 0 0,-1 1 0 16,-4-4-9-16,5 0 9 0,-1-1-11 0,-4 1 2 15,4-4 0-15,1-3 0 16,-5-1-27-16,4 0-6 0,-8-3-1 0,0 0 0 15,-12-8-7-15,-1 0-2 0,5 0 0 0,3 0 0 16,-11 4 13-16,3 0 3 0,-4 0 0 0,5 8 0 16,-5 3-3-16,-4 7 0 0,-4 1 0 0,4 7 0 0,0 0 67 0,0 0 14 0,-9 3 2 0,-3 9 1 15,7 3 16-15,-11 7 3 0,-5 0 1 16,4 4 0-16,4 4-6 0,5-4-2 0,-5 4 0 0,1-4 0 16,-1-4-22-16,9-3-5 0,-4 0-1 0,8-4 0 15,0-4-29-15,8 0 0 0,-4-4 0 0,9 1 0 16,-9-4 0-16,8-4-8 0,14 0-1 0,-10-4 0 15,1 0-29-15,0-3-6 0,4-1 0 16,-4 1-1-16,-1-4-27 0,1-1-4 0,-4 1-2 16,-1 0 0-16,1 0 45 0,0-4 9 0,-9 4 1 0,4-4 1 15,-8 0 14-15,0-4 8 0,0 1-10 0,-8-1 10 16,4 1 8-16,-9-1 8 0,9 0 2 0,-9 4 0 16,5 0 28-16,4 4 6 0,-5 4 0 0,5 3 1 0,4 4-4 15,0 0-1-15,0 0 0 0,0 0 0 0,4 15-20 0,5 4-4 16,3-1 0-16,1 5-1 0,-5-5-23 0,5-3 0 15,4 0 0-15,4 0 0 0,-5-4 0 0,-3-3 0 16,4-5 0-16,-1 1 0 0,5-4-8 0,-12-4 8 16,3 1-8-16,5-5 8 0,4-3-9 0,-8-4 9 15,-5 4-10-15,5-4 10 0,-5 0-16 0,0 0 2 16,1-3 1-16,-5-1 0 16,4 0-11-16,-8 1-1 15,5-5-1-15,-5 5 0 0,0-1 18 0,0 8 8 0,0-4-8 0,0 7 8 0,0 8-11 0,0 0 11 16,0 0-13-16,0 0 5 0,-5 15 8 0,-3 4 8 15,4 3-8-15,-9 8 11 0,9-4-11 0,-9 8 0 16,1 3 9-16,-1 0-9 0,1 1 0 0,8-1 8 0,-9 4-8 0,9-4 0 16,-5-3 36-16,5-8 4 0,4-4 0 15,0 0 0-15,0-7-25 0,4 0-5 0,5-7-1 0,-1-1 0 16,5-7-9-16,-1 0 0 16,1-7-12-16,4-8 12 0,8 0-8 0,-8-7 8 0,8-1 0 0,-8-3 0 15,8-7 0-15,-4 3 0 0,4-4 0 0,0-7 0 16,4-4 0-16,-8 1 0 0,0-5 0 0,-4-3 0 15,0-4 0-15,0 0 0 0,4 0 0 0,-5-3 0 32,-3 3-30-32,0-4 2 0,-5 4 0 15,0-3 0-15,-3 7-24 0,-5 3-5 0,-5 1-1 0,5 3 0 0,-8 11 27 0,0 5 6 0,-5 10 1 0,0 4 0 16,-3 4 47-16,3 7 9 0,-4 4 3 0,-4 8 0 0,13 7 30 16,-13 11 7-16,4 0 0 0,13 18 1 0,-9 5-30 0,13 7-7 15,0 7 0-15,0 8-1 0,0 3-35 0,5 1-9 16,7 0-1-16,5-1 0 15,-4-7 25-15,-5-7 5 0,-4-8 0 0,9-4 1 16,-9-10-21-16,8-5 0 0,5-7 0 0,-4-3 0 0,12-5 0 0,-12-7-10 16,3-3 10-16,-3-1-13 15,-5-7-29-15,1 0-6 0,3-7 0 0,-12-8-1 16,0-4-35-16,0-3-6 0,0 0-2 0,0-8 0 0,-12 0 69 0,3-7 14 16,5 0 9-16,0 3-12 0,-4 8 12 0,3 4 0 15,-3-5 0-15,8 13 0 0,0 2 34 16,0 12 6-16,0 0 0 0,8 4 1 0,5 7 14 0,4 8 2 15,8 11 1-15,-4 7 0 16,4-3-21-16,4 3-4 0,-3 0-1 0,3 0 0 0,-8-7-21 0,4-4-11 16,4 0 10-16,1-7-10 15,-5-8-85-15,4 0-23 0,1-7-5 0,-1-4-1 0</inkml:trace>
  <inkml:trace contextRef="#ctx0" brushRef="#br0" timeOffset="72518.9268">3357 17665 1209 0,'0'0'108'0,"0"0"-87"16,0 4-21-16,-9-1 0 0,9-3 309 0,0 0 58 15,0 0 11-15,-4 4 2 0,4 4-187 0,0 3-37 16,0 11-8-16,4 1-2 16,9 10-85-16,0 4-17 0,8 4-3 0,0 4-1 0,8 0-24 0,-8 3-6 15,4-3-1-15,4 3 0 0,-3-7-9 0,-10-3 0 16,1-1 0-16,4 0 0 15,-4-11-41-15,-5-3-4 0,5-1-1 0,-4-3 0 16,-13-4-117-16,0-15-23 0,0 0-5 0,0 0-615 0,0 0-123 0</inkml:trace>
  <inkml:trace contextRef="#ctx0" brushRef="#br0" timeOffset="72779.9302">3189 17527 403 0,'0'0'17'0,"0"0"5"0,0 0-22 0,-8 8 0 0,3-1 0 0,5-7 0 16,-4 7 484-16,4-7 93 0,0 0 19 0,0 0 3 15,0 0-410-15,0 8-81 0,9-4-17 0,3-1-3 16,1-3-64-16,4 0-13 0,4-3-3 0,0-1 0 16,4-4 2-16,0 1 0 0,4-4 0 0,1 3 0 15,-1 1-10-15,0-1 0 0,1 5 0 0,-5-1 8 16,-4 4-21-16,0 4-5 0,0-1-1 0,0 9 0 0,-17-1 19 0,8 11 0 16,-7 1 0-16,-5 6 0 0,0 5 48 0,-5-1 12 15,-7 5 4-15,8-1 0 0,-9 0-52 0,1 1-12 16,-1-1 0-16,-4 0 0 0,5-7-15 0,-1 0-5 15,0-8-2-15,9-3 0 16,-4-1-63-16,4-7-13 16,-1-3-2-16,5-8-738 0,0 0-147 0</inkml:trace>
  <inkml:trace contextRef="#ctx0" brushRef="#br0" timeOffset="73153.9275">3835 17475 1958 0,'-17'19'174'0,"13"-8"-139"16,-4-4-35-16,3 4 0 0,-3 1 192 0,4-1 32 16,-9 4 7-16,1 3 1 0,7-3-116 0,-7 4-22 0,-1-1-5 0,9 5-1 15,-8-5-70-15,-1 5-18 0,9-8 0 0,4 3 0 16,-9-3 0-16,9 4 0 0,9-4 0 0,-9 3 0 16,8-3 0-16,1 0 0 0,3-4 0 0,1-7 0 31,-5 4-60-31,5-5-15 0,-1-3-3 0,5 0-1 0,-4-3 35 0,-1-5 8 15,1 1 0-15,-1-8 1 0,-7 0 17 0,7 0 3 0,-8 4 1 0,5-8 0 16,-5 4 14-16,4-7 0 0,-8 3 9 16,0-7-9-16,0 4 12 0,0-1-4 0,0 1-8 0,0 3 12 15,0 1 15-15,-8 3 2 0,8 4 1 0,8 3 0 16,-8 8-4-16,0 0-1 0,0 0 0 0,0 0 0 16,4 8-25-16,9 3 0 0,0 4 0 0,3 3 0 0,-3 1 25 0,8 0 10 15,0-1 1-15,0 1 1 0,0-4-8 16,8 0-1-16,-8-8-1 0,0 1 0 15,0-5-81 1,4-3-16-16,0-3-3 0,-8-5-1 16,-4 1-138-16,4-4-27 0,-5-8-5 0</inkml:trace>
  <inkml:trace contextRef="#ctx0" brushRef="#br0" timeOffset="73335.9351">3923 17195 1843 0,'0'19'164'0,"-4"0"-132"15,4-1-32-15,4-3 0 0,-4 0 243 0,8-4 41 16,-8 1 9-16,5-5 2 0,3 0-199 0,5-3-39 16,-13-4-8-16,16 0-1 0,-3-7-48 0,8-4 0 0,0-4 0 0,8-4 0 15,1-3 8-15,-1-1 4 0,0-7 2 16,1 1 0 0,-1-1-131-16,-4 0-27 0,-4 0-4 0,0 4-1084 0</inkml:trace>
  <inkml:trace contextRef="#ctx0" brushRef="#br0" timeOffset="73536.9257">4045 16808 1612 0,'0'7'144'15,"-13"1"-116"-15,13-8-28 0,-4 7 0 16,4-7 335-16,0 11 61 0,-9 4 12 0,5 4 2 16,4 3-270-16,0 8-53 0,0 7-11 0,0 8-3 0,4 7-46 0,5 4-10 15,-1 4-1-15,5-1-1 0,-5-3-15 0,9-3 0 16,0-1 0-16,8-4 0 0,-8-3-11 0,8-4-8 15,-8-4-1-15,8-3-1 16,-4-5-97-16,0-6-19 0,8-1-4 0,-8-7-1 16,0-4-30-16,0-3-5 0,-4-8-2 0,4-8-898 15</inkml:trace>
  <inkml:trace contextRef="#ctx0" brushRef="#br0" timeOffset="73889.6729">4242 16692 1670 0,'-9'19'74'0,"9"-8"15"0,-4 0-71 0,-4 4-18 16,4-4 0-16,4 4 0 0,0 4 312 0,0 0 60 15,4 3 11-15,4 4 2 0,5 8-259 0,-5 3-52 0,13 4-10 0,-4 7-3 16,0 1-37-16,-1-1-8 16,5 4-2-16,-4-3 0 0,0-8-14 0,0-4 0 0,4 0 8 0,-4-7-8 15,-5-4-14-15,1-3-6 0,3-5 0 0,-3-3-1 31,-5 4-21-31,1-12-4 0,-5 4-1 0,4-7 0 0,-8-4 24 0,0 0 5 0,0 0 1 0,0 0 0 16,9-4 9-16,-1-3 8 0,-8-4-12 0,0-8 12 16,0-3 0-16,0-4-8 0,-4-8 8 0,0-3 0 15,0-4 0-15,-1 4 11 0,5-1-2 0,-8 9 0 16,4 6 19-16,4 8 3 0,0 4 1 0,0 11 0 16,0 0 7-16,12 4 1 0,-3 14 1 0,12 9 0 15,-9 6-6-15,5 4-2 0,4 1 0 16,0 3 0-16,0 0 7 0,4-4 2 0,0 0 0 0,-4 0 0 15,4-7-62-15,1-4-13 0,-5 0-3 0,0-7-1000 16,-5-4-201-16</inkml:trace>
  <inkml:trace contextRef="#ctx0" brushRef="#br0" timeOffset="74371.5911">5244 17158 576 0,'0'0'51'0,"-12"4"-41"16,12-4-10-16,0 0 0 0,-5 7 456 0,5-7 88 16,0 0 19-16,0 0 3 0,0 0-361 0,0 0-72 15,0 0-14-15,0 0-3 0,0 0-75 0,0 0-14 16,5 0-3-16,7-3-1 0,1-1-23 0,4-7 0 16,-1 0 0-16,9-8 0 0,1-3 0 0,3-1 0 15,0 1 0-15,1-1 0 0,-1-3 0 0,-12 0 0 16,8 4 0-16,-4-4 0 15,4 0-217-15,-12 3-45 0,-1 1-9 0</inkml:trace>
  <inkml:trace contextRef="#ctx0" brushRef="#br0" timeOffset="74558.0178">5336 16651 748 0,'-8'4'33'0,"8"-4"7"0,0 4-32 0,-8 3-8 0,3-3 0 15,5 0 0-15,0-4 509 0,-8 7 100 0,8 8 20 0,-4 0 4 16,4 7-450-16,0 8-91 0,0 7-17 0,4 12-4 15,4 7-46-15,5 7-9 0,-5 4-1 0,5 4-1 16,0-4-14-16,3 0 0 0,5-7 0 0,-4-1 0 16,0-6-47-16,8-5-12 15,-4-7-2-15,4-4-1 0,0-7-124 0,-4-4-25 0,4-7-5 16,1-1-949-16</inkml:trace>
  <inkml:trace contextRef="#ctx0" brushRef="#br0" timeOffset="74904.5831">5789 17207 2131 0,'-4'11'189'0,"-8"4"-151"15,-5 3-30-15,8-3-8 0,-7 8 197 0,3-5 39 16,1 5 7-16,-1-1 1 0,5 0-148 0,-1 1-31 16,9-1-5-16,-4-3-2 0,4 3-38 0,0-3-8 15,0-4-2-15,13-1 0 0,-9-2-10 0,4-5-11 16,9 4 3-16,-13-7 0 15,9-4-45-15,-1 0-9 0,1-4-2 0,-1-3 0 16,5-1-7-16,-8 1-1 0,3-8-1 0,-3 4 0 16,-5-4 33-16,4 4 8 0,1-4 0 0,-5-4 1 0,-4 4 23 0,4-7 8 15,-4 0 0-15,0-1-9 0,0 1 9 0,0-8 0 16,-4 8 10-16,4-1-10 0,0 5 24 0,-4 3-2 16,4 4 0-16,-5 3 0 0,5 4 7 0,0 4 2 0,0 0 0 0,9 12 0 15,-1 10 12-15,5 0 2 0,3 4 1 0,5 1 0 16,-4-1-18-16,4-4-4 0,4-3-1 0,1-1 0 15,-6-7-23-15,6 1 0 0,-1-5 0 0,0-3 0 32,-4-4-56-32,-4-4-8 0,4 0-3 0,-9-7-801 0,5-4-160 0</inkml:trace>
  <inkml:trace contextRef="#ctx0" brushRef="#br0" timeOffset="75134.6095">5911 16655 403 0,'-13'15'36'0,"13"-4"-36"0,-12 0 0 0,12 1 0 16,-9-1 574-16,5 4 108 0,4-4 22 0,0 7 4 0,4 5-495 0,5 3-98 15,-9 4-20-15,12 7-4 0,-3 0-49 0,12 8-10 16,-9 3-1-16,5 5-1 0,4-1-18 0,0-4-4 16,-4 1-8-16,8-1 12 0,-4-7-12 0,0-4 0 15,0 1 0-15,4-1 0 16,-8-11-72-16,-5 4-7 0,5-8-1 0,-4 0-1 15,4-3-79-15,-5 0-16 0,1-4-4 0,-1-4-633 16,1-7-127-16</inkml:trace>
  <inkml:trace contextRef="#ctx0" brushRef="#br0" timeOffset="75429.534">6276 16923 1324 0,'-4'15'59'0,"4"-4"12"0,0-3-57 0,0 3-14 15,0-3 0-15,-9 3 0 0,9 0 355 0,0 0 68 0,0 0 13 0,0 0 4 16,0-3-293-16,0 3-59 16,0-3-11-16,0 3-2 0,0-4-50 0,0 4-9 0,9 1-3 0,-9-1 0 15,0 0-13-15,-9 0 8 0,9 0-8 0,0 4 0 16,0-4 30-16,0 8 0 0,-4 0 0 0,0-1 0 16,8 1-48-16,-8-4-10 0,4 3-1 0,0 1-1 15,-8 0 48-15,8-4 10 0,0 0 1 0,0-4 1 16,8 4-51-16,-8-4-11 0,4-4-1 0,-4-7-1 15,4 11 3 1,5-7 1-16,-5 0 0 0,4 3 0 0,-8-7 42 0,13 0 9 16,4-3 2-16,-5-1 0 0,5-4-37 0,0 1-7 0,0-4-2 0,-5-4 0 15,5 0-91-15,-4-4-18 0,-5 1-4 0,4-1-1110 16</inkml:trace>
  <inkml:trace contextRef="#ctx0" brushRef="#br0" timeOffset="75776.534">6473 17162 1958 0,'0'26'87'0,"0"-26"17"0,0 0-83 0,0 0-21 16,0 0 0-16,0 0 0 0,0 0 209 0,0 0 38 16,0 0 7-16,13 4 2 0,-9-4-170 0,4-4-34 15,5-3-6-15,4-5-2 0,-9 1-19 0,5-4-4 0,7-3-1 0,-11-1 0 16,12 0-29-16,-13-3-7 15,5 0 0-15,-5 3-1 0,-8 0 27 0,13 4 6 16,-13 1 0-16,0-1 1 16,4 3-65-16,-4 1-12 0,-4 0-4 0,4 0 0 0,-13 3 64 0,5-3 10 0,-5 4 3 0,5-1 1 15,-9 1-6-15,4 7 0 0,1-4-8 0,-5 8 12 16,9 0 0-16,-5 3-1 0,-4 4 0 0,13 4 0 16,-8 4 5-16,3 7 2 0,-3 7 0 0,7 5 0 15,5-1-3-15,0 4-1 0,0 0 0 0,5 0 0 16,3-4-14-16,5 1 0 0,-1-12 0 0,-3 0 0 15,3-4 0-15,1-7 0 0,4 4 0 0,3-12 0 16,-7-3-48-16,8-4-13 0,-4 0-3 0,4-11-819 16,8-8-164-16</inkml:trace>
  <inkml:trace contextRef="#ctx0" brushRef="#br0" timeOffset="76089.5463">6934 16763 3229 0,'0'11'71'16,"-4"-7"14"-16,0 4 3 0,4-1 4 0,0-7-74 0,-8 7-18 0,3 1 0 0,-7-1 0 0,8 1 52 0,-5 3 6 16,5 0 2-16,-4 0 0 0,-5 4-40 0,5 4-7 15,8 3-1-15,-9 1-1 0,5-1-3 0,-4 4-8 16,8-4 12-16,0 1-4 0,0-1-8 0,0 0 0 16,8-3 0-16,-4 0 0 0,5-4-9 0,3-4 9 15,5 4-12-15,0-4 12 0,0-4 0 0,-1 1-8 16,5-1 8-16,9-3 0 0,-14 3 0 0,10-3-12 15,-5 0 12-15,0 0-10 16,0-1 10-16,-5 1 0 0,5 0 0 0,-4 3 0 0,0-7 0 0,0 8 0 0,-5-5 0 0,-12-3 0 16,9 8 9-16,-5 7-9 0,0 0 12 0,0 0-12 15,-4 3 14-15,-4 1-4 0,0 0-1 0,0-1 0 16,-5 1-47 0,1-1-10-16,-5 1-1 0,5-4-964 0,-5-4-193 15</inkml:trace>
  <inkml:trace contextRef="#ctx0" brushRef="#br0" timeOffset="76769.5109">5726 18392 288 0,'0'0'25'0,"0"0"-25"0,0 0 0 0,0 0 0 15,-4 3 420-15,-4 1 80 0,0-4 15 0,8 0 3 16,0 0-319-16,-9 0-64 0,5 0-13 0,-4 0-2 15,8 0-60-15,0-4-11 0,-13 1-2 0,5-1-1 16,-1 0-26-16,-3 4-6 0,-5 0-1 0,8 4 0 0,-7 3 8 16,3-3 2-16,9 4 0 0,-9 3 0 0,-8 4 33 0,0 7 8 15,5 4 0-15,3 8 1 16,-4-1-31-16,9 8-6 0,4 0-2 0,4 4 0 16,0 0-15-16,4 3-3 0,4-3-8 0,9 3 12 0,-4-10-12 0,8-5 0 15,0-7 0-15,8-3 0 0,0-12 0 16,1-4-10-16,3-3 10 0,5-8-12 0,-5-7 12 0,-3-8-12 15,8-7 12-15,-9 4-12 0,4-12 12 0,-7 5 0 16,3-5 0-16,-4-3 0 0,0-1 0 0,-4 1 0 16,-4 0 0-16,-4-4 0 0,-5 0 0 0,0 0 0 15,-12 0 8-15,0 0-8 0,-17 0 0 0,4 0-16 16,-8 0 2-16,4 7 1 16,-4 5-11-16,0 6-3 0,4 8 0 0,-9 4 0 0,1 11 27 0,0 8 0 15,4 3 0-15,-1 11 8 0,5 4-8 0,9 8 0 16,-9-4-8-16,13 3 8 15,-1-7-34-15,5 4-2 0,4-8 0 0,0-3 0 16,13-4-186-16,-5-8-38 0</inkml:trace>
  <inkml:trace contextRef="#ctx0" brushRef="#br0" timeOffset="77072.5698">6150 17851 2491 0,'0'0'55'0,"0"0"11"0,0 0 2 0,0 0 2 0,0 0-56 0,0 0-14 0,0 0 0 0,-4 0 0 16,0-3 89-16,4 3 15 0,-13 3 4 0,1 5 0 0,-1 3-28 0,9 4-4 15,-13 7-2-15,9 8 0 16,3 0-44-16,-7 7-9 0,3 4-1 0,9 11-1 0,0 4-11 0,5 8-8 15,3-1 9-15,5 4-9 0,3-4 0 0,5-7 0 16,-4-4 0-16,0 1 0 16,0-12-21-1,4-8-11-15,0-3-1 0,4-4-1 0,0-4 34 0,4-10 0 16,-8-5 0-16,4 0 0 0,1-7-58 0,-10 0-5 0,10-11-1 0,-5-4-819 16,-5-3-164-16</inkml:trace>
  <inkml:trace contextRef="#ctx0" brushRef="#br0" timeOffset="77440.8399">6398 18217 3340 0,'0'0'74'0,"0"0"15"0,0 0 3 0,0 0 1 0,0 0-74 0,4 11-19 15,0 0 0-15,4 4 0 0,-3 0 21 0,3 3 1 0,-4 5 0 0,4-5 0 16,1 5 16-16,-1-1 3 0,1 0 1 0,-1-3 0 15,-4-4-34-15,5 0-8 0,-5-4 0 0,-4-11 0 16,8 8 0-16,-8-8 0 0,0 0 0 0,0 0 0 31,0 0-49-31,13 0-12 0,-5-8-3 0,5 1 0 0,-9-5 52 0,0 1 12 16,-4-4 0-16,4-3 0 0,-4-5-54 0,0-3-8 0,0 0-2 0,0 0 0 16,0 0 64-16,0 0 23 0,0 4-1 0,0-5 0 0,5 5-35 0,-5 0-7 15,8 3-2-15,-4 0 0 0,4 5 42 0,1 2 8 16,3 1 1-16,1 7 1 0,4-3-7 0,4 7-2 15,-4 4 0-15,4 3 0 0,4 1-6 0,0 7-2 16,0 3 0-16,-4 5 0 0,-4 3 41 16,4 3 8-16,-9-2 2 0,5 2 0 0,-4-3-52 0,-5-3-12 15,0-1 0-15,5-3 0 16,-9-8-100-16,5 0-22 0,-9-11-5 0,0 0-1332 0</inkml:trace>
  <inkml:trace contextRef="#ctx0" brushRef="#br0" timeOffset="77661.8413">6641 17754 1670 0,'0'27'148'0,"0"-20"-118"0,0 0-30 0,8 8 0 16,5-3 304-16,-1-1 56 16,5 4 10-16,4 0 2 0,8-1-224 0,-8 5-46 0,5 0-9 0,3-1-1 15,0 1-23-15,9-4-4 0,-9 3-1 0,5 5 0 16,4-1-51-16,-13 1-13 0,4-1 0 0,-4 4 0 15,1 0 0-15,-5 4 0 0,-1 3 0 0,-3 1 0 16,4 3 0-16,-12 1 0 0,-1 3 0 0,5 0 0 16,-13 0-151-16,4 0-33 0</inkml:trace>
  <inkml:trace contextRef="#ctx0" brushRef="#br0" timeOffset="78184.1706">7387 17959 2156 0,'0'0'96'0,"-4"8"19"0,-4-4-92 15,-1 3-23-15,9-7 0 0,0 0 0 0,-4 4 114 0,4-4 18 16,0 0 4-16,0 0 1 0,0 0-58 0,9 0-12 15,3-4-3-15,5-3 0 0,0-5-51 0,8-2-13 16,-13-1 0-16,18-4 0 0,-1-7 0 16,-4 4 0-16,0-1 0 0,1 1 0 0,-1-1-12 0,0 1-6 15,-4-4-1-15,-4 4 0 16,4 3-187-16,-9 0-38 0</inkml:trace>
  <inkml:trace contextRef="#ctx0" brushRef="#br0" timeOffset="78358.7232">7471 17538 2419 0,'-17'19'107'0,"9"-12"22"0,-5 5-103 0,5-1-26 16,-4 0 0-16,3 4 0 15,5 3 159-15,0 1 26 0,4 0 6 0,0 3 1 0,4 0-112 0,9 5-21 16,-9 2-5-16,8 9-1 0,5-1-39 0,0 4-14 0,4-4 9 0,0 0-9 16,4-3 0-16,0-4 0 0,4 0 0 0,-8-1 0 31,5-6-143-31,-1-5-21 0,-8 1-4 0,8-4-1130 0</inkml:trace>
  <inkml:trace contextRef="#ctx0" brushRef="#br0" timeOffset="78539.7168">7832 18004 921 0,'-4'15'82'0,"4"-15"-66"0,4 15-16 0,-4-4 0 0,8 0 363 0,-8 4 69 15,0 0 13-15,4 0 3 0,1 0-260 0,-5 0-53 16,4-4-11-16,4 0-1 15,1-7-79-15,-9 3-16 0,0-7-4 0,0 0 0 0,0 0-24 0,8-3-14 16,-4-5 2-16,5 1 0 16,-5-8-156-16,0 0-30 0,0-4-6 0,-4 1-568 15,-4-1-112-15</inkml:trace>
  <inkml:trace contextRef="#ctx0" brushRef="#br0" timeOffset="79154.7687">7698 17728 1760 0,'0'0'78'0,"-9"8"16"0,9-8-75 0,-4 7-19 16,4-7 0-16,-4 11 0 0,4 1 184 0,4-1 34 15,0 0 6-15,5 4 2 0,-1-4-114 0,0 4-24 16,5-4-4-16,0 4 0 0,-1-4-53 0,5-3-11 16,-4 3-1-16,3-7-1 0,-7 3-18 0,3-3 0 15,1-4 0-15,4 0 0 0,-5-4 0 0,5-3 0 0,-4 3 0 16,-1-4 0-16,5-6-16 0,-4 2 2 0,-5 1 1 0,-4 4 0 31,5-4-41-31,-1 3-8 0,-8-3-2 0,0 11 0 0,4-8 72 0,-4 8 13 16,0 0 3-16,0 0 1 0,0 0-17 0,0 0-8 0,0 0 0 0,0 0 8 15,0 0-8-15,0 0 0 0,0 0 0 0,9 8 8 16,-1 3-8-16,-8-3 0 16,8 3-10-16,1-4 10 0,-5 4-26 0,4 1 1 0,-4-1 0 0,1-4 0 15,3-3 38-15,0 3 8 16,1-3 2-16,-1 4 0 0,-8-8-23 0,9 0 0 0,-1-4 0 0,5 0 0 16,-13-3-16-16,4 3-5 0,4-4-1 0,1-3 0 0,-1-4 8 15,4 0 2-15,-7 1 0 0,7-1 0 16,1 3-36-16,-5 1-8 0,1 4 0 0,-1-4-1 15,-4 3-5-15,0 1-1 0,5 3 0 0,-9 4 0 0,0 0 40 0,0 0 8 16,0 7 2-16,8 1 0 16,1 3 24-16,-5 0 5 0,4 0 0 0,1 4 1 0,-1-3 55 0,5-1 10 15,-1-4 2-15,5 8 1 0,0-4-28 0,-5 0-5 16,5-3-2-16,4-1 0 0,-4-3-22 0,8 0-4 16,-8-4 0-16,12-4-1 0,-16 0 9 0,12-3 1 15,-4-1 1-15,0-3 0 0,0 4-34 0,-5-4 0 16,10-1 0-16,-14 1 0 0,1 0 0 0,-1-4-12 15,1 0 0-15,-5 0 0 0,5-3 12 0,-13 3 16 16,0-4-3-16,0 1-1 0,-8-1-12 0,-1 0 0 16,-3-3 0-16,-1 3 0 0,0 1 14 0,1-1 0 15,-1 0 0-15,1 4 0 0,-1 8-22 0,1 0-5 16,-1 7-1-16,0 3 0 0,-3 1 39 16,3 11 8-16,0 0 2 0,5 15 0 15,-5-1-23-15,5 9-12 0,8 6 12 0,-8 1-12 0,8 0 27 0,8 0-2 0,-8-8 0 0,8 0 0 16,5-3-14-16,0-8-3 0,3-4-8 0,5-3 12 15,0-1-12-15,9-6-12 0,-1-5 3 0,5 4 0 16,-1-11 9-16,5 0 0 0,12-4 0 16,1-7-924-16,-1-4-182 0</inkml:trace>
  <inkml:trace contextRef="#ctx0" brushRef="#br0" timeOffset="109105.7347">21073 13148 1785 0,'0'0'159'16,"0"0"-127"0,0 0 115-16,0 0 23 0,0 0 5 0,4 4 1 15,0 0-90-15,4 3-18 0,-3 1-3 0,3 10-1 0,0 12 0 0,1 11 0 16,-1 15 0-16,1 30 0 0,-1-8 0 0,0 0 0 16,-3 1 0-16,-1 2 0 0,-4-2-51 0,4-5-13 15,0-7 0-15,0 0 0 0,-4-7 0 0,5-15 0 16,-1-4 0-16,0-4 0 0,0-11 0 0,0-4 0 15,0-7 0-15,-4 0 0 0,0-15 16 0,0 0 0 16,0 0 0-16,0 0 0 16,0 0-40-16,0-11-8 0,0-8-2 0,-4 1 0 15,0-8-10-15,4-8-1 0,-4-3-1 0,0-4 0 0,4-4 26 0,0 1 4 16,0-1 2-16,4 8 0 0,-4 3-2 0,4 4 0 16,0 8 0-16,0 7 0 0,1 4 16 0,3 3 13 0,-8 8-2 15,0 0-1-15,13-3 8 0,-1 6 2 16,1 5 0-16,-1 7 0 0,1-4 35 0,4 4 7 0,0 3 2 15,-1 1 0-15,1 0-52 0,-4-1-12 0,3 1 0 0,-3-4 0 16,0 0 19-16,-5 0 1 0,0-4 0 0,-8-11 0 16,0 11-32-16,0 0-7 0,0-3-1 0,-8 7 0 15,0-4 68-15,-5 4 12 0,-4 3 4 0,-4 1 0 16,-8 0-52-16,0-5-12 0,3 5 0 0,-3 0 0 16,4-8-52-16,4 4-12 15,-4-4-4-15,8 0 0 0,4-3-59 0,1-1-12 0,3-7-2 16,5 0-691-16,4-4-139 0</inkml:trace>
  <inkml:trace contextRef="#ctx0" brushRef="#br0" timeOffset="109333.7414">21656 13398 3110 0,'0'0'68'0,"0"0"15"0,4 7 2 0,0 5 3 0,-4-5-71 0,0 8-17 15,4 0 0-15,-4 4 0 16,-4 3 54-16,4 8 7 0,0 3 2 0,-4 8 0 0,0 0-38 0,4 11-7 16,0 4-2-16,0 19 0 0,-5-1-16 0,10-7 8 15,-5-7-8-15,4-4 0 0,0-8 0 0,0-7-16 16,0 0 2-16,1-7 0 16,-10-4-115-16,5-4-23 0,-4-4-5 0</inkml:trace>
  <inkml:trace contextRef="#ctx0" brushRef="#br0" timeOffset="109666.7394">21928 14039 1900 0,'-21'15'84'0,"17"-4"18"15,4 0-82-15,-4 0-20 0,4 1 0 0,-4-1 0 0,-5-4 273 0,5 4 51 16,0-3 9-16,0 7 3 0,0 0-269 0,-1 0-54 0,1 3-13 0,8 1 0 15,1-1 54-15,-1 1 8 0,4 0 2 0,5-1 0 16,-5-3-103-16,5-4-20 0,-1 1-4 0,1-5-1 16,-1-3 52-16,1-4 12 0,-5-4 0 0,5 4 0 0,0-7 0 15,-1 3 0-15,-3-7 12 0,-1 0-12 0,4-1 0 0,-7-6 0 16,3-1 0-16,-4-7 0 0,5 0 0 0,-9-4 0 16,4-7-8-16,-4 0 8 15,0 3-28-15,0 1 1 0,-4 3 0 0,-5 7 0 0,1 8 7 0,-1 4 0 16,-3 8 1-16,-5 6 0 0,5 5 3 0,-5 7 0 15,-4 7 0-15,4-3 0 0,0 3 8 0,0-3 8 16,5-4-12-16,4-1 12 16,-1-2-72-16,5-5-7 0,4-3-1 0,0-4-1 15,13 4-159-15,-5-4-31 0</inkml:trace>
  <inkml:trace contextRef="#ctx0" brushRef="#br0" timeOffset="109938.7379">22364 13938 1728 0,'0'0'153'0,"0"0"-122"0,0 0-31 0,-4 8 0 16,4-8 262-16,0 0 46 0,0 0 10 0,0 0 2 15,0 0-184-15,0 0-37 0,0 0-7 0,0 0-2 16,-17-4-42-16,5 0-8 0,3 1-1 0,-11 3-1 16,-1-4-38-16,0 8 0 0,0-1-14 0,-5 9 4 15,1 2 1-15,0 5 0 0,0 7 0 0,4 0 0 16,-4 4 9-16,4 0-13 0,4 0 5 0,4 0 8 15,9-1 12-15,-4 1 11 0,8-8 1 0,-4 5 1 16,4-9-43 0,4-3-9-16,0 0-1 0,4-4-1 0,1 0 20 0,8-3 9 0,-1-1-8 0,10 1 8 0,-1-8-15 15,0 0 3-15,8-4 0 0,-3-3 0 16,-5-5-109-16,4-6-22 0,1-5-4 0</inkml:trace>
  <inkml:trace contextRef="#ctx0" brushRef="#br0" timeOffset="110185.7736">22490 13376 2649 0,'-17'18'117'0,"13"-10"25"0,4-8-114 0,-4 7-28 16,4 1 0-16,-4-1 0 0,4 1 108 0,0 3 16 16,-4 7 4-16,4 8 0 0,-4 8-52 0,-1 14-9 15,1 1-3-15,4 11 0 0,-4-1-51 0,0 4-13 16,0 8 0-16,4-4 0 0,-5-7 8 0,1-4-8 15,4-4 11-15,0-3-11 16,4-8-38-16,1-4-14 0,-5-4-4 0,4-7 0 16,0-3-23-16,-4 3-5 0,4-8 0 0,-4-3-1 15,4 0-89-15,1-4-18 0,-1-3-3 0,-4-8-877 16</inkml:trace>
  <inkml:trace contextRef="#ctx0" brushRef="#br0" timeOffset="110369.7679">22683 13871 2419 0,'0'0'107'0,"0"0"22"0,-8 8-103 0,-1 7-26 0,-3 0 0 0,3-1 0 16,-3 1 151-16,-1 4 25 0,1 3 4 0,-1 4 2 16,-8 4-86-16,4 4-18 0,-4-1-3 0,0 1-1 0,-4-4-59 15,4 0-15-15,0-1 0 0,5-3 0 0,3-3 0 0,5-5 0 16,3-3 0-16,1 4 0 16,4-4-46-16,9 0-15 0,-1-8-3 0,5 1-1 15,-1-5 1-15,5-3 0 0,0 0 0 0,-1 0 0 16,1-7-40-16,0 3-7 0,4-3-1 0,0-4-674 15,-4-4-134-15</inkml:trace>
  <inkml:trace contextRef="#ctx0" brushRef="#br0" timeOffset="110517.7707">22843 14274 1209 0,'-17'11'53'0,"13"-7"12"0,-5 7-52 0,5-4-13 16,-4 1 0-16,-1-1 0 0,-3 1 435 0,3-5 84 15,1 5 17-15,4-4 3 0,-5-1-399 0,5 5-79 16,4-8-16-16,0 0-3 0,0 0-42 0,0 0 0 0,0 0-8 15,0 0 8 1,0 0-96-16,8-8-11 0,5-3-2 0,-5 0-795 16,5-4-160-16</inkml:trace>
  <inkml:trace contextRef="#ctx0" brushRef="#br0" timeOffset="111024.5307">22855 13953 518 0,'-12'15'23'0,"3"-7"5"0,-3 3-28 0,3 0 0 0,-3 4 0 0,7-4 0 16,-3-3 530-16,0 3 101 0,-1-4 20 0,5 1 4 15,0-1-478-15,4 1-95 0,0-1-19 0,8 0-4 16,1-3-43-16,3 4-16 0,5-5 11 0,0 1-11 16,8-4 0-16,-4 0-8 0,4-4-1 0,0 4 0 15,-4-3-36-15,0-1-7 0,0 4-2 0,-4-4 0 16,4 4 43-16,-4-4 11 0,-1 4 0 0,-3 0 0 16,0 0-53-16,-13 0-9 0,4 4-2 0,-4-4 0 0,8 4 103 15,-8 0 20-15,0 7 4 0,0-4 1 0,-4 1-52 0,0-1-12 16,-5 4 0-16,5 1 0 0,0-5 0 0,4 4 0 15,-4 0 0-15,-5 1 0 0,9-5 0 0,0 0 0 16,0-3 0-16,0-4 0 16,0 0 0-16,0 0 0 0,0 0 0 0,9 4 0 0,-5 3 0 0,0-3 0 15,5-4 0-15,-1 4 0 0,0-4 0 0,1 3 0 16,-1-3 0-16,5 0 0 0,-5 0 0 0,-8 0 0 16,9 0 0-16,-9 0 0 0,0 0 0 0,0 0 0 15,0 0 0-15,0 0 0 0,0 0 0 0,12 0 0 16,-12 0 0-16,9-7 0 15,-9 7-48-15,8-11-13 0,0 0-3 16,-4 0 0-16,5-4 0 0,-5 3 0 0,0-2 0 0,5-5 0 0,-5 8 52 0,0-4 12 16,0 4 0-16,0 3 0 0,-4 8 48 0,0 0 13 0,0 0 3 0,0 0 0 15,5 8 0-15,-1 3 0 0,-4 0 0 0,4 8 0 16,-4 3-15 0,0 4-2-16,4 0-1 0,-4 0 0 0,0 4 16 0,0 0 3 0,0 0 1 0,0 7 0 15,-4 0-40-15,0-3-8 0,-5 3-2 0,5-3 0 16,0-1-16-16,0 1 0 0,-5-5 0 0,1-2 0 15,4-5 0-15,-5 0 0 0,1-7 0 0,4 0 0 16,0-4-99-16,0-7-23 16,4-4-5-16,0 0-1 0</inkml:trace>
  <inkml:trace contextRef="#ctx0" brushRef="#br0" timeOffset="111415.5395">23916 13405 1260 0,'0'0'56'0,"0"0"11"0,0 0-54 0,0 0-13 16,0 0 0-16,0 0 0 0,0 0 185 0,0 0 35 15,0 0 6-15,-4 4 2 0,0-8-42 0,-9 4-8 16,1 4-2-16,-1 0 0 0,-4 0-72 0,1-1-16 16,-5 5-2-16,-5-1-1 0,1 4-40 0,0 1-8 15,-4-5-1-15,8 4-1 0,4-3-10 16,0 7-1-16,5 0-1 0,-1 3 0 0,9-3-7 0,-5 4 0 0,5 3-1 0,4 4 0 16,9-3-7-16,-5-1-8 0,0 0 11 0,4-3-11 15,-8-1 0-15,5 1 0 0,3 3 0 0,5-3-12 16,-5 3 22-16,5 1 5 0,-1-1 1 0,5 4 0 15,-4 0-16-15,-1 0 0 0,-8-7 0 0,0 3 0 32,1-3-100-32,-5-4-22 0,0 0-5 0,-5 0-1 0,-3-8-102 0,4 1-21 15,-9-1-4-15,1 1-1 0</inkml:trace>
  <inkml:trace contextRef="#ctx0" brushRef="#br0" timeOffset="111574.537">23346 13812 2419 0,'0'0'107'0,"0"0"22"0,0 0-103 0,0 0-26 15,0 0 0-15,0 0 0 16,0 0 159-16,0 0 26 0,0 0 6 0,0 0 1 0,0 0-154 0,17 0-30 16,-1 3-8-16,10-3 0 0,11-3 14 0,5-1 2 15,4-4 0-15,9 1 0 16,-5 0-39-16,9-5-7 0,-9-3-2 0,1 1 0 16,-5 2-115-16,0 1-23 0,-4-4-5 0</inkml:trace>
  <inkml:trace contextRef="#ctx0" brushRef="#br0" timeOffset="111777.5392">24122 13402 2840 0,'0'0'126'0,"0"0"26"0,0 0-122 16,-13 3-30-16,1 1 0 0,3 0 0 0,1 0 130 0,8-4 20 16,-13 3 4-16,5 9 1 0,-5 2-86 0,5 5-17 0,-5 3-3 0,1 5-1 15,-1 6-38-15,-4 1-10 0,5-1 0 0,-5 8 0 16,0 0 0-16,-4 11 0 0,4 4 0 0,5-4 0 15,-1 1-89-15,5-9-20 0,0 1-4 0,8-8-1 16,0 1-125 0,4-12-25-16,0 3-4 0,0-6-2 0</inkml:trace>
  <inkml:trace contextRef="#ctx0" brushRef="#br0" timeOffset="112436.6336">24134 14009 2419 0,'-12'-11'53'0,"3"11"11"0,1 4 3 0,0-1 1 0,-5 1-55 0,0 4-13 15,1 3 0-15,-5-4 0 0,4 1 105 0,5 3 19 16,0 0 3-16,4 4 1 0,4 0-76 16,0 0-14-16,0-4-3 0,0 4-1 15,0 0-54-15,4-4-12 0,0 0-1 0,8 0-1 0,1-3 47 0,4-1 10 16,0-3 1-16,4 3 1 16,0-7-49-16,0 0-11 0,-5 0-1 0,5-7-1 15,0 0 3-15,-4-1 1 0,-4 1 0 0,-1-5 0 0,-3-2 22 0,-1-1 11 16,-8 0-10-16,4-4 10 0,-4-7 0 0,0 4 0 15,-4-1 0-15,0-3 0 0,-5 8 0 0,5 3 0 16,0 7 0-16,-4 1 0 0,3-1 12 0,-3 8-4 16,4 0 0-16,-5 0-8 0,5 0 16 0,4 0-3 15,-4 8-1-15,-4-1 0 0,8-7-12 0,0 0 0 0,0 0 0 16,0 0 0 0,0 0 0-16,0 0 0 0,0 0 0 0,0 0 0 0,8 4 0 0,5-4 0 0,-1 0 0 15,1 0-10-15,4-4-1 0,-1 0 0 0,1 1 0 0,4-1 0 16,4-3 11-16,0-1-8 0,-4 1 8 0,5-1-8 15,-10 4 8-15,1-3 0 0,-4 7 0 0,-1-4 0 16,1 4 0-16,-9 4 0 0,0 3 0 0,0 1 8 16,1 3 15-16,-5 8 3 0,-5-4 1 0,5 7 0 15,-8 0-3-15,4 8 0 0,0 0 0 0,-5-8 0 16,5 1-10-16,0-8-2 0,8 3-1 0,-4-3 0 16,0 0-11-16,4-4 0 15,0-3 0-15,5-5 0 0,-1 1 0 0,5-4 12 0,-5 4-12 0,5-8 12 16,-9 0-24-16,9-3-4 0,3 0 0 0,5-5-1 0,-4 1 5 15,0 4 0-15,-5-8 1 0,5 0 0 0,4-4 11 0,-4 1-8 16,-4-1 8-16,-5 0-8 0,5-3 8 0,-1 3-10 16,-8 4 10-16,1 4-10 0,-5 0 10 0,0 11 0 15,0 0 0-15,0 0-8 0,0 0 19 0,-5 8 4 16,10 3 1-16,-5 4 0 0,-5 3 4 0,5 1 0 16,-4 3 1-16,4 1 0 0,0-1-5 0,0 0-2 15,9-3 0-15,-1 0 0 0,4-4-14 0,5-1 8 16,0-6-8-16,0 3 0 0,4-4 12 0,0-7-3 15,0 0-1-15,4 0 0 0,-4-7-8 0,4-4 0 16,0 3 0-16,-4-6 8 0,-4-5 7 16,0 0 1-16,4-7 0 0,-5 0 0 0,-7-7-16 0,3 3 0 15,1-4 0-15,0 1 0 16,3 7-125-16,-7 7-25 0,-5 4-5 0,0 4-1073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05:02.4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2690 4786 1684 0,'0'0'75'0,"0"0"15"0,0 0-72 0,0 0-18 0,0 0 0 0,0 0 0 15,0 0 184-15,0 0 32 0,0 0 8 0,0 0 0 16,0 0-84-16,0 0-16 0,0 0-4 0,0 0-1 15,13 0-57-15,-1 0-11 0,5 0-3 0,8 0 0 16,-4 3-18-16,17-3-4 0,-5-3-1 0,18 3 0 16,-5-11-10-16,8 11-3 0,-8-4 0 0,9 0 0 15,-5 4-12-15,1-7 0 0,-5 3 8 0,0 0-8 16,4 4 0-16,-4 0 0 0,-8-4 0 0,8 4 0 16,-16 0-32-16,-5 0-12 0,4 0-2 0,-12 0-886 15,8 0-176-15</inkml:trace>
  <inkml:trace contextRef="#ctx0" brushRef="#br0" timeOffset="2908.8562">11560 7178 2188 0,'-16'0'97'0,"16"0"20"0,0 0-93 0,0 0-24 15,-13 0 0-15,5-3 0 0,8 3 139 0,0 0 23 16,0 0 5-16,0 0 1 0,0 0-83 0,16-4-16 16,1 4-3-16,0 0-1 0,0 4-33 0,8 3-8 15,9-7 0-15,3 7-1 0,1-3 25 0,4 0 4 16,4-4 2-16,13 0 0 0,0 0-22 0,-5-4-5 16,1 0-1-16,-1 4 0 0,5-3-9 0,-9-1-1 15,-4-3-1-15,5-1 0 0,-1 1-15 0,-4-5 9 16,-8 5-9-16,-9 0 8 0,-12-1-8 0,0 1 0 15,4 3-10-15,-9-4 10 16,-12 8-132-16,0 0-21 0,17 0-4 0,-13-3-1218 0</inkml:trace>
  <inkml:trace contextRef="#ctx0" brushRef="#br0" timeOffset="7188.8509">7584 6910 460 0,'5'4'41'16,"-5"-4"-33"-16,0 0-8 0,0 0 0 0,0 0 244 0,0 0 46 16,0 0 10-16,0 0 1 0,0 0-105 0,0 0-22 15,0 0-4-15,0 0-1 0,8 3-38 16,-8 1-8-16,4 0-2 0,9 0 0 0,-1-4-50 0,1 0-11 16,4 0-1-16,-5 0-1 0,1 0-5 0,4 3-1 15,-5-3 0-15,5 0 0 0,0 0-17 0,8 0-4 16,-8 0-1-16,8 0 0 0,4 0-21 0,1 0-9 15,12 4 8-15,0-4-8 0,8 4 32 0,4-1 2 16,13-3 0-16,-8 0 0 0,4 4-3 0,-4 0-1 16,-5 0 0-16,5-1 0 0,0-3-30 0,0 4 0 15,-1 0 0-15,1-4 0 0,0 0 0 0,-9 4 0 16,0-4 0-16,-16 0 0 16,4 0 0-16,-9-4 0 0,0 4 0 15,1-4 0-15,-5 4 20 0,0 0-3 0,-4-4 0 16,4 4 0-16,-4 0-17 0,0-3 8 0,-13 3-8 0,5-4 0 0,-5 4 8 0,1 0-8 0,-5 0 0 15,-4 0 0-15,0 0 13 0,0 0-4 0,0 0-1 0,0 0 0 16,0 0-8-16,0 0 0 0,0 0 9 0,0 0-9 31,0 0-28-31,-8 0-11 0,-5 0-1 0,0 0-960 0,5 0-192 0</inkml:trace>
  <inkml:trace contextRef="#ctx0" brushRef="#br0" timeOffset="19663.0937">18103 6373 2455 0,'-17'4'54'0,"5"0"11"0,3 3 3 0,-3-3 0 0,-1 3-54 0,5 1-14 0,-5-4 0 0,9-1 0 16,0 5 144-16,4-8 25 15,0 0 6-15,0 0 1 0,0 0-85 0,13 0-17 0,-5 0-3 0,5 0-1 16,7 3-40-16,1 1-8 0,5-4-2 0,3 4 0 0,-8-4-20 0,8 4 0 16,9-4 0-16,0 0 0 0,4-4-12 0,0 4 0 15,0-4 0-15,4 0 0 0,-4 1 12 0,-9-5 0 16,-8 5 0-16,-4-5 0 15,-8 1-75-15,-5-1-13 0,-8 8-2 16,5-11-1-16,-5 0-115 0,0 0-23 0,-9-1-5 0,-3 1-1 0</inkml:trace>
  <inkml:trace contextRef="#ctx0" brushRef="#br0" timeOffset="19890.0906">18346 6071 921 0,'0'0'82'0,"0"0"-66"16,0 0-16-16,0 0 0 15,-4-3 490-15,-4 6 94 0,4-3 20 0,-5 4 3 0,1-4-383 0,4 4-77 16,4-4-15-16,-4 4-4 0,-1-1-84 0,-3 12-16 0,0 8-4 0,-1 6-1 16,1 5-13-16,-5 11-2 0,5 11-8 0,-5 7 12 15,5 0-12-15,-1-3 0 16,5-4 0-16,0-4 0 16,0-7-21-16,4-4-7 0,4-8-2 0,4-3 0 0,-3-4 30 0,3-7 0 0,-4-1 0 0,9-6 0 15,-1-5-96 1,5 0-12-16,-4 1-4 0,4-8 0 0,-5-4-128 0,1-7-25 0,3-23-6 15,10 1-1-15</inkml:trace>
  <inkml:trace contextRef="#ctx0" brushRef="#br0" timeOffset="20152.0916">18812 6101 3340 0,'0'0'74'0,"0"0"15"0,8 4 3 0,1 3 1 0,-9-7-74 0,8 4-19 16,1 4 0-16,3 3 0 0,-8 0 61 0,5 8 9 15,-1-5 2-15,-4 13 0 0,-4 2-43 0,0 9-8 16,-8 6-1-16,0 1-1 0,-1 4-19 0,5-1 10 16,-4-7-10-16,3 0 8 0,-3-7-8 0,4-1 0 15,0-7 0-15,4-3 7 16,-5-1-85-16,10-3-15 0,-1-5-3 0,0-6-938 15,9-4-187-15</inkml:trace>
  <inkml:trace contextRef="#ctx0" brushRef="#br0" timeOffset="20730.2596">19185 5717 2865 0,'-16'-3'127'0,"16"3"26"0,-9-4-122 0,5 4-31 16,-4-4 0-16,3 0 0 0,-3 1 124 0,4-5 20 0,4 8 3 0,0 0 1 16,4-3-93-16,9-9-19 0,3 1-3 0,10-4-1 15,3 4-32-15,0 0 0 0,5 0 0 0,-5 7 0 16,5-11 8-16,-5 11-8 0,0-7 0 0,5 8 0 16,-5-1 0-16,-4 0 0 0,1 4 8 0,-5 4-8 15,-5-4-23-15,-3 0-8 0,-5 4-1 0,-8-4-1 0,0 0 33 0,0 0 11 16,0 7 0-16,-4 4 0 0,-4 4-11 0,-5 0 0 15,-4 0 9-15,-4 7-9 0,5 1 11 0,-5 6-3 16,0 5 0-16,4 3 0 16,0 0 3-16,0 8 0 0,5-11 0 15,8-8 0-15,-1 7 15 0,5-3 3 0,0 4 1 0,0-12 0 0,5 4-30 0,-1-3 0 16,0-5 0-16,0 1 0 0,5-1-8 0,-1-3-5 16,0-4-1-16,1 1 0 0,-1-1 25 0,9 4 5 15,-4-8 0-15,3 4 1 0,1-7-17 0,4 0 0 16,-4 0 0-16,0-4 0 0,-1-4 0 0,5 0 0 15,-4 0 0-15,-4 1 0 16,-1-1-32-16,-3 0 0 0,3 4 0 0,-8-4 0 0,1-3 32 0,-5 7 0 16,0 0 0-16,0 0 0 0,-9-4 0 0,-3 4 10 0,-5 0-2 15,0 8 0-15,0 7-8 0,-4 0 0 0,0 3 0 0,9 1 0 16,3-4-9-16,1 3 9 0,-5 8 0 0,5 4 0 16,-5 8 0-16,5-5 0 15,-4 4 10-15,3 19-2 0,5-7 7 0,0 3 1 0,-5-4 1 16,5 4 0-16,4-3-9 0,0-1-8 0,0-10 12 0,0 3-12 15,0 0 0-15,0-4 0 0,0-4 0 0,0-6 0 16,0-1 13-16,-4-4-4 0,0-3-1 0,4-1 0 16,-9-7-8-16,1 1 0 0,-5-5 0 0,1-3 0 15,-9-12 0-15,-9 1-19 0,1-12 3 0,-9-3 1 16,-4 0-190 0,9-1-39-16,-64-44-7 0,26 26-1 0</inkml:trace>
  <inkml:trace contextRef="#ctx0" brushRef="#br0" timeOffset="27428.721">3181 6045 1540 0,'-17'0'68'0,"13"0"15"0,-9 0-67 0,9 0-16 0,-9 0 0 0,13 0 0 16,0 0 127-16,0 0 21 0,0 0 5 0,0 0 1 15,0 0-53-15,0 0-10 0,0 0-3 0,17 0 0 16,8 0-29-16,-4 0-7 0,9 0 0 0,7-3-1 0,5-1 0 0,4 0 0 15,22-3 0-15,3-1 0 0,0-3-19 0,5 0-3 16,12 0-1-16,12 0 0 0,9-4 12 0,5-4 1 16,3 4 1-16,21 0 0 0,-7-3-14 0,-6 3-2 15,18-4-1-15,0 4 0 0,-9-4-11 0,-34 5-2 16,14-1-1-16,-1 0 0 0,4-4-11 0,-3 8 8 16,-5-8-8-16,4 4 8 0,-4 0-20 0,29 1-5 15,-8-1-1-15,-8 7 0 0,-21-3 18 0,-18 7 0 16,-3 1 0-16,0 3 0 0,-9-4 0 0,-16 4 0 15,3 4 0-15,-16-4 0 0,-8 0 0 0,-9 3 0 16,-8-6 0-16,-5 3 0 16,1 0-55-16,-13 0-7 0,0 0-2 0,-13 0-819 15,-8-4-164-15</inkml:trace>
  <inkml:trace contextRef="#ctx0" brushRef="#br0" timeOffset="37322.6565">18422 3545 460 0,'-4'0'41'0,"4"0"-33"0,0 0-8 0,0 0 0 16,0 0 282-16,0 0 54 0,-4 0 12 0,4 0 1 16,0 0-185-16,0 0-36 0,-9 3-8 0,5 1-2 15,4-4-58-15,0 0-12 16,0 0-3-16,0 11 0 0,0-11-13 0,-4 12-2 0,0-5-1 0,-1 4 0 15,-3-3-21-15,0-1-8 0,8-7 0 0,0 0 0 16,-5 4 21-16,5-4-1 0,-4 4-1 0,4-4 0 16,0 0-11-16,0 0-8 0,0 0 9 0,0 0-9 15,0 0 0-15,4-12 0 0,-4 1 0 0,5 0 0 16,-1 0-10-16,8-4 2 0,-3 4 0 0,-1-4 0 0,1 0-4 0,-5 7-1 16,4-3 0-16,-4 4 0 0,-4 7 13 0,0 0 0 15,0 0 0-15,0 0 0 0,0 0 0 0,0 0 0 16,0 0 0-16,0 7 0 0,0 4 16 0,-4 8 7 15,-4-11 1-15,4 6 0 0,4 1-24 0,0-7 0 16,-9 3 0-16,5-4 0 16,4-7-46-16,0 0-7 0,0 0-2 0,0 0 0 15,0 0-185-15,0 0-38 0,0 0-7 0,-4-14-2 0</inkml:trace>
  <inkml:trace contextRef="#ctx0" brushRef="#br0" timeOffset="37712.1842">18216 2699 1267 0,'0'0'112'0,"0"0"-89"0,0 0-23 0,0 0 0 15,0 0 209-15,0-8 38 0,0-3 7 0,-4 4 2 16,0 7-103-16,0-11-20 0,0 3-4 0,-5 8-1 15,5-7-72-15,-4 7-16 0,-1 7-2 0,-3 1-1 16,-5 3-8-16,4 0-1 0,-8 4-1 0,5 11 0 16,-1 4-51-16,0-8-9 0,0 4-3 0,5-3 0 15,-1-1 7 1,5 4 1-16,-1-7 0 0,5-8 0 0,4 4 28 0,0-4 0 0,4-4 0 0,-4-7 0 16,13 8 0-16,-5 3 10 0,5-7 0 0,0 3 0 15,-1 1-10-15,5-1-14 0,0-3 3 0,4 3 1 0,0 1 10 0,4 3 0 16,4-4 0-16,-4 4 0 15,5-7 0-15,-5 4 0 0,0-1 0 0,-8 1 0 0,-5 3 0 0,-3-8 11 16,-1 1-3-16,-8-4 0 0,-8 8-8 0,4 3 12 16,12 0-12-16,-8 4 12 0,-13 0-21 0,-3 7-4 15,-5-3-1-15,0 3 0 0,-5 1 14 0,5-5 0 16,-4 1 0-16,9-4-788 16,7 0-154-16</inkml:trace>
  <inkml:trace contextRef="#ctx0" brushRef="#br0" timeOffset="38342.1838">24004 3645 1728 0,'0'0'38'0,"0"0"8"0,0 0 2 0,0 0 0 0,0 0-39 0,0 0-9 15,0 0 0-15,9 4 0 0,-9-4 104 0,8 4 20 16,-8-4 3-16,8 11 1 0,-8-11-72 0,5 7-15 15,-1 5-2-15,-4-5-1 0,0-7-2 0,0 11-1 16,-9-3 0-16,5 3 0 0,-4-4 16 0,4 5 3 16,-5-9 1-16,1 1 0 0,0 3-23 0,-5-3-5 15,0 0-1-15,1-4 0 0,-1 0-10 0,1 0-1 16,3 0-1-16,5-4 0 0,4 4-14 0,0 0 0 0,0 0 0 0,0-7 0 16,0-1-13-16,8 5 1 0,1-9 0 0,-1 5 0 15,5-1 12-15,-5 1 0 0,5 3-10 0,-5-3 10 16,1 3-23-16,-9 4 0 0,0 0 0 0,0 0 0 15,8 0 23-15,-8 0 0 0,0 0 0 0,0 0 0 16,0 0 12-16,0 0 8 0,0 0 0 0,0 0 1 16,-4 11-33-16,0-7-8 0,-1 3 0 0,5-7-1 15,-4 8-43-15,4-8-8 0,0 0-1 0,0 0-1 16,0 0-175-16,0 0-35 0,17 0-8 16,4-8 0-16</inkml:trace>
  <inkml:trace contextRef="#ctx0" brushRef="#br0" timeOffset="38538.1844">24298 3373 2419 0,'0'0'107'0,"0"0"22"0,0 0-103 0,0 0-26 16,0 0 0-16,0 0 0 0,0 0 56 0,0 0 7 15,8-3 1-15,1 3 0 0,3-8-52 0,1 4-12 16,4 1 0-16,-1-5 0 0,5 5 0 0,0-5 0 15,9-3 0-15,-1 0 0 16,5 3-202-16,-5-7-43 0</inkml:trace>
  <inkml:trace contextRef="#ctx0" brushRef="#br0" timeOffset="38739.1815">24495 3094 2419 0,'-13'-11'107'0,"13"11"22"0,0 0-103 0,0 0-26 0,0 0 0 15,-8 3 0-15,4 5 156 0,-5-1 25 0,1 8 6 0,-4 8 1 16,3 6-96-16,-3 9-20 0,-1 10-3 0,5 4-1 16,-5 12-54-16,0-8-14 0,9 3 0 0,0 1 0 15,4-4 0-15,4-4 0 0,0 0 0 0,9 0 0 16,0 0-28-16,8-3 0 0,0-8 1 16,8 0 0-16,4-4-31 0,9-7-6 0,-4-8-2 0,0-3 0 15,-5-8-90-15,1-7-17 0,12-8-4 0</inkml:trace>
  <inkml:trace contextRef="#ctx0" brushRef="#br0" timeOffset="39292.1843">19647 1081 691 0,'0'0'30'0,"0"19"7"0,8-11-29 15,-4 3-8-15,0 7 0 0,-4 1 0 0,0 0 324 16,0 7 64-16,0-4 13 0,0 12 3 0,5 3-205 0,-5 8-41 16,0-1-8-16,-9 23-2 0,5 4-68 15,-4 22-15-15,-1 8-2 0,-3 37-1 0,-1 0-30 0,5 22-7 16,-5 11-1-16,5 34 0 0,-5-26 8 0,9 8 2 16,0 3 0-16,0 33 0 0,-1-44-34 0,1 0 0 15,4 0 0-15,-4 11 0 0,0-26 0 0,4-45 0 16,0 4 0-16,0-7 0 0,0-1 0 0,-4 1 0 15,4-8 0-15,-5-11 0 0,5-8 0 0,-4 1 0 16,0-16 0-16,0-14 0 16,4-23-211-16,0-15-49 0</inkml:trace>
  <inkml:trace contextRef="#ctx0" brushRef="#br0" timeOffset="39632.186">21052 675 1774 0,'0'0'39'0,"-17"11"8"0,0 1 1 0,0 3 3 0,1 7-41 0,3 4-10 0,0 0 0 0,-3 15 0 15,7 0 73-15,1 7 13 0,4-3 2 0,-1 11 1 16,1 7 0-16,4 5 0 0,0 6 0 0,9 16 0 15,-1 10-19-15,0 4-4 0,1 16-1 0,-1 18 0 0,5-1 51 16,-9 5 9-16,-4 15 3 0,0 18 0 0,0-15-103 0,-4 11-25 16,-5 5 0-16,-3 29 0 0,3-30 0 0,-3 0 0 15,-1 4 0-15,1 15 0 0,3-34 30 0,1-7 1 16,0-12 0-16,3-36 0 16,-3-5-31-16,4-3 0 0,-5-8 0 0,5 1 0 0,0-8 0 0,4-8-16 15,-4-6 1-15,-5 14 1 16,9-34-105-16,0-11-21 0,0-14-4 0,5-20 0 0</inkml:trace>
  <inkml:trace contextRef="#ctx0" brushRef="#br0" timeOffset="39969.2468">22209 832 2188 0,'-8'3'48'0,"-5"5"11"0,5-4 1 0,8-4 1 0,-8 3-49 0,3 9-12 0,-3 6 0 0,4-7 0 15,4 8 68-15,-4 7 12 0,-1 4 1 0,5 11 1 16,-4 7-29-16,4 1-5 0,0 10-2 0,4 16 0 16,-4 11 29-16,5 11 5 0,-1 7 2 0,-4 23 0 15,0-1-34-15,0 12-6 0,-4 11-2 0,-1 26 0 16,1-18-10-16,-4 7-2 0,-5 0-1 0,1 22 0 15,-1-18-11-15,-4 3-3 0,0-3 0 0,1-38 0 16,3 8-13-16,1 4 11 0,-5 0-11 0,8 3 10 16,-3-18-10-16,3 3 0 0,5-22 9 0,0 34-9 0,-4-27-10 0,8-14-6 15,-5-12-2-15,5-7 0 16,0-11-72-16,5-19-14 0,-5-14-4 0,4-9-774 16,0-10-155-16</inkml:trace>
  <inkml:trace contextRef="#ctx0" brushRef="#br0" timeOffset="40263.2445">23346 1156 1785 0,'-13'7'159'0,"5"12"-127"0,-5-8-32 0,9-3 0 16,0 10 198-16,0 1 34 0,0 11 6 0,-1 7 2 15,5 4-192-15,0 11-39 0,-4 19-9 0,0 11 0 16,0 7 53-16,-5 23 9 0,5 15 2 0,-4 22 0 16,-5-4 0-16,9 12 0 0,-4 11 0 0,-1 22 0 15,-3-15-24-15,3-4-5 0,1 4-1 0,-1 23 0 16,-3-23-3-16,4-4-1 0,-5-3 0 0,0 7 0 16,1-14-30-16,-1-9 0 0,1-10 0 0,-1 11 0 15,0-23 0-15,5-7 0 0,-5-7 0 0,9-27 0 16,-4-11-54-16,-1 4-17 0,1-7-3 0,0-8-870 15,-1 0-175-15</inkml:trace>
  <inkml:trace contextRef="#ctx0" brushRef="#br0" timeOffset="40863.2864">18971 3399 864 0,'-16'12'76'0,"-5"3"-60"0,0-8-16 0,-4 4 0 16,-1-7 101-16,5 3 18 0,-4 1 3 0,8-8 1 15,5 0-95-15,3-11-20 0,1 3-8 0,8-3 8 16,4-8-8-16,5-3 0 0,3-8 0 0,5-3 0 16,8-5 33-16,9 1 5 0,-1-4 1 0,18-4 0 15,-5 8 41-15,8-8 9 0,-3 8 2 0,7-11 0 0,-3 3 16 0,4 0 3 16,3 1 1-16,14-5 0 0,-1-3-16 0,9 3-3 16,9-3-1-16,7 4 0 0,-3-1-43 15,12 5-9-15,8-1-2 0,22-4 0 0,-14 16-23 0,10-4-5 16,7-1-1-16,22 9 0 0,-22 10-8 0,9 12 0 15,5-1 0-15,11 8 0 0,-20 11 11 0,0 8 0 16,8 14 0-16,9 8 0 0,-22 12-24 0,1 10-5 16,8 8-1-16,-38-4 0 15,-4-4 54-15,-4 1 10 0,-8 10 3 0,-9-7 0 0,4 4-26 0,-8-8-5 16,4 1-1-16,29 21 0 0,-24-14-16 0,-10-4 0 16,-11-3 0-16,-9-8-9 0,-13-12 9 0,-12-3-12 15,-5 0 12-15,-8-7-1273 0</inkml:trace>
  <inkml:trace contextRef="#ctx0" brushRef="#br0" timeOffset="41346.0574">19013 3586 1728 0,'-16'3'153'0,"-5"1"-122"16,0 4-31-16,0-8 0 0,4 7 160 0,4-3 25 15,9 3 6-15,4-7 1 0,0 0-103 0,9 8-20 16,7 3-4-16,22 4-1 0,12 0-36 0,13 3-7 16,13 5-1-16,16 7-1 0,4-1-6 0,14 5-1 15,20-4 0-15,21 3 0 0,-13-3 17 0,13 0 3 16,8-4 1-16,30 0 0 0,-13-7-33 0,5-8 0 15,7-4 0-15,30 1 0 0,-25-8 0 0,4-4 0 0,5 0 0 16,20-7 0-16,-37 4 0 0,-34-4 0 16,-5 3 0-16,1 1 0 0,4-1 21 0,0 4-2 15,0-7-1-15,-4 4 0 0,-9-1-10 0,22 1-8 16,-22 3 9-16,-12-3-9 16,-25 7-102-16,-13-4-26 0,-17 4-6 0,-17 0-662 0,-16-4-133 0</inkml:trace>
  <inkml:trace contextRef="#ctx0" brushRef="#br0" timeOffset="42312.495">18955 3709 460 0,'-21'-8'20'0,"16"1"5"0,-7 3-25 0,4 0 0 0,-1 1 0 0,1 3 0 16,-1 0 284-16,9 0 51 0,0 0 10 0,0 0 3 15,-8 0-187-15,0 7-37 0,3 4-7 0,5 8-1 16,0 0-57-16,9 3-11 0,-5 8-3 0,9 7 0 15,3 0-11-15,5 8-2 0,-4 11-1 0,17 0 0 16,8 3-11-16,4 5-3 0,12 7 0 0,10 3 0 16,7 1 9-16,13 3 2 0,4 0 0 0,22 4 0 15,-10-15-4-15,5-3-1 0,9-9 0 0,16 1 0 16,-8-7-11-16,4-1-3 0,0-14 0 0,25 3 0 16,-8-15-9-16,0-7-11 0,4 0 3 0,21-11 0 15,-17-4 49-15,8-7 11 0,9-5 1 0,26-3 1 0,-22-7-35 16,8 0-7-16,13-8-2 0,21-4 0 0,-29 1 10 0,4-1 3 15,0-3 0-15,21-11 0 0,-30 3-23 0,-7 0 0 16,-5 0 0-16,-47 16 0 16,-7-1-99-16,-13 0-17 0,-9 8-4 0,-16 3-1073 15</inkml:trace>
  <inkml:trace contextRef="#ctx0" brushRef="#br0" timeOffset="45535.108">21085 2285 691 0,'-12'11'30'0,"12"-11"7"0,-5 8-29 0,-3-1-8 16,4 4 0-16,4 8 0 0,0-8 395 0,0 15 77 16,4-7 16-16,4 11 4 0,1 3-316 0,3 5-62 15,5-1-13-15,8 8-2 0,1 10-47 0,7-2-8 16,5 3-3-16,4-1 0 0,8 9-18 0,0 3-4 16,5-4-1-16,4 12 0 0,4-8 4 0,-5 4 1 15,-7-4 0-15,7 4 0 0,-12-8-3 0,1-7-1 0,-5-8 0 16,0 4 0-16,-9-11-19 0,5 0 10 0,-9-3-10 0,5-9 8 15,-9 1-24-15,0-11-6 0,-4 3-1 16,-4-11-909-16,0 1-183 0</inkml:trace>
  <inkml:trace contextRef="#ctx0" brushRef="#br1" timeOffset="52245.2227">18728 3489 1299 0,'-12'0'57'0,"12"0"13"0,-9 0-56 0,1 4-14 16,-1-1 0-16,1-3 0 0,0 0 116 0,8 0 20 15,0 0 4-15,0 0 0 0,0 0-32 0,8-11-8 16,-4 0 0-16,9-8-1 0,-1-7-36 0,9-4-7 0,9-7-2 15,12 0 0-15,12-15 12 0,22-12 2 0,8 5 1 0,12-23 0 16,-4 7 6-16,13-7 1 0,17-3 0 0,16-5 0 16,-12 16-76-16,4-1-17 0,13 4-3 0,12-15 0 15,-17 23 32-15,1 0 7 0,7 7 1 0,14 4 0 16,-26 14-20-16,-33 20 0 0,3-1-11 0,6 1 11 16,11 10 0-16,1 8 0 0,-9 8 8 0,4 3-8 15,-3 7 12-15,33 16-3 0,-5 3-1 0,1 8 0 16,-30-8 7-16,-8 8 1 0,-5-4 0 0,1 11 0 15,-13 4 19-15,-4 7 4 0,-4 12 1 0,-5 7 0 16,-16-4-32-16,-9 0-8 0,1-18 0 0,-5 7 0 16,-8-11 0-16,-1 0 0 0,1 0 0 0,0 7 0 15,-5-3 0-15,5-4 0 0,0 3 0 0,4-10 0 0,-5-5 0 0,1 1 0 16,0-8 0-16,0 1 0 0,-1-12 0 0,-3 0 0 16,0 4 0-16,-5-12 0 15,-8 1-56-15,0-12-13 0,-4 8-3 0,-1-4-806 16,-3 1-162-16</inkml:trace>
  <inkml:trace contextRef="#ctx0" brushRef="#br1" timeOffset="52905.7739">19009 3824 460 0,'0'0'20'0,"0"0"5"0,0 0-25 0,0 0 0 15,0 0 0-15,0 0 0 0,0 0 287 0,0 0 52 16,0 0 10-16,0 0 3 0,0 0-163 0,0 0-32 16,0 0-6-16,0 0-2 15,13-3-85-15,4 3-16 0,3-12-4 0,6 9-1 0,-5-1 2 0,8-4 1 16,0 5 0-16,5 6 0 0,8 5-22 0,8-1-5 16,0 8-1-16,13 11 0 0,9 4 62 0,7 11 12 15,9 8 2-15,9 3 1 0,-5-4-35 0,17-3-8 16,13 0 0-16,20-1-1 0,-16-10-15 0,17-1-4 0,12-10 0 15,17 7 0-15,-21-8-32 0,8-3 0 16,5-4 0-16,21 3 0 0,-34-7 12 0,4-7 4 0,8 0 2 16,-45 0 0-16,-1-1-18 0,9-3 0 0,12-3 0 0,-3-1 0 15,-1 0 0-15,0 0 0 0,-8-11 0 0,50 1 0 16,-21 6 0-16,-21-3 0 0,-16 3 0 0,-5-3 0 16,-25 4-38-1,-8-1-8-15,-9 5-2 0,-12-5 0 16,-17 1-24-16,-9 3-6 0,-8 0-1 0,-12 1 0 15,-13 3 37-15,0 0 7 0,-8 0 2 0,-5 3 0 0,-4 1-103 16,1-4-21-16,-5 4-4 0,4-1-906 0</inkml:trace>
  <inkml:trace contextRef="#ctx0" brushRef="#br1" timeOffset="56245.2448">4170 8363 518 0,'-37'11'46'0,"24"-7"-37"0,-4 0-9 0,5 0 0 0,-5-4 255 0,0 3 49 16,5-3 9-16,3 0 3 0,1-3-84 0,8 3-16 15,0 0-3-15,0 0-1 0,0 0-67 0,0 0-13 16,0 0-4-16,8 0 0 0,5-4-51 0,4 0-10 15,4-7-3-15,0 0 0 0,4-8-20 0,12 1-4 16,-3 3 0-16,4 0-1 0,-5 0-13 0,9 0-2 16,4 4-1-16,5 0 0 0,-9 3-12 0,4-3-3 15,-4 4 0-15,12-5 0 0,-3 5-8 0,-1-4 0 16,0 3-12-16,1 5 12 0,-9-1 0 0,-9 0 0 16,5-3 0-16,-17 3 0 0,-4 0-8 0,4 4 8 0,-9 0 0 15,-3-4 0 1,-9 4-157-16,0 0-27 0,0 0-6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07:37.5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4389 15604 172 0,'0'0'16'0,"0"0"-16"16,0 0 0-16,0 0 0 0,0 0 260 0,0 0 48 15,0-11 11-15,4 4 1 0,4-5-173 0,-8 5-35 0,0-1-8 16,0 1 0-16,0 7-28 0,0 0-6 0,0-7-1 0,0 7 0 16,0 0-29-16,0 0-7 0,0 0-1 0,0 0 0 15,-17 0 25-15,5 0 5 0,12 0 1 0,-9 3 0 16,5 1-2-16,-8 0 0 0,7-1 0 0,-3 5 0 15,4 3-17-15,-5 0-3 0,1 8-1 0,8 0 0 16,0 7-15-16,0 7-3 0,0 8-1 0,4 8 0 16,0 3-21-16,9 4 0 0,-5-4 0 0,9 4 0 15,-4-8 12-15,4-7 0 0,8 0 1 0,-4-4 0 16,0-10-1-16,0-5-1 0,4 0 0 0,-8-7 0 16,8-4-11-16,-8 1 0 0,8-9 0 0,-4-3 0 15,0 0 20-15,0-3-2 0,-9-5 0 0,5-7 0 16,-4 0-18-16,3 0 0 0,5-7 0 0,-8-4-9 15,4 0 9-15,-5-4 11 0,-12-4-3 0,9-10 0 0,-9-1 2 16,0-7 0-16,0-4 0 0,-9 0 0 0,1 4-10 16,4 3 0-16,-17-3 0 0,4 8 0 0,0 3-10 0,0 11-4 15,1 4-1-15,-5 3 0 0,0 5 15 0,-5-1 0 16,14 8 0-16,-5 7 0 16,0 0 0-16,-8 12 0 0,8-1 0 0,-4 8 0 15,5 4-94-15,3 3-19 0,5 1-4 0</inkml:trace>
  <inkml:trace contextRef="#ctx0" brushRef="#br0" timeOffset="752.9408">4506 6165 115 0,'0'0'10'0,"0"0"-10"15,0 0 0-15,0 0 0 0,0 0 258 0,0 0 50 16,0 0 9-16,0 0 3 0,0 0-205 0,0 0-41 0,0 0-8 0,0 0-2 16,0 0 6-16,0 0 1 15,0 0 0-15,0 0 0 0,0 0 5 0,0 0 0 0,0 0 1 16,0 0 0-16,0 0 24 0,0 0 5 0,-4 0 1 0,-13 0 0 15,-4 0-13-15,8 0-2 0,5 0-1 0,-4 0 0 16,-14 3-37-16,10 8-7 0,-1 1-2 0,4 3 0 16,-12 7-33-16,8 8-12 0,0 11 9 0,5 11-9 15,-1 8 0-15,9 3 8 0,4 4-8 0,0 0 0 16,4-7 0-16,9-8 0 16,4-4 8-16,8-7-8 0,-4-7 0 0,8-8 0 0,9 0 0 0,0-11 0 15,-1-4-10-15,-7-7 10 0,-5-4 0 0,4-11-9 16,9-1 9-16,-9-6 0 0,1-8 0 0,3-4 8 15,-3-4 0-15,-5-10 0 0,0-5 0 0,-8-3 0 16,-5-11 2-16,1 11 1 0,-13-1 0 0,4-6 0 16,-4-5-11-16,-4-3 12 0,-4-7-12 0,-5 3 12 15,5 0-32-15,-18-11-5 0,14 19-2 0,-9 26 0 16,0 14 17-16,-8 5 10 0,-5 14-12 0,-8 15 12 0,-17 19-19 0,5 11 3 16,-5 7 1-16,-21 27 0 0,17-4-8 0,5-4-1 15,7 3-1-15,18 1-1211 16</inkml:trace>
  <inkml:trace contextRef="#ctx0" brushRef="#br0" timeOffset="2746.0682">12764 6165 1800 0,'0'0'40'0,"0"0"8"0,0 0 1 0,0 0 1 0,0 0-40 0,-4-12-10 0,-4 5 0 0,8 7 0 16,0 0 80-16,0 0 13 0,0-7 3 0,0 7 1 16,0-8-42-16,0 8-9 0,0 0-2 0,0-7 0 15,-5-1 0-15,5 8-1 0,0 0 0 0,0 0 0 16,0 0 9-16,0 0 3 0,0 0 0 0,0 0 0 15,-8 11-3-15,-5 8-1 0,-12-8 0 0,4 11 0 16,13 1-12-16,-5 3-3 0,-16 4 0 0,0 7 0 16,8 0-12-16,4 4-4 0,0 8 0 0,4-5 0 15,-3 1-10-15,7 4-2 0,18-12-8 0,-1 4 12 16,-8 0-12-16,13-8 0 0,8 5 0 0,0-5 0 16,4-7 0-16,0 0-8 0,0-3 8 0,9-5 0 0,3-3 0 0,-7-4 0 15,-1-7 0-15,0 0 0 0,5-12 0 0,-5-6 0 16,1-1 0-16,-1-4 0 0,-4-7 0 15,0-8 0-15,-4-3 0 0,0-11 0 0,-4-4 0 0,0-8 9 16,-9-7-9-16,1-4 8 0,-9 0-22 0,0 4-5 16,-9-4-1-16,1 4 0 15,-5 4-8-15,1 11-3 0,-5 11 0 0,-4 7 0 0,4 19 31 0,-8 8 0 16,-4 7-8-16,-1 11 8 16,-3 8 0-16,-9 10-11 0,0 9 11 0,-4 6-10 15,-5 9-51-15,1 2-11 0,8 9-1 0</inkml:trace>
  <inkml:trace contextRef="#ctx0" brushRef="#br0" timeOffset="19168.9886">9170 11494 460 0,'0'0'41'0,"0"0"-33"16,4-4-8-16,4 0 0 0,-3 1 41 0,-1-1 7 16,0-4 0-16,0 5 1 0,0-5 15 0,-4 1 2 15,0 3 1-15,0-7 0 16,5 3 12-16,-5 1 2 0,0 7 1 0,4-8 0 0,-4 1 34 0,4 0 6 15,-4-1 2-15,4 1 0 0,-4 7-24 0,0 0-5 16,4-4-1-16,-4 4 0 0,0 0 14 0,0 0 2 16,5-8 1-16,-5 8 0 0,0 0-55 0,8 0-12 15,-8 0-1-15,17 4-1 0,-9 0-17 0,5 3-3 16,-1 8-1-16,5-4 0 0,-4 1-8 0,-5-5-1 16,0 8-1-16,5-4 0 0,-9 4-11 0,5-4 10 15,-5 0-10-15,-4 1 10 0,0-12-10 0,0 0 12 16,0 0-12-16,-4 7 12 0,-5 1-12 0,5-5 0 15,-4-3 0-15,-5 4-11 0,0-4 11 0,-3-4 0 16,-1-3 0-16,0-4 0 0,0-8 21 0,-4 0 7 16,5-3 0-16,-1 0 1 0,0-1 5 0,4-3 1 0,1 0 0 0,-1 4 0 15,9-1-44-15,-4 1-9 0,3 0-2 16,5 7 0-16,-4 0 20 0,4 4 0 0,4 3 0 0,1 1 0 16,-5 7 0-16,8-4 0 0,-4 0 0 0,9 1 0 15,-5-1 8-15,5 4 1 0,-1 4 1 0,-3-4 0 16,8 3-1-16,-5 1 0 0,5 3 0 0,0 1 0 15,-9 3 2-15,5-3 0 0,-9 3 0 0,4 0 0 16,-4 0-3-16,-4 0-8 0,0 0 12 0,0 4-4 16,0-3-8-16,-4 2 12 0,-4-2-12 0,4-1 12 15,-5 4-29-15,1-4-6 0,-5-4-1 0,5-3 0 16,-5 0 47-16,5 3 9 0,-5 4 1 0,5-7 1 16,-5 0-26-16,5-4-8 0,-5-4 0 0,5 0 0 0,4 1 0 15,-5-1 0-15,5-7 0 0,0 0 0 0,0-8 0 0,0-3-11 16,8-1 11-16,0-3-13 0,0 0 13 0,0 0-12 15,1 0 12-15,3 0-12 0,0 3 12 0,5 5 0 16,0-1 0-16,-1 1-9 0,5 3 9 0,-9 3 0 16,5 5 0-16,4 3 0 0,-5 1-12 0,1 3-8 15,-1 0 0-15,5 3-1 0,0 8 45 0,-9 4 10 16,5 4 2-16,-5 3 0 0,1 4-20 0,-5 1-3 16,4-5-1-16,-8 4 0 0,-4-4 4 0,0 1 0 15,4-1 0-15,-4-3 0 0,0-1-16 0,-5-3 0 16,1 0-9-16,-1-4 9 0,1 1 0 0,-5-5 0 15,5 0 0-15,-5-3 10 0,1 4-10 0,-1-8 10 16,1 3-10-16,3-3 10 0,-3-3-10 0,-1-1 0 16,1-4 0-16,-1-3 8 0,5-4-8 0,-5 0 0 0,5-7 0 15,-5 0 0-15,5-1 0 0,-1-3 0 0,5 0 0 0,4 4 0 16,0-1-10-16,0 9 10 0,4-1 0 16,0 3-9-16,5 1 9 0,-1 8 0 0,1-1 0 0,-1 0 0 15,5 4 0-15,3 4 0 0,1 0 0 0,-4 3 0 16,8 0 0-16,-13 1 0 0,5-1 0 0,-1 5 0 15,5 6 0-15,-4-3 0 0,-5 4 0 0,-8-1 0 16,0 5 0-16,0-1 16 0,-8 0-3 0,-1 5 0 16,1-5-13-16,-1-3-18 0,-3 3 4 0,-1-3 1 15,5-5 25-15,-5-2 4 0,1 3 2 0,3-8 0 16,1 4-18-16,0-7 0 0,-1 0 0 0,9-4 0 16,-8-4 0-16,-1-4 0 0,9-6 0 0,-12-5 0 0,8-3-10 0,-1-8 1 15,-3-8 0-15,8 5 0 0,0-1 0 0,0 5 0 16,4 2 0-16,0 1 0 0,1 4 9 0,-5 7-13 15,8 0 5-15,0 8 8 16,1-1-132-16,8 8-18 0,-1 4-4 0</inkml:trace>
  <inkml:trace contextRef="#ctx0" brushRef="#br0" timeOffset="22733.8858">9308 11315 576 0,'-12'-15'25'0,"12"15"6"0,0 0-31 0,0 0 0 16,0 0 0-16,-5 4 0 0,-3-1 293 0,8-3 53 16,-8 4 10-16,-1 0 3 0,5 0-180 0,4-4-36 15,-8 3-7-15,8-3-2 0,0 0-50 0,0 0-11 16,0 0-1-16,0 0-1 0,0 0-47 0,0 0-10 16,0 0-2-16,0 0 0 0,0 8 42 0,8-1 8 15,0 4 2-15,9 1 0 0,4-1-16 0,4 7-4 0,-4 1 0 16,13 7 0-16,-1 8-19 0,5-1-4 15,4 8-1-15,4 4 0 0,0-4 13 0,1-4 3 0,3 4 0 0,13 4 0 16,0 0-14-16,8-4-2 0,5 0-1 0,7 3 0 16,-7-3-7-16,-5 0 0 0,5-3-1 0,8 2 0 15,-5-6 8-15,-3 0 1 0,-1-5 1 0,1 9 0 16,-9-9-9-16,0 1-1 0,-8 0-1 0,4 0 0 16,-13-8 0-16,9 4 0 0,-1 0 0 0,-7 1 0 15,-18-5 0-15,9 0 0 0,8-3 0 0,-3 3 0 16,-10 1-10-16,1-1 0 0,-9-3 0 0,9-4 0 15,-8 3 0-15,-5-7 0 0,-8 8 0 0,-1-8 0 16,5 0 0-16,-4-3 0 0,-13-1 0 0,5 1 0 16,-1-5 13-16,0 1-2 0,-8-4-1 0,0 0 0 15,0 0-10-15,0 0 8 0,0 0-8 0,0 0 8 0,0 0-8 0,0 0 12 16,0 0-12-16,0 0 12 0,0 0-12 0,0 0 0 16,0 0 9-16,9-4-9 0,-1 1 0 0,-8 3 0 15,0 0 0-15,0 0 8 0,0 0-16 0,-4-8-4 16,-4 1 0-16,-1-1 0 15,1 5-22-15,8 3-5 0,0 0-1 0,-9-8 0 16,-3 4-21-16,8-3-5 0,4 7-1 0,0 0 0 16,-13-4-14-16,9-3-3 0,4 3-1 0,0 4 0 15,0-7 15-15,-4-1 3 0,4 1 1 0,0 3 0 0,4-3 53 0,-4-1 13 16,-4 4 0-16,4-3 0 0,0-1-11 0,0 1 1 16,-5-4 0-16,5 3 0 0,0 8 10 0,0 0 14 15,0 0-3-15,0 0-1 0,-8-7 43 0,8 7 9 0,0 0 2 16,0 0 0-16,-12 4-12 0,12-4-1 0,0 11-1 0,4 0 0 15,4 0-24-15,-4 4-5 0,0 4-1 0,5-4 0 16,3 3-12-16,-3-3-8 0,-9 0 10 0,4 0-10 16,4-4 0-16,-3 0 8 0,-1 0-8 0,0 1 0 15,-4-1 0-15,0-11-16 0,0 0 3 0,0 0 1 16,0 7 20-16,0-7 5 0,0 0 1 0,0 0 0 16,-8 0-14-16,3-3 0 0,5 3 0 0,-8-4 0 15,4-7 0-15,-5-4-21 0,-3 0 3 0,8-4 1 16,-1 1-15-16,1-5-2 0,-12 1-1 0,11 0 0 15,5 3 13-15,0 4 2 0,-4 0 1 0,0 4 0 16,4 0 19-16,4 3-12 0,0 1 12 0,1 3-10 16,-5 4 10-16,0 0-8 0,12-4 8 0,1 1-8 0,-9 3 20 0,4 0 4 15,5 3 0-15,-1 1 1 0,1 0-2 0,0 3-1 16,-9 1 0-16,4-1 0 0,5 4 5 0,-5 4 1 16,-12-4 0-16,4 4 0 0,0 0-5 0,0 0-1 15,-4 4 0-15,-5-1 0 0,-3-3-6 0,3 0 0 16,-3 0-8-16,-1-4 12 0,-4 4-4 0,5-4-8 15,8-3 11-15,-5-1-11 0,-3-3 0 0,3-8 0 16,-3 1-12-16,3-1 3 16,9-7-15-16,0-1-2 0,-12-2-1 0,12-5 0 0,8-3 6 0,-4 3 1 15,-8 0 0-15,4 4 0 0,13 1 4 0,-5-1 0 16,1 3 1-16,-1 1 0 16,-4 0-74-16,4 4-15 0,9-1-4 0,-8 1-1075 0</inkml:trace>
  <inkml:trace contextRef="#ctx0" brushRef="#br0" timeOffset="25692.0952">11707 12634 1728 0,'0'0'38'0,"0"0"8"0,0 0 2 0,0 0 0 0,-4 0-39 0,4 0-9 16,0 0 0-16,-8 0 0 0,-5 0 137 0,5 0 26 16,8 0 5-16,-4 4 0 0,-5-4-64 0,1 0-14 15,-1 3-2-15,9-3-1 0,0 0-17 0,0 0-3 16,-4 4-1-16,4-4 0 0,0 0-31 0,0 0-7 15,-4 0 0-15,4 0-1 0,0 0-10 0,17 0-1 16,-17 0-1-16,0 0 0 0,12 0 1 0,9-4 0 16,0 4 0-16,0 0 0 0,-21 0 0 0,21 0 1 0,13 0 0 0,-5 4 0 15,-4-4-1-15,13 4-1 0,-4 0 0 0,16-1 0 16,-4-3-3-16,0 8-1 0,-4-4 0 0,8-4 0 16,5 0-3-16,-5 3-8 0,5 1 12 15,8-4-4-15,8 0 3 0,5 0 0 0,-1 0 0 16,5-4 0-16,-5-3 0 0,1-1 0 0,-1 1 0 0,9 3 0 15,-4-3 0-15,-1-4 0 0,1-4 0 0,4 4 0 16,-13-1-3-16,1 1 0 0,-1 0 0 0,4 0 0 16,-7 0-8-16,3-1 8 0,-4 5-8 0,0 0 8 15,-4-1-8-15,-4 1 0 0,-9-1 9 0,4 1-9 16,-12 3 0-16,0 0 0 0,-8 1 0 0,4-1 8 16,-9 0-8-16,-4 0 9 0,-4 4-9 0,0-3 10 0,-4 3 14 15,-9 0 4-15,-8 0 0 0,0 0 0 16,0 0-28-16,0 0 0 0,0 0 0 0,0 0 0 15,0 0 0-15,0 0 8 0,0 0 0 0,0 0 0 16,0 0-32-16,-4 0-6 0,-4 0-2 0,-1 3 0 16,-3-3-106-16,3 4-22 0,1 0-4 0,0 0-1215 15</inkml:trace>
  <inkml:trace contextRef="#ctx0" brushRef="#br0" timeOffset="26382.0873">14182 12567 1497 0,'0'0'32'0,"0"0"8"0,0 0 0 0,0 0 4 0,-4-4-36 0,-5 1-8 0,-3-1 0 0,3 0 0 16,1 0 79-16,-1 1 13 0,5-5 4 0,0 4 0 15,4-3 16-15,0 7 4 0,0-7 1 0,0 7 0 16,0 0-41-16,0 0-9 0,4-8-2 0,-4 8 0 16,9-4-17-16,3 1-4 0,-12 3-1 0,9 0 0 0,-9 0-6 15,12 3-1-15,-12-3 0 0,0 0 0 16,9 4-5-16,-9-4-2 0,0 0 0 0,12 8 0 0,-12-8-6 0,0 11-2 15,0-11 0-15,4 7 0 0,-4 4-2 0,-4-3-1 16,0-1 0-16,-4 1 0 0,-1-1-10 0,1 1-8 16,-9-1 12-16,4 1-12 0,5-5 8 0,-5 5-8 15,-3-5 0-15,7 1 0 0,-3-4 0 0,3 0-17 16,1 0 1-16,0 0 1 0,-1 0-8 0,5-7-1 16,0 3-1-16,0-7 0 0,-1 0 9 0,5-4 3 15,0 0 0-15,5 4 0 0,-1-4 13 0,-4-4 0 16,4 8 9-16,0-4-9 0,0 4 24 0,1 3 0 15,-5-3-1-15,8 4 0 0,-8 7 13 0,8-8 4 16,-8 8 0-16,13-3 0 0,4 3-40 0,-17 0 0 16,12 7 0-16,1 0 0 0,-1 8 8 0,-3-3 6 15,-1 2 2-15,-4 5 0 0,1 0-4 0,-5-1-1 0,0 1 0 0,0-4 0 16,0-4-11-16,0 4 10 16,-5-4-10-16,1 0 10 0,4-3-10 0,-4-5 0 0,-4 5 0 15,3-1 0-15,1-7 0 0,-4 4 0 0,-5 0 0 0,1 0 0 16,3-8-12-16,-3 0 1 0,-1 0 1 0,1-3 0 15,-1-4-6-15,0-4-2 0,5 0 0 0,0-4 0 16,3-3 2-16,-3 3 1 0,8-3 0 0,0 0 0 16,0 3 26-16,4 4 5 0,0 4 0 0,1 0 1 15,3 7-65-15,-8 4-12 0,0 0-4 0,0 0 0 16,17 4 52-16,0 3 12 0,-5 4 0 0,5 1 0 16,-9 2-16-16,5 5 0 0,-5 0 0 0,1-4 0 15,-5 3-84-15,-4-3-16 0,8 4-4 0</inkml:trace>
  <inkml:trace contextRef="#ctx0" brushRef="#br0" timeOffset="27492.1035">14069 12485 662 0,'-26'0'29'0,"14"4"7"0,3-1-36 0,9-3 0 0,0 0 0 0,0 0 0 15,-4 4 141-15,4-4 22 0,0 0 4 0,0 0 1 16,0 0-53-16,0 0-11 0,0 0-1 0,0 0-1 16,0 0-14-16,0 0-2 0,0 0-1 0,0 0 0 15,0 0 4-15,0 0 1 0,0 0 0 0,0 0 0 16,0 0-6-16,0 0 0 0,0 0-1 0,0 0 0 15,-4 4-2-15,-4 0 0 0,8-4 0 0,0 0 0 0,-9 0-24 0,5 0-5 16,0 0 0-16,0-4-1 0,-5 0-25 0,5 0-5 16,-4 1-1-16,-1-5 0 0,-3 1-20 0,-1-1 0 15,1-3 0-15,-5-4 0 0,4 4 34 0,-4-8 2 16,1 1 1-16,-1-5 0 0,-4-3-27 0,0 0-10 16,0 0 0-16,-4-7 9 0,4-1-9 0,-4-3 0 15,-5-4 0-15,5 0 8 0,-4-4-8 0,-1 4 8 16,-3 0-8-16,-5-4 8 0,-4 1 2 0,0 3 0 15,0 0 0-15,-4 0 0 0,-4-4-1 0,-1 4 0 16,-3 0 0-16,-5-7 0 0,5-1 0 0,-5 1 0 16,-4-1 0-16,4 1 0 0,1 3-1 0,-5 0 0 15,-13-3 0-15,5-4 0 0,12 7-8 0,-4-3 0 16,0-1 9-16,-4-7-9 0,4 8 0 0,5-4 0 16,-9-1 0-16,-1-2 8 0,-3 2-8 0,12 5 11 15,5-1-11-15,4 5 12 0,-9-1 2 0,9 4 1 16,3 0 0-16,5 4 0 0,1 0-2 0,-6 3 0 0,-3 4 0 0,17 0 0 15,3 4-13-15,-3 0 11 16,-5 0-11-16,4 4 10 0,9-4-10 0,4 7 0 0,-8 0 9 16,8 1-9-16,-4-5 0 0,4 8 0 0,8 1 0 0,1 2-12 15,-1 1 12-15,5 0 0 0,8 11 0 0,0-7 0 16,-5-1 0-16,5 8-12 0,9-4 12 0,3 1-12 16,1 3-32-16,-5 0-8 15,-8 0 0-15</inkml:trace>
  <inkml:trace contextRef="#ctx0" brushRef="#br0" timeOffset="28191.8401">14069 12358 633 0,'0'0'28'0,"-9"4"6"0,-8-4-34 0,1 4 0 16,3-4 0-16,13 0 0 0,0 0 380 0,0 0 70 16,-8 3 14-16,8-3 2 0,0 0-278 0,0 0-56 15,-5-7-12-15,1 0-1 0,4-5-57 0,4-3-11 16,-4-7-3-16,0-8 0 0,0-7-6 0,0-11-2 15,5-8 0-15,-1 7 0 0,0-3-1 0,-4-8-1 16,4-10 0-16,0-5 0 0,-4-7-13 0,-4-7-2 16,0-5-1-16,-4-43 0 0,3 17-10 0,-3 5-3 15,-5 3 0-15,5-7 0 0,4 11 1 0,-5 7 0 16,1 4 0-16,8 8 0 0,0 7-10 0,0 11-11 16,0 0 3-16,0 8 0 0,-4 11 8 0,12 3 0 15,-4 8 0-15,-4 4 0 0,5 7 0 0,-1 4-8 16,0 4 8-16,0 3 0 0,-4 8 0 0,0 0-10 15,-4 3 10-15,4 4 0 0,0 1-11 0,-4-1 11 0,0 4-10 0,-5 4 10 16,1-4-26-16,4 7 1 0,-9 1 0 16,9 3 0-1,4 7-162-15</inkml:trace>
  <inkml:trace contextRef="#ctx0" brushRef="#br0" timeOffset="31315.0502">14157 10044 2088 0,'-9'-4'46'0,"-3"4"10"0,3 4 1 0,-3-4 1 0,3 0-46 0,1 0-12 15,8 0 0-15,-9 4 0 0,5-4 122 0,4 0 22 0,0 0 5 0,0 0 1 16,0 0-64-16,0 0-13 0,0 0-2 0,0 0-1 16,9 3-22-16,7 1-5 0,-3 4-1 0,8-1 0 15,0 1-4-15,4 6-1 0,9 9 0 0,3 3 0 16,5 0-7-16,5 4-2 0,7 7 0 0,9 4 0 15,-9 0-5-15,9 4-2 0,-4 0 0 0,4-4 0 16,-8 3-21-16,-1-3 0 0,-4 0 0 0,5-4 0 16,-5 4 56-16,-4-3 6 0,-4-5 2 0,4 1 0 15,-4-8-52-15,5 4-12 0,-6-4 0 0,1 0 0 16,-4-4 0-16,0 1 0 0,-5-1 8 0,5-3-8 16,-8-4 0-16,-5-4 0 0,4-4 0 0,-4-3 0 15,0 3 0-15,-4-3 0 0,5-4 0 0,-10 4 0 0,5 3 0 16,-4-3 0-16,4 0 0 0,-4-1 0 0,0 1 0 0,-9 4 0 15,5-8 0-15,-1 7 0 0,1-3 0 0,-13-4 0 16,0 0 0-16,0 0 0 0,12 7 0 0,-12-7 0 16,0 0 8-16,9 8-8 0,-1-5 0 15,-8-3 8-15,0 0-8 0,0 0 0 0,0 0 0 0,0 0 0 16,0 0 0-16,0 0 0 0,0 0 0 0,8 8 0 16,-8-8 0-16,0 0 0 0,0 0 0 0,0 0 0 15,0 0 0-15,0 0 0 0,17 0 0 0,-8 4-8 16,-9-4 8-16,12 3 0 0,1 1 0 0,-5 3 0 15,-8-7-8-15,9 4 8 0,3 0 0 0,1 0 0 16,-5 3 0-16,1 1 0 0,-1 3 0 0,-4-8 0 16,-4-3 0-16,0 0 0 0,0 0 0 0,9 8 0 15,-9-8 0-15,8 4 0 0,4-1-10 0,-3 1 10 16,-1 0-8-16,1 3 8 0,-1 1-11 0,0-5 11 0,5 5-13 16,-5-1 5-16,5-3 16 0,0 4 3 0,-1-5 1 0,-3 5 0 31,3-5-32-31,-4 1-5 0,-8-4-2 0,13 4 0 0,-5 0 13 0,-8-4 2 0,9 0 1 0,-9 0 0 15,8 3-2-15,-8-3-1 0,13-3 0 0,-5 3 0 32,-8 0-22-32,0 0-5 0,0 0-1 0,9 3 0 0,-9-3-147 0,0 0-30 0,0 0-5 15</inkml:trace>
  <inkml:trace contextRef="#ctx0" brushRef="#br0" timeOffset="51033.801">9384 15995 403 0,'0'0'17'0,"0"0"5"0,-13 0-22 0,5-3 0 16,4-1 0-16,4 4 0 0,-9-4 299 0,9 4 55 16,0 0 11-16,0 0 3 0,0 0-202 0,0 0-40 15,0 0-8-15,0 0-2 0,0 0-48 0,9 4-9 16,-5 0-3-16,8-1 0 0,1 5-16 0,4-1-3 15,-1 5-1-15,10 2 0 0,-5 1-12 0,4 4-4 0,4 0 0 0,0-1 0 16,1 5-5-16,-1-5-2 0,5 8 0 0,4-3 0 16,-1 3-2-16,1-4-1 0,8 1 0 0,0 6 0 15,0-6-2-15,1-1 0 0,-1-3 0 0,0-1 0 16,-4 5-8-16,4-1 8 0,-4-3-8 0,4-1 8 16,-12 1 0-16,3 0-8 0,1 3 12 0,-4 0-4 15,-1 1 0-15,1-1-8 0,-5 0 12 0,5 4-4 16,-5-3-23-16,0 3-5 0,5 0 0 0,-5 0-1 15,-4 0 46-15,5 0 10 0,-1-3 1 0,0 3 1 16,1-4-22-16,-5 0-5 0,-4-3-1 0,4 0 0 0,-4 3 2 16,0-3 0-16,-4-4 0 15,0 3 0-15,4 1-11 0,-5-8 12 0,1 4-12 0,0 0 12 0,0 0-12 0,-1-4 10 16,1 0-10-16,-4 0 10 16,4 0-10-16,-1-3 0 0,-3-1 9 0,0 5-9 0,-1-5 0 0,1 0 0 15,8 1 0-15,-5-4 0 0,5 3 0 0,-4-3 0 16,4 7-12-16,4-7 4 0,5-1 8 0,-5 1 0 15,0 0 0-15,-4 0 0 0,0-4 0 0,-4 3 11 16,4 1-3-16,-5 0 0 0,5 0-8 0,-4-1 12 16,8-3-12-16,-4 4 12 0,-8 0-12 0,8-1 10 15,4 1-10-15,-4 0 10 0,-4 0-10 0,4-1 0 16,4 1 0-16,0 0 0 0,0 0-13 0,5-4-5 16,-1 0-1-16,5 0 0 0,7 0 19 0,-11-4 0 15,-5 4 0-15,4-4 0 0,13 4 13 0,-4-4 7 16,-9 4 0-16,1 0 1 0,3-3-21 0,5 3 8 0,-4-4-8 0,-1 4 0 15,1 0 0-15,-5 0 9 0,5 0-9 16,-1 0 0 0,5 0-14-16,0 4-10 0,-5-1-1 0,5 1-1 0,0 4 47 0,-5-5 10 0,1 1 1 0,-5 0 1 15,5-4-24-15,-5 3-9 0,5 1 0 0,-5 0 9 16,0 0-9-16,1-4 12 0,-5 3-12 0,4 1 12 16,1-4-1-16,-5 4 0 0,4-4 0 0,1 0 0 15,-5 4-2-15,4-4 0 0,0 3 0 0,5-3 0 16,-5 0-9-16,-4 4 10 0,-4-4-10 0,5 0 10 15,3 0-10-15,-4 0 0 0,0 0 9 0,-4 0-9 16,4 0 8-16,-4 0-8 0,0 0 8 0,-4 0-8 0,0 4 0 16,4-4 8-16,-4 0-8 0,-1 3 0 0,1 1 0 15,0 0 0-15,0-4 0 0,0 7 8 0,4-3-17 16,-5 0-3-16,5 0-1 0,-4 3 0 0,4-7 21 16,0 4 5-16,4-1 1 0,0-3 0 0,0 4-14 0,5-4 0 15,-5 0 0-15,4 0 0 0,-3-4 0 0,-6-3 0 16,1 3 0-16,0 1 0 0,-4-5 8 0,0 4-8 15,0-7 0-15,-5 4 0 0,5-4 8 0,-4-4-8 16,-5-4 0-16,5-7 9 0,-1 4-1 16,-3-8-8-16,-5 0 12 0,4 0-4 0,-4-7 0 0,5 3 0 15,-9-3 0-15,4 0 0 0,-4-1-8 0,4 1 8 16,0-4-8-16,1 0 8 0,-5 0-8 0,4-3 0 16,-4-5 0-16,0-3 8 0,4 3-8 0,4-6 0 15,-8-5 0-15,5-3 0 0,-1 3 0 0,0 0 0 16,-4-7 8-16,4 0-8 0,-4-4 0 0,0 1 0 15,4-1 0-15,-4-4 0 0,0 8 0 0,0-4 0 16,-4 8 0-16,0-4 0 0,-4 4 0 0,-1-1 0 0,1 1 0 16,-5-1 0-16,5 5 0 0,-1-1 0 0,1 1 0 0,0 6 0 15,-5 1 0-15,0 8 0 0,5-1 0 0,4 8 0 16,0-1 0-16,0 5 0 0,-1 3 0 0,5 4 0 16,0 0 0-16,0 3 0 0,0 5 0 0,5 3 0 15,-1 0 0-15,-4 0 0 0,4 4-8 16,0 3 8-16,0 1 0 0,0-4 0 0,5 3 0 15,-1 1 0-15,1 3-8 0,-5-3 8 0,0 3 0 0,9 0 0 16,-5-3 0-16,0 3 0 0,1-3 0 0,3 3 0 16,1 0 0-16,0 4 0 0,-1-4 0 0,1 1 0 15,3-1-8-15,1 4 8 0,0-4 0 0,0 4 0 0,-5 0 0 16,5 0 0-16,0 0 0 0,0 4 0 0,-1 0 0 0,1-1 0 16,4 1 0-16,0 0 0 0,-4 3 0 15,4 1 0-15,0-1 0 0,0 4 0 0,0 1 0 0,-4-1 0 16,-5 0 0-16,5 8 0 0,4-1 0 0,0 1 0 15,0 3 0-15,4 1 0 16,-4-5 0-16,0 5 0 0,4-1 0 0,5 0 0 0,-9 1 0 0,4-1 0 16,0 4 8-16,0 0-8 0,-8 4 0 0,4-4 12 15,4 0-12-15,-4 0 12 0,0 4-1 16,0-4 0-16,0 4 0 0,8-4 0 0,-4 0-3 0,5 0 0 16,-1 0 0-16,0 0 0 0,1 0-8 0,-5-3 10 15,-4-1-10-15,8-3 10 0,1-1-10 0,3 1 0 16,-3 0 9-16,-1-1-9 0,0 1 0 0,-4-8 9 15,1 0-9-15,-1 1 0 0,0-1 12 0,0 4-12 16,-4 0 12-16,4-4-12 0,5 0 11 0,-1 4-11 0,4 0 10 0,1 0-10 16,0 0 10-16,-5-4-10 0,-4 4 10 0,4-4-10 15,5 7 9-15,0-3-9 0,-1-3 8 0,1 6-8 16,-1-3 0-16,1 0 8 0,-5 0-8 0,0 0 0 16,-3 0 0-16,3-4 0 0,-4 4 8 0,0-4-8 15,-4 0 0-15,0 0 8 0,0 0-8 0,4 1 8 16,-8-5-8-16,4 4 10 0,0-3-10 0,0 3 10 15,0-4-10-15,-4 1 10 0,-5-4-10 16,5 3 10-16,-4-3 5 0,-1-1 1 0,-3 5 0 0,3-4 0 16,-3-1-16-16,3 1 0 0,-3-4 0 0,-1 4 0 15,0-4 0-15,1 4 0 0,-5-4 0 0,-4 3 0 0,0-3 0 0,0 0-12 16,0 0 3-16,0 0 0 0,0 0 9 0,4 0 0 16,0 0 0-16,1 0 0 0,3 0 8 15,-8 0 0-15,0 0 0 0,0 0 0 0,4 0-8 0,0 0-13 16,-4 0 3-16,0 0 1 15,5-7-37-15,-5 3-7 0,0 4-2 0,0 0-1463 16</inkml:trace>
  <inkml:trace contextRef="#ctx0" brushRef="#br0" timeOffset="54304.0621">12584 17263 403 0,'-9'18'17'0,"9"-18"5"0,0 0-22 0,0 0 0 16,0 0 0-16,0 0 0 0,0 0 196 0,0 0 36 16,0 0 6-16,-4-4 2 0,-4 1-66 0,8 3-13 0,-4-4-2 0,4 4-1 15,-9-4-55-15,5 1-11 0,-4-1-3 0,3 0 0 16,1 0-21-16,-4 1-4 0,-5 3 0 0,9-4-1 15,4 4-11-15,-12 0-3 0,-1-4 0 0,5 0 0 16,-5 4-19-16,0 0-4 0,1 4-1 0,-1 0 0 16,1-4 9-16,-1 4 2 0,5-1 0 0,-1 5 0 15,-3-4-12-15,-1 3-1 0,5 0-1 0,-5 5 0 16,5-5 0-16,-1 4 0 0,1 4 0 0,0-4 0 16,3 8-6-16,1-4-2 0,0 4 0 0,-4-1 0 15,8 8-14-15,0 0 9 0,0 0-9 0,0 8 8 16,0 3-8-16,0 4 0 0,8 0 0 0,0 4 8 15,5 0 2-15,0-1 0 0,-1 1 0 0,5 0 0 16,4 0-1-16,4-4 0 0,4-1 0 0,1 1 0 16,3-7-9-16,5-4 10 0,-4 0-10 0,8-8 10 0,0 0-10 0,-1-3 0 15,6-8 0-15,-10-3 8 0,1-1-8 0,0-7 0 16,-5 0 0-16,1-4 0 0,0-3 8 0,-1-1-8 16,-4 1 0-16,9-4 8 15,-8-8 0-15,3-3-8 0,-4-4 12 0,-8 7-4 16,0-7 0-16,5-4-8 0,-5 0 12 0,-1-7-4 0,-3-8-8 0,-4 1 12 15,-1-8-12-15,-3-12 12 0,-5 8-28 0,0 4-4 16,-8 4-2-16,0-1 0 0,-9 4 42 0,1 4 8 16,-9 4 1-16,-4-4 1 0,-1 0-30 0,-3 0 0 15,0 4 0-15,-5-4 0 0,5 0-12 0,-1 7 12 16,1 1-12-16,0 7 12 0,-1 0 0 0,-7 11-8 16,-5 0 8-16,-5 11 0 0,10 0-9 0,-5 12 9 0,-4 3-13 15,4 15 5-15,4 4-4 0,0 7 0 0,0 8 0 16,1 7 0-16,7-3 12 0,1 7 0 0,0-1 0 15,8-2 0-15,0 2-9 0,4 1 0 0,4 0 0 0,1-4 0 32,3-3-145-32,9-8-29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09:16.21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19127 754 1267 0,'0'0'56'0,"-9"0"12"0,-3 0-55 0,12 0-13 0,0 0 0 0,0 0 0 0,0 0 129 0,0 0 23 16,0 0 5-16,0 0 1 0,0 0-32 0,4 14-6 16,0-2-2-16,0 14 0 0,5-4-8 0,-1 19-2 15,0 7 0-15,-3 8 0 0,-1 15-35 0,-4 4-7 16,-4 14-2-16,-1 34 0 0,-3 4 0 0,0 3 0 16,-5 16 0-16,0 29 0 0,1-26-51 0,-1 15-13 15,5 4 0-15,-9 22 0 0,9-34 19 0,-5 1 1 16,5-1 0-16,-1 1 0 0,5-27-11 0,0-14-1 15,4-5-8-15,0-3 12 0,0-7-12 0,4-15 8 16,5-4-8-16,-1-8 0 0,-4-10 0 0,5-16 0 16,-1-3 0-16,4-12 0 15,5-3-123-15,0-11-27 0,-4-1-6 0,-5-18 0 0</inkml:trace>
  <inkml:trace contextRef="#ctx0" brushRef="#br0" timeOffset="414.0536">20238 735 576 0,'0'0'51'0,"0"0"-41"0,0 0-10 0,0 0 0 0,0 0 284 0,0 7 56 15,4 1 10-15,-4 3 2 0,0-4-154 0,0 5-31 16,0 6-7-16,4-7 0 0,-4 8-77 0,0 3-15 16,0 8-4-16,-4 0 0 0,4 11 17 0,-4 7 3 15,-4 8 1-15,-5 8 0 0,0 18-34 0,-3 37-7 16,-1 0-2-16,0 23 0 0,-4-8-33 0,4 8-9 15,5 3 0-15,-5 23 0 0,0-16 0 0,5-6 0 16,-1-5 0-16,1 8 0 0,-1-26 0 0,5 0 0 16,-1-7 0-16,5 3 0 0,4-14 56 0,0-16 6 15,0-7 2-15,0 4 0 16,4-16-73-16,-4-14-15 0,0 0-2 0,4 0-1 16,-4-15 1-16,5 0 0 0,-5-11 0 0,4-4 0 15,-4-7-169-15,4-8-33 0</inkml:trace>
  <inkml:trace contextRef="#ctx0" brushRef="#br0" timeOffset="799.2374">21249 932 172 0,'0'0'16'0,"0"0"-16"0,0 0 0 0,0 0 0 0,12 0 244 0,-12 0 47 15,0 0 9-15,9 12 1 0,-9-12-128 0,8 0-25 16,-8 0-6-16,9 0-1 0,-9 0-1 0,0 0 0 16,4 3 0-16,-4-3 0 0,8 8-38 0,-4 3-8 15,1 8-2-15,3 14 0 0,-4 4-29 0,0-3-7 16,-4 22 0-16,-4 18-1 0,0 8-13 0,0 11-2 15,-5 8-1-15,1 18 0 0,-5 12-5 0,5 7-1 16,-5 7 0-16,5-7 0 0,-5 7 3 16,1 4 0-16,3-18 0 0,1-1 0 0,4 4 4 0,0 23 2 15,-1-19 0-15,10-8 0 0,-5-18-34 0,4-11-8 16,0-5 0-16,0-2 0 0,0-16 0 0,1 0 0 16,-1-14 0-16,0-1 0 15,0-15-100-15,0-3-23 0,1-8-4 0,-1-14-785 16,0-5-158-16</inkml:trace>
  <inkml:trace contextRef="#ctx0" brushRef="#br0" timeOffset="1120.2404">22302 1074 1670 0,'-42'7'74'0,"33"-7"15"0,1 4-71 0,4-4-18 0,-5 4 0 0,1-4 0 16,8 0 204-16,0 0 36 0,0 0 8 0,0 0 2 16,4 15-168-16,0 0-34 0,-4 3-6 0,0 8-2 15,0 4 0-15,4 19-1 0,-4 10 0 0,0-3 0 16,-4 11 25-16,-4 12 6 0,-5 6 1 0,-8 23 0 0,0 12-35 0,0 10-8 16,0 8 0-16,-4 56-1 0,4-23-5 0,4-14-1 15,1-8 0-15,3 7 0 0,1-29-4 0,3 3-1 16,5-18 0-16,0 4 0 0,4-23-7 0,0 0-1 15,0-4-8-15,0-3 12 0,0-4-3 0,0-15-1 16,4-3 0-16,-4-5 0 16,4-3-32-16,-4-19-6 0,0-3-2 0,0-1 0 15,0-6-216-15,0-5-44 0</inkml:trace>
  <inkml:trace contextRef="#ctx0" brushRef="#br0" timeOffset="2198.869">17571 2930 518 0,'0'0'23'0,"0"0"5"0,0 0-28 0,0 0 0 15,4-11 0-15,-4 11 0 0,4-8 223 0,4 1 39 0,-3-1 8 16,7-3 2-16,1 4-116 0,-5 3-22 0,1-7-5 0,-1 3-1 16,0 8-51-16,-8 0-10 0,0 0-3 15,0 0 0-15,0 0 0 0,0 0 0 0,-4 8 0 0,0 3 0 16,-4 8 52-16,-1-1 9 0,-12 8 3 0,4-7 0 16,1 0-103-16,-1 3-25 0,-4-3 0 15,4-5 0-15,0 5 56 0,5-11 7 0,-1 3 1 0,5-4 0 16,4-7-64-16,4 0 0 0,0 0-12 0,0 0 2 15,0 0 10-15,0 0 0 0,0 0 0 0,-5-7 0 16,10-1 0-16,-5-3-10 0,0-4 10 0,8 0-10 16,-4 0 10-16,5 4 0 0,-1-7-9 0,0-1 9 15,1 0-12-15,-1 1 3 0,0 3 0 0,1 4 0 16,-5-8-23-16,4 8-4 0,-3 3 0 0,-5 8-1 16,0 0 37-16,0 0 15 0,0 0-1 0,-5 19 0 0,1 0-22 0,-4-1-5 15,-1 1-1-15,1 0 0 0,0-1 14 16,-1 1 8-16,-3-4 0 0,3 0-866 15,5-1-173-15</inkml:trace>
  <inkml:trace contextRef="#ctx0" brushRef="#br0" timeOffset="2945.2955">23551 2785 460 0,'0'0'41'0,"0"0"-33"16,0 0-8-16,0 0 0 0,0 0 343 0,0 0 66 0,0 0 14 16,-8-4 2-16,4-4-237 0,-5 8-48 0,5-7-10 15,4 7-2-15,0 0-63 0,0 0-13 16,-17 7-2-16,5-3-1 0,-1 4-32 0,-4-1-6 16,1 4-2-16,3 4 0 0,-4-7-9 0,5 6 0 0,-1 1 0 0,1-7 0 15,7 3 0-15,-3-7 0 0,8-1 0 0,0-3 0 16,0 0-16-16,0 0 5 0,0 0 1 0,0 0 0 15,0 0-4-15,13 0-1 0,3-3 0 0,1-1 0 16,0-7 15-16,0 3 0 0,-9-7 0 0,5 1 0 16,8-1 0-16,-5 3 0 0,-7-6 12 0,3-1-12 15,9 4 29-15,-12 4-1 0,-1-4 0 0,-4 11 0 16,5-7-16-16,-9 11-4 0,0 0-8 0,0 0 12 16,0 11 0-16,-9-7-1 0,5 11 0 0,-8 4 0 15,-1-1-11-15,0 8 10 0,5-7-10 0,4 0 10 16,-9-1-86-16,5-6-16 0,-1 2-4 0,1-2-1 0</inkml:trace>
  <inkml:trace contextRef="#ctx0" brushRef="#br0" timeOffset="3574.8772">17352 3571 1958 0,'0'0'43'0,"0"0"9"0,0 0 1 0,0 0 3 0,0 0-45 0,0 0-11 16,0 0 0-16,0 0 0 0,0 0 156 0,0 0 28 15,-8 0 7-15,0 4 1 0,-1-4-118 0,-3 7-23 16,-1-7-5-16,1 4-1 0,-1-1-21 0,-4 9-4 16,5-9 0-16,-1 9-1 0,-4-1 13 0,5 0 2 15,3 4 1-15,-3 0 0 0,3 0-35 0,1-4 0 16,0 0 0-16,3 4 0 0,-3-4 0 0,8 4 0 15,4-4 0-15,5 0 0 0,3 4 0 0,1-7 0 16,-1 3 0-16,9-4-9 0,0 5 9 0,4-9 0 16,1 5-9-16,3-1 9 0,-4-7 0 0,4 4 0 15,-3 0 0-15,-5-1 0 0,4-3 0 0,0 8 0 16,-8-4 0-16,-1-1 0 16,-3 1-26-16,-5 3-1 0,1-7 0 0,-5 12 0 0,-4-1 50 0,-8 4 9 0,-1 3 3 0,-3 1 0 31,-1 0-56-31,-8 7-11 0,4-8-3 15,-8 1 0-15,4 7 19 0,-4-7 4 0,0-8 1 0,4 0-1258 0</inkml:trace>
  <inkml:trace contextRef="#ctx0" brushRef="#br0" timeOffset="4137.8612">23799 2699 979 0,'0'0'43'0,"0"0"9"0,0 0-41 0,0 0-11 0,0 0 0 0,0 0 0 15,0 0 372-15,0 0 72 0,0 0 14 0,0 0 3 16,0 0-289-16,0 0-59 0,12 0-11 0,5 0-2 15,4-8-73-15,0 5-15 0,8-5-2 0,5 8-1 0,8-7-9 16,0 7 0-16,0 0 0 0,8-8 0 0,-8 5 0 0,4 3 0 16,-8 0 0-16,0-8 0 15,-9 8-66-15,0 0-12 0,-8-7-2 0,-4 3-1 16,-4 0-152-16,-9 0-31 0</inkml:trace>
  <inkml:trace contextRef="#ctx0" brushRef="#br0" timeOffset="4343.0331">24185 2423 2376 0,'0'0'105'0,"0"0"22"0,0 0-102 0,0 0-25 0,0 0 0 0,0 0 0 0,0 0 155 0,0 0 25 15,8 0 6-15,-4 19 1 0,0-1-79 0,-4 5-16 16,-4 18-4-16,-8 0 0 0,-13 11-36 0,4 11-7 0,-5-7-1 0,1 7-1 16,4-7-34-16,-8 19-9 0,8-19 0 0,4 7 0 15,5-14 0-15,12 3-18 0,4-11 3 0,13 3 1 31,-1-6-31-31,14-1-7 0,3-3 0 0,5-8-1 16,0-4-16-16,-1-3-3 0,1-4-1 0,-4-4-856 0,-1 0-171 0</inkml:trace>
  <inkml:trace contextRef="#ctx0" brushRef="#br0" timeOffset="25242.2523">17646 2967 1105 0,'0'0'48'0,"0"0"12"0,0 0-48 0,0 0-12 0,0 0 0 0,0 0 0 16,0 0 152-16,0 0 29 0,0 0 6 0,8 0 1 15,-8 0-36-15,9 0-6 0,-1 0-2 0,5 0 0 16,-9-4-37-16,9 1-8 0,3-1-2 15,14-7 0-15,-1 3-26 0,9-10-6 0,4-1-1 0,4 0 0 16,0-3-51-16,4 0-13 0,1-4 0 0,7-12 0 16,5 9 24-16,4 2 3 0,-4-2 0 0,4 3 0 15,-8-1-18-15,0 9-9 0,-5-12 10 0,5 8-10 16,-9 3 0-16,1 8 8 0,-1-8-8 0,5 4 0 16,-1 0 0-16,1 8 0 0,-9-8 0 0,0 11 0 15,-4-7 0-15,-4 4 8 0,-5-1-8 0,-3 1 0 0,-5 3 26 0,-4-3 2 16,-5 3 1-16,-3 0 0 0,-13 4-42 0,0 0-9 15,0 0-2-15,0 0 0 0,0 0 24 0,0 0 0 16,0 0 0-16,0 0 0 16,-4 0-26-16,0 0-10 0,-1 0-3 0,-3 4-837 15,4-4-167-15</inkml:trace>
  <inkml:trace contextRef="#ctx0" brushRef="#br0" timeOffset="26687.1534">19370 2460 1288 0,'0'0'57'0,"0"0"12"0,-4-7-55 0,-5 7-14 15,9 0 0-15,-4-4 0 0,-4 4 141 0,-1-4 26 16,9 4 5-16,-4-3 0 0,0 3-76 0,4 0-15 15,0 0-3-15,0 0-1 0,0 0 14 0,0 0 2 16,0 0 1-16,0 0 0 0,0 0-45 0,0 0-9 16,0 0-1-16,0 0-1 0,12 0-11 0,1 7-3 15,8 4 0-15,4 0 0 0,5 1-4 0,12 3 0 16,4-4-1-16,4 4 0 0,-4-4-11 0,9 4-8 16,-1-4 12-16,5 0-12 0,-5 0 8 0,1-3-8 0,-1 3 0 15,5-4 0-15,-4 5 0 0,-5 2 0 0,0-10 8 0,1 4-8 16,3-1 0-16,-8 1 0 0,0 3 0 0,-4-4 0 15,-4 1 0-15,0-5 0 0,-5 5 8 0,1-4-8 16,-9-1 0-16,0 1 8 0,-4 3-8 0,0-7 0 16,-8 8 8-16,-1-8-8 0,-7 4 0 0,-5-4 0 15,0 0 13-15,0 0-4 0,0 0-1 0,0 0 0 16,0 0 8-16,0 0 0 0,0 0 1 0,0 0 0 16,0 0-6-16,0 0-2 0,0 0 0 0,0 0 0 15,0 0-9-15,0 0 0 0,0 0 0 0,0 0-11 16,0 0-145-16,0 0-30 0,0 0-6 0</inkml:trace>
  <inkml:trace contextRef="#ctx0" brushRef="#br0" timeOffset="27236.8423">20766 2721 288 0,'0'0'25'0,"0"0"-25"0,0 0 0 0,0 0 0 16,0 0 164-16,0 0 27 0,0 0 5 0,0 0 2 16,0 0 3-16,0 0 1 0,0 0 0 0,0 0 0 15,0 0-8-15,0 0-2 0,0 0 0 0,0 0 0 16,0 0-68-16,0 0-15 0,0 0-2 0,13 0-1 15,-5 0-66-15,5 0-12 0,4 0-4 0,4 0 0 0,0-4-16 16,4 4-8-16,0-7 0 0,4 3 8 0,5 4-8 0,4 0 0 16,4 0 0-16,-5 0 8 15,1 0-8-15,0-3-9 0,0-1 9 0,4 4-13 0,-5 0 13 16,5 0 0-16,-4 0 0 0,4 0 0 0,-4 0 0 0,-1-8 0 16,1 5 0-16,0 3 0 0,0 0 0 0,-1 0 0 15,-3 0 0-15,0 0 0 0,-5-4 0 0,-4 4 0 16,-8-4 0-16,0 4 0 0,-5 0 0 0,-3 0 0 15,-9 0-11-15,0 0 11 0,0 0-18 0,0 0 3 16,0 0 1-16,-5-7 0 16,1 7-70-16,-4-8-13 0,4 5-3 0,-5 3-1051 0</inkml:trace>
  <inkml:trace contextRef="#ctx0" brushRef="#br0" timeOffset="27889.4316">21756 2717 1846 0,'-12'-11'82'0,"12"11"17"0,-4 0-79 0,-1 0-20 15,1-3 0-15,4 3 0 0,0 0 132 0,0 0 22 16,0 0 5-16,0 0 1 0,0 0-68 0,0 0-14 16,0 0-2-16,0 0-1 0,13 7-35 0,-1 0-6 15,5-7-2-15,0 8 0 0,4 3 2 0,0-7 0 16,-4 0 0-16,4 7 0 0,0-4-12 0,-1 4-2 0,6-7-1 15,3 0 0-15,0 7-11 0,5-4-8 0,-1-7 12 0,9 12-12 16,-4-5 0-16,4-3 0 0,0 0 0 0,8 7 0 16,-4-4 8-16,-4 4-8 0,-4-11 0 0,0 8 0 15,0 3 0-15,-5-4 0 0,-3-3 0 0,-5 4 0 16,4-8 0-16,-8 3 0 0,0 1 8 0,0 0-8 16,0 3 17-16,-4-7 0 0,-5 0 0 0,1 0 0 15,0 0 10-15,-5 0 1 0,4 0 1 0,-3 0 0 16,-1 0-17-16,1 0-4 0,3 0-8 0,5 0 12 15,-4 0-12-15,-5 0 0 0,-8 0 0 0,0 0 0 16,0 0 0-16,0 0 0 0,0 0 0 0,8 0 0 0,5 0 0 16,-13 0 0-16,0 0 8 0,0 0-8 0,4 0 0 0,-4 0-16 15,0 0 3-15,0 0 1 16,0 0-228-16,0 0-44 0</inkml:trace>
  <inkml:trace contextRef="#ctx0" brushRef="#br0" timeOffset="28737.5438">22763 2930 763 0,'0'0'33'0,"0"0"8"0,0 0-33 0,0 0-8 0,-4 0 0 0,-5-8 0 16,9 8 138-16,0 0 26 0,0 0 4 0,0 0 2 16,-8 0-34-16,8 0-6 0,0 0-2 0,0 0 0 15,0 0-8-15,0 0-1 0,0 0-1 0,0 0 0 16,0 0-27-16,0 0-6 0,0 0-1 0,12 0 0 15,1 8-16-15,4-8-3 0,-5 0-1 0,5 0 0 16,4 0-25-16,0 0-6 0,4 0-1 0,5 0 0 16,-1 0-11-16,5 7-2 0,-1-7-1 0,1 0 0 0,-1 0-4 15,5 0-1-15,-9 0 0 0,5 0 0 0,4 0-1 16,-5 0-1-16,1 0 0 0,-1 0 0 0,9 0 5 0,-12 0 2 16,-14-7 0-16,5 7 0 0,9 0-2 15,-9-8 0-15,-5 8 0 0,-3-3 0 0,0 3 0 16,-1 0-1-16,1 0 0 0,-9-4 0 0,-4 4-15 0,0 0 11 15,0 0-11-15,0 0 10 0,0 0-10 0,0 0 0 16,0 0-10-16,0 0 10 16,0 0-140-16,0 0-23 0,0 0-4 0,0 0-1103 0</inkml:trace>
  <inkml:trace contextRef="#ctx0" brushRef="#br0" timeOffset="39166.7123">22553 2483 1382 0,'0'0'123'0,"-8"-4"-99"16,-5 4-24-16,5 4 0 0,-5-4 262 0,5 0 47 15,-1-4 10-15,9 4 1 0,-8 4-156 0,8-4-31 16,0 0-6-16,0 0-2 0,0 0-64 0,0 0-13 16,8 15-2-16,5-8-1 0,4 12-18 0,0-1-4 15,8 1-1-15,8 7 0 0,1-4-7 0,8 4-2 16,-4-7 0-16,3 7 0 0,-7-7-5 0,-5 3 0 15,5 1-8-15,-5-5 12 0,-4 5-12 0,-4-5 8 16,0 1-8-16,-8-1 0 0,-5-3 12 0,-3 4-3 16,-10-8-1-16,-3 8 0 0,-13 7 12 0,-4-11 3 15,0 15 0-15,-9-12 0 0,-8 8-7 0,0 4-2 16,0-11 0-16,0 7 0 0,5-4-14 0,3-3 0 16,9-1 0-16,4-3-10 15,4-3-170-15,9-1-33 0</inkml:trace>
  <inkml:trace contextRef="#ctx0" brushRef="#br0" timeOffset="39932.2053">22952 3567 1209 0,'0'0'108'0,"0"0"-87"16,0 0-21-16,0 0 0 0,0 0 234 0,0 0 42 15,0 0 9-15,0 0 2 0,8 4-107 0,0 0-20 16,1 3-5-16,-1-3-1 0,-8-4-54 0,9 15-12 15,-5-4-1-15,-4 11-1 0,4 8-21 0,-4 7-4 16,-8 1-1-16,3 6 0 0,-3 1-28 0,4 7-5 16,-5 0-2-16,1 1 0 0,8-5-15 0,0 0-10 15,0-7 12-15,0 0-12 0,8-7 0 0,-3 3 0 16,-1-14 0-16,0-1 0 16,0 0-31-16,5-3-3 15,-5-4-1-15,4-4 0 0,-4-4-124 0,-4-7-25 0,0 0-4 0,9-11-2 16,-5 4-88-16,0-16-18 0</inkml:trace>
  <inkml:trace contextRef="#ctx0" brushRef="#br0" timeOffset="40166.1585">22838 3507 1947 0,'21'-11'86'0,"-21"11"18"0,-4-7-83 0,4 7-21 0,0-8 0 0,9 8 0 16,-1-11 143-16,5 8 24 0,-1-1 5 0,1 4 0 16,3-8-46-16,5 5-10 0,0 6-1 0,5 5-1 15,-1-4-33-15,0 3-6 0,4 4-2 0,1 0 0 16,-5 4-33-16,4 0-8 0,5 4 0 0,-5-1-1 15,0 1-20-15,1 3-11 0,-1 1 12 0,0 3-12 16,-3-4 9-16,-10 4-9 0,-3 0 0 0,-9 4 9 16,0-4-9-16,-12 4 10 0,-9 4-10 0,-8-5 10 15,-4 5-10-15,-5-4 10 0,-8 0-10 0,-4-4 10 16,-4 0-10-16,-5-4 0 0,-8 0 9 0,5-3-9 16,7-4 0-16,1 0 0 0,8-11 0 0,8-1-1020 15,5 1-198-15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11:26.32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19886 1264 403 0,'0'0'36'0,"0"0"-36"16,4-7 0-16,-4-8 0 0,4 0 266 0,0 7 46 15,-4-10 10-15,5-1 2 0,-5 0-125 0,4 1-25 0,0-5-5 0,-4 1-1 16,8 3-57-16,-4 1-12 0,5-1-3 0,-1 1 0 16,-4-1-36-16,5 4-8 15,-5 8-2-15,4 3 0 0,-8 4-34 0,0 0-8 0,0 0 0 0,0 0-8 16,0 11 14-16,0 4-4 0,-4 7-1 0,-4 4 0 15,-1-7-1-15,1 7-8 0,-5 0 12 0,5-7-4 16,4-1 0-16,-4 1 0 0,-1-8 0 0,5-3 0 16,0-1-8-16,4-7 8 0,-4 4-8 0,4-4 8 15,0 0 4-15,0 0 0 0,0-11 0 0,0-4 0 16,0 4-12-16,4-8 0 0,0-11 0 0,4 4 8 16,-3-4-8-16,7-3 0 0,1 3 0 0,3-7 0 15,-3-1-13-15,4 12 1 0,0 0 1 0,-1 0 0 0,1 7 2 16,0 8 0-16,0-4 0 0,-1 12 0 15,1 6 9-15,-4 1 0 0,-1 0 0 0,-3 3-8 0,-1 4 8 16,-4 4 9-16,-4 4-1 0,0 0-8 0,-4-1 23 0,-4 5-3 16,-5-5 0-16,-4 1 0 0,5 0 18 0,-1-5 3 15,-4 5 1-15,5-11 0 0,-5 3-15 0,5-4-3 16,-1-7-1-16,5 4 0 0,-5-8-12 0,0 4-3 16,1-7 0-16,3 7 0 0,1-11-8 15,0 3 0-15,-1 8 0 0,9-11 0 0,0 11-18 16,0-8-2-16,-4-3-1 0,8 4 0 15,0-4-26-15,5 3-5 0,3-3 0 0,-3-4-1 0,8 4 42 0,-1 3 11 16,1-10 0-16,0 7 0 0,0-8 0 0,4 12 0 16,-5-5 0-16,1 5 0 0,0-1 0 0,-4 5 0 15,-1 3 0-15,1 0 0 0,-9 3 0 0,-4-3 0 16,4 15 0-16,-4 4 0 0,-4-8 29 0,-4 8 8 0,-5-1 2 0,0 1 0 16,-3 7-39-16,3-15-12 15,-4 4 0-15,5-4 0 0,-1 1-10 0,5-5-2 0,-1 4-1 16,1-3 0-16,0-8-9 15,8 0-2-15,-9 7 0 0,9-7 0 16,0 0 5-16,0 0 1 0,0 0 0 0,0 0 0 0,0 0-30 16,4-7-5-16,-4-4-2 0,5 3 0 0,-5 8 49 0,4-7 10 0,-4 3 8 0,4-4-12 15,-4 8 12-15,0 0 12 0,0 0-2 16,0 0-1-16,0-11-9 0,0 11-12 0,0-3 2 0,0-1 1 16,-4-4 9-16,4 8 12 0,0-3-2 0,0 3-1 15,0 0-9-15,0 0 0 0,0 0 0 0,0 0 0 0,0 0 53 16,0 0 9-16,0 0 2 0,0 0 0 0,0 0-52 0,0 0-12 15,0 0 0-15,0 0 0 0,0 0 54 0,0 0 8 16,0 11 2-16,0-4 0 0,-4 12 0 0,-1-8 0 16,-3 8 0-16,-5 7 0 0,1 0 0 0,-5 7 0 15,-4 1 0-15,-4 11 0 16,-13 3-40-16,5 4-8 0,-9 4-2 0,-4 8 0 16,4-1-2-16,-5-3 0 0,-3-5 0 0,0 5 0 0,4-4-12 0,0-8 0 15,8 5 0-15,0 3 0 0,4-16 0 0,1 5 0 16,4 0 0-16,-1-8 0 0,9-3-19 0,0 3-3 15,0-7-1-15,5-12 0 16,7 9-78-16,1-16-16 0,4 0-3 0,4-4-1 16,0-7-71-16,8-3-15 0,5-12-2 0,3-11-875 0</inkml:trace>
  <inkml:trace contextRef="#ctx0" brushRef="#br0" timeOffset="256.9913">20033 936 2628 0,'-5'8'58'0,"5"-8"12"0,0 0 2 0,-4 7 1 0,4-7-58 0,-4 4-15 0,4-4 0 0,0 0 0 16,0 0 96-16,0 7 16 0,0 12 3 0,0-12 1 15,4 4-41-15,0 1-8 0,1 6-2 0,3 8 0 16,4 0-17-16,-3 4-4 0,-1 15-1 0,9 3 0 16,-4 16-4-16,3 7-1 0,5 3 0 0,5 1 0 15,-1-1-30-15,-4-3-8 0,4-8 0 0,0 12 0 16,4-12 0-16,1-7 0 0,3 0 0 0,-3-8 0 0,-1 5 0 0,0-9 0 15,1 5 0-15,-9-16 0 0,0 1 0 16,-5-8 0-16,1 0 0 0,0 0 0 16,0-7-50-16,-9-8-11 0,5 4-3 0,-9-4-956 15,0-7-191-15</inkml:trace>
  <inkml:trace contextRef="#ctx0" brushRef="#br0" timeOffset="910.1386">20490 2442 288 0,'0'0'25'0,"8"-8"-25"16,0 8 0-16,1-4 0 0,-1 4 172 0,-8 0 28 15,0 0 7-15,9-3 1 0,-9 3-13 0,0 0-3 16,0 0 0-16,0 0 0 0,0 0 36 0,0 0 8 16,0 0 0-16,0 0 1 0,-5 15-100 0,5-8-20 0,-12 4-4 0,-1 12-1 15,-8-1-47-15,-8 15-9 0,-5 4-3 0,5 15 0 16,0 4-15-16,-5 3-3 15,-4-3-1-15,5 11 0 0,-5-8-13 0,5-3-2 0,-1 7-1 16,5 0 0-16,3-11-18 0,5-8 8 0,5 4-8 0,3-14 0 16,-4-5 0-16,13-3 0 0,-4-8 0 0,4-7 0 15,4-4-58 1,0-11-15-16,0 0-3 0,12-3-1 0,5-16-113 0,0-7-22 16,8-11-5-16</inkml:trace>
  <inkml:trace contextRef="#ctx0" brushRef="#br0" timeOffset="1103.4182">20536 2490 1785 0,'0'0'159'0,"0"0"-127"16,0 0-32-16,0 0 0 0,4 8 249 0,0-1 44 15,0 4 9-15,1-3 2 0,3 3-148 0,5-4-30 16,-1 12-6-16,1-8 0 0,4 15-58 0,-5 0-11 16,5 12-3-16,4-1 0 0,0 4-20 0,4 11-5 15,-4-7-1-15,8 11 0 0,-4-12-14 0,1 5-8 16,-1-1 10-16,0 4-10 0,0-7 0 0,0-4 0 15,0-4 0-15,5 4 0 16,-1 0-75-16</inkml:trace>
  <inkml:trace contextRef="#ctx0" brushRef="#br0" timeOffset="2142.3837">22734 3112 806 0,'0'0'72'0,"0"0"-58"0,8-7-14 0,0 3 0 16,-8 4 105-16,9 4 19 0,-9-4 3 0,8 7 1 16,0-7 37-16,1 4 8 0,-5 4 2 0,-4-8 0 0,0 0-38 0,4 7-7 15,-4 4-2-15,-4 4 0 16,0-4-37-16,0-3-8 0,-5 3-2 0,1 0 0 0,-1 0-65 0,1-3-16 16,0-1 0-16,-5 1 0 0,5-1 55 0,8-7 7 15,-4 0 2-15,-5 4 0 0,1-8-52 0,-1 4-12 16,5-4 0-16,0 1 0 0,0-5 0 0,0 1 0 15,4-4 0-15,0-1 0 16,0-2-48-16,4 2-13 0,4-6-3 0,-4-1 0 0,9 0 52 0,0 1 12 16,-1-1 0-16,1 1 0 0,3 3 0 0,-3 3 0 15,4-2 0-15,0 2 0 0,-5 5 0 0,5 3 0 16,-4 4 0-16,-1 0 0 0,1 0 20 0,-1 4 8 16,-3 3 0-16,-1 5 1 0,-4 2 2 0,-4 5 0 15,-4 3 0-15,0 5 0 0,-4-5 8 0,-5 8 1 16,5-4 1-16,-5 4 0 0,0-12-11 0,-3 8-2 0,-1-7-1 15,0 0 0-15,0-8-5 0,5 0-1 0,-1-4 0 16,1 1 0-16,3-1-33 0,1-7-8 0,-1 0 0 0,9 0-1 16,-4 0 21-16,4 0 0 0,-4-7 0 15,4-8 0-15,-4 0 0 0,8 0 0 0,0-3 0 0,5-1 0 16,-5 0-11-16,0 1 3 0,4 3 0 0,1 0 0 16,-1 7 8-16,5-3-13 0,-5 4 5 0,-4-1 8 15,5 5-10-15,-9 3 10 0,8 0 0 0,-8 0-9 16,0 0 9-16,13 0-8 0,-5 3 8 0,5 5-8 15,-5-8-42-15,0 7-8 0,-8-7-2 0,9 11 0 16,-1-7-148-16,-8-4-29 0,0 15-7 0,0-11-762 16</inkml:trace>
  <inkml:trace contextRef="#ctx0" brushRef="#br0" timeOffset="2373.3762">22750 3194 518 0,'0'0'46'0,"0"0"-37"16,0 0-9-16,0 0 0 0,0 0 314 0,0 0 61 15,0 0 12-15,0 0 2 0,-4 12-149 0,0-9-31 16,0 5-5-16,-5-1-2 0,5 4-110 0,-4 4-23 16,-1 8-4-16,-3 3-1 0,-5 4-8 0,4 11-3 15,-8-4 0-15,0 19 0 0,1-8-25 0,-6 12-6 16,-3-1-1-16,-5 12 0 0,-3 4-7 0,-5 7-2 16,0 0 0-16,0 0 0 0,4-4-12 15,5-3 11-15,-5-5-11 0,0 5 10 0,5-4-10 0,-1-12 8 16,-4 1-8-16,9-4 8 0,4-11 20 0,4-1 4 15,4-10 1-15,4-4 0 16,1-1-96-16,8-17-19 0,4-1-4 0,0-11-1 16,8-4-137-16,9-15-28 0,25-44-6 0,0-8-1 0</inkml:trace>
  <inkml:trace contextRef="#ctx0" brushRef="#br0" timeOffset="2618.6278">22851 3358 691 0,'0'0'61'16,"0"0"-49"-16,0 0-12 0,0 0 0 0,0 0 438 16,0 0 85-16,0 0 17 0,0 15 3 15,0 4-332-15,4 3-67 0,0 8-12 0,5 7-4 0,3 8-42 0,1-8-9 16,8 16-1-16,4 2-1 0,0 1-29 0,5 4-6 16,-1 0 0-16,4 3-1 0,-3-7-20 0,8 4-4 15,-5-8-1-15,9 4 0 0,0-12-14 0,4 1 0 16,0 3 0-16,0-7 0 0,-8 0 0 0,0 4 0 15,-5-4 0-15,9 4 0 0,-4 0-16 0,-4 3 4 16,-1-3 1-16,-3-1 0 16,-5-3-189-16</inkml:trace>
  <inkml:trace contextRef="#ctx0" brushRef="#br0" timeOffset="3550.3199">21094 3243 403 0,'0'0'36'0,"0"0"-36"0,0 0 0 0,0 0 0 0,0 0 296 0,0 0 53 16,-5 7 11-16,5-7 1 0,0 0-145 0,0 0-28 15,0 0-7-15,0 0-1 0,0 0-48 0,0 0-11 16,0 0-1-16,0 0-1 0,13 4-26 0,4 0-5 16,4 0 0-16,8-4-1 0,0 0-19 0,9-4-4 15,13 4-1-15,7-8 0 0,5-3-25 0,8 4-5 16,9-4-1-16,4-4 0 0,-4 0-11 0,-1 0-2 15,14-4-1-15,-1 4 0 0,-8 4-18 0,0 0 10 16,-9 3-10-16,-3 1 8 0,-10 3-8 0,-7-3 0 16,-9 7 0-16,-8 0 0 0,-5 0 0 0,-3 0 0 0,-1-8 8 15,-8 8-8-15,4 8 0 0,-8-8 0 0,-4 0 0 0,-9 0 0 32,-4 0-31-32,0 0 2 0,0 0 0 0,0 0 0 15,0 0-138-15,0 0-27 0,-9 0-6 0</inkml:trace>
  <inkml:trace contextRef="#ctx0" brushRef="#br0" timeOffset="9228.2528">21626 2602 1425 0,'-12'19'63'0,"12"-19"13"0,0 0-60 0,0 0-16 15,0 0 0-15,-9 3 0 0,1-3 121 0,8 0 22 16,0 0 4-16,-8 4 1 0,3-4 35 0,5 0 7 16,0 0 2-16,0 0 0 15,0 0-103-15,-8 7-20 0,0-7-4 0,3 8-1 0,5-4-8 0,5 11-1 16,3-4-1-16,5-4 0 0,3 12-18 0,9-1-3 16,1 9-1-16,3-5 0 0,0 4-18 0,5 0-4 15,-1-7-1-15,-3-1 0 0,-5 1-9 0,0 0 8 16,-4-8-8-16,0 0 8 0,-4-4-8 0,-5 1 0 15,-3-1-12-15,3-7 12 16,-3 4-175-16,-1-4-27 0,-4 0-6 0</inkml:trace>
  <inkml:trace contextRef="#ctx0" brushRef="#br0" timeOffset="9419.5849">22021 2542 2880 0,'0'0'128'0,"0"0"25"0,0 0-122 0,0 0-31 0,-9 0 0 0,1 0 0 16,-1 0 101-16,1 4 15 0,0 0 2 0,-1 7 1 16,-3 8-71-16,-5 7-13 0,0 7-3 0,-8 8-1 15,0 4-43-15,-5 3-8 0,1-3-1 0,0 0-1 16,3 3-34-16,-3-3-6 0,8-4-2 0,0 0-887 16,4-4-177-16</inkml:trace>
  <inkml:trace contextRef="#ctx0" brushRef="#br0" timeOffset="15947.4797">20712 3507 345 0,'-8'19'31'0,"3"-11"-31"16,1 3 0-16,4-11 0 0,-4 3 360 0,4-3 67 16,0 0 13-16,0 0 2 0,-4 8-196 0,4-8-39 15,0 0-8-15,0 0-2 0,0 0-124 0,0 7-25 16,0-7-4-16,0 0-2 0,0 8-10 0,4 3-3 15,-4-4 0-15,0 5 0 0,4-5-12 0,-4 8-2 16,4 0-1-16,-4 4 0 0,0-5-6 0,0 5-8 16,0 0 11-16,0-1-11 0,5-3 8 0,-5-4-8 15,8 4 0-15,-4 0 0 0,5-4 0 0,-5 1 0 16,4-5 0-16,1 1 0 0,-1-5 0 0,-4 1 0 16,9 0 0-16,-5-8 0 0,5 0 0 0,-1 1-9 0,1-9 9 0,-1 5-8 15,1-4 8-15,0-4-12 16,-1 0 12-16,-3 0-12 0,3-7-5 0,1 3-2 0,-1-3 0 15,1 3 0-15,4-11-9 16,-5 12-3-16,-3 3 0 0,3-4 0 0,1 8 1 0,-1 7 0 16,-3 0 0-16,-1 4 0 0,5 0 75 0,-5 12 15 0,0 2 4 0,-3 9 0 15,3 3 0-15,-4 4 0 0,0 3 0 0,1-3 0 16,3 0-52-16,-4 0-12 0,0 0 0 0,5-12 0 16,-1 1 0-16,5-8 0 0,4 0 0 0,4-7-919 15,4-8-186 1</inkml:trace>
  <inkml:trace contextRef="#ctx0" brushRef="#br0" timeOffset="16479.7928">23098 2606 1324 0,'0'0'118'0,"0"0"-94"0,0 0-24 0,0 0 0 16,0 0 284-16,0 0 52 0,0 0 10 0,0 0 2 15,5-8-180-15,-1 1-36 0,-4 7-7 0,4-4-1 16,-4 4-68-16,0 0-14 0,0 0-2 0,8 4-1 0,-8-4-14 0,5 11-2 15,3 4-1-15,0 7 0 0,-3 12-10 0,3-8-1 16,-4 11-1-16,5 0 0 0,-5-7-10 0,4 4 0 16,0-8 0-16,1-4 8 15,-1 4-8-15,5-7 0 0,-5-8 0 0,1 4 0 0,3-8 0 0,-3 5 0 16,3-12 0-16,1 0 0 0,-5 0 0 0,5 0 0 16,3-12-9-16,-3 5 9 0,4-8 0 0,0-4 0 15,4 1 0-15,-5-5 0 0,5-3-10 0,0-7 2 16,-4 3 0-16,4 0 0 15,4 4-107-15,0-4-21 0,-12 12-4 0,4 3 0 16,0 4-67-16,-1 3-13 0</inkml:trace>
  <inkml:trace contextRef="#ctx0" brushRef="#br0" timeOffset="18236.4127">20523 1331 1267 0,'0'0'112'0,"0"0"-89"0,-8 0-23 0,8 0 0 15,0 0 279-15,0 0 51 0,-4 8 10 0,4-8 3 16,-5 7-191-16,5 4-37 0,0-3-8 0,5 7-2 16,3 7-57-16,0-3-12 0,-3 10-3 0,7-10 0 15,1 7-25-15,4-4-8 0,-5 1 0 0,5-5 0 16,4 1-11-16,-4 0-5 0,-1-8-2 0,5 0-861 15,0-7-172-15</inkml:trace>
  <inkml:trace contextRef="#ctx0" brushRef="#br0" timeOffset="18365.4085">20884 1201 1497 0,'0'0'66'0,"0"7"14"0,0 4-64 0,-4-7-16 15,0 11 0-15,-1-4 0 0,1 8 339 0,-4 7 64 16,-1 0 13-16,-7 11 2 0,-1 12-291 0,0 3-59 15,0 4-11-15,-4 0-2 16,5-4-68-16,3-4-14 0,0 8-2 0,5-4-1363 0</inkml:trace>
  <inkml:trace contextRef="#ctx0" brushRef="#br0" timeOffset="19930.929">19257 1231 1036 0,'0'0'46'0,"0"0"10"15,0 0-45-15,-5-4-11 0,-3-4 0 0,4 1 0 0,0 3 196 0,-5 0 36 16,5 1 8-16,-4-5 2 0,-5 1-29 0,9 3-5 16,-9 4-2-16,5-7 0 0,4-1-114 0,-5 4-22 15,1 4-5-15,-5-7-1 0,5 7-51 0,0 0-13 16,-5 0 0-16,0 0 0 0,1 7 40 0,-5 5 4 15,0-1 2-15,1 7 0 0,-10 9-30 0,14-1-7 16,3 3-1-16,1 5 0 0,0 3-8 0,-1 0 0 16,1 1 0-16,8-8 0 0,4 3 0 0,9 4 0 15,12 1 0-15,4-12-11 0,5-4 11 0,3-3-8 16,5-4 8-16,5-12-8 0,-1 5-12 0,4-1-3 16,0-14 0-16,-12 3-865 15,0-3-174-15</inkml:trace>
  <inkml:trace contextRef="#ctx0" brushRef="#br0" timeOffset="20876.5035">19957 2662 633 0,'0'0'56'0,"0"0"-44"0,0 0-12 0,-4 0 0 0,0-8 296 0,-1 8 58 16,1-11 11-16,-4 3 3 0,4 8-141 0,-5-11-28 15,5 4-6-15,-4-4-1 0,-1 3-102 0,1 1-21 16,-5 3-4-16,1-3-1 0,-1 7-51 0,-4 0-13 16,-4 3 0-16,0 12 0 0,-4 4 35 0,4 3 4 15,0 4 1-15,-8 8 0 0,0 3-40 0,-1 0 0 16,9 1 0-16,5-5 0 0,3-3 0 0,5 7 0 15,3-11 0-15,5-7-12 0,9 0 12 0,-1-1-13 16,9-14 5-16,4 0 8 16,8-8-29-16,1 0 1 0,3-7 1 0,1-4 0 0,-5-7 27 0,5-1 0 0,-5-3 0 15,-4-7 0-15,0-1 0 0,-4-3 0 0,0 0 0 0,0-15 0 16,-4 3 0-16,-4-7 0 16,3 0 0-16,-7 15 0 15,8-7-56-15,-5-1-7 0,1 5-1 0,-5-1 0 0,0 8 52 0,1 11 12 0,-5 3 0 0,-4 5 0 16,0 18 0-16,0 15 0 0,-4 11 0 0,-5 18 0 15,-3 20 48-15,3 3 13 0,1 11 3 0,0 15 0 16,4-18-32-16,-1-1-7 0,5-3-1 0,0-8 0 16,9-7-97-16,-1 0-20 0,0-15-4 0</inkml:trace>
  <inkml:trace contextRef="#ctx0" brushRef="#br0" timeOffset="31681.6385">22029 4726 806 0,'0'8'72'0,"-4"-1"-58"16,4-7-14-16,0 0 0 0,-4-4 259 0,4 4 49 0,-5-3 9 0,5 3 3 16,-4-8-205-16,4 8-41 0,0 0-8 0,0-7-2 15,4-1 0-15,5-3 0 0,-1 0 0 0,5 0 0 16,3-1-51-16,5 1-13 0,-4-4 0 0,8 4 0 16,1-4 0-16,-5 0 0 0,-5 4 0 0,5 4 0 0,0-4 27 0,-8 11 2 15,-1 3 1-15,-3 5 0 0,-1-5 2 0,-4 5 0 16,1 3 0-16,-5 4 0 0,-13 4 14 0,0-1 3 15,-3 12 1-15,3-15 0 16,-8 4-27-16,0 3-6 0,0-3-1 0,-4-1 0 0,4 1-16 0,-4 0 0 16,4-5 0-16,-4 5 0 0,4-4 0 0,4-4 0 15,4 0 0-15,1-3 0 0,-1 3 0 0,5-11 0 16,-1 0 0-16,9 0 0 0,0 0 31 0,0 0 2 16,-4 0 1-16,0-11 0 15,4-4-54-15,4 0-12 0,0-4-1 0,1 1-1 0,7-5 34 0,1-3 0 16,4 4 0-16,-1-8 0 0,5 4 0 0,0 4 0 15,4-1 0-15,-4 1 0 0,0 7 0 0,0 0 0 16,0 8 0-16,-4 3 0 0,0 4 0 0,-9 4 0 16,1-1 0-16,-5 12 0 0,0 0 14 0,0 4 10 0,-4-1 1 15,0 1 1-15,0 3 14 0,-4 5 4 0,-4-5 0 0,-5 8 0 16,-4-8-6-16,-4 8-1 0,0-8 0 0,0 4 0 16,0-14-20-16,5 2-4 0,-1-2-1 15,0-5 0-15,4-3-2 0,-3 3-1 0,-1-7 0 16,0 0 0-16,5-7-9 0,-1-1 0 0,0 5 0 0,1-9 0 15,-5-2-12-15,9 2-4 0,-1-3 0 0,1-3-1 16,4-1-24-16,0 1-5 0,4-5-1 16,0 1 0-16,4-1 24 0,4 5 5 0,0-1 1 0,5 8 0 15,0 0 6-15,3 7 2 0,1-7 0 0,4 11 0 16,4-4-23-16,0 4-5 0,1 4-1 0,3-4 0 16,-4 4-72-16,0 3-14 15,5 4-4-15</inkml:trace>
  <inkml:trace contextRef="#ctx0" brushRef="#br0" timeOffset="34510.5817">22423 4834 518 0,'0'0'23'0,"0"0"5"0,0 0-28 0,0 0 0 0,0 0 0 16,0 0 0-1,0 0 204-15,0 0 35 0,0 0 7 0,0 0 2 0,0 0-118 0,4-4-23 0,-4 4-5 0,9-3-1 16,-5-1 8-16,-4 4 2 0,0 0 0 0,0 0 0 16,8 0 2-16,-8 0 1 0,0 0 0 0,0 0 0 15,0 0-21-15,0 0-4 0,0 0-1 0,0 0 0 16,0 0-22-16,0 0-5 0,0 0-1 0,0 0 0 16,0 0-17-16,0 0-4 0,0 0-1 0,0 0 0 15,0 0-13-15,0 0-2 0,0 0-1 0,0 0 0 16,0 0-7-16,0 0-2 0,0 0 0 0,5 0 0 15,3 4-2-15,-4 7-1 0,4 0 0 0,-3 8 0 16,-1-1 2-16,4 8 0 0,-4 8 0 0,1 11 0 16,3-1 2-16,-4 1 1 0,0 0 0 0,1 0 0 0,-1-4 1 15,-4-4 0-15,4 0 0 0,0-3 0 0,0-8-16 0,1 0 0 16,-1-8 0-16,4 1 0 0,1-4 0 0,-1-8 0 16,0 1 0-16,5-8 0 0,0 0 0 0,-1-4 0 15,5-7 0-15,4-4 0 0,-4-4 0 0,-1-7 0 16,1-7 0-16,4-4 0 0,-4-1 0 0,0-6 0 15,8-5 8-15,0-3-8 0,-4 4 0 0,0-1-8 16,-4 1 8-16,-5 7-13 16,-3 7-46-16,3 8-9 0,-3 4-1 0,3 7-1 15,-3 11-160-15</inkml:trace>
  <inkml:trace contextRef="#ctx0" brushRef="#br0" timeOffset="35621.2825">20196 556 172 0,'0'0'8'0,"0"0"1"0,0 0-9 0,0-7 0 16,0-1 0-16,0 4 0 0,0-3 223 0,0-1 42 16,0 8 9-16,0-7 2 0,0 3-98 0,-4-3-19 15,4-4-4-15,-4 11-1 0,4-8-19 0,-4-3-4 16,-1 4-1-16,5 7 0 0,-4-8-7 0,0 4-2 15,0-3 0-15,-5 7 0 0,5-8-37 0,-4 5-8 0,-1-5-2 0,1 8 0 16,-5-7-22-16,1 3-5 16,3 0-1-16,-7 1 0 0,-1 3-12 0,0 0-2 0,-4 0-1 0,0 7 0 15,-4-3-11-15,0 3-3 0,-9 12 0 16,5 0 0-16,-5-1-8 0,1 8-1 0,-1 4-8 16,1 15 12-16,-1 11-2 0,5 0-1 0,-1 14 0 0,5-6 0 15,9-5-1-15,7-3-8 0,5-4 12 0,12-3-4 16,5-8-8-16,8-4 0 0,0 0 9 0,4-18-9 15,9 7 0-15,-1-7 0 0,5-4 0 0,4 0 0 16,0-15 0-16,4 0 0 0,0 0 0 0,17-12 0 16,-9-6 0-16,-3-1 8 0,-9 4-8 0,0-15 0 15,-9 4 0-15,1-3 8 0,-1-9-8 0,-3-3 0 0,-9-3 0 0,-9-5 0 16,1 1 0-16,-5-16 8 0,-4 8-8 0,-4 19-16 16,-4-8 4-16,-4 1 0 15,-5-1-4-15,-8 15-2 0,0-7 0 0,-4 18 0 0,-13-7 9 0,-12 15 9 16,0 4-13-16,-1 7 5 0,-3 7 8 0,4 4 8 15,-9 8-8-15,4 7 11 0,1 0-11 0,3 4 0 16,9 0 9-16,5 3-9 16,7 4-108-16,14-10-25 0</inkml:trace>
  <inkml:trace contextRef="#ctx0" brushRef="#br0" timeOffset="38393.7462">3428 2166 576 0,'-12'-37'51'0,"3"29"-41"0,5-10-10 0,4 6 0 16,-8-6 205-16,8-1 39 0,8 0 8 0,-8 1 2 15,4 3-121-15,5 4-24 0,-5-8-5 0,4 4 0 16,9 4-34-16,-5 0-6 0,5 3-2 0,-4 1 0 16,4 3 2-16,-5 0 0 0,5 4 0 0,-4 4 0 15,-1 7-16-15,5-7-2 0,-5 4-1 0,1 3 0 16,4 4-25-16,-17 3-4 0,4-10-2 0,4 10 0 16,-8-10-1-16,0 10 0 0,-12-3 0 0,3 8 0 15,1-1 7-15,-13 4 0 0,0-7 1 0,-4 7 0 16,0-15-13-16,4 4-8 0,0-4 8 0,0-3-8 0,4-5 0 15,-4-3 0-15,9-3 0 0,3-1-8 0,-3-7 8 0,3-8-13 16,1-3 5-16,8-4 8 0,0-8-21 0,0 4 3 16,0-7 1-16,4 0 0 0,9 11 33 0,-13-4 6 15,12 7 2-15,-3 5 0 16,3-1-49-16,-3 8-10 0,3 0-1 0,-8 11-1 0,-4 0 59 0,0 0 12 16,13 4 2-16,-9 11 1 0,4 3-46 15,-3-7-10-15,-1 15-1 0,-4-7-1 16,-4 0 21-16,4 7 10 0,-5-8-1 0,5 5 0 0,-8-5-1 0,4 1-8 15,4-4 12-15,-8-8-4 0,8-7-8 0,0 0 0 16,0 12 9-16,0-12-9 16,0 0-45-16,0 0-14 0,0 0-2 0,0-12-1 15,8 5-157-15,-8-12-31 0</inkml:trace>
  <inkml:trace contextRef="#ctx0" brushRef="#br0" timeOffset="38635.7391">3416 2211 576 0,'0'0'51'0,"0"0"-41"0,0 3-10 0,0-3 0 0,0 0 247 0,0 0 47 0,0 0 10 0,0 0 1 16,0 0-130-16,0 0-27 0,0 0-4 0,0 0-2 16,0 0-28-16,0 0-6 0,0 0 0 0,0 0-1 15,0 0-43-15,0 0-9 0,0 15-2 0,0 4 0 16,0 3-6-16,-9 12-2 0,5-4 0 0,-13 14 0 16,5 1-12-16,-5 11-2 0,-8 0-1 0,-1 11 0 15,6 4-8-15,-14-8-2 0,5 0 0 0,-5 5 0 16,5-5-9-16,-1-11-3 0,1 0 0 0,0-3 0 0,8-1-8 15,4-11 8-15,0-7-8 0,9-4 8 0,-1 0-16 16,9-7-4-16,0-12-1 0,0 5 0 16,5-9-139-16,7-3-27 15,1-3-5-15,8-16-624 0,0 0-124 0</inkml:trace>
  <inkml:trace contextRef="#ctx0" brushRef="#br0" timeOffset="38815.744">3600 2147 2030 0,'0'0'90'0,"0"0"18"0,0 0-86 0,0 19-22 16,-8 0 0-16,8 3 0 0,0 0 159 0,8 8 27 16,0 4 6-16,5 3 0 0,12 11-79 0,-8 1-16 15,8 10-3-15,5 5-1 0,-1 7-40 0,4-4-8 16,1 3-1-16,4 1-1 0,-1-7-27 0,-3-8-4 16,0-1-2-16,3-2 0 15,1-5-50-15,4-3-11 0,0-4-1 0,4 0-1340 16</inkml:trace>
  <inkml:trace contextRef="#ctx0" brushRef="#br0" timeOffset="39502.4182">6272 1834 633 0,'-9'0'56'0,"5"0"-44"15,0 0-12-15,-4 0 0 0,3 0 362 0,5 0 70 16,0 0 15-16,0 0 2 0,-8 0-271 0,4 0-54 0,4 0-12 0,0 0-1 15,-4 0-85-15,-1 11-17 0,1-3-9 0,0 3 10 16,4 4-10-16,-8 0 0 0,3 0 0 0,-11 3 0 16,16 1-12-16,-13-8-2 0,0 4 0 0,5-4 0 15,4-3 0-15,0-5 0 0,-5 5 0 0,5-8 0 16,-4 0 14-16,4 0 0 0,-1 0 0 0,5-11 0 16,0 3 0-16,0-3-12 0,0-8 12 0,0 1-12 15,5-5 12-15,7 1-12 0,-8 4 12 0,5-1-12 16,-1 0 38-16,13-3 8 15,-8 7 2-15,-5 0 0 0,5 4-61 0,-1 0-12 0,-3 3-3 0,7 1 0 16,-16 7 40-16,13-4 0 0,-5 8 0 0,1 3 12 0,-5 1 12 0,-4 3 4 16,-4 8 0-16,4-8 0 0,-9 4 1 15,1 3 1-15,0 1 0 0,3 0 0 0,-11-8 8 0,3 7 2 16,0-3 0-16,-3 0 0 0,3 0-32 0,-4-8-8 16,9 5 0-16,-5-5 0 0,1-7 10 0,3 4 1 15,9 3 0-15,-8-7 0 0,4 0-11 0,-5-7-16 16,9 3 4-16,0-3 1 15,0-8-28-15,0 4-5 0,13-1-2 0,0-6 0 16,-1-1-106-16,1 1-22 0,3 3-4 0,10 3-1 16,-10 1-18-16,-3 4-4 0,0-4-1 0</inkml:trace>
  <inkml:trace contextRef="#ctx0" brushRef="#br0" timeOffset="39742.9313">6175 1920 172 0,'0'0'16'0,"0"0"-16"0,0 0 0 0,0 0 0 0,0 0 288 0,0 0 54 0,0 0 11 0,9 7 3 16,-9-3-59-16,0 4-11 0,4 3-2 0,-4 4-1 15,-4-4-85-15,-5 4-17 0,5 11-3 0,-17 11-1 16,4 4-117-16,-4 11-24 0,0 4-5 0,-8 11-1 16,8 4-9-16,-13 4-1 0,5 7-1 0,-4 11 0 15,7-11-11-15,-3 3-8 0,0-6 9 0,-1-1-9 16,5-7 8-16,4-8-8 0,-4 0 0 0,8-3 0 15,-4-15 0-15,13-8-10 0,0-3 0 0,-1-12 0 16,9-3-95-16,-4-4-19 0,4-15-4 0,0 0-765 16,21-15-153-16</inkml:trace>
  <inkml:trace contextRef="#ctx0" brushRef="#br0" timeOffset="39955.0625">6314 1953 2649 0,'-13'19'117'0,"9"-8"25"0,4-3-114 0,0 3-28 16,0 8 0-16,4-1 0 0,9 8 108 0,-1-3 16 16,5 10 4-16,0 12 0 0,8 0-52 0,4 3-9 15,-4 8-3-15,9 15 0 0,0-4-51 0,-1 15-13 16,1 0 0-16,3 0 0 0,-7-8 8 0,-1-3-8 16,1-4 11-16,-1-3-11 0,-4-9 0 0,4-6 0 15,-8-4 0-15,5-1-12 16,-1-6-93-16,4-5-19 0,-16-3-3 0,3-11-1229 0</inkml:trace>
  <inkml:trace contextRef="#ctx0" brushRef="#br0" timeOffset="40613.5483">4523 999 460 0,'0'0'41'0,"0"0"-33"16,-4 0-8-16,-1-7 0 0,5 7 166 0,0 0 31 15,0 0 7-15,0 0 0 0,0 0-38 0,9-7-8 16,-5-5-2-16,13 1 0 0,-5 4-80 0,5-4-17 0,0-8-3 15,0 0-1-15,4 1 7 0,-5 3 2 0,5 4 0 16,0-8 0-16,-4 8 0 0,0 3 0 0,-5 8 0 0,-3-7 0 16,8 7 0-16,-17 7 0 0,4-3 0 0,-4 11 0 15,-4 4-56-15,-5 7-8 0,-3 3 0 0,3 1-10 16,-12-4 21-16,5 8 4 0,-5-15 1 16,8 10 0-16,-12-10-8 0,8 0-8 0,-4-4 11 0,4-4-11 15,1 0 8-15,3-4-8 0,0 1 0 0,5-8 0 16,0 0 0-16,3-8 0 0,-7 8 0 0,12-11 0 15,-9-4 0-15,5 4-9 0,0-8 1 0,4-7 0 16,0 8-1-16,4-12 0 0,0 4 0 0,5-11 0 16,-9 10-2-16,4-2 0 0,4-5 0 0,-3 12 0 15,3 3-2-15,0 4-1 16,1 4 0-16,3 4 0 0,-12 7 14 0,9 0-12 0,-1 0 12 0,5 7-12 0,-5 4 12 16,5 4 0-16,-5 4 0 0,-4-1 0 0,5 1 26 0,-1-8 2 15,0 8 0-15,-8-1 0 0,5-10-40 0,3 11-7 16,-8-16-1-16,0 12-1 0,0-15 1 0,0 0 1 15,0 0 0-15,0 0 0 16,0 0-209-16,0 0-41 0,0 0-9 0,-21-7-2 0</inkml:trace>
  <inkml:trace contextRef="#ctx0" brushRef="#br0" timeOffset="40886.3232">4586 962 518 0,'0'0'46'0,"0"0"-37"16,0 0-9-16,0 0 0 0,0 0 239 0,0 0 45 15,0 0 10-15,0 0 2 0,0 0-72 0,0 0-13 16,0 0-3-16,0 0-1 0,0 0-68 0,0 0-14 0,0 8-2 0,0-8-1 16,0 0-51-16,4 11-11 0,-8 7-1 0,4 1-1 15,0 7-30-15,0 11-5 0,0 1-2 0,-9 6 0 16,5 5-3-16,4 14-1 0,-12-7 0 0,7 11 0 16,-7 4-3-16,-5-8-1 0,4-7 0 0,1 8 0 15,-5-16-5-15,4 4 0 0,-8-7-8 0,5 3 12 16,-1-14-12-16,4-4 8 0,1 0-8 0,3-4 0 15,-3-8 0-15,3-10-21 0,5 3 3 0,4-4 1 16,0-7-163 0,0 0-32-16,0 0-6 0,0-18-955 0</inkml:trace>
  <inkml:trace contextRef="#ctx0" brushRef="#br0" timeOffset="41069.851">4770 925 748 0,'0'0'67'0,"0"0"-54"16,0 0-13-16,0 0 0 0,0 7 405 0,0 5 79 15,0-5 15-15,0 4 3 0,4 8-291 0,1-1-59 16,3 1-11-16,5 0-2 0,3 14-67 0,10 1-14 16,-10 7-2-16,5 0-1 0,4 4-19 0,5 7-4 15,8-4-1-15,-5 4 0 0,-4 4-15 0,9 0-4 16,-8 0 0-16,-9-11 0 0,0 3-12 0,-5-3 9 16,9 0-9-16,-12-8 8 0,4 0-17 0,-5-7-4 15,5 4-1-15,-4 3 0 16,-9-15-200-16,4 4-40 0</inkml:trace>
  <inkml:trace contextRef="#ctx0" brushRef="#br0" timeOffset="43413.3141">7056 3355 1267 0,'-21'15'56'0,"13"-8"12"0,-1-3-55 0,-3 3-13 0,-5-3 0 0,0 0 0 15,5-1 170-15,-1-3 31 0,5 0 7 0,-1 0 0 16,9 0-76-16,0 0-15 0,-4-7-3 0,4-4-1 16,0 0-55-16,0-4-11 0,8-4-3 0,1 8 0 15,3-8-11-15,-7 1-2 0,3-1-1 0,9 8 0 16,-13 3-30-16,8-3-13 0,-3 4 1 0,-1 7 0 16,1-8 60-16,-1 16 13 0,-8-8 3 0,0 0 0 0,0 0-52 0,0 11-12 15,-4 8 0-15,0 7 0 16,-5-8 0-16,-3 5 0 0,3-1 0 0,-12 0 0 0,0 1 27 0,0-1 2 15,5 4 1-15,-1-15 0 0,0 4 3 0,0-4 1 16,5 1 0-16,3-5 0 0,9-7-34 0,-4 7 0 16,4-7 0-16,0 0 0 15,0 0-21-15,0 0-11 0,0 0-3 0,4-14 0 16,5 2 5-16,3-14 1 0,5 4 0 0,4-4 0 0,0 0 14 0,0 3 3 16,4-3 1-16,0 0 0 0,-12 8 11 0,4-1-13 15,-5 8 5-15,-3-4 8 0,-1 7-9 0,-4 5 9 16,-4 3 0-16,0 0 0 0,0 0 0 0,0 0 20 15,-4 11-2-15,-4 8-1 0,-5 7-17 0,5-8 8 16,-13 5-8-16,4 3 0 0,0-4 58 0,0 0 5 16,5-3 1-16,-1-4 0 0,1 0-64 0,-1 0-24 15,5-15 0-15,8 0 1 0,0 0 37 0,0 0 7 16,0 0 2-16,4-8 0 16,8-3-169-16,1-7-34 0,4-1-6 0</inkml:trace>
  <inkml:trace contextRef="#ctx0" brushRef="#br0" timeOffset="43712.0561">7442 3068 3110 0,'0'0'68'0,"0"0"15"0,0 0 2 0,0 0 3 0,0 0-71 0,0 0-17 0,-9 0 0 0,9 0 0 0,0 0 55 0,0 0 7 15,0 7 2-15,0 12 0 0,9-12-52 0,-5 16-12 16,-8 3 0-16,8 0 0 0,4 4 10 0,-3-4-1 16,7 0 0-16,1 4 0 0,-1-8-9 0,9 0 0 15,0-7 0-15,0 8 0 0,4-12 0 0,-12 0 0 16,8-7 0-16,-4 7 0 0,-5-11 0 0,9 0 0 16,-12-11 0-16,12 3 0 0,-13-10 0 0,5-1 0 15,-5-3 0-15,5-8 0 0,-5 0 0 0,5-7 0 16,-5-8 0-16,0 0 0 15,5 4-98-15,-5 0-22 0,1 0-4 0</inkml:trace>
  <inkml:trace contextRef="#ctx0" brushRef="#br0" timeOffset="44501.3645">7413 2937 1868 0,'0'0'83'0,"0"0"17"0,0 0-80 0,0 0-20 0,0 0 0 0,0 0 0 16,0 0 160-16,0 0 28 0,0 0 5 0,0 0 2 15,0 0-94-15,0 0-18 0,0-7-4 0,4-8-1 16,0 0-34-16,0-7-6 0,-4-1-2 0,0-10 0 16,4-8-16-16,-4-4-3 0,-4-11-1 0,0 15 0 15,-4 0-4-15,-5-7 0 0,0-4-1 0,1-4 0 16,-9 0-11-16,0-8 12 0,0 1-12 0,-13-26 12 15,1 22-12-15,-1-1 0 16,1 16 0-16,-5-4 0 0,4 12 12 0,-8 6-2 0,5 5-1 0,-5 3 0 0,-4 8 15 0,8 3 2 16,0 12 1-16,-4-8 0 0,4 11-2 0,5-3 0 15,-1 7 0-15,1 0 0 0,8 0-13 0,8 0-2 16,-13 0-1-16,18 0 0 0,-5 0-9 0,9 0 0 16,8 0 0-16,0 0 0 0,-5 0 0 0,5 0 0 15,0 0 0-15,0 0 0 0,0 0 0 0,0 0 0 16,0-12-9-16,0 12 9 15,0 0-25-15,0-7-2 0,0-1 0 0,0-3 0 16,0 0-18-16,0 4-4 0,0-5-1 0,-8-2 0 16,8 2-206-16,8-6-40 0,-8-8-9 0,0 7-2 0</inkml:trace>
  <inkml:trace contextRef="#ctx0" brushRef="#br0" timeOffset="44823.8398">6691 1275 2649 0,'0'0'117'0,"0"0"25"0,0 0-114 0,0 0-28 0,0 0 0 0,-8 0 0 16,4-7 108-16,4 7 16 0,-5 0 4 0,1 0 0 16,4 0-55-16,0 0-10 0,-8-4-3 0,-1 4 0 15,5 0-44-15,-4 4-16 0,-1 3 9 0,5 1-9 16,-8 3 0-16,-1 8 0 0,0-1 0 0,1 1 0 15,3 14 0-15,1-3 0 0,-4-4 0 0,3 4 0 0,1-4 0 0,4-7 0 16,4 3 0-16,0 0 0 0,0-3 0 0,0 0 0 16,0-1 0-16,0-6 0 0,0 2 0 0,0-2-9 15,0 6 0-15,8-10 0 0,-4 10 9 16,5-6 0-16,-1-1 0 0,4 4 0 0,-3-4 0 16,3 4 0-16,5 3 0 0,4-3 0 0,0 4 8 0,0-4 0 15,0 3 0-15,4 1 0 16,5-11-138-16,-1 3-27 0,-8-4-6 0</inkml:trace>
  <inkml:trace contextRef="#ctx0" brushRef="#br0" timeOffset="50178.2959">21874 4804 514 0,'-4'-26'23'16,"4"26"5"-16,0 0-28 0,0 0 0 0,0 0 0 0,0 0 0 15,0 0 172-15,0 0 30 0,-9 8 6 0,-3-8 0 16,3 3-86-16,1 1-18 0,8-4-3 0,0 0-1 0,-9 4 0 0,9-4 0 15,0 0 0-15,0 0 0 16,0 0-23-16,0 0-5 0,0 0 0 0,0 0-1 0,9 0-11 0,3-4-1 16,-3-3-1-16,3-4 0 0,5 3-5 0,-4-3-1 15,3-4 0-15,1 0 0 0,0 0-3 0,4-7-1 16,-4 3 0-16,4-3 0 0,4-12-6 0,0-3-2 16,0 0 0-16,5 0 0 0,-1-1-12 0,-4-3-2 15,0 8-1-15,-8-1 0 0,8 1-13 0,0-5-2 16,5 5-1-16,-1-12 0 0,0 4-9 0,5-4 0 15,-5 4 0-15,13-14 0 0,-8 6 0 0,-1 1 0 16,-3 7 0-16,3 0 0 0,-3 0 0 0,-1 3 0 16,-4 9 8-16,0-1-8 0,1 4 8 0,-10-4 0 15,1 7 0-15,0 1 0 0,0-4 5 0,-9 7 1 16,0 1 0-16,1-8 0 0,-5 3 5 0,0 1 1 0,-4 0 0 16,0-1 0-16,0 1-2 0,-4 3 0 15,0-7 0-15,0 8 0 0,-1-1-6 0,-3 0 0 0,0 1-1 16,-1-1 0-16,-3-7-11 0,-1 7 0 0,5 1 0 0,-9-1 0 15,0 0 0-15,0 1 0 0,1-1 0 0,-1 4 0 16,-4 0 0-16,0 0 0 0,4 4 0 0,-4-4 0 16,4 4 0-16,-4-4 8 0,0 4-8 0,5 0 0 15,-5-4 0-15,0 0 8 0,-4 8-8 0,-1-12 0 16,1 8 9-16,0 3-9 0,-4-7 10 0,-1 4-10 16,5 0 10-16,0 4-10 0,-9 7 10 0,1-8-10 15,-5 8 0-15,0 0-18 0,1 0 2 0,-1 8 1 16,-4-8 27-16,4 7 6 0,-4 4 1 0,0-11 0 0,0 8-19 15,-4 3 8-15,-4-4-8 0,8-3 0 0,8 0-11 16,-3 0-9-16,3 3-1 0,-4-7-1 16,9 4 52-16,-5-4 10 0,1 0 3 0,4 0 0 15,-1-4-29-15,5 4-6 0,0 0 0 0,0 0-8 0,0-7 18 0,4 3-3 16,0 4-1-16,0-4 0 0,-5 0-14 0,1-3-8 16,0-1 8-16,0 5-13 0,0-5 13 0,0 1 8 15,-5-4 0-15,5 3-8 0,4 1 0 0,0-4 0 16,0 3 0-16,-4-3-9 0,4 0 9 0,-4 0 0 15,4-4 10-15,-4 3-10 0,-5-10 0 16,5 7 0-16,4-3 0 0,-4 3 0 0,4 3 0 0,0-6 0 16,-4-8 0-16,4 7-10 15,0-7 10-15,-4 4 0 0,8-1 0 0,-8 1 0 0,8 3 0 0,0 1 0 16,1-8 0-16,-1 7 8 0,0 0-8 0,-4-7 0 16,0 0 0-16,0 4 0 0,-4-4 0 0,0-12 0 0,0 1 0 15,0 0 0-15,-1-8 0 0,5 8 0 0,-4-8 0 16,0-3 8-16,0 3-8 0,4 0 0 0,-4 8 0 0,4 0 0 15,0 0 0-15,0-1 0 0,4 1 0 0,0 0 0 16,1 3 0-16,3-3 0 0,0-8 0 0,5 0 0 16,0 4 0-16,-1-11 0 0,5 4 0 0,0 3 0 15,0-7 0-15,-1 11 0 0,5-4 0 0,-4 8 0 16,0-8 0-16,4 8 0 0,-4 0 0 0,0-1 0 16,-5 1 0-16,5-8 0 0,-4 8 0 0,-1 0 0 15,1 0 0-15,4 11 0 0,-5-1 0 0,1 5-8 16,0 0 8-16,-1 3 0 0,-3 8 0 0,7-8 0 15,-7 8 0-15,8-7 0 0,-5 10 0 0,5-3 8 16,0 7-8-16,4 4 0 0,0 0 0 0,0 0 0 0,0 0 0 16,0 0 0-16,0 0 0 0,0 0 0 0,0 0 0 0,0 0 0 15,8-4 0-15,-8 4 0 0,9-7 0 0,-9 7 0 16,0 0 0-16,0 0 0 16,0 0-101-16,0 0-22 0,0 0-4 0,0 0-854 15,-9 7-171-15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14:08.37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1910 5766 921 0,'0'0'82'0,"-4"0"-66"16,-1 0-16-16,-3 4 0 0,4-4 268 0,-9 0 51 16,1 0 9-16,8 0 3 0,-9 0-147 0,13 0-30 15,-13 0-6-15,9 0 0 0,-8-4-64 16,3 4-13-16,9 0-3 0,-4 4 0 0,0-8-24 0,-9 4-4 15,5 0-2-15,4 0 0 0,4 0-7 0,-13-4-2 16,0 0 0-16,1 1 0 0,8-1-4 0,-13-4-1 16,4 1 0-16,-3 3 0 0,-5-7-5 0,0 0-2 15,-5 0 0-15,1 0 0 0,-4 3-17 0,0 1 0 16,8-1 8-16,-9 1-8 0,5 3 0 0,-4 4 0 16,4 0 0-16,-1 0 0 0,5 0 0 0,-4 0-9 15,8 0 9-15,5 4 0 0,-5 3 0 0,5-3-8 16,-5 3 8-16,4 1 0 0,13-4 0 0,-12-1 0 15,7 5 0-15,-7-5-8 0,12 5 8 0,-9-1 0 16,5 1 0-16,0-1 0 0,-9-7 15 0,13 8 8 0,0 3 1 16,0 4 1-16,0-4-40 0,0 8-8 0,0 7-1 15,5 11-1-15,-5 4 25 0,8 7 0 0,-8 12 0 16,4 3-8-16,-4 12 8 0,0 14 0 0,0 12 0 0,-4 18 0 16,4-11 0-16,-8 4 0 0,3 15 0 0,5 11 0 15,-8-15 0-15,4 0 0 0,4 3 0 0,-8 12 0 16,8-7 0-16,0-5 0 0,0-6 0 0,0 14 0 15,0-19 0-15,8 1 8 0,-8-4-8 0,0 7 0 16,0-7 0-16,0 0 8 0,-8 3-8 0,8 4 0 16,0-14 20-16,-5-1 0 0,1 4 0 0,-4 11 0 15,4-7-20-15,-9-8-18 0,9-3 3 16,-9 3 1-16,1-10 14 0,3-5 0 0,5-7 0 0,0 0 0 16,-9-11 8-16,5-12-8 0,4-3 0 0,4-3 0 0,-13-9 11 0,9-6-11 15,4-5 10-15,-9-7-10 0,5-4 13 0,4-3-3 16,0 0-1-16,0-8 0 0,0-4-9 0,4 1 8 15,-4-1-8-15,9-3 8 0,-9 0-8 0,0-4 0 16,0 0 0-16,-9 7 0 0,9-7 0 16,-4 8 0-16,4-1 8 0,-8 4-8 0,4 0 0 0,0 1 0 15,4-1 0-15,-9 0 0 0,5 4 9 0,-4-4-9 16,3 0 10-16,5 8-10 0,0-8 19 0,-4 4-3 16,4-4 0-16,0 4 0 0,4-4 1 0,-4 0 0 15,5-3 0-15,3-1 0 0,9-3-2 0,-1 4-1 16,-3-5 0-16,4 5 0 0,8-8-14 0,0 0 0 15,5 3-12-15,11-6 12 0,6-5 0 0,-5-3 0 16,4 4 0-16,8-1 0 16,1 1-10-16,3-1 2 0,10 5 0 0,-6-5 0 0,6 1 16 0,-6-1 4 0,-7 1 1 0,0-1 0 15,-9-3-13-15,-4 4 0 0,0-1-9 0,-13 4 9 16,-4 4 0-16,-8 0 0 0,-5-3 0 16,5-1 10-1,-13 4-264-15,-4 0-53 0</inkml:trace>
  <inkml:trace contextRef="#ctx0" brushRef="#br0" timeOffset="9157.9314">2120 11218 1933 0,'-5'-22'85'0,"5"22"19"0,0 0-84 0,0 0-20 0,0 0 0 0,0 0 0 16,0 0 92-16,0 0 13 0,0 0 3 0,0 0 1 15,0 0-67-15,0 0-14 0,0 7-2 0,5 4-1 16,-5 8-16-16,12 3-9 0,1 4 10 16,-1 8-10-16,5 3 0 0,-4 0 0 0,16 12 0 0,0-4 0 15,1-8 0-15,-1-19 0 0,0 1 0 0,1-4 0 16,12 0 0-16,0-8 0 0,0-3 0 0,0-8 0 16,0 1 0-16,16-9 0 0,-3-3 0 0,3-3 0 15,-7-4 0-15,12-1 14 0,-13-7-1 0,13 1 0 16,-13-5 1-16,1 0 0 0,7-7 0 0,-12 8 0 15,-4-1-3-15,0 1-1 0,0-1 0 0,-12 4 0 16,3 12-10-16,5 3 12 0,-13 0-12 0,4 8 12 16,5 7-12-16,-5 7 0 0,1 8 0 0,-5 7 0 0,4 4-16 15,1 4 5-15,-1 4 1 0,9 3 0 0,-9 0 10 0,13-7 0 16,-13 4 0-16,13-5 0 0,-12 1 0 0,12-7 0 16,-13-8 0-16,13-4 0 0,0 0 9 0,-4-7 1 15,12-8 0-15,4 0 0 0,-7-7 11 16,7-4 3-16,-12-4 0 0,17-3 0 0,-17 0-4 0,8-4 0 15,-8-4 0-15,8 0 0 0,-12 0-32 0,4 0-8 16,8 1 0-16,-8 6-1 0,0-3 42 0,-8 11 9 16,4 0 2-16,-1 8 0 0,1 7-32 0,4 7 0 15,0 4 0-15,4 4 0 0,0 4 0 0,5 3 0 16,-5 8 0-16,-4-4 0 0,12 8 0 0,1-1 20 16,8-3-2-16,8 0-1 0,0-4-9 0,5-4-8 0,-1-7 9 15,34 4-9-15,-12-15 17 0,3-4-2 0,-3-11-1 16,3-4 0-16,-16-4-14 0,4-7-13 0,9 0 2 0</inkml:trace>
  <inkml:trace contextRef="#ctx0" brushRef="#br0" timeOffset="61308.1472">3831 15556 172 0,'0'0'16'0,"0"0"-16"0,0 0 0 0,0 0 0 16,0 0 195-16,0 0 36 0,0 0 7 0,0 0 2 15,0 0-68-15,0 0-12 0,0 0-4 0,0 0 0 16,0 0-44-16,0 0-8 0,0 0-3 0,0 0 0 16,0-4-17-16,0 4-4 0,0 0-1 0,0-7 0 15,0 7-17-15,-9-8-3 0,5 4-1 0,4 4 0 16,-4-7-8-16,4 3-2 0,-13-3 0 0,5 7 0 15,4-4-11-15,-13 0-2 0,4 1-1 0,-3-5 0 16,-9 8-11-16,-1-7-3 0,5 3 0 0,-4 0 0 16,-4 0-5-16,-1-3-2 0,1 7 0 0,-9 0 0 15,-4-4-13-15,9 4 0 0,-9-3 8 0,-4 3-8 16,4 0 9-16,0 0-1 0,-17 0 0 0,9 0 0 0,4 3 0 16,0 1-8-16,-9 3 12 0,1-3-4 0,7 0 0 0,5 0-8 15,1-1 12-15,-6 1-4 0,5 0-8 0,5 0 0 16,-5-1 0-16,0 1 8 0,0 0-8 0,-4-1 0 15,4 5 0-15,-4-1 0 0,4-3 0 16,4 4 0-16,0-5 0 0,-4 1 0 0,0 0 8 16,5-1-8-16,-5 1 0 0,8 0 8 0,-4 0 2 0,5-1 0 15,-5 1 0-15,5 4 0 0,3-5 5 0,-8 5 1 16,5-1 0-16,4 1 0 0,-9 3-4 0,17-4-1 16,0 1 0-16,4 3 0 0,-8 0 1 0,8-3 0 15,5 6 0-15,-1-2 0 0,5 3-12 0,-5-8 12 16,13 8-12-16,0 0 12 0,0 3-12 0,0 1 0 15,4 3 0-15,5 1 0 0,7-5 0 0,-3 8 0 16,16 4 0-16,-8 0 0 0,13 0 0 0,-1 3 0 16,5 1 0-16,-4 3 8 0,8-3-22 0,0-1-5 15,-1 1-1-15,6-1 0 0,7-3 48 0,1 0 10 0,8 0 2 16,8-4 0-16,0-4-19 0,9 1-3 0,-9-5-1 16,9 1 0-16,0 0-8 0,3-8-1 0,5 0-8 0,1-4 12 15,-6 5 11-15,1-5 1 0,0-3 1 0,-4-1 0 16,12 1-14-16,-16 0-3 0,-1 3-8 0,5 1 12 15,-5-4 16-15,-3-1 4 0,-1-3 0 0,-4-3 0 16,4 3-48-16,-8-4-8 0,0-4-3 0,8 1 0 16,1-4 27-16,-9-4 8 15,-5 0 0-15,-3-4 0 0,-1 1 0 0,-7-1 0 0,-5-3 0 0,-1-4 0 16,1 0 2-16,-12-4 1 0,3 0 0 0,1 0 0 16,-5-3-11-16,-8-1 0 0,4-7 0 0,-8 0 0 15,-4 0 0-15,-1 0 0 0,1 7 9 0,-9 1-9 0,-4-4 0 16,-4-1 0-16,4 9 0 0,-13-5 8 15,13 4 8-15,-12 4 3 0,8 0 0 0,-9 7 0 0,-8 1-19 0,0-1-19 16,4 1 4-16,-16-1 1 0,-1 0 22 0,-4 4 5 16,-8 0 1-16,-17-3 0 0,-8 3-23 0,-9 0-5 15,-4 0-1-15,-4 0 0 0,13 4 15 0,-9 0 0 16,-4 0 0-16,-4-1 0 0,-1-2 0 0,10 6 0 16,-1-3 0-16,0 0-9 0,8 3 9 0,5 1 0 15,-9-1 8-15,22 8-8 0,-1-3-13 0,-4 3-7 16,8 3-2-16,-3-3 0 15,3 8-24-15,-4-4-5 0,9 3-1 0,-13 4 0 16,4 0-14-16,9-3-3 0,8-1-1 0,4 1-878 0,-3-5-175 0</inkml:trace>
  <inkml:trace contextRef="#ctx0" brushRef="#br0" timeOffset="68417.6147">4288 16353 460 0,'0'0'41'0,"0"0"-33"16,0 8-8-16,0-8 0 0,0 7 284 0,0-7 54 15,0 0 11-15,0 0 3 0,0 0-180 0,0 0-35 16,0 0-7-16,0 0-2 0,0 0-51 0,0 0-10 16,0 0-3-16,0 0 0 0,0 0-51 0,0 0-13 15,0 0 0-15,0 0 0 0,0 0 32 0,0 0 4 16,0 0 1-16,0 0 0 0,0-7-8 0,-8-1-1 16,-1 1-1-16,1-1 0 0,4 5 13 0,-9 3 4 15,9-4 0-15,-9 0 0 0,-8 0-14 0,13 4-2 16,-13-3-1-16,0 3 0 0,-4 0-7 0,8 0 0 15,-12 3-1-15,8-3 0 0,0 4-8 16,-9 0-2-16,1 0 0 0,0-4 0 0,3 0 2 0,-3 3 0 0,-9-3 0 16,9-3 0-16,-5 3-3 0,-3 0-8 0,3-4 12 15,-8 4-4-15,4-4 3 0,-4 0 0 0,9 4 0 0,-13-3 0 16,4-1-11-16,0 0 0 0,0-3 0 0,-4 7 8 16,-9-4-8-16,1 0 8 0,-5 4-8 15,0 0 8-15,-8 4-8 0,13 0-9 0,-5 0 9 0,9-1-13 16,-5 1 13-16,1 0 0 0,-1-1 0 0,-4 1 0 15,5 0 0-15,-9 0 0 0,4 3 0 0,-8 1 0 16,8-1 0-16,5 0 0 0,-1 1 0 0,5-1 0 16,-4 1 0-16,7-1 10 0,-3-3-2 0,4 3 0 15,-9 5-8-15,9-5-9 0,8 4 9 0,-3-3-13 16,7 3 13-16,5 4 13 0,-9-4-2 0,9 4-1 16,-5-4-10-16,5 4-14 0,12 0 3 0,4 0 1 0,-8 0 26 15,17 0 6-15,0-4 1 0,-9 7 0 0,13-3-15 16,5 4-8-16,3 0 8 0,-4 3-8 0,9 4 0 0,12 0 0 15,-8 8 0-15,12-1 0 0,0 1 0 0,5 3 0 16,8 8 0-16,-4-8 0 0,4 8 0 0,4-1 0 16,0 5 0-16,4-1 0 0,9-7-24 15,0 4 0-15,-1-4 0 0,39 4 0 0,-9-8 37 0,-4-3 8 16,0-8 2-16,4-4 0 0,-4-3-37 0,-1-8-7 16,5 0-2-16,9-4 0 0,-17-7 60 0,12 0 12 15,-17 0 3-15,13-7 0 0,-4 3-32 0,0-7-7 16,0 0-1-16,4 0 0 0,-4 3-12 0,0-3 0 15,-13 0 0-15,17 3 0 0,-4-3 22 0,-8 4 2 16,-5-4 0-16,5-4 0 0,-5 0-16 0,0 0-8 16,-8 0 8-16,8-4-8 0,-12 1 8 0,-4-5-8 15,7-3 10-15,6-4-10 0,-18 1 12 0,-8 6-3 0,-4-3-1 0,4 0 0 16,-13-4 12-16,0 4 3 0,-8 0 0 0,0-4 0 16,-4 4-23-16,0-7-12 0,-9-1 2 15,-4 8 0-15,-4 4 1 0,-4-4 0 0,-4 3 0 0,-13 1 0 16,-9 0 22-16,5-1 5 0,-4-3 1 0,-9-4 0 15,-4 0-19-15,0 4 0 0,5-7 0 0,-18 3 0 16,9-4 0-16,-4 8 0 0,3 0-11 0,-20-4 11 16,4 8-11-16,-8 0 11 0,0 3-10 0,12 8 10 15,5-4-9-15,-5 8 9 0,-8-8-8 0,0 4 8 16,4-4-16-16,-9 0 3 0,5 0 0 0,-21-4 0 16,13 4-8-16,3 4-2 0,1 0 0 0,12 7 0 15,5 0-6 1,-5 4-2-16,9 4 0 0,0 7 0 0,-1 1-17 0,5 6-3 0,0 5-1 0,4 10 0 15,0 4-143-15,13 4-29 0</inkml:trace>
  <inkml:trace contextRef="#ctx0" brushRef="#br0" timeOffset="76708.8097">5433 18008 230 0,'0'0'10'0,"0"0"2"0,0 0-12 0,-4-4 0 0,4 4 0 0,0 0 0 15,-17 0 414-15,9-4 80 0,8 4 16 0,0 0 3 16,0 0-385-16,0 0-78 0,-5-3-15 0,5 3-3 16,-8 0-3-16,8 0 0 0,-4-8 0 0,4 8 0 15,-9-4-9-15,9 4-3 0,-8 0 0 0,0-3 0 16,3 3 2-16,-3-4 0 0,0 4 0 0,-1 0 0 15,-3 0 1-15,-1 0 0 0,-4 0 0 0,5 4 0 16,-5-1-7-16,0 1-1 0,-12 4 0 0,8-5 0 0,0 1-12 16,-4 0 11-16,0 0-11 0,4-1 10 0,-9 1-10 0,5 0 0 15,8-4 0-15,-8 0 0 0,4 0 0 0,9-4 8 16,-1 0-8-16,-4 1 0 0,5-5 16 0,-5 1-3 16,4-1 0-16,1 1 0 0,-5-4 3 0,-8-1 0 15,8 1 0-15,-4 0 0 0,4 0 0 0,-4 0 1 16,0 0 0-16,0-1 0 0,-4 5-4 15,0-4-1-15,4 0 0 0,-8-1 0 0,-5 1-12 0,5-4 0 16,-5 4 0-16,5 0 0 0,-13-4 0 0,4 4 0 16,-4-4 0-16,4 0 0 0,1 8 0 0,3-5 0 15,-8-6 0-15,0 3 0 0,0 0 0 0,5 0 0 16,-5-4 0-16,4 4 0 0,0-3 0 0,5 3 0 16,-9-4 0-16,-9 4 0 0,5 0 0 0,0 4 0 0,4 0 0 15,0 4 0-15,-12-5 0 0,7 5 0 0,6 0 0 0,-6 3 0 16,-3 0 0-16,4 4 0 0,0 0 0 0,4 0 0 15,0 0 0-15,-13 4 0 16,9-4 0-16,4 4 0 0,-8-1-9 0,8 1 9 0,-4-4 0 16,4 4-9-16,8-1 9 0,-3-3 0 0,3 0 0 0,-4 0 0 15,9 4 0-15,-5-4 0 0,5 4 0 0,-9 0 0 16,5-4 0-16,3 3 0 0,-11 1 0 0,3 4-8 16,4-1 8-16,-8 0 0 0,5 5-9 0,3-1 9 15,-8 4 0-15,0 0 0 0,0 3 0 0,9 1 0 16,-5 3 0-16,9 1 0 0,-13-5-8 0,12 5 8 15,-8-1-12-15,9 0 3 0,-4 1 0 0,3-1 0 16,1 0-6-16,-1-3-1 0,5-4 0 0,0 4 0 16,4-4 16-16,-4-1-9 0,0 1 9 0,4-3-8 0,0-1 8 15,4 0 0-15,5 0 0 0,-5 0 0 0,0-3 0 0,4-1 0 16,-3 4 0-16,3 0 0 0,-4 1-10 0,5-1 10 16,-1 0-12-16,1-4 12 0,-1 5 0 15,5-1 0-15,-5 0 0 0,5 0 0 0,-5 4 0 0,9 0 0 16,-9-4 0-16,9 4 0 0,-4 0-8 0,3 4 8 15,1-1 0-15,-4-3 0 0,4 4-8 0,4-1 8 16,-9 1 0-16,5 0 0 0,4-1-8 0,0 1 8 16,0 0 0-16,0-1 0 0,0-3-9 0,-8 4 9 15,8-1 0-15,8 1-9 0,-8 0 9 0,0-1 0 16,0 1-9-16,4 0 9 0,5 3 0 0,-9-3-9 16,12 3 9-16,-8-3 0 0,1 7-9 0,3-4 9 0,5 4 0 15,-5 0-9-15,5-3 9 0,-1 3 0 16,5 0 0-16,4-4-8 0,-4 0 8 0,-5 5 0 15,5-5 0-15,0 0 0 0,0-3 0 0,4 0 0 0,0-1 0 0,4-3 0 16,0 0 0-16,-4 4-10 0,4-4 10 0,0-1 0 16,5-2 0-16,-10 2 0 0,10-6 0 0,-5 3 0 15,0 0 0-15,5 0 0 0,-5-3 0 0,-4 3 0 16,4-3 0-16,4 3 0 0,1-4 0 0,-1 4 0 16,9 1 0-16,-5-1 0 0,5-4 0 0,-4 4 0 15,7-3 0-15,6 3 0 0,3-4 0 0,0 5 0 16,1-5 0-16,-1-3 0 0,4 0 0 0,1-1 0 15,12-6 0-15,-8 3 0 0,4-4 0 0,4 0 0 16,-4 0-8-16,0 1 8 0,-5 3 0 0,1-4 0 16,-4 0 0-16,3 4-8 0,1-4 8 0,-4 4 0 15,3 0 0-15,-3 0 0 0,3 4-8 0,1-4 8 0,-4 4 0 16,8-4 0-16,-5 0 0 0,5-4 0 0,-4 0 0 16,12 1 0-16,1-5 0 0,3 1 0 0,5-4 0 0,-1-1 0 15,1 1 0-15,-9-4 0 0,5-3 0 0,-5-5 8 16,-4 1-8-16,5 0 0 0,-1-1 9 0,-12 5-9 15,-1-1 8-15,-3 0-8 0,-5 1 12 0,-8-1-4 16,0 1 0-16,-4-1 0 0,-13 8 0 0,4-4-8 16,1 0 12-16,-9 4-4 0,0 0-8 0,0-1 0 15,0 1 9-15,-5 4-9 0,1-4 0 0,0-1 9 16,0 1-9-16,-5 0 0 0,1-4 12 0,-5 4-4 16,9-8 0-16,-13 1-8 0,5-5 24 0,-9 1-1 15,0-4-1-15,0 0 0 0,-9 0-22 0,5-4 0 0,-13-4 0 16,5 5-12-16,-9-5 12 0,0 0 8 0,-4-3-8 0,-5 4 11 15,-3 3-11-15,-1 0 8 0,-4 4-8 0,-12 0 8 16,-9 7-17-16,5 1-4 16,3 3-1-16,-11 3 0 15,-1 5-80-15,4 3-16 0,-8-3-3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16:05.00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3214 8039 1468 0,'0'0'65'0,"0"0"14"0,-8-4-63 0,8 4-16 16,0 0 0-16,-4 0 0 0,-9-7 133 0,5 3 24 0,-1 0 5 0,1-3 1 16,4 3-33-16,-5-3-6 15,1-1-2-15,0 5 0 0,3-9-60 0,-3 5-12 0,-5-4-2 0,5 0-1 16,0-1-24-16,3 1-5 0,-7 0-1 0,-1-4 0 15,1 0 6-15,-1 0 1 0,5-3 0 0,-5 3 0 16,-4 0 1-16,5-4 1 0,-1 4 0 0,-4 4 0 16,5 0 2-16,-5 4 0 0,-4-1 0 0,0 8 0 15,0 8-8-15,0-1 0 0,-8 8-1 0,4 7 0 16,-5 8-19-16,1 7 0 0,0-3 0 0,-1 11 0 16,-8-1 0-16,17 9 0 0,-4 2 0 0,-4 9 0 0,12-1 0 15,-4 1 0-15,9 3-8 0,3 0 8 16,1-11 0-16,8-1 0 0,0 1 0 0,8 0 0 0,-4-4 0 0,9 1 0 15,0-1 9-15,3 4-9 0,10 0 14 0,-6-8-3 16,6 4-1-16,3-3 0 0,0-5-2 0,9 1 0 16,4-11 0-16,4-1 0 0,-4-7 3 0,0 0 0 15,17-7 0-15,4-4 0 0,0-8 8 0,-5-3 1 16,1-8 1-16,-4-3 0 0,3-8 2 0,-3-4 0 16,4-3 0-16,-1-12 0 0,-16-7-10 0,-12-7-1 15,11-4-1-15,-7-12 0 0,-5 1-1 0,-8-8 0 16,-4 1 0-16,-4-9 0 0,-9-3-10 0,-8-3 0 15,-5-9 9-15,-3-3-9 0,3 16 0 0,-3-5-12 16,-5 8 2-16,-8 3 0 0,-13 15-4 0,5 8-1 16,3 11 0-16,-12 11 0 0,-4 15 15 0,4 12 0 15,-12 14 0-15,-5 15 0 16,0 8-51-16,5 10-10 0,-13 5-3 0,12 7 0 16,17-8-51-16,1-3-10 0,11-12-3 0,18-10 0 0</inkml:trace>
  <inkml:trace contextRef="#ctx0" brushRef="#br0" timeOffset="21310.6627">16585 8117 633 0,'0'0'56'0,"0"0"-44"0,0 0-12 0,0 0 0 15,4-7 245-15,-4 7 47 0,4-11 10 0,-4 3 2 16,0-3-111-16,5 4-21 0,-1-5-5 0,0 5-1 15,-4-4-31-15,0 3-7 0,0 8 0 0,0 0-1 16,0 0-55-16,0 0-10 0,0 0-2 0,0 0-1 16,0 0-22-16,0 0-4 0,0 0-1 0,8 19 0 15,-3 7 26-15,-5 11 5 0,4 12 1 0,-8 14 0 16,-1 1-52-16,-3 6-12 0,4 9 0 0,0 3 0 0,-1-12 0 16,1 5 0-16,4-1 0 0,4 1 0 0,1-15 0 15,-1-8 0-15,0 0 0 0,9-7 0 0,-1-4 0 0,-3-8 0 16,3-3 0-16,5-4 0 15,-9-7-45-15,13-4-12 0,0-4-3 0,4-7 0 16,-8-8-200-16,0-7-41 0</inkml:trace>
  <inkml:trace contextRef="#ctx0" brushRef="#br0" timeOffset="21491.6606">16958 8069 2649 0,'0'0'58'0,"0"0"12"0,-4 4 2 0,0-1 4 0,0 5-61 0,4 3-15 15,-5 8 0-15,5 10 0 0,-8 5 105 0,4 7 19 16,0 22 3-16,0 8 1 0,-1 0-76 0,1 7-14 16,-4 0-3-16,8 4-1 0,4-3-25 0,0-8-9 15,0-4 0-15,5 0 9 16,3-11-37-16,9-1-7 0,4-10-1 0,9-8-1 16,0 1-124-16,3-12-25 0,-3-4-5 0,-1-7-999 0</inkml:trace>
  <inkml:trace contextRef="#ctx0" brushRef="#br0" timeOffset="21814.6747">18007 8192 1209 0,'-21'15'53'0,"12"-8"12"0,1-3-52 0,-5 0-13 0,5-1 0 0,0 1 0 0,-5 0 437 15,-4 0 85-15,-4-8 17 0,5 4 3 0,-10 0-408 0,5-4-82 16,-4 8-16-16,4-4-3 0,0 4-23 0,-4-1-10 15,4 9 8-15,0 2-8 0,0-6 0 0,0 3 0 16,0-3 8-16,9 3-8 0,-5 0 12 0,9 4 0 16,-1-4 0-16,-3 4 0 0,7 7-28 0,1-3-6 15,4-1-1-15,0 5 0 0,4-1 23 0,1 4 0 16,3 0-9-16,0 0 9 0,1 1 0 0,3 2 0 16,9 9 0-16,-8-1 0 0,-13 4 16 0,12 4-2 15,5-1-1-15,4 1 0 0,-8-8-13 0,-1 8 0 16,1-4 8-16,0 0-8 0,-9-7 0 0,4-5 0 15,-4 1-12-15,1-4 12 16,3 0-127-16,-4-3-18 0,13 3-4 0,-9-8-737 16,-8-3-147-16</inkml:trace>
  <inkml:trace contextRef="#ctx0" brushRef="#br0" timeOffset="21973.6635">17394 8799 1612 0,'-16'15'144'0,"16"-15"-116"0,-9 4-28 0,9-4 0 16,0 0 246-16,0 0 43 0,0 0 9 0,0 0 2 15,9 7-164-15,3 1-32 0,9-4-6 0,0-4-2 16,9 0-60-16,7-8-13 0,9-3-3 0,5 0 0 16,-1-4 3-16,5-4 0 0,3 4 0 0,5-3 0 15,-8-1-63-15,8 4-12 0,0-3-2 0</inkml:trace>
  <inkml:trace contextRef="#ctx0" brushRef="#br0" timeOffset="22201.633">18401 8076 979 0,'-21'-18'43'0,"21"18"9"0,0 0-41 0,0 0-11 0,0 0 0 0,0 0 0 0,0 0 503 0,0 0 98 16,0 0 20-16,0 0 4 0,0 0-452 0,-4 15-90 16,0 7-19-16,-1 19-3 0,-3 15-21 0,4 11-5 15,4 11-1-15,0 8 0 0,-13-12-34 0,5 8 0 16,0 0 0-16,-5-3 0 0,9-8 0 0,4-4 0 15,4-4 0-15,0-3 0 16,5-5-49-16,-5-6-17 0,-4-4-3 0,8-4-1 16,0-4-93-16,5-7-18 0,-5-4-4 0,13-4-687 15,9-3-136-15</inkml:trace>
  <inkml:trace contextRef="#ctx0" brushRef="#br0" timeOffset="22729.9928">18732 8013 2282 0,'0'0'101'0,"0"0"21"0,0 0-98 0,0 0-24 0,0 0 0 0,0 0 0 16,0 0 120-16,-4 7 18 15,0 8 4-15,0 4 1 0,0 7-63 0,-1 11-13 0,1 12-3 0,-4 7 0 16,-1 7-29-16,1 26-7 0,-5-7 0 0,5 8-1 16,-5-8-17-16,5-4-10 0,4-3 12 0,0-1-12 15,4-7 0-15,4-7 0 0,0-8 0 0,4-3-12 16,5-8-135-16,0-8-26 0,3 4-6 0</inkml:trace>
  <inkml:trace contextRef="#ctx0" brushRef="#br0" timeOffset="23512.7133">19290 8624 2584 0,'0'0'115'0,"0"0"23"0,0 0-110 0,0 0-28 0,0 0 0 0,0 0 0 15,0 0 69-15,0 0 9 0,0 0 2 0,13 4 0 16,-1 0-37-16,5-4-7 0,4 0-2 0,4 3 0 16,5-6-26-16,7 3-8 0,1 0 0 0,8-4 0 15,-4-4-132-15</inkml:trace>
  <inkml:trace contextRef="#ctx0" brushRef="#br0" timeOffset="23684.2145">19282 8963 2361 0,'-9'8'210'0,"5"-1"-168"16,4-7-34-16,0 0-8 0,0 11 160 0,9 1 29 15,-1-5 7-15,9 0 0 0,12-3-128 0,9-8-27 16,8-3-5-16,9 0 0 0,3-12-27 0,5 4-9 15,8-7 0-15,9-4-943 16,4-4-195-16</inkml:trace>
  <inkml:trace contextRef="#ctx0" brushRef="#br0" timeOffset="24032.8247">20477 7961 2131 0,'-17'0'189'0,"5"-4"-151"16,3 4-30-16,1 0-8 0,4 0 177 0,0 0 35 16,4 0 6-16,0 0 2 0,0 0-121 0,21-4-24 15,4 4-5-15,8-3-1 0,1-1-45 0,12 0-8 16,0 0-3-16,13 1 0 0,-5-1-5 0,9-3-8 16,4 3 11-16,0 0-11 0,-8 4 8 0,0-4-8 15,-9 4 0-15,1 0 0 16,-14-3-77-16,-3 6-19 0,-1 5-4 0,-3-1-800 15,-18 1-160-15</inkml:trace>
  <inkml:trace contextRef="#ctx0" brushRef="#br0" timeOffset="24368.7044">20376 8296 2880 0,'-50'-3'64'0,"38"6"12"0,3-3 4 0,1 4 0 0,-1 0-64 0,9-4-16 15,0 0 0-15,0 0 0 0,-8 3 94 0,8-3 16 0,8 8 3 0,5 3 1 16,8 0-70-16,8 4-15 15,9 4-2-15,4 3-1 0,4-3-12 0,0 3-2 0,0 0-1 0,9-3 0 16,-5 0-11-16,1-1 0 0,-10 5 9 0,1-5-9 16,-8-3 0-16,-5 4 0 0,-3-4 0 0,-10 3 8 15,-7 1-8-15,-9 3 0 0,-5 8 0 0,-11 4 8 16,-1-1-8-16,-17 8 0 0,-8 0 0 0,-4 4 8 16,-4 0-8-16,-5 3 9 0,1-3-9 0,-1 0 10 15,5-4-10-15,8-8 10 0,4-3-10 0,9-4 10 16,4-4-10-16,8-3 0 0,9-8 0 0,3 4 8 15,5-4-8-15,9-3 0 0,8 3 0 0,12-4 0 16,0-3 0-16,13-8 0 0,0 1 0 0,9-5 0 0,-1 1 0 16,4-4 0-16,9-4 0 0,0 4 0 0,-4-4 0 15,4-4 0-15,0-3-9 0,0-4 9 16,0-1-86-16,-17 1-14 0,4-3-2 0,0-1-1342 16</inkml:trace>
  <inkml:trace contextRef="#ctx0" brushRef="#br0" timeOffset="24573.7015">21488 7957 3193 0,'0'-15'141'0,"0"15"30"0,0 0-137 0,0 0-34 16,0 0 0-16,0 0 0 0,0 0 91 0,0 0 11 16,0 0 2-16,8 15 1 0,-4 7-73 0,1 16-16 15,-5 14-2-15,0 19-1 0,0 14-2 0,-5 1-1 16,1-4 0-16,0 4 0 0,0-8-10 0,0-3 0 15,8-1 0-15,4 1 0 0,1-8-16 0,3-8-6 0,1-3-1 16,12 0 0 0,9-11-102-16,-1-8-21 0,-4-11-4 0,-8 4-1286 0</inkml:trace>
  <inkml:trace contextRef="#ctx0" brushRef="#br0" timeOffset="24951.8134">22700 7924 3009 0,'0'0'133'0,"0"0"28"0,-4 0-129 15,4 0-32-15,0 0 0 0,-9 0 0 0,5-8 66 0,-4 1 6 16,8-1 2-16,0 1 0 0,-4-8-32 0,-1 7-6 16,1-3-2-16,-4 4 0 0,4 3-25 0,-9 0-9 15,-8 8 0-15,0 3 9 0,-4 5-9 0,-9 3 10 16,-8 3-10-16,-4 5 10 0,-4 6-10 0,-5-3 0 15,9 4 0-15,0-4 8 0,0 4-8 0,4 0 8 16,9 4-8-16,3-5 8 0,5 5-8 0,8-1 10 16,0-3-10-16,5 11 10 0,8 0-2 0,0 0-8 15,8 4 12-15,0 0-4 0,8 3 4 0,5-3 1 16,0 0 0-16,4-1 0 0,0-3-5 0,0 0 0 16,0-3-8-16,-4 3 12 0,-5-8-12 0,1-3 0 15,-5-4 8-15,1 4-8 0,-1-8 0 0,0 0 0 16,9 5-9-16,0-5 9 15,-13-7-89-15,-8-4-12 0,-4-4-3 0,-9 1 0 16,-4-4-176-16,-4-4-35 0,-42-8-7 16,25-7-2-16</inkml:trace>
  <inkml:trace contextRef="#ctx0" brushRef="#br0" timeOffset="25080.8089">21765 8632 806 0,'-25'3'72'0,"16"1"-58"0,1-4-14 0,8 0 0 15,0 0 493-15,0 0 96 0,0 0 19 0,0 0 4 16,0 0-411-16,12 8-82 0,9-5-17 0,0 1-3 15,9-4-61-15,3-4-12 0,9 1-2 0,13-9-1 16,8 1-13-16,8-4-2 0,-4 4-8 0,8-8 12 16,-7 5-36-16,3-1-7 0,4 7-1 0</inkml:trace>
  <inkml:trace contextRef="#ctx0" brushRef="#br0" timeOffset="25456.0881">23015 7853 1036 0,'12'-11'46'0,"-12"11"10"16,8-8-45-16,-3-3-11 0,-10-4 0 0,1 4 0 0,4 11 341 0,0 0 67 0,0 0 12 0,0 0 4 15,0 0-230-15,0 0-46 16,0 7-8-16,0 8-3 0,0 4-55 0,-4 7-11 0,0 7-3 0,-9 8 0 16,5 4-20-16,-9 7-4 0,0 12 0 0,1 10-1 15,-5-3-23-15,4 0-4 0,0 0 0 0,5-4-1 16,7-8-15-16,-3 5 0 0,8-5 0 0,-4 1 0 15,-5-8 0-15,9 0-8 0,0 1-1 0,5-5 0 16,-1-3-83-16,8-4-16 0,9 0-3 0,-4-4-1 16,-4-4-159-16,-1-6-32 0</inkml:trace>
  <inkml:trace contextRef="#ctx0" brushRef="#br0" timeOffset="26709.7058">22620 9302 1670 0,'-16'-3'74'0,"16"3"15"0,0 0-71 0,-9 0-18 0,9 0 0 0,-8 3 0 16,4-3 206-16,-5 0 38 0,5-3 7 0,4 3 1 16,0 0-121-16,0 0-25 0,0 0-5 0,0 0-1 15,0 0-58-15,0 0-12 0,8-8-2 0,5 1-1 16,4-4-19-16,-1-1-8 0,10 5 0 0,-5-4 8 15,4 0-8-15,-4-1 0 0,8 1 0 0,0-4 0 16,-8 4 0-16,-4-4 0 0,0 4 8 0,0 0-8 16,-9-4 0-16,1 4-9 0,-1-4 9 0,-8 4-13 15,-4-4-8-15,-5 0-2 0,1-4 0 0,-9 8 0 16,-4-4 9-16,4 8 2 0,-8-4 0 0,4 3 0 0,-4 1 12 16,0 3 0-16,-4 4 0 0,-1 7 0 0,5 1 0 15,4 10 15-15,-4 1-3 0,4 11-1 0,4 0 5 0,0-4 0 16,1 4 1-16,11 3 0 15,-3-3-17-15,8 0 0 0,8-4 0 0,1 0 0 0,3-4 0 0,9 1-9 16,0-5-1-16,5 1 0 16,-1-4-16-16,4-4-3 0,-4-7-1 0,0 3 0 15,5-7-87-15,-1 4-18 0,-4-8-3 0</inkml:trace>
  <inkml:trace contextRef="#ctx0" brushRef="#br0" timeOffset="27210.7832">20750 9578 1440 0,'-9'11'128'0,"1"-3"-103"0,4 3-25 0,-5-4 0 16,5 5 268-16,4-12 49 0,0 7 10 0,0 4 1 16,4-3-190-16,5-1-38 0,3 4-8 0,9-3-2 0,4-8-47 0,1 4-10 15,-1-8-1-15,4 0-1 0,9-3-14 0,0-1-2 16,4-7-1-16,0 0 0 0,-9 0-14 0,1-3 0 15,-1-1 0-15,-8-7 0 0,-8 4 0 0,0-1-8 16,-5 5 8-16,1-1-13 0,-13 0 13 16,0 1 0-16,0-1 0 0,0 4 0 0,-8 0 0 0,-5 1 0 15,-8-1 9-15,4 3-9 0,-8 5 8 0,0 3-8 16,-9 1 0-16,1 14 9 0,-1 0-9 0,1 8 0 16,-1 3 0-16,1 4 0 0,3 11 28 0,1-3 8 15,0 3 0-15,8 0 1 0,4 4-6 0,8 0-2 16,5-3 0-16,4-1 0 0,4-4-21 0,9-3-8 15,8-4 0-15,0 0 9 0,4 0-9 0,13-7 0 16,0 0-10-16,8-8 10 0,0 4-16 0,4-8 2 16,-4-3 1-16,13 0 0 15,-4-4-127-15,-9 0-26 0,71-8-5 0,-33-7-1 0</inkml:trace>
  <inkml:trace contextRef="#ctx0" brushRef="#br0" timeOffset="57149.9222">16132 11933 151 0,'0'0'0'0,"0"0"13"0,0 0-13 0,4-7 0 0,0-4 0 0,-4 3 0 16,5-3 43-16,-1 4 5 0,0-1 2 0,4-3 0 15,-3 4 3-15,-1-1 1 0,-4 8 0 0,4-7 0 16,-4 7 113-16,8-8 22 0,-3-3 5 0,3 4 1 16,-4 3-45-16,-4 4-9 0,0 0-1 0,0 0-1 15,0 0 39-15,0 0 8 0,0 0 2 0,0 0 0 16,0 0-51-16,0 0-9 0,0 0-3 0,0 0 0 15,0 0-46-15,0 0-10 0,0 0-1 0,0 0-1 16,0 0-47-16,0 0-8 0,-4 7-3 0,4 5 0 0,-4-1-9 0,4 0 0 16,0-4 0-16,-4 5 0 0,4-5-14 0,0-7-5 15,0 7-1-15,0-7 0 16,0 0-25-16,0 0-6 0,0 0-1 0,0 0 0 0,0 0 28 0,0 0 6 16,0 0 1-16,-9-11 0 0,5-4 17 0,4 0 0 15,-4-3 0-15,0-1 0 0,-1-3 11 0,5-1-1 16,-4 1 0-16,4 3 0 0,0 5-1 0,4-1 0 15,-4 7 0-15,0 8 0 0,0 0-9 0,0 0 0 16,0 0 0-16,0 0 8 0,9 11-8 0,-1 8 0 16,1 3 0-16,-5 4 0 0,0 4 0 0,0 0 0 15,-4 0 0-15,0 3 0 0,-8-3 18 0,8-4 11 16,-4-3 3-16,4-5 0 0,0 1-8 0,0-8-2 16,-5 0 0-16,5-11 0 0,0 0-2 0,0 0 0 15,-12-7 0-15,3-4 0 16,5-8-64-16,-4-3-14 0,4-8-2 0,-1-4-1278 0</inkml:trace>
  <inkml:trace contextRef="#ctx0" brushRef="#br0" timeOffset="57700.3291">21136 11725 2188 0,'0'0'97'0,"0"0"20"0,0 0-93 0,0 0-24 15,4-4 0-15,-4 4 0 0,4-4 56 0,4 1 6 0,-3-1 2 0,3-4 0 16,0 5-52-16,5 3-12 0,-9 0 0 0,4 0 0 16,-8 0 0-16,5 7 0 0,-1 1 0 0,0 3 0 15,-4 0 0-15,-4 4 0 0,-5 0 0 0,1 0 0 16,0-4 0-16,-5-4 0 0,1 4 0 0,3 1 0 16,-3-5 54-16,-1 1 8 0,0-1 2 0,5-3 0 15,0-1 0-15,-1 1 0 0,1-4 0 0,8 0 0 16,-9-4-52-16,9 4-12 0,0 0 0 0,0-7 0 15,5 0 0-15,3-5 0 0,0-3 0 0,5 4 0 16,4 0-151-16,-5 0-33 0,1 0-6 0,4 3-2 16,-5 1-51-16,5 3-10 0,-4 0-3 0</inkml:trace>
  <inkml:trace contextRef="#ctx0" brushRef="#br0" timeOffset="58321.3215">15767 10726 1497 0,'0'0'32'0,"0"0"8"0,0 0 0 0,0-7 4 0,-4 3-36 15,0-4-8-15,4 8 0 0,0-7 0 0,-9 3 104 0,5 0 20 16,-4 1 3-16,-1-1 1 0,9 4 0 0,0 0 0 16,-12 0 0-16,3 0 0 0,1 0 0 0,0 0 0 15,8 0 0-15,-9 4 0 0,1 3-52 0,-5-3-9 16,5 7-3-16,0-3 0 0,-1 3-51 15,1 0-13-15,-1 4 0 0,1 3 0 0,0 1 0 0,3 0 0 16,-3-4 0-16,4 7 0 0,0 0 0 0,-1 1 0 16,5-1 0-16,5 0 0 0,-1-3 14 0,4 0 0 15,-4-4 0-15,9-4 0 0,-5 4-22 16,5-4-5-16,4 0-1 0,-5-4 0 0,5 1 14 0,-4-4 0 16,-1-4 0-16,1 3 0 0,-5-3 0 0,1 0 0 15,-9 0 0-15,8 0 0 0,-8 0 0 0,0 0 0 16,0 0 0-16,0 0 0 0,0 0 0 0,0 0 0 15,-8 15 0-15,-5 0 0 0,-8 8 0 0,-4 3 0 16,0 0 0-16,0 7 0 16,-1-3-105-16,1 0-19 0,4 0-3 0,4 0-717 0,1-4-144 0</inkml:trace>
  <inkml:trace contextRef="#ctx0" brushRef="#br0" timeOffset="58818.8645">21542 10979 979 0,'0'0'87'0,"0"0"-70"0,0 0-17 0,0 0 0 16,0 0 375-16,0 0 71 0,0 0 14 0,0 0 4 16,0 0-269-16,0 0-54 0,0 0-10 0,0 0-3 15,5 8-61-15,-5-8-13 0,0 0-2 0,12 7-1 16,5-3-38-16,4 0-13 0,8-8 9 0,5 0-9 15,-1 1 12-15,1-1-2 0,-1-7-1 0,5 0 0 16,-4 3-103-16,-1-3-21 0,1 0-4 0,-1 0-1245 16</inkml:trace>
  <inkml:trace contextRef="#ctx0" brushRef="#br0" timeOffset="59003.699">21970 10674 921 0,'-8'4'82'0,"-1"-1"-66"16,1 8-16-16,4-3 0 0,-5 7 473 0,5 0 91 15,0 11 19-15,-4 0 3 0,3 7-407 0,-3 8-82 16,0 4-16-16,-1 4-3 0,-3 3-52 0,3 0-10 16,1 0-3-16,4 0 0 0,4-3-13 0,0-5 0 15,0 1 0-15,8-4 0 16,9-7-80-16,4-1-18 0,8-7-4 0,1-3-1 16,7-1-65-16,1-7-12 0,4-4-4 15,-4-7-960-15</inkml:trace>
  <inkml:trace contextRef="#ctx0" brushRef="#br0" timeOffset="59618.8641">16283 11550 403 0,'-8'7'36'0,"-1"0"-36"16,1 1 0-16,-1-1 0 0,1-3 404 0,4 0 73 15,4-4 15-15,0 0 4 0,0 0-295 0,0 0-58 16,4-11-12-16,17-4-3 0,4-4-48 0,9-3-9 15,3-12-3-15,18-3 0 0,8-8-25 0,8 1-6 16,5-9-1-16,16-3 0 0,-4 4-21 0,9 0-5 16,12 0-1-16,8-4 0 0,-16 4-9 0,8 3 10 0,12-3-10 15,14 0 10-15,-10 7-10 0,1 1 0 0,8 3 0 0,17 0-11 16,-12 7 11-16,3 4 0 0,1-3 0 0,-34 10 0 16,8 5 0-1,1-1 0-15,-1 4 0 0,1 4 0 0,-1 11 0 0,1 0 0 0,-9 7 0 0,25 16 0 16,-33 7 18-16,-18 7 6 0,-15 11 0 0,-6 12 1 15,-15 3 19-15,-5 4 3 0,-5 1 1 0,1 6 0 16,-4-11-24-16,-1-3-4 0,1-4 0 0,3-4-1 16,5 0-19-16,-12-18 8 0,7-1-8 0,1 1 0 15,0-4 0-15,0-4 0 0,-1-4 0 0,10 1 0 16,-5-5-17-16,16-3-1 0,5-4 0 0,-4-3-976 16,-5-5-195-16</inkml:trace>
  <inkml:trace contextRef="#ctx0" brushRef="#br0" timeOffset="60234.8627">16434 11818 576 0,'-4'7'51'0,"4"-7"-41"0,0 0-10 0,0 0 0 16,0 0 411-16,0 0 80 0,8-3 16 0,1-5 3 0,-1-3-356 0,0 0-71 15,1-8-15-15,12-7-2 0,4 4-53 16,4-8-13-16,5 0 0 0,4 0 0 0,3-3 32 0,6-1 3 15,3 1 1-15,13-1 0 0,0 1-16 0,16 3-2 16,10-4-1-16,7 1 0 0,-8 7-17 0,13-4 0 16,4-4 0-16,12 4 0 0,-4 4 8 0,-8 0-8 15,0 8 0-15,4 3 0 0,-4 7 11 16,-9 8-11-16,5 8 10 0,-5 14-10 0,-7 4 8 16,-6 11-8-16,-3 12 0 0,12 14 9 0,-8 8 60 0,0 0 12 15,4 0 3-15,0 3 0 0,-4-14-48 0,0 3-10 16,12-7-2-16,5 0 0 0,-9-11-24 0,5-8 0 15,-1-3 8-15,5-5-8 0,-9-10 8 0,5-4 0 16,12-4 0-16,12-4 0 0,-3-7 3 0,8 0 0 16,8-7 0-16,-33 0 0 15,-1-5 0-15,-3 1 0 0,-5 0 0 0,0-8 0 16,-8 5-61-16,0-5-12 0,0 4-2 0,17-7-899 16,-26 7-179-16</inkml:trace>
  <inkml:trace contextRef="#ctx0" brushRef="#br0" timeOffset="60823.2041">17105 11889 2188 0,'0'0'97'0,"0"0"20"0,0 0-93 0,0 0-24 15,0 0 0-15,-4-8 0 0,-5-3 0 0,1 4 0 16,8 7 0-16,-8-4 0 0,-5 4 56 0,1 0 6 16,3 4 2-16,1 7 0 0,4 4 0 0,-1 11 0 15,10 7 0-15,-1 8 0 0,0 12-52 0,9 2-12 0,12 5 0 0,12 7 0 16,5-7 56-16,9-1 9 16,-5-3 2-16,13 4 0 0,-5 0-56 0,9-8-11 15,8-4 0-15,9 1 0 0,-5-12 13 0,5-4 8 0,4-7 2 0,4-3 0 16,-4-5-3-16,4-3 0 0,0-3 0 0,9-5 0 15,-1-7 1-15,-4-4 0 0,-4-3 0 0,13-8 0 16,-4 0-21-16,-1-11 0 0,5-8 0 0,8-10 0 16,-13-1 12-16,5-3-1 0,8-8-1 0,8-8 0 15,-16 1-10-15,-9 0 0 0,1-1 0 0,-1 1 0 16,-17 14-21-16,-8 8 3 0,0 8 1 0,-4 14 0 16,-12 8 5-16,-5 11 2 0,0 7 0 0,-4 8 0 15,-4 8 10-15,-1 7 0 0,-3 7 10 0,0 4-10 0,-5-4 11 0,0-3-11 16,1-1 12-16,-1-3-12 0,0-4 0 0,1-4 0 15,3-3 0-15,1-4 0 16,-1-8-13-16,5-3-10 0,4-8-1 0,4 1-873 16,-4-8-175-16</inkml:trace>
  <inkml:trace contextRef="#ctx0" brushRef="#br0" timeOffset="61349.494">16774 12131 1670 0,'-17'22'148'0,"9"-11"-118"0,-5 4-30 0,0 4 0 16,1 0 172-16,-1 3 29 0,5 0 6 0,-5 1 1 16,9 3-72-16,0 4-13 0,8 3-3 0,0 8-1 15,5 4-60-15,7 7-12 0,10 11-3 0,7 12 0 16,9 3-10-16,8 4-2 0,5 0-1 0,20 8 0 15,1-8-17-15,4-4-3 0,-1-7-1 0,18-4 0 16,-5-11-10-16,4-12 10 0,5-3-10 0,8-3 10 0,-12-12-10 0,8-8 0 16,8-6 9-16,4-5-9 0,-4-3 0 0,-4-8 8 15,1-3-8-15,11-8 0 0,-8-8 0 0,5 1 9 16,-5-8-9-16,13-7 0 0,-17 3 8 16,0-10-8-16,4-1 0 0,0-11 0 0,-12 7 0 0,-13-6-19 15,-8-1 4-15,0-8 1 16,-13 1-45-16,-4 0-9 0,-1-1-1 0,-7 5-1 15,-9 10 0-15,-4 4 0 0,-8 12 0 0,-9 11 0 0,-8 3 56 16,-1 4 14-16,-3 8 0 0,0-1 0 0,-1 8 53 0,-4 4 14 16,1 0 2-16,3 3 1 0,1 1-61 0,4-1-9 15,0-3 0-15,8-4-12 16,8 3-148-16,-3-6-28 0</inkml:trace>
  <inkml:trace contextRef="#ctx0" brushRef="#br0" timeOffset="61968.9198">22322 12217 691 0,'-8'-19'61'0,"8"12"-49"0,0-1-12 0,0-3 0 0,0 3 340 0,4 5 66 0,-8-5 13 0,4 5 2 16,0-1-171-16,0 4-34 0,-4 0-8 0,0 7 0 15,0 8-83-15,-5 8-16 0,1 14-3 0,-5 11-1 16,1 12-63-16,-5 3-13 0,4 12-2 0,1-1-1 15,3-3-15-15,5-4-3 0,4-7-8 0,4-4 12 0,5-8-12 0,7-3 0 16,5-8 0-16,0-7-10 16,9-4-95-16,-1-4-19 0,9-7-4 0,0-3-813 15,-5-9-163-15</inkml:trace>
  <inkml:trace contextRef="#ctx0" brushRef="#br0" timeOffset="62239.9022">23002 12023 2880 0,'0'0'128'0,"0"0"25"0,4 11-122 0,-4-11-31 16,0 0 0-16,0 0 0 0,-8 4 101 0,-5 3 15 15,1 4 2-15,-5-3 1 0,0-1-78 0,-4 1-15 16,-4 7-3-16,-4-4-1 0,-1 7-22 0,-3-3 9 16,-1 4-9-16,5 3 0 0,4-7 0 0,4 4 0 15,0 0 0-15,4-1 0 0,8 1 0 0,1 3 0 16,4-3 0-16,0 7-9 0,4-4 9 0,4 4 0 0,0 0-9 0,4 4 9 15,1 0 0-15,3 4 0 0,-3-1 0 0,3 4 0 16,1 1 0-16,0-5 0 0,-1 1 0 16,1-1 8-16,-5 1-8 0,5-4 0 0,-1-1 9 0,-3 1-9 15,-1-4 0-15,0-7 0 0,1 0 0 0,-1-1-8 16,-8-10-112 0,0-8-23-16,0 0-4 0,0 0-765 0,0 0-154 0</inkml:trace>
  <inkml:trace contextRef="#ctx0" brushRef="#br0" timeOffset="62391.5422">22398 12489 1497 0,'-34'11'66'0,"22"-4"14"0,-1 5-64 0,5-1-16 16,4-4 0-16,4 4 0 0,4-3 301 0,4 3 57 15,9-4 11-15,4-3 3 0,8-4-253 0,5 0-51 16,4-4-9-16,8-3-3 0,13-8-32 0,3 0-6 16,6-3-2-16,7-9 0 15,5 5-60-15,-5-4-13 0,1 0-3 0,3-8-1256 16</inkml:trace>
  <inkml:trace contextRef="#ctx0" brushRef="#br0" timeOffset="62583.5429">23379 11807 3110 0,'0'0'138'0,"0"0"28"0,0 0-133 0,0 0-33 15,0 0 0-15,0 11 0 0,-8 0 89 0,8 11 11 16,-4 12 3-16,4 11 0 0,-4 7-63 0,-1 8-12 0,-7 14-2 0,3 4-1 15,-3-3-25-15,3-1 0 0,-7 1 0 0,3 3 0 16,9-3 16-16,-4-8-1 0,8-4-1 16,4-7 0-1,4 0-144-15,1-23-29 0,3 1-5 0,1-4-2 0</inkml:trace>
  <inkml:trace contextRef="#ctx0" brushRef="#br0" timeOffset="62914.5404">24017 11937 2836 0,'0'0'63'0,"0"0"13"0,0 0 2 0,0 0 1 0,12-4-63 0,-12 4-16 16,0 0 0-16,0 0 0 0,0 0 111 0,0 0 19 15,0 0 4-15,0 0 1 0,0 0-80 0,-12 4-16 16,-1 0-3-16,-3 3-1 0,-5 5-23 0,-9 6-4 15,1 8 0-15,-9 0-8 0,5 4 16 0,-1 0-3 16,-4 3-1-16,1 1 0 0,3 0-12 0,5-8-16 16,-1 0 3-16,9 0 1 0,9-4 12 0,7-3 0 15,1-1 0-15,4-3-9 0,4 0 9 0,5 0 0 16,3-4 0-16,1 1 0 0,4-5 0 0,4 0 0 16,0 1 0-16,0-4 8 0,0 3-8 0,0-3 9 15,4 0-9-15,0-1 10 0,0 1-10 0,0-4 0 16,-4 4 0-16,9-4 0 15,-5 0-84-15,0-4-18 0,-4 4-4 0,-4 0-1341 0</inkml:trace>
  <inkml:trace contextRef="#ctx0" brushRef="#br0" timeOffset="63081.5422">23623 12597 576 0,'-21'18'51'0,"12"-10"-41"0,-7-1-10 0,7 4 0 15,1-3 540-15,8-1 107 0,0 5 21 0,0-12 4 16,0 7-453-16,8 0-91 0,9 5-17 0,8-5-4 15,-4-7-74-15,13 4-14 0,-1-4-3 0,9-4-1 16,0-11 18-16,4 4 4 0,0-8 1 0,13 4 0 16,4-7-133-16,-4 0-26 0,4-1-6 0</inkml:trace>
  <inkml:trace contextRef="#ctx0" brushRef="#br0" timeOffset="67449.5676">24545 11851 2070 0,'0'0'92'0,"0"0"18"0,0 0-88 0,0 0-22 15,0 0 0-15,0 0 0 0,0 0 143 0,0 0 24 16,0 0 5-16,0 0 0 0,0 0-46 0,0 0-10 16,0 0-1-16,9 8-1 0,-5-1-53 0,4 5-10 15,-3 6-3-15,3 8 0 0,-4 8-12 0,0 7-4 16,-4 7 0-16,0 8 0 0,0 4-13 0,-4 3-3 15,4-3-1-15,-4-1 0 0,-4-3-15 0,8 0 8 16,0-7-8-16,0-1 0 16,0-7-41-16,4 0-15 0,4-7-2 0,-4-8-1419 0</inkml:trace>
  <inkml:trace contextRef="#ctx0" brushRef="#br0" timeOffset="71225.6992">16795 10156 1000 0,'0'0'44'0,"0"0"10"0,0 0-43 0,0 0-11 16,0 0 0-16,0 0 0 0,0 0 164 0,0 0 30 15,0 0 6-15,0 0 2 0,0 0-59 0,0 0-12 16,0 0-3-16,0 0 0 0,0 0-12 0,0 0-2 16,0 0-1-16,0 0 0 0,0 0-45 0,0 0-8 15,0 0-3-15,8 7 0 0,-8-7-28 0,0 0-5 0,0 0-2 0,8 4 0 16,-8-4 34-16,0 0 6 0,9 4 2 0,-9-4 0 16,0 0-52-16,8 3-12 15,-4 1 0-15,5 4 0 0,-1-5 38 0,-4 5 5 16,1-1 1-16,3 1 0 0,0-1-20 0,1 1-3 0,-9-8-1 0,8 7 0 15,1 1-9-15,3 3-3 0,-3-4 0 0,3 4 0 16,1 1-8-16,-1 2-11 0,9-2 3 0,0 3 0 16,0-1 8-16,-4 1 0 0,0 4 0 0,-5-4 0 15,5 4 0-15,0-1 0 0,0-3 0 0,-1 0 0 16,5 0 19-16,-4-4 5 0,-4 0 2 0,-1 0 0 16,1 1-26-16,-1-9 0 0,-3 1 8 0,-1 0-8 15,1-4 32-15,-1 0 4 0,0-4 0 0,1-7 1 0,3-4-29 0,-7-11-8 16,3 0 0-16,0-11 0 0,1-1 0 0,-5-6 0 15,4-12 0-15,-3 0 0 0,3 0-12 0,0 0-4 16,1 0-1-16,-1 4 0 0,0 0-3 0,-3 7-1 16,3 4 0-16,-4 7 0 15,5 12-55-15,-5 3-10 0,0 5-2 16,0 2-876-16,-4 12-176 0</inkml:trace>
  <inkml:trace contextRef="#ctx0" brushRef="#br0" timeOffset="82019.0978">20599 13346 115 0,'12'-8'10'0,"1"-3"-10"0,-5-4 0 0,1 4 0 16,-1 4 300-16,0-1 57 0,-3 4 12 0,-5 4 3 15,0 0-116-15,0 0-24 0,0 0-4 0,0 0 0 16,0 0-56-16,0 0-12 0,0 0-1 0,0 0-1 16,-5 4-66-16,-3 4-14 0,0-1-2 0,-1-3-1 15,1 0-30-15,0 3-5 0,-5-3-2 0,5-1 0 16,-1 1-21-16,1 4-4 0,-5-5-1 0,5 5 0 16,-5-1-12-16,5-3 0 0,-5 3 0 0,1 1 0 15,-1-1 0-15,-4 5 0 0,1-1 0 0,-1 0 0 0,0 0 0 0,4 4 0 16,-3 0 0-16,3 0 0 15,9 0 0-15,0 0 0 0,-1 3 0 0,5-3 0 16,0 0 8-16,5 4 0 0,-5-1-8 0,4 5 12 0,8 3 0 0,1 0-1 16,0 4 0-16,8 11 0 0,0 0-3 0,-1-4 0 15,1 0 0-15,5 0 0 0,-5 1-8 0,0-5 0 16,-5-7 0-16,1 4 0 0,0-7 0 0,-9-5 0 16,-8-3-9-16,4 0 9 15,1-8-42-15,-5-3-2 0,0-4 0 0,0 0 0 16,0 0-134-16,0 0-27 0,-17-4-6 0</inkml:trace>
  <inkml:trace contextRef="#ctx0" brushRef="#br0" timeOffset="82210.0112">20087 13905 2131 0,'-4'7'189'0,"0"4"-151"0,4-11-30 0,0 0-8 16,0 0 228-16,0 0 44 0,0 0 8 0,0 0 3 15,0 0-168-15,8 4-34 0,5 0-6 0,8-4-2 16,4-4-48-16,8-3-9 0,5-4-3 0,4-1 0 15,4-3-5-15,9-3 0 0,-9-5-8 0,4 5 12 16,5-5-12-16,-9 5 0 0,-13-5 0 0,5 5 0 16,-4-1-88-16,-1 4-10 15,-3 0-2-15,-5 1-1344 0</inkml:trace>
  <inkml:trace contextRef="#ctx0" brushRef="#br0" timeOffset="82463.0145">20175 14449 2336 0,'-17'19'104'0,"9"-8"20"0,4-4-99 0,4 4-25 16,0-11 0-16,0 0 0 0,8 8 126 0,-4-1 20 16,9-3 4-16,4 3 1 0,4-7-42 0,0 0-8 15,8-7-1-15,9 0-1 0,-1-5-50 0,5 1-9 16,5-7-3-16,-1-1 0 0,0-3-16 0,0-1-3 15,4-3-1-15,5-4 0 0,-9 4-17 0,8-4 10 16,9 4-10-16,-8-7 8 0,-17 3-16 0,-1 0-4 16,1 4-1-16,0 4 0 15,-9-1-133-15,-4 8-26 0,-4 1-6 0,-4-1-1154 0</inkml:trace>
  <inkml:trace contextRef="#ctx0" brushRef="#br0" timeOffset="82775.8156">20603 14535 2246 0,'0'0'200'0,"0"0"-160"0,0 0-32 0,0 0-8 15,0 0 216-15,8 11 41 0,-3-4 9 0,3 4 2 16,-4 4-158-16,4 0-31 0,1 4-7 0,3 7 0 0,1 0-37 16,0 4-7-16,3 0-2 0,1 7 0 15,4-7-16-15,0-4-10 0,4 0 12 0,0-4-12 0,1-3 0 0,-1-4 0 16,4 0 0-16,-4-4 0 15,0-4 0-15,1-3 0 0,-5 0 0 0,0-4 0 0,-5 0 0 0,1-4-11 16,-4 0 2-16,-1-3 0 0,-3-1 9 16,-1 1 9-16,-8-4-1 0,4 0-8 15,-4-8-33-15,0-7-14 0,0 0-2 0,-4-11-1 0,4-1 34 0,0-3 8 16,-4 0 8-16,0 4-13 0,-5 0 13 0,5 11 0 16,0 0 0-16,4 3-9 15,0 5-44-15,4 6-9 16,4 1-2-16,5 8-892 0,-5-1-180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18:46.22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22251 3496 2649 0,'0'0'58'0,"0"0"12"0,0 0 2 0,0 0 4 0,-4 11-61 0,0-7-15 16,0 11 0-16,-5 4 0 0,-3-1 99 0,-1 20 17 16,9 6 3-16,-9 12 1 0,-8 8-72 0,0 14-13 15,0 11-3-15,-4 5-1 0,4-5-12 0,0-3-3 16,4-1 0-16,5 1 0 0,4-11-8 0,3-5-8 15,1-6 12-15,4 3-12 0,4-19 0 0,5-3 0 0,-5 0 0 0,4-8 0 16,-4-3-21-16,-4-5-2 0,5-3 0 0,-1-3 0 31,-4-5-60-31,-4-3-12 0,4-3-2 0,-9-1-1 0,-3-8-166 16,-1 1-32-16</inkml:trace>
  <inkml:trace contextRef="#ctx0" brushRef="#br0" timeOffset="184.9968">21731 4327 460 0,'-21'8'41'0,"9"-1"-33"0,-1 4-8 0,0 1 0 16,1 6 464-16,-1 8 90 0,5 8 18 0,-1 3 4 0,5 12-340 0,4-5-68 16,0 12-13-16,4-11-3 0,5 0-71 0,3-4-13 15,1 3-4-15,4-14 0 0,4 0-47 0,4-4-9 16,0-4-8-16,4-3 9 0,1-8-9 0,8-7 0 16,-1-8 0-16,9-7 0 0,9-4 0 0,-1-7 0 15,1-8 0-15,4-11 0 16,-1-4-65-16,-3-11-6 0,-1-11-1 0,-3-11-1331 15</inkml:trace>
  <inkml:trace contextRef="#ctx0" brushRef="#br0" timeOffset="830.9645">21744 2542 460 0,'0'8'41'0,"-9"3"-33"16,-3 8-8-16,3-8 0 0,-3 4 452 0,3-4 88 15,-3 0 17-15,-1 0 4 0,5 4-314 0,-1-7-63 16,9-8-13-16,0 0-3 0,0 0-80 0,0 0-17 16,5 0-3-16,7 3-1 0,1-3-43 0,-1-3-9 15,9-5-2-15,0-7 0 0,4 0-13 0,5-3 9 16,-1-5-9-16,-4 5 8 16,5-5-17-16,7-3-4 0,-3-11-1 0,0 0 0 0,-9-1 27 0,0-6 6 15,0-5 1-15,4-3 0 16,-3-4-70-16,-5 4-14 0,0 4-2 0,4-16-1 0,-9 16 36 15,1 7 7-15,-8 7 2 0,-1 8 0 0,-4 8 1 0,-4 3 0 0,-8 11 0 0,-5-4 0 16,-8 8 21-16,-8 8 0 0,0 3 0 0,-1 4 0 16,-3 15 12-16,-5 0 3 0,0 7 1 0,-4 4 0 15,0 0 24-15,0 11 6 0,0-7 1 0,9 3 0 16,3-3-16-16,-3 11-3 0,12-11-1 0,8 10 0 16,9-17-27-16,8 3 0 0,9 0 0 15,4-15 0-15,4 4 0 0,4-8 0 0,4 0 0 16,5 1-11-16,-1-5-9 0,5-3-3 0,0-7 0 15,8-5 0-15,0 5-121 0,-4-8-24 0,-4 0-4 16,-5 0-2-16</inkml:trace>
  <inkml:trace contextRef="#ctx0" brushRef="#br0" timeOffset="1282.8647">22595 2468 2948 0,'0'0'131'0,"0"11"26"0,0-11-125 0,0 4-32 0,0 11 0 0,-4-12 0 0,4 12 91 0,-4-7 12 16,0 10 2-16,-1-7 1 0,1 8-69 0,-4 0-13 15,-1-1-4-15,-3 1 0 0,3 0-20 0,1-1 9 16,-9 1-9-16,0 3 0 0,-4-3 0 0,5 0 0 16,-9-1 0-16,4 1 0 0,-9-1 0 0,5-6-14 15,-4 3 4-15,4-4 1 0,4 0 1 0,0-4 0 16,-5 1 0-16,5-8 0 0,0 0 0 0,5-4 0 15,-1 0 0-15,9-11 0 0,-1 1-12 0,9-1-1 0,0-15-1 16,4 4 0-16,5 7 5 0,3-11 1 0,-3 12 0 0,7-5 0 16,5 5 16-16,5-1-10 0,-1 0 10 0,4 8-8 15,0-7-6-15,-3 6-1 0,-1-3 0 16,4 8 0-16,-4 3 15 0,1 4 0 0,-10 0 0 0,5 11 0 16,-4 4 0-16,0 4 13 0,-9 11-2 0,5 7-1 15,-1-3 3-15,-3-1 1 0,-1 4 0 0,1 4 0 16,-1-14 4-16,0 2 1 0,5-10 0 0,-5 3 0 15,5-7-11-15,4 4-8 0,-1-12 9 0,1 1-9 16,0-4 0-16,8-4 8 0,-4-8-8 0,0 4 0 16,4-14 8-16,-4-1-8 0,0-7 11 0,-4-4-11 15,4-3 10-15,-4-16-10 0,-5 8 8 0,1 0-8 0,-5 0 0 0,-8 8-17 16,-4 7 2-16,-4-4 1 16,-9 15-76-16,-4 4-15 0,-4 3-3 0,-5 16-796 15,-3-5-160-15</inkml:trace>
  <inkml:trace contextRef="#ctx0" brushRef="#br0" timeOffset="2692.6393">22251 12217 601 0,'4'22'26'0,"1"-11"6"0,-5 0-32 0,0 1 0 0,0-1 0 0,-5 4 0 16,5-15 155-16,0 11 24 0,0-11 5 0,0 7 0 16,0-7-96-16,0 0-19 0,0 0-4 0,-4 11-1 0,4-11 60 0,0 0 12 15,0 0 3-15,0 0 0 0,-8 8-12 0,8-1-3 16,0-7 0-16,0 0 0 15,0 0-27-15,0 0-5 0,0 0-2 0,0 0 0 0,8-3-47 0,1-5-10 16,-9 1-1-16,4-4-1 0,0-4 26 0,-4-4 6 16,0 0 1-16,0-7 0 15,0-4-52-15,0-7-12 0,-4-8 0 0,4 4 0 0,-4-3 0 0,-1-16 0 16,1 1 0-16,-8-1 0 0,-1 8 31 0,0 0 3 16,1-1 1-16,-5 1 0 0,0 4-35 0,5 3 0 15,-1 8 0-15,5 0-12 0,-1 7-2 0,5 4 0 16,-4 7 0-16,4 0 0 0,-5 8 14 0,5 0-9 15,4 11 9-15,0 0-8 0,0 0-3 0,0 0 0 16,-8 4 0-16,3 3 0 0,-3 4 31 0,8-3 5 16,-4 7 2-16,0 3 0 0,-1 1-16 0,1-4-3 0,0-8-8 15,0 5 12-15,0-5-12 0,-1 4 9 0,1 0-9 16,0 1 8-16,4-12-8 0,0 7 0 16,-8 4 0-16,8-3 0 0,0-8 0 0,-4 7 0 0,-5 0 0 15,5 1 0 1,0-4-63-16,-5 3-11 0,1-7-2 0,0 8-1 0,-1 3-125 15,5-4-25-15,-4-3-5 0,3 0-853 0</inkml:trace>
  <inkml:trace contextRef="#ctx0" brushRef="#br0" timeOffset="2835.7436">22062 11307 1267 0,'0'0'56'0,"5"-3"12"0,-5 3-55 0,0 0-13 0,0 0 0 0,8 0 0 16,5 3 208-16,-5 5 38 0,0 7 8 0,5 0 2 0,0 7-52 0,3 0-9 15,-3 1-3-15,4-1 0 0,-5-3-102 0,9-1-21 16,0-6-4-16,9-5-1 0,7 0-51 0,-3-7-13 15,4-11 0-15,-1-4-919 16,5-7-186-16</inkml:trace>
  <inkml:trace contextRef="#ctx0" brushRef="#br0" timeOffset="3745.8647">23258 2390 403 0,'0'0'36'0,"0"0"-36"16,0 0 0-16,0 0 0 0,0 0 368 0,0 0 66 16,0 0 14-16,12 14 2 0,-7-6-222 0,-1 10-44 15,0 12-8-15,0 8-3 0,-4-1-96 0,0 8-19 16,4-8-4-16,1 0-1 0,-5-7-37 0,4 3-7 0,0-3-1 0,0 0-8 16,0-8 0-16,-4-3 0 0,4 0 0 0,-4-1 0 15,5-10 0-15,-1 3-17 0,-4-11 1 0,8 0 1 31,-8 0-24-31,13 0-5 0,-5-11 0 0,5-8-1 0,-1 1 31 0,5-9 14 0,0-10-12 0,0 0 12 16,4-4-8-16,0 0 8 0,-5-4 0 0,-3-7 0 16,0 7 0-16,3 4 0 0,-3 8 0 0,4 3 0 15,-5 11 0-15,-3 1 0 0,-1-1 0 0,0 12 0 16,-8 7 0-16,0 0 0 0,5 15 0 0,-1 14 0 16,0-3 12-16,0 12 8 0,-4 3 0 0,0 3 1 15,0-3-2-15,4 0-1 0,-8 4 0 0,4-11 0 16,-4-5-8-16,8 1-2 0,-4-4 0 0,9 0 0 0,-9-14-8 0,4-5 0 15,0 4 0-15,4-3 8 16,-8-8-8-16,13 0 0 0,-5-11 0 0,5 3 8 0,0-11-8 0,-1-3 0 16,-3 0 0-16,3-12 8 0,5 1-8 0,-9-1 0 15,5-14 0-15,4 10 0 0,-5 5-12 0,1-4 1 16,-5 7 1-16,1 7 0 0,-1 8 10 0,0 1 0 16,-3 6 0-16,-5 8 0 0,0 0 0 0,0 19 0 15,4 3 0-15,-4 8 0 0,0 7 27 0,0-3 7 16,0 3 2-16,-4 4 0 0,4 4-7 0,4-15-1 15,-4 3 0-15,4-7 0 0,-4-3-17 0,8 3-11 16,-8-15 12-16,5 4-12 0,3-12 0 0,0 1 0 16,1 0 0-16,3-8 0 15,1 0-84-15,-1-7-13 0,5-7-3 0,0 6-1139 0</inkml:trace>
  <inkml:trace contextRef="#ctx0" brushRef="#br0" timeOffset="4159.2123">24285 2565 2613 0,'0'0'116'0,"0"0"24"0,-4-4-112 0,-4-7-28 0,4 3 0 0,-5 1 0 15,1-4 104-15,-1-8 16 0,5 4 4 0,-4 4 0 16,-1-8-83-16,1 8-16 0,-5 4-3 0,1-5-1 16,-1 9-9-16,-3-1-3 0,-5 11 0 0,-9 5 0 15,5-5-9-15,-4 8 0 0,3 7 0 0,-3 8-11 16,4 0 1-16,4 7 0 0,4 4 0 0,5-3 0 0,3 3-2 0,5-4 0 15,0-4 0-15,4-7 0 16,4 4-16-16,0-4-4 0,5-7-1 0,-1-8 0 16,0 0 7-16,5 4 2 0,0-11 0 0,3 0 0 0,1-1 0 0,0-3 0 15,0-3 0-15,12-5 0 16,-4-3-11-16,0-8-1 16,-4 1-1-16,0-8 0 0,-4-12 37 0,4 1 0 0,0-4 0 0,-4 0 0 15,-5 4-110-15,1 11-14 0,0-4-4 0,-1 11 0 0,-8 4 103 0,-4 8 25 16,0 7 0-16,0 0 0 0,0 0 46 0,0 15 14 15,0 4 4-15,-4-1 0 0,-4 1 51 0,-1 7 10 16,1 4 3-16,4-4 0 0,4 0-76 0,4-4-14 16,0 4-3-16,5 0-1 0,-1-7-22 0,5 0-12 15,-5-1 12-15,9-6-12 0,-5-1 0 0,5-4-11 16,4 1 0-16,0-5 0 16,-4 1-168-16,4-8-33 0,0 1-8 15</inkml:trace>
  <inkml:trace contextRef="#ctx0" brushRef="#br0" timeOffset="4317.2058">24482 2542 345 0,'-8'4'31'0,"-5"11"-31"0,1-8 0 0,4 5 0 15,-1-5 569-15,1 8 108 0,-1 0 22 0,5 3 4 16,0 1-511-16,4 0-103 0,8 7-20 0,1-4-4 16,3 1-27-16,5-1-6 0,-4-3 0 0,8-1-1 15,-5-3-31-15,5 4 0 0,5-16-11 0,-1 5 11 16,0-1-180-16,4-7-29 0,-4 0-6 0,1 0-1 15</inkml:trace>
  <inkml:trace contextRef="#ctx0" brushRef="#br0" timeOffset="4445.2718">24793 2527 403 0,'-25'8'36'0,"-1"-8"-36"16,10 7 0-16,-9-3 0 0,-5 11 608 0,5-4 116 16,0 8 22-16,4 7 5 0,-4 4-530 0,8 3-105 15,-4-7-22-15,8 8-4 0,1-1-70 0,-1 5-20 16,9-12 0-16,4 4 8 15,-4-4-194-15,8 0-39 0</inkml:trace>
  <inkml:trace contextRef="#ctx0" brushRef="#br0" timeOffset="4894.2218">23748 3467 1940 0,'0'0'86'0,"-8"0"18"0,4 0-84 0,-4-4-20 0,-5 4 0 0,5 0 0 0,-1 0 156 16,5 0 28-16,-4 0 4 0,-5 0 2 0,5 0-95 0,-1 0-19 15,-3 0-4-15,-1 4-1 0,5-4-23 0,-5 3-5 16,-8 1-1-16,4 3 0 0,5 5-16 0,-1 2-3 16,5 5-1-16,-9 3 0 0,0 5-22 0,0 2 0 15,1 1 0-15,3 0 0 0,5 0 0 0,-1 0 0 16,1-1 0-16,4 1 0 0,4 8 0 0,4-12 0 15,0 3 0-15,0-2 0 0,5 2 0 0,-1 5 0 16,0-4 0-16,-3 0 0 0,3 3 56 0,-4-7 6 16,-4 4 2-16,4-4 0 15,1 0-76-15,3-4-16 0,-4 5-2 0,5-9-1 16,-5-7-1-16,0 4-1 0,0-4 0 0,0-3 0 16,-4-8-192-16,0 0-39 0</inkml:trace>
  <inkml:trace contextRef="#ctx0" brushRef="#br0" timeOffset="5064.2235">23115 3966 2880 0,'0'0'64'0,"-4"11"12"0,-4-3 4 0,3 3 0 0,1-8-64 0,4-3-16 0,0 0 0 0,4 4 0 16,9 7 68-16,4-11 10 0,0 0 2 0,12 0 1 16,4-15-64-16,14 12-17 0,7-16 0 0,5 0 0 15,4 1-8-15,-5-1-8 0,5 1-2 0,0-5 0 16,-8 1-168-16,-1 3-34 15</inkml:trace>
  <inkml:trace contextRef="#ctx0" brushRef="#br0" timeOffset="5256.2064">24050 3232 2073 0,'0'0'184'0,"0"0"-147"15,0 0-29-15,0 0-8 0,-8 0 268 0,0 0 53 16,-5 7 11-16,5 4 1 0,4 12-222 0,-9 10-45 15,0 5-9-15,1 6-1 0,-5 5-43 0,0 10-13 16,0-3 8-16,1 11-8 0,-5-3 0 0,8-1 0 16,-4 0 0-16,5-3 0 15,-1 0-48-15,9-8-12 0,0-4-4 0,0 1 0 16,8-12-181-16,0 0-37 0</inkml:trace>
  <inkml:trace contextRef="#ctx0" brushRef="#br0" timeOffset="5829.9225">24134 3910 576 0,'-8'11'51'0,"-9"8"-41"0,-4-1-10 0,0 1 0 15,0 7 472-15,0 0 92 0,5-3 18 0,-1 3 4 16,4-4-377-16,9-3-75 0,8-4-15 0,0 3-3 16,5-7-84-16,3 1-17 0,1-1-3 0,4-8-1 15,4 5-11-15,4-8-9 0,4-11 9 0,1 3-13 16,-1-3-94-16,0-4-18 0,1-3-4 0,-5-1-1 15,0-11-50-15,-8 4-9 0,-1-4-3 0,1-3 0 16,-8-5 103-16,-1 9 20 0,-8-5 4 0,0 8 1 16,0 0 51-16,-8 7 13 0,-1 4 0 0,-8 8 0 0,5-4 100 0,-5 11 22 15,-4 3 5-15,0 5 1 0,-4-1 0 0,4 8 0 16,0 0 0-16,9 4 0 0,-1-8-56 0,5 0-10 16,8 0-2-16,4 1-1 0,-4-12-43 0,4 7-16 15,9 4 11-15,3-3-11 0,5-8 0 0,-4 3 0 16,4-3 0-16,4 0 0 0,-4-3 0 15,4-5 0-15,-4-3 0 0,-8 4 0 16,4-1 0-16,-1 1 0 0,-3-1 0 0,0 4 0 0,-5-10 0 0,0 10 0 16,5-4 0-16,-5 5 0 0,-8 3 0 0,0 0 0 15,0 0 0-15,0 0 0 0,0 0 0 0,0 0 0 16,0 0 0-16,5 11 0 0,-1 0 57 0,0 4 6 16,0 4 1-16,-4-1 0 0,4 1-52 15,5-1-12-15,-5-6 0 0,4 3 0 0,1-4 0 0,3-4 0 16,1 4-12-16,-1-7 12 0,1-4 0 0,8 4 0 15,4-8 8-15,-4 0-8 0,-4-3 0 0,4-4-15 0,4 0 2 16,-8 3 0-16,-5-11 13 16,-3 5 0-16,-5-1 0 0,4-8 0 0,1 1 0 0,3 0 8 0,1-1-8 0,4-7 0 15,-5 12 8-15,1-1-8 0,-5 8 0 0,5 0 0 16,-5 3 0-16,1 8 0 0,-1 4 0 0,0 3 0 16,1 8 0-16,3 0 0 0,1 4 0 0,4 0 0 15,-1-1 0-15,5-10 0 0,0 3 0 0,-4-4 0 16,4 4 12-16,0-11-12 0,0 0 12 0,0 0-12 15,0-7-147-15,0-4-36 0,21-23-7 16,-13 4-2-16</inkml:trace>
  <inkml:trace contextRef="#ctx0" brushRef="#br0" timeOffset="6738.7724">21945 13167 921 0,'0'0'82'0,"0"0"-66"0,0 0-16 0,0 0 0 16,0 7 326-16,0-7 62 0,0 8 12 0,0-8 2 15,0 11-204-15,0-11-41 0,0 7-8 0,0-7-1 16,8 8-89-16,1-1-18 0,3-3-3 0,1-4-1 16,4 0-21-16,4-7-4 0,8-5 0 0,-4 1-1 15,5-7 12-15,3-1 2 0,1-7 1 0,3 0 0 16,1-4-7-16,-4-3-2 0,-5-5 0 0,13-14 0 15,-13 0-17-15,-3 0 10 0,-5 3-10 0,-9-3 8 16,-3 4-36-16,-5 3-7 0,-4-3-1 0,0 7-1 16,0 0 16-16,-4 3 3 0,-5 8 1 0,1 8 0 15,-1 3-17 1,-3 5-3-16,-5 10-1 0,-4 4 0 0,-4 11 38 0,-5 4 0 0,-3 11 0 16,4 8 0-16,-5 7 12 0,5-4 11 0,-1 15 1 0,5 4 1 0,0 0 11 0,4 0 3 15,4 0 0-15,5-4 0 0,-1-4-25 0,5 12-5 16,8-12-1-16,4-7 0 0,0-3-8 0,9-9 0 15,-5-6 0-15,9-1 0 0,4-3 0 16,0-4 0-16,0-8 0 0,-4-3 0 16,8-1-28-16,0-6-2 0,4-1 0 0,1-3 0 15,-1-1-202-15,-4 1-41 0</inkml:trace>
  <inkml:trace contextRef="#ctx0" brushRef="#br0" timeOffset="6900.3145">22553 13148 3034 0,'0'0'135'0,"0"0"27"0,0 0-130 0,0 0-32 16,-4 8 0-16,0-1 0 0,4 4 103 0,-4 1 13 0,-1 2 4 0,5 5 0 15,-4 0-81-15,4-1-16 0,0 8-3 0,0-3-1 32,0-1-73-32,9-3-14 0,-1-1-4 0,5 1-1427 0</inkml:trace>
  <inkml:trace contextRef="#ctx0" brushRef="#br0" timeOffset="7323.5203">23270 12854 576 0,'0'0'51'0,"0"0"-41"0,0 0-10 0,0 0 0 0,0 0 186 0,-4-4 35 16,-4 4 7-16,-1-4 2 0,1 1-46 0,0 3-8 16,-1 0-3-16,1 0 0 0,-5 0-1 0,5 3-1 15,-5-3 0-15,1 4 0 0,-5 4-84 0,4-1-17 16,-3 4-3-16,-1 0-1 0,-4 4 6 0,-4 4 2 16,-5 3 0-16,1 8 0 0,0 0-74 0,3 0 0 15,-3 3-9-15,8 1-1 0,9-8 59 0,-1 4 12 16,9-4 3-16,-5-4 0 0,5 1-64 0,8-9-21 15,1 1 0-15,3 0 0 0,9-4 21 0,4-3-9 0,4-8 9 16,0 4 0-16,4-8 0 0,1 0-8 16,-1 0 8-16,-4-3 0 0,0 0 0 0,-4 3 0 15,0-4-8-15,-4 1 8 0,-8 7 0 0,-9 0-8 0,0 0 8 16,8 7 0-16,-4 1-9 0,-8 7 9 0,-4 7 0 0,-1 0-9 16,-3 8 9-16,-5-4 0 0,-8 0 0 0,8 1 0 15,-4-1 0-15,4-8-15 0,-4 1 3 0,4-8 0 16,1 0-68-1,3 0-14-15,5-7-2 0,-1 0-1 0,9-4-155 0,0-11-32 0</inkml:trace>
  <inkml:trace contextRef="#ctx0" brushRef="#br0" timeOffset="7972.9132">23493 12459 1670 0,'-13'22'74'0,"5"-7"15"16,-5-4-71-16,1 8-18 0,-5 3 0 0,4 8 0 0,-4 0 359 0,5 7 68 15,-5 0 13-15,4 8 4 0,5 4-314 0,-5-5-62 16,5 5-13-16,-5-4-3 0,5-1-16 0,0 1-3 16,4-8-1-16,4-3 0 15,-5-1-46-15,5-7-10 0,5-3-1 0,-5-1-1 16,4-7-2-16,4 0-1 0,0-4 0 16,1-3 0-16,-1-5-42 0,1-3-8 0,-1 0-1 15,0-3-1-15,1-1-5 0,-1-7-1 0,1-1 0 0,-5 1 0 16,-4-4 43-16,4 0 9 0,0 4 2 0,0 0 0 0,-4 0 33 0,5 0 0 15,-1 0 10-15,0-1-2 0,0 5 17 0,0 3 4 16,-4 4 1-16,5-7 0 0,-5 7 3 0,8-4 1 0,0 4 0 16,5 4 0-16,-5 3-2 0,1 1-1 0,-1 3 0 15,0 4 0-15,-3 0-10 0,-1 0-1 0,0-4-1 0,4 4 0 16,5 0-11-16,-5-4-8 0,5 0 9 0,-5 0-9 16,9-7 0-16,-8 0-13 0,3-4 1 15,1 0 0-15,-1-8-37 16,1 4-7-16,4-3-2 0,-5-4 0 0,1 3 10 15,-1-3 1-15,1 0 1 0,-5 0 0 0,1 0 32 0,-1 3 14 0,1 1-12 0,-9 7 12 16,0 0 0-16,0 0 0 0,0 0 0 0,0 0 0 16,0 0 0-16,0 0 10 0,0 0-1 0,0 0 0 15,0 0 23-15,0 0 5 0,0 11 1 0,-5 0 0 16,5 4-8-16,-4 0-2 0,4 3 0 0,0-3 0 16,0 0-12-16,0 0-4 0,4 0 0 15,1-4 0-15,-1 0-12 0,0-3 0 0,-4-8 0 0,8 11 0 0,5-7 0 16,-5 0 0-16,1-4 0 0,3-4 0 0,1 0-14 0,-5 0 1 15,1-3 0-15,3-1 0 0,-3-3 1 0,-1 4 0 16,0-4 0-16,-3-1 0 0,3 1 12 0,-8 0 0 16,4 0 0-16,-4-4 0 0,0 4 0 15,0 0 0-15,0 3 0 0,0 8-9 0,0 0 9 0,0 0 0 16,0 0 0-16,0-7 0 0,0 7-9 0,0 0 9 16,0 0-10-16,4-4 10 0,5 0-9 0,-1 1 9 15,5-5-8-15,-5 4 8 0,5-3 0 0,-1 7-8 16,1-4 8-16,-1 1 0 0,1 3 0 0,0 0 0 15,3-4 0-15,-3 0 0 0,-1 0 0 16,1 1 0-16,4-1 0 0,-5-4 0 16,-3 1-111-16,3 0-17 0,1-5-3 0</inkml:trace>
  <inkml:trace contextRef="#ctx0" brushRef="#br0" timeOffset="8173.9153">23883 12794 2631 0,'-13'11'116'0,"9"-7"25"0,4-4-113 0,-4 4-28 0,4-4 0 0,0 0 0 16,0 0 112-16,0 0 17 0,0 0 3 0,16 0 1 15,1-4-105-15,8 0-20 0,1-7-8 0,7 4 0 16,1-4 0-16,3-1 0 0,1 1 0 0,0 0 0 16,0 0-53-1,-5-4-9-15,1 4-2 0,-9 3-819 0,0 1-164 0</inkml:trace>
  <inkml:trace contextRef="#ctx0" brushRef="#br0" timeOffset="8898.9637">24118 12429 1209 0,'0'0'108'0,"-9"-4"-87"0,9 4-21 0,0 0 0 15,0 0 317-15,0 0 59 0,0 0 12 0,0 0 3 16,0 0-255-16,0 0-50 0,4 15-10 0,-8 11-3 15,4 4-7-15,0 11-2 0,-4 11 0 0,4 8 0 16,0 7-51-16,4 4-13 0,0-8 0 0,5 4 0 16,-5-7 15-16,4-4 0 0,1 0 0 0,3-8 0 15,1-3-15-15,-1-4 0 0,-3-8 0 0,3-3 0 16,-3-4-33-16,3-7 0 0,-3 0 0 0,-1-5 0 16,1-2-167-16,-5-5-34 0,-4-7-6 0</inkml:trace>
  <inkml:trace contextRef="#ctx0" brushRef="#br0" timeOffset="9201.8385">23820 13010 2649 0,'-13'19'117'0,"9"-8"25"0,4-3-114 0,0 7-28 15,-4-4 0-15,0 4 0 0,4 3 106 0,0 1 15 16,-5 0 3-16,5-1 1 0,-4-3-97 0,4 0-20 15,4 0-8-15,-4-4 0 0,5-3 0 0,3 3 0 16,0-8 0-16,1 1 0 16,-1-4-45-16,5-4-15 0,4 1-4 0,-5-5 0 15,5 1 0-15,-5-1 0 0,1 1 0 0,0-4 0 0,-5 3 51 0,0-3 13 16,-3 0 0-16,3 0 0 0,-8 0-9 0,0 3 9 0,0-3-10 0,0 11 10 16,-8-7 0-16,8 7 0 0,0-8 8 0,0 8-8 15,0 0 22-15,0 0-2 0,0 0-1 0,8-7 0 16,-4 3-19-16,13-4-19 0,0 1 4 0,4 3 1 31,0 1-146-31,0-5-30 0,8 4-6 0</inkml:trace>
  <inkml:trace contextRef="#ctx0" brushRef="#br0" timeOffset="10396.8594">24457 13003 576 0,'0'0'25'0,"0"0"6"0,0 0-31 0,0 0 0 16,0 0 0-16,0 0 0 0,0 0 473 0,0 0 89 15,0 0 18-15,-4 4 3 0,0 11-371 0,0 3-73 0,0 12-15 0,-5 7-4 16,1 8-76-16,-1 11-15 0,5 0-3 0,-4 26-1 15,-1-15-10-15,5-4-3 0,0-3 0 0,4-8 0 16,0-3-12-16,0-8 0 0,0-4 0 0,4-4 0 16,-4-7-13-16,4-3 4 0,-4-5 1 0,0-6 0 31,5-5-56-31,-5-7-12 0,0 0-1 0,0 0-1 0,0-7-78 16,0-8-16-16,0-4-4 0,-5-15-947 0</inkml:trace>
  <inkml:trace contextRef="#ctx0" brushRef="#br0" timeOffset="10620.8773">24315 12876 576 0,'21'8'51'0,"-21"-8"-41"0,0 0-10 0,0 0 0 0,0 0 353 0,4 3 69 16,8 5 14-16,-3-1 2 0,3-3-240 0,1 0-48 15,0 0-10-15,3-1-1 0,5-3-76 0,-4 4-15 16,0 0-4-16,4 3 0 0,0-3-23 0,-4 3-5 16,-1 1 0-16,5 7-1 0,0-4-15 0,-8 4 8 15,-5 3-8-15,1 5 0 0,-5-1 12 0,0 1-4 16,-8 3-8-16,-5 3 12 0,-3 1-1 0,-1-4-1 15,-3 4 0-15,-1 0 0 0,-4 0-21 16,0-4-4-16,4 4-1 0,-4-4 0 0,0-8 7 0,4 1 1 16,5-4 0-16,3-4 0 15,1 0-198-15,4-3-39 0,4-1-8 0</inkml:trace>
  <inkml:trace contextRef="#ctx0" brushRef="#br0" timeOffset="10950.8633">24713 13238 576 0,'0'7'51'0,"-4"-3"-41"0,-4 3-10 0,3 1 0 16,1-1 493-16,-4 4 97 0,-5-3 19 0,1 7 4 16,7 0-420-16,-3-4-84 0,0 0-17 0,-5 4-3 15,5-8-51-15,3 1-10 0,5-8-3 0,0 0 0 16,0 0-25-16,0 0 0 0,13 4-9 0,-5-1 9 16,1 1-96-16,3-8-13 0,9 1-3 0,-4-9 0 15,-8 5-90-15,3-4-18 16,-8 3-4-16,5-3-1 0,3 7 129 0,-3-3 25 0,-14 3 6 0,5 4 1 15,0 0 87-15,0 0 17 0,0 0 4 0,0 0 1 16,-8-3 65-16,8 3 13 0,0 0 2 0,-4 3 1 16,-9-3-23-16,13 0-5 0,0 0-1 0,0 0 0 15,5 8-50-15,-1 3-11 0,8 0-1 0,1-3-1 0,-1-1-13 0,1 0-2 16,-5 1-1-16,9-1 0 0,4-3-18 0,-4 0 0 16,-9-4 0-16,1 4 0 0,7-8 0 0,-3 0 0 15,-5 0 0-15,1 1 0 16,-5-9-99-16,4 5-23 0,5-4-5 0,-9 0-1 15,-8-4-102-15,4 4-21 0,8-16-4 16,-3 5-564-16</inkml:trace>
  <inkml:trace contextRef="#ctx0" brushRef="#br0" timeOffset="11102.8606">24877 13048 403 0,'-34'11'36'0,"26"-4"-36"15,8-7 0-15,0 0 0 0,0 0 455 0,4 8 84 16,-4-8 17-16,8 11 3 0,5-4-345 0,-5 1-69 0,-8-8-13 0,17 0-4 15,0 0-102-15,4-4-26 16,-4-3 0-16,-1-1 0 0,5 1 0 0,0-4 0 0,-4-8 0 0,0 4-848 16,-5 0-176-16</inkml:trace>
  <inkml:trace contextRef="#ctx0" brushRef="#br0" timeOffset="11288.8584">25011 12761 633 0,'0'0'56'0,"0"0"-44"0,-4 7-12 0,-9 4 0 15,-4 1 450-15,9 2 88 0,4 5 18 0,-5 7 3 16,1 0-338-16,0 8-67 0,12-1-14 0,-4 5-2 16,0-1-85-16,4-4-17 0,0 1-3 0,5-4-1 15,3 0-32-15,-3-4 0 0,-5-4 0 0,4 0 0 16,5-7-80-16,-5 0-19 0,5-4-4 0,-1-3-1 16,-3-1-76-16,-1-7-15 0,9 0-3 0,-9-7-883 15</inkml:trace>
  <inkml:trace contextRef="#ctx0" brushRef="#br0" timeOffset="11558.8654">25095 12641 2419 0,'0'23'107'0,"0"-12"22"0,-13 8-103 0,9-1-26 16,0 5 0-16,0-1 0 0,-5 0 159 0,5 4 26 16,0 1 6-16,4-5 1 0,0 4-154 0,0-4-30 15,-4 1-8-15,8-5 0 0,0 1 0 0,0 0 0 16,0-8 0-16,1 0 0 15,3-4-50-15,0 1-11 0,1-4-3 0,-1-4 0 16,-8 0-102-16,13-8-21 0,-1 1-4 0,-3-1-1 16,-9-3 133-16,4 4 27 0,4-5 4 0,-3 5 2 0,-5 7 68 0,0 0 14 0,0 0 2 0,0 0 1 15,0 0 80-15,0 0 16 0,0 7 3 0,0 8 1 16,4 4-95-16,4 3-20 0,-8 1-3 0,4 3-1 16,0 0-30-16,5 4-10 0,-5-1 0 0,-4 5 0 15,4-4-60-15,0 0-20 0,5-4-3 0,-1-4-1180 16</inkml:trace>
  <inkml:trace contextRef="#ctx0" brushRef="#br0" timeOffset="12212.4518">13884 6284 1497 0,'-46'15'133'0,"21"-12"-106"0,-5 5-27 0,1-1 0 0,4 1 261 0,0 3 47 16,4-4 10-16,4-3 2 0,9 4-131 0,-1-5-25 16,9-3-6-16,0 0-1 0,0 0-103 0,17-3-21 15,16 3-4-15,5-4-1 0,17 0-16 0,8 0-3 16,8-7-1-16,13 4 0 0,-5-1-8 0,10-3 0 16,7 4 9-16,9-1-9 0,-9 1 0 0,1-1 0 15,-1 1 0-15,1-1 0 0,-1 5 0 0,-12-1 9 16,0 0-9-16,-9 1 0 0,-3-1-13 0,-14 0-10 15,-7 0-1-15,-9 4-1 16,-13 4-171-16,-4-4-33 0,-8 0-7 0,-9 4-982 0</inkml:trace>
  <inkml:trace contextRef="#ctx0" brushRef="#br0" timeOffset="12433.2996">15075 5889 2476 0,'-4'0'220'0,"-4"0"-176"0,8 0-35 0,0 0-9 15,0 0 188-15,0 11 35 0,0-11 7 0,4 11 2 16,8 4-148-16,5-4-28 0,-4 4-7 0,8 0-1 16,4 4-19-16,8 3-4 0,1-3-1 0,-1-4 0 15,1 3-24-15,-5 1 0 0,-3 3 0 0,-1 1 0 16,-4 3-10-16,-9-4-7 0,1 0-2 0,-5 1 0 16,-4 3 19-16,-4 0-12 0,-4-4 12 0,-4 8-10 15,-9-4-24 1,-4 4-5-16,0-4-1 0,-12 0 0 0,-1 4-189 0,0 0-39 0</inkml:trace>
  <inkml:trace contextRef="#ctx0" brushRef="#br0" timeOffset="13071.0856">10772 6176 115 0,'-4'22'0'0,"4"-22"10"0,0 11-10 0,4-3 0 15,-4-8 0-15,0 0 0 0,0 11 356 0,0-11 68 16,0 0 15-16,0 0 2 0,0 0-204 0,0 0-41 16,0 0-8-16,0 0-1 0,0 0-72 0,8-4-15 15,5 0-2-15,0-7-1 0,7-7-54 0,1-5-11 16,5 1-3-16,3-15 0 0,0-1-3 0,5-3-1 16,-1-11 0-16,5-4 0 0,4 4-16 0,-4-15-9 15,-5 4 10-15,-12 7-10 16,0 0 8-16,-4-7-8 0,0-4 0 0,-4 3 0 15,-9-7-24-15,0 4-12 0,4 11-1 0,-8-11-1 16,-8 19-32-16,0 14-6 0,3 12-2 0,-3 15 0 16,-9-1 38-16,-4 19 8 0,-4 15 2 0,-4 15 0 0,-5 11 67 0,-4 8 14 0,1 15 2 0,-1-5 1 15,-4 9 21-15,13-16 4 0,-1 8 1 0,5 0 0 16,0 7-22-16,8-15-4 0,5 1-1 0,12-5 0 16,4-3-38-16,17 8-15 0,-5-12 11 15,14-8-11-15,-1-10-14 0,9-1-9 0,8-6-1 16,0-5-1-16,5-7-63 15,-5-11-12-15,4-4-2 0,9-4-731 0,4-11-147 0</inkml:trace>
  <inkml:trace contextRef="#ctx0" brushRef="#br0" timeOffset="13328.7863">11485 5904 2617 0,'-38'15'116'0,"26"-8"24"0,7 1-112 0,1-1-28 16,-4-3 0-16,-5-1 0 0,9 1 131 0,4-4 21 15,13 0 4-15,-5 4 0 0,-8-4-107 0,17 4-21 16,4-4-5-16,0 0-1 0,-4-4-22 0,-1 0 8 16,5 4-8-16,0 0 0 0,0 4 0 0,-8 0 0 15,-13-4-12-15,12 18 4 0,5 1-10 0,-13 11-2 16,-4-8 0-16,-4 4 0 0,-4 4 20 0,-1 4 0 16,1-5-8-16,4 5 8 0,-9-4 0 0,9-1 0 15,0 5 0-15,0-8 0 0,-1-7 0 0,1-4 8 16,13 0-8-16,-1-4 0 0,0 0 0 0,5 0 0 15,4-3 0-15,8-5-10 16,4-3-134-16,1-3-26 0,-1-9-6 0</inkml:trace>
  <inkml:trace contextRef="#ctx0" brushRef="#br0" timeOffset="13737.3283">10407 6858 2016 0,'0'0'179'0,"0"0"-143"16,-12 0-36-16,-1-4 0 0,5 4 222 0,8 0 38 16,-9 0 7-16,1 4 1 0,4-4-154 0,-5 7-31 15,1-3-7-15,-1 7 0 0,1 4-53 0,4 19-11 16,-5 7-1-16,5 18-1 0,4 5 3 0,0 6 1 16,0 1 0-16,4 7 0 0,1-3-23 0,-1-4-5 15,4 0-1-15,5-1 0 0,-5-6 24 0,5-5 5 16,4-10 1-16,-1-5 0 0,1-10-27 0,0-8-6 15,0-4-1-15,4-3 0 0,0-4 10 0,4-8 9 16,0-3-13-16,4-8 5 16,-4-3-24-16,5-8-5 0,3-4-1 0,1-7 0 15,-5-7-170-15,5-1-33 0,-1-7-7 0</inkml:trace>
  <inkml:trace contextRef="#ctx0" brushRef="#br0" timeOffset="14509.3271">10936 7443 2876 0,'-21'15'128'0,"8"-8"25"0,0-3-122 0,1 0-31 0,-1-1 0 0,1 5 0 16,3-4 96-16,-3 3 12 0,3-3 4 0,5 7 0 16,0 0-78-16,-4 8-15 0,3-1-3 0,1 8-1 15,4 4-15-15,4 0 0 0,-4-4 0 0,0 0 0 16,5 0 0-16,7-7 0 0,5 3 0 0,4-7 9 16,0-7-77-16,0-1-15 0,0-7-3 0,4-4-1 15,-4-3-14-15,0 0-3 0,0-8-1 0,0-4 0 0,-4-3 84 0,-1-1 21 16,-3-3 0-16,4 0 0 15,-5 0 0-15,-8 0 0 0,1-4 0 0,-1 0 0 16,0 0 0-16,-4 4 0 0,-8-3 0 0,3 6 0 0,1 5 18 0,-4 3 8 16,0 0 2-16,-5 11 0 0,5 0 6 0,-1 8 2 15,9-4 0-15,-4 7 0 0,-4 5-36 0,3 3 0 16,1-1 0-16,8 1 0 0,1 0 20 0,-1 0 9 16,8-4 3-16,1 4 0 0,4-7 3 0,-1-1 1 15,1 1 0-15,4-1 0 0,0-7-47 0,4-4-9 16,-4 1-1-16,0-1-1 0,0-4 35 0,0 1 7 15,0 0 2-15,-4-5 0 16,-4 1-69-16,-1-7-13 0,13 6-4 0,-8-3 0 16,-13 1-73-16,5 2-15 0,3 5-4 0,-3-1 0 15,-5-3 20-15,-4 8 4 0,0 3 1 0,4-4 0 16,9 0 11-16,-13 4 3 0,0 0 0 0,0 0 0 0,0 0 171 0,0 0 34 0,-9 4 8 0,9-4 0 16,0 0 64-16,0 0 12 0,0 0 2 0,-8 7 1 15,-1-3-28-15,5 3-6 0,4-7-1 16,-4 12 0-16,-8 3-67 0,7 3-13 0,14 5-4 0,3 6 0 15,1 5 1-15,4 7 0 0,-5 11 0 0,9 0 0 16,4 0-40-16,-4 1-8 0,-12 2-1 0,3-2-8 16,5-5 8-16,-4 1-8 0,-5-8 0 0,5 0 0 15,-9-4 8-15,4-7-8 0,1-4 0 0,-5 0 0 16,-4-11 0-16,4 0 0 0,0-4-15 0,0-4 5 16,-4-7-34-16,0 0-8 0,0 0 0 0,9-18-1 15,-9-5-23-15,0-3-4 0,-9-7 0 0,5-5-1 16,8-6-14-16,-8-5-2 0,-8-7-1 15,-5-11 0-15,8 4-18 0,-3-4-4 0,-5 0-1 0,0 3 0 16,-4 12 65-16,0 7 12 0,13 8 4 0,-9 7 0 0,-4 8 95 0,4 3 19 16,13 4 4-16,0 8 1 0,-9 0 41 15,9 3 9-15,4 4 2 0,4-4 0 0,9 0-57 0,0 1-11 16,-5-1-3-16,13 4 0 0,4 0-48 0,0-4-12 16,-4 0 0-16,-4 4 0 0,8 4 0 0,-4 0 0 15,0 0 0-15,-8 3 0 0,-1 4 8 0,-3 4-8 16,-5 0 0-16,-4 4 0 0,-8 3 20 0,-1 4-1 15,1 4-1-15,-5 4 0 0,-4-5 2 0,5-3 0 16,-5-3 0-16,0-1 0 0,5-3-31 0,-5-8-5 16,-4-4-2-16,8 1 0 15,13-8-50-15,0 0-9 0,-16-4-3 0,7-3 0 16,13-4-149-16,-4-8-31 0</inkml:trace>
  <inkml:trace contextRef="#ctx0" brushRef="#br0" timeOffset="14720.3251">11565 6806 3110 0,'-13'3'68'0,"5"1"15"0,8-4 2 0,0 0 3 0,0 0-71 0,0 11-17 0,0 0 0 0,4 4 0 16,4 4 54-16,1 14 7 0,-1 5 2 0,0 10 0 15,5 8-50-15,0 4-13 0,-5-1 0 0,0-3 0 16,5-4 11-16,-5 1-3 0,5-12-8 0,0 0 12 15,-5-8-66-15,13-3-14 0,4 0-2 0,-4-8-1 16,-4-7-113-16,0-8-22 0,8 1-5 0,0-4-959 16</inkml:trace>
  <inkml:trace contextRef="#ctx0" brushRef="#br0" timeOffset="15453.3235">12089 7189 633 0,'-21'23'28'0,"17"-12"6"0,8 0-34 0,-8 0 0 16,-13 0 0-16,4 1 0 0,13-12 500 0,-4 11 94 16,-8-4 18-16,-1 1 4 0,0-1-449 0,5-3-91 15,8-4-17-15,-8 7-4 0,-5-3-43 0,5 4-12 0,4 3 0 0,-1 4 0 16,-3 3-13-16,0 1-7 16,8 0-2-16,4 3 0 15,8 0-28-15,-7-3-6 0,-5-4 0 0,8 0-1 16,13-4 14-16,-4 0 3 0,-9-3 1 0,5-8 0 0,3 0 22 0,1-8 4 0,0-3 1 0,0 3 0 15,-9-10 12-15,5 3 0 0,3-4 0 0,-7-3 0 16,-9 3 0-16,8-7 8 0,5 4-8 0,-5-8 0 16,-8 0 8-16,4-3-8 0,-4-1 0 0,5 1 0 15,-1 3 0-15,-4 4 0 0,-9 7 0 0,9 0 0 16,9 12-12-16,-9 7 12 0,-13-4-13 0,9 8 5 16,0 3 20-16,0 1 4 0,-1 7 0 0,-3 3 1 15,4 5 24-15,0-1 5 0,12 1 1 0,0-5 0 16,-12 1 3-16,8-1 1 0,9-3 0 0,-5 0 0 0,1-4-35 15,-9-11-6-15,17 8-2 0,4-4 0 0,4-4-8 0,-4 0 0 16,0-8 0-16,0-3 0 16,8-4-84-16,0-4-12 0,-8-3-2 15,4-4-1-15,1 4-82 0,-5-1-17 0,4-3-3 0,-4 0-1 16,-9 7 67-16,5 1 14 0,4-1 2 0,-8 8 1 16,-13 11 60-16,0-7 12 0,8-1 2 0,0 8 1 0,-8 0 141 0,0 0 28 15,0 0 6-15,0 0 0 0,5 8-5 0,-10-1-2 16,-7 4 0-16,-1 0 0 0,9 4-16 0,0-4-3 15,-9 1-1-15,-3 3 0 0,3 3-33 16,0-3-6-16,-3 4-2 0,3-1 0 0,5 1-25 0,-5 3-6 16,9-7-1-16,-5 4 0 15,1-4-51-15,4 0-10 0,4-4-3 0,4-4 0 0,0 4 48 0,5-7 10 16,-9-4 2-16,12 4 0 16,13 0-46-16,-4-8-9 0,-8 4-1 0,8-8-1 0,8 5 29 0,-4-5 0 15,-8-3 0-15,0 4 0 16,4-1-24-16,-4-3-3 0,8 0 0 0,-4 0 0 0,-4-1 11 0,-1 1 3 0,1-4 0 0,0 4 0 31,0 0-24-31,-5-4-5 0,5 4-1 0,-4 0 0 16,3 3-118-16,-7-3-24 0,-5 7-5 0,4 1-1 15,-8 3 81-15,0 0 16 0,0 0 3 0,0 0 1 0,0 0 74 0,0 0 16 0,5 7 0 0,-1 8 0 16,-4 0 146-16,0-4 28 0,0 4 6 0,0 0 0 16,0-4-33-16,0 0-7 0,0 0-2 0,0-11 0 15,0 0-74-15,4 8-16 0,-4-8-2 0,0 0-1 16,8 7-32-16,-8-7-13 0,9 4 11 0,-1-4-11 15,5-4-65-15,-5-3-19 0,1-1-4 0,-1-3-1115 16</inkml:trace>
  <inkml:trace contextRef="#ctx0" brushRef="#br0" timeOffset="15645.3316">12781 6776 576 0,'-25'18'25'0,"12"-6"6"0,-4-5-31 0,5 4 0 15,3 0 0-15,5-7 0 0,-8 0 461 0,7 0 87 16,14 3 16-16,8-3 4 0,-9-4-445 0,9 0-90 16,4 0-17-16,4 3-4 0,4-6-12 0,1 3-16 15,-5-4 4-15,4 8-771 16,5-1-154-16</inkml:trace>
  <inkml:trace contextRef="#ctx0" brushRef="#br0" timeOffset="15829.3253">13070 6940 576 0,'0'0'51'0,"0"0"-41"0,0 0-10 0,0 0 0 16,0 0 258-16,0 0 50 0,0 0 9 0,0 0 3 15,0 0-178-15,0 0-35 0,0 0-7 0,0 0-2 16,0 0-56-16,0 0-11 0,0 0-3 0,0 0 0 16,0 0-16-16,0 0-4 0,0 0-8 0,0 0 12 15,0 0-12-15,0 0 0 0,0 0 0 0,0 0-10 16,0 0-44-16,0 0-9 15,0 0-1-15,0 0-1 0,0 0-75 0,0 0-14 0,0 0-3 0,0 0-555 16</inkml:trace>
  <inkml:trace contextRef="#ctx0" brushRef="#br0" timeOffset="20611.969">23937 12291 345 0,'0'0'31'0,"0"0"-31"0,-4-4 0 0,0-3 0 0,0 0 292 0,-5-5 52 16,5-3 10-16,-4 4 2 0,-1-7-181 0,1 3-37 15,-5 0-7-15,-3-4-2 0,3-3-31 0,-4 3-6 16,-4-3-2-16,-4-1 0 0,0 1-21 0,-4 0-4 15,-1-1-1-15,-8 5 0 0,1-8 0 0,-5 3 0 16,0 5 0-16,-9-5 0 0,1 1-51 0,0 3-13 16,-5 1 0-16,-3-1 0 0,-1 0 0 0,-12 5 0 15,-1-5 0-15,-7 8 0 0,-5 0 0 0,4-1 0 16,-4 5-12-16,-8-1 12 0,4 1 0 0,-9 0 12 16,9 3 0-16,-12 8 0 0,7 3 9 0,1 0 2 0,8 5 0 15,-12 6 0-15,8 1 4 0,4 3 1 0,-4 1 0 0,0 6 0 16,12 1 3-16,9 8 1 15,0-1 0-15,4 8 0 0,0 3 5 0,9 8 2 0,-5 3 0 16,8 12 0-16,14 0-31 0,3 11-8 0,5 8 0 0,8 18 0 16,8-4 0-16,9 11 0 0,8 5 0 0,9 10-8 15,16-7 8-15,5-4 0 0,8-7 0 0,0-26 8 16,12-4 2-16,9 4 1 0,4-1 0 0,13-3 0 16,12-7-3-16,5-8-8 0,3-4 12 0,51 16-4 15,-17-24 31-15,5-6 5 0,-1-12 2 0,13 0 0 16,-12-14-37-16,-1-8-9 0,0 0 0 0,18-12 0 15,-22-6-14-15,4-9-5 0,-4-3-1 0,9-11 0 0,-21-7 20 0,-26 3 0 16,5-3 0-16,4-12 0 0,8-7-11 0,-8-1 11 16,-5-10-10-16,5 3 10 0,0-3-11 0,29-23 11 15,-12-3-12-15,4-12 12 0,-38 12-15 0,-13 3 4 16,-16 8 1-16,-9 0 0 0,-16 3-10 0,-13 4-1 16,-8 1-1-16,-13-9 0 0,-9 1 35 15,-12 0 7-15,-17 3 2 0,-12-3 0 16,-17 7-35-16,-4 0-7 0,-13 4-2 0,-4-7 0 0,0 7 33 0,16 18 6 15,-16 1 2-15,-4-1 0 0,0 5-19 0,-9-1 0 16,0 8-11-16,-3 3 11 16,3 8-68-16,-33 4-8 0,8 10 0 0,-4 16-1 15,17 11-135-15,4 15-26 0</inkml:trace>
  <inkml:trace contextRef="#ctx0" brushRef="#br0" timeOffset="21451.3811">23216 11717 806 0,'0'0'72'0,"-4"11"-58"16,-5-3-14-16,5 3 0 0,0-3 391 0,-5 3 75 15,1-4 15-15,0 1 3 0,-1-5-322 0,5 5-65 16,4-8-13-16,0 0-2 16,-4-8-58-16,0-3-11 0,4-4-2 0,0-7-1 0,4-15 31 0,0-12 7 15,9-14 0-15,-1-8 1 0,5-30-49 0,12-10 0 16,9-16 0-16,8-18-12 0,9 18 12 0,-5-15 10 15,5-22-2-15,3-18 0 0,-3 25 20 0,-5-14 3 16,1-8 1-16,-1-37 0 0,-12 29-19 0,-5-6-3 16,-3-5-1-16,-1-29 0 0,-12 29-9 0,-1-7 0 15,-7-7 0-15,-5-23 0 0,-4 38 0 0,-4 3-11 0,-9-7 1 0,-4-30 0 16,1 37-2-16,-5 7 0 16,-4-3 0-16,-5-22 0 0,5 29 12 0,0 4-12 0,-9 12 12 0,1-16-12 15,-1 15 12-15,1 16 0 0,8 10 0 0,-5-3 0 16,1 18 0-16,-5 8 9 0,5 3-1 15,0 1-8-15,-1 25 22 0,5 5-2 0,0 6-1 16,0 5 0-16,0 7 5 0,4 7 0 0,0 4 1 0,4 0 0 16,-4 12-5-16,4 3 0 0,0 3-1 0,1 5 0 15,3 7-10-15,-4 3-1 0,5 1-8 0,-1 7 12 16,0 0-4-16,1 4-8 0,3 3 11 0,1 5-11 16,0-5 11-16,3 8-11 0,5 0 10 0,0 0-10 15,0 0 8-15,0 0-8 0,-8 0 0 0,8 0 0 16,0 0 0-16,0 0 0 0,0 0 0 0,0 0 0 15,0 0 0-15,0 0 0 0,-4 0 0 0,0 8 0 16,-1-5-17-16,-3 5-7 0,4-1 0 0,-4 5-1 16,-5 6 39-16,5 1 8 0,-13 14 2 0,4 5 0 0,-8 3-24 0,4 3 0 15,0 1 0-15,0-4 8 0,-9 0-8 0,1-4 8 16,0 1-8-16,3-1 8 0,1-11-8 0,4 0 0 16,0-4 0-16,9-3 8 0,-1-4-8 15,5-4 0-15,-1-3 0 0,9-8 0 16,0 0-33-16,0 0-11 0,-4-8-3 0,0-11 0 15,4-10-89-15,0-5-19 0,0-3-3 0,4-15-1 16,0-4-109-16,1 0-23 0,3-4-4 0,0-3-1 16,5 7 125-16,0 4 25 0,-1 3 5 0,1 8 1 0,-1 12 140 0,5 10 23 15,-4 0 7-15,8 4 2 0,0 12 162 0,-5-9 33 16,1 9 6-16,-4-1 2 0,-1 4-16 0,5 0-3 16,4 0-1-16,4 0 0 0,0 0-90 0,9 0-17 15,0 0-4-15,7-7-1 0,1-1-54 0,0 4-10 16,4-3-3-16,5-4 0 15,8 0-76-15,8 3-15 0,4 1-3 0,4 7-908 0,1-8-182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20:08.00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6490 8915 1036 0,'0'0'46'0,"0"0"10"16,0-11-45-16,0-1-11 0,0 5 0 0,0-4 0 15,0-4 53-15,0 4 9 0,0 3 2 0,0-3 0 0,-4 4 20 0,8-1 5 16,-4 8 1-16,0 0 0 0,0-7-42 0,8 3-8 16,-8 4-1-16,0 0-1 15,0 0-4-15,0 0-1 0,0 0 0 0,0 0 0 0,0 0 33 0,9 0 6 16,-9 0 2-16,8 0 0 16,-8 0-42-16,0 0-9 0,13-4-2 0,-13 4 0 0,0 0 45 0,4-3 9 15,-4 3 1-15,0 0 1 0,4-4-17 0,0 0-4 16,5 0-1-16,-9 4 0 0,8-3-8 0,-8 3-2 15,0 0 0-15,4-4 0 0,-4 4-24 0,8 0-5 16,-3-4 0-16,-5 4-1 0,8-3 5 0,-4 3 2 16,9-8 0-16,-9 8 0 15,4-4-22-15,1 1 8 0,-1-1-8 0,5 4 0 16,-9 0 0-16,4 0 9 0,1 0-9 0,3 0 0 16,-3 0 13-16,8 0-4 0,-13 0-1 0,4 0 0 0,5 0 4 0,-5 0 1 15,5 4 0-15,3-1 0 0,-3 1-1 0,0 0-1 0,3 3 0 16,-3-3 0-16,4 3-3 0,-5 1 0 0,5-1 0 0,-4 1 0 15,-1-1-8-15,1 1 8 0,-1 3-8 0,5 0 8 16,0 0-8-16,-4 0-9 16,-1 1 9-16,5-1-13 0,0 4 21 0,4 0 4 0,0 3 0 0,0 1 1 15,8 3-13-15,0 8-18 0,-4 0 4 0,5-4 1 16,3 4 13-16,1-4 0 0,4 0 0 0,-1 4 0 16,5-4 0-16,5 4 0 0,-6-4 0 0,1 7 0 15,-4-3 16-15,4 7 5 0,0 1 2 0,0 10 0 16,-4 4-23-16,-1 4 0 0,10 0 0 0,3 0 8 15,-4-4-8-15,17 0 0 0,-9-3 0 0,14 7 0 0,-6-1 0 0,-7 9 0 16,0 7 0-16,7 7 0 0,-11-7 0 0,8 3 0 16,-1-3 8-16,14 0-8 0,-5-4 12 0,-4 11-1 15,4 15-1-15,-4 12 0 0,-5-12 8 0,-3 0 2 16,4 0 0-16,-9 19 0 0,-4 4-7 0,0-5-1 16,4-6 0-16,5 10 0 0,-1-14-12 0,1 11 0 15,-13 11-9-15,12 0 9 0,-7-19 0 0,-5-3 0 16,-5-1 0-16,5 12 0 0,-4-4 0 0,0-4 15 15,-1-7-2-15,5-4 0 0,0-14-13 0,4 6 0 16,5 9 0-16,3 6 0 0,-8-18 11 0,-4 0-11 16,5-11 12-16,-6 0-12 0,-3-4 11 0,0-4-11 15,-4 1 10-15,-1 6-10 0,-4 1 8 0,1-4-8 16,-9-3 0-16,0-1 0 0,-4-7 9 0,-1-4-9 0,-3-4 8 16,-1 1-8-16,-3-8 8 0,-9 4-8 0,-4-1 0 15,4 5 8-15,0-1-8 0,0-3 0 0,0-4 9 0,0-4-9 16,0-3 0-16,0-8 9 0,0-4-9 15,0-3 0-15,0-1 8 0,0-3-8 0,0-3 0 0,0-5 0 16,0 0 0-16,0-7 0 0,0 0 8 0,4 4-8 16,-4-4 0-16,0 8 0 0,0-8 0 0,0 0 0 15,0 0 0-15,0 0 0 0,0 0 0 0,0 0 0 16,0 0 0-16,0 0-14 0,0 0 2 0,0 0 1 16,0 0-86-16,0 0-18 0,0 0-3 0,-4-8-1299 15</inkml:trace>
  <inkml:trace contextRef="#ctx0" brushRef="#br0" timeOffset="2590.3915">7626 10599 288 0,'5'0'25'0,"-1"0"-25"16,-4 0 0-16,8 0 0 0,5 0 384 0,-1-3 72 16,-3-1 15-16,3 0 2 0,-3-3-281 0,-1-1-56 15,0 1-11-15,5-8-2 0,-5 0-51 0,9-4-9 16,8-7-3-16,5-4 0 0,3-7 4 0,30-19 0 15,9-7 0-15,11 0 0 0,-3 3-64 0,8 4-12 16,-4 0-2-16,13-7-1 0,7 3 15 0,-11 4 0 16,-5-3 12-16,-9 3-12 0,-16 11 0 0,-12 4 0 0,-9 11-12 0,0 4 3 31,-9 7-222-31,-8 12-44 0</inkml:trace>
  <inkml:trace contextRef="#ctx0" brushRef="#br0" timeOffset="2807.0977">8310 10812 345 0,'-42'56'15'0,"21"-30"4"0,0 0-19 0,4-8 0 16,5-3 0-16,-5 0 0 0,0 0 481 0,9-4 93 0,-5-3 18 0,9-1 4 15,4-7-391-15,0 0-78 0,17-7-16 0,8-8-3 16,4-7-59-16,9-12-11 0,12-3-2 0,-3-8-1 16,7 0-14-16,9-3-2 0,13 3-1 0,16-7 0 0,-4 0-18 0,0-8 0 15,-4-7 8-15,8-7-8 0,-4 6 0 16,-8 5 0-16,-13 3 0 0,-4 8 0 15,-9 11-80-15,-7 8-22 0,-6 10-5 0,-11 12-1 16,-22 4-119-16,-8 7-24 0,-8 18-5 0</inkml:trace>
  <inkml:trace contextRef="#ctx0" brushRef="#br0" timeOffset="3014.0976">8251 11550 1209 0,'-8'22'108'0,"4"-15"-87"15,4-7-21-15,0 0 0 0,0 0 293 0,17-7 55 16,-1-4 10-16,9-4 2 0,1-11-221 0,11-8-45 15,5-7-9-15,17-3-1 0,0 3-13 0,12-8-3 16,9 1 0-16,8-8 0 0,-9-4-42 0,5-3-9 16,4-8-1-16,13-4-1 0,-9 12-15 0,1 7 0 0,-5 8 0 15,-4-1 0-15,-34 8 0 0,0 0-8 0,-4 8 8 0,-8 7-13 32,-8 7-111-32,-14 8-21 0,-16 11-5 0,0 0-1 15,-4 15-8-15,-4 15-1 0,-13 3-1 0,-9 19 0 16,-7 12-25-16,-10 6-5 0</inkml:trace>
  <inkml:trace contextRef="#ctx0" brushRef="#br0" timeOffset="3167.0989">8625 12086 2649 0,'-9'41'117'0,"9"-30"25"0,0 1-114 0,0-9-28 0,0-3 0 0,4 0 0 15,9 0 57-15,0-7 6 0,12-4 1 0,12-12 0 16,10-7-8-16,-5-3-2 0,12-4 0 0,5-8 0 16,4 0-27-16,4-3-6 0,12-4-1 0,14-15 0 0,-1-1-20 15,0 1 8-15,1-7-8 0,-1-1 0 16,-12 12-30-16,-5 3-10 0,1 4-3 0,-9 8 0 15,-13 7-169-15,-16 7-35 0</inkml:trace>
  <inkml:trace contextRef="#ctx0" brushRef="#br0" timeOffset="3340.1998">8952 12761 2476 0,'-4'7'220'0,"4"-7"-176"15,0 0-35-15,12-4-9 0,5-3 92 0,4-4 16 16,4-12 3-16,13-3 1 0,0-7-39 0,16-8-7 15,9-4-2-15,12-11 0 0,9 4-51 0,-4-11-13 16,4-8 0-16,8-15 0 0,-4 8 0 0,0-4 0 16,-4 7 0-16,0-3 0 15,-13 7-44-15,-8 8-11 0,-4 0-2 0,-9 10-830 0,-8 12-165 0</inkml:trace>
  <inkml:trace contextRef="#ctx0" brushRef="#br0" timeOffset="3484.2076">9363 13074 3279 0,'0'0'72'0,"0"0"16"0,0 0 2 0,0 0 2 0,17-4-74 0,8-3-18 0,8-5 0 0,9-14 0 16,9-3 17-16,3-20 0 0,5-11 0 0,25-22 0 15,8 0-17-15,13-7-14 0,4-4 2 0,25-26 1 16,-12 7-136-16,8-7-27 0,146-127-6 16,-66 67 0-16</inkml:trace>
  <inkml:trace contextRef="#ctx0" brushRef="#br0" timeOffset="4450.9627">12810 8963 403 0,'-16'0'17'0,"11"4"5"0,-3 3-22 0,0 1 0 15,-5-1 0-15,5 1 0 0,-1-1 251 0,1 1 45 0,-9 3 10 0,0 0 2 16,0 0-187-16,5 0-37 16,-9-3-7-16,4 3-1 0,-4 0-4 0,9 0-1 0,3 1 0 0,9-1 0 15,9 4 1-15,-5-4 0 0,0-4 0 0,4 5 0 16,5-1-29-16,0 0-6 0,3 4-1 0,1 0 0 15,8 0-10-15,5 3-2 0,-1 1-1 0,5 0 0 16,3 3-4-16,5 0-1 16,0 4 0-16,8 8 0 0,5-1 2 0,-9-3 1 15,4 4 0-15,5-1 0 0,4 8 9 0,-1 4 2 0,1-4 0 0,0 4 0 16,8 3-11-16,25 8-1 0,5-4-1 0,3 8 0 16,-7-4-11-16,-5 7-8 0,0 8 12 0,12 3-12 15,1-10 13-15,8-1-4 0,-4-3-1 0,4 3 0 16,-12-7-8-16,3 0 0 0,9 0 0 0,4 11 0 0,-8 0 0 15,-4 4 0-15,-5-4 0 0,18 4 0 0,-14-4 28 0,5 4 6 16,-4-1 2-16,4 20 0 0,-13-1-24 0,0 1-12 16,0-1 12-16,9 8-12 0,-4-11 13 0,-14 11-4 15,-3 11-1-15,0 7 0 0,-13-18 5 0,-4 0 1 16,-4-4 0-16,-9 15 0 0,-8-7-14 0,0-4 0 16,0-4 0-16,0 0 0 0,-9-15 0 0,1 4 0 15,-1 0 0-15,5 8 0 0,-9-5 0 0,1-6 0 16,-1-5 0-16,5 1 0 0,-5-4 0 0,-8-4 0 15,0-4 0-15,0 0 0 0,-4 1 13 0,-5-1 0 16,1 0 0-16,-5 1 0 16,1-8-100-16,-5-4-20 0,-4-11-4 0,-4-4-1 15,-5-7-138-15,1-8-28 0</inkml:trace>
  <inkml:trace contextRef="#ctx0" brushRef="#br0" timeOffset="5383.8053">13779 10894 1728 0,'-21'18'76'0,"9"-14"16"0,3 0-73 0,9-4-19 0,0 0 0 0,0 0 0 16,0 0 208-16,0 0 39 0,4-11 7 0,5-1 2 16,8-6-209-16,8-5-47 0,8-3 0 0,5-3 0 15,12-1 0-15,1-4 10 0,16-11-2 0,8-7 0 16,1 0-8-16,3-8 0 0,14-3 0 0,3-4 0 16,-12 0 0-16,-4 4 0 0,-13 7 9 0,4 4-1 15,-8 3-71-15,0 8-13 0,-4 4-4 16</inkml:trace>
  <inkml:trace contextRef="#ctx0" brushRef="#br0" timeOffset="5581.0204">14366 11386 2188 0,'0'-19'97'15,"0"12"20"-15,4-1-93 0,5 4-24 0,-1-3 0 0,9-1 0 0,0-6 80 0,8-5 11 16,9 0 2-16,16-14 1 0,0-5-34 0,5-6-8 15,-1-8 0-15,13-8-1 0,-4-3-51 0,9-4-17 16,11-1 0-16,6 1 0 0,-14 8 31 0,1-1 6 16,-1-3 2-16,9-1 0 15,-9 5-189-15,-8 3-37 0,-4 7-8 0</inkml:trace>
  <inkml:trace contextRef="#ctx0" brushRef="#br0" timeOffset="5773.0197">15000 11404 1152 0,'-13'0'51'0,"13"0"10"0,0 0-49 0,0 0-12 0,-4 4 0 0,4-4 0 16,0 0 330-16,8 0 63 0,5-11 13 0,4 0 2 15,4-4-269-15,8-8-55 0,17-6-10 0,9-5-2 16,3-3-58-16,-3-4-14 0,4 0 0 0,8-11 0 16,0-1 0-16,-4-6 8 0,-5-1-8 0,14 1 0 15,-1 6 0-15,0 5-15 0,1 7 2 0,-10 7 0 16,-7 5-232-16,-9 6-47 0</inkml:trace>
  <inkml:trace contextRef="#ctx0" brushRef="#br0" timeOffset="5944.5394">15419 11889 1152 0,'0'0'102'0,"0"0"-82"0,0 0-20 0,8 7 0 0,1-7 325 0,-1 0 61 15,9-7 12-15,0-1 2 0,8-7-286 0,4-7-58 16,9-4-11-16,25-15-2 0,4-8-17 0,0-6-3 15,4-9-1-15,5-10 0 0,-13 10-6 0,4-3 0 16,4 4-1-16,9-8 0 16,-5 11-166-16,-3-3-33 0,3 3-6 0,-20 23-2 0</inkml:trace>
  <inkml:trace contextRef="#ctx0" brushRef="#br0" timeOffset="6098.6596">16107 12340 3110 0,'-9'33'68'0,"9"-25"15"0,-8 3 2 0,8-11 3 0,0 0-71 0,0 0-17 0,0 0 0 0,13-11 0 16,3-4 0-16,14-15 0 0,3-11 0 0,22-19 0 16,12-3 40-16,13-12 4 0,-5 1 0 0,22-16 1 31,3 1-97-31,5-4-20 0,17-12-4 0,-26 27-1302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33:21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5387 8643 1620 0,'0'0'72'0,"0"0"14"0,0 0-69 0,0 0-17 15,0 0 0-15,0 0 0 0,-9 7 50 0,9-7 6 16,-4 8 2-16,4-8 0 0,0 0-4 0,0 0-1 15,0 0 0-15,0 0 0 0,0 0-41 0,0 0-12 16,0 0 0-16,13 0 0 0,4-4 0 0,-5 0 0 16,5 1 0-16,0-5 0 0,4 1-8 0,0-1 0 15,0 1 0-15,0-1 0 0,0 1 8 0,-1-1 0 16,-3 5 0-16,4-1 8 0,-12 0 9 0,3 0 3 16,-12 4 0-16,0 0 0 0,0 0 8 0,0 0 3 0,0 0 0 0,0 0 0 15,0 0-7-15,0 0-2 16,0 0 0-16,0 0 0 0,0 0-6 0,-12-3 0 0,3 3-1 0,-3-4 0 15,-1 4 2-15,0 0 1 0,-3 0 0 0,7 0 0 16,1 4 10-16,0-4 1 0,-5 0 1 0,5 0 0 16,-1 0-30-16,5 0 0 0,-9 0 0 0,5 0 0 15,0 0 12-15,-1 3-3 0,9-3-1 0,-4-3 0 16,-9 3-8-16,9 0 0 0,-8 0-10 0,3 0 10 16,1 0 0-16,0 3 0 0,-5 1 0 15,9-4 0-15,-13 4 0 0,4-4 0 16,-3 0 0-16,3 0 0 0,0 0 0 0,-3 0 0 0,3 0 0 0,-8 0 0 15,4 0 0-15,-4-4 0 0,0 4 0 0,5-4 0 16,-10 1 0-16,6-1 0 0,-1 0 0 0,0 4 0 16,-5-3 8-16,1-1 0 0,4 0 1 0,-8-3 0 0,4 3 10 15,0 0 1-15,4 4 1 0,-9 0 0 16,5-4-3-16,-4 4-1 0,-1 0 0 0,1-3 0 0,0 3-4 16,-1 0-1-16,1 0 0 0,-9 0 0 0,9 0-12 0,-5 0 0 15,1 0 0-15,3 0 0 0,-3 0 0 0,-5 3 0 16,5-3 0-16,3 4 0 0,-12-4-12 0,13 0-4 15,-1 4-2-15,1 0 0 0,0-4 18 16,-9 0 0-16,9 3 0 0,4-3 0 0,4 4 0 16,-9-4 0-16,5 4 0 0,-4-4 0 0,3 7 0 0,1-3 0 15,-4 0 0-15,8-1 0 0,-8 1 11 0,-1 4 5 16,-7-5 2-16,3 9 0 0,-4-5-18 0,5 0 0 16,8 1 0-16,-17 3 0 15,8-3-33-15,-8 3-4 0,0 0-1 0,13-4 0 0,-9 5 10 0,4-1 3 16,5-4 0-16,-4 1 0 0,12-5 25 0,-9 1 0 0,5-4 0 0,8 0 0 15,-8 4-12-15,8-4 2 0,5-4 1 16,-5 4 0-16,0-4 27 0,9 4 6 0,-5-3 0 0,1 3 1 16,3-4 2-16,-3 0 0 0,3 4 0 0,1-4 0 15,-5 4-4-15,5 0-1 0,4 0 0 0,4 0 0 16,0 0-22-16,-13 4 0 0,1-4 0 0,-1 0 0 16,5 0 0-16,8 0-20 0,0 0 4 0,-9 0 1 15,9 0-2-15,0 0-1 0,-4 4 0 0,4-4 0 16,-13 4 18-16,13-4 8 0,0 0-8 0,0 0 12 15,0 0-4-15,0 0-8 0,0 0 11 0,0 0-11 16,0 0 0-16,0 0 0 0,-12 0 0 0,12 0 0 16,0 0 0-16,0 0 0 0,-4 0 0 0,-9 3 10 15,13-3-10-15,-8 0 0 0,-1 0 0 0,-3 0 0 0,-1 0 0 16,-4 0 8-16,-4 0-8 0,5-3 0 0,-1 3 0 16,0 0 0-16,-8-4 0 0,8 4 0 0,0-4-14 0,-8 0 5 15,8 1 1-15,-4-1 0 0,5 0 8 0,3 1 8 16,-4 3-8-16,13-4 11 0,-8 0-11 0,-1 4 0 15,9-4 0-15,-9 1 0 0,1-1 12 0,3 4 1 16,9 0 0-16,-8 0 0 0,8 0-13 0,0 0 11 16,0 0-11-16,0 0 10 0,0 0-10 0,0 0 0 15,-9 0 0-15,9 0 0 0,0 0 0 0,0 0 0 16,0 0 11-16,0 0-11 0,0 0 0 0,-4 7 0 16,4 1 0-16,-8 3 0 15,8-4-16-15,0 5-10 0,-4 3-2 0,4-1 0 0,0-2 28 0,-5 3 0 0,5-1 0 16,-8 1-8-16,4 4 8 0,4 0 0 0,0-1 0 0,-9 1-8 15,9-1 8-15,0-3 0 0,-4 4 0 0,4 0 0 16,0-1 0-16,0 1 0 0,0 0 0 0,0-1 0 16,0 1 0-16,0-1 0 0,0 1 0 15,0 0 0-15,4-1 0 0,-8 5 0 16,4-5 0-16,0 1 0 0,0 0 0 0,0-1-8 0,0 1 8 0,-8 0 0 16,8-1-18-16,-4 1 2 0,4-4 0 0,0 0 0 15,-4 0 5-15,4-1 2 0,0-2 0 0,0-1 0 16,0-11 9-16,0 0 0 0,0 0 0 0,0 0 0 15,0 7 0-15,0-7 0 0,0 0 0 0,8 4 0 16,-8-4 0-16,8 7 0 0,5-7 0 0,-1 0-8 16,-7 0 8-16,7 0 0 0,5 0 0 0,-4 0 0 15,-1 0 0-15,5 0 0 0,0 4 0 0,0 0 8 16,3 0-8-16,1-4-8 0,0 0 8 0,0 0-12 16,5 3 12-16,-1 1 11 0,-4-4-3 0,4 4 0 0,0-1-8 15,4-3-11-15,1 0 3 0,-1 0 0 0,0 0 8 0,-3 0 0 16,11 0 0-16,-3 0 0 0,-1-3 0 0,5-1 0 15,-8 0 0-15,3 1 0 0,5-5 0 0,-5 1-8 16,5 3 8-16,4-3 0 0,-4-1 0 0,4-3 12 16,0 0 0-16,8 3-1 0,-4-3-11 0,0 4 0 15,5-5 0-15,-14 5 0 0,14 0 0 0,-18-1-11 16,9 1 3-16,-4-1 0 0,-4 1 8 0,3-1 0 16,5-3 0-16,-8 4 0 0,-5-1 0 0,9 4 0 15,-9-3 0-15,1 3 0 0,-1 1 0 0,0-1 0 16,1 0 0-16,-5 0 8 0,4 4-8 0,-8 4 0 0,0-4 0 15,0 0 0-15,0 0 0 0,0 0 0 0,0 4 0 0,0-4 0 16,-4 0 0-16,4 4 0 0,-9-1 0 0,5 1 0 16,0 0 0-16,0-1 0 0,4-3 0 0,-5 4 0 15,-3 0 0-15,8 0 0 0,0-4 0 0,-4 0 0 16,4 3 0-16,0-3 0 0,0 0 0 0,0 0 0 16,8 0 0-16,-8 0 0 0,0-3 0 0,-4 3 0 15,8 0 0-15,4 0 0 0,-8 0 0 0,9-4 8 16,-10 4-8-16,10-4 0 0,-9 4 0 0,4 0 0 15,0 0 0-15,-4 4 0 0,0-4 0 0,0 0 0 16,-4 0 0-16,4 4 0 0,-9-4 0 0,5 0 0 16,-4 3 0-16,-1-3 0 0,-3 4 0 0,3 0 0 15,-3-4 0-15,-9 0 8 0,0 0-8 0,16 4 0 16,-16-4 0-16,5 3 9 0,-5-3-9 0,0 0 0 16,0 0 15-16,12 0-4 0,-3 0-1 0,-9 0 0 0,0 0 9 0,8 0 1 15,0 0 1-15,-8 0 0 0,13-3-3 0,-13-1-1 16,8 0 0-16,1 0 0 0,-5 1-7 0,-4 3-2 15,8-8 0-15,-3 4 0 0,-5-3 7 0,0 7 1 16,4-7 0-16,-4-5 0 0,0 1-8 0,-4 0-8 16,4-4 11-16,-5 0-11 0,-3 0 11 0,4-7-11 15,4 0 10-15,-9-5-10 0,9-2 0 16,0-1 0-16,9-4 0 0,-9-3 0 0,12 0 0 0,-7-4 0 16,3 0-11-16,9 4 11 0,-5-1-15 0,5-3 5 15,-4 4 1-15,-1 3 0 0,9 1 9 0,-4-1-8 16,-4 8 8-16,-1 0-8 0,-8 8 8 0,5 3 0 0,3 3 0 0,-12 5 0 15,0 0 0-15,0 7 0 0,0 0 0 0,0 0 0 16,0 0-18-16,-8 7 2 0,8 4 0 0,8 4 0 31,-8 4-113-31,13-1-23 0,-13 1-4 0,17 0-884 0</inkml:trace>
  <inkml:trace contextRef="#ctx0" brushRef="#br0" timeOffset="2732.2287">14308 8531 288 0,'0'0'25'0,"-5"7"-25"16,5-7 0-16,0 0 0 0,-8 4 364 0,8-4 67 15,0 0 13-15,0 0 4 0,0 0-292 0,0 0-59 16,0 0-11-16,0 0-2 0,0 0-57 0,0-4-11 0,4-7-3 16,5 0 0-16,-1 0-13 0,5 0 0 15,-1-4 0-15,-3 4 0 16,3 3-32-16,1-3 0 0,-1 4 0 0,-3-1 0 16,-1 4 0-16,-8 4 0 0,8-3 0 0,-8 3 0 0,0 0 16 0,9 11 3 0,-1-4 1 0,1 4 0 15,-1 1 12-15,-8 3 0 0,4-4 0 0,5 4-9 16,-5 0 17-16,-4-1 3 0,4-2 1 0,0 3 0 15,0-4 6-15,5-4 2 0,-1 4 0 0,1-3 0 16,-5-1 6-16,4-3 2 0,5 3 0 0,3-3 0 16,5-4 2-16,5 0 1 0,3-4 0 0,5 4 0 15,-1-7 11-15,1 3 2 0,3-3 1 0,1-1 0 16,0 1-20-16,0 3-4 0,-5-3-1 0,5 7 0 16,-5-4-20-16,1 4 9 0,-9 0-9 0,5 4 0 15,-5 3 0-15,-4 1 0 0,-5-1 0 0,-3 4 0 16,-5 4 0-16,-3 4-11 0,3-1 11 0,-8 9-13 15,-4 2-7-15,-5 5-2 0,1 3 0 0,-5 0 0 0,-3 1 6 16,-1 3 2-16,0 0 0 0,0 0 0 0,1 3 14 0,3 1 0 16,-4-4 0-16,5 4 0 0,-5-4 0 0,4 4 0 15,5 3 12-15,-5 4-12 0,5-3 17 0,0 6-3 16,3 1-1-16,5 0 0 0,-4 4-4 0,4-4-1 16,0 0 0-16,4-4 0 0,1 0-8 0,3 4 0 15,0 4 0-15,1 3 0 0,-1-3 0 0,0 3 0 16,1 0 0-16,-1-3 0 0,1-4 0 0,-1-4 8 15,-4-4-8-15,0 1 0 0,1-4 12 0,-1-1-2 16,0-6-1-16,-4-9 0 0,4 1-9 0,-4-4 0 16,0-3-10-16,0-8 10 0,-4-1 0 0,8-6 8 15,-4 3 1-15,0-11 0 0,0 0 25 0,0 0 5 0,0 0 1 0,-12-7 0 16,-1-1 8-16,-4-3 3 16,0 0 0-16,-4-4 0 0,-4 4-35 0,-4-4-8 15,0 0 0-15,-9 0-8 0,-4-4 0 0,0 8 0 0,-8-4 0 0,-1 8 0 16,-3-1 0-16,-1 8 0 0,1 0-11 0,3 4 11 15,1 0-24-15,4 11 1 0,8-4 1 0,0 8 0 32,9-5-11-32,0 5-3 0,8 3 0 0,8-3-762 0,5 0-153 0</inkml:trace>
  <inkml:trace contextRef="#ctx0" brushRef="#br0" timeOffset="3359.5467">16140 9716 1713 0,'-12'-7'37'0,"8"3"8"0,-1-4 2 0,-3 1 2 0,4 0-39 0,-5-1-10 0,5-3 0 0,0 0 0 15,4 3 27-15,-4 1 3 0,0-1 1 0,4 1 0 16,0 7-31-16,0 0 0 0,0 0 0 0,0 0 0 15,0 0 32-15,0 0 0 0,0 0 0 0,0 0 0 0,0 0 20 0,0 0 5 16,0 0 1-16,8 11 0 0,5 0 8 0,-5 15 2 16,0 4 0-16,5 7 0 0,4 8-28 0,-5 7-4 15,1 12-2-15,0 6 0 0,-1 16-22 0,1 4-12 16,-9-5 12-16,0 5-12 0,4-1 16 16,-3 1-3-16,-5-5-1 0,0 1 0 0,0-4-12 0,0-7 0 15,-5-8-12-15,1-8 12 16,0-10-72-16,4-12-8 0,-4-7-2 0,4-8 0 15,-4-7 19-15,4-4 4 0,0-11 1 0,0 0 0 0,-4-11 40 0,-1-11 8 16,-3-4 2-16,0-8 0 16,-1-7-72-16,-3-11-13 0,-5-11-3 0</inkml:trace>
  <inkml:trace contextRef="#ctx0" brushRef="#br0" timeOffset="3648.5484">15859 9679 2113 0,'0'0'93'0,"0"0"20"0,0 0-90 0,0 0-23 0,0 0 0 0,0 0 0 15,0 0 96-15,0 0 16 0,0 0 2 0,0 0 1 16,0 0-82-16,0 0-16 0,13 4-3 0,0 3-1 16,8-3-13-16,0 3 0 0,8 1 0 0,0-5-10 15,1 9-1-15,3-1 0 0,-4 0 0 0,5 0 0 16,-5 4-1-16,-3 0 0 0,-1 0 0 0,-4 3 0 16,-5 9 3-16,1-5 0 0,-8 0 0 0,-1 8 0 15,-4 4 9-15,-8-5 0 0,0 9 0 0,0-5 0 16,-9 1 0-16,0 7 0 0,1-4 0 0,-5 0 0 15,-4 1 0-15,0-1 0 0,-4-7-12 0,0-1 4 0,4-2-9 16,-8-5-2-16,3 0 0 0,-3 1 0 16,4-8 4-16,-5-1 1 0,1-2 0 0,4-5 0 15,4 0-26-15,-4-3-4 0,4-4-2 0,0-4 0 16,4-3-139-16,5-4-28 0,-14-23-6 0,14 5-1 0</inkml:trace>
  <inkml:trace contextRef="#ctx0" brushRef="#br0" timeOffset="4011.5493">16577 10104 633 0,'0'0'56'0,"0"0"-44"0,0 0-12 0,0 0 0 0,0 0 376 0,-5 0 74 16,-3-8 14-16,4 4 4 0,-9-3-377 0,5-4-75 16,-1 0-16-16,-3-4 0 15,8 4-59-15,-5-1-9 0,-3-3-3 0,3 1 0 16,5 6-9-16,0 1-3 0,4-1 0 0,0 8 0 15,0 0 45-15,13-7 9 0,-1 3 1 0,1 0 1 0,-1 1 59 0,1 3 11 0,4 0 2 0,-1 0 1 16,-3 3 11-16,4 1 3 0,-5 0 0 0,5 3 0 16,-4-3-16-16,-5 0-4 0,-8-4 0 0,8 7 0 15,-3 8-28-15,-1-4-12 0,-8 4 11 0,-5 7-11 16,-3 5 0-16,-5 2 0 0,0 5-13 0,-4-1 4 16,4 1-3-16,1 0 0 0,7-1 0 0,1-7 0 15,8-3 12-15,8-5-8 0,1 5 8 0,7-9-8 16,10-2 8-16,3-1 12 0,4-4-2 0,5-3-1 15,0-11 31-15,4-1 5 0,0-3 2 0,4-4 0 16,4-7 14-16,-8 3 3 0,0-7 1 0,-8 4 0 16,3-5-14-16,-3 1-3 0,-9-3-1 0,-8-1 0 0,-9 0-38 15,-3-4-9-15,-10-3 0 0,-7-4-804 16,-9-4-162-16</inkml:trace>
  <inkml:trace contextRef="#ctx0" brushRef="#br0" timeOffset="4368.072">17378 9161 2361 0,'0'0'210'0,"0"0"-168"0,12 4-34 0,9-1-8 16,-4 5 36-16,4-1 6 0,0 1 1 0,0 7 0 15,-4 3-31-15,-5 8-12 0,1 8 8 0,-5 11-8 16,-4 7 0-16,-8 11 0 0,-4 12 0 0,-9 7 0 15,0 3 0-15,-8 1 0 0,-4 3 0 0,-1 5 0 16,1-5 0-16,4 0-14 0,4-7 2 0,8 0 0 16,1-11-174-16,8-4-34 0,-1-11-8 15,14-4-648-15</inkml:trace>
  <inkml:trace contextRef="#ctx0" brushRef="#br0" timeOffset="4609.0712">17709 9884 864 0,'0'0'76'0,"0"0"-60"16,0 0-16-16,0 0 0 0,0 0 316 0,0 0 60 0,0 0 12 16,0 0 2-16,0 0-302 0,0 0-61 15,8 7-12-15,1-3-3 0,-5 3-12 0,9 5 0 0,-1-5-9 0,5 0 9 31,0 5-44-31,-1 3-2 0,5-4-1 0,0 4 0 16,0-4-47-16,5 0-10 0,-1 4-1 0,4-4-462 0,0 4-92 0</inkml:trace>
  <inkml:trace contextRef="#ctx0" brushRef="#br0" timeOffset="4783.0722">18284 9817 1994 0,'0'-15'44'0,"0"4"8"0,0 3 3 0,4 1 1 0,-4 7-44 0,0 0-12 0,0 0 0 0,0 0 0 16,-4 7 54-16,4 8 9 0,-13 7 1 0,0 8 1 16,1 11 6-16,-9 4 1 0,-8 3 0 0,-1 12 0 15,-8 11-58-15,-4 0-14 0,1 3 0 0,-10 1 0 0,1 3 9 0,0-4-1 16,3-3 0-16,5 4 0 16,5-8-117-16,7-4-24 0,9-7-5 0</inkml:trace>
  <inkml:trace contextRef="#ctx0" brushRef="#br0" timeOffset="6202.0693">18745 9474 633 0,'0'0'28'0,"0"0"6"0,0 0-34 0,0 0 0 0,0 0 0 0,4 7 0 15,0 1 304-15,5-1 55 0,-1 4 10 0,5-3 3 16,3-1-274-16,1 4-54 0,4-7-12 0,0 0-1 16,9 0-18-16,-5-1-3 0,8 1-1 0,5-4 0 15,0 0-9-15,4 0 0 0,0-4 0 0,0 1 0 31,0-9-120-31,4 1-25 0,29-19-6 0,-16 4-1 0</inkml:trace>
  <inkml:trace contextRef="#ctx0" brushRef="#br0" timeOffset="6406.1617">19022 9019 1591 0,'0'0'70'16,"-4"-11"15"-16,-1 7-68 0,5 4-17 0,0 0 0 0,0 0 0 15,0 0 52-15,0 0 6 0,0 11 2 0,0 8 0 0,5 7-19 0,-5 8-3 16,0-1-1-16,-5 16 0 0,5 3 2 0,-4 8 0 16,-4 10 0-16,-5 1 0 0,-4 7-25 0,1 1-5 15,-5-1-1-15,-4-4 0 0,-1 1-8 0,5 0 0 16,0-5 0-16,0 1 0 16,0 0-109-16,5-4-21 0,7-7-4 0</inkml:trace>
  <inkml:trace contextRef="#ctx0" brushRef="#br0" timeOffset="6607.1599">19345 9999 1843 0,'0'0'164'0,"0"0"-132"0,4 11-32 0,-4 4 0 16,4 0 112-16,-4 4 16 0,4 0 4 0,-4 3 0 15,0-3-87-15,0 3-17 0,4-3-3 0,-4 3-1 16,-4-3-16-16,4 3-8 0,0-3 0 0,0-5 8 31,-4-2-41-31,4 3-9 0,-4-4-2 0,4-11 0 0,0 0-184 0,0 0-38 0,0 0-7 0,0 0-455 16</inkml:trace>
  <inkml:trace contextRef="#ctx0" brushRef="#br0" timeOffset="7280.1613">19450 9791 518 0,'-5'-26'46'0,"1"14"-37"0,0 5-9 0,0-1 0 15,0 1 242-15,4 3 46 0,0 4 10 0,0 0 2 0,0 0-157 0,0 0-31 16,0 0-7-16,0 0-1 15,0 0-68-15,0 0-15 0,0 0-2 0,-5 8-1 0,5 7-9 0,5-4-1 16,-5 0-8-16,4 4 12 0,0-4-12 0,0 0 0 16,-4-3 8-16,4 3-8 0,-4-4 0 0,5 5 0 15,-1-5 0-15,-4 0 0 0,0-7-10 0,8 12-5 16,1-9-1-16,-1 5 0 16,0-8-28-16,5 4-5 0,4-1-2 0,-1-3 0 0,10-3 32 0,-5 3 7 15,4-4 0-15,4 0 1 0,-8 0-4 0,4 1-1 16,0 3 0-16,-4 0 0 0,-4 3 16 0,0 5 10 15,4-4-2-15,-9 3 0 0,-3 4 30 0,-5 0 6 16,0 0 0-16,-4 4 1 0,-4 4 6 0,-4 0 1 0,-5 3 0 16,-4 4 0-16,5-7-20 0,-5 3-3 0,4-3-1 15,-3-1 0-15,3-3-28 0,0-4-21 0,5-3 3 0,8-8 1 32,0 0-83-32,0 0-17 0,17-11-3 0,4-4-1 15,4-8-16-15,8-3-3 0,9-3-1 0,0-5 0 0,5 4 113 0,3 4 28 0,-4-4 0 0,0 1 0 16,9 2 124-16,-9 1 32 0,4 4 5 0,0 3 2 15,-3 8-43-15,-6 0-9 0,-7 4-2 0,-5 3 0 16,-3 8-55-16,-5 3-11 0,-5 4-3 0,-3-3 0 16,-5 10-21-16,-4 1-5 0,-4 3-1 0,-4 1 0 15,-4 6-13-15,4-3-12 0,0 1 3 0,-1-1 0 16,1 0-83 0,0-4-16-16,8 0-3 0,0-3-1 0,9-4 22 0,-1-4 4 0,5-3 1 15,4-1 0-15,0 1 85 0,9-5 8 0,-5 1 7 0,8-4 1 16,-3 0 51-16,7-4 10 0,-7-3 3 0,3 3 0 15,1-3-25-15,-5-5-5 0,1 5-1 0,-9-4 0 0,4 0-31 0,-4-1-6 16,-5 1-2-16,-3 0 0 0,-5-4-10 0,1 0 0 16,-9 0-12-16,4-3 12 0,0-1-24 0,-4 0 4 15,-4 1 0-15,4-1 0 0,-4 1 6 0,4-5 2 16,-4 5 0-16,-1-5 0 0,5 5 3 0,-4-1 1 16,8 0 0-16,-4 8 0 0,0 0 8 0,0 4 0 15,0 7 0-15,0 0 0 0,0 0 20 0,0 0 7 16,0 0 1-16,0 0 0 0,0 0 5 0,0 0 2 15,0 0 0-15,0 0 0 0,-8-4 3 0,0 0 1 16,-9 0 0-16,-8 4 0 0,0 4-23 0,-5 0-4 0,-3 3 0 0,3 8-1 16,1 4-11-16,4 3 0 0,0 4 0 15,4 8 0-15,0 7 0 0,8 3-9 0,5 5 9 0,12 3 0 16,4 8 0-16,13-4-8 0,9-8 8 16,20-3-1076-16</inkml:trace>
  <inkml:trace contextRef="#ctx0" brushRef="#br0" timeOffset="16950.144">1507 8665 2127 0,'0'0'94'0,"0"0"20"0,0 0-91 0,0 0-23 15,0 0 0-15,0 0 0 0,0 0 12 0,13 11-1 0,-9 1-1 0,4 6 0 16,5 5-10-16,4 3 0 0,-13 3 0 0,9 5 0 16,3 7 0-16,5 7-11 0,-4 1 11 15,0 3-8-15,-5 4 8 0,14 4-8 0,-5 7 8 0,8 0-8 16,0 7 8-16,9 4 0 0,-4 4 0 0,3 0-8 16,5-3-5-16,0 3-1 0,0-8 0 0,0 5 0 31,0-5-22-31,4 1-5 0,-4-8-1 0,-8 0 0 15,3-8-12-15,-3-3-2 0,-5-4-1 0,1-7-739 0</inkml:trace>
  <inkml:trace contextRef="#ctx0" brushRef="#br0" timeOffset="17238.6363">2287 8818 2718 0,'0'0'60'0,"-8"-7"12"0,4 3 2 0,4 4 2 0,0 0-60 0,0 0-16 15,0 0 0-15,0 0 0 16,0 0-82-16,0 11-19 0,0 8-4 0,-9 3-1 16,5 8 37-16,-13 7 7 0,1 11 2 0,-10 5 0 0,-3-1 40 0,-13 7 9 15,-4 1 2-15,-9 7 0 0,-3 4 9 0,-14 3 0 16,1 1 0-16,0 0 0 0,0 3 38 0,-1-7 3 15,-7-4 1-15,7 4 0 0,-3-8-2 0,3 4-1 16,1 0 0-16,0 0 0 0,0 0-31 0,12 0-8 0,4-7 0 16,9 3-706-16,4-3-142 0</inkml:trace>
  <inkml:trace contextRef="#ctx0" brushRef="#br0" timeOffset="18048.7974">2019 7234 486 0,'0'0'21'0,"-13"4"5"0</inkml:trace>
  <inkml:trace contextRef="#ctx0" brushRef="#br0" timeOffset="18881.8">1880 7961 921 0,'0'0'40'0,"0"-8"10"0,0 8-40 0,0 0-10 16,0-7 0-16,0 7 0 0,0 0 118 0,0 0 22 16,9-4 4-16,-9 4 0 0,0 0-108 0,0 0-21 15,0 0-5-15,0 0-1 0,0 0-9 0,0 0 0 16,0 0-12-16,0-7 12 0,0-1 0 0,0 5 8 15,0-5 2-15,0-3 0 0,0 3 37 0,0-3 7 16,0 0 2-16,0-4 0 0,0 4 10 0,0 0 2 16,0-4 1-16,0 4 0 0,0-4-19 0,0 4-4 0,0 0-1 0,0-4 0 15,0 7-25-15,0 4-6 16,0-3-1-16,0 7 0 0,0 0-13 0,0-7 0 0,0 7 0 0,0 0 0 16,-9-4 0-16,9 4 0 0,0 0 0 0,0 0 0 15,0 0 0-15,0 0-13 16,0 0 2-16,0 0 1 0,-4-8 10 0,4 5 0 0,-4-1 8 0,-4 0-8 15,8 4 8-15,-4-4-8 0,-9 1 8 0,5-5-8 16,3 5 0-16,5 3 0 0,-4-4 0 0,-4 0 0 16,4-3 0-16,4-5 0 0,-13 9 0 0,13-5 0 15,-4 1 9-15,-9 3-9 0,13 0 12 0,-12-3-12 16,3 7 9-16,1-4-9 0,-1 4 0 0,-3 0 9 16,8 0-1-16,-13 4-8 0,4 0 12 0,-3 3-4 15,-5 4 5-15,4-3 1 0,-4-1 0 0,-4 1 0 16,0-1-25-16,8 4-5 0,-8-3 0 0,8-1-1 0,-8 4 17 15,8-3 0-15,0-4 0 0,5 3 0 0,-1 0 0 16,-4-3 0-16,13 4 0 0,-9-5 0 0,1 5 0 0,3-1 0 16,5 4 0-16,0 4 0 0,-9 0 0 15,13 0 0-15,-12 4-10 0,12 3 10 0,-4 0 0 16,-5 5-8-16,5 2 8 0,-4-3 0 0,8 4-12 0,-5-4 4 16,5 4 0-16,0 0 0 0,0 4 8 0,0-5 8 15,0 5-8-15,0-8 11 0,5 0-11 0,3-4 0 16,5-3 0-16,3 7 0 0,1 8 0 0,13-5-11 15,-1-10 11-15,9-4-8 0,-5 0 25 0,18-8 6 16,-1-3 1-16,4 0 0 0,14-4-4 0,-10 0 0 16,-7-8 0-16,3 5 0 0,1-5-12 0,-9-7-8 0,4-7 8 15,-4-4-8-15,-4 3 0 0,0-3 0 0,0-11 0 16,-13 4 8-16,1-1-8 0,-1 1 0 0,0-1 8 0,-3-3-8 16,-10-1 0-16,1-3 0 15,-4 0 0-15,-1 0-8 0,-7-3-5 16,-5-5-1-16,-5 5 0 0,-7-1 0 0,-5 0 14 0,-12 0 12 0,3 4-3 0,-7 4 0 15,-5 0 33-15,-8 7 6 0,-4 8 2 0,-9 7 0 16,0 0-29-16,-8 11-5 0,-13 12-2 0,-3 10 0 16,-5 12-14-16,-9 15 0 0,-4 7 0 0,-8 15 0 15,-8 11-164 1,4 19-27-16</inkml:trace>
  <inkml:trace contextRef="#ctx0" brushRef="#br0" timeOffset="157991.3352">18040 2322 2188 0,'0'0'48'0,"0"0"11"0,0 0 1 0,0 0 1 0,0 0-49 0,0 0-12 0,5-11 0 0,7 4 0 16,-4-4 105-16,5-4 19 0,0-4 3 0,8 0 1 16,8-7-52-16,0-3-9 0,13-1-3 0,4-11 0 15,5 0-51-15,7-4-13 0,5-7 0 0,13-4 0 16,-5 0 0-16,13-7 0 0,13-4 0 0,20-15 0 0,-8 7 54 0,0 1 8 16,8-5 2-16,5 1 0 15,-13 15-103-15,-4-1-20 0,-4 12-4 0,-1 4-1 0,-24 10 103 16,-5 1 20-16,-8 11 4 0,-4 7 1 15,-13 1-73-15,-8-1-15 0,-5 8-2 0,-12 7-1 0,-4 1 7 0,-9 3 2 16,-3 0 0-16,-5 0 0 16,-5 7-106-16,-3 4-22 0,-5-11-4 0,1 8-1010 15</inkml:trace>
  <inkml:trace contextRef="#ctx0" brushRef="#br0" timeOffset="158487.5939">20372 925 1612 0,'-21'-15'72'0,"9"11"14"0,-13-3-69 0,16 7-17 15,9 0 0-15,0 0 0 0,0 0 183 0,0 0 33 16,0 0 6-16,0 0 2 0,13 0-128 0,3 0-26 16,-3 0-5-16,16 7-1 0,5 4-22 0,4-3-5 15,4 11-1-15,8-1 0 0,5 8-11 0,3 4-2 16,9 7-1-16,17 8 0 0,0 0-13 0,4 3-9 16,4 4 12-16,13 4-12 0,-4 4 49 0,4 0 3 15,4-5 1-15,8 9 0 0,-12-8-25 0,-4-12-6 16,-1 12-1-16,10-7 0 0,-18-4-12 0,-4-1-9 15,-4-6 12-15,-26-12-12 0,5 3 8 16,-8 1-8-16,4 4 0 0,-9-8 0 0,-4 4 0 0,-4-8-20 0,-4 0 2 16,4 8-913-16,-9-11-182 15</inkml:trace>
  <inkml:trace contextRef="#ctx0" brushRef="#br0" timeOffset="158967.6033">18342 2322 2098 0,'0'0'93'0,"0"0"19"0,9 0-89 0,-9 0-23 16,0 0 0-16,8 4 0 0,13 0 76 0,0 0 10 15,4 3 2-15,5 1 1 0,3-5 7 0,5 8 2 16,-5 4 0-16,5-3 0 0,0 6-42 0,8 4-8 16,0 8-1-16,21 8-1 0,0-9-21 0,13 9-4 0,8-1-1 0,13 4 0 15,-5 0-7-15,5-4-1 0,8 4-1 16,13 0 0-16,-18-4-3 0,5 1-8 0,-8-5 12 0,4 1-4 16,-13-1-8-16,5 1 0 0,-5-12 9 0,0 12-9 15,-12-4 0-15,-9-4 0 0,-4 0 0 0,-4 4 0 16,-8-4-77-16,-1 0-20 15,-8-4-4-15,-8 0-1 0,-4-3-148 16,-13 0-30-16,29 14-5 0,-25-10-2 0</inkml:trace>
  <inkml:trace contextRef="#ctx0" brushRef="#br0" timeOffset="159239.7523">20729 3288 1497 0,'0'0'133'0,"0"0"-106"15,0 0-27-15,0 0 0 0,0 0 235 0,12 3 41 16,1 5 9-16,-1-1 2 0,5-7-151 0,4 0-31 16,4 0-5-16,5-15-2 0,8 0-44 0,8-7-9 15,8-8-1-15,13-7-1 0,0 0-19 0,13-8-3 16,4-7-1-16,17-8 0 0,-5 4-20 0,5-14 0 16,-1-5 0-16,9 0-12 0,-8 12 12 0,4-4-10 15,0 7 10-15,0 1-10 0,-13 7-4 0,-8 7-1 16,-5 0 0-16,1 4 0 0,-9 8 4 0,-8 3 1 15,-8 11 0-15,-9-7 0 0,0 15-2 0,-16-8-1 16,-14 12 0-16,1-4 0 16,-4 11-34-16,-13 0-6 0,0 0-2 0,-17 11-782 15,-4 0-157-15</inkml:trace>
  <inkml:trace contextRef="#ctx0" brushRef="#br0" timeOffset="162573.3027">18254 925 403 0,'0'0'36'0,"0"0"-36"0,0 0 0 0,0 0 0 16,0 0 206-16,0 0 34 0,0 0 8 0,0 0 0 15,0 0-112-15,0 0-22 0,0 0-5 0,0 0-1 16,0 0 7-16,0 0 1 0,0 0 0 0,0 0 0 15,0 0-37-15,0 0-7 0,9 7-2 0,3 5 0 16,-3-1 9-16,-9-4 1 16,4 1 1-16,-4 3 0 0,0 0-13 0,0 4-4 0,0-4 0 0,0 8 0 0,-4-1-25 15,-5 1-6-15,5 7-1 0,-4 4 0 16,-1-4-12-16,1 4-2 0,-5 3-1 0,5-3 0 0,-5 4-17 16,1-4 0-16,-5 3 8 0,4 1-8 15,5-1-37-15,0-7-11 0,3 4-3 0,1-4 0 16,4-7-121-16,0-1-25 0,0 1-5 15,4-12-1-15</inkml:trace>
  <inkml:trace contextRef="#ctx0" brushRef="#br0" timeOffset="164403.1168">18707 1026 230 0,'0'0'20'0,"0"0"-20"0,0 0 0 0,0 0 0 0,0 0 124 0,0 0 21 15,0 0 4-15,0 0 1 0,0 0-10 0,0 0-3 16,0 0 0-16,0 0 0 0,0 0-40 0,0 0-8 16,0 0-1-16,4-8-1 0,-4 8-10 0,5-7-1 15,-5 7-1-15,0 0 0 0,4-4 16 0,-4 4 3 16,0-8 1-16,0 8 0 0,-4-11-6 0,-1 11-1 16,-3-3 0-16,4 3 0 0,-5 3-38 0,1 1-8 15,0 3-2-15,-9 5 0 0,0 14-23 0,-4-8-5 16,0 8 0-16,4 12-1 0,5-1 3 0,-1-7 1 15,5 3 0-15,4-3 0 16,4-4 18-16,0 0 4 0,4 4 1 0,0-4 0 16,9-7-38-16,-1-1 0 0,1 1-12 0,12-8 4 0,-4 4 8 0,4-15 0 0,0 0 0 0,5-7-8 15,-5-1-1-15,4-3 0 0,-4-8 0 0,0 1 0 16,1-1 0-16,-1 1 0 0,-8-8 0 0,4 7 0 16,-9-11 9-16,1 8 0 0,-5-1 0 0,-4-14 0 15,0 4 0-15,-8-8 0 0,-8 3 0 0,3-3 0 31,1 4-31-31,-5 7-4 0,5-3-1 0,-9 10 0 0,0 8 36 0,-4 12 0 0,5 3 0 0,-10 11 0 16,1 7-16-16,0 1 3 0,0 7 1 0,4 0 0 16,0 4 12-16,4-4-9 0,5 0 9 0,3-11-8 15,9 0-5-15,0 4-1 0,0-12 0 0,4 12 0 16,5-15-130-16,3 3-25 0,5 0-6 0,0-7-472 16,4 0-94-16</inkml:trace>
  <inkml:trace contextRef="#ctx0" brushRef="#br0" timeOffset="164739.1168">19131 843 1922 0,'-21'7'85'0,"8"-3"18"0,1 4-83 0,-5-1-20 15,4 4 0-15,-3-3 0 0,3 3 149 0,-8 0 26 16,8 4 5-16,-3-11 0 0,3 11-76 0,0-8-16 16,5 4-4-16,4-3 0 0,4-8-60 0,0 11-13 15,4-4-3-15,4 4 0 0,1-3-8 0,8-4-9 16,4-8 9-16,-5 4-13 15,10 0-48-15,3 0-10 0,-4-8-1 0,0-3-1 16,5 8-3-16,-5-9 0 0,0 1 0 0,-4-4 0 0,-4 12 43 0,-5-12 8 16,5 3 1-16,-4 1 1 0,-5 4 54 0,0-12 10 15,-3 1 3-15,-1-1 0 0,-4-15 8 0,4 12 3 0,-4-4 0 0,-4 7 0 16,4-10-37-16,-4 2-7 0,4 13-2 0,-9 2 0 16,5 5-9-16,-4 3-14 0,-5 8 3 0,-4 3 1 15,0 5-11-15,-4 6-3 0,1-3 0 0,3 4 0 16,0 7 10-16,0-8 2 0,9-6 0 0,-1-1 0 15,5-4 0-15,4-7 0 0,0 15 0 0,0-15 0 16,9 11-47 0,3-7-9-16,-3 3-1 0,3 1-1 0,5-19-88 0,0 3-18 0,4 1-3 15</inkml:trace>
  <inkml:trace contextRef="#ctx0" brushRef="#br0" timeOffset="165093.6908">19592 623 633 0,'-17'8'56'0,"13"-8"-44"0,-8 11-12 0,-1-11 0 15,-4 7 348-15,-4-3 67 0,4 11 13 0,-3-11 4 0,3 3-220 0,-8 0-43 16,4-3-9-16,0 4-1 0,4 7-72 0,0-12-15 16,4 12-2-16,1-4-1 0,4-3-32 0,3 3-6 15,5-4-2-15,5 5 0 0,-1-1-29 0,4 4 0 16,0-8 0-16,5 4 0 16,4-3-56-16,0 3-16 0,8-11-4 0,0 0-1 15,0 0-31-15,9 0-5 0,-1-11-2 0,-3 3 0 16,-5 1-10-16,0-4-3 0,0-4 0 0,0 4 0 0,-4-8 128 0,-4 0 18 15,4 8 7-15,-8-7 2 0,-1-5 59 0,-3 5 12 16,-5-1 2-16,-4-3 1 0,-4 3-29 0,-1 0-7 16,1 1-1-16,0 3 0 0,-4 4-51 0,-1 11-13 15,1 0 0-15,-9 0 0 0,-4 0 54 0,0 7 8 16,-4 4 2-16,4 8 0 16,0-1-73-16,8-6-15 0,1 3-2 0,3-4-1 0,5 0 27 0,4 4 0 15,0-15 0-15,9 4 0 0,-1-1-16 0,5 8 1 0,8-11 1 0,-5 0 0 16,5 0-7-16,0-11-2 0,4 4 0 0,1-1 0 31,-5-3-155-31,8 4-31 0,-4-4-7 0,4 3-744 0</inkml:trace>
  <inkml:trace contextRef="#ctx0" brushRef="#br0" timeOffset="165349.3432">20095 455 1407 0,'0'0'62'0,"0"0"14"0,-8 12-61 0,-5-12-15 0,5 7 0 0,0 4 0 15,-9-3 176-15,4-5 33 0,-3 5 7 0,3-1 0 16,-4 4-70-16,5-3-14 0,-1-8-4 0,0 7 0 0,9 5-51 0,4-12-10 15,0 0-3-15,0 0 0 0,0 11-51 0,0-4-13 16,9 1 0-16,-1 3 0 0,0-4 0 0,5-7 0 16,4 11 0-16,0-11 0 0,-1 0 0 0,9 0 0 15,-4-11 0-15,9 4 0 16,-5-1-48-16,4-3-13 0,-3-4-3 0,-1 0 0 0,0 0 52 0,-8 4 12 16,-9-7 0-16,0-1 0 0,-3 0 11 0,-1 1 5 15,0-8 0-15,-4 7 1 0,0-7-27 0,0 7-6 16,-4 8 0-16,0 4-1 0,-9-5 17 0,5 12 0 15,-9 12 0-15,0-1 0 0,0 7 0 0,1 9 0 16,3-9 0-16,-4 16-788 16,9 3-155-16</inkml:trace>
  <inkml:trace contextRef="#ctx0" brushRef="#br0" timeOffset="165612.9039">21672 575 2656 0,'0'0'118'0,"0"0"24"15,9 0-114-15,-1 11-28 0,1-4 0 0,-5 4 0 16,0-3 120-16,0 3 19 0,-4 8 3 0,4-1 1 15,-4 8-77-15,5 1-15 0,-1 2-3 0,-4 9-1 0,-4-5-47 0,-1 16-13 16,5-5-1-16,0-6 0 16,5 3-237-16,3 0-47 0</inkml:trace>
  <inkml:trace contextRef="#ctx0" brushRef="#br0" timeOffset="165933.5914">19731 3083 2336 0,'0'-15'104'0,"0"15"20"0,-9 0-99 0,1 0-25 0,8 0 0 0,-4 3 0 15,-5 1 126-15,5 7 20 0,-4 1 4 0,8 6 1 16,0 8-70-16,0 8-13 0,8 7-4 0,-4 11 0 16,-4-4-51-16,9 5-13 0,-1-5 0 0,9-3 0 15,0-1-131-15,3-3-29 0,6-3-5 16</inkml:trace>
  <inkml:trace contextRef="#ctx0" brushRef="#br0" timeOffset="166159.7623">21970 3142 2880 0,'0'0'128'0,"0"0"25"0,0 8-122 0,4-1-31 16,-4 4 0-16,0 1 0 16,5 6 70-16,-5-3 8 0,4 7 2 0,-4 5 0 0,0 6-39 0,-4 4-7 15,-1 4-2-15,1 19 0 0,-4-8-13 0,4 0-3 16,-5 0-1-16,5 4 0 16,0-11-165-16,0 4-33 0,-5 36-6 0,9-25-2 0</inkml:trace>
  <inkml:trace contextRef="#ctx0" brushRef="#br0" timeOffset="184581.1794">19861 6798 460 0,'-13'11'20'0,"9"-3"5"0,-5-1-25 0,9-7 0 15,0 0 0-15,0 0 0 16,0 0 427-16,0 0 80 0,9 4 16 0,-5 3 3 0,4-7-355 0,1 0-71 15,8 0-15-15,-5 0-2 0,9-11-41 0,4 0-8 16,9-8-2-16,16-10 0 0,9-1-3 0,4-7-1 16,12-12 0-16,9-3 0 0,-4-4-15 0,4-4-3 15,8 1-1-15,9-5 0 0,3 12-9 0,-3-4 0 16,-4 0-12-16,7-3 12 0,-11 3 0 0,3-4 0 16,9 1 0-16,4-5 0 0,-12 16 0 0,-9 3 12 15,0 0 0-15,0 1 0 0,-13 3-20 0,1 3-4 16,-5 5-1-16,-4-4 0 15,-8 3-143-15,-9 4-28 0,1 4-5 0,-10 8-548 0,-11-5-110 16</inkml:trace>
  <inkml:trace contextRef="#ctx0" brushRef="#br0" timeOffset="184850.1804">22352 5248 2188 0,'0'0'97'0,"0"0"20"0,0 0-93 0,0 0-24 0,0 0 0 0,0 0 0 15,0 0 107-15,4 11 17 0,4 0 3 0,1 0 1 16,-1 1-52-16,-4-1-9 0,1 4-3 0,3-4 0 16,0 15 0-16,9 0 0 0,0 8 0 0,12 14 0 15,1-7-17-15,-1 0-4 0,9 7-1 0,4-7 0 0,8 12-16 0,9-1-3 16,8 0-1-16,8 0 0 0,-3-3-22 16,-5-5 0-16,-4 1 0 0,0 0 0 0,-9-12 0 0,5 1 0 15,0-4 0-15,8-1 0 0,0-3 0 0,0 1-20 16,-4 2 4-16,-5 5 1 0,-7-8 24 0,-5 4 5 15,-13 0 1-15,1-1 0 16,-13 1-166-16,0 0-33 0,-8 0-6 0,-5 0-2 0</inkml:trace>
  <inkml:trace contextRef="#ctx0" brushRef="#br0" timeOffset="185247.1813">19953 7081 633 0,'0'0'56'16,"0"0"-44"-16,0 0-12 0,8 0 0 16,5 4 296-16,-1 0 58 0,9 0 11 0,0 3 3 15,4 0-156-15,5 5-32 0,8 6-5 0,20 8-2 16,1 8-72-16,4-1-14 0,0 8-3 0,8 4-1 0,-4 0 5 0,9 3 0 16,8 1 1-16,12 7 0 0,-4 3-56 0,1 1-11 15,-1 0-2-15,13 3-1 0,-9-15-19 0,5 1 8 16,0-5-8-16,-1-3 0 0,-12-7 8 0,-4-4-8 15,-4-4 0-15,4 0 0 0,-5-4 8 0,-3 1-8 16,-5-5 0-16,-4 5 0 0,-4-1-9 0,-12-3-6 16,-10-1-1-16,1 5 0 15,-4-1-194-15,-4-3-39 0</inkml:trace>
  <inkml:trace contextRef="#ctx0" brushRef="#br0" timeOffset="185474.1816">22461 8363 1324 0,'0'0'118'0,"0"0"-94"0,-4 4-24 16,4-4 0-16,0 0 279 0,0 0 51 15,12 4 10-15,-3-1 3 0,3-10-203 0,-3-8-41 0,3-7-8 0,5-4-2 16,4-4-20-16,4-7-4 0,5-8-1 0,7-4 0 16,1-14-51-16,17-8-13 0,12-14 0 0,4-9 0 15,4-2 0-15,1-5 0 0,4-11 0 0,33-37 0 16,-8 26 0-16,0 19 0 0,-9 7 0 0,-4 4 0 15,-20 14-48-15,-10 12-13 0,-7 8-3 16,0 7 0-16,-5-1-102 0,-12 16-21 0,-5 4-4 16</inkml:trace>
  <inkml:trace contextRef="#ctx0" brushRef="#br0" timeOffset="186939.6134">20557 5319 2228 0,'-4'3'49'0,"4"-3"11"0,0 0 1 0,0 0 1 0,0 0-50 0,0 0-12 16,8 4 0-16,5 0 0 0,-1-4 96 0,5-4 17 15,4-3 3-15,0-1 1 0,8-3-42 0,-4 0-9 16,9-8-2-16,-1 1 0 0,9-5-51 0,5 1-13 16,-1 3 0-16,4 1 0 0,-4-1 0 0,13 0 0 0,-13 1 0 0,-4-1 0 31,0 4-48-31,-13 4-13 0,1 4-3 0,-14-1-751 0,-3 4-150 0</inkml:trace>
  <inkml:trace contextRef="#ctx0" brushRef="#br0" timeOffset="187150.1816">20418 5546 2880 0,'0'0'64'15,"0"0"12"-15,0 0 4 0,0 0 0 0,9 4-64 0,-9-4-16 0,12 3 0 0,-7 5 0 0,3-4 54 0,0-1 8 16,5 9 2-16,-1 2 0 15,1-2 0-15,0 10 0 0,-5 4 0 0,5 0 0 16,-5 0-52-16,0 4-12 0,1 0 0 0,-5 0 0 0,4 3 0 0,1-3 0 16,-1 0 0-16,1 7 0 0,-5-7 0 0,0 0 0 15,-4-8 0-15,0 0 0 16,0-3-100-16,0-4-22 0,0 0-5 0,0-4-785 16,0 0-158-16</inkml:trace>
  <inkml:trace contextRef="#ctx0" brushRef="#br0" timeOffset="187454.1777">20754 5535 1497 0,'0'0'133'0,"0"0"-106"15,4 11-27-15,4 4 0 0,-3-4 312 0,-1 0 58 16,4 0 11-16,-4-3 3 0,5 3-205 0,-1-7-41 16,5 0-8-16,4 3-2 0,-5-3-106 0,9-1-22 0,-4-3 0 0,8 0 0 15,0 0 0-15,0 0 0 0,1 0 0 0,-5 0 8 16,4 4-8-16,-9-4 0 0,1 4 0 0,0 0 0 15,-9 3 0-15,1-3 0 0,-5 7 0 0,-4 4 0 16,-4 0 0-16,-13 7 0 0,-8-3 0 0,-4 7 0 16,-1 0 0-16,5 0 0 0,8 4 0 15,0-4 0-15,-4 0 0 0,5-4 0 0,-1-3 0 0,4 0 0 16,1-4 16-16,3-4-1 0,1 0-1 0,8 0 0 16,4-3-23-16,9 3-5 0,4-11-1 0,4 3 0 15,8 1 15-15,0 0 0 0,13-8 0 0,0 0 0 16,0 1 0-16,0-8 0 0,-4 3 0 0,4-11 0 15,-5 1-172-15,-3-1-40 0</inkml:trace>
  <inkml:trace contextRef="#ctx0" brushRef="#br0" timeOffset="190150.6427">21412 5337 403 0,'-16'30'36'0,"11"-19"-36"15,-3-3 0-15,0-1 0 0,-1-3 300 0,5 3 54 0,-4-3 10 0,8-4 3 16,-5 0-160-16,5 0-32 0,0 0-7 0,0 0 0 16,0-7-77-16,5-5-15 0,3 1-4 0,0-7 0 15,9-1-37-15,-4-3-8 0,4-4-2 0,4-4 0 16,0 0-25-16,-1 4 0 0,1 0-12 0,5-8 12 16,-5 4 0-16,0 4 0 0,0 0 0 0,4 4 0 15,-9 3 0-15,5-3 16 0,5 3 0 0,-5 8-1 16,4 4-15-16,-8-1 0 0,-5 4 8 0,5 4-8 15,-9 4 0-15,1 4 0 0,3 3 8 0,-8 7-8 16,5 1 8-16,-1 0 0 16,-4-4-8-16,1 3 12 0,-5 1-12 0,4-1 11 0,0 1-11 0,0-4 10 15,0 0-33-15,5-4-6 0,-1 0-2 0,5-3 0 16,-5-1-131-16,-4-7-26 0,5-4-6 0,-5 1-789 16</inkml:trace>
  <inkml:trace contextRef="#ctx0" brushRef="#br0" timeOffset="190369.6418">21417 5706 1760 0,'0'0'78'0,"0"0"16"0,0 0-75 0,12-4-19 16,-3-7 0-16,-1 4 0 0,0-8 127 0,5-4 21 15,4-7 5-15,-1 4 1 0,5-4-100 0,0-4-20 16,-4 0-4-16,8-3-1 0,-4-1 3 0,4 4 1 15,1 4 0-15,-1 4 0 0,0 7-33 0,-4-4 0 16,0 12 0-16,-4 3 0 0,-1 4-14 0,1 11-3 0,-4-3-1 0,-1 7 0 31,1 3-102-31,0 1-21 0,-1-4-4 0</inkml:trace>
  <inkml:trace contextRef="#ctx0" brushRef="#br0" timeOffset="191149.1422">22406 4536 460 0,'-8'-19'20'0,"4"16"5"15,-5-1-25-15,5 4 0 0,-4-7 0 0,4 7 0 0,4 0 475 0,0 0 89 16,0 0 19-16,0 0 3 15,0 0-350-15,0 7-69 0,0 0-15 0,0 5-2 0,-5 10-113 0,1 8-22 16,4 3-5-16,0 5-1 0,0 3-9 0,-4 14 0 0,4-10 0 0,0 0 0 16,4-4-9-16,-4-4-4 0,-4-3-1 0,8-4 0 31,0-4-82-31,5-4-16 0,-1 0-3 0,9-7-1 16,-4 0-66-16,3-7-14 0,1-1-2 0</inkml:trace>
  <inkml:trace contextRef="#ctx0" brushRef="#br0" timeOffset="191310.145">22754 5013 2880 0,'-4'11'64'0,"0"-3"12"0,4-8 4 16,0 11 0-16,0-7-64 0,0-4-16 0,0 0 0 0,0 0 0 16,0 0 41-16,0 0 6 0,0 0 1 0,0 0 0 0,0 0-48 0,0 0-15 15,0 0 0-15,13 0-881 16,-5-4-176-16</inkml:trace>
  <inkml:trace contextRef="#ctx0" brushRef="#br0" timeOffset="191654.1426">23140 4678 230 0,'-12'15'20'0,"12"-15"-20"0,-9 7 0 0,1 0 0 16,8-7 424-16,-8 8 81 0,3-1 16 0,1 1 3 16,4-8-331-16,0 0-66 0,0 0-14 0,0 0-2 15,0 0-77-15,0 0-15 0,0 0-3 0,9 7-1 16,7-7-24-16,5 0-5 0,-4-3-1 0,8-5-737 16,0 1-148-16</inkml:trace>
  <inkml:trace contextRef="#ctx0" brushRef="#br0" timeOffset="191820.1416">23346 4752 2188 0,'0'0'97'0,"-9"4"20"0,9-4-93 0,0 0-24 16,-4 11 0-16,4-11 0 16,0 0 107-16,0 0 17 0,0 0 3 0,0 0 1 0,0 0-103 0,0 0-25 15,9 0 0-15,3 0 0 16,1 0-46-16,8 0-14 0,0 0-4 0,0 0-1049 0</inkml:trace>
  <inkml:trace contextRef="#ctx0" brushRef="#br0" timeOffset="191976.1459">23757 4752 2649 0,'0'0'58'0,"-9"4"12"0,1 0 2 0,8-4 4 0,-4 7-61 0,4-7-15 0,0 0 0 0,-8 8 0 16,8-8 24-16,0 0 1 0,0 0 1 0,0 0 0 15,8 11-26-15,0-8 0 0,5 1 0 0,-1-4 0 16,1 0-121-16,4 0-23 0,0-4-5 0</inkml:trace>
  <inkml:trace contextRef="#ctx0" brushRef="#br0" timeOffset="192125.1432">24143 4748 2084 0,'-17'8'92'0,"17"-8"20"0,-8 4-90 0,8-4-22 0,-5 7 0 0,5-7 0 0,0 0 79 16,0 0 11-16,0 0 2 0,0 0 1 0,0 8-23 0,9 3-5 16,-5-4-1-16,4-3 0 15,1 3-221-15,-1-7-45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37:00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2828 4942 230 0,'0'0'20'0,"0"0"-20"0,0 0 0 0,0 0 0 16,0 0 278-16,0 0 51 0,0 0 11 0,0 0 1 15,0 0-169-15,0 0-35 0,0 0-6 0,0 0-2 16,0 0-20-16,0 0-4 0,9 0-1 0,-1 4 0 15,5-4-5-15,-9 4-2 0,8-8 0 0,1 8 0 16,4-4-26-16,-5 0-6 0,5 0-1 0,8 0 0 16,5 0-26-16,-9 0-6 0,4 0 0 0,4 0-1 15,1 0-7-15,-1 0-2 0,0 3 0 0,1-3 0 16,-5 4-6-16,4-4-2 0,-4 4 0 0,1 0 0 0,3-4-14 16,-12 3 0-16,-1 1 0 0,10 0 0 0,-10-4 0 0,1 0 17 15,4 4-1-15,-4-4-1 0,-5 0-24 16,5 3-5-16,-4-3-1 0,-1 0 0 0,-12 0 15 0,5 0 0 15,7 0 0-15,-12 0 0 0,0 0 0 0,0 0 0 16,0 0 0-16,0 0 0 0,0 0 0 0,0 0 0 16,0 0 0-16,0 0 0 15,0 0-130-15,-8 0-23 0,-1 4-5 0,-3 0-1 16</inkml:trace>
  <inkml:trace contextRef="#ctx0" brushRef="#br0" timeOffset="4035.3747">3059 4898 57 0,'0'0'0'0,"0"0"0"0,-13 7 0 0,5-7 0 0,0 4 0 0,8-1 0 15,0-3 199-15,0 0 34 0,-13 0 7 0,5 0 2 16,8 0-137-16,-9 0-27 0,1 0-6 0,8 0 0 16,0 0-6-16,0 0-1 0,-4-3 0 0,4 3 0 15,-13-4 12-15,13 4 3 0,0 0 0 0,0 0 0 0,0 0 24 0,0 0 4 16,0 0 2-16,0 0 0 0,-4 0-6 0,4 0 0 16,0 0-1-16,0 0 0 0,-13 0-43 15,13 0-9-15,0 0-2 0,0 0 0 0,0 0 21 0,0 0 4 16,0 0 1-16,0 0 0 0,0 0-46 0,0 0-9 15,13 0-1-15,-9 0-1 0,13 0 3 0,0 0 1 16,8 0 0-16,0 0 0 0,4 0-2 0,1 0-1 16,-5-7 0-16,8 7 0 0,-3 7-3 15,8-7-1-15,-5-7 0 0,5 7 0 0,4 7-4 0,4-7-1 16,8 0 0-16,-3 7 0 0,16-7 2 0,-8 12 0 16,-1-12 0-16,9 3 0 0,-12 1-4 0,-5-4 0 15,5 11 0-15,-1-11 0 0,-12 0 0 0,4 0 0 16,1 0 0-16,-5 0 0 0,-13 0-8 0,9 0 12 15,-13 4-12-15,8-4 12 0,-3 0-12 0,-5 0 0 16,4-4 9-16,-12 4-9 0,8 0 0 0,-12 0 8 16,4 0-8-16,-1 0 0 0,-3 0 0 0,4 0 0 0,-9 0 0 0,0 0 8 15,-8 0-8-15,0 0 0 0,0 0-8 0,0 0 8 32,0 0-31-32,9 4-1 0,-9-4 0 0,0 0 0 15,0 0-66-15,0 0-14 0,0 0-2 0,0 0-776 0,0 0-155 0</inkml:trace>
  <inkml:trace contextRef="#ctx0" brushRef="#br0" timeOffset="77077.9299">17831 8155 633 0,'-26'11'28'0,"18"-7"6"0,0-1-34 0,-1 1 0 0,1 0 0 0,0 3 0 0,-1-7 292 0,9 0 51 15,0 0 10-15,0 0 3 0,0 0-224 0,0 0-45 16,0 0-9-16,17-4-2 0,-5-3-9 0,5 3-3 16,0-3 0-16,0-1 0 0,8 5-8 0,4-5-1 15,-3 1-1-15,-1 3 0 0,-4 0-5 0,4 1-1 16,0 3 0-16,-4-4 0 0,4 0-11 0,0 0-2 16,-4 4-1-16,0-3 0 0,0 3-17 0,0-4-3 15,4 4-1-15,-4 0 0 0,-4 0-27 0,0 4-6 16,-5-1 0-16,5 1-1 0,-4 0 21 0,-5 0 0 15,-8-4 0-15,9 3 0 0,3 5 0 0,-12-8 0 16,0 0 0-16,4 7 0 0,1 4 0 0,-1 1 0 16,-4-1 0-16,0 4 0 0,-4-4 0 0,-5 7 0 0,5 1 0 15,-4 3 0-15,-5 1 0 0,0-1 0 0,1 4 0 16,3 4 0-16,-3 4 47 0,-1-1 13 0,9 4 4 0,0 4 0 16,0 8-64-16,-1-1 0 0,5 8-12 0,0 4 2 15,9 3 10-15,-5 4 12 0,4 4-2 0,1 7-1 16,-1-7 15-16,9 4 2 0,-4-1 1 0,3 1 0 15,-3-4 5-15,0-1 0 0,-13-6 1 0,8-1 0 16,4-3-22-16,1-8-11 0,-5-4 10 0,-3 1-10 16,7-5 57-16,-8-3 6 0,1 0 1 0,-5-3 0 15,-5-5-52-15,5-3-12 0,5-4 0 0,-5 0 0 16,-5-7 0-16,1-1 0 0,-8 1 0 0,-1 0 0 0,-4-8 23 16,-4-4 1-16,0-3 1 0,-8-4 0 15,4-4-25-15,-5-3-9 0,-3-4 0 0,-1 0 0 16,1-4-57-16,-1 0-11 0,-3-4-3 0,3 4 0 15,0 0-38-15,1 0-8 16,4 0-2-16,-1 8-1228 0</inkml:trace>
  <inkml:trace contextRef="#ctx0" brushRef="#br0" timeOffset="78454.0736">19030 8661 1785 0,'0'0'79'0,"-4"0"17"0,0 0-77 0,4 0-19 16,0 0 0-16,0 0 0 0,0 0 196 0,-4 4 35 15,-1 7 7-15,-3 4 2 0,8 11-127 0,-4 8-25 16,0 11-4-16,-1 7-2 0,5 7-59 0,-4 1-12 0,4 0-3 0,0 7 0 31,4-15-27-31,1 4-5 0,-1-11-2 0,4-4 0 16,1-4-30-16,7-7-7 0,5-4-1 0,0-4 0 15,0-3-30-15,0-8-6 0,0-7-2 0,0-1 0 16,-8-10-93-16,4-1-18 0,-5-3-4 0,-4-7-579 0</inkml:trace>
  <inkml:trace contextRef="#ctx0" brushRef="#br0" timeOffset="78624.0731">18833 8442 518 0,'-21'-19'46'0,"13"15"-37"0,-5 4-9 0,5 0 0 15,-9 0 343-15,4 0 66 0,5 0 14 0,0 0 2 16,8 0-201-16,0 0-41 0,0 0-8 0,0 0-2 15,0 0-101-15,0 0-21 0,0 0-4 0,16-4-1 0,5 1-36 0,9-5-10 16,3 1 0-16,5-4 0 0,4-1 0 0,4 1 0 16,4 4 0-16,5-4-12 0,-9 3-7 0,0-3-1 15,0 4-1-15,-8-1-804 16,0 8-161-16</inkml:trace>
  <inkml:trace contextRef="#ctx0" brushRef="#br0" timeOffset="79342.4161">19018 8926 748 0,'-13'11'33'0,"13"-3"7"0,0-1-32 0,0 1-8 16,0-1 0-16,4-3 0 0,0-1 378 0,9 1 74 15,-5-4 14-15,5 0 3 0,8 0-341 0,-4 0-69 16,8-4-14-16,4-3-2 0,1-4-27 0,3-4-4 0,1 0-2 16,3-4 0-16,-3 1-10 0,-1-1 0 15,5 1 9-15,-4 3-9 16,-1-4-44-16,-3 4-14 0,-1 0-2 0,-4 8-1 15,-4-4-40-15,0 3-8 0,-8 4-2 0,-1 4 0 16,-12 0 54-16,0 0 10 0,-4 12 3 0,-4 2 0 0,-5 5 56 0,-4 3 12 0,-4 8 3 0,5 4 0 16,-5 3 84-16,0 0 17 0,0 4 3 0,4 4 1 15,0-4-26-15,5 0-5 0,3-4-1 0,5-3 0 16,0-1-53-16,4-7-11 0,0 1-3 0,8-1 0 16,5-8-25-16,-1-3-8 0,5-4 0 15,4 1 0-15,4-5 0 0,0-7-11 0,9-4 0 0,-5-3 0 16,-3-4 3-16,-1-4 0 0,8-4 0 0,-8-3 0 15,1-4-80-15,-10 0-16 0,5-8-4 0,-12 0 0 16,-5-3-131-16,0 0-26 0,-4 0-6 0,-4 7-1 16,-4-4 60-16,-5 12 11 0,0 11 2 0,5 3 1 0,8 8 155 0,-17 0 31 15,0 8 12-15,-8-1-8 0,4 4 171 16,5 1 34-16,-5-1 7 0,4 0 2 0,0-4-23 0,4 1-5 16,5-1-1-16,8-7 0 0,0 0-78 0,0 0-16 15,0 0-3-15,0 0-1 0,13-7-79 0,3-1-12 16,5 1-4-16,-4-4 0 0,0 0 16 0,0-1 0 15,4-3 0-15,4 4 0 0,8 0-8 0,-3 0 8 16,-1 0 0-16,0 0 0 0,1-1 0 0,-5 5 0 16,-8-1 0-16,0 8 0 0,-1 4 0 0,-3 0 0 15,-5 7 0-15,1 4 0 0,-5 0 39 0,-4 7 5 16,0 4 0-16,0 4 1 0,-9 4 4 0,5-4 1 16,0-1 0-16,0-3 0 0,4 1-27 0,-4-5-6 15,4-3-1-15,0-5 0 0,4 1 15 0,-4-3 2 16,8-1 1-16,-4-4 0 15,-4-7-78-15,9 4-16 0,-1 0-4 0,1-4 0 16,3-4 11-16,-3 0 1 0,3-3 1 0,-3-1 0 16,-5-3-10-16,4 0-3 0,-4 0 0 0,-4-4 0 15,5 0 4-15,-5 0 0 0,-5 0 0 0,5-4 0 0,-4 5 19 0,4 2 4 16,-8-3 1-16,8 1 0 0,0-1 36 0,-4 3 0 0,4 1 14 0,0 0-4 16,0 0-10-16,0 3 0 0,0-3 0 0,4 4 0 15,-4 7 0-15,4-8 0 0,-4 8 0 0,8-3-11 16,1-1-5-16,3 0 0 0,1 8-1 0,-1-4 0 15,5 4-64-15,-4-1-13 0,8-3-2 0,-4 4-1 16,-1 0 4-16,1 0 1 0,0-4 0 0,0 0-297 16,-5 3-59-16</inkml:trace>
  <inkml:trace contextRef="#ctx0" brushRef="#br0" timeOffset="79995.4132">20192 8852 172 0,'0'0'16'0,"4"7"-16"0,-4-7 0 0,0 11 0 15,4 0 104-15,0-3 19 0,-4-8 3 0,0 0 1 16,9 11-35-16,-1-4-8 0,1 1 0 0,-1-4-1 16,0-1-43-16,1 1-8 0,-1-4-1 0,-8 0-1 15,0 0-30-15,0 0-21 0,0 0 3 0,9-4 1 16,-1 4 33-16,0-3 6 0,-8 3 2 0,5-8 0 15,-1 4 63-15,4 1 13 0,-8 3 2 0,0 0 1 16,0 0 19-16,0 0 4 0,0 0 1 0,0 0 0 0,0 0-35 0,0 0-8 16,-4 11 0-16,0-4-1 0,-9 1-15 0,-4 7-4 15,1 0 0-15,-1 7 0 0,-4-3-7 0,0 7-1 16,0-4-1-16,4 4 0 0,0 0-29 0,5 0-6 16,-1 4 0-16,5-4-1 0,4-3-11 0,4-5-8 15,4 1 9-15,4-4-9 0,1 0 0 16,-1-4-18-16,13 0 2 0,0-4 1 0,0-3 15 0,0 0 0 15,0-4 0-15,0-4 0 0,0-3 0 0,8-1 0 16,-4-3 0-16,5-4 0 0,-1-3 0 0,-4-1 0 16,0-7 0-16,-8-4 10 0,0-4-2 0,-5-7-8 15,1 0 12-15,-5-7-4 0,-3-12-8 0,3 1 0 16,-4-5 9-16,0-6-9 16,1 3-19-16,-1-4-8 0,0 4-1 0,0 3-1 0,0 8 13 0,-4 12 2 15,5 10 1-15,-5 8 0 0,0 11 13 0,0 15 0 16,-9 11 0-16,5 19 0 0,-4 15 30 0,-1 14-1 15,5 9 0-15,0 14 0 0,0-4 13 0,4 8 2 0,0 3 1 0,4-3 0 16,4-12-27-16,1-7-6 0,3-7 0 0,1-4-1 31,4-11-109-31,-5-8-22 0,5-4-4 0,8-10-1024 0</inkml:trace>
  <inkml:trace contextRef="#ctx0" brushRef="#br0" timeOffset="80655.8961">21417 8512 576 0,'0'0'51'0,"0"0"-41"0,-5-3-10 0,-3-1 0 15,4 4 340-15,4 0 65 0,0 0 14 0,-4 4 2 16,-9-1-238-16,5 9-48 0,-1-1-10 0,1 11-1 15,-1 8-63-15,5 0-12 0,0 7-2 0,0 8-1 16,0 3-37-16,4 4-9 0,0-7 0 0,0 3 0 16,0 1-9-16,0-8-4 0,0-4-1 0,8-3 0 15,-4-4-168-15,5-4-34 0,-9-8-6 0,4 1-2 16,-4-4-52-16,4-4-10 0,0-4-2 0,-4-7-1 16,0 0 97-16,0 0 20 0,0-11 4 0,0-7 1 15,4-5 167-15,-4-10 39 0,0-5 5 0,0-3 0 0,5 0 160 0,-5-7 32 16,-5-4 7-16,5-4 1 0,-4-7-154 0,4-1-30 15,-4 5-7-15,4-5-1 0,-4 8-20 0,4 8-5 16,-4 11-1-16,-1 3 0 0,5 8 69 0,0 4 13 16,0 3 4-16,5 4 0 0,-1 8-41 0,0-1-8 15,9 5-2-15,-1-5 0 0,5 4-44 0,4-3-9 16,4 7-8-16,0 0 12 0,0-4-12 16,5 4 0-16,-5-4 0 0,9 4 0 15,-1-3-96-15,1 3-22 0</inkml:trace>
  <inkml:trace contextRef="#ctx0" brushRef="#br0" timeOffset="81098.9614">21370 8870 1962 0,'-29'22'87'0,"21"-10"17"0,-1-1-83 0,1 0-21 16,4-7 0-16,4-4 0 0,0 0 99 0,0 0 15 0,0 0 3 0,0 0 1 16,12-4-86-16,1-3-18 0,8-1-3 0,4 1-1 15,4-5-10-15,5 1 0 0,-5 0 0 0,9 0 0 31,4 4-26-31,0-5-1 0,-4 1 0 0,4 4 0 0,-5-1-83 0,-3 5-17 0,-5-5-3 0,1 4-1 16,-9 1 32-16,0 3 7 0,-9 3 0 0,5-3 1 16,-9 4 105-16,-8-4 21 0,0 0 4 0,0 0 1 15,0 0 116-15,-8 15 23 0,0 7 5 0,-1 1 0 16,-8-1-60-16,5 0-13 0,-5-3-3 0,4 7 0 0,1 0-50 16,3 0-10-16,-3-3-3 0,3 3 0 0,9-8-36 0,0 1-9 15,5-4 0-15,3 0 0 0,5-8 0 0,-1 4 0 16,1-7-12-16,4 0 12 15,4-4-37-15,0-4 0 0,0-3 0 0,4-1 0 16,-9-7-16-16,5 0-3 0,0 1-1 0,5-5 0 16,-10 4 16-16,9-4 3 0,-8 1 1 0,0-1 0 0,0 4 29 0,4 0 8 15,-9-3 0-15,5 6 0 0,-4-2 0 0,-5 6 0 16,-8 8 0-16,0 0 0 0,0 0 0 0,9 8 13 16,3-1-3-16,-8 4-1 0,5 0-9 0,-5 8 0 15,-4 0 0-15,0 3 0 0,4-3 0 0,4-1 0 16,9 1 0-16,8-4 0 0,-8-4 0 0,8-4 0 15,-8 1 0-15,8-4 0 0,-4-1 0 0,0-3 0 16,0-7 0-16,0-1 8 16,0-6-203-16,-4-1-41 0,21-26-8 0,-13 3-1 0</inkml:trace>
  <inkml:trace contextRef="#ctx0" brushRef="#br0" timeOffset="81269.9697">22570 8065 2880 0,'0'0'64'0,"-8"15"12"0,-1 0 4 0,1 11 0 0,-9 4-64 0,4 3-16 0,1 8 0 0,3 12 0 16,-3 2 54-16,3 5 8 0,1 3 2 0,4 1 0 15,4-1-52-15,0-3-12 0,0 7 0 0,0-4 0 0,8-11 0 16,-4 1 0-16,5-5 0 0,3-3 0 16,1-8-202-16,0-3-43 0,-1-5-9 0</inkml:trace>
  <inkml:trace contextRef="#ctx0" brushRef="#br0" timeOffset="81510.9639">22767 8546 1958 0,'-8'19'87'0,"3"-8"17"0,-3 0-83 0,4 0-21 16,0 4 0-16,-5 0 0 0,1 4 158 0,0-5 27 15,-5 5 6-15,5 0 1 0,-1-1-127 0,-3 1-25 16,3-4-4-16,1 4-2 0,-1-1-3 0,5 1-1 15,0-1 0-15,-4 1 0 16,3-8-56-16,5 4-11 0,0 0-3 0,0-4 0 16,0 0-33-16,5 1-7 0,3-1-2 0,0-4 0 15,-8-7 20-15,13 0 4 0,0 4 1 0,-1 0 0 16,1-1-91-16,-1 1-19 0,1-8-3 0,0 1-653 0</inkml:trace>
  <inkml:trace contextRef="#ctx0" brushRef="#br0" timeOffset="81938.0305">22922 8892 403 0,'-21'12'17'16,"17"-9"5"-16,4-3-22 0,0 12 0 0,-8-5 0 0,8-3 0 0,0-4 299 0,0 0 55 16,0 0 11-16,0 0 3 0,0 11-222 0,0-11-44 15,4 7-9-15,0 1-1 0,9-1-53 0,-1-3-11 16,-3-4-1-16,7-4-1 0,5 4-12 0,5 0-2 15,-10 0-1-15,5-3 0 0,0-1-11 0,0-4 0 16,0 5 0-16,-4-5 0 0,-4 1 0 0,3-1 0 16,-7-3 0-16,-1 4 0 0,-4-1 8 0,-4 8-8 15,5-7 12-15,-1-4-4 0,-8-1-8 0,4 1-9 16,-9 0 9-16,5 4-13 16,-4-1-16-16,-5 1-3 0,5-4-1 0,-5 3 0 0,0 4 33 0,1-3 0 15,-5-1 0-15,4 1 0 0,5 3 0 0,0 1 0 16,-5 3 12-16,5 0-3 0,8 0 31 0,-4 3 7 15,4-3 1-15,-9 8 0 0,5 3-6 0,0 0-1 16,0 4 0-16,4 0 0 0,0 0 19 0,0 0 3 16,0 7 1-16,0 0 0 0,4-3-52 0,-4 3-12 15,4 4 0-15,0-3 0 0,5-1 0 0,-5 1 0 0,4-5 0 16,-4 5 0-16,9-9 0 0,-5 5 0 0,5-8 0 0,-5 0 0 16,5-3 0-16,-1-4 0 0,1-1 0 0,0-3 0 15,-1-3 0-15,5-5 0 0,0-3 0 0,-1 0 0 16,1-8-151-16,4 4-33 15,-4-3-6-15,0-1-795 0</inkml:trace>
  <inkml:trace contextRef="#ctx0" brushRef="#br0" timeOffset="82269.9485">22318 8009 1738 0,'17'0'77'0,"-9"4"16"0,5-4-74 0,0 4-19 15,3-1 0-15,1 5 0 0,0 3 153 0,0 4 27 16,0 4 6-16,-5 14 1 0,5 12-46 0,-5 11-9 16,1 11-1-16,0 11-1 0,-1 0-104 0,-3 4-26 15,3 8 0-15,-3-1 0 0,-5-7 0 0,4-3 0 0,1-5 0 16,-5-3 0 0,4-12-37-16,1-14-13 0,7 0-2 0,1-12-770 0,0-6-154 0</inkml:trace>
  <inkml:trace contextRef="#ctx0" brushRef="#br0" timeOffset="82838.815">22859 8088 1728 0,'0'0'38'0,"0"0"8"0,0 0 2 0,5 11 0 0,-10 4-39 0,1 7-9 0,-4 8 0 0,-5 15 0 16,1 10 113-16,-1 16 21 0,0 11 4 0,5 11 1 15,-5-3-68-15,5 3-14 0,4 0-2 0,-5-3-1 16,9-12-34-16,0-11-6 0,0-7-2 0,5-8 0 15,-1-11-12-15,4-4 0 0,5-11 0 0,-1-4 0 16,1-3-42-16,-5-8-11 0,1-7-3 0,-1-4-984 16</inkml:trace>
  <inkml:trace contextRef="#ctx0" brushRef="#br0" timeOffset="83192.8268">23224 8863 345 0,'0'0'15'0,"0"0"4"0,0 0-19 0,0 0 0 15,0 0 0-15</inkml:trace>
  <inkml:trace contextRef="#ctx0" brushRef="#br0" timeOffset="83520.0103">23266 8829 633 0,'0'0'56'0,"0"0"-44"15,0 0-12-15,0 0 0 0,0 0 431 0,0 0 84 16,0 0 17-16,0 0 3 0,-8 8-329 0,4 3-66 16,-1 0-12-16,1 0-4 0,0 8-83 0,4-1-17 15,0 5-3-15,0 3-1 0,-4-4-20 0,8 1 0 16,-4-5 0-16,4 1 8 0,5-4-8 0,-5-4 0 0,4 0 0 16,-4 0 0-16,1 0-8 0,-5-11 0 15,0 0 0-15,8 4 0 0,-8-4 0 0,0 0 0 0,0 0 0 0,0 0 0 16,13 0 8-16,-9-4 0 0,4 1 0 0,0-8 0 15,-3-4 0-15,3-4 0 0,-4-3 0 0,0-4 0 16,1 3-14-16,-1-3 2 0,4-4 1 0,1 4 0 16,-1 0-65-1,0 4-12-15,1 3-4 0,3 8 0 16,-3 0 23-16,-1 3 4 0,5 1 1 0,-1 7-683 16,1 0-136-16</inkml:trace>
  <inkml:trace contextRef="#ctx0" brushRef="#br0" timeOffset="83846.3727">23698 8676 633 0,'0'0'28'0,"0"0"6"0,0 0-34 0,0 0 0 0,0 0 0 0,0 0 0 0,0 0 404 0,0 12 73 16,-4-1 15-16,-4-4 4 0,8 1-315 0,-9 3-62 15,1 0-13-15,-5 0-2 0,1 4-64 0,-1-4-12 16,-4 4-2-16,5 4-1 0,-1-1-12 0,1 1-2 16,-1 3-1-16,0-3 0 0,5-4-10 0,4-4 0 15,4 0 0-15,0 0 0 0,0 1-13 0,4-1 5 16,9-4 8-16,3 4-13 0,5 1 13 0,0-5 0 0,-4 1 0 0,4 3 0 16,0 0 0-16,0 0 0 15,-4-3 0-15,0 3 0 0,-5 0 0 0,1 0 0 16,-5 0 0-16,5-3 0 0,-5-1 0 0,-4 4 0 0,0 1 0 0,-4-12 0 15,0 0 0-15,0 0 0 0,0 0 0 0,0 7 0 16,0-7-54 0,0 0-8-16,0 0-2 0,0 0-751 0,0 0-150 0</inkml:trace>
  <inkml:trace contextRef="#ctx0" brushRef="#br0" timeOffset="84356.372">23870 8904 2102 0,'0'0'93'0,"0"0"19"0,0 0-89 0,0 0-23 0,0 0 0 0,0 0 0 15,0 0 126-15,0 0 21 0,-4 3 4 0,0 9 1 16,4-12-122-16,-4 7-30 0,4-7 0 0,0 11 0 0,0-3 57 0,4 3 6 16,0 4 1-16,0-4 0 15,9 0-103-15,-5-3-20 0,9-1-4 0,4-3-1 0,-4 3 52 0,-1-3 12 16,5 0 0-16,5-4 0 0,-10 0 0 0,5-8 0 16,-4 1 0-16,0 3 0 0,0-3 0 15,-5 3 0-15,-3-7 0 0,-1 3 0 0,-4-3 48 0,0 0 13 16,1 0 3-16,-1-8 0 15,-4 4-103-15,0 0-20 0,0-3-4 0,-4 3-1 16,4-4-74-16,0 8-15 0,0 0-3 0,-5 3-1 16,5 8 85-16,0 0 16 0,0 0 4 0,0 0 1 0,-8 4 51 15,0-4 16-15,-1 7 0 0,1-7 0 0,8 0 140 0,-9 4 29 16,9-4 6-16,0 0 1 0,0 0-103 0,0 0-20 16,0 0-4-16,0 0-1 0,0 0-51 0,9-4-13 15,3 1 0-15,5-1 0 0,4-3 22 0,-4-1 2 0,8 1 0 0,-4-1 0 16,0 4-24-16,4 1 0 0,-4-1 0 0,0 4 0 15,0 0 0-15,0 4 0 0,0-4 0 16,-4 7 0-16,-5 4 0 0,5-3 0 0,-4 3 0 0,-1-4 0 16,-7 5 11-16,3-1-3 0,-4 4 0 0,0-4 0 15,0-4 12-15,-4-7 3 0,0 0 0 0,0 0 0 16,9 8-7-16,-5-5 0 0,-4-3-1 0,0 0 0 16,0 0-7-16,0 0-8 0,8 0 11 0,-8 0-11 15,0 0 9-15,9 0-9 0,-1 4 0 0,-4 4 9 16,5-1-9-16,-5 1 0 0,4-1 0 15,-3 4 0-15,7 4 0 0,-3 4 0 0,-1-4 0 0,5 0 0 16,3-8-10-16,-3 4-4 0,4 0-1 0,-1-3 0 0,5-1-1 16,0-10-1-16,-4-9 0 0,-4 9-1349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41:32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10466 3120 345 0,'0'0'31'0,"0"0"-31"0,0 0 0 0,0 0 0 15,0 0 211-15,0 0 36 0,0 0 7 0,0 0 2 16,0 0-132-16,0 0-25 0,0 0-6 0,8-4-1 16,1 0 7-16,3 4 1 0,1-7 0 0,-1 7 0 15,5-4-64-15,4 1-12 0,-4-1-2 0,0 4-1 16,4-8 3-16,0 5 0 0,0 3 0 0,-9 0 0 16,1 0-10-16,-1 0-2 0,-12 0 0 0,13 0 0 15,-1 0-4-15,1 3 0 0,0 5-8 0,8-8 12 16,-5 4 9-16,1 3 2 0,0 0 0 0,0-3 0 15,-1 0-11-15,-3 7-1 0,4-3-1 0,0 3 0 0,4-4 1 0,-5 4 0 16,1-7 0-16,0 4 0 0,4-1-2 16,-4 0 0-16,-1 5 0 0,1-9 0 0,4 9-9 0,4-1 0 15,-4-4 0-15,4 4 8 0,-4-7-8 0,5 4 0 16,-1-1 0-16,0 0 8 0,4 5-8 0,9-5 10 16,0 4-10-16,-5-3 10 0,-3 7-10 15,-5 0 0-15,4-4 9 0,1 4-9 0,3-4 0 0,-4 4 0 16,-3 3 0-16,-1 1 0 0,0 0 52 0,4 3 10 15,-8 0 2-15,-4 8 0 0,0-8-52 0,-5 1-12 16,1-1 0-16,-5 4 0 0,-3 0 42 0,3-3 6 16,-4-1 0-16,0 8 1 0,-4-11-27 0,0 7-6 0,5 0 0 15,-1-4-1-15,-4 4-15 0,4 0 0 16,0 0 0-16,0 8 0 0,1-1 27 0,-1-6 2 16,0 2 1-16,0 9 0 0,9-5-22 0,-1 1-8 15,-8-1 0-15,5-7 9 0,-1 0 18 0,5-3 3 0,-1 3 1 0,-3-8 0 31,-1-6-49-31,9 3-10 0,4-1-1 0,-4 1-1 0,-5 0 30 0,9 0 0 0,13 0 0 0,-1-4 0 16,-7 4 0-16,3-4 0 0,4 1 0 0,1-1 0 16,4 0 0-16,0 0 0 0,-5-3 8 0,5 3-8 15,4-4 0-15,0 4 0 0,-9-7 0 0,5 4 0 16,8-1 0-16,-8 0 0 0,-5 5 0 16,-3 6 0-16,-5-7 9 0,4 8-9 0,-4 3 0 0,1 1 9 15,-5 3-9-15,-5 0 0 0,1 4 0 0,-4 3 0 16,-5-3 0-16,1 7 0 0,-1-3 0 0,4-1 0 15,-3 1 21-15,-1 3-1 0,1-3 0 0,-1-1 0 16,5 5-20-16,-1-5-10 0,1 4 1 0,4-3 0 16,-1 3 9-16,5-7 0 0,0 4 10 0,4-8-10 0,-4 3 8 0,9-6-8 15,-1 3 0-15,9-7 9 0,-5 3-9 0,5-3 0 16,-4-5 0-16,3 5 0 0,-3-4 0 0,4 0 0 16,0 0 0-16,-5 0 0 0,1-4 0 0,-1 4 0 15,-3-4 0-15,-1 0 0 0,-4 0 8 0,0 4-8 16,5-4 0-16,-5 1 8 0,0-1-8 0,0 0 0 15,0 4 0-15,5 0 0 0,-1 0 0 0,0 3 0 16,1 1 0-16,3 3 0 0,-3 1 0 0,-9-5 0 16,4 1 0-16,0 7 0 0,0 0 0 0,4 0 0 15,-3 0 0-15,-1 0 0 0,0 4 8 0,4 0-8 16,-4 0 8-16,1 0-8 0,-1-8 0 0,0 0 0 0,0 8 0 0,9 0 0 16,-5-4 0-16,0 0 0 0,1 0 0 0,3 4 0 15,-3 0-11-15,3-8 11 0,-3 4-8 0,3 0 8 16,-4 0 0-16,1-3 0 0,-1-1 0 0,5 4 0 15,-5-7 0-15,0 0 0 0,5-1 0 0,-5 1 0 16,1-4 0-16,-1 0 0 0,-4 0 0 16,5-1 0-16,-5-2 0 0,0-1 0 0,4 4 0 0,-4-4 0 15,5 4 0-15,-1-4 0 0,-4 0 0 0,5 4 0 16,-1 0 0-16,0 0 0 0,1 3 0 0,-1-3 0 16,-4 0 0-16,5 0 0 0,-1 4 0 0,0-4 0 15,-3 3 8-15,-1-3 6 0,0 0 2 0,0 0 0 16,0 0-16-16,0 4 0 0,-4-4 0 0,4 3 0 15,1 1-10-15,-1-1-5 0,0 1-1 0,4 3 0 0,1-3 31 16,3 7 5-16,1-7 2 0,-5 7 0 0,5-4-22 16,-1 1 0-16,1-1 0 0,4 0 8 0,-5 4-8 0,1-3 0 15,3-1 0-15,-3 4 0 0,-5 0-15 0,1 0-7 16,-1-3-2-16,0 3 0 0,1 0 40 0,-5 4 8 16,4-4 2-16,-4 0 0 0,9 4-26 0,-5 3 8 15,1 1-8-15,-1-1 0 0,0 5 9 16,5-1-9-16,-5 0 10 0,1-3-10 0,3 3 9 0,1-7-9 15,-5 0 8-15,5 3-8 0,-5-7 0 0,0 4 8 16,5 0-8-16,-5 3 0 0,-3-7 11 0,3 1-3 16,-4-1-8-16,4 7 12 0,1-7-12 0,-1 4 0 15,0 4 0-15,9-1 0 0,-4 1 8 0,-5-5-8 16,-8 5 0-16,4 0 0 0,5-5 11 0,-1 5-11 0,0-4 12 0,1 0-12 16,-1-4 0-16,-4 3 0 0,5 1 0 0,-5 0 0 15,0 0 0-15,0 0 0 0,0 3 8 0,0 1-8 16,-4-1 12-16,5 5-2 0,-1 3 0 0,0 0 0 15,0 0-1-15,0 0 0 0,0-4 0 0,1 4 0 16,-5 0-9-16,8-4-16 0,-4 0 4 0,0 1 1 16,-4 3 11-16,0 0 8 0,-4 3-8 0,0 1 11 15,-1 11 5-15,5-4 2 0,-4 0 0 0,0 0 0 16,0-3-18-16,4-1 0 0,-4 1 0 0,3-1 0 16,-3-3 8-16,0 3-8 0,4 5 0 0,0 2 0 15,-4 1 0-15,0 0 8 0,3 0-8 0,1 4 0 16,-4-4 23-16,4-4-3 0,-4 0 0 0,4 4 0 15,-4-4-20-15,0 0-16 0,-1 4 2 0,5 4 1 16,-4-1 13-16,0 5 0 0,0-1 0 0,-1 1 0 16,-3-12 27-16,4 7-2 0,4-7 0 0,-9 4 0 0,-3-3-25 15,-1 2 0-15,13 5 0 0,-4 0 0 0,4-1-13 0,0 1-8 16,0-4-2-16,0-8 0 0,0 1 39 0,0-1 8 16,0-7 2-16,0 4 0 15,4-12-42-15,-8 5-8 16,-1-1-1-16,1 0-1 0,0 1 26 0,0-5 0 0,-5 4 0 0,-3-3 0 0,3-1 0 0,-3 1 0 15,-1-1 0-15,0-3 0 0,1-4 8 0,-5 0-8 16,4-3 8-16,1-1-8 0,-5-3 0 0,0-1 8 16,-4-3-8-16,8-3 0 0,-3-5 0 0,-5 4 8 15,4-3-8-15,-4-8 0 0,0 0 0 0,0 0 0 16,0 0 0-16,0 0 8 0,0 0-8 0,0 0 0 0,0 0 0 0,0 0 8 16,-4 7-8-16,4-7 0 0,0 0 0 0,0 0 8 15,-5 4-8-15,1-4-13 0,4 0 3 0,-8 4 1 31,-1-8-88-31,-7-7-18 0,-1 3-3 0</inkml:trace>
  <inkml:trace contextRef="#ctx0" brushRef="#br0" timeOffset="4216.7017">11519 4327 403 0,'-21'12'17'0,"16"-9"5"0,5-3-22 0,0 0 0 16,-8 11 0-16,4-11 0 0,4 0 292 0,-4 8 53 16,4-8 11-16,-5 4 3 0,-3 3-153 0,8-7-30 15,0 0-7-15,0 0-1 0,-8 4-56 0,8-4-12 16,0 0-3-16,0 0 0 0,0 0-28 0,0 0-5 15,0 0-2-15,0 0 0 0,8 4-48 0,-8-4-14 16,-8 0 0-16,8 0 8 0,0 0 15 0,-9 0 3 16,-8 0 1-16,-4-4 0 0,-12 0-27 0,12 4 0 15,21 0 8-15,-13-7-8 16,-20 3-20-16,12 0-7 0,4 0-1 0,0-3 0 0,-4 3 28 0,0-3 0 16,0-1 0-16,9 5 0 0,-1-5 0 0,1 1 0 15,-5 3 12-15,4-3-4 0,9 3-8 0,-9 0 0 0,5 0-11 16,0 4 11-16,-1 0-8 0,1 4 8 15,4 0 0-15,-5 3-9 0,1 4 9 0,4 4-12 0,0 0 12 16,4 4-12-16,-9 0 12 0,9 3 0 0,0 0 0 0,4 1-8 16,-8 3 8-16,8 0-12 0,1 4 12 0,-1 3-12 15,0-3 12-15,0 7 0 0,-4-7 0 0,4 4 0 16,-4-1 0-16,5 8 0 0,-5-15 0 0,4 8 0 16,0-4 12-16,0-1 2 0,-4-3 0 0,4 4 0 15,-8-7-29-15,8-1-5 0,5 0-2 0,-1-3 0 16,-8 0-8-16,4-4-2 0,0-4 0 0,5 0 0 15,-1 0 18-15,-4-4 3 0,-4 5 1 0,9-5 0 16,-1-3-29-16,5 3-5 16,-13-7-2-16,8 8 0 0,9-5 30 0,-4 5 7 0,-5 3 1 0,0 0 0 0,5-3-2 0,0 3 0 15,-1 0 0-15,1-3 0 0,-9 3 20 0,4 0 4 16,5-4 1-16,-1 1 0 0,-3-1 1 0,3-3 0 16,5-4 0-16,13 4 0 0,3-8 8 0,-8 4 3 15,-12-4 0-15,8-3 0 0,4-1-17 0,0-7-10 16,-8 8 12-16,0-12-12 0,4-7 30 0,-5 4-1 15,-3-4 0-15,4 0 0 0,-9 0-20 0,5 3-9 16,-1-3 8-16,-7-4-8 0,-5 1 0 0,0-1-19 16,8 0 3-16,-8 0 1 15,-8 0-12-15,3 1-2 0,-7-1-1 0,3-8 0 0,1 9 6 0,0-5 2 16,-9 4 0-16,4-3 0 16,9 7-76-16,-4 3-15 0,-9 1-3 0,0 11-891 0</inkml:trace>
  <inkml:trace contextRef="#ctx0" brushRef="#br0" timeOffset="5632.7983">16019 7242 115 0,'12'-8'0'0,"-12"4"0"0,5 1 0 0,3-1 10 0,-4 0-10 0,5-3 0 0,-5 3 0 0,0 0 0 15,-4 4 104-15,4-3 20 0,0 3 3 0,-4 0 1 16,0 0 56-16,0 0 12 0,0 0 3 0,0 0 0 16,0 0-35-16,0 0-6 0,0 0-2 0,0 0 0 15,0 0-12-15,0 0-4 0,0 0 0 0,0 0 0 16,0 0-47-16,0 0-9 0,-12 3-3 0,3 1 0 15,-3-4-45-15,3 0-10 0,-7-4-2 0,7 4 0 16,-3-3-16-16,-5-1-8 0,4-4 8 0,-4 1-8 0,1 3 0 0,-1-3 0 16,-4-1 8-1,4 1-8-15,0-4 0 0,-4 3 0 0,-4-3 0 16,8 4 0-16,13-1 0 0,0 1 0 0,-8-1 0 0,-1 1 0 16,0 3-21-16,-3 0-7 0,-1 4 0 0,0 0-1 0,4-3 47 0,-3 3 10 15,3-4 1-15,1 4 1 16,-1 4-48-16,5-1-10 0,8-3-1 0,0 0-1 0,0 0 54 0,-5 0 10 15,5 0 2-15,0 0 1 0,0 0-29 0,0 0-8 16,0 0 0-16,0 0 0 0,0 15 25 0,5 0 1 16,-1 0 0-16,0 7 0 0,-4 1-26 0,8 7-12 15,-8-1 0-15,5 1 1 0,-5 4 11 0,0-1 0 16,0-3 0-16,0 4 0 0,-9 3 9 0,5-4-9 16,4 5 12-16,-4-5-12 0,0 1 0 0,-1-1 0 15,1 1 0-15,4-4 0 0,-4 3 0 0,0-3 0 16,0 0 9-16,4-4-9 0,0 0 0 0,0-4 8 0,0 1-8 0,4-5 0 15,0-3 0-15,0-4-18 0,0 4 4 0,1-3 1 16,3-1 13-16,0-4-12 0,1 1 12 0,3-1-12 16,1 1 12-16,4-1 0 15,-5-3 0-15,5 3 0 0,0-3-8 0,-5 0 8 16,-12-4-13-16,13 7 5 0,8-7 8 0,-9 4 0 0,1-4 0 0,4 0 0 16,4 0 0-16,0-4 0 0,-4 4 0 0,-1-7 0 15,1 3 12-15,4-4-1 0,-4 1-1 0,0-4 0 16,-1 3 0-16,1-3 0 0,4-4 0 0,-4 4 0 15,-4 0-10-15,-1 0 12 0,5 0-12 0,-5-1 12 16,1 1-12-16,-5 4 0 0,1-4 0 0,-1 3 8 16,1-3-8-16,-5 7 0 0,-4 4 0 0,8-7 8 0,-4-1-8 15,-4 8 0-15,0 0 0 0,5-7 0 0,-1-4 12 0,-4 0-2 16,0-4-1-16,0 0 0 0,-4 0 9 0,-1-8 2 16,5 1 0-16,-4-4 0 0,0-8-20 0,0 1 8 15,0-4-8-15,-1-1 0 16,-3 1-15-16,4-4-9 0,-5 4-3 15,1-4 0-15,4 0-115 0,0 4-23 0,4 7-5 0</inkml:trace>
  <inkml:trace contextRef="#ctx0" brushRef="#br0" timeOffset="21476.6491">18950 14632 403 0,'0'0'17'0,"0"0"5"0,0 0-22 0,0 0 0 0,5-4 0 0,-5 4 0 15,0 0 292-15,0 0 53 0,0-8 11 0,4 5 3 16,0-1-233-16,-4 4-46 0,4-8-10 0,0 5-2 15,1-5-34-15,7 5-7 0,-3-1-2 0,7-4 0 0,1 5-14 0,8-5-3 16,9 1-8-16,4-4 12 16,4 7-12-16,4 0 9 0,8-3-9 0,5 3 8 0,4 0-8 0,8 0 0 15,0 1 0-15,13-1 0 0,9 0 23 0,-1 1 2 16,0 3 1-16,5 0 0 0,12 0 7 0,4 3 2 16,4-3 0-16,1 8 0 0,8-5-9 0,4 5-2 15,8-4 0-15,-4 3 0 0,-4 1 5 0,0 3 1 16,0-4 0-16,-8 1 0 0,-9 3-4 0,-4 0-1 15,-8-4 0-15,-9-3 0 0,0 0-2 16,-8 3-1-16,-4-3 0 0,-9 4 0 0,-4-5-4 0,-8 1-1 16,-13 0 0-16,-4-4 0 0,-8 0-5 0,-9 0 0 15,0-4-1-15,-8 0 0 0,-5 1-3 0,-3-1-8 16,-9 4 12-16,0 0-4 0,0 0-8 0,0 0 0 16,4-8-10-16,-8-3 10 15,-5 0-135-15,-3 0-21 0,-5 3-4 0,-8 5-906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42:43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21689 4823 403 0,'0'0'17'0,"0"0"5"0,0 0-22 0,0 0 0 0,0 0 0 0,0 0 0 16,0 0 352-16,0 0 65 0,0 0 14 0,0 0 2 16,9-11-230-16,-9 11-47 0,0 0-8 0,4-4-3 15,0 0-51-15,-4 4-10 0,0 0-3 0,0 0 0 16,0 0-25-16,8 0-6 0,-8 0-1 0,9 4 0 16,-5 4-16-16,0 6-3 0,0 5-1 0,-4 7 0 15,0 4-6-15,-4 7-2 0,0 4 0 0,0 4 0 16,-5 0-5-16,5-4 0 0,-4 7-1 0,4-7 0 15,-1-4-6-15,1-3-1 0,4-1 0 0,4-3 0 16,1-7-8-16,-1-5 0 0,-4 5 0 0,8-12 0 16,-4 0 0-16,5-4 0 0,-1 1 0 0,1-4 0 0,-5-1 0 0,4-3 0 15,0-3 0-15,-8 3 0 0,0-12 0 0,0-2 0 16,5-5-10-16,3-7 10 0,-4 0-10 0,5-12 10 16,-1-3-10-16,5-3 10 0,-5 3-15 0,5-4 3 15,-5 4 1-15,5 8 0 0,-5-5 3 0,0 8 0 16,1 1 0-16,-1 10 0 0,-4 0 8 0,5 4 0 15,-5 8 0-15,-4 7 0 0,0 0 0 0,0 0 9 16,4 0 0-16,4 4 0 0,-3 11 4 0,3-4 1 16,-4 4 0-16,0 7 0 0,1 4-2 0,-1 0-1 15,-4 15 0-15,4 0 0 0,4-4-11 0,-8 1 0 16,5-1 9-16,-1-7-9 0,0-4 0 0,4-4 0 16,-3 4 0-16,-1-3 0 0,0-8 0 0,-4 0 0 15,8-1 0-15,-8-6 0 0,0-8 0 0,0 0-10 16,5 7 10-16,-5-7-13 0,0 0 13 0,0 0-12 0,0 0 12 0,0 0-12 15,12-11 0-15,1-4 0 0,3-7 0 0,-3 3 0 16,0-11 12 0,3-7 0-16,-3-8 0 0,4 4 0 0,0-3 0 0,4 6 0 0,0 5 0 0,4-4 0 15,-4 7 0-15,4 4 0 0,-4 0-8 0,0 11 8 16,0 4 0-16,0-1 0 0,-5 5 9 0,1 7-9 16,4 4 18-16,-4 3-2 0,-4 4-1 0,3 8 0 15,1 0 16-15,-4 10 3 0,-1 5 1 0,-8 0 0 16,5-1-35-16,-5 8-20 0,4 4 2 0,-8-8 1 15,5 0 27-15,-5 1 6 0,0-5 0 0,4 4 1 16,-4-3-8-16,0-4-1 0,4-8-8 0,-4 4 12 16,-4-15-12-16,4 1-8 0,0-5 8 0,0-7-13 15,0 0-143-15,0 0-29 0,0 0-6 0,0 0-1101 16</inkml:trace>
  <inkml:trace contextRef="#ctx0" brushRef="#br0" timeOffset="379.8974">22637 4309 2419 0,'0'0'107'0,"-4"-4"22"0,-5 0-103 0,9 4-26 16,0 0 0-16,0 0 0 0,0 0 108 0,0 0 16 15,0 0 3-15,0 0 1 0,0 0-52 0,13 4-9 16,-5 0-3-16,9 3 0 0,-4 1-51 0,8 3-13 15,0-4 0-15,0 4 0 16,-5-3 10-16,5 3-1 0,0-3 0 0,0 3 0 0,0-4-1 0,5 4-8 0,-5 1 12 0,8-1-4 16,-12 0-8-16,-5-4-16 0,1 1 4 0,-9-1 1 15,-4 1 11-15,-4 3-8 0,-9 0 8 0,-4 4-8 16,-8 4 8-16,-4-1 0 0,0-3 8 0,-5 4-8 16,5 3 0-16,3-3 0 0,1-1 0 0,4 8-12 15,0-14 61-15,5 6 12 0,3-7 3 0,9 4 0 16,-5 0-52-1,9-4-12-15,0-3 0 0,5 3 0 0,3-3 0 0,5 3 0 0,3-8 0 0,1 1 0 16,4 0 29-16,0 3 3 0,8-7 1 0,5 0 0 16,4 0-14-16,0-7-3 0,-1 3-1 0,9-3 0 15,-12-4-62-15,-5 3-12 0,1-3-2 0,-9-4-1439 16</inkml:trace>
  <inkml:trace contextRef="#ctx0" brushRef="#br0" timeOffset="9967.6789">23488 4402 460 0,'0'0'41'0,"0"0"-33"0,0 0-8 0,0 0 0 16,0 0 402-16,0 0 78 0,-4 7 16 0,-4 5 4 16,-1-5-293-16,1 8-59 0,0 0-11 0,-5 7-2 15,1 8-59-15,-5 7-12 0,-4-3-3 0,4 14 0 16,-8 8-16-16,4-7-3 0,-4 10-1 0,4 5 0 16,4 3-13-16,-4-4-2 0,0 12-1 0,4-5 0 15,5-3-12-15,-1-14-2 0,1 2-1 0,-1-2 0 16,5-9-10-16,3-3 0 0,-3-3 0 0,0-1 0 15,-1-4-16-15,5-6-8 0,0 6-1 0,0-14-1 16,-1 3-124-16,5 0-25 0,0-3-5 0,5-4-1037 16</inkml:trace>
  <inkml:trace contextRef="#ctx0" brushRef="#br0" timeOffset="10314.0372">23505 5382 1440 0,'-8'4'128'0,"-5"-4"-103"16,5 3-25-16,-5 1 0 0,5 0 282 0,-5 0 51 16,-3 3 11-16,7 1 1 0,1 3-204 0,-1 0-41 15,1 8-8-15,0-1-1 0,3 1-59 0,5-4-11 16,0 3-2-16,0 5-1 0,9-1-18 0,-1 0 0 16,5 1 0-16,-5-8 0 15,5 0 16-15,-5 3-4 0,5-7-1 0,-5 4 0 0,9-4-11 0,0 1 0 0,4-5 0 0,4 4 0 16,0-11-17-16,-4 0 1 15,4-7 0-15,-8 3 0 0,4-7 25 0,-4 0 6 16,-1-4 1-16,-3-4 0 0,0 1-16 0,-5-5 0 16,5 1 0-16,-5-8 0 0,-4 0 0 0,-4 0 0 0,4 1 0 0,-4 6 0 15,0-3 0-15,0 4-18 0,-4 7 4 0,0 0 1 16,-4 4 1-16,-5 3 1 0,-4 5 0 0,-8 3 0 16,-4 7-1-16,8 1 0 0,-5 6 0 0,1-2 0 15,0 3 2-15,4-4 0 0,4 4 0 0,5 0 0 16,-1-12-86-16,9 5-18 0,4-8-3 0,8 7-685 15,1 1-137-15</inkml:trace>
  <inkml:trace contextRef="#ctx0" brushRef="#br0" timeOffset="10770.5973">23983 5464 1152 0,'0'0'102'0,"-4"11"-82"0,-8-3-20 0,-1 3 0 0,5-11 280 0,-5 4 52 15,0-1 11-15,1 1 1 0,-1 0-170 0,5-1-34 16,-5 1-8-16,5 0 0 0,8-4-74 0,-4 4-14 16,4-4-4-16,-9 7 0 0,1 4-24 0,4 0-4 15,4 1-2-15,-4 6 0 0,4 1-10 0,4 0 0 16,0-5-10-16,4 5 10 0,1-4-9 0,-1 0 9 16,0 0-8-16,1-4 8 0,3 4 0 0,-3-4 0 15,-1 4 0-15,1-11 11 0,-1-1-11 0,5 5 0 16,-5-4 0-16,0-4 0 0,1 0 0 0,3 0 0 0,-3-4 0 15,3 0 0-15,-3-3 0 0,-1 3 8 0,5-11 0 0,-1 0 0 16,-3-4-8-16,3 1 0 16,1-5 9-16,-1 5-9 0,1 3-9 0,-5 0-7 0,1 4 0 15,-5 3-1-15,4 8 26 0,-8 0 6 0,0 0 1 0,0 0 0 16,-4 4 25-16,0 15 6 0,-4 3 1 0,-1 4 0 16,-3 11-15-16,3 1-2 0,-3 3-1 0,3 3 0 15,-3 5 28-15,3-1 6 0,1-3 0 0,-5 4 1 16,5-5-53-16,4-3-12 0,-5 4 0 0,1-12 0 15,0 5 0-15,-1-8 0 0,1 7 0 0,4-11 0 16,-5 0 0-16,-3 0 0 0,-1 0 8 0,5-3-8 16,-9-5-11-16,4-7-5 0,-8-3-2 0,5 3 0 15,-5-7-12-15,0-4-2 0,0 0-1 0,-5-8 0 16,5-14-115-16,1 0-22 0,3-12-5 0,4-7-726 16,9-4-146-16</inkml:trace>
  <inkml:trace contextRef="#ctx0" brushRef="#br0" timeOffset="11153.5061">24378 5013 460 0,'0'0'20'0,"0"0"5"0,0 0-25 0,0 0 0 16,0 0 0-16,0 0 0 0,0 0 484 0,4 11 92 0,-4-11 19 0,0 0 3 15,4 8-380-15,-4 3-76 0,0-4-15 0,0 5-3 16,0 6-50-16,0-3-10 0,-4 11-1 16,-5 4-1-16,5 18-37 0,-4-3-7 0,-5 7-2 0,1 19 0 15,3-11-16-15,1-4 0 0,-1-4 0 0,9 0 0 16,5-4 55-16,-1-3 7 0,0 0 2 0,9-4 0 16,-1-4-51-16,1-7-13 0,4 0 0 0,-1-4 0 15,1-4 0-15,-4-7 0 0,-1 0 0 0,5-4 0 16,0 0 0-16,0-3 8 0,-1-4-8 0,5-8 0 15,0 4 0-15,5-11 0 0,-1-8 0 0,8-7 0 16,1 0 0-16,-1-15 0 0,-3 0 0 0,3-8 0 16,1-7-56-16,-1 4-6 0,-3-4-2 0,-1-14 0 0,0 3 40 15,1-1 7-15,-1 1 1 0,-8 4 1 16,-8 11-39-16,-9 11-8 0,4 7-2 0,-8 4 0 16,-4 12-21-16,-4 3-5 0,-13 8-1 0,0 7-1177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43:38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20095 1674 1846 0,'-12'0'40'0,"3"-4"9"0,1 4 2 0,0 0 1 0,-1 0-41 0,1 0-11 0,0-7 0 0,8 7 0 16,0 0 114-16,0 0 21 0,0 0 4 0,0 0 1 15,0 0-66-15,0 0-13 0,0 0-2 0,0 11-1 0,4 4-26 16,0 11-6-16,0 0-1 0,0 11 0 0,5 12 31 0,-5 14 7 16,4 12 1-16,-4 10 0 0,1 5-15 0,-1 18-2 15,0 4-1-15,0 33 0 16,-8-7-22-16,4 11-5 0,0 15-1 0,0 22 0 0,0-22 4 15,-4 11 1-15,4 1 0 0,4 25 0 0,-4-41-11 0,4 0-1 16,0-3-1-16,1 3 0 0,-1-26-10 0,4-15 8 16,-4-3-8-16,5 0 8 0,-5-16-8 0,0-7 0 15,-4-11 9-15,4 0-9 0,-4-22 0 0,0-8 0 16,0-3 0-16,0-12 0 16,0-11-69-16,0-7-12 0,0-5-3 0,0-14 0 15,0 0-158-15,-4-29-32 0</inkml:trace>
  <inkml:trace contextRef="#ctx0" brushRef="#br0" timeOffset="891.0777">20280 1305 1785 0,'0'0'79'0,"0"0"17"0,-13 0-77 0,1 0-19 0,3-4 0 0,9 4 0 15,0 0 92-15,0 0 14 0,0 0 3 0,9 0 1 16,-1-7 16-16,5 7 3 16,-1-11 1-16,9 11 0 0,4-8-104 0,5 8-26 0,3-7 0 0,18 3 0 15,-1 0 45-15,-4 4 4 0,0-3 1 0,13 3 0 16,12-8-40-16,13 8-10 0,9-4 0 0,-1 4 0 0,0-3 13 0,34-1 1 16,12-7 0-16,13 3 0 0,-25-3-14 0,8 4 0 15,5-12 0-15,16 4 0 0,-17 4 0 0,5-8 0 16,-5-10 0-16,22 2 0 0,-18 9 11 0,-3-8-1 15,-22-4 0-15,17 8 0 0,-12-1-10 16,-5 5-14-16,-8 3 3 0,-4 3 1 0,-25 5 10 0,-9 3 0 16,-4-3 0-16,-8 14 0 0,-9-7 0 0,-3 11-12 15,-6-11 12-15,-3 8-12 0,-8 3 12 0,-5 0 0 16,-4 4 0-16,0-11-8 0,-5 11 8 0,-3-8 11 16,0 4-3-16,-5-3 0 15,5 3-8-15,-9-3 0 0,-4-8 0 0,8 11 0 0,-4 0 0 0,-4-11 0 16,0 15 0-16,0-15 0 0,5 7 0 0,-5-7 0 15,0 0 0-15,0 11 0 0,4 1 0 0,-4-5 0 16,0-7 0-16,4 11 0 0,-4-3 0 0,0 3 0 0,0-4 0 16,0 5 0-16,-4 2 0 0,0-2 0 0,-1 14 0 15,1-8 0-15,0 1 0 0,0 0 0 0,-5 7 0 0,5 4 0 16,0-12 0-16,0 16 0 0,4-1 0 0,-4 8 0 16,4-4 20-16,0 4 1 0,0 12 1 0,-5-1 0 15,1 7-10-15,-4 12-1 0,-5 11-1 16,1 19 0-16,3-1 4 0,-7 12 1 0,3 8 0 0,0 10 0 15,1-11-2-15,8 0 0 0,4 1 0 0,4 6 0 16,4-6 7-16,-4-27 0 16,5 0 1-16,-1-4 0 0,1 5 9 0,3-1 2 0,5 0 0 0,-5 4 0 15,5 0-14-15,8 18-2 0,-8-3-1 0,4-11 0 16,-8-12-7-16,-1 1 0 0,1 6-8 0,-1-6 12 0,-3-4 8 16,-1-16 2-16,1 1 0 0,-1-4 0 0,0-7-22 0,-3-8 8 15,-1 4-8-15,0-8 0 0,-4-3 0 0,0 0-8 16,0-4 0-16,0-4 0 0,-4-7 8 0,0 0-8 15,-5-8 8-15,5-3-8 0,-4-1 8 0,-5-3 0 16,0-4 0-16,-7 1 0 0,-1-1 34 0,-5-4 9 16,-7 4 1-16,-1 1 1 0,1-12-36 0,-1 7-9 15,-8-3 0-15,4 3 0 0,5-7 0 0,4 8 0 16,-5-5 0-16,-4 5 0 16,1-8-20-16,-1 4-7 15,0-1-1-15,-8 1 0 0,-4-4 28 0,-5 4 0 0,1-4 0 16,-5 0 0-16,-4 4 17 0,4-4 9 0,-8 3 2 0,4 1 0 0,-8 0-43 0,-9-1-8 15,-8 1-1-15,-4 4-1 0,0-1 25 0,-9 4 0 16,-8 0 0-16,0 1 0 0,8 3 0 0,-29-4 0 0,13 4 0 16,-1-4 0-16,9-4 0 0,9 1 0 0,3-1 0 0,1 1 8 15,16-1-8-15,4-3 0 0,14 0 0 0,-1 3 0 16,8-7 0-16,5 0 0 0,4 0 0 0,4 0 0 16,4 0-16-16,4 0-2 0,5-4 0 0,0 4 0 31,8-3-96-31,4-1-19 0,-4 0-4 0,8-3-1248 0</inkml:trace>
  <inkml:trace contextRef="#ctx0" brushRef="#br0" timeOffset="1918.4103">20431 2408 1555 0,'0'0'34'0,"0"0"7"0,0 0 2 0,-4 4 1 0,-5-4-36 0,9 0-8 0,0 0 0 0,0 0 0 16,-4 0 155-16,4 0 29 0,0 0 5 0,0 0 2 15,0 0-59-15,0 0-12 0,9 0-3 0,-1 0 0 16,-8 0-68-16,8 11-13 0,-3-7-4 0,-1 3 0 16,0 8-18-16,0 4-4 0,5 11-1 0,-1-4 0 15,-4 11-9-15,4-7 8 0,1 3-8 0,-1-3 8 16,1 0-8-16,-5-4 0 0,4 0 0 0,1-7 8 16,-5-1 4-16,4-10 1 0,-4 3 0 0,5-4 0 0,-5 5-13 15,-4-12 0-15,0 0 0 0,0 0 0 16,0 0 0-16,0 0 0 0,8-19 0 0,1 4 0 0,-5-4 0 15,4-3 0-15,-3-8 0 0,3 4 0 0,0-7 0 0,1 3 0 16,-5 0 0-16,4 8 0 16,1-1-48-16,-5 8-13 0,0 4-3 0,-4 11 0 0,0 0 36 0,0 0 8 15,0 0 0-15,0 0 1 0,0 8 19 0,0 3 8 16,0 7-8-16,0 1 12 0,0 0 16 0,4-1 2 16,0 1 1-16,5 0 0 0,-1-4-7 0,5 3 0 15,-5-10-1-15,1 3 0 0,3-7-1 0,1-1 0 16,-5-3 0-16,9-3 0 0,-5-1-22 0,-3-11-20 15,-1 4 4-15,-4-8 1 16,5 0-77-16,-1-7-16 0,5-3-4 0</inkml:trace>
  <inkml:trace contextRef="#ctx0" brushRef="#br0" timeOffset="2279.8998">20863 2047 172 0,'-8'0'16'0,"3"0"-16"15,5 0 0-15,0 0 0 0,0 0 603 0,0 0 117 0,0 0 24 0,0 0 5 16,5 3-531-16,-5 12-106 0,4 11-22 0,4 4-4 16,-4 7-52-16,5 8-10 0,-5-8-3 0,4 8 0 15,1-8-21-15,-1 4 0 0,5 0 0 0,3-3 8 16,-3-1-17-16,0 0-3 0,-5-3-1 0,5-4 0 16,3-4-31-16,-3 3-5 0,-5-10-2 0,1 0 0 15,3-4 7-15,-8-4 2 0,1-4 0 0,-5-7 0 16,0 0 12-16,0 0 2 0,0 0 1 0,4-15 0 0,-4-3 19 0,0-8 8 15,0-4-8-15,0 0 8 0,0 4 0 0,4 0-8 16,-4 7 8-16,0 4 0 0,0 0-12 16,4 8 4-16,-4-1 0 0,0 8 0 0,0 0-3 15,0 0 0-15,0 0 0 0,9 12 0 0,-5 3 0 0,4-4 0 16,1 4 0-16,-5 3 0 0,4 1 11 0,1 0 0 16,-5-1 0-16,4 1 8 0,1-1-8 0,-5-6 0 15,4 3 0-15,1 3 0 16,-5 1-54-16,4-12-15 0,-4 4-3 0,1-11-674 15,3 4-134-15</inkml:trace>
  <inkml:trace contextRef="#ctx0" brushRef="#br0" timeOffset="2467.9156">21295 2460 518 0,'0'0'46'0,"0"0"-37"15,0 0-9-15,0 4 0 0,0-4 452 0,0 7 88 16,0 1 17-16,0 3 4 0,0 0-366 0,0 4-74 0,0 4-14 0,0-8-3 15,4 4-68-15,0 4-14 0,1-1-2 0,-1 1-1 16,0-12-32-16,4 4-7 0,-4-3 0 0,5 3-1 31,-9-11-156-31,12 0-31 0,-12 0-7 0,0 0-516 0,9-11-103 0</inkml:trace>
  <inkml:trace contextRef="#ctx0" brushRef="#br0" timeOffset="2595.0798">21249 2248 518 0,'-9'19'46'0,"9"-19"-37"0,-8 3-9 0,0 5 0 0,-1-1 344 0,5 1 66 16,-9-5 14-16,9 5 2 16,4-8-254-16,0 0-52 0,0 0-9 0,0 0-3 0,0 0-88 0,0 0-20 15,0 0 0-15,0 0-723 16,13 0-143-16</inkml:trace>
  <inkml:trace contextRef="#ctx0" brushRef="#br0" timeOffset="2939.7871">21484 2009 1800 0,'-21'0'80'0,"21"0"16"0,0 0-77 0,0 0-19 0,0 0 0 0,0 0 0 16,0 0 187-16,0 0 33 0,0 4 8 0,-4 11 0 16,4-4-125-16,-5 15-26 0,5-3-5 0,-4 10 0 15,4-3-47-15,-4 7-9 0,4 15-1 0,0-7-1 16,-4 0-22-16,4 3-5 0,0-10-1 0,4 6 0 15,0-6-40-15,5-1-8 0,-5 0-2 0,4-3 0 16,-4-5-100-16,5-2-21 0,7-1-4 0,1-8-482 16,-4-3-96-16</inkml:trace>
  <inkml:trace contextRef="#ctx0" brushRef="#br0" timeOffset="3241.8153">21610 2550 2466 0,'0'0'54'0,"0"0"11"0,0 0 3 0,0 0 1 0,8 11-55 0,-8-11-14 16,4 0 0-16,4 4 0 0,5-4 28 0,0 0 4 15,-1 0 0-15,1-4 0 0,4-4-11 0,-1-3-1 16,1 4-1-16,-4-12 0 16,-1 4-71-16,5-3-13 0,-4 3-3 0,3-4-1 15,-7 0-5-15,-1 1-1 0,-4 3 0 0,5-4 0 0,-5 1 56 0,-4-1 19 16,0 0-12-16,-4 5 12 0,0-1 55 0,-5 7 17 0,-3-3 3 0,-5 11 1 15,0 4-3-15,-4 11 0 0,-4 3 0 0,0 12 0 16,-5-4-7-16,9 11-2 0,0 1 0 0,5 6 0 16,3 5 0-16,5-12 0 0,8 8 0 15,4-8 0-15,9-3-51 0,-1-5-13 0,5-10 0 0,0 0 0 16,4-8-53-16,4 0-14 16,0-3-2-16,4-8-1 0,5 0-102 0,8-12-20 0,-4 1-4 0</inkml:trace>
  <inkml:trace contextRef="#ctx0" brushRef="#br0" timeOffset="3803.0469">22427 1983 1958 0,'0'0'43'0,"0"0"9"0,0 0 1 0,0 0 3 0,0 0-45 0,0 0-11 16,0 0 0-16,-4 8 0 16,0 3 156-16,-4 4 28 0,-5 7 7 0,5 8 1 0,-1 11-103 0,1-4-20 15,-5 8-4-15,1 15-1 0,3-8-51 0,1-4-13 0,4-3 0 0,-1 0 0 16,-3-8 20-16,8-7 2 0,8 3 0 0,1-7 0 31,-1-3-138-31,5-5-27 0,-5-6-5 0,5-5-2 16,-1 0 1-16,-3-7 0 0,-1-11 0 0,1 4 0 15,3-12-18-15,-8 1-3 0,1-1-1 0,-1-7 0 0,0-4-17 0,-4-7-3 0,0-4-1 16,0 0 0-16,0-15 103 0,-4 4 20 16,0-12 4-16,-1 5 1 0,1 14 102 0,-4 0 21 0,-1 8 4 0,1 11 1 15,-9 0 153-15,5 15 31 0,3-8 7 0,1 19 1 16,-1-7-70-16,9 7-14 0,0 0-2 0,0 0-1 15,9 7-65-15,-1-7-14 0,9 4-2 0,0-1-1 16,4-3-64-16,4 12-13 0,-4-12-2 0,4 7-8 0,0-3 13 0,9 11-4 16,-5-4-1-16,5 8 0 15,-5 7 0-15,-4-4 0 0,0 4 0 0,-4 8 0 16,0-5 32-16,-8 5 7 0,-1 3 1 16,-7 1 0-16,-5-1-10 0,-5 0-2 0,-3 0 0 0,-4 8 0 0,-5-8-12 0,0 8-4 15,0 0 0-15,-4 3 0 0,0-11-20 0,4 1 0 16,-3-5 0-16,3 1 8 0,0-8-16 0,4-7-4 15,1-5 0-15,3-2 0 16,9-12-185-16,0 0-38 0,0-12-7 0,5-14-2 0</inkml:trace>
  <inkml:trace contextRef="#ctx0" brushRef="#br0" timeOffset="4002.2692">23027 2289 2880 0,'0'0'64'0,"0"0"12"0,0 0 4 0,0 0 0 0,-4 4-64 0,-4-4-16 0,8 0 0 0,0 0 0 16,0 0 54-16,12 0 8 0,5-4 2 0,4 0 0 16,8-3-64-16,1-1-21 0,-1-3 0 0,0 0 0 15,1-8-69-15,-5 4-14 0,4 4-2 16,1-4-1-16,-1 4-121 0,-4 0-24 0,13-8-4 16,-13 19-664-16</inkml:trace>
  <inkml:trace contextRef="#ctx0" brushRef="#br0" timeOffset="4141.8509">23056 2471 864 0,'-4'8'76'0,"0"-1"-60"0,-4 5-16 0,3-5 0 16,1 4 400-16,4-11 76 0,0 0 16 0,0 0 4 0,0 0-295 0,0 0-58 15,4 0-12-15,9 8-3 0,8-16-102 0,0 8-26 16,4-7 0-16,0-1 0 16,5 5 0-16,-5-9 0 0,13-6 0 0,-1 3 0 0,1 4 0 0,-4-8 0 15,3 0 0-15,-3 5 0 16,0-5-191-16,-9 0-43 0</inkml:trace>
  <inkml:trace contextRef="#ctx0" brushRef="#br0" timeOffset="4336.852">23312 1883 3045 0,'0'0'67'0,"0"0"13"0,0 0 4 0,0 0 2 16,-4 7-69-16,0 1-17 0,-4 3 0 0,3 7 0 0,1 1 84 0,0 18 14 0,0 1 2 0,0 10 1 15,-1 15-78-15,1-3-23 0,0-4 9 0,0 0-9 16,4 0 0-16,0-12 0 0,0 1 0 0,0-4 0 31,4 4-123-31,0-12-19 0,0 1-4 0,5-1-1 16,-1-6-138-16,1-9-28 0</inkml:trace>
  <inkml:trace contextRef="#ctx0" brushRef="#br0" timeOffset="4537.8635">23845 1745 921 0,'-4'30'82'0,"0"-15"-66"0,-9 3-16 0,5-7 0 0,-1 15 477 0,1-7 92 16,4 7 19-16,-5-4 3 0,-3 12-407 0,7 3-82 16,-3 12-16-16,0 3-3 0,-5 4-15 0,1 0-4 15,-1-4 0-15,0 4 0 0,5-8-52 0,0 4-12 16,-1 4 0-16,5 8 0 15,4-8-154-15,4-1-31 0,5-10-7 0,-1-8 0 0</inkml:trace>
  <inkml:trace contextRef="#ctx0" brushRef="#br0" timeOffset="6002.0358">21807 3131 576 0,'0'0'51'0,"0"0"-41"0,-9 8-10 0,9-8 0 16,0 0 331-16,0 11 64 0,0-11 13 0,0 0 2 0,0 0-196 0,4 3-39 15,-4-3-8-15,0 8-2 0,0-8-81 0,0 0-16 16,0 0-3-16,0 0-1 16,0 0 0-16,0 0 0 0,0 0 0 0,0 0 0 0,0 0-51 0,0 0-13 15,-4 7 0-15,-4-7 0 0,8 0 0 0,-9 0 0 16,-7-7 0-16,3 3 0 0,1 4 0 0,-1-7 0 15,-4 7 0-15,-4-11 0 16,9 3-19-16,-5-3-6 0,-4 3-2 0,4 1 0 0,5-4 19 16,3 3 8-16,-8 1-8 0,1 3 8 0,3 0 0 0,0 4 0 15,1-3 0-15,3 6-8 0,1-3 8 0,8 0 12 16,-4 8-2-16,0 7-1 0,-1-11-9 0,1 10 12 16,4-2-12-16,-4 3 12 0,4-4 0 0,0 7 1 15,4 1 0-15,0-12 0 16,-4 8 8-16,0 8 2 0,5-12 0 0,-5 15 0 0,4 0-2 0,-4 11 0 15,-4 1 0-15,4 18 0 0,-5-12-8 0,5 12-1 16,-4-7-1-16,-4 6 0 0,4-2-11 0,4 3 0 16,-5 7 0-16,5-7 8 0,-4 7-8 0,8-7 0 0,1-11 0 0,-1 3 0 15,0-3 0-15,0-8 0 0,0-3 0 0,1-4 0 16,-1-4 0-16,-4 3 0 0,0-17 8 16,0 3-8-16,0-1 0 0,0-2 0 0,0-1 0 0,0-11 8 15,0 0-8-15,0 0 8 0,0 0-8 0,0 0 8 16,0 0 3-16,0 0 0 0,0 0 0 0,0 0 0 15,0 0-11-15,8 0 0 0,5 0 0 0,-1 0 0 16,1 0 0-16,0 0 0 0,3-8 0 0,1 5 0 16,0 3 0-16,4-4 0 0,0 0 0 0,8-3 0 15,1 3 0-15,-9 0 0 16,-5 1 0-16,5 3 0 0,0-4 0 0,-4 4 0 0,0-4 0 16,-5 0 0-16,-3 4-20 0,-1-3-4 0,-8 3 0 0,0 0 0 15,0 0-167-15,0 0-33 0</inkml:trace>
  <inkml:trace contextRef="#ctx0" brushRef="#br0" timeOffset="7347.0498">22054 3373 1497 0,'0'0'66'0,"4"-11"14"0,0 0-64 0,1 4-16 0,-1-5 0 0,0 9 0 15,0-1 150-15,0-4 26 0,1 5 6 0,-5 3 1 16,0 0-35-16,0 0-6 0,0 0-2 0,0 22 0 16,-5 12-75-16,1 3-15 0,-4 11-3 0,-5 4-1 15,-4 4-25-15,1-7-5 0,3 3 0 0,1-4-1 16,-1 1-15-16,0-8 0 0,9 0 0 0,0-4-10 16,0-7-14-16,0 0-2 0,-1-12-1 15,5 1 0-15,0-19-22 0,0 0-5 0,0 0-1 0,0 0 0 16,0 0-34-16,5-7-7 0,-1-5-2 0,0-2 0 15,-4-5-148-15,0 0-30 0,4-7-5 0,0-7-2 0,1-1 216 16,3-7 43-16,0-4 9 0,5-18 2 16,4 0-233-16,-1-8-46 0,5 4-10 0,-4-8-2 0,0 1 521 0,0 14 104 15,-5 12 21-15,5-5 4 0,-4 20-132 0,-1 7-26 16,-3 3-6-16,-1 9-1 0,-8 6-42 16,0 8-9-16,0 0-2 0,0 0 0 0,8 19-20 0,-3 7-5 15,-5 4-1-15,4 14 0 0,0 9-62 0,0-5-12 16,5-7-2-16,-1 7-1 0,5 1-13 0,-5-1-4 15,0-3 0-15,5 0 0 0,-5-8-8 0,5 8-9 16,0-4 9-16,-1-4-13 16,-4-3-32-16,1-5-7 0,-1-3 0 0,1 1-1 15,-5-9-28-15,-4 1-6 0,0-8-1 0,-9-4 0 16,1 1-146-16,-5-1-30 0,-20-7-5 0,4-7-2 0</inkml:trace>
  <inkml:trace contextRef="#ctx0" brushRef="#br0" timeOffset="7524.9356">22000 3671 345 0,'0'0'31'0,"0"0"-31"0,-5 12 0 0,-3-12 0 15,8 0 372-15,0 0 69 0,0 0 14 0,0 0 2 16,0 0-244-16,8 7-49 0,1-3-9 0,-1 3-3 16,5-7-88-16,3-7-17 0,1 7-4 0,8-4-1 15,1-3-26-15,-1-1-6 0,0 1-1 0,13-4 0 16,-5-1-9-16,1-6 0 0,-5 3 0 0,5 4 0 16,-5-8-63-16,-4 4-17 0,0 0-4 0,-8 8-674 15,0-4-134-15</inkml:trace>
  <inkml:trace contextRef="#ctx0" brushRef="#br0" timeOffset="7810.9332">22415 3582 806 0,'0'0'72'0,"0"0"-58"16,0 0-14-16,0 4 0 15,0 3 388-15,0-7 74 0,0 0 15 0,0 8 3 0,-4-1-308 0,4 1-61 16,4-1-13-16,-4 4-2 0,4 0-38 0,0 1-7 16,0 2-2-16,1-2 0 0,3 6-49 0,0-10 0 15,1 3 0-15,3 0-9 16,-3 0-40-16,-1-3-8 0,0-1-2 0,1-3 0 15,3 3-34-15,1-3-7 0,0-4-2 0,-1-4 0 16,-3 1 22-16,3-1 5 0,-3-4 1 0,3 1 0 0,-8 0 46 0,5-5 10 16,-5-3 2-16,0 4 0 0,4-4 50 0,-3-3 10 0,-1-1 3 0,0 4 0 15,0-3 13-15,0 3 2 16,-4-4 1-16,9 8 0 0,-9 11-11 0,0 0-3 16,0 0 0-16,0 0 0 0,0 0-6 0,0 0-2 15,4 11 0-15,0-4 0 0,5 5-27 0,-5-1-6 0,4 0 0 0,5 4-8 16,-5-4 8-16,1 4-8 0,-1-8 0 0,0 5 0 15,5-5-10-15,-5 4-6 0,5-11 0 0,-1 8-1 16,1-8-127-16,0 3-26 16,-1-6-5-16,5 3-1 0</inkml:trace>
  <inkml:trace contextRef="#ctx0" brushRef="#br0" timeOffset="8134.1193">23094 3437 2419 0,'-21'7'107'0,"13"-7"22"0,-1 8-103 0,1 3-26 0,-5-4 0 0,-3 4 0 0,-1 4 108 0,9-4 16 16,-9 1 3-16,8 3 1 0,-3-1-68 0,3 1-12 16,5 4-4-16,0-8 0 0,4 0-44 0,0 4 0 15,4 0 0-15,9-4 0 16,-1-3-42-16,5 3-2 0,0-11 0 0,0 0 0 16,-5 0-12-16,5-11-2 0,0 3-1 0,4 1 0 0,0-8 47 0,0 4 12 15,-4 0 0-15,8-4 0 0,-9-4 0 0,1 4 0 16,-4-3 0-16,-1-5 0 0,1 1 0 0,-5 0 0 15,1-1 0-15,-1 5 0 0,-4-1 0 0,-4 8 0 16,5 3 0-16,-5 8 0 0,0 0 49 0,0 8 12 16,0 10 3-16,-5 12 0 0,5 0-15 0,-4 7-2 15,0 4-1-15,0 0 0 0,4 0 7 0,0 11 2 0,0 1 0 0,4-9 0 16,0-3-37-16,-4 0-7 0,0 0-2 0,0-7 0 31,0 3-44-31,0-15-9 0,0 1-1 0,0-1-1 16,-4-7-117-16,-4 4-23 0</inkml:trace>
  <inkml:trace contextRef="#ctx0" brushRef="#br0" timeOffset="8662.0391">22268 4532 1893 0,'0'0'84'0,"0"0"17"0,0 0-81 0,0 0-20 0,0 0 0 0,0 0 0 15,0 0 167-15,0 0 29 16,0 0 5-16,0 0 2 0,4 15-106 0,0-7-21 0,5 7-4 0,-1 7 0 16,1 4-58-16,-1 4-14 0,4 7 0 0,-3-7 0 15,3 11 0-15,5 0 0 0,-4 0 0 0,-1-8 0 16,-3 1 0-16,3-12 0 0,-3 1 0 0,3-5 0 16,-7-3 0-16,3-4 0 0,-4-3 0 0,-4-8 0 15,0 0 0-15,0 0 0 0,0-4 0 0,-8-11 0 16,4-3-77-16,-5-5-19 0,5-14-3 0,0-4-694 15,0 0-139-15</inkml:trace>
  <inkml:trace contextRef="#ctx0" brushRef="#br0" timeOffset="8885.5618">22264 4365 2077 0,'-21'15'92'0,"12"-4"19"0,1-8-89 0,8-3-22 16,0 0 0-16,0 0 0 0,-4 15 183 0,4-15 32 16,8 4 6-16,5 4 2 0,-1-5-127 0,5-3-26 15,0 4-5-15,4-8-1 0,8 4-51 0,-4-3-13 16,5-1 0-16,-5 4 0 15,0-4 0-15,0 4 0 0,5-4 0 0,-5 8 0 0,4 0 0 0,-4 3 0 16,1 1 0-16,7 10 0 0,-12 5 0 0,0-1 0 16,-13 12 0-16,1-5 0 0,-5 9-10 0,-8-1-5 15,0 0-1-15,-5 0 0 0,-8-3 16 0,1 0 0 16,-1 3 0-16,-4-4 0 0,4-3 0 0,0 0 0 16,1-11 0-16,-1-1 0 15,0-3-36-15,0 0-12 0,5-4-1 0,-1-3-1 16,0-5-179-16,5-3-36 0</inkml:trace>
  <inkml:trace contextRef="#ctx0" brushRef="#br0" timeOffset="9126.9421">22989 4640 1497 0,'0'19'133'0,"0"-19"-106"0,-4 7-27 0,0 5 0 0,12-5 261 0,-3 1 47 16,-5-8 10-16,0 0 2 0,0 0-173 0,4 7-35 16,13-7-6-16,-5 4-2 0,5-4-77 15,4 0-16-15,-4 0-3 0,4-4-8 0,0-3 0 0,4-1 0 16,0 1 0-16,0-5 0 16,-4-2-92-16,13-9-12 0,-5 8-2 0,4-3-729 15,-3 3-145-15</inkml:trace>
  <inkml:trace contextRef="#ctx0" brushRef="#br0" timeOffset="9416.2072">23321 4216 2649 0,'0'0'58'0,"0"0"12"0,0 0 2 0,0 0 4 0,0 0-61 0,0 7-15 0,-5-3 0 0,5 3 0 15,-8 1 105-15,0 3 19 0,-1 0 3 0,-3 0 1 16,-1 4-52-16,-12 4-9 0,4-1-3 0,0 1 0 15,-4 0-51-15,0 7-13 0,-5-8 0 0,5 5 0 16,0 3 0-16,8 0 0 16,-4 0 0-16,5 4 0 0,3-4-48 15,5 0-13-15,8 0-3 0,4-7 0 0,0 3 52 0,4-3 12 0,1-4 0 0,3-1 0 16,5 1 0-16,-4-3 0 0,3 2 0 0,1-6 0 16,0 3 0-16,4 0 0 0,-4 0 0 0,0 4 0 15,-1-11 0-15,1 4 0 0,0 3 0 0,4-4 0 16,-4-3-54-1,4 0-8-15,0-4-2 0,-1-4-1254 16</inkml:trace>
  <inkml:trace contextRef="#ctx0" brushRef="#br0" timeOffset="9645.1936">23480 4335 2880 0,'0'0'64'0,"0"0"12"0,-4 4 4 0,4 10 0 0,0-6-64 0,0 3-16 16,4 8 0-16,0-1 0 0,0-6 55 0,-4 2 8 15,5 1 1-15,-1 8 1 0,-4-5-17 0,4 8-4 16,0 4-1-16,0-4 0 0,-4 0-43 0,9 8 0 16,-1-1 0-16,1-10 0 15,-1-5-83-15,5 1-18 0,-1-4-4 0,1-8-1 16,-1-3-69-16,1 0-13 0,-5-8-4 0,5 0-896 0</inkml:trace>
  <inkml:trace contextRef="#ctx0" brushRef="#br0" timeOffset="9920.2035">23556 4156 1972 0,'-26'11'88'0,"26"-11"17"0,13 8-84 0,-5-1-21 15,1-3 0-15,-5 7 0 0,-4-11 155 0,8 0 26 0,1 4 6 0,7 3 1 16,-3 1-100-16,4-1-19 0,4 4-4 0,4-3-1 15,0 3-38-15,0-4-8 0,-4 4-2 0,4-3 0 0,1 3-25 16,-5 0-6-16,-5 4-1 0,1 4 0 0,-4-12 64 0,-5 12 13 16,0-4 3-16,-3 7 0 0,-5-3-52 0,0 7-12 15,-9 4 0-15,-3-8 0 0,-1 12 0 0,1-12 0 16,-5 4 0-16,0 0 0 0,-4 0 0 0,0-7 0 16,0-1 0-16,4 1 0 15,-4-11-48-15,9 3-13 0,-1-8-3 0,13-3 0 16,0 0-159-16,0 0-32 0,-12-14-6 0,16-5-2 15</inkml:trace>
  <inkml:trace contextRef="#ctx0" brushRef="#br0" timeOffset="10125.0879">24126 4152 2880 0,'0'0'64'0,"0"0"12"0,-8 8 4 0,-1 3 0 0,1 0-64 0,-1 4-16 0,-3 4 0 0,3-1 0 16,-7 1 105-16,3 14 19 0,-4 1 3 0,1 3 1 16,3 4-103-16,-4 8-25 0,5-1 0 0,-1 4 0 15,0-11 0-15,5 0 0 0,0-4 0 0,3-10 0 16,1 2-46 0,4-3-14-16,0-7-4 0,0 0 0 0,4-8-102 0,1-4-21 0,-1-3-4 0,-4-4-999 15</inkml:trace>
  <inkml:trace contextRef="#ctx0" brushRef="#br0" timeOffset="10453.9912">24197 4398 633 0,'0'0'56'0,"4"11"-44"0,-4 1-12 0,0-1 0 16,0-4 399-16,0 1 77 0,5-1 16 0,-1 1 4 0,-4-8-255 0,4 11-50 16,0-4-11-16,5 4-1 0,3-3-119 0,-3 3-23 15,3-11-5-15,-8 7 0 0,-4-7-32 0,9 4 8 16,3 4-8-16,1-8 0 0,-1 7 0 0,1-3 0 15,0 3 0-15,3-3 0 0,-3 0 0 0,-5 3 0 16,1 1 0-16,-5-1 0 0,0 4-15 0,-4 0 1 16,-8 4 0-16,-5 4 0 0,-4 0 48 0,1 3 10 15,-10-3 1-15,-3 3 1 0,4 0-23 0,4-3-5 16,0 0-1-16,4-5 0 0,5 1 39 0,3-7 8 16,1 3 2-16,8-11 0 0,0 0-54 0,8 7-12 15,1 1 0-15,7-1 0 0,5 1 0 0,0-4 0 0,5-1 0 16,-1 1 0-16,4-4 0 0,-4 4 0 15,0-1 0-15,1 1 0 0,-5-4 0 0,0 4 0 0,-5-4 0 16,1-4 0 0,-4 4-144-16,-5-4-33 15</inkml:trace>
  <inkml:trace contextRef="#ctx0" brushRef="#br0" timeOffset="14696.7365">21282 4629 1634 0,'-21'11'72'0,"17"-3"16"0,4-1-71 0,-4 4-17 16,0-7 0-16,4-4 0 15,0 0 178-15,0 0 32 0,0 0 6 0,0 0 2 0,0 0-66 0,0 0-12 16,8 4-4-16,5 0 0 0,-1-4-66 0,1-4-14 16,4 4-2-16,4-8-1 0,0 1-22 0,4 0-5 0,8-8-1 0,5 7 0 15,0-10 14-15,4 6 2 0,-4-3 1 0,-1 1 0 16,1-1-34-16,0 0-8 0,0 4 0 0,-5-4 0 31,1 0-20-31,-5 7-7 0,-4-7-1 0,0 1 0 16,-4 2-42-16,-4 1-9 0,0-4-1 0,0 4-1 0,-1-4-177 15,-3 8-35-15</inkml:trace>
  <inkml:trace contextRef="#ctx0" brushRef="#br0" timeOffset="14989.0753">21781 4242 2710 0,'0'0'60'0,"0"0"12"0,0 0 2 0,0 0 2 16,0 0-60-16,0 11-16 0,5-7 0 0,-1 3 0 0,-4-7 96 0,8 7 17 15,-4-3 3-15,5 4 1 0,-5-5-65 0,9 5-12 16,-1-4-4-16,1 3 0 0,4-7-11 0,-5 4-2 16,5-4-1-16,4 0 0 0,0 0-14 0,4-4-8 15,-4 4 10-15,4-4-10 0,-4 4 0 0,0 0 8 16,-4 4-8-16,0-4 0 0,-5 4 0 0,-3-1 0 15,-1 5 0-15,-4 7-10 0,-8-4 10 0,-4 15-8 16,-5-7 8-16,0 14-8 0,-8 1 8 0,0 3 0 16,1 4 0-16,-1 0 0 0,4-4 0 0,0 1 0 15,0-5 0-15,0-11 8 0,-4 1-21 0,9-5-4 16,-1 1-1-16,9-8 0 16,4-3-212-16,0-8-42 0,0 0-9 0,17 0-2 0</inkml:trace>
  <inkml:trace contextRef="#ctx0" brushRef="#br0" timeOffset="22201.6586">12664 5691 1497 0,'25'15'32'0,"-25"-15"8"0,-9 4 0 0,9-4 4 0,0 0-36 0,0 0-8 0,0 0 0 0,0 0 0 15,-8 0 135-15,8 0 25 0,0 0 4 0,12 4 2 16,-12-4-59-16,17 3-12 0,8-3-3 0,5 0 0 15,-5 4-20-15,4-4-5 0,5 4-1 0,4 3 0 16,-1-7-6-16,9 0-2 0,5 0 0 0,8 4 0 16,-5-4-11-16,5-4-3 0,8 4 0 0,4-7 0 15,-8 3-8-15,4-3-1 0,-4-1-1 0,8 4 0 16,1-3-14-16,-5 0-4 0,0 3 0 0,-4-4 0 0,0 1-7 16,-9 3-1-16,1 0-8 0,-5 1 12 0,-4-1-12 0,-4-3 0 15,0 7 8-15,0-4-8 0,-4 8 0 0,-5-4 0 16,5 0 0-16,-4 0 0 0,-9 3 0 0,0 1 0 15,-8 0 8-15,0-1-8 0,-1-3 0 0,-3 0 0 16,-5 4 0-16,-8-4 0 16,4-4-28-16,-4 4-1 0,0 0-1 0,0 0 0 15,0 0-180-15,0 0-36 0</inkml:trace>
  <inkml:trace contextRef="#ctx0" brushRef="#br0" timeOffset="25490.6665">15499 5688 1807 0,'0'0'40'0,"0"7"8"0,0-7 1 0,0 0 2 0,0 0-41 0,0 0-10 16,0 0 0-16,0 0 0 0,0 0 138 0,0 0 26 15,0 0 4-15,0 0 2 0,8 0-84 0,0-4-17 16,1 4-3-16,3-3-1 0,-3-1-1 0,8 4-1 16,-1 0 0-16,5 0 0 0,5 0-1 0,7 4 0 15,-4-1 0-15,9-3 0 0,-4 4-10 0,8 0-3 16,0-1 0-16,8-3 0 0,0 0-25 0,-4 0-6 15,5 0-1-15,-1 0 0 0,0-3 4 0,1 3 1 0,3-4 0 0,1 0 0 16,-1-3-11-16,5-1-3 0,-9 1 0 0,9-1 0 16,-13 1-8-16,0 0 0 0,-8 3 0 0,0-4 0 15,-5 1 0-15,-3 3 0 0,-5-3 0 0,0 3 0 16,-4 4-10-16,-4 0-4 0,-9-7-1 0,5 3 0 16,-13 4-126-16,4-4-26 0,-4 4-5 0</inkml:trace>
  <inkml:trace contextRef="#ctx0" brushRef="#br0" timeOffset="34420.333">21656 4335 1432 0,'-13'0'64'0,"13"0"12"0,0 0-60 0,0 0-16 0,0 0 0 0,0 0 0 16,0 0 77-16,0 0 13 0,0 0 2 0,0 0 1 15,0 0-53-15,0 0-12 16,13-11-1-16,-1 11-1 0,-3-4-26 0,3 4 0 0,5 0 0 0,0 0 0 15,-9-4 0-15,9 4 0 0,-5 0 0 0,5 4 0 16,-4 0-8-16,-1-1 8 0,1 5 0 0,0-4 0 16,-1-1 0-16,-3-3 0 0,-1 11-9 0,-8-11 9 15,13 0 0-15,-1 0 0 0,-12 0 0 0,0 0 0 16,0 0 0-16,9 8 8 0,-1 3-8 0,-8-11 0 16,8 0 20-16,-8 0-3 0,4 11 0 0,-4 4 0 0,-4 0 8 0,0 4 2 15,-4-1 0-15,-1 12 0 16,-7 0-7-16,3-4-2 0,0 0 0 0,1 0 0 15,-5 4-18-15,4-8 8 0,5 4-8 0,0-3-613 16,-1 3-127-16</inkml:trace>
  <inkml:trace contextRef="#ctx0" brushRef="#br0" timeOffset="40946.5528">14064 16394 1821 0,'0'0'80'0,"0"0"18"0,9-7-78 0,7-1-20 0,1-3 0 16,4 4 0-16,0-1 19 0,9 1 0 0,-5-1 0 0,4 1 0 16,-4-1-3-16,0 1 0 0,-4 3 0 0,0 1 0 15,-4 3 17-15,0 0 3 0,0 3 1 0,-9-3 0 16,-8 0 14-16,0 0 2 0,0 0 1 16,0 0 0-16,0 0-38 0,0 0-7 0,-4 11-1 0,0 1-8 31,-9 3-24-31,1-4-11 0,3 4-2 0,-3-4-1 15,-5 0-32-15,4 0-6 0,5-3-2 0,-1-1 0 16,9-7-10-16,0 0-3 0,0 0 0 0,0 0 0 0,0 0 33 0,0 0 6 16,0 0 2-16,0 0 0 0,5-7 75 0,-5-1 15 0,4-3 4 0,0 0 0 15,0 0 60-15,-4-1 13 0,0 1 3 0,0 4 0 16,0-1-16-16,0 8-2 0,0 0-1 0,0 0 0 16,0 0-57-16,0 0-12 0,0 0-3 0,9 8 0 15,-1 3-29-15,0 0 0 0,1 0 0 0,-5 8-10 16,4 0-2-16,-3-1 0 0,-5 1 0 0,0-1 0 15,0 1-44-15,-5 0-8 0,5-4-3 0,0 0 0 16,-4-4-12-16,-4 0-2 0,8-11-1 0,0 0 0 0,-4 0 56 0,-5 4 11 16,1-8 3-16,-1-4-525 15,1-3-105-15</inkml:trace>
  <inkml:trace contextRef="#ctx0" brushRef="#br0" timeOffset="41450.1372">14010 15187 2016 0,'0'0'89'0,"-9"-8"19"0,1 1-87 0,0-4-21 0,-5 0 0 0,5-1 0 16,3 5 78-16,1 3 11 0,-4-3 3 0,0 7 0 15,-1-4-112-15,1 4-21 0,-1 4-5 0,-7-1-1 16,-5 5 15-1,-5 3 4-15,-3 8 0 0,4 3 0 0,-9 8 15 0,1 3 3 0,-1-3 1 0,5 4 0 16,0-4 9-16,-1-1 0 0,5-3 0 0,4-3-8 16,8-1 8-16,1-3 0 0,8-1 0 0,-1-3 0 0,1 0 0 0,8-4 0 15,-4 4 0-15,9-3 0 0,-1 2 12 0,5-2-1 16,4 6-1-16,4-3 0 0,4 0 14 0,0 0 4 16,8 4 0-16,1-4 0 0,4-1 3 0,4 1 1 15,4 4 0-15,-4-4 0 0,-4 0-9 0,-5 0-2 16,1-4 0-16,-5 4 0 0,-8-4 8 0,0 0 2 15,-8 4 0-15,-9-4 0 0,0 0 27 0,-8-3 6 16,-5 7 0-16,-7 3 1 0,-14 1-36 0,-3 3-7 16,-5 4-2-16,-8 4 0 15,-9-4-127-15,-3 0-25 0,3 1-6 0</inkml:trace>
  <inkml:trace contextRef="#ctx0" brushRef="#br0" timeOffset="44079.5094">21664 16066 2037 0,'-25'8'90'0,"12"-8"19"0,-3 3-87 0,-1-3-22 0,-4 0 0 0,4 0 0 15,4 0 35-15,1-3 2 0,3-5 1 0,5 5 0 16,0-5-22-16,0 1-5 0,8-1-1 0,0-3 0 15,5 0-10-15,3-4 0 0,-3-4-12 0,12 1 12 16,0 3-11-16,0 0 11 0,-1 0-8 0,6 4 8 16,-1 0-9-16,-4-1 9 0,-4 5-10 0,-5-1 10 15,1 5-18-15,-13 3 2 0,0 0 1 0,0 0 0 16,0 0 15-16,0 7 0 0,-4 1 0 0,-5-1 0 16,5-3 37-16,4 0 1 0,0-4 0 0,0 0 0 15,0 0-46-15,0 0-10 0,0 0-2 0,0 0 0 16,0 0-1-16,0 0-1 0,0 0 0 0,0 0 0 15,0 0 14-15,0 0 8 0,0 0-10 0,0 0 10 16,0 0 0-16,0 0 12 0,0 0-1 0,0 0 0 16,0 0 21-16,0 0 5 0,0 0 1 0,0 0 0 15,0 0-13-15,0 0-2 0,0 0-1 0,0 0 0 16,0 0-22-16,-4-8 0 0,8 1 0 0,0-12 0 16,9 0-24-16,-5-7-8 0,5 4-3 0,-5 3 0 0,5 1 20 0,-1 3 4 15,-8 4 1-15,1 3 0 0,-5 8 25 0,0 0 5 16,0 0 0-16,0 0 1 0,-17 11-12 0,-4 8-9 15,-8 3 12-15,-1 1-12 0,-8-1 36 0,1 4 1 16,-1-4 0-16,4-3 0 0,1 0-25 0,8-8-4 16,-1 0-8-16,10-7 11 15,-1-4-142-15,13-11-28 0</inkml:trace>
  <inkml:trace contextRef="#ctx0" brushRef="#br0" timeOffset="44467.4309">22402 15317 2444 0,'0'0'54'0,"0"0"11"0,0 0 3 0,0 0 0 0,0 11-55 0,4-3-13 0,1 3 0 0,-5-11 0 0,0 11 17 0,4-3 1 15,0-1 0-15,4 1 0 0,1-1-18 0,8 0 0 16,3-3 8-16,6 0-8 15,7 0-20-15,9-4-7 0,4-4-1 0,13-4-1 0,4-3 17 0,8 0 3 16,-4-4 1-16,0 4 0 0,-4 0 8 0,-4 0-10 16,-4-1 10-16,-9 5-10 0,-4-4-1 0,-9 0 0 15,-3 3 0-15,-5 5 0 0,-9-1-9 0,-3-4-1 16,0 5-1-16</inkml:trace>
  <inkml:trace contextRef="#ctx0" brushRef="#br0" timeOffset="44734.4271">22780 14997 2995 0,'0'0'266'0,"0"0"-213"0,0 0-42 0,0 11-11 16,4 4 0-16,0 0 0 0,0 3-12 0,5 1 12 15,-1 3-13-15,0 1 5 0,1-1 8 0,-1 4-13 31,-4 0-23-31,1 0-4 0,3 8 0 0,-12-1-1 16,-5 5-20-16,-3 3-4 0,-5 0-1 0,-4 3 0 0,0 5 35 0,0-1 7 0,4-3 2 0,1 3 0 16,7-7 22-16,5 4 0 0,4-4-9 0,8 0 9 15,9-7 0-15,12-1 0 0,5-3 0 0,16-4 0 16,9-4-139 0,8-7-33-16</inkml:trace>
  <inkml:trace contextRef="#ctx0" brushRef="#br0" timeOffset="46036.1387">17382 12951 403 0,'0'0'17'0,"0"0"5"0,0 0-22 0,0 0 0 0,0-11 0 0,0 3 0 0,0 8 278 0,0 0 51 15,0 0 11-15,0 0 1 0,0-7-210 0,0 7-43 16,0 0-8-16,0-8-1 0,0 8-11 0,0 0-3 16,0 0 0-16,0 0 0 0,0 0-15 0,4-7-3 15,-4 7-1-15,0 0 0 0,0 0-9 0,4-8-1 16,-4 8-1-16,9-3 0 0,-5-1-8 0,-4 4-2 16,12-4 0-16,-3 8 0 0,-1-4-9 0,5 4-1 15,-5 3-1-15,5 1 0 0,-5-1-6 0,9 4 0 16,-5 8-8-16,9-1 12 0,0 1-4 15,0 0-8-15,9 3 11 0,3 0-11 0,9 8 10 0,0 4-10 0,4-1 8 16,5 8-8-16,-1 4 22 0,5 3-1 0,-1-3 0 16,5 7 0-16,-5-7-21 0,5 4-15 0,8-5 3 0,0 5 0 15,0-1 12-15,0 1 16 0,-4-1-3 0,0 12-1 16,-8 3-12-16,-1 4 0 0,1 0 0 16,-5-3 0-16,0-5 0 0,5 8 0 0,4 0 0 0,-5 0 0 15,-3 8 10-15,-1 3 2 0,-4 4 1 0,-4 0 0 16,-4-4-4-16,-1 1-1 0,1-1 0 0,-4 4 0 15,-5 11-8-15,0-7 0 0,1-8 0 0,-1 0 0 16,-4 1 0-16,1-5 0 0,-1 1 0 0,-4-1 0 16,0 12 0-16,-5-4 0 0,1 0 0 0,-4-4 0 15,-1 4 9-15,-3 0 0 0,-5 4 0 0,0 3 0 16,-8 4-9-16,0 1 0 0,0 2 9 0,-1 1-9 16,-3-3 11-16,0 6-3 0,-1 1 0 0,1 3 0 15,-1-7-8-15,1-4 0 0,0-3 0 0,-1-8 0 0,5 3 0 0,0 1 0 16,0 0 11-16,-1-8-11 0,5-7 0 0,0-8 0 15,-4 1 0-15,4-9 0 0,0-2 0 0,-4-5 0 16,4-3 0-16,0-1 0 0,0-3 25 0,-4 4-1 16,0 0 0-16,-1 0 0 0,-3-4-8 0,4-4-1 15,-4-4-1-15,-1-3 0 0,1 0-14 0,-5 0 8 16,1-8-8-16,3 1 0 0,1-1 12 0,-5-3-4 16,5-1-8-16,4-7 12 0,-1 1-12 0,1-5 0 15,4-7-9-15,0 0 9 0,0 0 0 0,0 0 0 16,0 0 0-16,0 0 0 15,0 0-73-15,0 0-22 0,0 0-4 0,0 0-1 0</inkml:trace>
  <inkml:trace contextRef="#ctx0" brushRef="#br0" timeOffset="57537.2192">17348 17721 1486 0,'0'7'132'0,"4"5"-105"16,-4-12-27-16,0 0 0 0,5 3 74 0,-5-3 10 15,0 0 1-15,0 0 1 0,8-3-35 0,0-5-7 16,-8 8-2-16,5-11 0 0,3 3-21 0,-4-3-4 16,5-4-1-16,-5 0 0 0,0 1-16 0,4 2 0 15,-3-3 8-15,-1 4-8 0,-4-4 14 0,0 4-1 16,0 4 0-16,-4-1 0 0,-1 1 33 0,1-1 6 15,-4 1 2-15,-5 3 0 0,1-3 1 0,-5 3 0 16,0 0 0-16,0-3 0 0,-4-1-13 0,-4 5-2 0,4-5-1 16,-8 1 0-16,0-1-3 0,-1 1-1 0,1-4 0 0,4 3 0 15,-5-3-35-15,1 0 0 0,4 3 0 16,4 1 0-16,-4 0 0 0,4-1 0 0,4 1 0 0,-4 3 0 16,4 0 0-16,0 0 0 0,5 1 0 0,-5 3 0 15,0 0-8-15,0 3 8 0,1 1 0 0,-1 0-9 16,0 7 9-16,0 0-10 0,-4 0 10 0,5 4-10 15,-5 0 10-15,4 4 0 0,0-1-9 0,4 1 9 16,1 0 8-16,4-1 5 0,3 5 2 0,5-5 0 16,0 5-15-16,9-5 0 0,3 1 0 0,5 3 0 15,4 4 0-15,4-3 0 0,5-1 0 0,3-7 0 16,9 0 9-16,4-4-1 0,5 0 0 0,3 1 0 16,5-1-8-16,-1 0 0 0,1 4 0 0,-8 0 0 15,-1 3 8-15,-8 1-8 0,0-4 0 0,-9 4 8 16,-3-5-8-16,-1 5 0 0,-8 0 0 0,0-4 0 0,-4-1 0 0,-1 1 0 15,-3 4-10-15,-5 0 10 0,1-4 0 16,-1-4 0-16,-8 4 11 0,4-4-3 0,-4 0 0 0,-4 0 0 16,-4 0 0-16,-1-3 0 0,1 3-8 0,-9 0 0 15,1 0 0-15,-5-3 8 0,-9 3-8 0,-3-4 9 16,-5 1-9-16,-8 3 10 0,-5 0-10 0,-3 4 0 16,-9 0 0-16,0 4 0 0,-8 3-14 0,-1 0-2 15,5-3 0-15,0 3 0 16,4 1-157-16,9-5-32 15,-38-3-7-15,37-18 0 0</inkml:trace>
  <inkml:trace contextRef="#ctx0" brushRef="#br0" timeOffset="66936.1797">17717 13711 979 0,'0'0'43'0,"0"0"9"0,-4 4-41 0,0-1-11 16,4-3 0-16,0 0 0 0,-8 4 340 0,8-4 65 0,0 0 14 15,0 0 2-15,0 0-253 0,0 0-52 0,0 0-9 0,12 4-3 16,-12-4-57-16,34-4-12 0,3 0-3 0,14 1 0 16,-5-8 2-16,8 3 0 0,5-7 0 0,17 0 0 15,-1-3-18-15,5 3-3 0,-5-4-1 0,9-3 0 16,-8 3-12-16,-1 1-16 0,-3-5 3 0,3-7 1 15,-4 12 21-15,1-8 5 0,-9 3 1 0,4 1 0 16,-9 0-113-16,-7-1-22 0,-9 5-5 16,0-1-1155-16</inkml:trace>
  <inkml:trace contextRef="#ctx0" brushRef="#br0" timeOffset="67185.0302">18850 12984 2073 0,'0'0'184'0,"0"0"-147"16,0 0-29-16,0 0-8 0,0 0 144 0,0 0 27 16,8 4 5-16,1 7 2 0,3-3-69 0,5 3-13 15,4 0-4-15,4 4 0 0,0-4-49 0,9 4-11 16,4 0-1-16,3 4-1 0,-3-4-30 0,0-1-13 16,0 1 1-16,-5 0 0 0,-3-4 29 0,-1 1 7 15,-4-1 0-15,-4 0 1 0,-4 0-17 0,-5-3-8 16,1 3 0-16,-5 0 8 0,-3 0-8 0,-5 8 0 15,-5 3 0-15,-7 4 0 16,-9 4-28-16,-4 7-2 0,-5-3 0 0,-3 7 0 16,-1 0-166-16,-3 0-32 0,-1 0-8 0</inkml:trace>
  <inkml:trace contextRef="#ctx0" brushRef="#br0" timeOffset="67608.0328">18456 14725 2307 0,'0'0'102'0,"-17"7"22"0,4 1-100 0,1-1-24 16,12-7 0-16,0 0 0 0,0 0 132 0,0 0 22 16,8 7 4-16,5 1 1 0,8-4-74 0,4-1-14 15,4-3-3-15,5 0-1 0,3-7-24 0,1-1-5 16,4-3-1-16,8 0 0 0,9-4-11 0,-4-3-2 15,8 3-1-15,-1-8 0 0,1 5-9 0,0-1-2 16,0-3 0-16,-4-1 0 0,0 5-12 0,-5-5 11 16,1 5-11-16,3-5 10 0,-7 5-10 0,-9 3 0 0,-9 0-10 15,1 0 10 1,-5 0-123-16,0 4-18 0,-8-4-4 0,-4 4-1211 16</inkml:trace>
  <inkml:trace contextRef="#ctx0" brushRef="#br0" timeOffset="67856.0331">19408 14035 1209 0,'-21'15'108'0,"16"-7"-87"0,-3 3-21 0,0-4 0 15,-1 4 390-15,9-3 74 0,4 3 14 0,5 0 3 16,-9 0-297-16,8-3-59 0,1 3-12 0,-1-3-2 16,9 3-75-16,0-4-16 0,8 1-2 0,4 3-1 15,0-4-7-15,5 1-2 0,4-1 0 0,-9 1 0 16,5-1-8-16,-1 0 0 0,5 1 0 0,-9-1 0 0,5 1 0 0,-5-1 0 15,-4 4 0-15,1 4 0 16,-5-3 0-16,-5 2 0 0,-3 1 0 0,-5 0 0 0,-8 4-10 0,-4 3 10 16,-4 1 0-16,-5-1-9 0,-4 4 9 0,-12 4 0 15,-9-4 0-15,0 4 0 16,9-8-70-16,0 1-12 0,8-5-2 0,0-3-876 16,-4-4-174-16</inkml:trace>
  <inkml:trace contextRef="#ctx0" brushRef="#br0" timeOffset="68258.5173">18833 15627 230 0,'0'7'20'0,"0"4"-20"0,0-11 0 0,0 0 0 0,0 0 498 0,0 11 95 16,0-11 19-16,8 12 4 0,1-9-397 0,3 5-80 15,9-5-16-15,5 1-3 0,-1 0-35 0,4-4-6 16,5-4-2-16,8 0 0 0,-1 1-31 16,6-5-6-16,-1 1-2 0,0-4 0 0,4 3-16 15,1-7-3-15,3 4-1 0,5-4 0 0,-1 0-18 0,-3 0 0 16,4 0-8-16,-5 1 8 0,1 2 0 0,-9-6 8 16,4 7 1-16,-8-1 0 15,-4 1-96-15,-5 0-19 0,-3 0-4 0,-1 0-822 16,-8-1-165-16</inkml:trace>
  <inkml:trace contextRef="#ctx0" brushRef="#br0" timeOffset="68534.5141">19785 15116 1958 0,'0'0'174'0,"0"0"-139"0,-4 7-35 0,4-7 0 15,0 0 212-15,0 12 35 16,4-5 7-16,-4 4 2 0,4-3-136 0,0-1-28 0,5 1-4 0,8-1-2 15,-5 1-35-15,5 3-7 0,4-4-2 0,0 4 0 16,4 1-29-16,0-1-5 0,5-4-8 0,-5 4 11 16,4-3-11-16,0-1 8 0,-3 1-8 0,-1-1 8 15,0 4-8-15,0-3 0 0,-4 3 0 0,0-4 0 16,-4 5 0-16,-5-5-14 0,-3 4 3 0,-5 0 1 16,0 4 18-16,-4 0 3 0,-4 4 1 0,-9-1 0 15,1 1-12-15,-5 3 0 0,0 1 0 0,-4 3 0 16,0-4-44-16,-4 1-12 0,4-1-1 0,0-3-1 15,0-1-120-15,5-3-24 0,-5 0-5 0</inkml:trace>
  <inkml:trace contextRef="#ctx0" brushRef="#br0" timeOffset="69029.0627">19001 16953 576 0,'-9'23'25'0,"9"-23"6"15,0 0-31-15,0 0 0 0,0 0 0 0,0 0 0 0,0 0 363 0,9 0 66 16,3 3 14-16,1 1 2 0,4-4-223 0,-1 4-45 31,1-1-9-31,8 1-1 0,5 0-71 0,-1 0-13 0,9-8-3 0,-9 0-1 0,5 0-39 0,8-3-8 16,4-4-2-16,4 0 0 0,5-1-13 0,3 1-2 16,5-4-1-16,30-7 0 0,-14 3-6 0,-3 1-8 15,-1 3 11-15,1-4-11 0,-5 4 0 0,-8 4 0 16,-4 0 0-16,-5 0 0 15,-3 0-112-15,-9 3-28 0,-5-3-7 0</inkml:trace>
  <inkml:trace contextRef="#ctx0" brushRef="#br0" timeOffset="69339.7882">20104 16420 1209 0,'-9'19'108'0,"5"0"-87"0,-4-5-21 0,8 1 0 16,-4 0 380-16,4 0 71 0,4 0 14 0,4 0 3 16,1 0-316-16,3-4-64 15,9 4-13-15,0-4-3 0,9-3-36 0,-10 3-8 0,6 0-2 0,3 4 0 16,9-4-15-16,-5-3-3 0,9-1-8 0,-4-3 12 16,0 3-12-16,-5 1 0 0,-3-5 0 0,-5 1 0 15,-4 0 0-15,-4 0 0 0,-1-1 8 0,-7 5-8 16,-5-1 9-16,0 8-1 0,-4-4 0 0,-4 8 0 15,0 0 6-15,-9-1 1 0,1 8 0 0,-18 4 0 16,1 0-15-16,-9 0 8 0,0-1-8 0,1-2 0 16,7-1-58-16,1-4-18 0,4 0-3 0,4-7-1 15,0 0-136-15,8-7-27 16</inkml:trace>
  <inkml:trace contextRef="#ctx0" brushRef="#br0" timeOffset="69744.7857">19210 17915 691 0,'-4'26'30'0,"0"-15"7"0,4-11-29 0,0 0-8 0,0 0 0 0,0 0 0 16,0 0 362-16,0 0 71 0,0 0 15 0,13 4 2 15,-5-4-270-15,0 0-55 0,9-4-10 0,-4 4-3 16,8-4-42-16,0 1-9 0,0-1-1 0,8 0-1 15,9-3-22-15,4-1-4 0,8-3-1 0,5-4 0 16,-5 4-11-16,9 0-2 0,8-8-1 0,-17 8 0 16,9 0-18-16,0 0 8 0,3-1-8 0,-3 1 0 0,0-4 8 15,4 4-8-15,-4 0 0 0,16-4 0 0,-16 4 0 0,-5 0 0 16,-12-1 0-16,-8 5 0 16,-1 3-101-16,-12-3-21 0,-4 3-4 0,0-3-1134 15</inkml:trace>
  <inkml:trace contextRef="#ctx0" brushRef="#br0" timeOffset="70019.2471">20288 17330 2880 0,'-16'26'128'0,"16"-15"25"0,4 4-122 0,-4-8-31 16,0-7 0-16,0 11 0 0,0-3 57 0,8-1 6 15,-4 1 1-15,9-1 0 0,0 1-4 0,12 3-1 16,-4 0 0-16,8-4 0 0,-4 1-43 0,5-1-8 0,-1 5-8 0,-4-5 12 15,0 4-12-15,0-3 0 0,-4 3 9 0,0 0-9 16,5 0 10-16,-10 0-2 0,-3-3-8 0,-1 7 12 16,1-4 1-16,-5 8 0 0,-3-1 0 0,-5 5 0 15,0-1 22-15,0 8 4 0,-9 3 1 0,-3 5 0 16,-1-5-32-16,-4 4-8 0,-4-3 0 0,0-1 0 16,-4-3 0-16,4-7 0 0,-4-1 0 0,4-3 0 15,4-5-152 1,-4-6-32-16,5-1-7 0,7-7-1204 0</inkml:trace>
  <inkml:trace contextRef="#ctx0" brushRef="#br0" timeOffset="81330.6512">24055 13212 518 0,'0'0'46'0,"0"0"-37"15,0 0-9-15,0 0 0 0,0 0 218 0,12 0 42 16,-12 0 8-16,9-4 1 0,-9 4-111 0,0 0-22 15,0 0-5-15,0 0-1 0,8 0-2 0,0-4 0 16,-8 4 0-16,9 0 0 0,-9 0-21 0,0 0-5 16,8-4-1-16,-4-3 0 0,1 3-48 0,-1-3-9 15,0 3-3-15,-4 4 0 0,0-7-25 0,0-1-4 16,-4-3-2-16,-5 4 0 0,5-1-10 0,-4-3 0 16,-5 4 0-16,5-5 0 0,-5 5 0 0,1-1 0 15,-1 1 0-15,0 3 0 0,-3 1 0 0,-1-1 0 16,0 0 8-16,5 4-8 0,-1 0 35 15,0 4 1-15,1 3 1 0,-1-3 0 0,1 3-29 0,-1 5-8 0,0-1 0 0,-3 4 0 16,-1 0 0-16,0 7 0 0,5 4 0 0,-5 11 0 16,4 4 52-16,1 4 10 0,3 3 2 15,1 5 0-15,4-1-52 0,-5-4-12 0,9-3 0 0,0 0 0 16,0-1 11-16,4-6-1 0,1-5 0 0,-1 1 0 16,4-4 2-16,-4-1 1 0,5-3 0 0,-1 4 0 15,5-7-5-15,-5-1 0 0,5-3-8 0,-1-1 12 16,1-3-12-16,0 0 0 0,-5-4 0 0,4-3 0 15,1-1 0-15,4 1 0 0,4-5 0 0,-4 1 0 16,-5 0 0-16,9-4 0 0,0-4 0 0,0 0 0 16,4 1 0-16,-4-1 0 0,0 0-8 0,0 4 8 0,-8-4 0 0,-5 1 0 15,5 3 0-15,4 3 0 16,3 1 0-16,-7 0 0 0,-5 3 0 0,1 8 0 0,-5 0 29 0,0 4 7 16,-4-1 0-16,0 5 1 15,0-1-54-15,4 1-11 0,-4-5-3 0,0 1 0 0,-4-1 50 0,0 1 9 16,0-8 3-16,-9 0 0 15,5-3-76-15,8-8-15 0,0 0-4 0,0 0 0 16,0 0-64-16,0 0-14 0,-4-11-2 0,-1-8-759 16,5 0-151-16</inkml:trace>
  <inkml:trace contextRef="#ctx0" brushRef="#br0" timeOffset="81502.6459">23971 13752 1497 0,'0'0'133'0,"0"0"-106"15,0 0-27-15,0 0 0 0,0 0 321 0,8 7 59 0,1 1 12 0,3-1 3 16,1-3-211-16,8 4-41 0,0-5-9 0,4 1-2 16,-4 0-66-16,4 3-14 0,9-3-2 0,-1-4-1 15,1 4-32-15,-1-4-6 0,5-4-2 0,0 0 0 16,-5 0-9-16,1 1 0 0,-5-5 0 0,5 1 0 16,-1-1-40-16,-3-3-9 0,-1 4-3 0,4-4-984 15,-3 3-198-15</inkml:trace>
  <inkml:trace contextRef="#ctx0" brushRef="#br0" timeOffset="82657.2284">18955 12418 824 0,'0'0'36'0,"0"0"8"0,0 0-35 0,8-4-9 16,-8 4 0-16,13-4 0 0,-13 4 152 0,0 0 28 15,0 0 5-15,0 0 2 0,0 0-3 0,0 0-1 16,0 0 0-16,0 0 0 0,0 0-13 0,0 0-2 0,4 12-1 0,-8 3 0 16,-1-4-55-16,-7 11-12 0,-1 0-1 15,-4 12-1-15,1-4-78 0,-5 15-20 0,-4 3 0 0,4 8 0 16,0-8 0-16,0 1 0 0,4-1 0 0,4-11 0 16,1-3 0-16,-1 0 0 0,1-5 0 0,3-3 0 15,1-3 0-15,4-5 0 0,-1 1-13 0,1 0 5 16,0-4-154-16,4-4-30 15,4-4-7-15,-4-7-595 0,0 0-119 0</inkml:trace>
  <inkml:trace contextRef="#ctx0" brushRef="#br0" timeOffset="82896.2589">18539 12873 2347 0,'0'0'104'0,"0"0"21"0,5 7-100 0,-1 0-25 16,-4-7 0-16,8 8 0 0,1 3 124 0,-1-3 19 15,0 3 4-15,1 4 1 0,-5 0-68 0,0-1-12 16,5 1-4-16,-5 0 0 0,0 4-20 0,-4 0-4 16,4-1 0-16,5 1-1 0,-5-1-31 0,4-3-8 15,-4 4 0-15,0-8 0 0,5 4 0 0,3-4 0 16,1-3 0-16,4-5 0 0,0-3-11 0,4-3 11 16,-5-5-13-16,5-3 5 0,4-4-4 0,1-3 0 15,-5-5 0-15,8-3 0 16,-4-4-107-16,0-3-21 0,5-5-5 0,-9 5-1 0</inkml:trace>
  <inkml:trace contextRef="#ctx0" brushRef="#br0" timeOffset="83602.8839">19760 11978 345 0,'0'0'31'0,"0"0"-31"0,0 0 0 0,0 0 0 16,0 0 211-16,0 0 36 0,0 0 7 0,0 0 2 15,0 0-80-15,0 0-16 0,0 0-4 0,0 0 0 16,0 0-20-16,0 0-5 0,0 0-1 0,0 0 0 15,0 0-22-15,0 0-5 0,0 0-1 0,0 0 0 16,0 0-24-16,0 0-5 0,0 0-1 0,0 0 0 16,-4-4-16-16,0 1-3 0,-5-1-1 0,5-3 0 15,-4 3-41-15,3-4-11 0,-7 1 0 0,8 3 0 16,4 4 0-16,-9-4 0 0,-3 1 0 0,-5 3 0 16,4 3 32-16,-4 1 4 0,1 7 0 0,3 4 1 0,-8 4-8 15,4 7-1-15,1 8-1 0,-1 6 0 0,0 1-27 0,4 0 0 16,1 0 0-16,8-3 0 0,-5-1 0 0,9-3-20 15,4-5 3-15,1 1 1 0,3 0 16 0,5-4 0 16,-1 0 0-16,5-3 0 16,4-5 0-16,0 5 0 0,4-9 0 0,-4 1 0 0,-8-3 0 0,8 2 0 15,0-10 0-15,0 4 0 0,-5-8 12 0,5 0 2 16,4-8 1-16,1-3-998 16,-1 0-199-16</inkml:trace>
  <inkml:trace contextRef="#ctx0" brushRef="#br0" timeOffset="85005.0564">20540 11851 1252 0,'0'0'56'0,"0"0"11"0,0 0-54 0,0 0-13 15,0 0 0-15,0 0 0 0,0 0 179 0,0 0 33 16,0 0 6-16,0 0 2 0,0 0-50 0,0 0-10 15,0 0-1-15,0 0-1 0,0 0-50 0,0 0-11 16,0 0-1-16,0 0-1 0,-4 8-34 0,4-8-6 16,0 0-2-16,-4 7 0 0,-5 1-28 0,1-4-5 15,-5 3-2-15,1 0 0 0,-1 1-10 0,-4 3-8 16,1 4 9-16,-1 0-9 0,0 0 0 0,-4 0 0 0,0 0 0 0,4 3 0 16,5-3 0-16,3 0 0 15,-3-7-10-15,3 3 10 0,5 0 0 16,0 0-10-16,0-4 10 0,4 1 0 0,0-1 0 0,0-7-8 0,4 8 8 0,-4-8 0 15,-4 11 0-15,4-11 0 0,4 7 11 0,4 1-11 16,1-4 16-16,7 3-3 0,-3-3-1 0,4 3 0 16,0-3-4-16,-1 0 0 0,5-1-8 0,0 1 12 15,-4 0-12-15,4-4 0 0,-4 4 8 0,0-1-8 16,-9-3 0-16,5 4 0 0,-1 0 0 0,1 0 0 16,-13-4-14-16,0 0-6 0,0 0 0 0,0 0-1 15,0 0-147-15,0 0-30 0,0 0-6 0</inkml:trace>
  <inkml:trace contextRef="#ctx0" brushRef="#br0" timeOffset="85199.0592">20167 12377 1728 0,'-13'15'153'0,"13"-15"-122"0,-8 7-31 0,8-7 0 0,0 0 285 0,4 11 51 16,-4-11 11-16,4 8 1 0,-4-8-196 0,13 4-40 15,4 3-8-15,-1-3-2 0,1-4-33 0,8 4-6 16,5-4-2-16,7-4 0 0,1 4-61 0,4-4 0 15,-4 0-16-15,0 1 3 0,-1 3 13 0,-3-4 0 16,-5 4 0-16,5 0-9 16,-5-4-111-16,-4 4-23 0,-4 0-4 0</inkml:trace>
  <inkml:trace contextRef="#ctx0" brushRef="#br0" timeOffset="87443.1105">21354 11665 576 0,'0'0'51'0,"0"0"-41"16,0 0-10-16,0 0 0 0,0 0 204 0,0 0 38 15,0 0 8-15,0 0 2 0,0 0-73 0,0 0-15 0,0 0-2 0,0 0-1 16,0 0-57-16,0 0-11 16,0 0-2-16,0 0-1 0,0 0-26 0,0 0-4 0,0 0-2 0,0 0 0 15,0 0-7-15,0 0-2 0,0 0 0 0,0 0 0 16,0 0-17-16,-5 8-3 0,-3-1-1 0,0 0 0 16,-5 5-15-16,1-1-3 0,-1 0-1 0,0 0 0 15,-3 0-9-15,3 4 0 0,0-7 0 0,5 3 0 16,0 0 0-16,-1-3 0 0,5 3 0 0,0-4 0 15,4-7 0-15,-4 8 0 0,4-8 0 0,-5 11 0 16,5-4 0-16,5 4 0 0,-5-11 0 0,0 12 0 16,0-1 0-16,0-4 8 0,4 4-8 0,0 1 12 15,-4-1 10-15,0 0 2 0,8 4 1 0,-3 0 0 0,-1 0 2 16,0 3 0-16,-4-3 0 0,8 8 0 0,-3-1-11 16,3-3-3-16,0-1 0 0,1 1 0 0,-5-1-13 0,9 1 0 15,-9-4 8-15,4 0-8 0,-4-4 0 0,1 0 0 16,-1 0 0-16,0-3 0 0,-4-8 0 0,0 7 0 15,0-7 0-15,0 12 0 16,-4-5-68-16,0 0-14 0,-5 1-2 16,1-1-1-16,-1 1-123 0,1-1-25 0,-5-3-5 0</inkml:trace>
  <inkml:trace contextRef="#ctx0" brushRef="#br0" timeOffset="87663.2831">20871 12146 2880 0,'0'0'64'0,"0"0"12"0,0 0 4 0,0 0 0 0,9 4-64 0,-1-1-16 0,1 1 0 0,3-4 0 15,1-4 71-15,8 4 11 0,8-7 2 0,5-1 1 16,7-3-45-16,1 0-8 0,0 0-3 0,5-8 0 16,-6 4-20-16,1 0-9 0,-4 4 8 0,8 0-8 15,-4 0 0-15,-4 0-16 0,-9 0 3 0,9 7 0 31,0-4-203-31,-5 5-40 0</inkml:trace>
  <inkml:trace contextRef="#ctx0" brushRef="#br0" timeOffset="88863.257">21853 11997 968 0,'0'0'43'0,"0"0"9"0,0 0-42 0,0 0-10 0,0 0 0 0,0 0 0 16,0 0 161-16,0 0 31 0,0 0 5 0,0 0 2 15,8 4-43-15,-8-4-8 0,0 0-1 0,9 0-1 16,-1-4-37-16,0 4-7 0,-8 0-2 0,13 0 0 15,-5-4-30-15,1 4-6 0,3 4-2 0,1-4 0 16,-1 0-25-16,1 0-5 0,4 0 0 0,0 0-1 16,-1 0-17-16,5 0-3 0,-4 0-1 0,4 0 0 15,0 0-10-15,0 0 0 0,-4-4 0 0,0 0 0 16,-1 1 0-16,-3 3-12 0,-5-4 0 0,1 0 1 16,-5-3-174-16,-4 7-35 0,8-8-8 0</inkml:trace>
  <inkml:trace contextRef="#ctx0" brushRef="#br0" timeOffset="89063.2571">21928 11825 2383 0,'0'0'105'0,"0"0"23"0,0 0-103 0,0 0-25 0,0 0 0 0,0 0 0 0,0 0 131 0,0 0 21 16,0 0 4-16,0 0 0 15,0 0-64-15,0 8-12 0,4 3-4 0,-4 0 0 0,5 4-38 0,-5 4-8 16,0 7-2-16,0 0 0 0,0 4-20 0,-5 14-8 15,5-6 0-15,-4 3 0 16,4-4-50-16,0-7-16 0,4 0-3 0,1-4-1 16,-1-4-142-16,4-7-28 0,5 0-5 0</inkml:trace>
  <inkml:trace contextRef="#ctx0" brushRef="#br0" timeOffset="89492.5182">22369 11803 806 0,'0'0'36'0,"0"0"7"0,0 0-35 0,0 0-8 16,-5 0 0-16,5 0 0 0,0 0 395 0,0 0 77 15,0 0 15-15,0 0 3 0,0 0-324 0,0 0-65 16,0 0-13-16,5 11-2 0,-10 8-18 0,5 3-3 15,0 4-1-15,5 8 0 0,-10-1-51 0,10 1-13 16,-1 3 0-16,0 0 0 0,-4-7 0 0,4 4 0 16,-4-1 0-16,4-7 0 0,1 0 0 0,-1-7 0 15,0 0 0-15,0-4 0 16,5-4-48-16,-5 0-13 0,-4-11-3 0,0 0 0 16,0 0-145-16,8-11-30 0,1-4-5 0,-5-4-790 0</inkml:trace>
  <inkml:trace contextRef="#ctx0" brushRef="#br0" timeOffset="89748.3483">22322 11646 2228 0,'-29'12'99'0,"17"-12"20"0,-1 3-95 0,5 1-24 0,-1 0 0 0,9-4 0 15,-8 4 149-15,8-4 26 0,0 0 5 0,0 0 0 16,0 0-92-16,12 0-20 0,5 0-3 0,4 3-1 16,8 1-10-16,1 0-2 0,3-4-1 0,-3 7 0 0,3-3-37 15,1 3-14-15,-5 5 11 0,1-1-11 16,-5 4 8-16,4 0-8 0,0-1 0 0,-3 5 9 0,-1 0-9 0,0-1 12 15,0 5-12-15,-4 7 12 0,0-4 1 0,-8 0 1 16,-5 4 0-16,-4 3 0 0,-8 1-1 0,-4-1 0 16,-5 4 0-16,-8 1 0 0,4-1 2 0,-4-4 0 15,-4 1 0-15,0 0 0 0,-4-5-15 0,8-3 8 16,-4-3-8-16,-5-5 0 16,5 1-36-16,0-4-14 0,-5-4-2 0,1 0-1 15,0-3-135-15,-5-4-26 0</inkml:trace>
  <inkml:trace contextRef="#ctx0" brushRef="#br0" timeOffset="166891.4767">9040 5509 979 0,'0'7'87'15,"-17"-3"-70"-15,9 3-17 0,8-7 0 16,0 0 291-16,4 8 54 0,0-1 11 0,13-3 3 0,-5 0-203 0,14-4-41 15,11 0-8-15,14-8-2 0,12-3-3 0,37-8-1 16,9 1 0-16,21-19 0 0,-4 7-59 0,12-8-12 16,5-3-2-16,21-7-1 0,-9 7 15 0,0 0 3 15,-4 7 1-15,-34 12 0 0,-3-4-30 0,3 4-5 16,9 7-2-16,-13 0 0 0,-8 0-9 0,-8 8-9 16,-14-5 9-16,10 5-13 15,-18-4-41-15,-16 7-8 0,-13 0-2 0,-12 4 0 16,-13 4-106-16,-9 0-22 0,-16 7-4 0</inkml:trace>
  <inkml:trace contextRef="#ctx0" brushRef="#br0" timeOffset="167738.8104">8276 6105 1994 0,'-8'-22'44'0,"8"14"8"0,0 8 3 0,0 0 1 0,0 0-44 0,0 0-12 15,13-7 0-15,3 7 0 0,-7 0 131 0,-9 0 24 16,0 0 5-16,12 0 0 0,1 7-60 0,-5-3-12 16,1 7-2-16,-1 4-1 0,-4 4-17 0,5 3-3 0,-5 0-1 0,0 8 0 15,0 4-47-15,-4 10-9 0,9 1-8 0,-5-4 9 16,0-4-9-16,0-7 0 0,5 0-10 0,-1-8 10 15,0-3 0-15,5-4 0 16,-13-4-8-16,8-7 8 16,-3 0-44-16,-5-4-5 0,4-8-2 0,4-7 0 0,5 0 4 15,-9-7 1-15,4-4 0 0,1 0 0 0,3-12 30 0,-7 5 5 0,3-4 2 0,-4 7 0 16,5-11-10-16,-1 4-1 0,0-4-1 0,1-4 0 16,-1 0 21-16,5 8 15 0,-5 7-3 0,9-7 0 15,-5 14-12-15,1 9 0 0,-5 2 0 0,5 12 0 16,-5 8 26-16,-3 10 2 0,3 12 1 0,-8 0 0 15,4-4 8-15,0 8 2 16,1 3 0-16,-5 4 0 16,0-8-22-16,4 5-4 0,0-8-1 0,0 11 0 0,4-12-12 0,-3 1 9 0,7-7-9 0,-12-9 8 15,0 1-32-15,0-15-6 0,0 0-2 0,0 0 0 0,0 0 32 0,4-7 0 16,5-8 0-16,-1 0 0 0,9-4 0 0,-4 1 0 16,-9-1 0-16,13-3 0 0,-13-4 0 0,4-4 13 15,1 0-1-15,-1 4 0 0,4 0-12 0,1-11 0 16,-5 7 0-16,5 11 0 0,-9 4 0 0,9 12 0 15,4 3 0-15,-9 3 0 16,5 12 44-16,-1 4 7 0,-12 7 1 0,9 0 0 0,-1 8-42 0,-4-5-10 16,5 9 0-16,-1 6 0 0,0 1 0 0,1-4 0 15,-1-7 0-15,0-1 0 0,5-3 0 0,-5-4-14 16,1-7 3-16,-9-4 1 16,4-4-121-16,4-4-24 0,1-3-5 0,-1-8-1045 0</inkml:trace>
  <inkml:trace contextRef="#ctx0" brushRef="#br0" timeOffset="168166.9423">9413 6228 576 0,'-17'-4'25'0,"17"4"6"0,0 0-31 0,0 0 0 0,-8 0 0 0,-5-4 0 15,1-3 569-15,-1 0 108 0,1-5 22 0,-1 1 4 16,5-4-530-16,-5 0-105 0,5 1-22 0,-1-1-4 15,-3 3-33-15,3 1-9 0,9 11 0 0,0 0 0 0,0 0 0 0,-12 4 0 16,3 7 0-16,-7 8 8 16,-1 11-8-16,0 3-10 0,4 4 10 0,-3 12-13 0,-1-1 33 0,8 4 6 15,-3-3 2-15,3-1 0 0,5-7-28 0,0 0 0 16,4-7 0-16,0-4 0 16,0-8-21-16,8-3-10 0,-3-1-1 0,3-6-1 0,0-5 24 0,1 0 9 15,3-3 0-15,1-8-9 16,-13 4-15-16,8-7-4 0,5-8 0 0,4-4 0 0,0-3 20 0,-1-4 8 15,1-8-8-15,4-3 8 16,-4 0-53-16,8 3-6 0,-12-7-1 0,-1 8 0 16,1 7-3-16,-5 3-1 0,1 8 0 0,-5 4 0 0,0 4 40 0,4 3 7 15,9 0 1-15,-9 4 1 0,-3 8 75 0,-5 3 16 16,4-4 2-16,0 8 1 0,0 4-12 0,0-4-3 16,1 4 0-16,-1-1 0 0,13 1-8 0,-13-1-1 15,8 1-1-15,5 0 0 0,0-4-42 0,4 3-12 16,-4 5 0-16,-1-12 0 0,1 0 12 0,4 0-3 0,-4-3 0 0,4 7 0 31,-4-4-161-31,4 0-32 0,0-4-6 0</inkml:trace>
  <inkml:trace contextRef="#ctx0" brushRef="#br0" timeOffset="168360.1215">9623 6224 2419 0,'0'23'107'0,"4"-12"22"15,4 0-103-15,1 4-26 0,-5-4 0 0,0 4 0 16,5 0 159-16,-1-4 26 0,5 4 6 0,-5 4 1 16,4-5-154-16,5 5-30 0,0 0-8 0,0-1 0 0,4 5 0 0,0-1 0 15,0 0 0-15,4-3 0 16,-4-4-101-16,0 4-22 0,0-16-4 0,0 9-1 0</inkml:trace>
  <inkml:trace contextRef="#ctx0" brushRef="#br0" timeOffset="168507.1183">9933 6172 2880 0,'-17'22'128'0,"9"-10"25"0,-5-1-122 0,5 7-31 15,-5 1 0-15,-3 0 0 0,-1 7 108 0,0-4 16 16,5 4 4-16,-1 0 0 0,-4 8-103 0,9-8-25 16,-1 4 0-16,5-8 0 15,0 0-46-15,0 1-14 0,4-5-4 0,8-3-1356 0</inkml:trace>
  <inkml:trace contextRef="#ctx0" brushRef="#br0" timeOffset="168797.2648">10684 5852 691 0,'0'0'61'0,"0"0"-49"0,-8 3-12 0,-1 1 0 15,1-4 538-15,-5 4 105 0,5 3 21 0,-5-3 4 16,5-4-481-16,-5 4-96 0,1-4-19 0,-5 11-4 15,0-11-55-15,0 11-13 0,1-4 0 0,-1 5 0 16,0-1 22-16,0 4 2 0,-4 3 0 0,4 1 0 0,1 0-24 0,3 7 0 16,1-8-12-16,3 5 4 15,1-5-3-15,8 8 0 0,-4 1 0 0,4-1 0 0,0 0 11 0,4 0-12 16,-4 0 12-16,4 4-12 0,0-4 12 0,0 4 0 16,1 3 0-16,3-3 0 0,-4 0 0 0,4 7 0 15,-8-3 0-15,5-5-8 16,-1-3-44-16,0-3-8 0,0-5-1 0,-4 1-1 15,0-8-155-15,0-11-31 0,0 0-7 0,0 0-1 0</inkml:trace>
  <inkml:trace contextRef="#ctx0" brushRef="#br0" timeOffset="168959.2488">10210 6314 864 0,'-25'11'38'0,"16"-4"8"0,-7 4-37 0,11 1-9 15,10-5 0-15,-5-7 0 0,0 0 450 0,8 8 88 16,0-1 18-16,5 0 3 0,8-3-396 0,-8-4-79 15,12-7-16-15,8 3-4 0,-8-7-22 0,13-4-5 0,-4 0-1 16,8-4 0-16,-5 1-6 0,10 3-2 16,-1-4 0-16,8 1 0 15,1-5-227-15,-9 1-45 0,0-1-10 0,-4 9-2 0</inkml:trace>
  <inkml:trace contextRef="#ctx0" brushRef="#br0" timeOffset="169157.2512">10982 5807 3110 0,'0'0'68'0,"0"0"15"0,0 0 2 16,0 0 3-16,0 0-71 0,0 0-17 0,0 0 0 0,-5 4 0 0,-3-4 106 0,0 11 18 15,-5 0 3-15,1 8 1 0,-1 7-103 0,-4 7-25 16,0 4 0-16,-8 23 0 0,4-8 0 0,-4 4 0 16,0-4 0-16,4 12 0 15,4-5-16-15,5-3-9 0,-1 0-2 0,5-4 0 16,3-3-110-16,5-16-23 0,5 1-4 0,-1-4-766 15,4-4-154-15</inkml:trace>
  <inkml:trace contextRef="#ctx0" brushRef="#br0" timeOffset="169813.4368">11074 6336 1440 0,'-8'7'128'0,"-5"1"-103"15,0-1-25-15,1 5 0 0,-1-1 308 0,5 4 56 16,-5 0 11-16,5 7 2 0,-1 0-233 0,1 4-46 0,0-7-10 0,8 3-1 15,0 1-19-15,4 3-3 0,4 0-1 0,5-7 0 16,-5-1-64-16,5-3-27 0,-1-7 2 0,5-1 0 16,0-3 6-16,4-1 2 0,-4-3 0 0,4-3 0 31,0-8-13-31,-5 3-2 0,1-3-1 0,0 0 0 0,-4-4 10 0,-5-4 3 0,0 1 0 0,1 3 0 16,-1-8 20-16,-4 1 0 0,1-4 0 0,-1 0 0 15,-4-4 23-15,-4 4 5 0,-5 3 2 0,-3-3 0 16,7 4-30-16,-3 7 0 0,-5 4 0 0,-3 0 0 15,7 7-20 1,1 0-9-16,-5 4-3 0,5 0 0 0,-5 0 52 0,13 0 9 0,0 0 3 0,0 0 0 16,0 0-55-16,0 0-10 0,9 8-3 0,3-5 0 15,-3 1 7-15,-1 0 1 0,5-8 0 0,8 4 0 0,0-4 28 0,-5 1 0 16,-3-5 0-16,8 5 0 0,4-1 0 0,-4-11 0 16,-8 4 0-16,-1 0 0 0,5-1 0 0,0 5 0 15,-9-1 0-15,1 5 0 0,-9 3 0 0,0 0 0 16,0 0 0-1,0 0 0-15,0 0 45 0,4 3 15 0,4 5 4 0,0 7 0 0,-3 0-52 16,-1 3-12-16,-8 8 0 0,8 1 0 0,0 6 39 0,-4 4 5 16,0 4 0-16,4-3 1 0,5-5-28 0,3-7-5 15,-8 0-2-15,9-7 0 0,-5 0-10 0,5-4 0 16,0-8 0-16,-5 0 0 0,5-7 0 0,-1 0-17 16,9-3 4-16,-4-5 1 15,0 1-25-15,-5-1-5 0,5-3-1 0,4-7 0 0,0-5 35 0,-8-3 8 16,-5 0 0-16,4 0 0 0,5-4 0 0,-8 8 0 15,-9-8 0-15,4 11 0 0,8 1 0 0,-7 3 0 0,-10 7 0 16,5 8 0-16,0 0 0 0,0 0 0 0,0 11 0 0,0 8 0 16,-4 11 0-16,8 3 0 0,5 1 0 0,-1 3 0 15,-4-3 0-15,5-4 0 0,3-1 0 0,1-6 0 16,-5-5 24 0,5-3 8-16,-5 0 0 0,9 0 1 15,-4-4-19-15,-1 1-4 0,5-12-1 0,0 0 0 0,4-8 7 16,-4-3 0-16,-1-4 1 0,1-4 0 0,0-7-8 0,0 0-1 0,-1-4-8 0,1-7 12 15,-4 0-12-15,-1-8-13 0,9 0 2 0,-4 1 1 16,0-1-128 0,-5 8-26-16,5 7-4 0,0 7-712 0,-4 5-141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47:01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19848 2442 864 0,'-8'7'76'0,"8"-7"-60"0,-9 4-16 0,9-4 0 15,0 0 297-15,0 0 57 0,13 7 11 0,-1-7 3 16,5 0-184-16,8 0-37 0,0 0-7 0,13 0-2 15,0-7-72-15,16 3-14 0,9-3-4 0,-4 7 0 16,8-12 9-16,5 9 2 0,11-1 0 0,10 4 0 16,7 0-39-16,14-7-7 0,7 7-1 0,55 0-1 0,-29 0 42 15,8 0 9-15,5 7 2 0,12-7 0 0,-30 4-52 16,5-1-12-16,4 1 0 0,4 4 0 16,-33-1 0-16,-1-3 0 0,5 3 0 0,0-3 0 0,-17 0 0 15,-17 7 0-15,-8-4 0 0,-12 5 0 0,-18-9 54 0,-4 5 8 16,-12-1 2-16,-4 1 0 0,-9-5-51 0,-8 5-13 15,-5-8 0-15,1 7 0 0,-13-7 0 0,0 0 0 16,0 0 0-16,0 0 0 16,-9-7-76-16,1-1-16 0,-4 8-4 0,-5-3-904 15,-4 3-181-15</inkml:trace>
  <inkml:trace contextRef="#ctx0" brushRef="#br0" timeOffset="921.1438">17902 2248 403 0,'0'0'36'0,"0"0"-36"15,0 0 0-15,0 0 0 0,17 0 301 0,-5 0 54 16,-3 4 10-16,-1-4 3 0,-8 0-161 0,0 0-32 16,0 0-7-16,0 0 0 0,0 0-64 0,0 0-12 0,0 0-2 0,8 7-1 15,-8-7-20-15,5 8-4 0,3-1-1 0,-4 8 0 16,0 4-11-16,1 3-2 0,-5 8-1 0,4-12 0 16,-4 8-32-16,4-7-6 0,-4 3-2 0,0 1 0 15,4-5-10-15,-4-3 0 0,4 0 0 0,-4 4 8 16,5-12-8-16,-1 4 0 0,-4-11 0 15,4 8 8-15,-4-8-48 0,0 0-9 16,8 0-3-16,5 0 0 0,-5-11 18 0,1 3 3 0,-1-7 1 0,5 4 0 16,-5-15 38-16,-4 4 8 0,-4-4 2 0,4-12 0 15,1 5-30-15,-1-4-5 0,0 7-2 0,0-7 0 0,5 10 19 16,-1-2 0-16,-4 10 0 0,5 0 0 0,3 12 0 16,-3-1 0-16,-1 5 0 0,-8 3 0 0,8 11 0 0,1-4 0 15,-5 12 0-15,4 0 0 0,-3 3 14 0,-1 4 3 16,0 0 1-16,0 0 0 0,-4-3 8 0,4 3 2 15,-4-8 0-15,0 1 0 0,0-4-17 0,0 0-3 16,4 0-8-16,-4-8 12 0,0-7-12 0,9 11 0 16,-5-11 0-16,4 4 0 15,5-4-25-15,-5-4-8 0,-3 4-2 0,3-15 0 0,5 4 35 0,3 0 0 16,-3-8 0-16,0-7 0 16,-1 0-32-16,-4 0 0 0,1-4 0 15,3 1 0-15,1 2 12 0,0-2 2 0,-1 6 1 0,1 8 0 0,4 0 17 0,-9 8-10 16,-8 7 10-16,13 0-8 0,3 4 8 0,-7 7 8 15,-1 8-8-15,0-1 11 16,-3 8 29-16,-1-3 5 0,-4-1 2 0,4 8 0 0,-4-12-5 0,4 9-1 0,-4-5 0 0,4 4 0 16,1 0-28-16,-1-15-5 0,0 4-8 0,0-4 11 31,5 0-47-31,-5-3-8 0,-4-8-3 0,0 0 0 16,8 0 27-16,-4 0 4 0,5 0 2 0,-1-11 0 15,1 3-176-15,-1-3-35 0</inkml:trace>
  <inkml:trace contextRef="#ctx0" brushRef="#br0" timeOffset="1354.5339">18883 2233 1382 0,'0'0'123'16,"0"0"-99"-16,0 0-24 0,0 0 0 0,-4-4 380 0,-4 1 72 15,-1-1 13-15,1-4 3 0,0 1-318 0,3 3-64 16,-3-3-13-16,4 3-2 0,-5-3-54 0,1 7-17 15,8 0 10-15,-8 0-10 16,-5 0 0-16,5 3 0 0,-5 12 0 0,5 4 0 0,-9 7-12 0,0 0-2 16,5 8 0-16,-5-1 0 0,4-7 14 0,5 4-11 15,-1-4 11-15,1-7-10 0,4-1 10 0,0 1 0 16,-1-8 0-16,1 4 0 0,4-4 0 0,0-11-12 16,4 8 12-16,-4-8-12 0,5 11-3 0,3-4-1 15,-8-7 0-15,8-7 0 0,5 7-3 0,-5-11-1 16,1 3 0-16,-1-3 0 0,1-8 0 0,-1 1 0 15,0-1 0-15,1-7 0 16,3 0-5-16,-7-4-2 0,7 4 0 0,-4 0 0 0,1 4 5 0,-5 3 1 16,4 4 0-16,-3 4 0 0,3 11 21 0,5 0 0 15,-13 0-9-15,0 0 9 0,0 4 32 0,4 3 11 16,-4 8 1-16,0 0 1 0,0 0 7 0,0 3 2 0,0 1 0 0,4 0 0 16,0 7-24-16,5-8-5 0,-1-10-1 0,0 7 0 15,5 0-24-15,4-8 0 0,0 4 8 0,-9-7-8 16,4 3-12-16,1 1-4 0,0-4 0 0,3-1-1 15,1-3-119-15,0 4-23 16,-4-4-5-16,8 0 0 0</inkml:trace>
  <inkml:trace contextRef="#ctx0" brushRef="#br0" timeOffset="1529.1077">19001 2259 2188 0,'0'0'97'0,"0"0"20"16,0 0-93-16,-4 8-24 0,-1-1 0 0,1 4 0 0,4-7 157 0,0 3 27 15,0 5 6-15,9 2 1 0,-5-6-108 0,0 7-22 16,9 0-4-16,-5 3-1 0,5-10-38 0,-1 10-8 16,5-10-2-16,-5 3 0 15,1-4-83-15,0 5-17 0,3-9-3 0,1 5-1189 16</inkml:trace>
  <inkml:trace contextRef="#ctx0" brushRef="#br0" timeOffset="1665.1031">19177 2211 3110 0,'0'0'68'0,"-8"3"15"0,-9 5 2 0,4-1 3 0,-8 4-71 0,9-3-17 0,-5 3 0 16,0 0 0-16,0 4 55 0,1 4 7 0,-5-1 2 15,8 1 0-15,-4-8-52 0,5 8-12 16,3-4 0-16,1 3 0 16,8-6-100-16,0-5-22 0,8 0-5 0,1 5-1229 0</inkml:trace>
  <inkml:trace contextRef="#ctx0" brushRef="#br0" timeOffset="2125.2634">19617 1838 460 0,'0'0'41'0,"0"0"-33"15,-4 0-8-15,-8-4 0 0,-1 4 437 0,5 0 86 16,-1 0 17-16,1-7 3 0,-1 7-299 0,1 0-59 0,0-8-12 0,-1 5-2 16,1-1-119-16,-1 4-24 0,1 0-5 0,0 4-1 15,-1-1-22-15,-3 5 0 0,-1 10 0 0,5-6 0 16,-5 10 0-16,1-3 0 0,3 10 0 0,1-3 0 16,-1 12 24-16,1-1 0 0,0 0 0 0,3 1 0 15,5-1-39-15,-4 8-7 0,0-4-2 0,4 0 0 16,0-15 33-16,4 3 7 0,-4-2 0 0,4 2 1 15,-4-10-7-15,0-4-2 0,0-4 0 0,0 0 0 16,0 0-26-16,0-11-6 0,0 0 0 0,0 0-1 31,0 0-200-31,0 0-40 0</inkml:trace>
  <inkml:trace contextRef="#ctx0" brushRef="#br0" timeOffset="2283.2614">19169 2147 2419 0,'-9'11'107'0,"9"-11"22"0,-4 8-103 0,0-1-26 15,0 5 0-15,-1-12 0 0,1 7 159 0,4-7 26 16,4 11 6-16,9-11 1 0,0 4-168 0,16 0-34 16,0-4-6-16,5 0-2 0,-1-8 29 0,1-3 5 15,-5 4 2-15,9-12 0 16,0 8-117-16,0-4-23 0,3-11-5 0,1 3-1127 16</inkml:trace>
  <inkml:trace contextRef="#ctx0" brushRef="#br0" timeOffset="2474.2562">19827 1827 979 0,'0'0'87'0,"0"0"-70"16,0 0-17-16,0 0 0 0,0 0 408 0,0 0 77 0,0 0 16 0,-8 7 3 15,-1-3-294-15,1 3-59 16,-1 5-12-16,-3 6-3 0,-5 5-82 0,0 6-17 16,-4-3-3-16,-8 12-1 0,-5 6-21 0,1 5-4 0,8-4 0 0,0-1-8 15,4 5 0-15,4-4 0 0,4-4 0 0,1 0-12 31,3-4-108-31,5 0-22 0,-4 0-4 0,3 4-1 16,1 0-140-16,4-15-28 0,0 23-5 0,4-19-2 0</inkml:trace>
  <inkml:trace contextRef="#ctx0" brushRef="#br0" timeOffset="2923.9037">19575 2349 403 0,'0'0'36'0,"0"0"-36"0,0 11 0 0,-4-4 0 16,-4 4 387-16,-5 8 70 0,-4-4 15 0,9 3 2 0,-5 1-209 0,5 0-41 15,0-1-9-15,3 5-2 0,1 3-119 0,4-11-24 16,4 0-5-16,1 0-1 0,3 3-64 0,5-14 0 16,-1 0-18-16,1-4 4 15,4 0 14-15,4-8 0 0,0-7 0 0,0 0 0 16,-1 0-36-16,6-3 0 0,-10-1-1 0,5 1 0 16,-4-12-15-16,0 4-4 0,-4-4 0 0,-1 4 0 15,-8 0 11-15,0-4 1 0,-4 11 1 0,0 1 0 0,-8 10 15 0,4 1 4 16,-9 7 0-16,9 7 0 0,0-7 38 0,-4 11 8 15,8 1 2-15,-5 6 0 16,-7-3 14-16,-1 4 3 0,-8-1 1 0,4-6 0 0,5 2 2 16,3-2 0-16,1-1 0 0,4 4 0 0,4-12-35 0,4 5-9 15,4-1 0-15,1-7 0 0,-1 0 0 0,9-7 0 0,8-1 0 16,-4-3 0 0,-4 0-50-16,4-8-11 0,-4 1-3 0,8-8 0 15,-8 7 29-15,4 0 6 0,-5-7 1 0,-3 4 0 0,0 7 28 0,-1-4 0 0,-3 5 0 16,-1 10 0-16,0-4 23 0,1 8 7 0,-9 8 2 0,-5-1 0 15,1 12 28-15,-4 0 5 0,4-1 2 0,-5 8 0 16,5-3-27-16,0 10-4 0,0-3-2 0,8-4 0 16,0 0-14-16,5-7-2 0,-1-1-1 0,4 1 0 15,5 0-27-15,-4-8-6 0,4-11 0 0,-5 7-1 16,1-14-6-16,4 7-1 0,4-11 0 0,-1-8 0 16,-3 12-45-16,4-12-10 0,0-11-1 0,0 4-1148 15</inkml:trace>
  <inkml:trace contextRef="#ctx0" brushRef="#br0" timeOffset="3939.0206">19970 6925 1627 0,'0'0'36'0,"0"0"7"0,0 0 1 0,0 0 2 0,0 0-37 0,0 0-9 0,8 4 0 0,0-4 0 0,-8 0 99 0,5 3 17 16,7-6 4-16,-3 3 1 0,3 3-28 0,-3-3-5 15,7-3-2-15,5 3 0 0,4 0-15 0,5 0-3 16,12 0-1-16,4 3 0 0,8 1-16 0,1 0-3 15,8-4-1-15,8 3 0 0,5 1-16 0,8 0-3 16,12 0-1-16,13-1 0 0,-4-3 29 0,-13-3 7 16,0-1 1-16,9 0 0 0,8-3-64 15,0-1-10-15,0 1-3 0,-4-1-1 0,-8 1 14 0,28-1 0 16,-3 1 0-16,4 3 0 0,-21 1 0 0,-13 3 0 16,-17-4 0-16,1 4 0 0,-13 4 8 0,-9-4 5 15,-3-4 1-15,-5 0 0 16,-8 0-178-16,-5 4-36 0,-8 0-8 0</inkml:trace>
  <inkml:trace contextRef="#ctx0" brushRef="#br0" timeOffset="4854.1114">23480 6839 968 0,'-25'8'43'0,"21"-8"9"0,4 0-42 0,0 0-10 0,-9 3 0 0,9-3 0 16,0 0 150-16,0 0 28 0,0 0 6 0,0 0 0 15,0 0-75-15,-4-3-15 0,4 3-3 0,0-8-1 16,0-3-21-16,0 7-4 0,0 4-1 16,0 0 0-16,0 0 0 0,0 0 0 0,0 0 0 0,0 0 0 15,4-11 0-15,-4 4 0 0,0 7 0 0,0-12 0 16,0-3 0-16,0 8 0 0,-4-4 0 0,4 0 0 16,0-1-29-16,0 1-7 0,-4-4 0 0,4 1-1 15,0-9-15-15,0 1-4 0,0-4 0 16,0-4 0-16,0-4-8 0,0 1 0 15,0-4 0-15,0-4 0 0,0 3 0 0,0-3 0 0,0 4 9 0,0 0-9 16,4-4 0-16,-8 0 0 0,4 3 0 0,-4 5 8 16,4-12-8-16,0 4 0 0,0 0 0 0,0-3 0 0,0-1 0 15,-4 4 0-15,4-8 0 0,0 8 0 0,0 0 0 0,-5 4 0 16,1 0 0-16,4 3 0 0,-4 5 0 0,0 2 0 16,0-2 0-16,-5 3 0 0,1 3 0 0,4 1 8 15,-5 3-8-15,5 1 0 0,-4 3 8 0,3 0-8 16,-3 4 10-16,4 3-10 15,-5-3 0-15,5 3 0 0,0 1-13 0,0 3 4 0,-5 1 27 0,1-1 6 16,0 8 0-16,8-4 1 0,-13 3-7 0,5-3-2 16,-5 8 0-16,5-1 0 0,-1-3-16 0,1 3 8 15,0-3-8-15,8-4 0 0,-5 8-8 0,5-8-9 16,0 0-2-16,0 0 0 0,-8 3 19 0,8-3 0 16,0 0 0-16,0 0 0 0,0 0-18 0,-8 4 0 15,-1-4 0-15,5 0 0 16,4 0-74-16,0 0-14 0,0 0-3 0,0 0-1 15,0-7-14-15,8-5-4 0,5 1 0 0,0-4 0 16,3-3 0-16,1-1 0 0,4-3 0 0,0-4 0 16,-4-1 38-16,0 5 7 0,-5 0 2 0,1 3 0 0,-5 0 65 0,1 8 16 0,-5 8 0 0,0-1 0 15,0 0 102-15,-4 4 24 0,-4-7 5 0,0 3 1 16,4 4 58-16,0 0 12 0,-4 11 2 0,-1-7 1 16,1 11-113-16,4-8-22 0,0 12-5 15,4-4-1-15,1 0-51 0,-1 0-13 0,8-1 0 16,1 1 0-16,0 0 12 0,3-4-1 0,5 4 0 0,0 0 0 15,0-11-100-15,0 3-20 0,0 1-4 0,0 3-1 16,0 0-84-16,-4 0-17 0</inkml:trace>
  <inkml:trace contextRef="#ctx0" brushRef="#br0" timeOffset="5431.341">24218 6079 460 0,'0'19'41'0,"0"-19"-33"0,0 0 391 0,0 0 77 0,0 0 16 0,-4 7 4 16,-4-7-269-16,-1 4-54 0,-3-4-10 0,-1 0-3 15,1 0-91-15,-5 0-18 0,0 3-4 0,0 1-1 16,0 4-26-16,5-1-4 0,-9 1-2 0,8-1 0 0,-4 0-14 0,1 5 0 16,3-5 8-16,1 0-8 0,-1 5 0 0,5-1 0 15,-1 0 0-15,1 0-10 0,-1 0 10 0,5 4 0 16,4 0 0-16,-4 4-8 0,0-1 8 0,4 1 11 15,4 3-3-15,0-3 0 0,5 0-8 0,-1 7 0 16,0-4 0-16,1 4 0 0,-1-3 21 0,1 3 3 16,-1 0 0-16,0-4 0 0,-8 1-24 0,5-5 0 15,-5 1 0-15,0-1 0 0,0-3 0 0,0 0 0 16,0 0-12-16,-5 0 4 16,1 0-68-16,0 0-12 0,-4-8-4 0,3 1-775 15,-3-1-155-15</inkml:trace>
  <inkml:trace contextRef="#ctx0" brushRef="#br0" timeOffset="5601.913">23740 6500 3031 0,'0'0'67'0,"8"7"13"0,1-3 4 0,-1 4 0 0,-4-8-67 0,9 3-17 16,0 1 0-16,3 0 0 0,5 0 34 0,9-4 3 0,3-4 1 0,9-7 0 15,0-4-17-15,-4 4-3 0,12 3-1 0,1-3 0 16,-1 0-62-16,-4 3-13 0,4-3-2 0,1 0-1315 15</inkml:trace>
  <inkml:trace contextRef="#ctx0" brushRef="#br0" timeOffset="7271.691">21022 2963 345 0,'0'0'31'0,"0"0"-31"0,0-7 0 0,-4 0 0 16,4 7 144-16,-4-4 24 0,0 0 4 0,4 0 0 16,0 4-4-16,0 0 0 0,0 0-1 15,-4 0 0-15,4 0 6 0,0 0 2 0,0 0 0 0,0 0 0 16,0 0-27-16,0 0-4 0,0 0-2 15,0 0 0-15,0 0-54 0,12-7-10 0,9 7-2 0,4-11-1 16,0 3-31-16,1-7-5 0,3 0-2 0,0-3 0 16,5-1-18-16,-1-3-4 0,1-1-1 0,-9 5 0 15,0-5-14-15,-4 5 0 0,4-1 8 0,1 1-8 16,-1 3 0-16,0 0 0 0,0 4 0 0,4 3 0 16,-3-3 0-16,-5 7 0 0,-5 0 0 0,1 4 0 15,-4 8-8-15,-1 3-8 0,-3-3-2 0,-1 10 0 0,-4 1 30 16,0 3 7-16,1 1 1 0,-1-1 0 0,-4 4-32 0,4-15-7 15,9 4-1-15,-9 4 0 0,-4-12 20 0,0 4 0 16,-4-3 0-16,-1 3 0 16,5-7-55-16,-4 3-7 15,4-7-2-15,0 0 0 0,0 0-51 0,-4 8-10 0,0-8-3 0,0 0-648 16,-5 3-131-16</inkml:trace>
  <inkml:trace contextRef="#ctx0" brushRef="#br0" timeOffset="7766.6875">21517 2781 518 0,'0'0'23'0,"-12"11"5"0,3-4-28 0,1 5 0 16,-5-5 0-16,9 4 0 0,-4 4 479 0,-1 0 90 16,1 0 19-16,0 4 3 0,-1-1-366 0,5 1-73 15,0 7-14-15,4-7-3 0,-4 3-83 0,4 0-17 0,4-3-3 16,-4 11-1-16,4-4-20 0,-4 0-11 0,4 11 12 0,0 4-12 16,1 11 8-16,-1-3-8 0,0 7 0 0,4 7 0 15,-3 0 0-15,-5-7 0 0,4 8 0 16,-4-1 0-16,0 12 0 0,0-1 8 0,0 4-8 0,-4 8 0 15,4-11 14-15,-5-5-4 0,1 5-1 0,0-1 0 16,-4 8 4-16,3-7 1 0,1 7 0 0,4-4 0 16,0-11-2-16,0 4 0 0,0-4 0 0,0 0 0 15,0 4-12-15,0 0 9 0,4 7-9 0,1-26 8 16,7 8-8-16,-3-4 0 0,-1 0 0 0,0 0 0 16,1-8 0-16,-5 4 0 0,4-3 0 0,-4 18 0 15,5-8 0-15,-5-3 0 0,0-4 8 0,-4-3-8 0,0-4 0 0,0-4 0 16,0-8 0-16,0-3 8 0,0-4-8 15,0-7 0-15,0 3 9 0,0-3-9 0,0-4 0 16,0 3 8-16,-4-7-8 0,4 4 0 0,0-3 0 0,0-1 0 16,0-11 0-16,0 15 8 0,0-15-8 0,0 11 0 15,0-11 0-15,0 11 0 0,0-11 0 0,0 0 0 16,0 0 0-16,-4 7 0 0,4-7-8 0,0 12 8 16,0-12-8-16,-9 11 8 0,5 0-8 0,4-11 8 15,-4 11-8-15,0 0 8 0,4 0-11 0,-4 1 11 16,4-12-13-16,0 11 5 0,-5 0 8 15,5-11-13-15,0 7 5 0,0-7 8 0,0 12-13 0,0-12 5 16,-8 11 8-16,8-11-13 16,0 0-14-16,0 0-2 0,-4 7-1 0,4-7 0 15,0 0-106-15,0 0-22 0,-8-3-4 0,3-1-1 16,1-7-97-16,0 3-19 0</inkml:trace>
  <inkml:trace contextRef="#ctx0" brushRef="#br0" timeOffset="8038.6911">21127 6090 2077 0,'0'0'92'0,"0"0"19"0,0 0-89 0,0 0-22 0,13 8 0 0,-5-5 0 15,1 1 162-15,-1 3 28 0,-8-7 6 0,4 8 0 16,5 3-66-16,-1 4-14 0,-4 4-2 0,9-5-1 16,-5 5-53-16,5 0-10 0,-1-4-2 0,1 3-1 15,-1-3-23-15,5 4-4 0,0-8 0 0,0 0-1 0,4 0-19 0,4-3 0 16,0-1 0-16,0-3 0 15,9-4 0-15,-5 0 0 0,5-7 0 0,-1 3 0 0,1-4 0 0,-1 1 0 16,1-4 0-16,-13 3 0 0,4 1 0 16,0-4 0-16,-4-1 0 0,0 1 0 0,-4-4-15 0,-5-3 3 15,-3-1 1-15,-1 0 0 16,1 5-23-16,-1-12-5 0,0 3-1 16,-3 5-937-16,-1 3-188 0</inkml:trace>
  <inkml:trace contextRef="#ctx0" brushRef="#br0" timeOffset="11954.6267">19215 4059 403 0,'0'0'36'0,"0"0"-36"0,0 0 0 0,0 0 0 16,0 0 338-16,4 7 61 0,-4-7 12 0,4 4 2 0,-4 4-162 0,0-8-33 16,0 7-6-16,-4-3-2 15,-5 3-117-15,-3-3-23 0,-1 3-5 0,-3 5-1 0,-5 3-51 0,0 3-13 16,-5-3 0-16,-11 7 0 0,3 5 0 0,1-5 0 15,3-3 0-15,5-1 0 0,0 1 31 0,8-4 3 16,0 0 1-16,1-4 0 0,3-4-27 0,5 4-8 16,-1-7 0-16,9-4 0 0,0 0 17 0,0 0-3 15,-4 8-1-15,4-8 0 0,0 0-1 0,4 11 0 16,0 4 0-16,9-12 0 0,4 5-12 0,0-1 0 16,8 1 8-16,-9-1-8 0,-3 1 0 0,4 3 0 15,4-4 0-15,4 1 0 0,0-4 0 0,0 7-13 16,-4-11 2-16,4 7 1 15,-4-7-154-15,-4 4-30 0,0 3-6 0</inkml:trace>
  <inkml:trace contextRef="#ctx0" brushRef="#br0" timeOffset="12125.6912">18795 4693 1612 0,'0'0'72'0,"-4"7"14"0,4 0-69 0,4 5-17 0,0-5 0 0,1 4 0 16,-1 0 300-16,4-7 57 0,1 4 11 0,3-1 3 15,5 1-267-15,4-5-54 0,8 5-10 0,-4-8-3 16,1-8-23-16,3 1-5 0,13 3-1 0,0-15 0 16,-4 5-108-16,8-1-23 0,0-8-4 15</inkml:trace>
  <inkml:trace contextRef="#ctx0" brushRef="#br0" timeOffset="12362.6862">19584 4167 2880 0,'-30'0'64'0,"22"4"12"0,8-4 4 0,0 0 0 0,0 0-64 16,0 0-16-16,-8 0 0 0,8 0 0 0,0 0 100 0,-5 7 18 16,5 4 3-16,-4 8 1 0,4 0-81 0,4 7-16 15,-4 4-3-15,0 3-1 0,0 8-21 0,0 4 8 16,0 3-8-16,5 1 0 15,-1-1-24-15,0-7-8 0,4 4-3 0,-3-8 0 16,7-7-131-16,-3 0-26 0,-1-4-6 0,5-4-653 0,-9-7-130 0</inkml:trace>
  <inkml:trace contextRef="#ctx0" brushRef="#br0" timeOffset="12651.6934">19538 4018 691 0,'-30'4'61'0,"18"-4"-49"0,-5 4-12 0,9 3 0 15,-1 4 418-15,5 4 81 16,0-11 16-16,-5-1 3 0,5 9-282 0,0-12-57 0,4 0-11 0,0 7-3 16,4-3-113-16,5 3-22 0,3 1-5 0,5 3-1 15,4-7-24-15,8 11 0 0,5-8 0 0,-5 4 0 16,9-3 0-16,4 7 0 0,0-1 0 0,0 1 0 16,0 8 0-16,-5 3 0 0,-3-8 0 0,4 16 8 0,-9-4-8 15,-4 0 0-15,-8 3 0 0,-4 1 8 0,-9-1-8 0,-4 1 0 16,-9 3 0-16,-3 0 0 0,-5 1 0 0,-8-1-11 15,-9 0 3-15,-3-7 0 0,-1 3 8 0,-8-6 0 16,4 2 0-16,12-10 0 0,5-8-21 0,0 4-3 16,0 0 0-16,4-4 0 15,0 0-88-15,4-11-19 16,5 0-3-16,7 0-714 0,-3-7-142 0</inkml:trace>
  <inkml:trace contextRef="#ctx0" brushRef="#br0" timeOffset="13246.6883">20058 4547 2419 0,'0'0'53'0,"0"0"11"0,0 0 3 0,0 0 1 0,0 0-55 0,0 0-13 16,0 0 0-16,0 0 0 0,4 0 156 0,0 8 29 0,0-1 6 0,0 4 1 15,-4 4-154-15,0 0-30 0,0 4-8 0,0 7 0 16,0-4 0-16,0 1 0 0,0 3 0 0,5-8 0 16,-5 5 11-16,4-5 1 0,-4-3 0 0,4 4 0 15,-4-8 0-15,0-4 1 0,4 1 0 0,-4-8 0 16,0 7-46-16,0-7-10 15,0 0-1-15,0 0-1 0,0 0 45 0,4-11 0 0,1 0 0 0,-1-4 0 16,8-7-35-16,-3 3-10 0,-1-14-3 0,5-1 0 0,-1 0 39 0,1-3 9 16,0-4 0-16,3 4 0 0,-3 7-12 0,-5 4-1 15,1 7 0-15,-1 5 0 0,0 2 13 0,-8 12-12 16,9 0 12-16,-1 8-12 0,5 7 44 0,-9 3 8 16,-8 8 3-16,-5 8 0 0,1-1 5 0,4 5 2 15,0-5 0-15,-1 1 0 0,1-4-25 0,4-1-5 16,-4-2 0-16,4-5-1 0,0-3 1 0,4-5 1 15,-4-6 0-15,4-1 0 0,-4-7-35 0,0 0-7 16,9 4-2-16,-1-8 0 0,1 1 7 16,-1-5 2-16,5-3 0 0,-1 0 0 0,1-8-3 0,3 1-1 15,1-5 0-15,0-7 0 0,4 1 4 0,-4-5 1 0,4 4 0 16,-4-7 0-16,-1 7 5 0,5 4 8 0,0 7-13 16,0 12 5-16,-8-8 8 0,-5 11 12 0,5 4-2 0,-9 8-1 15,4 3 11-15,-3 8 1 0,-5 3 1 16,4 8 0-16,0 3 16 0,-4 1 3 15,0 3 1-15,4-11 0 0,-4 4-20 0,0 0-4 0,0-4-1 0,4 0 0 16,-4-7-17-16,0-1 0 0,0-3 0 0,0-4 0 16,0-3-94-16,0 3-19 0,5-7-4 0</inkml:trace>
  <inkml:trace contextRef="#ctx0" brushRef="#br0" timeOffset="14682.0271">22151 6179 460 0,'0'0'20'0,"0"0"5"0,0 0-25 0,0 0 0 0,0 0 0 0,0 0 0 16,0 0 285-16,0 0 52 0,-5 0 11 0,5 0 1 16,0 0-184-16,0 0-37 0,0 0-7 0,0 0-1 15,0 0-46-15,0 0-9 0,0 0-1 0,0 0-1 16,0 0-13-16,0 0-2 0,0 0-1 0,0 0 0 15,0 0-15-15,0 0-2 0,0 0-1 0,0-3 0 16,0-5 19-16,0 5 4 0,5-16 1 0,-1 4 0 0,-4 0-22 0,4-7-5 16,0-4-1-16,5-12 0 0,-5 1-25 0,-4-8-17 15,4 1 2-15,0-1 1 0,-8 4 14 0,4-4 0 16,0 8 0-16,0-8 0 0,-4 8 8 16,0-4 5-16,4 4 1 0,-5 0 0 0,1 7-14 0,0 7-15 15,0 1 3-15,4 3 1 0,-9 4 11 0,5 4 0 16,0 8 0-16,0-1 8 0,4 4 0 0,0 0 0 15,-9 4 0-15,1 3 0 0,4 4 8 0,-9 12 1 16,1-12 1-16,3 7 0 0,-3 1-2 0,3-4-1 16,1 0 0-16,-1 0 0 0,5-8-15 0,-4 4 8 15,0-7-8-15,8-4 0 0,0 0 0 16,0 0-10-16,0 0 0 0,0 0 0 16,0 0-40-16,0 0-8 0,4-4-2 0,-4-7 0 15,4 0-136-15,4 0-27 0,-4-4-5 0,5 0-790 0</inkml:trace>
  <inkml:trace contextRef="#ctx0" brushRef="#br0" timeOffset="14822.2413">22134 5345 460 0,'0'0'41'0,"0"0"-33"16,0 11-8-16,4-4 0 0,-4 1 315 0,4-1 61 0,0 4 12 0,5-3 2 15,3 3-138-15,1-3-28 0,4 3-6 0,12 0-1 16,0-4-122-16,5 5-25 0,-1-9-5 0,1 5-1 16,0-1-51-16,-1-7-13 0,-3 0 0 0,-1 0 0 31,-8 0-100-31,0 0-22 0,0 0-5 0,0 0-1 0</inkml:trace>
  <inkml:trace contextRef="#ctx0" brushRef="#br0" timeOffset="15511.1845">22532 5758 2649 0,'0'0'58'0,"0"0"12"0,0 0 2 0,0 0 4 16,0 0-61-16,0 0-15 0,0 0 0 0,0 0 0 0,0 0 105 0,9 8 19 16,-5-1 3-16,0 8 1 0,0 0-103 0,-4 4-25 15,4 3 0-15,5 4 0 0,-9-7 0 0,4 7 0 16,0 0 0-16,5-4 0 0,-9 1 0 0,4-1 0 0,-4-11 0 0,4 0 0 15,0 1 0-15,-8-1 0 0,-4-4 0 0,3-3 0 32,5-4-46-32,0 0-14 0,0 0-4 0,0 0 0 15,0 0-102-15,-4-4-21 0,4-7-4 0,-4-4-897 0</inkml:trace>
  <inkml:trace contextRef="#ctx0" brushRef="#br0" timeOffset="15750.1863">22591 5606 1728 0,'-13'11'76'0,"9"-4"16"0,0-3-73 0,0 3-19 0,4-7 0 0,0 0 0 15,0 12 208-15,0-12 39 0,0 0 7 0,0 0 2 16,4 7-103-16,4 0-20 0,1 1-4 0,8-1-1 16,-5 1-102-16,9-1-26 0,-4 1 0 0,0-1 0 15,4-3 0-15,-5 7 0 0,5-7 0 0,0 3 0 0,4 1 24 16,5 3 0-16,-5 4 0 0,13 3 0 0,-9 1-16 0,-4 0-8 16,0-1 0-16,-8 12 8 0,-4-11-8 0,-5 3-14 15,-8 1 3-15,0 3 1 0,-8-4 34 0,-9 4 8 16,0-4 0-16,-8 1 1 0,-4-1-33 15,-5 1 0-15,-4-1 0 0,5 4-12 0,-1-7 25 16,1-5 6-16,3 5 1 0,9-11 0 16,0 3-119-16,0-4-23 0,1 1-5 0,3-5-785 15,0-3-158-15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50:02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21916 3753 1454 0,'0'0'64'0,"-9"-11"14"0,1 0-62 0,0 0-16 0,-1-4 0 0,-3 0 0 15,-1 0 166-15,0 4 30 0,1-8 7 0,-1 1 1 16,-4-1-90-16,1-3-18 0,-1-1-3 0,-4-3-1 16,-4 0-25-16,-5 0-6 0,-3 4-1 0,-1-8 0 15,-3 4-16-15,-5-4-3 0,-5 0-1 0,-11 0 0 0,-1 4-40 0,-8 4-12 16,-4-8-1-16,-13 12 0 0,4 3 21 0,-8-4 4 16,0 8 0-16,-13 3 1 0,5-7 3 15,-1 12 1-15,-8-8 0 0,-4 3 0 16,13 8-9-16,-5 0-8 0,-4 0 12 0,-8 0-12 0,4 4-12 0,4 3-8 15,-4 4-3-15,0 4 0 0,9 4 23 0,-1 0 0 16,0 7 0-16,-4 4 0 0,13 3 32 0,8 1 12 16,9 7 1-16,-1 3 1 0,9 5-22 0,0-5-5 15,0 12-1-15,0 0 0 16,16 8-66-16,1-1-12 0,0 12-4 0,-1 3 0 16,10 0 84-16,7 8 17 0,-4 3 3 0,9 16 1 0,8-1-41 0,4 8 0 15,5-4 0-15,7 15 0 0,10-4 22 0,7-7 2 16,13 3 1-16,9 8 0 0,8-15-35 0,12 0-7 15,9-3-2-15,17 7 0 0,-9-8 19 0,13-3 0 16,8-5 0-16,26 5 0 0,-5-11 16 0,4-1 1 0,9-3 0 16,17 7 0-16,-9-15-5 0,5-3-2 15,-1-12 0-15,26 4 0 0,-18-18-10 0,5-5 10 0,0 1-10 0,25-12 10 16,-20-6-10-16,3-9 0 0,0-3 9 0,22-7-9 16,-22-8 0-16,0-12 9 0,-3-6-9 0,24-12 0 15,-21 0 12-15,-8-11-12 0,-4-11 12 0,17-15-12 16,-22-4 13-16,-7-3-4 0,-14-5-1 0,-33 12 0 15,-8-7-8-15,-9-1 10 0,-4-11-10 0,-8 1 10 16,-4-1-1-16,-9-7 0 0,-9 3 0 0,5-47 0 31,-21 10-45-31,-8 4-8 0,-9 7-3 0,-12-7 0 0,-5 15 58 0,-12-4 11 0,-4 4 2 0,-13-7 1 16,-9 22-25-16,-16 7 0 0,-12 0 0 0,-22-3 0 0,4 14-21 16,1 4-3-16,-9 4-1 0,-8-3 0 0,8 14 8 15,4 0 1-15,9 7 1 0,8-3-897 16,17 7-180-16</inkml:trace>
  <inkml:trace contextRef="#ctx0" brushRef="#br0" timeOffset="697.7678">23316 2185 2559 0,'0'0'56'0,"0"0"12"0,-4-8 3 0,0-3 1 0,-4-8-58 0,4-7-14 0,-5 8 0 0,5-1 0 0,-4 0 73 0,3 1 12 16,-3-1 3-16,0 0 0 0,-1 1-70 0,-3-8-18 15,-1 7 0-15,-4 0 0 0,0 1 56 0,1-1 6 16,-9 1 1-16,4 3 0 0,0 3-50 0,-9 1-13 16,-3 4 0-16,-1-4 0 0,9 14 35 0,-9 5 1 15,1-1 1-15,-5 12 0 0,0 3-29 0,1 12-8 16,-1 10 0-16,0 12 0 0,0 8 0 0,5 10 0 16,-1-7 0-16,9 15 0 0,-4 0 23 0,8-7 3 15,0 7 1-15,4-8 0 0,9-3-27 0,3-7 0 16,5-5 0-16,0-7 0 15,9-7-46-15,-1-8-14 0,5 1-4 0,4-12 0 0,-1 3 52 0,10-10 12 16,-5 0 0-16,12-4 0 0,1-4 0 0,8-7 0 16,-5-4 0-16,9-4 0 0,-4-4 17 0,9-3 7 15,-1-4 0-15,-4 4 1 0,0-15-25 0,-4 7 0 16,0-3 0-16,-4 0 0 0,-5 7 0 0,-3 0 0 0,-5 4 0 16,-4 3 0-16,0 8 0 0,-4 0 0 0,-5 4 0 0,-3 11 0 15,-1 0 0-15,-8 15 0 0,0-4 0 0,-4 11 0 16,-5 4 18-16,1 0-2 0,0 0 0 0,-1-4 0 15,1 0-7-15,0-3-1 0,3-8-8 0,5 4 12 16,-4-11-12-16,4 7 0 0,0-15 0 0,4 0-10 16,-4-4-81-16,9 1-16 0,3-1-3 15,-3-3-792-15,3-8-158 0</inkml:trace>
  <inkml:trace contextRef="#ctx0" brushRef="#br0" timeOffset="872.7678">23040 2580 864 0,'-30'11'38'0,"14"0"8"0,3 4-37 0,0-8-9 16,1 8 0-16,3 0 0 0,5-4 456 0,4 4 88 16,4-7 19-16,5 7 3 0,3-1-411 0,9 5-83 15,5-8-16-15,3 4-3 0,0-4-40 0,9 1-13 16,0-5 8-16,8 0-8 0,-4 5 0 0,12-12 0 16,1 0 0-16,-5 7 0 15,1-7-156-15,3 0-24 0,1 0-6 0,3-7-1 0</inkml:trace>
  <inkml:trace contextRef="#ctx0" brushRef="#br0" timeOffset="1202.9521">24055 2997 2440 0,'0'0'54'0,"0"0"11"0,0 0 3 0,0 0 0 0,-5 0-55 0,-3-4-13 0,4 4 0 0,0-7 0 16,-1 3 108-16,1 0 18 0,-4 1 4 0,0 3 1 15,-1 0-56-15,-3 0-11 0,-5 0-3 0,0 7 0 16,0-3-31-16,-4 3-6 0,0 12-2 0,0-12 0 16,0 8-7-16,-4 0-2 0,0-4 0 0,0 8 0 15,4 0 6-15,0-1 1 0,4-3 0 0,5 4 0 16,-1 3-3-16,5-3 0 0,3-1 0 0,5 5 0 16,0 3-17-16,5 4 8 0,-5-8-8 0,8 12 0 15,0-5 8-15,5 5-8 0,-5 3 0 0,5-7 0 16,-5 3 0-16,5 5 10 0,-5-12-10 0,-4 11 8 0,5-11-8 0,-1 4 0 15,1-8 0-15,-5 1 0 0,-4-1 0 0,0 0 0 16,0-7-12-16,0 0 12 0,0 4-17 0,-4-15 4 16,4 3 1-16,0 1 0 15,0-8-143-15,-9 0-28 0,1 0-5 0,-1-8-1113 16</inkml:trace>
  <inkml:trace contextRef="#ctx0" brushRef="#br0" timeOffset="1350.9523">23388 3470 2199 0,'0'0'97'0,"0"0"21"0,0 0-94 0,0 0-24 15,0 0 0-15,8 0 0 0,5 0 167 0,4-3 29 16,-1-1 5-16,14 4 2 0,-1-8-103 0,5 5-21 16,3-1-4-16,14 0-1 0,3 4-49 0,-3 0-9 15,-1 0-3-15,0 0 0 0,5 0-13 0,-1 0 0 16,-3 0 0-16,7 8 0 16,-3 3-68-16,-13-7-17 0,4 3-3 0,-8 0-1 0</inkml:trace>
  <inkml:trace contextRef="#ctx0" brushRef="#br0" timeOffset="2625.766">18644 5445 1252 0,'0'0'56'0,"0"0"11"0,0 0-54 0,0 0-13 16,0 0 0-16,0 0 0 0,0 0 141 0,0 0 26 15,0 0 5-15,-4-3 0 0,4-5-45 0,0 1-10 16,0-1-1-16,4-3-1 0,9 0-44 0,-1 0-9 16,1-4-2-16,8 0 0 0,4-11-12 0,5 3-4 15,-1-3 0-15,9 0 0 0,4 4-15 0,8 0-3 16,4-5-1-16,9 5 0 0,4-8-9 0,1 4-3 15,3 4 0-15,9 0 0 0,-1 3 7 0,5 0 0 16,4-3 1-16,13 11 0 0,-13 0-21 0,0-1 0 16,0 5 0-16,9 3 8 0,-5 4-8 0,-4 0 0 15,4 0 0-15,5 4 0 0,-14 3 0 0,10 1 0 16,-1 3 0-16,9 0 0 0,-5 4 0 0,-4 0 0 16,-4 0 0-16,5 4 0 0,-9-1 0 0,-17-3 0 15,4 7 0-15,5 1 8 0,-5 7 0 0,0-1 1 0,-4 5 0 16,-4 3 0-16,0 4 22 0,8 8 4 0,-4 3 1 0,1-4 0 15,-14-7-16-15,9 4-2 0,8-4-1 0,5 4 0 16,-9-4-17-16,-4 0 10 0,-4 3-10 0,8-3 8 16,-4-3-8-16,-1-1 0 0,-3-4 9 0,-8-10-9 15,-1-1 10-15,4 1-2 0,1-1-8 16,-1-3 12-16,-3 3-12 0,-5-3 0 0,0-5 8 0,13 5-8 16,-5-4 0-16,-8 0-8 0,-8-4 8 0,-13-3-13 15,0-1-202-15,-8-7-40 0,25 0-8 16,-21 0-1-16</inkml:trace>
  <inkml:trace contextRef="#ctx0" brushRef="#br0" timeOffset="3139.8204">21328 4570 633 0,'-4'-4'56'0,"-8"0"-44"0,3 4-12 0,-3-4 0 16,3 4 348-16,-3-3 67 0,3 3 13 0,1 0 4 15,8 0-244-15,0 7-48 0,-4 4-9 0,8 4-3 16,0 8-53-16,0-5-11 0,9 5-3 0,0 3 0 15,3 0-25-15,1 4-4 0,0-4-2 0,4 3 0 16,-4-2-20-16,4-5-10 0,-5 4 10 0,1-4-10 0,4 4 9 0,-4 4-9 16,0-11 8-16,4 3-8 0,-5 1 8 0,1-1-8 15,-8 0 8-15,3 8-8 0,-8-11 20 0,-4 7-2 16,-8-4 0-16,-5 4 0 0,-12 0 15 16,0-3 3-16,-8-1 1 0,-1 0 0 0,-8 1-21 15,0-1-5-15,4 4-1 0,9-7 0 16,0 0-84-16,-1-1-17 0,-3-3-3 0,3 0-814 15,9 0-164-15</inkml:trace>
  <inkml:trace contextRef="#ctx0" brushRef="#br0" timeOffset="3770.7296">22616 4775 1476 0,'0'0'65'0,"0"0"14"0,0 0-63 0,0-8-16 15,-4-7 0-15,0 11 0 0,0-10 215 0,-1 6 40 16,1-3 8-16,-4 3 1 0,4-3-133 0,-5 4-27 16,1 3-6-16,-1-3-1 0,-3 3-45 0,-1 0-10 15,-4 0-2-15,1 4 0 0,-5 4-13 0,-4 0-3 16,-1 7-1-16,-7-3 0 0,-1 3-8 0,5-4-2 0,4 8 0 0,0-4 0 15,-1 8-1-15,1-4 0 16,8 0 0-16,5 3 0 0,-1-6 0 0,1 2-1 0,3 5 0 0,1-4 0 16,8 7-11-16,-4 4 8 0,0-3-8 0,4 3 8 15,4-4 3-15,4 8 0 0,1 0 0 0,3 0 0 16,5-1-3-16,-5 5-8 0,1-4 12 0,4 3-4 16,-5-7-8-16,1 1 8 0,-5-5-8 0,-3 0 8 15,-1 1-8-15,0-16 0 0,-4 8 0 0,4 0 0 16,0-11-70-16,-4-4-19 15,0 0-4-15,-8 3-808 0,-9-6-162 0</inkml:trace>
  <inkml:trace contextRef="#ctx0" brushRef="#br0" timeOffset="3935.7545">21932 4998 921 0,'-29'-4'82'0,"25"8"-66"0,4-4-16 0,0 0 0 0,0 0 474 0,0 0 91 15,0 0 19-15,0 0 3 0,0 0-407 0,8 0-80 16,13 0-17-16,0 0-3 0,9-4-49 0,7 4-10 15,9 0-1-15,13-3-1 0,0-1-19 0,4 0 0 16,4 1 0-16,0 3 0 16,0 0-45-16,-12 3-16 0,-1-3-3 0,5 4-1380 15</inkml:trace>
  <inkml:trace contextRef="#ctx0" brushRef="#br0" timeOffset="10435.3214">20712 4976 403 0,'0'0'36'0,"0"0"-36"16,0 0 0-16,0 0 0 0,0 0 287 0,0 0 50 0,-8-4 11 0,8 4 1 0,0 0-162 15,0 0-33-15,0 0-6 0,0 0-2 0,0 0-14 0,0 0-4 16,0 0 0-16,0 0 0 16,0 0-102-16,0 0-26 0,0 0 0 0,0 0 0 0,0 0 30 0,0 11 1 15,0 4 0-15,0-4 0 0,0 4 1 0,0-4 1 16,0 4 0-16,-5 4 0 0,1-8-33 0,-4 4 0 15,4 4 0-15,-5-1 0 0,-3-7 0 0,3 8 0 16,-3-11 0-16,-1 3 0 0,1 0 0 0,-1 0 0 16,-4-3 0-16,5-1 0 0,-1-7 0 0,5 0 0 15,-1-7 0-15,5 3 0 0,-4 0 0 0,3 0 0 16,-3-7 0-16,4 4 0 0,4-8 0 0,0 0 0 16,0-4 0-16,4-3 0 0,4 0 0 0,1 3 0 15,-1-3 0-15,5 3 0 0,-5 4 0 0,1 0 0 16,-1 0 0-16,0 4 0 0,1 4 0 0,-5-1 0 15,-4 8 0-15,0 0 0 0,0 0 0 0,0 0 0 0,0 0 0 0,0 0 0 16,13 8 0-16,-5 3 0 16,0 4 0-16,-4-4 0 0,1 11 0 0,-5-11 0 0,4 8 0 15,-8 0 0-15,4-4 0 0,-9-1 0 0,5 5 0 0,0-8 0 16,0 0 58-16,0-3 5 0,-5 3 1 0,5-11 0 16,-4 0-52-16,3 0-12 0,1 0 0 0,-4-7 0 15,-1-1 0-15,1 1-12 0,0-8 3 0,-1 0 0 16,1-4 9-16,4-3 0 0,-1 0 0 0,1-1 0 15,0-3 0-15,4 0-8 0,0 4 8 0,4 3-8 16,0 0 8-16,1-3-8 0,-1 7 8 0,0 4-8 16,4-4 8-16,-3 8 0 0,-1 3 0 0,-4 4 0 15,12-4 9-15,-12 4 7 0,0 0 2 0,13 8 0 0,0-1-18 16,-1 1 0-16,-3 6 0 0,-1 1 0 0,-4-7 0 16,4 7 0-16,-3 0 0 0,-5 3 0 0,4-10 0 0,-4 7 0 15,-4 0 0-15,4-1 0 0,-9-2 0 0,5 6 0 16,-4-10 0-16,-5 3 0 0,5 0 0 0,-5 0 0 15,1-3 0-15,3-1 0 0,1-3 0 0,4 0 0 16,4-4 0-16,0 0 0 16,0 0-99-16,0-8-23 0,0-3-5 0,0 4-1 0</inkml:trace>
  <inkml:trace contextRef="#ctx0" brushRef="#br0" timeOffset="13155.3566">18518 5539 345 0,'0'0'31'0,"0"0"-31"0,0 0 0 0,0 0 0 0,0 0 238 0,0 0 42 15,0 0 8-15,9-8 1 0,-9 8-72 0,0 0-14 16,0 0-3-16,0 0-1 0,0 0-55 0,0 0-12 15,0-4-1-15,0 4-1 0,0 0-66 0,0 0-14 16,0 0-2-16,-9 8-1 0,-3 3-26 0,3-4-5 16,-7 8 0-16,-1 0-1 0,0 0-6 0,0 0-1 15,5 0 0-15,8-4 0 0,-1 4-8 0,1-4 10 16,-4-3-10-16,-1-1 10 0,5-3 0 0,-4 0 0 16,8-4 0-16,0 0 0 0,0 0-10 0,0 0 0 0,0 0 0 0,0 0 0 15,4-8 0-15,0 1 0 0,-4-5 0 0,4 1 0 16,5-4 0-16,-1-3 0 15,1 3 0-15,3-4 0 0,1-3 0 0,4 0 0 0,-5-1 0 0,5 5 0 16,-5 3 0-16,1 0 0 0,-5 4 0 0,5-1 0 16,-5 5 0-16,1 3 0 0,-9 4 0 0,0 0 0 15,8 0-11-15,-4 11 11 0,1 1-8 0,-1 6 8 16,-4 1 0-16,0-4 11 0,-4 11-1 0,-5-4 0 16,1-3 3-16,-1-1 1 0,-3 5 0 15,3-5 0-15,-3-3-2 0,-1 0-1 0,1-4 0 16,3 1 0-16,-3-5-11 0,-1 0 12 0,1-3-12 0,3-4 12 15,9 0-4-15,0 0 0 0,-8-4 0 0,4-3 0 0,-1-4-8 16,5 0 0-16,-4-8 0 0,4 0 8 0,4 1-8 0,1-1-9 16,-1-7 9-16,4 7-13 15,1-3 4-15,-1 0 1 0,9-4 0 0,-5 3 0 0,1 5 8 16,-5-1 0-16,1 4-9 0,-5 0 9 16,0 8-8-16,-4 7 8 0,0 0-10 0,4 11 10 0,-4 4-12 0,0 7 12 15,-8 8-13-15,-1 0 5 0,1-4 8 0,-4 4 0 16,-5-4 0-16,0 4 0 15,0-4-52-15,9-4-6 0,4 4-1 0,-1-4-1183 0</inkml:trace>
  <inkml:trace contextRef="#ctx0" brushRef="#br0" timeOffset="17581.4027">20511 5613 345 0,'0'0'31'15,"0"0"-31"-15,0 0 0 0,0 0 0 0,0 0 308 0,0 0 56 16,0 0 12-16,0 0 1 0,0 0-143 0,0 0-29 15,0 0-5-15,0 0-2 0,0 0-56 16,0 0-11-16,-5 0-3 0,1 0 0 16,4 0-65-16,0 0-14 0,0 0-2 0,0 0-1 0,0 0-6 0,0 0 0 15,0 0-1-15,0 0 0 0,4 11 3 0,1 0 1 16,-5 4 0-16,-5 0 0 0,5 8-35 0,-4 3-8 16,0 3 0-16,0 1 0 0,0 0 0 0,-5 11 0 15,5-4 0-15,0-3 0 0,4-4 0 0,4-8 0 16,0 0 0-16,0-3 0 0,5 0 0 0,-1-12 0 15,1 1 0-15,3-1 0 0,1 1 20 0,4-5 3 0,-5-3 0 16,5-3 0-16,0-5-13 0,0 1-2 16,-5-5-8-16,1 1 12 0,-1-7-28 0,1-1-5 0,-5-7-2 15,5 0 0-15,-1-8 13 0,-3 1 10 0,3-1-13 16,-3 1 5-16,3 3 8 0,-3 4 0 0,-1-4 0 16,0 11 0-16,1 4 0 0,-5 4 0 0,0 0 0 15,-4 11 0-15,0 0 0 0,0 0 0 0,0 0 0 0,0 11 0 16,-4 8 0-16,4 7 0 0,-4 4 0 15,0 3 0-15,4 8 39 0,-5-3 9 0,5-1 3 0,0-4 0 16,5-3-31-16,-5 0-5 0,4-4-2 0,4-4 0 16,-4-3-13-16,5 0 0 0,-1-1 0 0,1-3 0 15,3-4-151-15,-3 1-33 0,3 3-6 0,1-8-1205 16</inkml:trace>
  <inkml:trace contextRef="#ctx0" brushRef="#br0" timeOffset="18632.6138">18254 5975 1728 0,'0'0'38'0,"0"0"8"0,0 0 2 0,0 0 0 0,0 0-39 0,0 0-9 0,0 0 0 0,0 0 0 16,0 0 156-16,0 0 28 0,0 0 7 0,0 0 1 16,0 0-52-16,-8 0-9 0,8 0-3 0,0 0 0 15,0 0-63-15,0 0-13 0,-9 0-2 0,5 0-1 16,4 0-15-16,-8 3-3 0,-5 1-1 0,5 0 0 15,-5-4-5-15,1 7-1 0,-1 1 0 0,-4 3 0 0,1 4-7 0,-1-8-1 16,0 4-1-16,0 4 0 16,0 0 1-16,1 0 0 0,3 0 0 0,-4 0 0 15,9-4-16-15,-5 4 0 0,9-8-12 0,-4 5 12 0,4-9 0 0,-1 8 0 16,5-11 0-16,9 8 0 0,-1 3 0 0,5-3 0 16,4 3 0-16,-1-4 0 0,-3 1 0 0,4-1 0 15,-1 1 0-15,1-1 0 0,0 0 0 0,0 5 0 16,0-9 0-16,4 5 0 0,-5-1 0 0,-3 4 0 15,4 1 0-15,-5-1 0 0,1-4 0 0,-1 4 0 16,1-3 0-16,-5-4 0 0,-8-4 0 0,0 0 0 16,0 0 0-16,5 7 0 0,-5 4 34 0,-5-3 14 0,-3 3 2 15,-5 4 1-15,-3 3-9 0,-5-3-2 16,-4 4 0-16,-1 0 0 0,1-4-50 0,-4-1-10 16,-1-2-3-16,1 3 0 15,0-8-87-15,-1 0-18 0,1-7-3 16,8 0-1-16</inkml:trace>
  <inkml:trace contextRef="#ctx0" brushRef="#br0" timeOffset="48675.2538">22318 9194 633 0,'-16'0'28'0,"16"0"6"0,0 0-34 0,0 0 0 16,0 0 0-16,0 0 0 0,0 0 333 0,0 0 60 16,0 0 12-16,0 0 3 0,0 0-228 0,0 0-44 15,0 0-10-15,0 0-2 0,0 0-50 0,0 0-10 16,0 0-3-16,0 8 0 0,0 3-13 0,0 0-2 15,-5 0-1-15,-3 4 0 0,4 4-4 0,-9 0-1 0,1-1 0 0,-5 5 0 16,-8-1-5-16,-1 0-2 0,1 1 0 0,-4 6 0 16,4-3-8-16,0 4-1 0,-5 0-1 0,1 0 0 15,4 3-12-15,0-3-3 0,-5 0 0 0,1 0 0 16,4-4-8-16,-5 0 0 0,1 0 0 0,4 0 8 16,0-3-8-16,4-5 0 0,4 1 0 0,0 0 0 15,0-8 0-15,9 0 0 0,0-4 0 0,-1 1 0 16,5-1 0-16,4-7-14 0,0 0 5 0,0 0 1 31,4 4-88-31,-4-4-16 0,9 0-4 0,3-4-1 16,1-3-116-16,-5-4-23 0</inkml:trace>
  <inkml:trace contextRef="#ctx0" brushRef="#br0" timeOffset="48945.7679">21731 9526 1036 0,'0'0'92'0,"0"0"-73"16,0 0-19-16,0 0 0 0,13-4 266 0,-1-3 50 15,-8 3 9-15,-4 4 3 0,0 0-153 0,13-4-31 16,-13 4-5-16,0 0-2 0,0 0-50 0,0 0-11 16,0 0-1-16,4 12-1 0,-4 2-20 0,-4 5-4 15,0 0-1-15,-5 3 0 0,-3 4-19 0,4 4-4 16,-1-4-1-16,1 4 0 0,-1-4-13 0,5-4-4 16,-4 1 0-16,4-5 0 0,4-3-8 0,0 0 0 15,4 0 0-15,4-4 0 0,1 0 0 0,-1 1 0 16,5-5-11-16,3 1 11 0,-3-1 0 0,-1-3 0 15,5-1 0-15,0-3 0 0,0 0 0 16,4-3 0-16,-4-1 0 0,8-3 0 0,-4-5 0 0,0 1 0 16,4-4 0-16,0-3 0 15,4-1-72-15,1 0-12 0,3 1-2 0,1-1-827 0,4 4-166 0</inkml:trace>
  <inkml:trace contextRef="#ctx0" brushRef="#br0" timeOffset="53042.5135">19697 10689 1782 0,'0'0'39'0,"0"0"8"0,0 0 1 0,0 0 3 0,0 0-41 0,0 0-10 15,-4 0 0-15,-5 0 0 0,1-4 92 0,0 4 17 16,-1 0 3-16,9 0 1 0,0 0-39 0,0 0-8 0,-4 0-2 15,4 0 0-15,-8-4 0 0,3 1 0 0,5 3 0 0,-8-4 0 16,4 0-51-16,-4 0-13 0,3 4 0 0,-3-3 0 16,0 3 39-16,-1 0 5 0,-3 3 0 0,-1 5 1 15,0-1-26-15,-3 4-6 0,-1 4-1 0,0 4 0 16,0 3-3-16,5 8-1 0,-1 0 0 0,1 4 0 16,3-1-8-16,1 1 12 0,4-8-12 0,4 4 12 15,0-1-12-15,4-10-9 0,4 0 9 0,5-1-13 16,-1-3 13-16,5-4 0 0,4 4 0 0,8-4 0 15,-8-7 0-15,5 4 0 0,-5-8 0 0,8-4 0 16,0-4 0-16,9 1 0 0,-4-4 0 0,12-8 0 16,-9 0 0-16,1-3 0 0,-8-4 0 0,-1-4 0 15,-12-7 0-15,-1 0 0 0,-3-1 0 0,-5 1 0 0,-3 0 0 0,-5 3 0 16,0 5 0-16,-13 2 0 0,0 9 0 0,1 7 0 16,-1 3 0-16,-8 4 0 0,-4 8 0 15,0 4 0-15,-4 3 0 0,-1 0 0 0,5 4-12 0,-4 4 1 16,-5-1 0-16,13-3 0 0,4-4 11 0,9 0 16 15,4 1-4-15,4-12-1 16,0 0-265-16,0 0-53 0,0 0-10 0,59-4-3 0</inkml:trace>
  <inkml:trace contextRef="#ctx0" brushRef="#br0" timeOffset="53523.9741">20448 10786 1728 0,'0'0'38'0,"0"0"8"0,0 0 2 0,0 0 0 0,-4-8-39 0,4 8-9 0,-5-4 0 0,5 4 0 16,-4-7 84-16,4 7 16 0,-4-7 2 0,4 7 1 15,0-8-11-15,0 8-3 0,0-7 0 0,0 7 0 16,-4-8-20-16,4 4-4 0,-4 1-1 0,-1-1 0 15,1 0 0-15,-4 1 0 0,4-1 0 0,-1 0 0 16,5 4 0-16,-12 0 0 0,-1 0 0 0,1 4 0 0,-1 0-51 16,0-1-13-16,1 5 0 0,4 3 0 15,-5 4 8-15,0 0 0 0,1 3-8 0,3 1 12 0,1 0-12 16,4-1 0-16,0 5 0 0,-1-1 0 0,5 4 0 0,9-4 0 16,-5 1 0-16,4-1 0 0,-3-3 0 0,7-4-8 15,5 0 8-15,0-4 0 0,4 0 0 0,0-7 0 16,0-1-8-16,4 1 8 0,0-8 0 15,-4 1 0-15,0-9 0 0,4-2 0 16,-8-5 11-16,0 0-11 0,-1-3 12 0,-3 0-12 16,0-4 10-16,-5-4-10 0,5-4 8 0,-5 1-8 0,0 3 0 0,-3 0-17 15,-5 8 2-15,-5-4 1 0,-3 3 14 0,4 8 0 16,-9 8 0-16,1-1 0 0,-9 8 0 0,0 4 0 16,0 4 0-16,-5 3 0 0,6 0 0 0,-1 4 0 15,0 0 0-15,8 0 0 16,0 0-54-16,13-1-8 0,0 1-2 0,5-3 0 15,-1-1-153-15,8 0-31 0,1-4-7 0,4-3-1 0</inkml:trace>
  <inkml:trace contextRef="#ctx0" brushRef="#br0" timeOffset="53871.7583">21056 10827 1760 0,'-13'-8'78'0,"13"8"16"0,0 0-75 0,0 0-19 0,0 0 0 0,0 0 0 16,0-7 95-16,0-4 15 0,0 3 3 0,0 8 1 15,0 0-52-15,0-7-10 0,0-5-3 0,-4 5 0 0,4 0-15 0,0 7-3 16,-4-8-1-16,-4 4 0 0,3 1 11 0,-3 3 3 16,-5 3 0-16,1 5 0 0,3-4-16 0,1 10-4 15,-5 1 0-15,1 8 0 0,3-1-24 0,1 4-17 16,0 4 2-16,-1 4 1 15,5-5 44-15,4 5 9 0,4-8 1 0,0-4 1 16,5 1-14-16,-1-5-3 0,5 1-1 0,8-8 0 0,-9 0-23 0,9-3-13 16,0-5 1-16,0-3 1 0,4-3 11 0,1-5 14 15,-5-3-3-15,0-4-1 0,0-3-1 0,-5-5 0 16,1-7 0-16,-4 1 0 0,-1-5-9 0,-3-3 0 16,-1-8 0-16,0 0 0 15,-8 1-95-15,0 3-17 0,-4 7-4 0,-4 4-1059 16</inkml:trace>
  <inkml:trace contextRef="#ctx0" brushRef="#br0" timeOffset="93238.2596">16853 13044 230 0,'0'0'20'16,"0"0"-20"-16,0 0 0 0,0 0 0 0,0 0 172 0,0 0 31 15,0 0 5-15,0 0 2 0,0 0-51 0,0 0-11 16,0 0-1-16,0 0-1 0,0 0-4 0,0 0-1 15,0 0 0-15,0 0 0 0,0 0-29 0,0 0-7 16,0 0-1-16,5-4 0 0,-5 4-26 0,0-7-6 16,0 7 0-16,0-8-1 0,-5-3-35 0,1 7-6 15,0 1-2-15,0-5 0 0,4 5 7 0,-9-1 1 16,1 0 0-16,0 4 0 0,3-4-23 0,-7 4-4 16,3 0-1-16,-3 4 0 0,-1 0 39 0,-3 3 7 15,3-3 2-15,-4 7 0 0,0 0-56 0,1 8-18 16,-1-4 0-16,0 7 0 0,0 1 29 0,5 6 5 15,3 1 2-15,1 7 0 0,4-3-18 0,8 3 0 16,-4 1 0-16,8-1 0 0,5-4 0 0,0 1 0 0,-1-1 0 16,5-3 0-16,0-4 0 0,4-3 0 15,0-5 0-15,0-3 0 0,0-4 0 0,-1 1-17 0,6-5 3 0,3 1 1 16,-4-8 22-16,5 0 5 0,3-8 1 0,5-3 0 16,-5 0 3-16,-3-4 1 0,-5-4 0 0,4-7 0 15,1-4-2-15,3 0 0 0,-8-7 0 0,5-8 0 16,-5 1-7-16,-4-5-2 0,-9-3 0 0,1 0 0 15,-5 0-8-15,-3 3 0 0,-10-3 9 0,-3 4-9 16,4 3 0-16,-9 0-16 0,-4 12 2 0,-4-1 1 16,-8 12 13-16,4 3 0 0,8 4 0 0,-8 8 0 15,-9 11-12-15,-3 7 3 0,-5 7 1 0,0 8 0 16,0 8-16-16,4 0-2 0,0-1-1 0,5-3 0 16,8 0-81-16,4-8-16 0,8-3-3 0,9-4-717 15,4-4-144-15</inkml:trace>
  <inkml:trace contextRef="#ctx0" brushRef="#br0" timeOffset="93641.8207">16816 13104 1958 0,'0'0'87'0,"0"0"17"0,0 0-83 0,0 0-21 0,0 0 0 0,0 0 0 15,0 0 140-15,0 0 24 0,0 0 5 0,0 0 1 16,0 0-67-16,4 3-14 0,-4-3-2 0,8 12-1 16,5-5-24-16,-1 4-5 0,1 0-1 0,4 4 0 15,0 4-24-15,4-4-6 0,-1 3-1 0,-3-3 0 16,8 0-16-16,-8 4-9 0,4-8 10 0,-8 0-10 16,4 0-12-16,-9-3-8 0,0-1-1 0,-4 1-1 15,5-1-34 1,-1-7-6-16,9 0-2 0,-4 0 0 0,-1-7-153 0,-8-1-31 15,9-3-7-15,-5-8-1 0</inkml:trace>
  <inkml:trace contextRef="#ctx0" brushRef="#br0" timeOffset="93800.8181">17109 13014 1555 0,'0'0'68'0,"0"0"16"0,-8 0-68 0,8 0-16 16,-9 0 0-16,5 0 0 0,-4 0 368 0,-1 0 71 15,1 4 13-15,0 3 4 0,-1-3-282 0,5 7-56 16,-8 0-11-16,-5 12-3 0,-4 3-83 0,0 0-21 15,4 7 0-15,0 5 0 0,1 3-15 0,3-8-7 16,-4 5-2-16,9-5 0 16,-5-3-164-16,5-4-32 0</inkml:trace>
  <inkml:trace contextRef="#ctx0" brushRef="#br0" timeOffset="94991.0976">16845 12813 576 0,'0'0'25'0,"0"4"6"0,0 3-31 0,0 1 0 16,-4 3 0-16,4 0 0 0,0-4 165 0,0 1 27 16,0-4 6-16,0-4 1 0,-4 7-78 0,4-7-15 15,0 0-3-15,0 0-1 0,0 0-16 0,0 0-3 16,0 0-1-16,0 0 0 0,0 0-14 0,0 0-2 15,0-11-1-15,0 3 0 0,0-3-52 0,0 0-13 16,-5-4 0-16,5 0 0 0,-4 0 54 0,0-3 8 16,0-5 2-16,-5 1 0 0,1 0-52 0,4-1-12 15,-5-7 0-15,5 4 0 0,-8 0 12 16,-1 0 0-16,5 0 0 0,-5-4 0 0,1 4 5 0,3 0 1 16,-3 4 0-16,3-4 0 0,-3 3 2 0,3-3 1 0,1 4 0 0,-1-4 0 15,1 0-4-15,4 0-1 0,-4-4 0 0,3 7 0 16,5-3-16-16,0 4 0 15,0 0 0-15,5 3 0 0,-1 4 0 0,0-4 0 0,8 1 0 16,-3-1 0-16,8 1 45 0,-5-1 15 0,9 0 4 0,0-3 0 16,0 0-76-1,0-1-14-15,4 1-3 0,5-4-1 0,-1 0 30 0,0-4 0 0,1 4 0 0,3 0 0 16,1-4 23-16,-9 0 4 0,-8-4 1 0,4 5 0 16,0 3-28-16,-5-4 0 0,5-4 0 0,-8 4 0 15,-5 12-13-15,1-5-8 0,3-6-2 0,-3 3 0 16,-5-4 23-16,0 4 8 0,-4 0 0 0,-4-1 0 0,0-2-8 15,0-5 10-15,-9 4-10 0,0-3 10 0,5-1-10 0,0 1 10 16,3-1-10-16,1 4 10 0,-4 4-10 0,-1-4 10 16,5 8-10-16,0 0 10 0,-4 3-10 0,8 0 0 15,-5 1 0-15,1-1 0 0,4 8 0 0,4-4 0 16,-4 4 0-16,5-4 0 0,-1-4 0 0,0 4 0 16,-8-3 0-16,8 3 0 0,4-7 17 0,5-1 2 15,-5 5 0-15,5-1 0 0,0-3-7 0,-1 3-2 16,-8-3 0-16,5-1 0 0,3 1-10 0,-3-1 10 15,-1 1-10-15,1 0 10 0,-1-4-10 0,0 7 0 16,-4-3 0-16,5-1 0 0,-5 5 0 0,0-1 0 16,0 4 8-16,5 0-8 0,-1-3 0 0,-4 6 0 15,-4-2 0-15,9 2 0 16,-5-3-29-16,4 8-5 0,1 0-1 0,-1 3 0 0,-4-4 35 0,5 1 0 0,-9 7 10 16,8-8-2-1,-8 8-166-15,0 0-33 0,0 0-6 0,0 0-2 0</inkml:trace>
  <inkml:trace contextRef="#ctx0" brushRef="#br0" timeOffset="98990.4998">18418 10152 57 0,'0'0'0'0,"0"0"0"0,0 0 0 0,0 0 0 15,0 0 0-15,0 0 0 0,0 0 306 0,0 0 56 16,0 0 11-16,0 0 3 0,0 0-216 0,0 0-44 15,0 0-8-15,0 0-1 0,8 4-15 0,-4 0-2 16,-4-4-1-16,9 7 0 0,3 0-24 0,1 5-5 16,0-1 0-16,7 7-1 0,-3 1-9 0,4 7-2 0,0 4 0 0,4 7 0 15,1-3-4-15,-1 11-2 0,8-1 0 0,1 8 0 16,-1 4-6-16,5 4-2 0,4 7 0 0,8 8 0 16,5-1-1-16,-1 4 0 0,1 1 0 0,4 6 0 15,-5 1-1-15,1 0 0 0,-5 7 0 16,9 0 0-16,-9-7-1 0,5-8-1 0,-1 0 0 0,1 8 0 15,-13-11-7-15,0-5-2 0,-1-3 0 0,6 1 0 16,-14-5-12-16,5-7-9 0,-9 0 12 0,1-8-12 16,-5-3 11-16,-4-8-11 0,-4 0 10 0,-1-3-10 15,-3-4 8-15,-5-4-8 0,5-4 0 0,-9 1 0 16,0-9-49-16,0 1-16 0,-4-7-3 16,0-1-1-16,0-7-124 15,-4 4-25-15,4-4-5 0</inkml:trace>
  <inkml:trace contextRef="#ctx0" brushRef="#br0" timeOffset="99329.0994">19236 11501 2444 0,'-17'-7'108'0,"17"7"23"0,0 0-105 15,0 0-26-15,0 0 0 0,0 0 0 0,-4 0 97 0,4 0 15 16,0 0 2-16,0 0 1 0,0 0-36 0,0 0-7 16,4 11-2-16,0 0 0 0,4 0-56 0,1 0-14 15,3 8 0-15,5 0 0 0,0-4 54 0,0-4 8 16,4 0 2-16,4 0 0 0,0-3-52 0,0-1-12 0,9-3 0 0,-1-4 0 16,1-4 0-16,-5-3 0 0,5-1 0 0,-5-3 0 15,-4 0 0-15,5 0 0 0,-5-4 0 16,4 3 0-16,-12-2 0 0,-4-1 0 0,3 0 0 0,-3-8 0 15,-5 1 0-15,1 0 0 0,-1-8 0 0,-4 0 0 16,0 4 0-16,1 0 0 0,-1 0 0 0,-4 7 0 31,0 4-30-31,4 4-12 0,0 0-2 0,0 0-1 0,1 7-165 16,-1 0-33-16,4 1-6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53:50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16832 2363 1062 0,'0'0'23'0,"0"0"5"0,0 0 0 0,0 0 3 0,0 0-31 0,0 0 0 16,0 0 0-16,0 0 0 0,0 0 92 0,0 0 13 15,-4 4 3-15,4-4 0 0,0 0-25 0,0 0-5 16,-4 0-1-16,0 0 0 0,4 0 41 0,0 0 8 15,-4 0 2-15,4 0 0 0,0 0-52 0,0 0-9 16,0 0-3-16,0 0 0 0,0 0 12 0,0 0 3 16,0 0 0-16,0 0 0 0,0 0-24 0,0 0-5 15,4-7-1-15,4-1 0 16,5-3-49-16,-1 0 0 0,5 3 0 0,0-6-12 0,0-5 20 0,4 0 4 0,0 1 0 0,12-12 1 16,1 0-13-16,-5 4 0 0,0-8-12 0,5 5 12 15,-5-1 0-15,5 4 8 0,0-8 0 0,3 12 1 16,-3-4-9-16,-5 0 8 0,5 3-8 0,-1 5 8 15,1-5-16-15,-1 5-4 16,1-5-1-16,-5 5 0 0,-8-1 13 0,13 0 0 0,-1-3 0 0,5 0 0 16,8 3 0-16,0-7 0 0,9-4 0 0,8-3 0 15,-4 3 0-15,-5 4 0 0,-8-4 0 0,-4 4 0 16,-4 0 0-16,4 7 0 0,-4 0 0 0,4 1 0 16,-1 7 24-16,6-4 7 0,3 3 1 0,4 5 1 15,1 0-52-15,-1 3-10 16,-7-4-3-16,-1 5 0 0,-4 3 53 0,0-4 11 0,0 0 1 0,4 4 1 15,4-7-21-15,0 7-4 0,5-4-1 0,4 4 0 0,4 4 0 16,-5-4 0-16,1 7 0 0,-5-7 0 16,-7 4 5-16,-5 0 1 0,-1-1 0 0,6 5 0 15,-1-1-14-15,0 4 0 0,4 1 0 0,9 3 0 0,-5 3 0 0,5 1 0 16,0-1 0-16,0 9 0 0,-9-5 9 0,0 4-1 16,1 0 0-16,-1-7 0 0,0 3 1 0,-4-3 0 15,9-4 0-15,-1 3 0 0,5 1 0 16,4 0 0-16,0-1 0 0,0-3 0 15,4 4 10-15,4-4 1 0,1 0 1 0,-1-4 0 0,9 0-21 0,-5 4 0 16,1-8 0-16,20 12 0 0,-16-8 0 0,-1-3 0 16,-3 3 0-16,-13-4 0 0,4-7 18 0,0 8-1 15,0-5 0-15,-4 5 0 0,0-1-17 0,-4 4 0 16,-1-3 0-16,22 7 0 0,-9 0 0 0,5-4 0 16,-1 4 0-16,1 3 0 0,-9 1 0 0,0-8 0 15,-4 4 0-15,0 4 0 0,-4-4 0 0,-1 7 0 0,1-11 0 16,8 8 0-16,-4-4 0 0,0 3 0 0,-4-3 0 0,4 0 0 15,-13 4 0-15,0-1 0 0,-8 1 0 16,0-8 0-16,-4 4 0 0,0 4 0 0,-1-1 0 0,1-6 0 16,0 3 0-16,4-4 0 0,0 0 0 0,0 4 0 15,-5-4 0-15,1-4 0 0,0 1 0 0,0-4 0 16,-9 3 0-16,0-3 0 0,-3-4 0 0,-5 0 0 16,0-4-108-1,-5 4-21-15,-3 0-5 0,-1-11-1 0</inkml:trace>
  <inkml:trace contextRef="#ctx0" brushRef="#br0" timeOffset="1119.8614">24180 1935 2098 0,'0'0'46'0,"0"0"10"0,0 0 1 0,0 0 3 0,0 0-48 0,0 0-12 15,-8 4 0-15,8-4 0 0,-4 7 124 0,0 0 24 16,4-7 4-16,0 12 0 0,-4-5-70 0,4 4-14 15,0 8-4-15,-5-4 0 0,5 18-7 0,-4 1-1 0,4 11-1 0,-8-1 0 16,4-3-35-16,-1 4-8 16,-3 0 0-16,0 0-1 0,-1 3-11 0,5-11 0 0,0 8 0 0,4 0 0 15,-4-8 0-15,-1 0-20 0,10-11 3 0,-5 4 1 32,0-4-92-32,0-7-19 0,0-1-3 0,4 1-1 0,-4-11-93 15,4 3-20-15</inkml:trace>
  <inkml:trace contextRef="#ctx0" brushRef="#br0" timeOffset="1403.9601">24017 1633 2880 0,'0'0'64'0,"0"0"12"0,-4 0 4 0,4 0 0 0,0 0-64 0,0 0-16 0,0 0 0 0,0 0 0 0,0 0 54 0,0 0 8 15,12 4 2-15,5 3 0 0,8 1 0 0,0-1 0 16,9 4 0-16,8 8 0 0,0-8-52 0,0 4-12 15,0 4 0-15,0 3 0 0,-5 4 0 0,1 4 0 16,0 3 0-16,0 5 0 0,-9-1 0 0,0 0 0 16,1 8 0-16,-1-12 0 0,-8 5 0 0,0-1 0 15,-8 0-9-15,-5-11 9 0,5 4 0 0,-13-4 0 16,-9-3 0-16,-3-1 10 0,-5 0 2 0,-4-3 0 16,-9-4 0-16,-7 4 0 0,-1-8-12 0,-8 0 8 15,-4 4-8-15,-9-11 8 0,0 3 3 0,-4 0 0 16,4-7 0-16,1 0 0 15,12 0-180-15,8 0-36 0</inkml:trace>
  <inkml:trace contextRef="#ctx0" brushRef="#br0" timeOffset="2227.3253">16749 2322 172 0,'0'0'16'0,"0"0"-16"0,0 0 0 0,0 0 0 16,0 0 138-16,0 0 25 0,12 0 5 0,1-7 0 16,-1 3-26-16,-3 1-6 0,-1-1 0 0,0 4-1 0,1-8-55 0,-1 5-12 15,-8 3-1-15,9-4-1 0,-9 4 28 0,0 0 6 16,8 4 0-16,-8-4 1 0,0 0-9 0,8 11-3 15,-8-11 0-15,9 7 0 0,-9 4 31 16,4-3 7-16,0 7 1 0,-4 0 0 0,0-15-67 0,-8 7-13 16,8-7-2-16,-4 11-1 0,-5 1-15 0,5-5-3 15,0 0-1-15,4-7 0 0,0 0-15 0,0 0-3 16,0 0-8-16,0 0 12 0,0 0-12 0,0 0 0 16,0 0 8-16,0 0-8 0,0 0-12 0,-9 0-6 15,9-7-1-15,0-4 0 16,5-8-8-16,-1 1-1 0,0 3-1 0,4-4 0 15,1-3-3-15,-1 3 0 0,-4 4 0 0,5 4 0 0,-1-8 45 0,-4 12 9 16,1-4 2-16,-5 3 0 0,0 8-13 0,0 0-3 16,0 0 0-16,0 0 0 0,0 0 20 0,0 11 3 0,0 4 1 0,0 4 0 31,0 0-101-31,0-1-20 0,0 1-4 0,0-1-1093 0</inkml:trace>
  <inkml:trace contextRef="#ctx0" brushRef="#br0" timeOffset="2662.6537">16493 2736 633 0,'21'-11'56'0,"-21"11"-44"0,8-4-12 0,0 0 0 0,5-7 245 0,-5 4 47 16,-8 7 10-16,9-8 2 0,-5 5-89 0,-4 3-18 15,0-8-3-15,0 8-1 0,0 0-104 0,0 0-21 16,-4-7-4-16,-5 14 0 0,-3-7-5 0,-5 8-1 16,0 7 0-16,-4-1 0 0,0 9-27 0,-8-1-6 15,0 8-1-15,-1 0 0 0,5-4 0 0,4 0-1 16,0 0 0-16,4-4 0 0,5-3-7 0,3 0 0 15,5-4-1-15,0-4 0 0,4-4-15 0,8 4 0 16,-3-3 0-16,7 3 0 0,5-4 0 0,0 1 0 16,0 3 0-16,8-3 0 0,0 3 0 0,0-8 0 15,4 1 0-15,5 4 0 0,-5 3 0 0,-4-4 0 0,5 4 0 16,-5 1 0-16,-4-5 12 0,-4 4 0 0,0 4 0 0,-5-4 0 16,-4-3-12-16,1 3 0 0,-5-4 0 0,0 5-10 15,-4-1 30-15,-4 4 5 0,-4-4 2 0,-1 4 0 16,-7-4-13-16,-1 8-2 0,-4-8-1 0,0 0 0 15,0 4-142-15,4-8-28 16</inkml:trace>
  <inkml:trace contextRef="#ctx0" brushRef="#br0" timeOffset="3446.9491">23841 2486 1159 0,'-17'12'51'0,"17"-12"11"0,-8 0-50 0,-5 3-12 0,5-3 0 0,-5 4 0 0,0-4 168 0,9 0 30 16,4 0 6-16,0 0 2 0,0 0-73 0,0 0-14 16,0 0-3-16,0 0-1 0,0 0-61 0,0 0-12 15,0 0-2-15,9-7-1 0,-1 7-22 0,0-8-4 16,-8 8-1-16,13-4 0 0,0 4-12 0,-1 0 0 16,-3 0 8-16,-9 0-8 0,0 0 0 0,0 0 0 15,8 0 0-15,-8 0 0 0,0 0 0 0,0 0 9 16,0 0-9-16,0 0 8 0,-4 12 5 0,-9-5 1 15,5 4 0-15,-9-3 0 0,4 3-6 0,-3-4 0 16,-1 1-8-16,0 3 12 0,5-7-2 0,-1-1-1 16,5 1 0-16,8-4 0 0,0 0-9 0,0 0 12 15,0 0-12-15,0 0 12 0,8-11-12 0,5 0 0 16,-1-4 0-16,5 4 0 0,0-12-9 0,-1 8 9 0,-3 8 0 0,4-12 0 16,-5 8 0-16,1 4 0 0,-5 7 0 0,-8 0 0 15,0 0 0-15,0 0-8 0,0 0 8 0,5 3 0 16,-10 12 0-16,-3-4 0 0,0 4 0 0,-5 8 0 15,0 3 0-15,-3-11 8 0,-1 15-8 0,0-12 9 16,4 1-9-16,1-1 0 0,-1-6 0 16,5 3 0-16,0-4-85 0,3-4-23 0,10 1-4 15</inkml:trace>
  <inkml:trace contextRef="#ctx0" brushRef="#br0" timeOffset="3812.7194">23501 3370 345 0,'13'-8'31'0,"-13"4"-31"16,4 4 0-16,0 0 0 0,0 0 220 0,0-3 37 16,-4 3 8-16,0 0 2 0,0 0-19 0,0 0-4 15,0 0-1-15,0 0 0 0,0 0-82 0,0 0-16 0,0 0-3 0,0 0-1 16,5 3-53-16,3 9-10 0,0-9-2 0,5 5-1 16,4-1-21-16,-1-3-4 15,5 0-1-15,0-4 0 0,-4 3-29 0,8 5-7 16,1-8-1-16,-1-8 0 0,4 8 28 0,-4-3 4 0,5-1 2 0,-1 0 0 15,0-3-46-15,1-1-13 0,-5 5-1 16,-4-5 0-16,0 1-74 16,0-1-16-16,-4 5-2 0,-1-5-1251 0</inkml:trace>
  <inkml:trace contextRef="#ctx0" brushRef="#br0" timeOffset="4051.2351">23920 3068 1497 0,'0'0'66'0,"0"0"14"0,-8 0-64 0,8 0-16 16,-4 0 0-16,4 0 0 0,-9 7 384 16,1 1 74-16,4 7 14 0,-5-1 4 0,5 13-332 0,-4 2-65 15,0-3-14-15,3 12-2 0,-7-1-45 0,8 0-9 16,-5 1-1-16,5 6-8 0,0-14 32 0,4 7-1 16,4 1 0-16,-4-5 0 15,8-3-51-15,5-4-11 0,0 4-1 0,3-8-1 0,5-3 7 0,0-1 2 16,0 1 0-16,9 0 0 15,-5-8-2-15,-4-4 0 0,4 5 0 16,-8-12 0-16,4 3-94 0,0-3-20 0,0-3-3 0</inkml:trace>
  <inkml:trace contextRef="#ctx0" brushRef="#br0" timeOffset="5248.1915">19756 1249 115 0,'-30'26'10'0,"18"-26"-10"16,8 0 0-16,4 0 0 0,-9 0 184 0,5 0 36 15,4-11 6-15,-4 7 2 0,4 4-128 0,-4-3-24 16,4 3-6-16,0-12-1 16,4 5-80-16,0 7-16 0</inkml:trace>
  <inkml:trace contextRef="#ctx0" brushRef="#br0" timeOffset="5317.1923">19655 1186 460 0,'29'7'41'0,"-29"-7"-33"0,0 0-8 0,0 0 0 16,0 0 45-16,0 0 7 0,0 0 2 0,0 0-313 16</inkml:trace>
  <inkml:trace contextRef="#ctx0" brushRef="#br0" timeOffset="5575.0179">19735 1193 403 0,'0'0'36'0,"0"0"-36"0,0 0 0 0,0 0 0 16,0 0 236-16,0 0 40 0,0 0 8 0,0 0 1 15,0 0-63-15,0 0-13 0,0 0-2 0,0 0-1 0,0 0-51 0,0 0-11 16,0 0-1-16,0 0-1 0,0 0-59 0,0 0-12 16,0 0-3-16,0 0 0 15,4 8-32-15,-4-8-8 0,0 0 0 0,4 7-1 0,-4 8-14 16,0 0-2-16,-4 7-1 0,4 4 0 0,-8 1 2 0,-1-1 1 16,-3-4 0-16,-5 11 0 0,-4-6 4 0,0 10 1 15,4-7 0-15,0-1 0 0,5 5-29 0,-5-4-5 16,4 3-2-16,5-14 0 0,0 0 18 0,3-12 0 15,-3 8 0-15,8 0 0 0,-4-8 24 0,4-3 8 16,0-4 1-16,0 0 1 16,0 0-54-16,0 0-12 0,0 0-1 0,0 0-1 15,0 0-126-15,4-11-26 0,4 0-5 0</inkml:trace>
  <inkml:trace contextRef="#ctx0" brushRef="#br0" timeOffset="6137.9251">19726 1402 460 0,'0'0'41'16,"0"0"-33"-16,0 0-8 0,0 0 0 0,0 0 417 0,0 0 82 16,0 0 16-16,0 0 3 0,0 11-328 0,0-3-66 15,0-8-12-15,0 0-4 0,5 11-44 0,3-11-8 16,0 7-3-16,5-3 0 0,-5 3-21 0,1-7-5 15,3 8-1-15,1-8 0 0,-1 11-4 0,1-4-1 16,0-3 0-16,-1 4 0 16,1-1-1-16,-1 4 0 0,1 4 0 0,8-4 0 0,-4 1-4 0,4 2 0 15,0-2-1-15,-5 6 0 0,5-10-4 0,0 10-1 16,4-10 0-16,-4 3 0 0,5-4 2 0,-1 5 0 16,-4-1 0-16,17 0 0 0,-9 4-12 0,0-8 0 15,1 5 9-15,-1-5-9 0,0-3 0 0,-4 3 0 0,-4 1 0 16,0-1 0-16,-4 4 0 0,0-7 0 15,0 0 0-15,-5 7 0 0,1-11 0 16,-1 0 0-16,-3 4 0 0,-9-4 0 0,12 3 0 0,-12-3 0 0,0 0 0 0,0 0 0 16,0 0 0-16,0 0 0 0,0 0 0 0,0 0 0 15,0 0 0-15,0 0 0 0,0 0 0 0,0 0 0 16,-4-7-20 0,0 7-6-16,4-11-1 0,-4 7 0 15,4 4-131-15,-4-4-26 0,4-7-6 0,0 4-1038 0</inkml:trace>
  <inkml:trace contextRef="#ctx0" brushRef="#br0" timeOffset="6967.1022">20561 1532 687 0,'0'0'30'0,"0"0"7"0,0 0-29 0,0 0-8 16,0 0 0-16,0 0 0 0,0 0 124 0,0 0 23 16,4-11 5-16,-4 11 0 0,0 0-43 0,0 0-9 15,0 0-1-15,0 0-1 0,9-7 10 0,-9 7 1 16,4-8 1-16,-4 8 0 0,0 0 4 0,0 0 1 15,0 0 0-15,0 0 0 0,0 0-19 0,0 0-4 16,0 0-1-16,0 0 0 0,0 0-23 0,0 0-4 0,0 0 0 0,0 0-1 16,-4 8-8-16,-1 3-2 0,5 4 0 0,-4 3 0 15,-4 5-12-15,4-1-2 0,-5 1-1 0,-3 6 0 16,7 5-12-16,-3-8-2 0,-5 0-1 0,1 8 0 16,3-1-12-16,1-7-3 0,0 4 0 0,-1-4 0 15,1-4-8-15,4 1 0 0,0-1 0 0,-1-3 0 16,5-4 0-16,0 3 0 0,0-6 0 0,0-1 0 15,0-11 0-15,0 0 0 16,0 0 0-16,0 0 0 0,0 0-15 0,0 0 2 0,0 0 0 0,5 0 0 16,-1-4-3-16,4-3 0 0,-4-5 0 0,1-3 0 15,3 4 28-15,-4-7 6 0,-4-8 1 0,4 3 0 16,5-3-56-16,-1-7-11 0,5-5-3 0,-1 1 0 16,1-4-5-16,4-11 0 15,-1 0-1-15,-3 3 0 0,4 12 22 0,-5 0 5 0,-3 3 1 16,-1 12 0-16,-4 3 29 0,5 4 0 0,-9 4 0 0,4 4 0 0,-4 7 23 0,0 0 7 15,0 0 2-15,0 0 0 0,-4 15 14 0,-1-4 3 16,-3-4 1-16,4 12 0 0,-4 3-14 0,-1 4-4 16,1 0 0-16,-1 0 0 0,1 4-12 0,0 4-2 15,-1-4-1-15,1 7 0 0,4-11-9 0,-5 11-8 16,1-11 9-16,-1 4-9 0,1-4 0 0,4 12 0 16,0-12 0-16,-5 3 0 0,9-3 0 0,0-7-10 15,-4 0 2-15,4-1 0 0,0-6-5 0,0-1-1 16,0-11 0-16,0 0 0 0,0 0 5 0,0 0 1 15,0 0 0-15,0 0 0 0,0 0-2 0,0 0 0 16,0 0 0-16,0-11 0 0,0-1-2 0,0-6 0 0,4-8 0 16,0 0 0-16,1-4-8 0,-1-4-3 0,4-3 0 0,5-4 0 15,-1 0-22 1,1 0-5-16,-5-11-1 0,9 7 0 0,-4 8 22 0,-1 7 4 0,-3-7 1 0,-1 7 0 16,-4 15 24-16,5-4 0 0,-5 12 0 0,-4 7 8 15,0 0 24-15,-4 15 6 0,4 11 1 0,-5 4 0 16,-3 7 3-16,-4 0 1 0,3-3 0 0,1 14 0 15,-9-10-13-15,4 6-2 0,1-6-1 0,-1 6 0 16,1-3-15-16,3-4-4 0,1-3 0 0,-5 3 0 16,9-7-8-16,-4 4 0 0,3-16-12 0,1 8 12 15,-4-7-140-15,8 0-21 16,0-8-4-16</inkml:trace>
  <inkml:trace contextRef="#ctx0" brushRef="#br0" timeOffset="8864.5861">19454 530 576 0,'0'0'25'0,"0"0"6"0,0 0-31 0,0 0 0 0,0 0 0 0,0 0 0 15,0 0 57-15,0 0 6 0,0 0 1 0,0 0 0 16,4-8-52-16,0-3-12 0,0 4 0 0,5-4 0 16,-5 3 0-16,0 8 0 0,4-11 0 0,1 11 0 15,-5-7 0-15,-4-5 0 0,4 5 0 0,-4 7 0 16,4-8 0-16,-4 8 0 0,0 0 0 0,0 0 0 0,0-3 105 0,0 3 19 15,0 0 3-15,0 0 1 0,0 0-2 0,0 0 0 16,0 0 0-16,0-8 0 0,-4 1 2 0,4-1 1 16,0 8 0-16,0 0 0 0,0 0 0 0,4-3 0 15,-4 3 0-15,0 0 0 0,0 0-52 0,0 0-10 16,0 0-3-16,-4-8 0 0,4 8-4 0,0 0-2 16,0 0 0-16,0 0 0 0,0 0-28 0,-8 8-6 15,-1-8 0-15,-3 18-1 0,-1-7-32 0,1 8-7 16,-1 7 0-16,1-7-1 0,-1 7 17 0,9-7 0 15,0 7 0-15,-1-8 0 0,1 1 0 0,8 0 0 16,-4-1 0-16,9 1 0 0,-1-1 0 0,5 1 0 16,-1 0 0-16,1-12 0 0,4 4 0 0,-1-3 16 0,5-8-4 15,-8 0 0-15,-5 0-12 16,5-8-16-16,-9 1 3 0,5 3 1 0,-1-14-1 0,5 10 0 0,-1-11 0 0,5-7 0 16,4 8 2-16,-4-8 1 0,4 3 0 0,-5 5 0 15,1-8-10-15,0-1-3 0,4 9 0 16,-13-1 0-16,1 8 7 0,-1 4 2 0,-4-5 0 15,0 12 0-15,-4 0 14 0,0 0 13 0,-4 4-2 0,-4 11-1 16,4-4 34-16,-5 8 6 0,1 7 2 0,-9-4 0 16,-8 4-14-16,0 0-2 0,8 4-1 0,4 4 0 15,1-8-27-15,8 4-8 0,4-4 0 0,0 4 0 16,12-1-78 0,1-10-22-16,4-4-5 0,8-4-795 0,8 4-158 0</inkml:trace>
  <inkml:trace contextRef="#ctx0" brushRef="#br0" timeOffset="9350.1491">20536 668 288 0,'0'0'25'0,"0"0"-25"0,-4-8 0 0,4 8 0 15,0 0 388-15,0 0 73 0,0 0 15 0,0 0 2 16,0 0-227-16,0 0-46 0,0 0-9 0,0 0-1 15,0 0-71-15,0 0-15 0,0 0-2 0,0 0-1 16,0 0-39-16,4 8-8 0,0 3-2 0,-4 8 0 16,4 7-23-16,5-8-5 0,-9 8-1 0,4 4 0 15,0-4-14-15,0 0-3 0,0 4-1 0,1-4 0 16,-5-7-10-16,8 0-12 0,-4-1 2 0,0 1 1 16,-4-1 9-16,9-6 0 0,-5 3 0 0,4-4 0 15,-3-4 36-15,3-7 10 0,-4 11 2 0,4-11 0 16,1 0-38-16,-1 0-10 0,1 0 0 15,3-11 0-15,5-4 0 0,0-3 0 0,0-12 0 0,-1 4 0 0,1-4 0 0,0-7 0 16,8-8 0-16,4 8 0 0,-3-1 0 0,3 5 0 16,-4 11 0-16,9-16 0 15,-9 12-40-15,-8 8-13 0,-1 10-3 0,1-3 0 16,-8 3-140-16,-9 8-29 0</inkml:trace>
  <inkml:trace contextRef="#ctx0" brushRef="#br0" timeOffset="17300.4435">19953 1223 921 0,'0'0'40'0,"0"0"10"0,0 0-40 0,0 0-10 0,0 0 0 0,0 0 0 16,0 0 312-16,0 0 61 0,0 0 12 0,0 0 3 15,0 0-232-15,4 15-45 0,0-8-10 0,5 12-1 16,-5 0-38-16,4 11-7 0,-4-1-2 0,5 12 0 16,-5-3-13-16,4 10-4 0,1-3 0 0,-1-1 0 15,-4 5-20-15,5-4-4 0,3-1 0 0,-3-3-1 16,-1 0-11-16,0-3 0 0,5-1 9 0,0-7-9 15,-5-4-9-15,0-4-7 0,1 0 0 0,-1-10-1 16,-4-1-190-16,-4-11-37 0</inkml:trace>
  <inkml:trace contextRef="#ctx0" brushRef="#br0" timeOffset="17488.7817">20284 1249 1324 0,'0'0'118'0,"0"0"-94"15,0 0-24-15,0 0 0 0,-8 8 392 0,4-1 75 16,-9-3 14-16,0 3 3 0,-3 1-276 0,-5 3-55 16,-4-4-11-16,-5 12-2 0,-3 7-114 0,-5 8-26 15,-4 7 0-15,-8 7 0 0,-1 4 0 0,-3 4 0 16,-5 0 0-16,4 11 0 16,1-7-64-16,8-1-19 0,12-6-4 0</inkml:trace>
  <inkml:trace contextRef="#ctx0" brushRef="#br0" timeOffset="63431.3334">1801 10484 460 0,'17'-30'20'0,"-17"30"5"0,0 0-25 0,0 0 0 0,0 0 0 0,0 4 0 16,4-1 287-16,4 5 52 0,-8-4 10 0,0-4 3 16,-8 3-121-16,8-3-24 0,0 4-5 0,0-4-1 15,0 0-81-15,0 0-16 0,-4 7-3 0,-9-3-1 16,9-4-25-16,-9 4-6 0,1 0-1 0,-5-4 0 16,-4 0-37-16,4 0-8 0,0-4-2 0,-12 0 0 0,0 0-8 0,-1 4-1 15,5-3-1-15,-4-1 0 16,-1-3-11-16,1 3 12 0,4-4-12 0,-4 1 12 0,3 0-12 15,5-1 0-15,-4 1 0 0,0-1 0 0,4 1 0 0,0-4 0 16,0 7 0-16,4 0 0 0,5-3-14 0,-1 3-8 16,1 4-2-16,-1 0 0 0,9 0 36 0,-9 4 8 15,13-4 0-15,0 0 1 0,0 11-21 0,0 0 0 16,0 8 0-16,0 3-8 0,-4-3 8 0,4 7 0 16,0 7-9-16,4 4 9 0,-4 1 0 0,0 6 0 15,4 5 0-15,5 7 0 0,-9 7 0 0,4 1 0 16,4 3 0-16,-3 7 0 0,-5 1 0 0,0-1 0 15,0 8 0-15,0 8 0 0,-5-5 0 0,5 1 0 16,-12-4 0-16,12 0 0 0,-13-4 8 0,1 1-8 16,7-5 8-16,-7 1-8 0,4-1 8 0,3-3-8 0,1-4 0 15,-4-4 8-15,4-3-8 0,4-8 0 0,0 4 0 16,-9-7 0-16,9-5 0 0,0 1 0 0,0-4 8 0,0-8-8 31,9-6-19-31,-9-1-5 0,-9 0-2 0,18-4 0 0,-9-3 43 16,12-1 9-16,-8-3 2 0,-4-4 0 0,0 4-20 0,0-3-8 0,0-5 0 0,0 4 8 15,-4-3-8-15,-4-1 8 0,8-7-8 0,0 8 8 16,-4-1-8-16,4-7 0 0,0 0 0 0,0 0 8 16,0 0-8-16,0 0 0 0,0 7 0 0,0 1 0 15,0-8-32-15,0 7-3 0,4 1 0 0,8-4 0 16,1 3 59-16,-1 0 12 0,9-3 3 0,5 7 0 16,-1-7-27-16,-4 4-12 0,16-1 10 0,-7 0-10 0,3 1 0 15,9-1 8-15,0-3-8 0,9 0 0 0,-5 0 0 0,-4-4 0 16,4 0 8-16,0 0-8 0,4 0 0 0,-8-4 0 15,0 0 8-15,0 0-8 0,-13-3 0 0,5-1 0 16,4 1-12-16,4 0-959 16,-21-1-192-16</inkml:trace>
  <inkml:trace contextRef="#ctx0" brushRef="#br0" timeOffset="76195.7511">19861 1476 230 0,'0'0'20'0,"0"0"-20"0,0 0 0 0,-9 0 0 16,1 0 344-16,-1 0 65 0,9 0 13 0,0 0 2 15,0 0-216-15,-8-7-43 0,8 7-9 0,0 0-1 16,0 0-69-16,0 0-14 0,0 0-2 0,13 7-1 16,-1 5-26-16,5-1-6 0,0-4-1 0,4 4 0 15,0 4 8-15,4-3 2 0,4 2 0 0,-4 5 0 16,1-8-14-16,3 4-2 0,4 0-1 0,-3 0 0 16,3-4-7-16,-3 0-2 0,-5 4 0 0,4-7 0 15,5 3-9-15,-5 0-3 0,-4-3 0 0,5-1 0 16,-1 4-8-16,-4-11 8 0,-4 8-8 0,0-8 8 15,-4 3-8-15,0 1 0 0,-9 0 9 0,-8-4-9 0,0 0 11 16,0 0-3-16,0 0 0 0,0 0 0 0,-4-8-8 0,-5 5 0 16,-3-5 0-16,-5-3 8 15,-4 4-82-15,0-5-17 0,-4 5-3 16,-4-12-1-16,-1 1-47 0,-3 3-10 0,-5-4-1 0,0 0-1 16,1 1 36-16,3-5 7 0,-4 1 2 0,5 0 0 15,-1-4 39-15,1 7 8 0,3 0 2 0,5 1 0 0,0 7 146 0,8 3 30 16,0 1 5-16,9 3 2 15,0-4-7-15,8 8-2 0,0 0 0 0,0 0 0 0,4 19-65 0,4-11-13 16,1 10-2-16,7-7-1 0,5 8-24 0,0-4-9 16,4-4 0-16,5 8-764 15,3-1-159-15</inkml:trace>
  <inkml:trace contextRef="#ctx0" brushRef="#br0" timeOffset="76663.0897">19768 2188 403 0,'0'0'36'0,"0"0"-36"0,0 0 0 0,0 0 0 0,0 0 292 0,-4 0 51 16,-4-3 10-16,-1 3 3 16,1 0-125-16,-5-8-25 0,1 4-5 0,-1 1-1 0,1-1-69 0,-1 4-15 15,5 0-2-15,-13 0-1 0,4 0-56 0,0 0-11 16,0 0-2-16,1 0-1 15,-1 4-27-15,0 3-6 0,0 4-1 0,0 4 0 0,1 4-9 0,-1-1 0 16,0 1 0-16,5 7 0 0,-1-3 0 0,5-1 0 16,-5 8 0-16,9-12 0 0,-5 8 0 0,5-14 0 15,4 6 0-15,0 1 0 16,-4-4-27-16,4 3-4 0,4-3-1 0,5 0 0 0,-1 4 49 0,5-4 10 16,8 3 1-16,0-3 1 0,-1 0-29 0,6-11 0 15,-1 0-11-15,8-4 11 16,-3 0-179-16,-1-8-28 0</inkml:trace>
  <inkml:trace contextRef="#ctx0" brushRef="#br0" timeOffset="76818.0671">19819 2524 1958 0,'0'0'174'0,"0"0"-139"0,-9 11-35 0,1-4 0 0,-5-7 247 0,5 4 42 0,8-4 9 0,-9 4 2 16,5-1-171-16,4-3-33 0,-8 8-8 0,8-8 0 15,0 0-60-15,0 0-11 0,8 11-2 0,-8-11-1 16,0 0-14-16,0 11-12 0,4-3 3 0,-4-8 0 16,5 11-182-16,3-4-36 0,5 5-7 0</inkml:trace>
  <inkml:trace contextRef="#ctx0" brushRef="#br0" timeOffset="77004.0684">19689 2311 1612 0,'-13'4'144'0,"-4"3"-116"16,9 1-28-16,-1 3 0 0,1-11 269 0,8 0 48 15,0 0 10-15,0 0 1 0,0 0-211 0,8 4-42 16,1 0-9-16,-1 7-2 0,5-11-56 0,-1 3-8 16,14-3-10-16,-1 4 10 15,4-4-213-15,0 0-35 0</inkml:trace>
  <inkml:trace contextRef="#ctx0" brushRef="#br0" timeOffset="77280.4093">19974 2498 1267 0,'0'0'112'0,"-9"3"-89"0,1 1-23 0,0 7 0 15,-1-3 368-15,1 3 70 0,4 0 14 0,-5 4 2 16,5-15-300-16,0 11-60 0,4 4-12 0,-4-4-2 16,0 8-60-16,4-8-11 0,4 4-9 0,0 4 12 15,0-8-12-15,0-4 0 0,0 1-10 0,9 3 10 16,-5-4-100-16,5 4-13 0,-9-11-3 0,9 8-1 15,-5-8 47-15,-8 0 10 16,9 0 1-16,-9 0 1 0,8 0 18 0,-8 0 3 0,13-4 1 0,-9 0 0 16,4-14 55-16,-4 3 11 0,1 4 2 0,-1-8 1 15,0 4 28-15,0 0 6 0,-4-3 1 0,4 10 0 0,-4-3-41 0,4 4-8 16,-4-1-2-16,0 8 0 0,0 0 1 0,0 0 0 16,0 0 0-16,0 0 0 0,0 0-18 0,0 0 0 15,5 8 0-15,7-5-9 0,-12-3-3 0,13 4 0 16,-1 7 0-16,5-11 0 15,-4 0-172-15,4 0-36 0,-1 0-6 0</inkml:trace>
  <inkml:trace contextRef="#ctx0" brushRef="#br0" timeOffset="77473.1539">20163 2404 2584 0,'-17'0'115'0,"8"0"23"0,1 8-110 0,4-4-28 15,-5 3 0-15,9-7 0 0,0 0 105 0,0 0 16 0,0 0 3 0,0 0 1 16,0 0-88-16,13 0-17 16,0 0-4-16,-1 0-1 0,5 0-15 0,0 0 0 0,8-7 0 0,0 3 0 31,-8-4-115-31,0 8-16 0,8-7-3 0,-4-4-697 0,0 3-139 0</inkml:trace>
  <inkml:trace contextRef="#ctx0" brushRef="#br0" timeOffset="77636.1503">20389 2229 172 0,'-8'0'16'0,"-1"0"-16"0,1 0 0 0,-1 4 0 16,-3 3 460-16,12-7 88 0,0 8 19 0,0 11 3 0,-4-1-324 16,-5 1-65-16,1-1-13 0,4 5-2 0,0-1-67 0,4 8-14 15,-9-4-2-15,5 0-1 0,4 4-58 16,-4-4-12-16,4 4-3 0,-4 0 0 0,-1-8-9 0,5 0-12 16,0 4 2-16,0 1 1 15,-4-9-149-15,8 1-30 0,1 7-5 0,3-7-998 16</inkml:trace>
  <inkml:trace contextRef="#ctx0" brushRef="#br0" timeOffset="77812.1545">20465 2572 2509 0,'-13'15'111'0,"5"-4"23"0,3-11-107 0,-3 8-27 16,0 3 0-16,-1 0 0 0,5 0 142 0,0 4 23 15,-5-7 5-15,5 3 1 0,4-11-106 0,-4 7-21 16,4-7-4-16,0 0 0 0,0 11-40 0,0-11-12 15,0 0 0-15,8 8 0 16,5-8-239-16,-5 0-48 0</inkml:trace>
  <inkml:trace contextRef="#ctx0" brushRef="#br0" timeOffset="77950.1621">20494 2386 403 0,'-25'18'17'0,"12"-14"5"0,-4 11-22 0,1-11 0 0,3 3 0 0,5 1 0 15,-1-1 509-15,5 4 98 0,-4-7 19 0,8-4 4 16,0 0-467-16,0 0-94 0,0 0-18 0,12 4-4 16,1 7-99-16,4-11-20 0,4 0-4 0,0-8-1110 15</inkml:trace>
  <inkml:trace contextRef="#ctx0" brushRef="#br0" timeOffset="78535.9038">20712 2527 2520 0,'0'0'112'0,"0"0"22"0,-8 8-107 0,8-8-27 16,0 0 0-16,0 0 0 0,-5 0 116 0,5 0 19 15,0 0 3-15,0 0 1 0,0 0-87 0,0 0-16 16,-8 7-4-16,8-7-1 0,0 0-19 0,-8 0-4 16,-1 8-8-16,-3-5 12 0,3 9-12 0,1 3 0 15,4-8 0-15,-9 8 0 0,5 0 0 0,-1 3-10 16,5 1 10-16,0 0-8 0,0-12 8 0,0 12-10 15,8-8 10-15,-4 0-10 0,4-3-4 0,0-1-1 16,-4-7 0-16,9 8 0 16,3-5-19-16,-4 5-4 0,5-8-1 0,4 0 0 15,0 0-4-15,-1-8-1 0,1 5 0 0,0-5 0 16,-4-3-2-16,3 3-1 0,1-3 0 0,-9 4 0 0,1 7 35 0,-1 0 12 0,-8 0-9 0,0 0 9 16,0 0 22-16,0 0 10 0,0 0 1 15,0 0 1-15,0 0 18 0,0 0 3 0,0 0 1 0,0 0 0 16,0 0-1-16,0 0 0 0,0 0 0 0,0 4 0 15,4-1-30-15,1 8-5 0,-1-3-2 0,4 3 0 16,-8-11-18-16,4 4 0 0,9 0 8 0,0-4-8 16,-5 3 0-16,5 5 0 0,8-8 0 0,-5-8 0 15,1 5 8-15,4 3-8 0,-4-8 0 0,4 8 0 0,4-11 0 16,-4 3 0-16,0-3 0 0,0 4 0 16,0-4 0-16,0-4 0 0,0 4 0 0,-4-12 0 0,-1 1 0 15,1 3 0-15,0-11 0 0,0 4 0 16,-1-7-25-16,1 3-3 0,-4-4 0 0,-5 5 0 15,1-1-17-15,-5 4-4 0,0 0-1 0,0 7 0 0,-4 0 30 0,-4 8 7 16,4-7 1-16,-8 10 0 16,-1 1 34-16,-8 7 7 0,1 7 2 0,-5 1 0 15,0 3 10-15,0 15 3 0,-9 0 0 0,1 7 0 0,4 1 6 0,0 11 2 16,4-8 0-16,8 8 0 0,1-4-23 0,3 0-4 16,5-8-1-16,8 1 0 0,0-1-24 0,9-3 0 15,4-4 0-15,-1 4 0 0,5-11-16 0,0 7-6 16,0-8-1-16,5-10 0 15,-1 3-107-15,0-4-22 0,0-7-4 0,0 0-1157 0</inkml:trace>
  <inkml:trace contextRef="#ctx0" brushRef="#br0" timeOffset="86282.2125">19299 5009 518 0,'0'0'46'0,"0"0"-37"16,0 0-9-16,0 0 0 0,0 0 322 0,0 0 62 15,0 0 13-15,0 0 3 0,0 0-155 0,0 0-30 16,0 0-7-16,0 0 0 0,0 0-96 0,0 0-20 15,0 0-3-15,0 0-1 0,0 0-50 0,4 15-10 16,-4-7-3-16,0 7 0 0,0 0 31 0,0 7 7 16,-4 0 1-16,4 4 0 0,-5 4-52 0,1 7-12 15,4-3 0-15,0-1 0 0,-4-3 0 0,4-4 0 16,0-3 0-16,0-1 0 0,0 0-15 0,0-7-5 0,4 4-2 16,0-8 0-1,1 0-11-15,-1 1-3 0,0-9 0 0,-4-3 0 16,0 0-32-16,13 0-6 0,-5-3-2 0,0-5 0 15,1 1-139-15,3-8-28 0,-8 0-5 0,5-4-2 0</inkml:trace>
  <inkml:trace contextRef="#ctx0" brushRef="#br0" timeOffset="86478.0633">19382 5263 2649 0,'0'0'58'0,"0"0"12"0,0 0 2 0,0 0 4 0,0 0-61 0,0 0-15 0,0 0 0 0,0 0 0 15,0 0 105-15,9 7 19 0,8-7 3 0,-1 0 1 16,1-4-52-16,8 1-9 0,5 3-3 0,3-4 0 0,1 4-51 0,4 0-13 15,3-4 0-15,1 4 0 0,5 0 9 0,-6 0-1 16,6 0 0-16,-1 0 0 0,-4 0-8 0,0 0 0 16,0 0 0-16,0 0 0 0,-1 0-11 0,-3 0-4 15,0-3-1-15,0 6 0 16,-9 1-136-16,5-4-27 0,-9 4-5 0,0-1-686 16,-4 1-137-16</inkml:trace>
  <inkml:trace contextRef="#ctx0" brushRef="#br0" timeOffset="86726.3068">20339 4946 2574 0,'0'0'114'0,"0"0"23"0,0 0-109 0,0 0-28 16,0 0 0-16,0 7 0 0,0-7 128 0,0 8 21 15,-5-1 4-15,5 5 1 0,5 2-62 0,-1 1-13 0,-4 4-3 0,4 7 0 16,0 8-33-16,0-1-7 0,-4-3-2 0,5 7 0 15,-5 0-19-15,0-3-4 0,0 3-1 0,0 4 0 16,0-15-10-16,0 0 0 0,4 1 0 0,-4-5 0 31,0 4-41-31,4-7-11 0,0-1-1 0,0-3-1 16,5 0-116-16,3-7-23 0,1-1-5 0</inkml:trace>
  <inkml:trace contextRef="#ctx0" brushRef="#br0" timeOffset="136767.0184">11590 4767 460 0,'0'0'41'0,"-9"0"-33"0,-7 0-8 0,3 4 0 15,5 0 171-15,-5 7 32 0,-12-11 6 0,8 0 2 16,5 0-115-16,-1 0-24 0,13 0-4 0,-4 0 0 16,-9 0-32-16,13 0-5 0,0 0-2 0,9 0 0 15,-9 0-17-15,16 0-4 0,5-11-8 0,5 11 12 16,-6-4 1-16,6 4 0 0,3 0 0 0,0 4 0 16,9-1 9-16,-4 5 2 0,-5-8 0 0,13 3 0 15,4 1-8-15,0 0-2 0,5 3 0 0,3-7 0 16,9 0 0-16,0 4 0 0,4 0 0 0,-4 7 0 15,0-11-14-15,4-7 0 0,13 3 0 0,-1 0 0 0,14 0 14 16,-5-7 10-16,-4 7 1 0,-1 1 1 0,1-8 8 16,0 3 2-16,0-11 0 0,-4 8 0 0,4 4-9 0,-9-1-2 15,-4 5 0-15,-12-1 0 0,-4 4-13 0,-9 0-4 16,-8 4 0-16,-5-4 0 0,-8 3-8 0,-8 1 8 16,0 4-8-16,-5-1 8 0,-3 0-8 0,-5 5 0 15,-4-1 0-15,0 4-641 16,-8-8-131-16</inkml:trace>
  <inkml:trace contextRef="#ctx0" brushRef="#br0" timeOffset="181551.2553">1910 2267 115 0,'0'0'10'0,"0"0"-10"16,0 0 0-16,0 0 0 0,0 0 207 0,0 0 39 15,0 0 8-15,0 0 2 0,0 0-72 0,0 0-15 16,0 0-2-16,0 0-1 0,0 0-56 0,12 3-11 16,-12-3-3-16,13 4 0 0,-13-4-29 0,0 0-7 15,0 0 0-15,8 11-1 0,-3-3-23 0,-1 3-5 16,-4-4-1-16,-4 4 0 0,4-3-12 0,-5 3-2 16,-3-3-1-16,4 3 0 15,-5-4-5-15,5-3-1 0,-4 3 0 0,-1 1 0 0,9-8 0 0,-12 0 0 16,12 0 0-16,-13 0 0 0,13-8-9 0,-4 1-14 0,-4-1 3 15,4-3 1-15,4 0-10 0,4-8-3 0,-4 1 0 0,8 3 0 32,-4-4-6-32,0 1-2 0,5-1 0 0,3 0 0 0,-7-3 31 0,7 3 18 0,-8 4-2 0,5 4-1 15,-5 4-24-15,4-1-5 0,-3 5-1 0,-5 3 0 16,0 0 25-16,0 0 5 0,0 0 1 0,4 3 0 16,-4 12 17-16,0-4 4 0,0 16 1 0,-4-9 0 15,-1 5-22-15,-7 3-5 0,-1-4-1 0,-4-3 0 16,9-1 22-16,4-3 4 0,-9 0 0 0,9-7 1 15,-8-5-37-15,12-3-8 0,0 0-2 0,0 0 0 16,0 0-185-16,0-3-37 0</inkml:trace>
  <inkml:trace contextRef="#ctx0" brushRef="#br0" timeOffset="182091.3346">1935 2844 1958 0,'0'0'43'0,"0"0"9"0,0 0 1 0,0 0 3 0,0 0-45 0,-4 0-11 0,-9 0 0 0,13 0 0 15,0 0 109-15,-8-4 20 0,4 1 4 0,4 3 1 16,-5-8-80-16,5 8-16 0,-12-3-3 0,3-1-1 15,5 4-23-15,-8 0-11 0,8 4 10 0,-9 7-10 16,0-8 0-16,1 12 0 0,-1-3 0 0,5 14 0 16,-13-8-10-16,8 8 2 0,-4-7 0 0,5 7 0 0,8-4 30 0,-9-3 6 15,9 0 2-15,4-4 0 0,0-1-43 0,0-2-9 16,0-1-2-16,4-4 0 0,9-3 42 0,-1 3 8 16,9-7 2-16,4 0 0 0,1 0-28 0,3 4 0 15,0-8 0-15,1 4 0 0,-1 0 19 0,-4 0 11 16,5 0 2-16,-5 0 1 0,-4 0-23 0,-5 0-10 15,5 0 8-15,-4 0-8 0,-17 0 0 0,0 0 0 16,0 0 8-16,0 8-8 0,-12 3 11 0,-1 8 0 16,-4-1 0-16,-8 5 0 0,-4-5-11 0,-5 5 0 15,-4-1 0-15,5 0 0 16,-9-7-104-16,13 0-27 0,-1-4-5 0</inkml:trace>
  <inkml:trace contextRef="#ctx0" brushRef="#br0" timeOffset="182852.3242">8688 2240 460 0,'0'0'20'0,"0"0"5"0,-5 8-25 0,1 3 0 0,0-3 0 0,0-5 0 16,0 5 389-16,-5-1 73 0,5 4 14 0,-4 1 4 16,-5 2-290-16,5-6-58 0,-1-4-11 0,5 3-2 15,-4 1-87-15,3-5-18 0,1 5-3 0,4-8-1 16,0 0-10-16,0 0 10 0,0 0-10 0,0 0 10 15,0 0-10-15,0 0 0 0,0 0 0 0,0 0 0 16,9-15 0-16,-1 0-14 0,0 7 3 0,5-6 1 16,-5-1 10-16,5 7-8 0,-9-10 8 0,5 10-8 15,-1-3 8-15,0 3 0 0,1 1 0 0,-9 7 0 0,0 0 0 0,0 0-12 16,0 0 12-16,4-4-12 16,-4 4 22-16,0 0 4 0,0 0 1 0,0 0 0 0,4 11-15 0,0-3 0 15,-8-4 0-15,0 11 0 0,4-8 0 0,-4 4 0 16,-5-3 0-16,1 3 0 0,0 0 54 0,-5-4 8 15,5-3 2-15,-1 4 0 0,1-1-52 0,-1-3-12 16,9-4 0-16,-4 4 0 0,4-4-13 0,0 0-6 16,0 0-1-16,0 0 0 15,-8-8-20-15,8 8-5 0,0 0-1 0,4-7 0 16,4-5-218-16,5 1-43 0,8-7-9 0,4 3-1 0</inkml:trace>
  <inkml:trace contextRef="#ctx0" brushRef="#br0" timeOffset="183108.3271">8780 2755 2703 0,'8'7'60'0,"-8"-7"12"0,0 0 2 0,0 0 2 0,0 0-61 0,0 0-15 0,0 0 0 0,0 0 0 15,0 0 93-15,0 0 16 0,9 11 3 0,7-7 1 16,5 0-90-16,4 0-23 0,1 3 0 0,3-14 0 16,5 7 0-16,-5-4 0 0,4-4 0 0,-3 8 0 15,-1-11-47-15,5 4-13 0,-5-4-4 0,5 3 0 16,-5-11-51-16,-4 8-10 0,0 4-3 0,-8-1-648 16,-4-3-131-16</inkml:trace>
  <inkml:trace contextRef="#ctx0" brushRef="#br0" timeOffset="183300.0121">9094 2516 864 0,'0'0'76'0,"0"0"-60"16,0 0-16-16,0 0 0 0,0 0 400 0,0 0 76 15,0 0 16-15,0 0 4 0,0 0-295 0,0 0-58 16,0 19-12-16,0-8-3 0,0 8-51 0,-4 7-10 16,4 7-3-16,0 5 0 0,-4 6-48 0,4-3-16 15,-4 4 8-15,8 0-8 0,4-8 0 0,-3-7 0 16,7 3-13-16,-4-3 5 15,5 0-99-15,0-4-19 0,3 0-4 0,5-7-1 16,0-1-68-16,5 8-13 0,-1-14-4 0,4 3-836 0</inkml:trace>
  <inkml:trace contextRef="#ctx0" brushRef="#br0" timeOffset="183916.0155">3575 299 1728 0,'0'0'76'0,"0"0"16"0,-4 11-73 0,4-11-19 0,0 0 0 0,0 0 0 15,0 0 148-15,0 7 27 0,0-7 5 0,0 12 0 16,0-5-84-16,0 4-16 0,-9 0-4 0,9 16-1 15,9-9-13-15,-9 16-2 0,0 14-1 0,0 4 0 16,-9 15-15-16,9 8-2 0,0 18-1 0,0 23 0 16,-4-12-8-16,-4 15-1 0,8 12-1 0,0 14 0 15,0-15-13-15,-4 8-2 0,4 8-1 0,4 10 0 16,-4-18-15-16,0 7 11 0,0-7-11 0,-4 19 10 16,4-30-10-16,-9 3 12 0,5-3-12 0,0 3 12 15,-5-11-33-15,5-11-7 0,-4-7 0 0,4 3-1 0,-1-22 38 0,5 0 8 16,0-3 2-16,0-20 0 15,5-10-94-15,-5-5-18 0,12 1-4 0,-12-19-786 16,13-7-157-16</inkml:trace>
  <inkml:trace contextRef="#ctx0" brushRef="#br0" timeOffset="184398.1076">5185 355 1324 0,'0'3'118'0,"-8"5"-94"0,4-1-24 0,4-7 0 16,-9 12 219-16,1-5 39 0,8 4 8 0,-8 0 2 15,4 4-111-15,4 4-21 0,-9 0-5 0,5 7-1 16,0 11-49-16,0 0-9 0,-1 12-3 0,1 21 0 15,-8 5-17-15,-1 7-3 0,-4 4-1 0,0 22 0 0,5 4-20 16,-1 7-5-16,-4 7-1 0,-3 5 0 0,3-4-11 0,0-4-3 16,0 11 0-16,5 4 0 0,12-19-8 0,0 0 0 15,-9 0 9-15,1 4-9 0,-1-11 0 0,5-11 9 16,4-4-9-16,0-4 0 0,0-11 0 0,0-8 0 16,0 1 0-16,0-4 0 0,0-12-8 0,0-3-9 15,0-7-2-15,4-1 0 16,-4-22-173-16,9-7-34 0,-1 11-7 0,-8-30-2 0</inkml:trace>
  <inkml:trace contextRef="#ctx0" brushRef="#br0" timeOffset="184883.0938">6226 567 1728 0,'29'0'38'0,"-29"0"8"0,0 0 2 0,0 0 0 0,17 0-39 16,-13 8-9-16,4-8 0 0,-8 0 0 0,0 0 156 0,0 0 28 15,0 0 7-15,0 0 1 0,4 11-52 0,-4 0-9 16,0 4-3-16,5 4 0 0,-5-1-51 0,0 19-10 16,-5 1-3-16,1 10 0 0,4 8-48 0,-12 15-16 15,-5 0 8-15,4 22-8 0,-3 0 22 0,3 11 1 16,-8 12 0-16,0 3 0 0,0 0-6 0,13 1-1 15,-5-1 0-15,-4 11 0 0,5-10-8 0,-5-9-8 16,13 5 12-16,0 3-12 0,-1-3 9 0,5-1-9 16,-8-14 0-16,8 11 9 0,0-19-9 0,0 4 0 15,-4-4 0-15,0 0 8 0,4-15-8 0,-5 1 0 0,5-20 9 16,0 8-9-16,-8-15 0 0,8-3 0 0,0-8 0 16,0-8-8-1,0-7-48-15,0-7-8 0,0-4-3 0,4-8 0 16,-4-7-139-16,9-11-28 0</inkml:trace>
  <inkml:trace contextRef="#ctx0" brushRef="#br0" timeOffset="185326.78">7262 511 1497 0,'0'0'66'0,"0"0"14"0,0 0-64 0,0 0-16 0,0 0 0 0,0 0 0 0,0 0 106 0,0 0 18 15,8 11 3-15,-8-11 1 0,0 0 0 0,0 0 0 16,-8 8 0-16,8 11 0 0,-5-8 0 0,1 4 0 15,0 14 0-15,0-2 0 0,0 2-52 0,4 5-9 16,-13 14-3-16,9 1 0 0,-5 7-51 0,1 7-13 16,0 8 0-16,-1 11 0 0,-3 0 0 0,3 4 0 15,1 22 0-15,-5 3 0 0,5-3 54 0,-1 4 8 16,5 8 2-16,-8 6 0 0,3-7-52 0,1-7-12 16,8 0 0-16,-8 7 0 0,3-18 0 0,1 0 0 0,4-8 0 0,0 7 0 15,0-18 0-15,0-7 0 0,-4 7 0 0,0-8 0 16,0 1 0-16,-1-4 0 0,1-8 0 0,0 0 0 15,4-7 0-15,0 0 0 0,-8-11 0 16,3-8 0-16,1 0 0 0,4-10 0 16,0-5 0-16,4-3 0 15,1-5-151-15,3-2-33 0,-8-5-6 0</inkml:trace>
  <inkml:trace contextRef="#ctx0" brushRef="#br0" timeOffset="185845.2741">8356 679 691 0,'0'0'30'0,"0"0"7"15,0 0-29-15,0 0-8 0,0 0 0 0,0 0 0 0,0 0 372 0,0 0 72 0,0 0 16 0,0 0 2 16,0 7-248-16,-4 1-50 0,0 3-9 0,0-3-3 16,-1-5-82-16,5 16-17 0,-12 7-3 0,-1 11-1 15,1 12-24-15,-1 10-5 0,0 16 0 0,5 7-1 16,-13 11-5-16,9-4-1 0,3 23 0 0,-8 0 0 16,5 0 0-16,-1 3 0 0,1 8 0 15,-1 11 0-15,-4-14 11 0,5-1 3 0,7 4 0 0,-11 4 0 16,7-16-27-16,-3-21 0 15,8 3 0-15,-13-11 0 0,4 0 0 0,1 0 0 0,-1 4 0 0,5-15 0 0,-1-1 9 0,-8 16-9 16,9-19 10-16,4-3-10 0,-9-9 0 0,9-10 0 16,0-8 0-16,4 1-10 15,-8-16-150-15,8 0-31 16,-9 8-5-16,5-22-2 0</inkml:trace>
  <inkml:trace contextRef="#ctx0" brushRef="#br0" timeOffset="186693.1709">3718 1238 1882 0,'0'0'84'0,"0"0"16"0,0 0-80 0,0 0-20 0,0 0 0 0,0 0 0 16,0 0 179-16,0 0 31 0,0 0 6 0,0 0 2 15,4 0-80-15,-4 0-16 0,0 0-3 0,0 0-1 16,0 0-62-16,8 0-12 0,-8 0-2 0,13 0-1 16,3-7-21-16,5 3-4 0,5 4 0 0,-1-4-1 15,4 0-7-15,0 8-8 0,13 0 11 0,-8-4-11 16,8 0 8-16,8 0-8 0,-4 4 0 0,9-4 0 15,-5 7 0-15,5-3 0 0,-5-1 0 16,9 1 0-16,-13 4 9 0,0-8-9 0,-8 3 0 0,4 1 9 16,-9 0-9-16,-3 3 0 0,-9-7 0 0,0 8 8 0,-5-8-8 15,5 0 0-15,-8 3 0 0,-9-3 0 0,-4 0 12 0,0 0 0 16,0 0 0-16,0 0 0 0,0 0-12 0,0 0 12 16,13 0-12-16,-13 0 12 0,0 0-12 0,4-3 0 15,4 3 0-15,-8 0 0 0,0 0 0 0,4 0 0 16,5 0 0-16,-9 0 0 0,0 0-14 0,0 0 2 15,0 0 0-15,0 0 0 16,0 0-57-16,0 0-11 0,0 0-3 0,-9-8-861 16,5 1-173-16</inkml:trace>
  <inkml:trace contextRef="#ctx0" brushRef="#br0" timeOffset="187926.2182">4502 917 57 0,'0'0'0'0,"0"0"0"0,0 0 0 0,0 0 0 16,0 0 351-16,0 0 65 0,0 0 12 0,-9-7 4 16,1 3-220-16,0-3-43 0,3 7-9 0,5 0-1 15,-8-8-46-15,0 5-9 16,-1-5-1-16,5 8-1 0,-8-11-30 0,3 11-5 0,1-7-2 0,-5-8 0 16,-4 0-12-16,5 7-2 0,-13 1-1 0,8-1 0 15,-8-3-22-15,8 4-4 0,-12 3 0 0,-1-3-1 16,-8 7-12-16,9-8-3 0,-4 4 0 0,3 4 0 15,-3 0 0-15,-5 12 0 0,13-5 0 0,-5 12 0 16,-7-8-8-16,7 7 12 0,1 9-12 0,0-9 12 16,-1 8-4-16,1 0-8 0,4 4 12 0,4 7-4 15,8 1-8-15,1-8 10 0,-1 7-10 0,9 4 10 16,4-4-10-16,0 0 0 0,4 1 0 0,9-1 0 0,-1-11 0 16,1 4 0-16,3 0 0 0,14 3 0 0,-13-7 0 0,12-7 0 15,-4 3 0-15,4 1 0 0,5-9 0 0,0 1 0 16,-1 4 0-16,5-12 0 0,0 5 0 0,4-12 0 15,0 7 0-15,8-14 0 0,-8 7 0 0,4-8 0 16,-4 4 0-16,4-3 0 0,-8-8 0 0,-5-4 0 16,-3-3 0-16,-1 3 0 0,-8-14 0 0,8 3 0 15,-12-7 0-15,0 3 0 0,-5-3 0 16,1 0 0-16,-9-8-9 0,5 4 9 16,-9-4-16-16,0 8 4 0,-9 0 1 0,5-8 0 0,-13 12 11 0,5 3 0 15,-9 0 0-15,0 11 0 0,-9-7 0 0,-7 15 0 16,-5-4 8-16,-9 23-8 0,1-1 0 0,-4 4 0 15,3 15 0-15,-8 4 0 16,5 4-32-16,-5-5 0 0,9 1-1 0,4 4-1319 0</inkml:trace>
  <inkml:trace contextRef="#ctx0" brushRef="#br0" timeOffset="192450.3211">2115 2296 1418 0,'0'0'31'0,"-12"0"6"0,3 8 2 0,5-8 1 0,0-8-32 0,-4 8-8 16,8 0 0-16,-5-3 0 0,-7 3 111 0,12 0 20 16,0 0 4-16,0 0 1 0,0 0-42 0,0 0-8 15,0 0-2-15,4-8 0 0,4-3-21 0,-3 4-5 16,3-1-1-16,-4-3 0 0,9 3-5 0,-9-10-2 15,9 3 0-15,-1-7 0 0,13 3-28 0,-8-7-6 16,4-4 0-16,4-7-1 0,0 11 29 0,5-12 7 16,12 5 1-16,-9 3 0 0,5 0-31 0,4 4-5 15,-9 0-2-15,9-4 0 0,-4 4-3 0,-4-7-1 0,3 10 0 0,-7-10 0 16,3 10-1-16,-3-3 0 16,-1 8 0-16,0-8 0 0,1 7-24 0,3 0-5 0,-3 1 0 0,-1-1-1 15,0 0 21-15,13 1 0 0,-12-1 0 0,3 0 0 16,-3 1 0-16,7-1 0 0,-7 1 0 0,3-5 0 15,-3 8 0-15,3-3 0 0,-3 3 0 0,-1 4 0 16,0-4 0-16,-8 4 0 16,13-1 0-16,-5-3 0 0,1 4 22 0,-1 0 9 0,0 4 1 15,1-1 1-15,3 1-18 0,1 3-4 0,-5 4-1 0,-8-7 0 16,4 3 1-16,0 4 0 0,-4 0 0 0,5 4 0 16,-1-4-11-16,-4 0 12 0,4 7-12 0,0-7 12 15,4 7-12-15,-8-7 8 0,9 4-8 0,-1-4 8 16,5 8-8-16,-5-8 0 0,0-8 0 0,13 4 0 15,0 4 0-15,-4-7 10 0,4 7-10 0,8-7 10 16,-8 3-10-16,-13 0 0 0,1 0-10 0,-9 4 10 0,8-7 0 0,-4 3 0 16,5 4 0-16,-5 0 0 0,0-4 0 15,4 4 0-15,-12 0 0 0,8 0 0 0,-8 4 16 16,-4-4 10-16,-5 4 2 0,5 3 0 0,8-3-28 0,-13 0 0 16,5 0 8-16,3 3-8 0,5-3 0 0,0-1 0 15,0 9 0-15,0-12 0 0,4 0 0 16,9 0 0-16,8 0 0 0,-4 0 0 0,4 0 0 0,-9 0 8 15,5 3-8-15,-5 1 8 0,5 0 19 0,-4 3 3 16,4-7 1-16,3 8 0 0,-11-8-31 0,-1 3 0 16,-4-3 0-16,5 8 0 0,-1-8 0 0,0 0 0 15,1 7 0-15,3-7 0 0,5 4 0 0,-17 4 0 16,0-1 0-16,-8-3 0 0,16 3-8 0,0 1-8 16,1 3-2-16,3 0 0 0,5 4 29 0,4-8 5 0,0 8 2 15,-4 0 0-15,-5 4-18 0,1-12 0 0,3 12 0 0,1-8 0 16,0-4-10-16,8 5-6 0,4-1 0 0,9 4-1 15,-4-8 27-15,3 4 6 0,-3-3 0 0,-9-4 1 16,-4 3-17-16,-8 0 0 0,7 5 0 0,-3-5 0 16,0-3 0-16,-5 3 0 0,5 1 0 0,8 3 0 15,1 0 0-15,-6-3 0 0,-7 3 0 0,8-4 0 16,-4 4 0-16,-5-3 0 0,5 3 0 16,-9 4 0-16,5-8 0 0,-5 5 0 0,1-5-13 15,-1-3 5-15,0 11 8 0,1-12 9 0,-5 1-1 0,4 7-8 16,1-11 0-16,-1 4 0 0,0 0 0 0,5 7 0 15,-5-11 0-15,1 0 0 0,-1 4 0 0,0-1 0 16,-4 1 0-16,-8 4 0 0,8-5 0 0,-4 1 0 16,-4 0 0-16,-4 3 0 0,3-3 0 0,5 0-9 0,-8-1 9 0,4 5 0 15,0-1 8-15,-9-3-8 0,9 11-8 0,-5-11-7 16,1 11-1-16,4-15 0 0,-9 3 24 0,13 1 5 16,-13 7 1-16,5-11 0 0,8 8-14 0,-13-5 0 15,13 5 0-15,-4-1 0 0,0 4 0 0,4-3 8 16,0 3-8-16,-4-7 0 0,8 3 0 0,0 1 0 15,-4 3 0-15,4 4 0 16,0-12 0-16,0 12 0 0,5-7 0 0,-5 3 0 0,8-4 0 0,-12 5 0 16,0-1 0-16,9 0 0 0,-9 4 8 0,0-11-8 15,8 11 0-15,-12-8 0 0,4 4 0 0,0-3 8 16,-4 3-8-16,-1-4 0 0,5 4 0 0,-8 1 0 16,4 3 0-16,-1-8 0 0,1 4 0 0,0 0 0 0,0 1 0 15,0 2 0-15,4-6 0 0,-5 3 0 16,5-3 0-16,0 3 0 0,0-4 0 0,0 4 0 15,0-3 0-15,4-1 0 0,-4 4 0 0,4-3 0 0,-4 3 0 0,5-7 0 16,-5 3 0-16,0 1 0 0,8-1 10 0,-12 4-2 16,-1-3-8-16,1-8 0 0,-4 11 0 0,-1-11 8 15,5 7-8-15,4-3 0 0,-8 0 0 16,4 7 0-16,3-11 0 0,1 7-12 0,-4-3 2 16,0 4 0-16,0-5 10 0,-5 1 16 0,1 7-4 0,-5-11-1 15,1 8-11-15,-1-5 0 0,-4 5 0 0,5-1 0 16,-5-3 0-16,4 4-14 0,-4-8 2 0,5 7 0 15,3 4 20-15,-3-11 5 0,3 8 1 0,-12-8 0 16,9 11-14-16,-1-11 0 0,1 0 8 0,-5 0-8 16,4 0 0-16,-8 0 0 0,0 0 0 0,4 7 0 0,5-7 8 0,-9 0-8 15,0 0 0-15,0 0 0 0,0 0 10 0,0 0-10 16,0 0 10-16,0 0-10 0,0 0 0 0,0 0 8 16,0 0-8-16,0 0 0 0,0 0 0 0,0 0-16 15,0 0 3-15,0 0 1 0,4 0-1 0,-4 0 0 16,0 0 0-16,17 4 0 0,-17-4-3 0,0 0 0 15,0 0 0-15,0 0 0 0,0 0 16 0,0 0-12 16,0 0 12-16,0 0-12 0,0 0-8 0,0 0-2 16,0 0 0-16,-13 7-931 15,5 1-187-15</inkml:trace>
  <inkml:trace contextRef="#ctx0" brushRef="#br0" timeOffset="193753.1578">4372 716 514 0,'0'0'23'0,"0"0"5"0,0 0-28 0,0 0 0 15,0 0 0-15,0 0 0 0,0 0 136 0,0 0 23 16,0 0 4-16,0 0 1 0,0 0-46 0,0 0-9 0,0 0-1 0,0 0-1 16,-9 0-9-16,9 0-2 0,0 0 0 0,0 0 0 15,0 0-22-15,0 0-5 0,0 0-1 0,0 0 0 16,0 0-16-16,0 0-3 0,-4-3-1 0,4 3 0 16,0 0-7-16,0 0-1 0,0-8-1 0,0 8 0 15,0-11-26-15,-8 7-5 0,4 0 0 0,-1 4-8 16,-3-11 56-16,4 8 5 0,-9-1 1 0,1-4 0 15,7 8-12-15,-15-7-2 0,11 3-1 0,-12 4 0 16,4 0-4-16,1 0-1 0,-1 0 0 0,-4 0 0 16,4 0-23-16,0 4-5 0,-8 3-1 0,4-7 0 15,9 0-13-15,-9 8 11 0,4-1-11 0,0 4 10 0,4-3-10 0,-3 3 0 16,3 0 0-16,-4 8 0 16,1 7 0-16,3 0 0 0,0-4 0 0,-3 12 0 0,3 3 0 15,-4 0 0-15,5-3 0 0,3 0 0 0,-3 7 0 16,3-12 0-16,-3 5 0 0,12 3 0 0,-9 0 0 0,9-14 0 15,9 3 0-15,3 0 0 0,5 0 0 0,-4 4 0 16,3 7 0-16,10-11 0 0,-5 11 18 0,16 1 5 16,-3-1 1-16,8-3 0 0,0-5-24 0,12-3 0 15,-8-7 0-15,13 0 0 0,-9-1 0 0,-8-14 0 16,0 0 0-16,5-4 0 0,-14-4 0 0,-4 0 0 16,1-11 0-16,3 4 0 0,-12-15 0 0,0 4 0 15,0-12 0-15,-4 4 0 0,-4-14 0 0,-1 6 0 16,-3 1 0-16,-5-7 0 0,-4-5 0 0,0 4 0 0,-4-7 0 0,-5 4-12 15,-3-1 12-15,-1 5-12 0,5-1 12 0,-18-4-12 16,1 16 12-16,-4 3 0 16,-13 4-9-16,0 7 9 0,-4 1 0 0,0 18 18 15,4-8-3-15,-13 16-1 0,13-1-14 0,0 4-18 0,9 0 4 0,-5 4 1 16,17-3 13-16,-4-1-11 0,8-4 11 0,5 4-10 31,12 4-184-31,0-11-37 0,16 18-7 0,10-7-875 0</inkml:trace>
  <inkml:trace contextRef="#ctx0" brushRef="#br0" timeOffset="200594.8884">4342 649 288 0,'0'0'25'0,"0"0"-25"15,0 0 0-15,0 0 0 0,0-7 56 0,0 7 5 16,0 0 2-16,0 0 0 0,0 0 34 0,0 0 7 16,0 0 2-16,0 0 0 0,0 0-11 0,0 0-3 15,0 0 0-15,0 0 0 0,0 0-10 0,0 0-2 16,0 0-1-16,0 0 0 0,0 0-1 0,0 0 0 15,0 0 0-15,0 0 0 0,0 0-5 0,0 0-1 16,0 0 0-16,0 0 0 0,0 0-27 0,9 0-5 16,-1-8-2-16,-8 5 0 0,13-5 11 0,-9 8 3 15,0-7 0-15,0 3 0 0,1 4 19 0,-1-8 4 0,4 1 1 0,-4 3 0 16,5-3-61-16,-9 7-15 0,8-11 0 0,1 3 0 16,-5 8 28-16,4-11 2 0,-4 4 1 0,5 7 0 15,7-12 1-15,-11 5 1 0,3-1 0 0,9-3 0 16,-5 4-33-16,-3-4 0 0,12 3 0 0,-9-3 0 15,5 4 0-15,4-12 0 0,0 8 0 0,8-4 0 16,-8 4 16-16,13-8-3 0,-5 0-1 0,13 4 0 16,-4 4-12-16,4-7-16 0,-4 6 3 0,8-6 1 15,-4-1 27-15,4 1 5 0,-4 3 2 0,8 4 0 16,-8-8-22-16,4 4 8 0,9 4-8 0,3-8 0 16,14 1 8-16,-30 6-8 0,0 5 8 0,4-1-8 15,8-3-18-15,1 4-8 0,4-4-2 0,-18 3 0 0,10 8 28 16,3-11 0-16,1 11 0 0,-5-7 0 0,5 7 0 0,-5 0 0 15,9 7 0-15,-5-3 0 0,5 11 0 0,-13-4 0 16,9-4 0-16,-9 12 0 0,0-8 46 0,-8 4 14 16,4 4 4-16,-13 3 0 15,5-3-72-15,-1 7-15 0,5-11-2 0,0 3-1 0,4 5 56 0,4-5 11 16,-4 8 3-16,4-7 0 0,-4 0-36 0,0-1-8 16,-5 1 0-16,5 7 0 0,-12-7 38 0,-1-1 9 15,-8-7 1-15,0 4 1 0,0 4-49 0,-4-12-19 16,-5 5 1-16,9-1 0 0,-12-4 18 0,-1 4 0 15,5-3 0-15,-5-1 0 0,-4 4 0 0,-4-11 0 16,9 0 0-16,-9 0 0 0,0 0 0 0,0 0 0 16,0 0 0-16,0 0 0 0,0 0 9 0,0 0 6 0,0 0 1 15,0 0 0 1,0 0-117-16,0 0-23 0,0 0-5 0,-9 0-1226 0</inkml:trace>
  <inkml:trace contextRef="#ctx0" brushRef="#br0" timeOffset="200933.0777">7228 276 2296 0,'0'0'102'0,"0"0"21"0,0 0-99 0,0 0-24 0,0 0 0 0,0 0 0 16,0 0 116-16,0 0 17 0,0 0 4 0,0 0 1 0,0 0-59 0,0 0-12 15,0 0-3-15,0 0 0 16,0 0-44-16,0 0-10 0,13 4-2 0,-13 7 0 0,12-3-8 0,5 3 0 15,-17 0-12-15,8 4 12 0,1 4-8 16,-1-8 8-16,0 8 0 0,1-5 0 0,3 1 0 0,5 8 0 16,-8-5 0-16,3 1 0 0,-3-8 0 0,3 0 0 15,-3 4 0-15,-5-4 0 0,-4-11 0 0,8 8 8 16,-8-8-8-16,0 0 8 0,0 0 21 0,0 0 4 16,0 7 1-16,0-7 0 0,-8 15 6 0,-5 0 2 15,1-7 0-15,-5 3 0 0,4-4-28 0,-12 4-6 16,4-3 0-16,0 3-8 0,-4 8 58 0,0-12 5 15,0 4 1-15,-5 4 0 16,1-4-136-16,0 1-28 0,3 3-4 0,1-4-892 16,4 0-179-16</inkml:trace>
  <inkml:trace contextRef="#ctx0" brushRef="#br0" timeOffset="207283.7883">2388 4484 518 0,'0'7'46'0,"0"-7"-37"0,4-7-9 0,9 3 0 16,-13 0 237-16,12 1 46 0,-12 3 9 0,0 0 1 15,0 0-112-15,0 0-22 0,0 0-5 0,0 0-1 16,0 0-59-16,0 0-12 0,5 7-2 0,-5 4-1 15,-5 1-26-15,5 14-5 0,-12-4 0 0,8 8-1 0,-9 3-20 0,0 1-4 16,5 3-1-16,4-7 0 16,0 3-22-16,4-6 0 0,-9 2 0 0,9-6 0 0,0 3 0 0,0-4 12 15,9-3 0-15,7-1-1 0,-3 1-11 0,16 0 0 16,-8-8 0-16,17 0 0 0,-4-3-8 0,16-1 8 16,-4-3 0-16,9-1 0 0,3-3 0 0,9-3 0 15,13-5 0-15,12 5 0 0,-4 3 0 0,-16-4 0 16,12 4 0-16,0 0 0 0,16-4-10 0,1 4 10 15,4-4-13-15,8 4 5 0,13 4 8 0,29-4 11 16,-8 4-3-16,20 0 0 0,-24-1-8 0,8 5 0 16,-4-1 0-16,25 1 0 0,-13-1 0 0,-4 4 0 15,9-7 0-15,29 0 0 0,-30-1-12 0,9 5 12 16,-8-8-10-16,-30 4 10 0,5-1 0 16,3-3 0-16,-8 12 0 0,9-12 0 0,-5 7 17 0,5 4 10 0,4-3 1 0,46 6 1 31,-55 1-46-31,-25-7-10 0,9-1-1 0,-13 1-1 0,4 3 74 15,-8 0 15-15,-17-3 4 0,-4 3 0 0,-4-8-52 0,12 5-12 0,-12-1 0 0,-5-3 0 16,-8-4 54-16,-12 0 8 0,-9 0 2 0,-8-4 0 16,-9 4-52-16,-4-11-12 0,-4 7 0 0,0 1 0 15,-17-8 54-15,5 3 8 0,-1-11 2 0,-4 1 0 16,1-1-52-16,-1 1-12 0,4-1 0 0,1 0 0 16,-5 1-10-16,13-1-5 0,-13 0-1 15,4 1 0-15,0-1-6 0,-3 4-2 0,-1-3 0 0,0-1 0 16,4 0-20-16,-8 4-4 0,0 1 0 0,0 2-1 15,0 1-104-15,0 0-21 0,0 4-4 0</inkml:trace>
  <inkml:trace contextRef="#ctx0" brushRef="#br0" timeOffset="207867.0241">6842 5479 576 0,'0'0'51'0,"0"0"-41"0,0 0-10 0,4-4 0 16,5-7 336-16,-9 4 66 0,4 7 13 0,-4 0 2 15,0 0-209-15,0 0-43 0,0 0-8 0,0 0-1 16,8 0-68-16,1 7-14 0,-9 8-2 0,0 4-1 15,8 3-9-15,-8 4-2 0,-8 0 0 0,3 0 0 0,1 0-60 16,4-3-10-16,-4 3-3 0,4-4-1 0,-4-3 22 0,4-1 5 16,4-14 1-16,-4 11 0 0,4-11-14 15,-4-4-12-15,0 0 3 0,17 3 0 0,-9-3 9 0,5-3 0 16,8-1 0-16,-8-7 8 0,3 3-8 0,1-10 11 16,0-1-11-16,0 0 12 0,4-3-12 0,-9 3 8 15,5-3-8-15,-4 3 8 0,3-10-8 0,1 3 0 16,-4 3 0-16,-1 1-11 0,1 3 11 0,4 1 0 15,-5 6 8-15,1 9-8 0,4 6 0 0,-9 9 0 16,0 6 0-16,5 8 0 0,0 8 0 0,-1 3 0 16,-3 4 0-16,-1 7-8 0,0-3 57 0,1 0 12 15,-5 0 3-15,0-4 0 0,13-4-52 0,-13-7-12 16,0-8 0-16,5-3 0 16,3-4-130-16,-3-4-29 0,-9-11-5 0</inkml:trace>
  <inkml:trace contextRef="#ctx0" brushRef="#br0" timeOffset="214581.544">4313 761 1058 0,'0'0'47'0,"0"0"9"0,-13-7-44 0,13 3-12 16,-12 4 0-16,12-8 0 0,-8 8 135 0,8-7 25 16,0 3 4-16,0-3 2 0,0-4-59 0,8-4-12 15,-4 3-3-15,4-2 0 0,5 2-28 0,4-6-7 16,0 7-1-16,8-8 0 0,4 0-44 0,5 1-12 16,3-1 0-16,-7 0 0 0,-1-3 53 0,5 0 9 15,-1-4 2-15,5 7 0 0,-9-11-11 0,13 8-1 0,0-8-1 0,9 4 0 16,-9 3-31-16,4-3-5 0,0-3-2 0,4 3 0 15,0-1 19-15,1 9 4 0,-1-8 1 0,0 3 0 16,9-3-23-16,-4 8-5 0,3-1-1 0,-16 4 0 16,-8 4-8-16,12 3 0 0,4 5 0 0,5-5 0 15,-13 8 8-15,8 0-8 0,-4 8 12 0,17 3-4 16,-21 8 0-16,-4-8-8 0,0 7 12 0,-5 8-4 16,1 1 5-16,-1-9 1 0,-3 8 0 0,7 4 0 15,-7 0-3-15,3-4-1 0,5 0 0 0,-4 4 0 16,-5-4-23-16,0 0-5 0,1 4-1 0,3 3 0 15,-3-3 19-15,-9 7 0 0,4-7 0 0,0 11 0 16,-4 8 48-16,-4-16 12 0,4 8 4 0,-9 4 0 0,1 0-64 0,4-8-16 16,-9 8-2-16,5-8 0 0,-1-7 29 0,1 14 5 15,-5-14 2-15,9 4 0 0,-13-12-18 0,4 1 0 16,9-9 0-16,-13 1 0 0,5 4 0 0,-9-12-9 16,8 5 1-16,-4-5 0 0,-4-7 8 0,0 0 11 15,0 0-3-15,0 0 0 0,0 0-8 0,0 0 0 16,9 0 9-16,-1-7-9 0,-8 7 0 0,4-12 0 15,1 5 0-15,-1-12 0 0,0 1 8 0,9-1 8 16,-9 0 0-16,4-7 1 0,5-3-27 0,-5 2-6 16,5-6 0-16,12-8-1 0,-13 4 17 0,9-1 0 15,0 5 0-15,9 3 0 0,-1 4 0 0,0 0 12 16,5 4-1-16,8-1-1 16,-4 1-29-16,4 3-5 0,-5 4-2 0,1-3 0 0,0 6 26 0,0-6 0 15,4-1 0-15,-1 1 0 0,1-1 0 0,9 4 0 16,-1 4 0-16,0-8 0 0,9 8 0 0,-13 4 0 0,9-5 0 0,-13 5 0 15,0 7 0-15,-5 0 0 0,1 0 0 0,-4 7 0 16,-5-7 0-16,5 4 0 0,-5 11 9 0,0-4-9 16,5-3 0-16,-5 3 0 0,-4 7 0 0,5-3 0 15,-5 8 0-15,-4 3 0 0,4 0 0 0,-8 11 0 16,4 0 0-16,-9 1 0 0,5-1 0 0,-4-7 0 16,-1 7 12-16,5 4-12 0,-4-11 12 0,-5 3-12 15,5-3 10-15,-5-4-10 0,0 4 8 0,1-4-8 16,-5-7 0-16,4-1 8 0,-3 1-8 0,-1 3 0 15,0 1 0-15,4-12 8 0,-8-4-8 0,0-7 0 16,9 12 0-16,-9-12 0 0,0 0 0 0,0 0 0 16,0 0 0-16,0 0 0 0,8 7 0 0,1-14 0 0,-1-1 0 15,5-3 0-15,-1 0-10 0,9-8 10 0,-8-3-16 0,8-15 4 16,4 7 0-16,0-8 0 0,0 1-8 0,0 0-2 16,-4 3 0-16,4 5 0 15,9-9-5-15,-9 5-1 0,4 10 0 0,5-3 0 0,4-3 36 0,8 2 6 16,-4 9 2-16,0-1 0 0,-4 12-16 0,-1-4 0 15,1 3 0-15,-4-3 0 0,-5 3 0 0,0 1 0 16,-4 3 0-16,1 4 0 0,-1-7-10 0,4 7-5 16,-4 7-1-16,-4-3 0 0,0 11 16 0,0 7 0 15,0 4 0-15,0 19 0 0,-4 0 28 0,0-4 9 16,0 3 2-16,3 9 0 0,-3-12-30 0,4 0-9 16,-4-4 0-16,0 0 0 0,0-7 8 0,-1-4-8 15,1 0 0-15,0 4 0 0,0-11 9 0,4-1-9 16,0-7 0-16,-5 4 9 0,5 4-9 0,5-12 0 15,-10 5 0-15,9-12 8 0,-4 3 8 0,9-3 2 0,-5-3 0 16,8-9 0-16,1 5-29 0,4-8-5 0,8 0-2 0,8 0 0 16,9-3 18-16,-4-12 0 0,4 4 0 0,0-12 0 15,-4 1 8-15,-5 0 0 0,1 0-8 0,-1-1 12 16,-3 12-12-16,3 0-12 0,1 0 3 0,-5 15 0 16,0 3 9-16,-8 8 0 0,0 8 0 0,-8 11 0 15,-1-1 0-15,-3 8 0 0,-1 12 0 0,-4-1 0 16,0 0 30-16,-4 8 2 0,0-8 0 0,0 0 0 15,0 1-32-15,-4-1 0 0,0-4 0 0,4 5 0 16,-5-1 0-16,1-11 0 0,-4 4 0 0,-1-4 0 16,5-4-38-16,-4-3-10 0,-1 0-3 0,-3-5-858 15,-1-2-172-15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874FBD-0047-4E61-8910-CB1DFEF74596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6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8CC496-AF9B-43D5-90FE-B8372B55851D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6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A65438-6FF8-41A0-AB8A-A1DA204121FB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020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8F41C7-FA5A-4088-BBB2-96DEC620BED6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94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A8415E-1724-42FC-98A9-B06CF8540B79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959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Draw a picture and explain cap(S, S bar) &lt;= </a:t>
            </a:r>
            <a:r>
              <a:rPr lang="en-US" altLang="en-US" dirty="0" err="1"/>
              <a:t>val</a:t>
            </a:r>
            <a:r>
              <a:rPr lang="en-US" altLang="en-US" dirty="0"/>
              <a:t>(f) + Dm.</a:t>
            </a:r>
          </a:p>
        </p:txBody>
      </p:sp>
    </p:spTree>
    <p:extLst>
      <p:ext uri="{BB962C8B-B14F-4D97-AF65-F5344CB8AC3E}">
        <p14:creationId xmlns:p14="http://schemas.microsoft.com/office/powerpoint/2010/main" val="233750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037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0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5C52A-E303-4213-937E-E7CCDF45F703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3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Do not modify the notes in this section to avoid tampering with the Poll Everywhere activity.
More info at polleverywhere.com/support
What is the longest time you spend on a questions? From which class?
https://www.polleverywhere.com/free_text_polls/qtDKiZAaaBnKVUcKgxWrk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4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28775-2771-4069-8D87-1DC51A16C4C3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97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8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78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19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203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22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834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78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04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9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853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37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43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89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5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06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809775-2CE8-485E-9DEF-0C1203D3819F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2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4B5CE-E045-4551-AE96-99128724BB87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19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7E1952-292E-47E7-891D-FC4F11ACA8D4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1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C9A52-DC11-4C06-8198-8BCA5AB9EC8A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7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emf"/><Relationship Id="rId4" Type="http://schemas.openxmlformats.org/officeDocument/2006/relationships/image" Target="../media/image8.png"/><Relationship Id="rId9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7.emf"/><Relationship Id="rId4" Type="http://schemas.openxmlformats.org/officeDocument/2006/relationships/image" Target="../media/image14.png"/><Relationship Id="rId9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5" Type="http://schemas.openxmlformats.org/officeDocument/2006/relationships/customXml" Target="../ink/ink13.xml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19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Max Flow Algorithms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4600" y="3709800"/>
              <a:ext cx="1038960" cy="88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080" y="3698640"/>
                <a:ext cx="1065240" cy="90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B7825C-207D-4939-AC44-D58EFC446AF6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2482850" y="2062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2552700" y="262096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accent2"/>
                </a:solidFill>
              </a:rPr>
              <a:t>/10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50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51" name="Text Box 18"/>
          <p:cNvSpPr txBox="1">
            <a:spLocks noChangeArrowheads="1"/>
          </p:cNvSpPr>
          <p:nvPr/>
        </p:nvSpPr>
        <p:spPr bwMode="auto">
          <a:xfrm>
            <a:off x="5522913" y="2533650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4052" name="Text Box 19"/>
          <p:cNvSpPr txBox="1">
            <a:spLocks noChangeArrowheads="1"/>
          </p:cNvSpPr>
          <p:nvPr/>
        </p:nvSpPr>
        <p:spPr bwMode="auto">
          <a:xfrm>
            <a:off x="5518150" y="312261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53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054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4055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4056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4057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4058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4059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4060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4061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4062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36"/>
          <p:cNvSpPr txBox="1">
            <a:spLocks noChangeArrowheads="1"/>
          </p:cNvSpPr>
          <p:nvPr/>
        </p:nvSpPr>
        <p:spPr bwMode="auto">
          <a:xfrm>
            <a:off x="1738313" y="4859338"/>
            <a:ext cx="636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Residual capacity across min cut is at most </a:t>
            </a:r>
            <a:r>
              <a:rPr lang="en-US" altLang="en-US" sz="2400" b="1">
                <a:solidFill>
                  <a:srgbClr val="0033CC"/>
                </a:solidFill>
              </a:rPr>
              <a:t>m</a:t>
            </a:r>
          </a:p>
          <a:p>
            <a:r>
              <a:rPr lang="en-US" altLang="en-US" sz="2400"/>
              <a:t>(either </a:t>
            </a:r>
            <a:r>
              <a:rPr lang="en-US" altLang="en-US" sz="2400" b="1">
                <a:solidFill>
                  <a:srgbClr val="0033CC"/>
                </a:solidFill>
              </a:rPr>
              <a:t>0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33CC"/>
                </a:solidFill>
              </a:rPr>
              <a:t>1</a:t>
            </a:r>
            <a:r>
              <a:rPr lang="en-US" altLang="en-US" sz="2400"/>
              <a:t> times </a:t>
            </a:r>
            <a:r>
              <a:rPr lang="en-US" altLang="en-US" sz="2400" b="1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400">
                <a:solidFill>
                  <a:srgbClr val="0033CC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 b="1">
                <a:solidFill>
                  <a:srgbClr val="0033CC"/>
                </a:solidFill>
              </a:rPr>
              <a:t>2</a:t>
            </a:r>
            <a:r>
              <a:rPr lang="en-US" altLang="en-US" sz="2400"/>
              <a:t>)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5E9DC5B7-0F20-4ECF-8F74-C30C3CE76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67760" y="1109880"/>
              <a:ext cx="4357800" cy="416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480" y="1099080"/>
                <a:ext cx="4379040" cy="418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FCB340-239A-42D9-9730-A38C499284CA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5059" name="Freeform 39"/>
          <p:cNvSpPr>
            <a:spLocks/>
          </p:cNvSpPr>
          <p:nvPr/>
        </p:nvSpPr>
        <p:spPr bwMode="auto">
          <a:xfrm>
            <a:off x="2333625" y="1971675"/>
            <a:ext cx="4724400" cy="1019175"/>
          </a:xfrm>
          <a:custGeom>
            <a:avLst/>
            <a:gdLst>
              <a:gd name="T0" fmla="*/ 0 w 2976"/>
              <a:gd name="T1" fmla="*/ 1617940313 h 642"/>
              <a:gd name="T2" fmla="*/ 1723786875 w 2976"/>
              <a:gd name="T3" fmla="*/ 211693125 h 642"/>
              <a:gd name="T4" fmla="*/ 2147483647 w 2976"/>
              <a:gd name="T5" fmla="*/ 0 h 642"/>
              <a:gd name="T6" fmla="*/ 2147483647 w 2976"/>
              <a:gd name="T7" fmla="*/ 0 h 642"/>
              <a:gd name="T8" fmla="*/ 2147483647 w 2976"/>
              <a:gd name="T9" fmla="*/ 136088438 h 642"/>
              <a:gd name="T10" fmla="*/ 2147483647 w 2976"/>
              <a:gd name="T11" fmla="*/ 1360884375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76" h="642">
                <a:moveTo>
                  <a:pt x="0" y="642"/>
                </a:moveTo>
                <a:lnTo>
                  <a:pt x="684" y="84"/>
                </a:lnTo>
                <a:lnTo>
                  <a:pt x="876" y="0"/>
                </a:lnTo>
                <a:lnTo>
                  <a:pt x="1908" y="0"/>
                </a:lnTo>
                <a:lnTo>
                  <a:pt x="2130" y="54"/>
                </a:lnTo>
                <a:lnTo>
                  <a:pt x="2976" y="54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0" name="Freeform 38"/>
          <p:cNvSpPr>
            <a:spLocks/>
          </p:cNvSpPr>
          <p:nvPr/>
        </p:nvSpPr>
        <p:spPr bwMode="auto">
          <a:xfrm>
            <a:off x="2343150" y="2047875"/>
            <a:ext cx="4648200" cy="942975"/>
          </a:xfrm>
          <a:custGeom>
            <a:avLst/>
            <a:gdLst>
              <a:gd name="T0" fmla="*/ 0 w 2928"/>
              <a:gd name="T1" fmla="*/ 1451610000 h 594"/>
              <a:gd name="T2" fmla="*/ 1693545000 w 2928"/>
              <a:gd name="T3" fmla="*/ 75604688 h 594"/>
              <a:gd name="T4" fmla="*/ 2147483647 w 2928"/>
              <a:gd name="T5" fmla="*/ 0 h 594"/>
              <a:gd name="T6" fmla="*/ 2147483647 w 2928"/>
              <a:gd name="T7" fmla="*/ 1360884375 h 594"/>
              <a:gd name="T8" fmla="*/ 2147483647 w 2928"/>
              <a:gd name="T9" fmla="*/ 1481851875 h 594"/>
              <a:gd name="T10" fmla="*/ 2147483647 w 2928"/>
              <a:gd name="T11" fmla="*/ 1496972813 h 5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28" h="594">
                <a:moveTo>
                  <a:pt x="0" y="576"/>
                </a:moveTo>
                <a:lnTo>
                  <a:pt x="672" y="30"/>
                </a:lnTo>
                <a:lnTo>
                  <a:pt x="864" y="0"/>
                </a:lnTo>
                <a:lnTo>
                  <a:pt x="1908" y="540"/>
                </a:lnTo>
                <a:lnTo>
                  <a:pt x="2148" y="588"/>
                </a:lnTo>
                <a:lnTo>
                  <a:pt x="2928" y="594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5063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9"/>
          <p:cNvSpPr txBox="1">
            <a:spLocks noChangeArrowheads="1"/>
          </p:cNvSpPr>
          <p:nvPr/>
        </p:nvSpPr>
        <p:spPr bwMode="auto">
          <a:xfrm>
            <a:off x="2130425" y="206216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accent2"/>
                </a:solidFill>
              </a:rPr>
              <a:t>/10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69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0" name="Text Box 11"/>
          <p:cNvSpPr txBox="1">
            <a:spLocks noChangeArrowheads="1"/>
          </p:cNvSpPr>
          <p:nvPr/>
        </p:nvSpPr>
        <p:spPr bwMode="auto">
          <a:xfrm>
            <a:off x="2552700" y="262096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1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2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3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4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5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accent2"/>
                </a:solidFill>
              </a:rPr>
              <a:t>/10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6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7" name="Text Box 18"/>
          <p:cNvSpPr txBox="1">
            <a:spLocks noChangeArrowheads="1"/>
          </p:cNvSpPr>
          <p:nvPr/>
        </p:nvSpPr>
        <p:spPr bwMode="auto">
          <a:xfrm>
            <a:off x="5522913" y="2533650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078" name="Text Box 19"/>
          <p:cNvSpPr txBox="1">
            <a:spLocks noChangeArrowheads="1"/>
          </p:cNvSpPr>
          <p:nvPr/>
        </p:nvSpPr>
        <p:spPr bwMode="auto">
          <a:xfrm>
            <a:off x="5518150" y="3122613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79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</a:t>
            </a:r>
            <a:r>
              <a:rPr lang="en-US" altLang="en-US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080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5081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5082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5083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5084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5085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5086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5087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5088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Text Box 36"/>
          <p:cNvSpPr txBox="1">
            <a:spLocks noChangeArrowheads="1"/>
          </p:cNvSpPr>
          <p:nvPr/>
        </p:nvSpPr>
        <p:spPr bwMode="auto">
          <a:xfrm>
            <a:off x="1738313" y="4859338"/>
            <a:ext cx="636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/>
              <a:t>Residual capacity across min cut is at most </a:t>
            </a:r>
            <a:r>
              <a:rPr lang="en-US" altLang="en-US" sz="2400" b="1">
                <a:solidFill>
                  <a:srgbClr val="0033CC"/>
                </a:solidFill>
              </a:rPr>
              <a:t>m</a:t>
            </a:r>
          </a:p>
        </p:txBody>
      </p:sp>
      <p:sp>
        <p:nvSpPr>
          <p:cNvPr id="45096" name="Text Box 37"/>
          <p:cNvSpPr txBox="1">
            <a:spLocks noChangeArrowheads="1"/>
          </p:cNvSpPr>
          <p:nvPr/>
        </p:nvSpPr>
        <p:spPr bwMode="auto">
          <a:xfrm>
            <a:off x="3141663" y="5456238"/>
            <a:ext cx="274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  </a:t>
            </a:r>
            <a:r>
              <a:rPr lang="en-US" altLang="en-US" b="1">
                <a:solidFill>
                  <a:srgbClr val="0033CC"/>
                </a:solidFill>
                <a:sym typeface="Symbol" panose="05050102010706020507" pitchFamily="18" charset="2"/>
              </a:rPr>
              <a:t> </a:t>
            </a:r>
            <a:r>
              <a:rPr lang="en-US" altLang="en-US" b="1">
                <a:solidFill>
                  <a:srgbClr val="0033CC"/>
                </a:solidFill>
              </a:rPr>
              <a:t>m</a:t>
            </a:r>
            <a:r>
              <a:rPr lang="en-US" altLang="en-US"/>
              <a:t> augmentations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2A722843-E0BC-48ED-B59F-F35829AFF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F3872A-1648-4558-B32A-EB5162C8BB7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1989138" y="20621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>
                <a:solidFill>
                  <a:schemeClr val="accent2"/>
                </a:solidFill>
              </a:rPr>
              <a:t>/101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3929063" y="150495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4524375" y="214630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3878263" y="261143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3935413" y="32400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001</a:t>
            </a:r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3878263" y="35734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>
                <a:solidFill>
                  <a:schemeClr val="accent2"/>
                </a:solidFill>
              </a:rPr>
              <a:t>/101</a:t>
            </a:r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6089650" y="194627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5543550" y="2562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5548313" y="3255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6101" name="Oval 20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6102" name="Oval 21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6103" name="Oval 22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6104" name="Oval 23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6105" name="Oval 24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6106" name="Oval 25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6107" name="Oval 26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6108" name="Oval 27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6109" name="Line 28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29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0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Line 31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Line 32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Line 33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34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Text Box 35"/>
          <p:cNvSpPr txBox="1">
            <a:spLocks noChangeArrowheads="1"/>
          </p:cNvSpPr>
          <p:nvPr/>
        </p:nvSpPr>
        <p:spPr bwMode="auto">
          <a:xfrm>
            <a:off x="1738313" y="4859338"/>
            <a:ext cx="636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Residual capacity across min cut is at most </a:t>
            </a:r>
            <a:r>
              <a:rPr lang="en-US" altLang="en-US" sz="2400" b="1">
                <a:solidFill>
                  <a:srgbClr val="0033CC"/>
                </a:solidFill>
              </a:rPr>
              <a:t>m</a:t>
            </a:r>
          </a:p>
          <a:p>
            <a:r>
              <a:rPr lang="en-US" altLang="en-US" sz="2400"/>
              <a:t>(either </a:t>
            </a:r>
            <a:r>
              <a:rPr lang="en-US" altLang="en-US" sz="2400" b="1">
                <a:solidFill>
                  <a:srgbClr val="0033CC"/>
                </a:solidFill>
              </a:rPr>
              <a:t>0</a:t>
            </a:r>
            <a:r>
              <a:rPr lang="en-US" altLang="en-US" sz="2400"/>
              <a:t> or </a:t>
            </a:r>
            <a:r>
              <a:rPr lang="en-US" altLang="en-US" sz="2400" b="1">
                <a:solidFill>
                  <a:srgbClr val="0033CC"/>
                </a:solidFill>
              </a:rPr>
              <a:t>1</a:t>
            </a:r>
            <a:r>
              <a:rPr lang="en-US" altLang="en-US" sz="2400"/>
              <a:t> times </a:t>
            </a:r>
            <a:r>
              <a:rPr lang="en-US" altLang="en-US" sz="2400" b="1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400">
                <a:solidFill>
                  <a:srgbClr val="0033CC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 b="1">
                <a:solidFill>
                  <a:srgbClr val="0033CC"/>
                </a:solidFill>
              </a:rPr>
              <a:t>1</a:t>
            </a:r>
            <a:r>
              <a:rPr lang="en-US" altLang="en-US" sz="2400"/>
              <a:t>)</a:t>
            </a:r>
          </a:p>
        </p:txBody>
      </p:sp>
      <p:sp>
        <p:nvSpPr>
          <p:cNvPr id="46117" name="Text Box 36"/>
          <p:cNvSpPr txBox="1">
            <a:spLocks noChangeArrowheads="1"/>
          </p:cNvSpPr>
          <p:nvPr/>
        </p:nvSpPr>
        <p:spPr bwMode="auto">
          <a:xfrm>
            <a:off x="2552700" y="2620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7813BFDD-8FFD-404E-BCD7-D5495E4DD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08040" y="1548360"/>
              <a:ext cx="1199160" cy="77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3280" y="1534680"/>
                <a:ext cx="1228680" cy="80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25BF4-1129-475F-8FAD-7B8D5A8E2CDC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7107" name="Freeform 40"/>
          <p:cNvSpPr>
            <a:spLocks/>
          </p:cNvSpPr>
          <p:nvPr/>
        </p:nvSpPr>
        <p:spPr bwMode="auto">
          <a:xfrm>
            <a:off x="2362200" y="2971800"/>
            <a:ext cx="4619625" cy="962025"/>
          </a:xfrm>
          <a:custGeom>
            <a:avLst/>
            <a:gdLst>
              <a:gd name="T0" fmla="*/ 0 w 2910"/>
              <a:gd name="T1" fmla="*/ 30241875 h 606"/>
              <a:gd name="T2" fmla="*/ 1527214688 w 2910"/>
              <a:gd name="T3" fmla="*/ 0 h 606"/>
              <a:gd name="T4" fmla="*/ 2147173125 w 2910"/>
              <a:gd name="T5" fmla="*/ 0 h 606"/>
              <a:gd name="T6" fmla="*/ 2147483647 w 2910"/>
              <a:gd name="T7" fmla="*/ 1527214688 h 606"/>
              <a:gd name="T8" fmla="*/ 2147483647 w 2910"/>
              <a:gd name="T9" fmla="*/ 1466730938 h 606"/>
              <a:gd name="T10" fmla="*/ 2147483647 w 2910"/>
              <a:gd name="T11" fmla="*/ 136088438 h 6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10" h="606">
                <a:moveTo>
                  <a:pt x="0" y="12"/>
                </a:moveTo>
                <a:lnTo>
                  <a:pt x="606" y="0"/>
                </a:lnTo>
                <a:lnTo>
                  <a:pt x="852" y="0"/>
                </a:lnTo>
                <a:lnTo>
                  <a:pt x="1914" y="606"/>
                </a:lnTo>
                <a:lnTo>
                  <a:pt x="2136" y="582"/>
                </a:lnTo>
                <a:lnTo>
                  <a:pt x="2910" y="54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08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42"/>
          <p:cNvSpPr>
            <a:spLocks noChangeShapeType="1"/>
          </p:cNvSpPr>
          <p:nvPr/>
        </p:nvSpPr>
        <p:spPr bwMode="auto">
          <a:xfrm>
            <a:off x="3733800" y="3981450"/>
            <a:ext cx="16954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0" name="Line 41"/>
          <p:cNvSpPr>
            <a:spLocks noChangeShapeType="1"/>
          </p:cNvSpPr>
          <p:nvPr/>
        </p:nvSpPr>
        <p:spPr bwMode="auto">
          <a:xfrm>
            <a:off x="2371725" y="2990850"/>
            <a:ext cx="962025" cy="9334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1" name="Freeform 39"/>
          <p:cNvSpPr>
            <a:spLocks/>
          </p:cNvSpPr>
          <p:nvPr/>
        </p:nvSpPr>
        <p:spPr bwMode="auto">
          <a:xfrm>
            <a:off x="2343150" y="2057400"/>
            <a:ext cx="4638675" cy="923925"/>
          </a:xfrm>
          <a:custGeom>
            <a:avLst/>
            <a:gdLst>
              <a:gd name="T0" fmla="*/ 0 w 2922"/>
              <a:gd name="T1" fmla="*/ 1436489063 h 582"/>
              <a:gd name="T2" fmla="*/ 1678424063 w 2922"/>
              <a:gd name="T3" fmla="*/ 60483750 h 582"/>
              <a:gd name="T4" fmla="*/ 2132052188 w 2922"/>
              <a:gd name="T5" fmla="*/ 0 h 582"/>
              <a:gd name="T6" fmla="*/ 2147483647 w 2922"/>
              <a:gd name="T7" fmla="*/ 1360884375 h 582"/>
              <a:gd name="T8" fmla="*/ 2147483647 w 2922"/>
              <a:gd name="T9" fmla="*/ 1466730938 h 582"/>
              <a:gd name="T10" fmla="*/ 2147483647 w 2922"/>
              <a:gd name="T11" fmla="*/ 1451610000 h 5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22" h="582">
                <a:moveTo>
                  <a:pt x="0" y="570"/>
                </a:moveTo>
                <a:lnTo>
                  <a:pt x="666" y="24"/>
                </a:lnTo>
                <a:lnTo>
                  <a:pt x="846" y="0"/>
                </a:lnTo>
                <a:lnTo>
                  <a:pt x="1908" y="540"/>
                </a:lnTo>
                <a:lnTo>
                  <a:pt x="2154" y="582"/>
                </a:lnTo>
                <a:lnTo>
                  <a:pt x="2922" y="576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7114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9"/>
          <p:cNvSpPr txBox="1">
            <a:spLocks noChangeArrowheads="1"/>
          </p:cNvSpPr>
          <p:nvPr/>
        </p:nvSpPr>
        <p:spPr bwMode="auto">
          <a:xfrm>
            <a:off x="1989138" y="20621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>
                <a:solidFill>
                  <a:schemeClr val="accent2"/>
                </a:solidFill>
              </a:rPr>
              <a:t>/101</a:t>
            </a:r>
          </a:p>
        </p:txBody>
      </p:sp>
      <p:sp>
        <p:nvSpPr>
          <p:cNvPr id="47120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7121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7122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7123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7124" name="Text Box 15"/>
          <p:cNvSpPr txBox="1">
            <a:spLocks noChangeArrowheads="1"/>
          </p:cNvSpPr>
          <p:nvPr/>
        </p:nvSpPr>
        <p:spPr bwMode="auto">
          <a:xfrm>
            <a:off x="3935413" y="324008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001</a:t>
            </a:r>
          </a:p>
        </p:txBody>
      </p:sp>
      <p:sp>
        <p:nvSpPr>
          <p:cNvPr id="47125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101</a:t>
            </a:r>
          </a:p>
        </p:txBody>
      </p:sp>
      <p:sp>
        <p:nvSpPr>
          <p:cNvPr id="47126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010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011</a:t>
            </a:r>
          </a:p>
        </p:txBody>
      </p:sp>
      <p:sp>
        <p:nvSpPr>
          <p:cNvPr id="47127" name="Text Box 18"/>
          <p:cNvSpPr txBox="1">
            <a:spLocks noChangeArrowheads="1"/>
          </p:cNvSpPr>
          <p:nvPr/>
        </p:nvSpPr>
        <p:spPr bwMode="auto">
          <a:xfrm>
            <a:off x="5543550" y="25622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7128" name="Text Box 19"/>
          <p:cNvSpPr txBox="1">
            <a:spLocks noChangeArrowheads="1"/>
          </p:cNvSpPr>
          <p:nvPr/>
        </p:nvSpPr>
        <p:spPr bwMode="auto">
          <a:xfrm>
            <a:off x="5548313" y="3255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110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7129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7130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7131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7132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7133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7134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7135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7136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7137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7138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Text Box 11"/>
          <p:cNvSpPr txBox="1">
            <a:spLocks noChangeArrowheads="1"/>
          </p:cNvSpPr>
          <p:nvPr/>
        </p:nvSpPr>
        <p:spPr bwMode="auto">
          <a:xfrm>
            <a:off x="2552700" y="2620963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101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111</a:t>
            </a:r>
          </a:p>
        </p:txBody>
      </p:sp>
      <p:sp>
        <p:nvSpPr>
          <p:cNvPr id="47145" name="Text Box 38"/>
          <p:cNvSpPr txBox="1">
            <a:spLocks noChangeArrowheads="1"/>
          </p:cNvSpPr>
          <p:nvPr/>
        </p:nvSpPr>
        <p:spPr bwMode="auto">
          <a:xfrm>
            <a:off x="1484313" y="4903788"/>
            <a:ext cx="295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After 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 </a:t>
            </a:r>
            <a:r>
              <a:rPr lang="en-US" altLang="en-US" b="1">
                <a:solidFill>
                  <a:srgbClr val="0033CC"/>
                </a:solidFill>
              </a:rPr>
              <a:t>m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/>
              <a:t>augmentations</a:t>
            </a:r>
          </a:p>
        </p:txBody>
      </p:sp>
      <p:sp>
        <p:nvSpPr>
          <p:cNvPr id="47146" name="Line 43"/>
          <p:cNvSpPr>
            <a:spLocks noChangeShapeType="1"/>
          </p:cNvSpPr>
          <p:nvPr/>
        </p:nvSpPr>
        <p:spPr bwMode="auto">
          <a:xfrm flipV="1">
            <a:off x="5791200" y="3124200"/>
            <a:ext cx="1200150" cy="828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DE5ADA53-8B77-42C0-BE6C-8CFFE6C58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09DD94-22A0-42E9-BD7C-34BE1E94541A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2554288" y="20621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/5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3929063" y="150495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2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4524375" y="21463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3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3878263" y="26114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4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3935413" y="324008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3878263" y="35734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6089650" y="194627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2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6108700" y="25622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7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5942013" y="31988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6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8148" name="Text Box 19"/>
          <p:cNvSpPr txBox="1">
            <a:spLocks noChangeArrowheads="1"/>
          </p:cNvSpPr>
          <p:nvPr/>
        </p:nvSpPr>
        <p:spPr bwMode="auto">
          <a:xfrm>
            <a:off x="5211763" y="31543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149" name="Oval 20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8150" name="Oval 21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8151" name="Oval 22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8152" name="Oval 23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8153" name="Oval 24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8154" name="Oval 25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8155" name="Oval 26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8156" name="Oval 27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8157" name="Line 28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Line 29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30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31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2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33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Line 34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5"/>
          <p:cNvSpPr txBox="1">
            <a:spLocks noChangeArrowheads="1"/>
          </p:cNvSpPr>
          <p:nvPr/>
        </p:nvSpPr>
        <p:spPr bwMode="auto">
          <a:xfrm>
            <a:off x="2552700" y="26209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5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74B2766-0989-4190-8568-CBEA6AF26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Lemma: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When the inner loop terminates for some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</m:oMath>
                </a14:m>
                <a:r>
                  <a:rPr kumimoji="1" lang="en-US" altLang="en-US" sz="2000" dirty="0">
                    <a:ea typeface="MS PGothic" panose="020B0600070205080204" pitchFamily="34" charset="-128"/>
                  </a:rPr>
                  <a:t>,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000" i="1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𝑣𝑎𝑙</m:t>
                      </m:r>
                      <m:d>
                        <m:dPr>
                          <m:ctrlPr>
                            <a:rPr kumimoji="1" lang="en-US" altLang="en-US" sz="20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en-US" sz="2000" b="0" i="1" smtClean="0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en-US" sz="2000" b="0" i="1" smtClean="0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en-US" sz="2000" b="0" i="1" smtClean="0">
                                  <a:latin typeface="Cambria Math" panose="02040503050406030204" pitchFamily="18" charset="0"/>
                                  <a:ea typeface="MS PGothic" panose="020B0600070205080204" pitchFamily="34" charset="-128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≤</m:t>
                      </m:r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𝑣𝑎𝑙</m:t>
                      </m:r>
                      <m:d>
                        <m:dPr>
                          <m:ctrlPr>
                            <a:rPr kumimoji="1" lang="en-US" altLang="en-US" sz="20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dPr>
                        <m:e>
                          <m:r>
                            <a:rPr kumimoji="1" lang="en-US" altLang="en-US" sz="2000" b="0" i="1" smtClean="0"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𝑓</m:t>
                          </m:r>
                        </m:e>
                      </m:d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+</m:t>
                      </m:r>
                      <m:r>
                        <a:rPr kumimoji="1" lang="en-US" altLang="en-US" sz="2000" b="0" i="1" smtClean="0"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𝐷𝑚</m:t>
                      </m:r>
                    </m:oMath>
                  </m:oMathPara>
                </a14:m>
                <a:endParaRPr kumimoji="1" lang="en-US" altLang="en-US" sz="2000" dirty="0"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When the inner loop terminates, there is no 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path in</a:t>
                </a:r>
                <a14:m>
                  <m:oMath xmlns:m="http://schemas.openxmlformats.org/officeDocument/2006/math">
                    <m:r>
                      <a:rPr kumimoji="1"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sSub>
                      <m:sSubPr>
                        <m:ctrlPr>
                          <a:rPr kumimoji="1"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4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𝑆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be the set of vertices reachable from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𝑐𝑎𝑝</m:t>
                    </m:r>
                    <m:d>
                      <m:d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𝑆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barPr>
                          <m:e>
                            <m: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e>
                    </m:d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𝐷𝑚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Hence, </a:t>
                </a:r>
                <a14:m>
                  <m:oMath xmlns:m="http://schemas.openxmlformats.org/officeDocument/2006/math">
                    <m:r>
                      <a:rPr kumimoji="1" lang="en-US" altLang="en-US" sz="220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</m:e>
                          <m:sup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e>
                    </m:d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𝐷𝑚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76480" y="323640"/>
              <a:ext cx="5887440" cy="639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6400" y="309960"/>
                <a:ext cx="5905440" cy="64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4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Corollary: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Inner loop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000" dirty="0">
                    <a:ea typeface="MS PGothic" panose="020B0600070205080204" pitchFamily="34" charset="-128"/>
                  </a:rPr>
                  <a:t> steps.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Each step,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increased by at least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But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en-US" sz="22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</m:e>
                          <m:sup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𝑣𝑎𝑙</m:t>
                    </m:r>
                    <m:d>
                      <m:dPr>
                        <m:ctrlP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e>
                    </m:d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2</m:t>
                    </m:r>
                    <m:r>
                      <a:rPr kumimoji="1" lang="en-US" altLang="en-US" sz="2200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𝐷𝑚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at the beginning.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Hence, there are at most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2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steps.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Theorem: 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Capacity scaling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𝑈</m:t>
                        </m:r>
                      </m:e>
                    </m:func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Outer loop has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𝑈</m:t>
                        </m:r>
                      </m:e>
                    </m:func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steps.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Inner loop has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steps.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Each step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</a:t>
                </a: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17C0E-55B9-4E8C-8FC9-35743E9F8027}"/>
                  </a:ext>
                </a:extLst>
              </p:cNvPr>
              <p:cNvSpPr txBox="1"/>
              <p:nvPr/>
            </p:nvSpPr>
            <p:spPr>
              <a:xfrm>
                <a:off x="4601497" y="4183122"/>
                <a:ext cx="4413454" cy="2041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l">
                  <a:lnSpc>
                    <a:spcPts val="2600"/>
                  </a:lnSpc>
                  <a:buClr>
                    <a:srgbClr val="003399"/>
                  </a:buClr>
                  <a:buSzPct val="50000"/>
                </a:pPr>
                <a:r>
                  <a:rPr kumimoji="1" lang="en-US" altLang="en-US" sz="16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Algorithm:</a:t>
                </a:r>
              </a:p>
              <a:p>
                <a:pPr algn="l">
                  <a:lnSpc>
                    <a:spcPts val="2600"/>
                  </a:lnSpc>
                  <a:buClr>
                    <a:srgbClr val="003399"/>
                  </a:buClr>
                  <a:buSzPct val="100000"/>
                </a:pPr>
                <a:r>
                  <a:rPr kumimoji="1" lang="en-US" altLang="en-US" sz="16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Set </a:t>
                </a:r>
                <a14:m>
                  <m:oMath xmlns:m="http://schemas.openxmlformats.org/officeDocument/2006/math"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endParaRPr kumimoji="1" lang="en-US" altLang="en-US" sz="16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algn="l">
                  <a:lnSpc>
                    <a:spcPts val="2600"/>
                  </a:lnSpc>
                  <a:buClr>
                    <a:srgbClr val="003399"/>
                  </a:buClr>
                  <a:buSzPct val="100000"/>
                </a:pPr>
                <a:r>
                  <a:rPr kumimoji="1" lang="en-US" altLang="en-US" sz="16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While </a:t>
                </a:r>
                <a14:m>
                  <m:oMath xmlns:m="http://schemas.openxmlformats.org/officeDocument/2006/math"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≥1</m:t>
                    </m:r>
                  </m:oMath>
                </a14:m>
                <a:endParaRPr kumimoji="1" lang="en-US" altLang="en-US" sz="1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 algn="l">
                  <a:lnSpc>
                    <a:spcPts val="2600"/>
                  </a:lnSpc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While there is </a:t>
                </a:r>
                <a14:m>
                  <m:oMath xmlns:m="http://schemas.openxmlformats.org/officeDocument/2006/math">
                    <m:r>
                      <a:rPr kumimoji="1" lang="en-US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path </a:t>
                </a:r>
                <a14:m>
                  <m:oMath xmlns:m="http://schemas.openxmlformats.org/officeDocument/2006/math">
                    <m:r>
                      <a:rPr kumimoji="1" lang="en-US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14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</m:e>
                    </m:d>
                  </m:oMath>
                </a14:m>
                <a:endParaRPr kumimoji="1" lang="en-US" altLang="en-US" sz="14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2" algn="l">
                  <a:lnSpc>
                    <a:spcPts val="2600"/>
                  </a:lnSpc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11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Augment along </a:t>
                </a:r>
                <a14:m>
                  <m:oMath xmlns:m="http://schemas.openxmlformats.org/officeDocument/2006/math">
                    <m:r>
                      <a:rPr kumimoji="1" lang="en-US" alt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11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by lowest edge capacity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11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 algn="l">
                  <a:lnSpc>
                    <a:spcPts val="2600"/>
                  </a:lnSpc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kumimoji="1" lang="en-US" altLang="en-US" sz="1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  <m:r>
                          <a:rPr kumimoji="1" lang="en-US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/2</m:t>
                        </m:r>
                      </m:e>
                    </m:d>
                  </m:oMath>
                </a14:m>
                <a:endParaRPr kumimoji="1" lang="en-US" altLang="en-US" sz="11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17C0E-55B9-4E8C-8FC9-35743E9F8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4183122"/>
                <a:ext cx="4413454" cy="2041649"/>
              </a:xfrm>
              <a:prstGeom prst="rect">
                <a:avLst/>
              </a:prstGeom>
              <a:blipFill>
                <a:blip r:embed="rId4"/>
                <a:stretch>
                  <a:fillRect l="-689" b="-8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444720" y="652320"/>
              <a:ext cx="2309040" cy="1852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0760" y="637920"/>
                <a:ext cx="2322360" cy="18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86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185624"/>
            <a:ext cx="7772400" cy="3023984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Strongly polynomial:</a:t>
            </a:r>
            <a:r>
              <a:rPr lang="en-US" altLang="en-US" sz="3600" dirty="0">
                <a:solidFill>
                  <a:schemeClr val="accent6"/>
                </a:solidFill>
              </a:rPr>
              <a:t/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Edmonds-Karp Algorithm</a:t>
            </a: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Question: Can we pick better paths to augment?</a:t>
            </a:r>
            <a:b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kumimoji="0" lang="en-US" sz="3600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FB60E-17AB-46D0-B0F5-409E325CAC1C}"/>
              </a:ext>
            </a:extLst>
          </p:cNvPr>
          <p:cNvSpPr txBox="1"/>
          <p:nvPr/>
        </p:nvSpPr>
        <p:spPr>
          <a:xfrm>
            <a:off x="1170432" y="4513478"/>
            <a:ext cx="706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Idea: Shortest Path!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Use a </a:t>
                </a:r>
                <a:r>
                  <a:rPr lang="en-US" altLang="en-US" sz="2400" dirty="0">
                    <a:solidFill>
                      <a:schemeClr val="accent6"/>
                    </a:solidFill>
                  </a:rPr>
                  <a:t>shortest</a:t>
                </a:r>
                <a:r>
                  <a:rPr lang="en-US" altLang="en-US" sz="2400" dirty="0"/>
                  <a:t> augmenting path </a:t>
                </a:r>
                <a:br>
                  <a:rPr lang="en-US" altLang="en-US" sz="2400" dirty="0"/>
                </a:br>
                <a:r>
                  <a:rPr lang="en-US" altLang="en-US" sz="2000" dirty="0"/>
                  <a:t>(via Breadth First Search in residual graph)</a:t>
                </a:r>
              </a:p>
              <a:p>
                <a:pPr eaLnBrk="1" hangingPunct="1"/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Lemma: 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be a flow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 shortest augmenting path.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Then no vertex is closer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after augmentation along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Proof: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Augmentation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only</a:t>
                </a:r>
              </a:p>
              <a:p>
                <a:pPr eaLnBrk="1" hangingPunct="1"/>
                <a:r>
                  <a:rPr lang="en-US" altLang="en-US" sz="2000" dirty="0">
                    <a:solidFill>
                      <a:schemeClr val="tx1"/>
                    </a:solidFill>
                  </a:rPr>
                  <a:t>deletes forward edges</a:t>
                </a:r>
              </a:p>
              <a:p>
                <a:pPr lvl="1" eaLnBrk="1" hangingPunct="1"/>
                <a:r>
                  <a:rPr lang="en-US" altLang="en-US" sz="1600" dirty="0">
                    <a:solidFill>
                      <a:schemeClr val="tx1"/>
                    </a:solidFill>
                  </a:rPr>
                  <a:t>no new (hence no shorter) path created</a:t>
                </a:r>
              </a:p>
              <a:p>
                <a:pPr eaLnBrk="1" hangingPunct="1"/>
                <a:r>
                  <a:rPr lang="en-US" altLang="en-US" sz="2000" dirty="0">
                    <a:solidFill>
                      <a:schemeClr val="tx1"/>
                    </a:solidFill>
                  </a:rPr>
                  <a:t>adds back edges that go to previous vertices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 eaLnBrk="1" hangingPunct="1"/>
                <a:r>
                  <a:rPr lang="en-US" altLang="en-US" sz="1600" dirty="0">
                    <a:solidFill>
                      <a:schemeClr val="tx1"/>
                    </a:solidFill>
                  </a:rPr>
                  <a:t>BFS is unchanged, since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</a:rPr>
                  <a:t> visited before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</a:rPr>
                  <a:t> examined</a:t>
                </a:r>
              </a:p>
              <a:p>
                <a:pPr marL="0" indent="0" eaLnBrk="1" hangingPunct="1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1111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A6B7ED7-19F9-4A32-921E-9C1E5EED2D39}"/>
              </a:ext>
            </a:extLst>
          </p:cNvPr>
          <p:cNvGrpSpPr>
            <a:grpSpLocks/>
          </p:cNvGrpSpPr>
          <p:nvPr/>
        </p:nvGrpSpPr>
        <p:grpSpPr bwMode="auto">
          <a:xfrm>
            <a:off x="5461471" y="3520781"/>
            <a:ext cx="3419475" cy="1371600"/>
            <a:chOff x="3600" y="3120"/>
            <a:chExt cx="2154" cy="864"/>
          </a:xfrm>
        </p:grpSpPr>
        <p:sp>
          <p:nvSpPr>
            <p:cNvPr id="114" name="Line 5">
              <a:extLst>
                <a:ext uri="{FF2B5EF4-FFF2-40B4-BE49-F238E27FC236}">
                  <a16:creationId xmlns:a16="http://schemas.microsoft.com/office/drawing/2014/main" id="{588A5940-B1AC-4B41-BF10-F854CA174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5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6">
              <a:extLst>
                <a:ext uri="{FF2B5EF4-FFF2-40B4-BE49-F238E27FC236}">
                  <a16:creationId xmlns:a16="http://schemas.microsoft.com/office/drawing/2014/main" id="{91228EA4-0D22-48A3-86BA-77A44F469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924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">
              <a:extLst>
                <a:ext uri="{FF2B5EF4-FFF2-40B4-BE49-F238E27FC236}">
                  <a16:creationId xmlns:a16="http://schemas.microsoft.com/office/drawing/2014/main" id="{EFDE17B5-2A81-4616-A021-D171C1AFF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1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D677B1E-8824-4B50-B3B2-B5EDB2406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12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4A42E91-5954-4009-90FF-9A386A047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v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5D68233-A49F-40CB-B3A9-A078F25F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</a:p>
          </p:txBody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11C23A4C-E545-485B-9D9F-7B42524F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3216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3440A836-7754-42FE-A5A0-FD4E4EB8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60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F2D68874-344F-414E-B188-56BA4EF98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52"/>
              <a:ext cx="219" cy="288"/>
            </a:xfrm>
            <a:custGeom>
              <a:avLst/>
              <a:gdLst>
                <a:gd name="T0" fmla="*/ 192 w 219"/>
                <a:gd name="T1" fmla="*/ 288 h 288"/>
                <a:gd name="T2" fmla="*/ 187 w 219"/>
                <a:gd name="T3" fmla="*/ 97 h 288"/>
                <a:gd name="T4" fmla="*/ 0 w 219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288">
                  <a:moveTo>
                    <a:pt x="192" y="288"/>
                  </a:moveTo>
                  <a:cubicBezTo>
                    <a:pt x="191" y="256"/>
                    <a:pt x="219" y="145"/>
                    <a:pt x="187" y="97"/>
                  </a:cubicBezTo>
                  <a:cubicBezTo>
                    <a:pt x="155" y="49"/>
                    <a:pt x="39" y="2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3" name="Text Box 14">
              <a:extLst>
                <a:ext uri="{FF2B5EF4-FFF2-40B4-BE49-F238E27FC236}">
                  <a16:creationId xmlns:a16="http://schemas.microsoft.com/office/drawing/2014/main" id="{AB2232B9-EF64-46D8-9F85-F2AFD39D8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3552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400">
                  <a:solidFill>
                    <a:schemeClr val="accent6"/>
                  </a:solidFill>
                </a:rPr>
                <a:t>a back edge</a:t>
              </a:r>
            </a:p>
          </p:txBody>
        </p:sp>
        <p:sp>
          <p:nvSpPr>
            <p:cNvPr id="124" name="Line 15">
              <a:extLst>
                <a:ext uri="{FF2B5EF4-FFF2-40B4-BE49-F238E27FC236}">
                  <a16:creationId xmlns:a16="http://schemas.microsoft.com/office/drawing/2014/main" id="{EDF9DBE8-3F68-470B-84DA-375F985C2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3648"/>
              <a:ext cx="288" cy="0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5" name="Line 16">
              <a:extLst>
                <a:ext uri="{FF2B5EF4-FFF2-40B4-BE49-F238E27FC236}">
                  <a16:creationId xmlns:a16="http://schemas.microsoft.com/office/drawing/2014/main" id="{B6BD6D91-9F2B-4C66-9516-8855D65E1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75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7">
              <a:extLst>
                <a:ext uri="{FF2B5EF4-FFF2-40B4-BE49-F238E27FC236}">
                  <a16:creationId xmlns:a16="http://schemas.microsoft.com/office/drawing/2014/main" id="{CC3D4865-A802-4480-A08D-53E65D2A0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741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76720" y="653760"/>
              <a:ext cx="2745360" cy="424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2320" y="639360"/>
                <a:ext cx="2773440" cy="42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2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08780-1905-40EA-9E4C-194506819C53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5390354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Edmonds-Karp performs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flow augmentations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Proof: 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6"/>
                    </a:solidFill>
                  </a:rPr>
                  <a:t>critical</a:t>
                </a:r>
                <a:r>
                  <a:rPr lang="en-US" altLang="en-US" sz="2400" dirty="0"/>
                  <a:t> for augmenting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400" dirty="0"/>
                  <a:t> if it’s closest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with min residual capacity.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It will disappear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after augmenting along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400" dirty="0"/>
                  <a:t>.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to be critical again,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edge must re-appear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but that will only happen when the distance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has increased by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600" dirty="0"/>
                  <a:t>(next slide)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It won’t be critical again until farther from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so each edge critical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400" dirty="0"/>
                  <a:t> times.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Corollary: </a:t>
                </a:r>
                <a:r>
                  <a:rPr lang="en-US" altLang="en-US" sz="2400" dirty="0"/>
                  <a:t>Total time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53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5390354"/>
              </a:xfrm>
              <a:blipFill>
                <a:blip r:embed="rId3"/>
                <a:stretch>
                  <a:fillRect l="-1118" t="-2149" r="-1192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9680" y="12240"/>
              <a:ext cx="8475480" cy="466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920" y="-1080"/>
                <a:ext cx="8505360" cy="46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637E-DA05-4FCD-9382-9C1776778EF5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38433" name="Freeform 97"/>
          <p:cNvSpPr>
            <a:spLocks/>
          </p:cNvSpPr>
          <p:nvPr/>
        </p:nvSpPr>
        <p:spPr bwMode="auto">
          <a:xfrm>
            <a:off x="1171575" y="4821238"/>
            <a:ext cx="6257925" cy="1001712"/>
          </a:xfrm>
          <a:custGeom>
            <a:avLst/>
            <a:gdLst>
              <a:gd name="T0" fmla="*/ 0 w 3942"/>
              <a:gd name="T1" fmla="*/ 723283689 h 631"/>
              <a:gd name="T2" fmla="*/ 740925938 w 3942"/>
              <a:gd name="T3" fmla="*/ 798888339 h 631"/>
              <a:gd name="T4" fmla="*/ 1088707500 w 3942"/>
              <a:gd name="T5" fmla="*/ 1207153447 h 631"/>
              <a:gd name="T6" fmla="*/ 1844754375 w 3942"/>
              <a:gd name="T7" fmla="*/ 1570055766 h 631"/>
              <a:gd name="T8" fmla="*/ 2147483647 w 3942"/>
              <a:gd name="T9" fmla="*/ 1328120887 h 631"/>
              <a:gd name="T10" fmla="*/ 2147483647 w 3942"/>
              <a:gd name="T11" fmla="*/ 934976708 h 631"/>
              <a:gd name="T12" fmla="*/ 2147483647 w 3942"/>
              <a:gd name="T13" fmla="*/ 587195319 h 631"/>
              <a:gd name="T14" fmla="*/ 2147483647 w 3942"/>
              <a:gd name="T15" fmla="*/ 466227880 h 631"/>
              <a:gd name="T16" fmla="*/ 2147483647 w 3942"/>
              <a:gd name="T17" fmla="*/ 647679039 h 631"/>
              <a:gd name="T18" fmla="*/ 2041326563 w 3942"/>
              <a:gd name="T19" fmla="*/ 572074389 h 631"/>
              <a:gd name="T20" fmla="*/ 2147483647 w 3942"/>
              <a:gd name="T21" fmla="*/ 42841841 h 631"/>
              <a:gd name="T22" fmla="*/ 2147483647 w 3942"/>
              <a:gd name="T23" fmla="*/ 315018580 h 631"/>
              <a:gd name="T24" fmla="*/ 2147483647 w 3942"/>
              <a:gd name="T25" fmla="*/ 783767409 h 631"/>
              <a:gd name="T26" fmla="*/ 2147483647 w 3942"/>
              <a:gd name="T27" fmla="*/ 738404619 h 631"/>
              <a:gd name="T28" fmla="*/ 2147483647 w 3942"/>
              <a:gd name="T29" fmla="*/ 1539813906 h 631"/>
              <a:gd name="T30" fmla="*/ 2147483647 w 3942"/>
              <a:gd name="T31" fmla="*/ 1010581358 h 631"/>
              <a:gd name="T32" fmla="*/ 2147483647 w 3942"/>
              <a:gd name="T33" fmla="*/ 798888339 h 6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42" h="631">
                <a:moveTo>
                  <a:pt x="0" y="287"/>
                </a:moveTo>
                <a:cubicBezTo>
                  <a:pt x="111" y="286"/>
                  <a:pt x="222" y="285"/>
                  <a:pt x="294" y="317"/>
                </a:cubicBezTo>
                <a:cubicBezTo>
                  <a:pt x="366" y="349"/>
                  <a:pt x="359" y="428"/>
                  <a:pt x="432" y="479"/>
                </a:cubicBezTo>
                <a:cubicBezTo>
                  <a:pt x="505" y="530"/>
                  <a:pt x="600" y="615"/>
                  <a:pt x="732" y="623"/>
                </a:cubicBezTo>
                <a:cubicBezTo>
                  <a:pt x="864" y="631"/>
                  <a:pt x="1134" y="569"/>
                  <a:pt x="1224" y="527"/>
                </a:cubicBezTo>
                <a:cubicBezTo>
                  <a:pt x="1314" y="485"/>
                  <a:pt x="1276" y="420"/>
                  <a:pt x="1272" y="371"/>
                </a:cubicBezTo>
                <a:cubicBezTo>
                  <a:pt x="1268" y="322"/>
                  <a:pt x="1232" y="264"/>
                  <a:pt x="1200" y="233"/>
                </a:cubicBezTo>
                <a:cubicBezTo>
                  <a:pt x="1168" y="202"/>
                  <a:pt x="1133" y="181"/>
                  <a:pt x="1080" y="185"/>
                </a:cubicBezTo>
                <a:cubicBezTo>
                  <a:pt x="1027" y="189"/>
                  <a:pt x="927" y="250"/>
                  <a:pt x="882" y="257"/>
                </a:cubicBezTo>
                <a:cubicBezTo>
                  <a:pt x="837" y="264"/>
                  <a:pt x="766" y="267"/>
                  <a:pt x="810" y="227"/>
                </a:cubicBezTo>
                <a:cubicBezTo>
                  <a:pt x="854" y="187"/>
                  <a:pt x="995" y="34"/>
                  <a:pt x="1146" y="17"/>
                </a:cubicBezTo>
                <a:cubicBezTo>
                  <a:pt x="1297" y="0"/>
                  <a:pt x="1557" y="76"/>
                  <a:pt x="1716" y="125"/>
                </a:cubicBezTo>
                <a:cubicBezTo>
                  <a:pt x="1875" y="174"/>
                  <a:pt x="1980" y="283"/>
                  <a:pt x="2100" y="311"/>
                </a:cubicBezTo>
                <a:cubicBezTo>
                  <a:pt x="2220" y="339"/>
                  <a:pt x="2293" y="243"/>
                  <a:pt x="2436" y="293"/>
                </a:cubicBezTo>
                <a:cubicBezTo>
                  <a:pt x="2579" y="343"/>
                  <a:pt x="2747" y="593"/>
                  <a:pt x="2958" y="611"/>
                </a:cubicBezTo>
                <a:cubicBezTo>
                  <a:pt x="3169" y="629"/>
                  <a:pt x="3538" y="450"/>
                  <a:pt x="3702" y="401"/>
                </a:cubicBezTo>
                <a:cubicBezTo>
                  <a:pt x="3866" y="352"/>
                  <a:pt x="3903" y="331"/>
                  <a:pt x="3942" y="317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Distance for bottleneck edges</a:t>
            </a:r>
            <a:endParaRPr lang="en-US" altLang="en-US" sz="3600" baseline="-25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5" name="Text Box 23"/>
              <p:cNvSpPr txBox="1">
                <a:spLocks noChangeArrowheads="1"/>
              </p:cNvSpPr>
              <p:nvPr/>
            </p:nvSpPr>
            <p:spPr bwMode="auto">
              <a:xfrm>
                <a:off x="2974799" y="1373188"/>
                <a:ext cx="2905475" cy="424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Shortest s-t 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en-US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632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799" y="1373188"/>
                <a:ext cx="2905475" cy="424732"/>
              </a:xfrm>
              <a:prstGeom prst="rect">
                <a:avLst/>
              </a:prstGeom>
              <a:blipFill>
                <a:blip r:embed="rId3"/>
                <a:stretch>
                  <a:fillRect l="-1887" t="-7143" b="-1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326" name="Group 43"/>
          <p:cNvGrpSpPr>
            <a:grpSpLocks/>
          </p:cNvGrpSpPr>
          <p:nvPr/>
        </p:nvGrpSpPr>
        <p:grpSpPr bwMode="auto">
          <a:xfrm>
            <a:off x="1219200" y="1773238"/>
            <a:ext cx="6715125" cy="588962"/>
            <a:chOff x="756" y="1231"/>
            <a:chExt cx="4230" cy="371"/>
          </a:xfrm>
        </p:grpSpPr>
        <p:grpSp>
          <p:nvGrpSpPr>
            <p:cNvPr id="56378" name="Group 32"/>
            <p:cNvGrpSpPr>
              <a:grpSpLocks/>
            </p:cNvGrpSpPr>
            <p:nvPr/>
          </p:nvGrpSpPr>
          <p:grpSpPr bwMode="auto">
            <a:xfrm>
              <a:off x="756" y="1404"/>
              <a:ext cx="4230" cy="198"/>
              <a:chOff x="762" y="1164"/>
              <a:chExt cx="4230" cy="198"/>
            </a:xfrm>
          </p:grpSpPr>
          <p:sp>
            <p:nvSpPr>
              <p:cNvPr id="56383" name="Oval 7"/>
              <p:cNvSpPr>
                <a:spLocks noChangeArrowheads="1"/>
              </p:cNvSpPr>
              <p:nvPr/>
            </p:nvSpPr>
            <p:spPr bwMode="auto">
              <a:xfrm>
                <a:off x="2154" y="121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84" name="Oval 8"/>
              <p:cNvSpPr>
                <a:spLocks noChangeArrowheads="1"/>
              </p:cNvSpPr>
              <p:nvPr/>
            </p:nvSpPr>
            <p:spPr bwMode="auto">
              <a:xfrm>
                <a:off x="1662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85" name="Oval 10"/>
              <p:cNvSpPr>
                <a:spLocks noChangeArrowheads="1"/>
              </p:cNvSpPr>
              <p:nvPr/>
            </p:nvSpPr>
            <p:spPr bwMode="auto">
              <a:xfrm>
                <a:off x="762" y="119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86" name="Line 11"/>
              <p:cNvSpPr>
                <a:spLocks noChangeShapeType="1"/>
              </p:cNvSpPr>
              <p:nvPr/>
            </p:nvSpPr>
            <p:spPr bwMode="auto">
              <a:xfrm>
                <a:off x="906" y="1260"/>
                <a:ext cx="258" cy="24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Line 12"/>
              <p:cNvSpPr>
                <a:spLocks noChangeShapeType="1"/>
              </p:cNvSpPr>
              <p:nvPr/>
            </p:nvSpPr>
            <p:spPr bwMode="auto">
              <a:xfrm>
                <a:off x="1362" y="1290"/>
                <a:ext cx="306" cy="12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13"/>
              <p:cNvSpPr>
                <a:spLocks noChangeShapeType="1"/>
              </p:cNvSpPr>
              <p:nvPr/>
            </p:nvSpPr>
            <p:spPr bwMode="auto">
              <a:xfrm flipV="1">
                <a:off x="1824" y="1284"/>
                <a:ext cx="324" cy="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14"/>
              <p:cNvSpPr>
                <a:spLocks noChangeShapeType="1"/>
              </p:cNvSpPr>
              <p:nvPr/>
            </p:nvSpPr>
            <p:spPr bwMode="auto">
              <a:xfrm flipV="1">
                <a:off x="2310" y="1290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19"/>
              <p:cNvSpPr>
                <a:spLocks noChangeShapeType="1"/>
              </p:cNvSpPr>
              <p:nvPr/>
            </p:nvSpPr>
            <p:spPr bwMode="auto">
              <a:xfrm>
                <a:off x="1164" y="1284"/>
                <a:ext cx="192" cy="0"/>
              </a:xfrm>
              <a:prstGeom prst="line">
                <a:avLst/>
              </a:prstGeom>
              <a:noFill/>
              <a:ln w="38100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91" name="Group 28"/>
              <p:cNvGrpSpPr>
                <a:grpSpLocks/>
              </p:cNvGrpSpPr>
              <p:nvPr/>
            </p:nvGrpSpPr>
            <p:grpSpPr bwMode="auto">
              <a:xfrm>
                <a:off x="3306" y="1164"/>
                <a:ext cx="1686" cy="162"/>
                <a:chOff x="2598" y="1194"/>
                <a:chExt cx="1686" cy="162"/>
              </a:xfrm>
            </p:grpSpPr>
            <p:sp>
              <p:nvSpPr>
                <p:cNvPr id="56394" name="Oval 9"/>
                <p:cNvSpPr>
                  <a:spLocks noChangeArrowheads="1"/>
                </p:cNvSpPr>
                <p:nvPr/>
              </p:nvSpPr>
              <p:spPr bwMode="auto">
                <a:xfrm>
                  <a:off x="2598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9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24" y="1284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639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390" y="1260"/>
                  <a:ext cx="432" cy="18"/>
                </a:xfrm>
                <a:prstGeom prst="line">
                  <a:avLst/>
                </a:prstGeom>
                <a:noFill/>
                <a:ln w="38100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97" name="Group 25"/>
                <p:cNvGrpSpPr>
                  <a:grpSpLocks/>
                </p:cNvGrpSpPr>
                <p:nvPr/>
              </p:nvGrpSpPr>
              <p:grpSpPr bwMode="auto">
                <a:xfrm>
                  <a:off x="3840" y="1194"/>
                  <a:ext cx="444" cy="144"/>
                  <a:chOff x="3354" y="1206"/>
                  <a:chExt cx="444" cy="144"/>
                </a:xfrm>
              </p:grpSpPr>
              <p:sp>
                <p:nvSpPr>
                  <p:cNvPr id="5640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40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9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90" y="1272"/>
                  <a:ext cx="462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9" name="Oval 27"/>
                <p:cNvSpPr>
                  <a:spLocks noChangeArrowheads="1"/>
                </p:cNvSpPr>
                <p:nvPr/>
              </p:nvSpPr>
              <p:spPr bwMode="auto">
                <a:xfrm>
                  <a:off x="3030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92" name="Line 29"/>
              <p:cNvSpPr>
                <a:spLocks noChangeShapeType="1"/>
              </p:cNvSpPr>
              <p:nvPr/>
            </p:nvSpPr>
            <p:spPr bwMode="auto">
              <a:xfrm flipV="1">
                <a:off x="3024" y="1272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30"/>
              <p:cNvSpPr>
                <a:spLocks noChangeShapeType="1"/>
              </p:cNvSpPr>
              <p:nvPr/>
            </p:nvSpPr>
            <p:spPr bwMode="auto">
              <a:xfrm flipV="1">
                <a:off x="2592" y="1278"/>
                <a:ext cx="414" cy="12"/>
              </a:xfrm>
              <a:prstGeom prst="line">
                <a:avLst/>
              </a:prstGeom>
              <a:noFill/>
              <a:ln w="38100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79" name="Text Box 31"/>
            <p:cNvSpPr txBox="1">
              <a:spLocks noChangeArrowheads="1"/>
            </p:cNvSpPr>
            <p:nvPr/>
          </p:nvSpPr>
          <p:spPr bwMode="auto">
            <a:xfrm>
              <a:off x="1834" y="1243"/>
              <a:ext cx="274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56380" name="Text Box 33"/>
            <p:cNvSpPr txBox="1">
              <a:spLocks noChangeArrowheads="1"/>
            </p:cNvSpPr>
            <p:nvPr/>
          </p:nvSpPr>
          <p:spPr bwMode="auto">
            <a:xfrm>
              <a:off x="3434" y="1231"/>
              <a:ext cx="27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6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6"/>
                  </a:solidFill>
                </a:rPr>
                <a:t>P</a:t>
              </a:r>
            </a:p>
          </p:txBody>
        </p:sp>
        <p:sp>
          <p:nvSpPr>
            <p:cNvPr id="56381" name="Text Box 34"/>
            <p:cNvSpPr txBox="1">
              <a:spLocks noChangeArrowheads="1"/>
            </p:cNvSpPr>
            <p:nvPr/>
          </p:nvSpPr>
          <p:spPr bwMode="auto">
            <a:xfrm>
              <a:off x="804" y="1237"/>
              <a:ext cx="367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  <p:sp>
          <p:nvSpPr>
            <p:cNvPr id="56382" name="Text Box 40"/>
            <p:cNvSpPr txBox="1">
              <a:spLocks noChangeArrowheads="1"/>
            </p:cNvSpPr>
            <p:nvPr/>
          </p:nvSpPr>
          <p:spPr bwMode="auto">
            <a:xfrm>
              <a:off x="1332" y="1291"/>
              <a:ext cx="367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</p:grp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2014756" y="2408238"/>
            <a:ext cx="1994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6"/>
                </a:solidFill>
              </a:rPr>
              <a:t>bottleneck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8378" name="Text Box 42"/>
              <p:cNvSpPr txBox="1">
                <a:spLocks noChangeArrowheads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since this is a shortest path</a:t>
                </a:r>
              </a:p>
            </p:txBody>
          </p:sp>
        </mc:Choice>
        <mc:Fallback xmlns="">
          <p:sp>
            <p:nvSpPr>
              <p:cNvPr id="10383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blipFill>
                <a:blip r:embed="rId4"/>
                <a:stretch>
                  <a:fillRect t="-5479" r="-418" b="-1506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405" name="Text Box 69"/>
              <p:cNvSpPr txBox="1">
                <a:spLocks noChangeArrowheads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tx1"/>
                    </a:solidFill>
                  </a:rPr>
                  <a:t>After augmenting along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840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blipFill>
                <a:blip r:embed="rId5"/>
                <a:stretch>
                  <a:fillRect l="-1383" t="-5634" b="-1971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35" name="Group 99"/>
          <p:cNvGrpSpPr>
            <a:grpSpLocks/>
          </p:cNvGrpSpPr>
          <p:nvPr/>
        </p:nvGrpSpPr>
        <p:grpSpPr bwMode="auto">
          <a:xfrm>
            <a:off x="1047750" y="3306763"/>
            <a:ext cx="6715125" cy="608012"/>
            <a:chOff x="684" y="2395"/>
            <a:chExt cx="4230" cy="383"/>
          </a:xfrm>
        </p:grpSpPr>
        <p:grpSp>
          <p:nvGrpSpPr>
            <p:cNvPr id="56354" name="Group 98"/>
            <p:cNvGrpSpPr>
              <a:grpSpLocks/>
            </p:cNvGrpSpPr>
            <p:nvPr/>
          </p:nvGrpSpPr>
          <p:grpSpPr bwMode="auto">
            <a:xfrm>
              <a:off x="760" y="2395"/>
              <a:ext cx="826" cy="304"/>
              <a:chOff x="760" y="2443"/>
              <a:chExt cx="826" cy="304"/>
            </a:xfrm>
          </p:grpSpPr>
          <p:sp>
            <p:nvSpPr>
              <p:cNvPr id="56376" name="Text Box 67"/>
              <p:cNvSpPr txBox="1">
                <a:spLocks noChangeArrowheads="1"/>
              </p:cNvSpPr>
              <p:nvPr/>
            </p:nvSpPr>
            <p:spPr bwMode="auto">
              <a:xfrm>
                <a:off x="760" y="2443"/>
                <a:ext cx="298" cy="2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  <p:sp>
            <p:nvSpPr>
              <p:cNvPr id="56377" name="Text Box 68"/>
              <p:cNvSpPr txBox="1">
                <a:spLocks noChangeArrowheads="1"/>
              </p:cNvSpPr>
              <p:nvPr/>
            </p:nvSpPr>
            <p:spPr bwMode="auto">
              <a:xfrm>
                <a:off x="1288" y="2497"/>
                <a:ext cx="298" cy="2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 dirty="0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56355" name="Group 75"/>
            <p:cNvGrpSpPr>
              <a:grpSpLocks/>
            </p:cNvGrpSpPr>
            <p:nvPr/>
          </p:nvGrpSpPr>
          <p:grpSpPr bwMode="auto">
            <a:xfrm>
              <a:off x="684" y="2508"/>
              <a:ext cx="4230" cy="270"/>
              <a:chOff x="690" y="2538"/>
              <a:chExt cx="4230" cy="270"/>
            </a:xfrm>
          </p:grpSpPr>
          <p:grpSp>
            <p:nvGrpSpPr>
              <p:cNvPr id="56356" name="Group 74"/>
              <p:cNvGrpSpPr>
                <a:grpSpLocks/>
              </p:cNvGrpSpPr>
              <p:nvPr/>
            </p:nvGrpSpPr>
            <p:grpSpPr bwMode="auto">
              <a:xfrm>
                <a:off x="690" y="2610"/>
                <a:ext cx="4230" cy="198"/>
                <a:chOff x="678" y="2610"/>
                <a:chExt cx="4230" cy="198"/>
              </a:xfrm>
            </p:grpSpPr>
            <p:sp>
              <p:nvSpPr>
                <p:cNvPr id="56359" name="Oval 46"/>
                <p:cNvSpPr>
                  <a:spLocks noChangeArrowheads="1"/>
                </p:cNvSpPr>
                <p:nvPr/>
              </p:nvSpPr>
              <p:spPr bwMode="auto">
                <a:xfrm>
                  <a:off x="2070" y="266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v</a:t>
                  </a:r>
                </a:p>
              </p:txBody>
            </p:sp>
            <p:sp>
              <p:nvSpPr>
                <p:cNvPr id="56360" name="Oval 47"/>
                <p:cNvSpPr>
                  <a:spLocks noChangeArrowheads="1"/>
                </p:cNvSpPr>
                <p:nvPr/>
              </p:nvSpPr>
              <p:spPr bwMode="auto">
                <a:xfrm>
                  <a:off x="1578" y="265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u</a:t>
                  </a:r>
                </a:p>
              </p:txBody>
            </p:sp>
            <p:sp>
              <p:nvSpPr>
                <p:cNvPr id="56361" name="Oval 48"/>
                <p:cNvSpPr>
                  <a:spLocks noChangeArrowheads="1"/>
                </p:cNvSpPr>
                <p:nvPr/>
              </p:nvSpPr>
              <p:spPr bwMode="auto">
                <a:xfrm>
                  <a:off x="678" y="264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 dirty="0"/>
                    <a:t>s</a:t>
                  </a:r>
                </a:p>
              </p:txBody>
            </p:sp>
            <p:sp>
              <p:nvSpPr>
                <p:cNvPr id="56362" name="Line 49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258" cy="24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3" name="Line 50"/>
                <p:cNvSpPr>
                  <a:spLocks noChangeShapeType="1"/>
                </p:cNvSpPr>
                <p:nvPr/>
              </p:nvSpPr>
              <p:spPr bwMode="auto">
                <a:xfrm>
                  <a:off x="1278" y="2736"/>
                  <a:ext cx="306" cy="12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26" y="2736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5" name="Line 53"/>
                <p:cNvSpPr>
                  <a:spLocks noChangeShapeType="1"/>
                </p:cNvSpPr>
                <p:nvPr/>
              </p:nvSpPr>
              <p:spPr bwMode="auto">
                <a:xfrm>
                  <a:off x="1080" y="2730"/>
                  <a:ext cx="192" cy="0"/>
                </a:xfrm>
                <a:prstGeom prst="line">
                  <a:avLst/>
                </a:prstGeom>
                <a:noFill/>
                <a:ln w="38100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366" name="Group 73"/>
                <p:cNvGrpSpPr>
                  <a:grpSpLocks/>
                </p:cNvGrpSpPr>
                <p:nvPr/>
              </p:nvGrpSpPr>
              <p:grpSpPr bwMode="auto">
                <a:xfrm>
                  <a:off x="3222" y="2610"/>
                  <a:ext cx="1686" cy="162"/>
                  <a:chOff x="3222" y="2610"/>
                  <a:chExt cx="1686" cy="162"/>
                </a:xfrm>
              </p:grpSpPr>
              <p:sp>
                <p:nvSpPr>
                  <p:cNvPr id="5636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x</a:t>
                    </a:r>
                  </a:p>
                </p:txBody>
              </p:sp>
              <p:sp>
                <p:nvSpPr>
                  <p:cNvPr id="56370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2676"/>
                    <a:ext cx="432" cy="18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accent6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63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64" y="2610"/>
                    <a:ext cx="444" cy="144"/>
                    <a:chOff x="3354" y="1206"/>
                    <a:chExt cx="444" cy="144"/>
                  </a:xfrm>
                </p:grpSpPr>
                <p:sp>
                  <p:nvSpPr>
                    <p:cNvPr id="5637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206"/>
                      <a:ext cx="144" cy="144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chemeClr val="accent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800"/>
                        <a:t>t</a:t>
                      </a:r>
                    </a:p>
                  </p:txBody>
                </p:sp>
                <p:sp>
                  <p:nvSpPr>
                    <p:cNvPr id="56375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54" y="1272"/>
                      <a:ext cx="300" cy="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6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372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688"/>
                    <a:ext cx="462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7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w</a:t>
                    </a:r>
                  </a:p>
                </p:txBody>
              </p:sp>
            </p:grpSp>
            <p:sp>
              <p:nvSpPr>
                <p:cNvPr id="563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940" y="2718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508" y="2724"/>
                  <a:ext cx="414" cy="12"/>
                </a:xfrm>
                <a:prstGeom prst="line">
                  <a:avLst/>
                </a:prstGeom>
                <a:noFill/>
                <a:ln w="38100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357" name="Freeform 70"/>
              <p:cNvSpPr>
                <a:spLocks/>
              </p:cNvSpPr>
              <p:nvPr/>
            </p:nvSpPr>
            <p:spPr bwMode="auto">
              <a:xfrm>
                <a:off x="1722" y="2616"/>
                <a:ext cx="354" cy="72"/>
              </a:xfrm>
              <a:custGeom>
                <a:avLst/>
                <a:gdLst>
                  <a:gd name="T0" fmla="*/ 354 w 354"/>
                  <a:gd name="T1" fmla="*/ 72 h 72"/>
                  <a:gd name="T2" fmla="*/ 192 w 354"/>
                  <a:gd name="T3" fmla="*/ 0 h 72"/>
                  <a:gd name="T4" fmla="*/ 0 w 35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58" name="Freeform 71"/>
              <p:cNvSpPr>
                <a:spLocks/>
              </p:cNvSpPr>
              <p:nvPr/>
            </p:nvSpPr>
            <p:spPr bwMode="auto">
              <a:xfrm>
                <a:off x="3330" y="2538"/>
                <a:ext cx="354" cy="114"/>
              </a:xfrm>
              <a:custGeom>
                <a:avLst/>
                <a:gdLst>
                  <a:gd name="T0" fmla="*/ 354 w 354"/>
                  <a:gd name="T1" fmla="*/ 181 h 72"/>
                  <a:gd name="T2" fmla="*/ 192 w 354"/>
                  <a:gd name="T3" fmla="*/ 0 h 72"/>
                  <a:gd name="T4" fmla="*/ 0 w 354"/>
                  <a:gd name="T5" fmla="*/ 18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08" name="Text Box 72"/>
              <p:cNvSpPr txBox="1">
                <a:spLocks noChangeArrowheads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to be bottleneck again for some flow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840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blipFill>
                <a:blip r:embed="rId6"/>
                <a:stretch>
                  <a:fillRect l="-533" t="-4348" b="-2318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12" name="Group 76"/>
          <p:cNvGrpSpPr>
            <a:grpSpLocks/>
          </p:cNvGrpSpPr>
          <p:nvPr/>
        </p:nvGrpSpPr>
        <p:grpSpPr bwMode="auto">
          <a:xfrm>
            <a:off x="942975" y="5029200"/>
            <a:ext cx="6715125" cy="428625"/>
            <a:chOff x="690" y="2538"/>
            <a:chExt cx="4230" cy="270"/>
          </a:xfrm>
        </p:grpSpPr>
        <p:grpSp>
          <p:nvGrpSpPr>
            <p:cNvPr id="56334" name="Group 77"/>
            <p:cNvGrpSpPr>
              <a:grpSpLocks/>
            </p:cNvGrpSpPr>
            <p:nvPr/>
          </p:nvGrpSpPr>
          <p:grpSpPr bwMode="auto">
            <a:xfrm>
              <a:off x="690" y="2610"/>
              <a:ext cx="4230" cy="198"/>
              <a:chOff x="678" y="2610"/>
              <a:chExt cx="4230" cy="198"/>
            </a:xfrm>
          </p:grpSpPr>
          <p:sp>
            <p:nvSpPr>
              <p:cNvPr id="56337" name="Oval 78"/>
              <p:cNvSpPr>
                <a:spLocks noChangeArrowheads="1"/>
              </p:cNvSpPr>
              <p:nvPr/>
            </p:nvSpPr>
            <p:spPr bwMode="auto">
              <a:xfrm>
                <a:off x="2070" y="266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38" name="Oval 79"/>
              <p:cNvSpPr>
                <a:spLocks noChangeArrowheads="1"/>
              </p:cNvSpPr>
              <p:nvPr/>
            </p:nvSpPr>
            <p:spPr bwMode="auto">
              <a:xfrm>
                <a:off x="1578" y="265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39" name="Oval 80"/>
              <p:cNvSpPr>
                <a:spLocks noChangeArrowheads="1"/>
              </p:cNvSpPr>
              <p:nvPr/>
            </p:nvSpPr>
            <p:spPr bwMode="auto">
              <a:xfrm>
                <a:off x="678" y="2640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dirty="0"/>
                  <a:t>s</a:t>
                </a:r>
              </a:p>
            </p:txBody>
          </p:sp>
          <p:sp>
            <p:nvSpPr>
              <p:cNvPr id="56340" name="Line 81"/>
              <p:cNvSpPr>
                <a:spLocks noChangeShapeType="1"/>
              </p:cNvSpPr>
              <p:nvPr/>
            </p:nvSpPr>
            <p:spPr bwMode="auto">
              <a:xfrm>
                <a:off x="822" y="2706"/>
                <a:ext cx="258" cy="24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Line 82"/>
              <p:cNvSpPr>
                <a:spLocks noChangeShapeType="1"/>
              </p:cNvSpPr>
              <p:nvPr/>
            </p:nvSpPr>
            <p:spPr bwMode="auto">
              <a:xfrm>
                <a:off x="1278" y="2736"/>
                <a:ext cx="306" cy="12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2" name="Line 83"/>
              <p:cNvSpPr>
                <a:spLocks noChangeShapeType="1"/>
              </p:cNvSpPr>
              <p:nvPr/>
            </p:nvSpPr>
            <p:spPr bwMode="auto">
              <a:xfrm flipV="1">
                <a:off x="2226" y="2736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3" name="Line 84"/>
              <p:cNvSpPr>
                <a:spLocks noChangeShapeType="1"/>
              </p:cNvSpPr>
              <p:nvPr/>
            </p:nvSpPr>
            <p:spPr bwMode="auto">
              <a:xfrm>
                <a:off x="1080" y="2730"/>
                <a:ext cx="192" cy="0"/>
              </a:xfrm>
              <a:prstGeom prst="line">
                <a:avLst/>
              </a:prstGeom>
              <a:noFill/>
              <a:ln w="28575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44" name="Group 85"/>
              <p:cNvGrpSpPr>
                <a:grpSpLocks/>
              </p:cNvGrpSpPr>
              <p:nvPr/>
            </p:nvGrpSpPr>
            <p:grpSpPr bwMode="auto">
              <a:xfrm>
                <a:off x="3222" y="2610"/>
                <a:ext cx="1686" cy="162"/>
                <a:chOff x="3222" y="2610"/>
                <a:chExt cx="1686" cy="162"/>
              </a:xfrm>
            </p:grpSpPr>
            <p:sp>
              <p:nvSpPr>
                <p:cNvPr id="56347" name="Oval 86"/>
                <p:cNvSpPr>
                  <a:spLocks noChangeArrowheads="1"/>
                </p:cNvSpPr>
                <p:nvPr/>
              </p:nvSpPr>
              <p:spPr bwMode="auto">
                <a:xfrm>
                  <a:off x="3222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4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014" y="2676"/>
                  <a:ext cx="432" cy="18"/>
                </a:xfrm>
                <a:prstGeom prst="line">
                  <a:avLst/>
                </a:prstGeom>
                <a:noFill/>
                <a:ln w="28575" cap="rnd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49" name="Group 88"/>
                <p:cNvGrpSpPr>
                  <a:grpSpLocks/>
                </p:cNvGrpSpPr>
                <p:nvPr/>
              </p:nvGrpSpPr>
              <p:grpSpPr bwMode="auto">
                <a:xfrm>
                  <a:off x="4464" y="2610"/>
                  <a:ext cx="444" cy="144"/>
                  <a:chOff x="3354" y="1206"/>
                  <a:chExt cx="444" cy="144"/>
                </a:xfrm>
              </p:grpSpPr>
              <p:sp>
                <p:nvSpPr>
                  <p:cNvPr id="5635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28575">
                    <a:solidFill>
                      <a:schemeClr val="accent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35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14" y="2688"/>
                  <a:ext cx="462" cy="6"/>
                </a:xfrm>
                <a:prstGeom prst="line">
                  <a:avLst/>
                </a:prstGeom>
                <a:noFill/>
                <a:ln w="28575">
                  <a:solidFill>
                    <a:schemeClr val="accent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1" name="Oval 92"/>
                <p:cNvSpPr>
                  <a:spLocks noChangeArrowheads="1"/>
                </p:cNvSpPr>
                <p:nvPr/>
              </p:nvSpPr>
              <p:spPr bwMode="auto">
                <a:xfrm>
                  <a:off x="3654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45" name="Line 93"/>
              <p:cNvSpPr>
                <a:spLocks noChangeShapeType="1"/>
              </p:cNvSpPr>
              <p:nvPr/>
            </p:nvSpPr>
            <p:spPr bwMode="auto">
              <a:xfrm flipV="1">
                <a:off x="2940" y="2718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6" name="Line 94"/>
              <p:cNvSpPr>
                <a:spLocks noChangeShapeType="1"/>
              </p:cNvSpPr>
              <p:nvPr/>
            </p:nvSpPr>
            <p:spPr bwMode="auto">
              <a:xfrm flipV="1">
                <a:off x="2508" y="2724"/>
                <a:ext cx="414" cy="12"/>
              </a:xfrm>
              <a:prstGeom prst="line">
                <a:avLst/>
              </a:prstGeom>
              <a:noFill/>
              <a:ln w="28575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35" name="Freeform 95"/>
            <p:cNvSpPr>
              <a:spLocks/>
            </p:cNvSpPr>
            <p:nvPr/>
          </p:nvSpPr>
          <p:spPr bwMode="auto">
            <a:xfrm>
              <a:off x="1722" y="2616"/>
              <a:ext cx="354" cy="72"/>
            </a:xfrm>
            <a:custGeom>
              <a:avLst/>
              <a:gdLst>
                <a:gd name="T0" fmla="*/ 354 w 354"/>
                <a:gd name="T1" fmla="*/ 72 h 72"/>
                <a:gd name="T2" fmla="*/ 192 w 354"/>
                <a:gd name="T3" fmla="*/ 0 h 72"/>
                <a:gd name="T4" fmla="*/ 0 w 35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6336" name="Freeform 96"/>
            <p:cNvSpPr>
              <a:spLocks/>
            </p:cNvSpPr>
            <p:nvPr/>
          </p:nvSpPr>
          <p:spPr bwMode="auto">
            <a:xfrm>
              <a:off x="3330" y="2538"/>
              <a:ext cx="354" cy="114"/>
            </a:xfrm>
            <a:custGeom>
              <a:avLst/>
              <a:gdLst>
                <a:gd name="T0" fmla="*/ 354 w 354"/>
                <a:gd name="T1" fmla="*/ 181 h 72"/>
                <a:gd name="T2" fmla="*/ 192 w 354"/>
                <a:gd name="T3" fmla="*/ 0 h 72"/>
                <a:gd name="T4" fmla="*/ 0 w 354"/>
                <a:gd name="T5" fmla="*/ 181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36" name="Text Box 100"/>
              <p:cNvSpPr txBox="1">
                <a:spLocks noChangeArrowheads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+1≥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8436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/>
                  <a:t>be the distance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blipFill>
                <a:blip r:embed="rId8"/>
                <a:stretch>
                  <a:fillRect l="-806" t="-8571" r="-69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178280" y="1061640"/>
              <a:ext cx="7626600" cy="561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0720" y="1047600"/>
                <a:ext cx="7638480" cy="56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433" grpId="0" animBg="1"/>
      <p:bldP spid="1038378" grpId="0" animBg="1"/>
      <p:bldP spid="1038405" grpId="0" animBg="1"/>
      <p:bldP spid="1038408" grpId="0" animBg="1"/>
      <p:bldP spid="10384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185624"/>
            <a:ext cx="7772400" cy="3023984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Faster Strongly polynomial:</a:t>
            </a:r>
            <a:r>
              <a:rPr lang="en-US" altLang="en-US" sz="3600" dirty="0">
                <a:solidFill>
                  <a:schemeClr val="accent6"/>
                </a:solidFill>
              </a:rPr>
              <a:t/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 err="1">
                <a:solidFill>
                  <a:schemeClr val="accent6"/>
                </a:solidFill>
              </a:rPr>
              <a:t>Dinic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Question: What is better than 1 shortest paths?</a:t>
            </a:r>
            <a:b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kumimoji="0" lang="en-US" sz="3600" dirty="0"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B08F1-8E12-4A5D-9F33-9F8AFD1A5257}"/>
              </a:ext>
            </a:extLst>
          </p:cNvPr>
          <p:cNvSpPr txBox="1"/>
          <p:nvPr/>
        </p:nvSpPr>
        <p:spPr>
          <a:xfrm>
            <a:off x="1100937" y="4663387"/>
            <a:ext cx="694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Idea: Multiple Shortest Paths!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0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5128"/>
            <a:ext cx="8229600" cy="48510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Send as many shortest paths as possible at the same time.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C5E3AE-D3D7-4253-BF35-898BF37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1814469"/>
            <a:ext cx="337624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A9939-9CDE-45B0-AA74-7E7536C63129}"/>
                  </a:ext>
                </a:extLst>
              </p:cNvPr>
              <p:cNvSpPr txBox="1"/>
              <p:nvPr/>
            </p:nvSpPr>
            <p:spPr>
              <a:xfrm>
                <a:off x="1854460" y="2308395"/>
                <a:ext cx="701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A9939-9CDE-45B0-AA74-7E7536C63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60" y="2308395"/>
                <a:ext cx="70186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D1869A40-E008-45F2-869A-7FFA0E34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3" y="3508829"/>
            <a:ext cx="31652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477284-246B-4401-A1EB-EC7C6D8C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4" y="5111750"/>
            <a:ext cx="31652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976CB-3B49-4591-A248-1A343E59692D}"/>
                  </a:ext>
                </a:extLst>
              </p:cNvPr>
              <p:cNvSpPr txBox="1"/>
              <p:nvPr/>
            </p:nvSpPr>
            <p:spPr>
              <a:xfrm>
                <a:off x="1854460" y="3994574"/>
                <a:ext cx="70186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9976CB-3B49-4591-A248-1A343E59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60" y="3994574"/>
                <a:ext cx="701863" cy="4247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A0903A8-3F19-48AD-9DD7-7CA27484BDFF}"/>
              </a:ext>
            </a:extLst>
          </p:cNvPr>
          <p:cNvSpPr txBox="1"/>
          <p:nvPr/>
        </p:nvSpPr>
        <p:spPr>
          <a:xfrm>
            <a:off x="892632" y="5443607"/>
            <a:ext cx="192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on forward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E5802F-5B38-427F-9098-EF56035BF1B6}"/>
                  </a:ext>
                </a:extLst>
              </p:cNvPr>
              <p:cNvSpPr txBox="1"/>
              <p:nvPr/>
            </p:nvSpPr>
            <p:spPr>
              <a:xfrm>
                <a:off x="5031672" y="4927995"/>
                <a:ext cx="1843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E5802F-5B38-427F-9098-EF56035B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72" y="4927995"/>
                <a:ext cx="1843628" cy="400110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51000" y="3882960"/>
              <a:ext cx="8694000" cy="2966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120" y="3867840"/>
                <a:ext cx="8717400" cy="29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be some flow.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200" dirty="0"/>
                  <a:t>The level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 is the graph with edges given by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buNone/>
                </a:pPr>
                <a:r>
                  <a:rPr lang="en-US" altLang="en-US" sz="2200" dirty="0"/>
                  <a:t>We call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/>
                  <a:t> is a blocking flow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 if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has no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path.</a:t>
                </a:r>
              </a:p>
              <a:p>
                <a:pPr marL="0" indent="0" eaLnBrk="1" hangingPunct="1">
                  <a:buNone/>
                </a:pPr>
                <a:endParaRPr lang="en-US" altLang="en-US" sz="2200" dirty="0"/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Algorithm: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=0</m:t>
                    </m:r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While there is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path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Compute the level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𝐿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Find a blocking flow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Update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←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𝑓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963" t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68400" y="243000"/>
              <a:ext cx="7936200" cy="277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720" y="234360"/>
                <a:ext cx="7962120" cy="27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5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5128"/>
            <a:ext cx="8229600" cy="48510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Send as many shortest paths as possible at the same time.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C5E3AE-D3D7-4253-BF35-898BF37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1790508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869A40-E008-45F2-869A-7FFA0E34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3465043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477284-246B-4401-A1EB-EC7C6D8C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5139579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7B979AE-D4A5-4E7E-B471-88632E1A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76" y="1798297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FFD4897-9FE2-41A6-9379-4EFF7A58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06" y="3478760"/>
            <a:ext cx="28183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0ED0B6-15C2-4A18-9585-C98A502D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77" y="5139579"/>
            <a:ext cx="295421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428DC82-3EFD-4895-A0BA-F0772619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53" y="1793313"/>
            <a:ext cx="295421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F546C60-4366-4E42-9514-D7DC3803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7" y="3455455"/>
            <a:ext cx="295421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93EDEF6-4530-4EF2-B683-51CE15C0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6" y="5139579"/>
            <a:ext cx="295421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F015F4-4EFE-46D7-BB27-C9F505DC7A20}"/>
              </a:ext>
            </a:extLst>
          </p:cNvPr>
          <p:cNvCxnSpPr/>
          <p:nvPr/>
        </p:nvCxnSpPr>
        <p:spPr bwMode="auto">
          <a:xfrm>
            <a:off x="0" y="3277210"/>
            <a:ext cx="90762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C17833-512B-4789-A93D-794AA0788689}"/>
              </a:ext>
            </a:extLst>
          </p:cNvPr>
          <p:cNvCxnSpPr/>
          <p:nvPr/>
        </p:nvCxnSpPr>
        <p:spPr bwMode="auto">
          <a:xfrm>
            <a:off x="0" y="4952390"/>
            <a:ext cx="9076269" cy="512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64E4F5-072C-4E26-A6AC-30D19F25F9DF}"/>
                  </a:ext>
                </a:extLst>
              </p:cNvPr>
              <p:cNvSpPr txBox="1"/>
              <p:nvPr/>
            </p:nvSpPr>
            <p:spPr>
              <a:xfrm>
                <a:off x="-22058" y="1634413"/>
                <a:ext cx="590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64E4F5-072C-4E26-A6AC-30D19F25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58" y="1634413"/>
                <a:ext cx="59081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6E2B35-B8AF-4CB2-BB2E-42F8715B6276}"/>
                  </a:ext>
                </a:extLst>
              </p:cNvPr>
              <p:cNvSpPr txBox="1"/>
              <p:nvPr/>
            </p:nvSpPr>
            <p:spPr>
              <a:xfrm>
                <a:off x="-22059" y="3293931"/>
                <a:ext cx="59081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6E2B35-B8AF-4CB2-BB2E-42F8715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59" y="3293931"/>
                <a:ext cx="590815" cy="424732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71B14C-DB7E-4367-838F-5507D6AB6DAB}"/>
                  </a:ext>
                </a:extLst>
              </p:cNvPr>
              <p:cNvSpPr txBox="1"/>
              <p:nvPr/>
            </p:nvSpPr>
            <p:spPr>
              <a:xfrm>
                <a:off x="0" y="4987066"/>
                <a:ext cx="59081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71B14C-DB7E-4367-838F-5507D6AB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7066"/>
                <a:ext cx="590815" cy="4247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1496880" y="2105280"/>
              <a:ext cx="4416840" cy="4450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87880" y="2091600"/>
                <a:ext cx="4441680" cy="44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accent6"/>
                </a:solidFill>
              </a:rPr>
              <a:t>Dinic’s</a:t>
            </a:r>
            <a:r>
              <a:rPr lang="en-US" altLang="en-US" sz="3600" dirty="0">
                <a:solidFill>
                  <a:schemeClr val="accent6"/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5308234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Lemma: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increase every iteration.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 (Draft):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If distance doesn’t change, a shortest path on the new graphs must be on the level graph.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But there is no s-t path in the level graph after sending the blocking flow.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Corollary: 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There are at most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iterations.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Proof: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distance is bounded by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and is increased by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every step.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We can find blocking flow in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 time picking path 1 by 1.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Hence, 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Dinic’s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 algorithm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sSup>
                      <m:sSup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  <m:sup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p>
                    </m:sSup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time.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5308234"/>
              </a:xfrm>
              <a:blipFill>
                <a:blip r:embed="rId3"/>
                <a:stretch>
                  <a:fillRect l="-963" t="-804" b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72920" y="264600"/>
              <a:ext cx="2606400" cy="1302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8880" y="258840"/>
                <a:ext cx="2631600" cy="13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4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Link Cut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There are a data structure that supports the following.</a:t>
                </a:r>
              </a:p>
              <a:p>
                <a:pPr eaLnBrk="1" hangingPunct="1"/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make_tree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(): Return a new vertex in a singleton tree.</a:t>
                </a:r>
              </a:p>
              <a:p>
                <a:pPr eaLnBrk="1" hangingPunct="1"/>
                <a:r>
                  <a:rPr kumimoji="1" lang="en-US" altLang="en-US" sz="2200" dirty="0">
                    <a:ea typeface="MS PGothic" panose="020B0600070205080204" pitchFamily="34" charset="-128"/>
                  </a:rPr>
                  <a:t>link(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v,w,x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): Make vertex v a new child of vertex w. Set the edge capacity to x.</a:t>
                </a:r>
              </a:p>
              <a:p>
                <a:pPr eaLnBrk="1" hangingPunct="1"/>
                <a:r>
                  <a:rPr kumimoji="1" lang="en-US" altLang="en-US" sz="2200" dirty="0">
                    <a:ea typeface="MS PGothic" panose="020B0600070205080204" pitchFamily="34" charset="-128"/>
                  </a:rPr>
                  <a:t>cut(v): Delete the edge between v and its parent.</a:t>
                </a:r>
              </a:p>
              <a:p>
                <a:pPr eaLnBrk="1" hangingPunct="1"/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find_root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(v) – Return the root of the tree that contains v.</a:t>
                </a:r>
              </a:p>
              <a:p>
                <a:pPr eaLnBrk="1" hangingPunct="1"/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find_min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(v) – Return the edge with minimum capacity on the v-root path.</a:t>
                </a:r>
              </a:p>
              <a:p>
                <a:pPr eaLnBrk="1" hangingPunct="1"/>
                <a:r>
                  <a:rPr kumimoji="1" lang="en-US" altLang="en-US" sz="2200" dirty="0">
                    <a:ea typeface="MS PGothic" panose="020B0600070205080204" pitchFamily="34" charset="-128"/>
                  </a:rPr>
                  <a:t>subtract(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v,x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) – Subtract x from the capacity on the v-root path.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Furthermore, all steps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With this, we can send a flow in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 in the level graph.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Hence, </a:t>
                </a:r>
                <a:r>
                  <a:rPr kumimoji="1" lang="en-US" altLang="en-US" sz="2200" dirty="0" err="1">
                    <a:ea typeface="MS PGothic" panose="020B0600070205080204" pitchFamily="34" charset="-128"/>
                  </a:rPr>
                  <a:t>Dinic’s</a:t>
                </a:r>
                <a:r>
                  <a:rPr kumimoji="1" lang="en-US" altLang="en-US" sz="2200" dirty="0">
                    <a:ea typeface="MS PGothic" panose="020B0600070205080204" pitchFamily="34" charset="-128"/>
                  </a:rPr>
                  <a:t> algorithm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  <m:func>
                      <m:funcPr>
                        <m:ctrlP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time.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  <a:blipFill>
                <a:blip r:embed="rId3"/>
                <a:stretch>
                  <a:fillRect l="-963" t="-726" r="-667" b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80000" y="147960"/>
              <a:ext cx="7448760" cy="181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600" y="133200"/>
                <a:ext cx="7478640" cy="18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9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185624"/>
            <a:ext cx="7772400" cy="3023984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Can we do it even faster?</a:t>
            </a: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kumimoji="1" lang="en-US" altLang="en-US" sz="3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kumimoji="0" lang="en-US" sz="3600" dirty="0"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79A8E-C5AE-4AE9-B6A5-11FFDBD28F5F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7320" y="1892351"/>
                <a:ext cx="8629359" cy="1820800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Dantzig</m:t>
                    </m:r>
                    <m:r>
                      <m:rPr>
                        <m:nor/>
                      </m:rPr>
                      <a:rPr lang="en-US" sz="2100" dirty="0"/>
                      <m:t> ′51]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Ford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Fulkerson</m:t>
                    </m:r>
                    <m:r>
                      <m:rPr>
                        <m:nor/>
                      </m:rPr>
                      <a:rPr lang="en-US" sz="2100" dirty="0"/>
                      <m:t> ′56]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′70, </m:t>
                    </m:r>
                    <m:r>
                      <m:rPr>
                        <m:nor/>
                      </m:rPr>
                      <a:rPr lang="en-US" sz="2100" dirty="0"/>
                      <m:t>Edmonds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Karp</m:t>
                    </m:r>
                    <m:r>
                      <m:rPr>
                        <m:nor/>
                      </m:rPr>
                      <a:rPr lang="en-US" sz="2100" dirty="0"/>
                      <m:t> ′72]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′70]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Edmonds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Karp</m:t>
                    </m:r>
                    <m:r>
                      <m:rPr>
                        <m:nor/>
                      </m:rPr>
                      <a:rPr lang="en-US" sz="2100" dirty="0"/>
                      <m:t> ′72, 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′73] 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′73, </m:t>
                    </m:r>
                    <m:r>
                      <m:rPr>
                        <m:nor/>
                      </m:rPr>
                      <a:rPr lang="en-US" sz="2100" dirty="0" err="1"/>
                      <m:t>Gabow</m:t>
                    </m:r>
                    <m:r>
                      <m:rPr>
                        <m:nor/>
                      </m:rPr>
                      <a:rPr lang="en-US" sz="2100" dirty="0"/>
                      <m:t> ′85] 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Karzanov</m:t>
                    </m:r>
                    <m:r>
                      <m:rPr>
                        <m:nor/>
                      </m:rPr>
                      <a:rPr lang="en-US" sz="2100" dirty="0"/>
                      <m:t> ′74]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rad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Cherkassky</m:t>
                    </m:r>
                    <m:r>
                      <m:rPr>
                        <m:nor/>
                      </m:rPr>
                      <a:rPr lang="en-US" sz="2100" dirty="0"/>
                      <m:t> ′77]	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Galil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Naamad</m:t>
                    </m:r>
                    <m:r>
                      <m:rPr>
                        <m:nor/>
                      </m:rPr>
                      <a:rPr lang="en-US" sz="2100" dirty="0"/>
                      <m:t> ′80]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Sleator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′83]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Goldberg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′88]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Ahuja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Orlin</m:t>
                    </m:r>
                    <m:r>
                      <m:rPr>
                        <m:nor/>
                      </m:rPr>
                      <a:rPr lang="en-US" sz="2100" dirty="0"/>
                      <m:t> ′89]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21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100" dirty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100" dirty="0">
                                                <a:latin typeface="Cambria Math" panose="02040503050406030204" pitchFamily="18" charset="0"/>
                                              </a:rPr>
                                              <m:t>U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 + 2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Ahuja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Orlin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′89]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Alon</m:t>
                    </m:r>
                    <m:r>
                      <m:rPr>
                        <m:nor/>
                      </m:rPr>
                      <a:rPr lang="en-US" sz="2100" dirty="0"/>
                      <m:t> ′90]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CA" sz="21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Cheriyan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Hagerup</m:t>
                    </m:r>
                    <m:r>
                      <m:rPr>
                        <m:nor/>
                      </m:rPr>
                      <a:rPr lang="en-US" sz="2100" dirty="0"/>
                      <m:t> ′95]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Cheriyan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Hagerup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Mehlhorn</m:t>
                    </m:r>
                    <m:r>
                      <m:rPr>
                        <m:nor/>
                      </m:rPr>
                      <a:rPr lang="en-US" sz="2100" dirty="0"/>
                      <m:t> ′96]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l-GR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l-GR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King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Rao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′92]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unc>
                              <m:func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Phillips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Westbrook</m:t>
                    </m:r>
                    <m:r>
                      <m:rPr>
                        <m:nor/>
                      </m:rPr>
                      <a:rPr lang="en-US" sz="2100" dirty="0"/>
                      <m:t> ′93]</m:t>
                    </m:r>
                  </m:oMath>
                </a14:m>
                <a:endParaRPr lang="en-US" sz="21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d>
                          <m:d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func>
                                      <m:funcPr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den>
                                </m:f>
                              </m:sub>
                            </m:sSub>
                            <m:r>
                              <a:rPr lang="en-CA" sz="21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[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King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Rao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dirty="0" err="1">
                        <a:latin typeface="Cambria Math" panose="02040503050406030204" pitchFamily="18" charset="0"/>
                      </a:rPr>
                      <m:t>Tarjan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′94]</m:t>
                    </m:r>
                  </m:oMath>
                </a14:m>
                <a:endParaRPr lang="en-US" sz="2100" dirty="0"/>
              </a:p>
              <a:p>
                <a:pPr marL="214313" lvl="1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CA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1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CA" sz="21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CA" sz="2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1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  <m:func>
                                  <m:func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sz="21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CA" sz="2100" dirty="0"/>
                  <a:t> </a:t>
                </a:r>
                <a14:m>
                  <m:oMath xmlns:m="http://schemas.openxmlformats.org/officeDocument/2006/math">
                    <m:r>
                      <a:rPr lang="en-CA" sz="21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CA" sz="2100" i="1">
                        <a:latin typeface="Cambria Math" panose="02040503050406030204" pitchFamily="18" charset="0"/>
                      </a:rPr>
                      <m:t>Goldberg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10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ao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′98]</m:t>
                    </m:r>
                  </m:oMath>
                </a14:m>
                <a:endParaRPr lang="en-US" sz="2100" dirty="0"/>
              </a:p>
              <a:p>
                <a:r>
                  <a:rPr lang="en-US" sz="2100" dirty="0"/>
                  <a:t>Previous Best: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1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sz="21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1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100" dirty="0"/>
                  <a:t> [Even-</a:t>
                </a:r>
                <a:r>
                  <a:rPr lang="en-US" sz="2100" dirty="0" err="1"/>
                  <a:t>Tarjan</a:t>
                </a:r>
                <a:r>
                  <a:rPr lang="en-US" sz="2100" dirty="0"/>
                  <a:t> 75, Goldberg-Rao 89]</a:t>
                </a:r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  <a:p>
                <a:pPr>
                  <a:lnSpc>
                    <a:spcPct val="150000"/>
                  </a:lnSpc>
                </a:pPr>
                <a:endParaRPr lang="en-US" sz="2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20" y="1892351"/>
                <a:ext cx="8629359" cy="1820800"/>
              </a:xfrm>
              <a:prstGeom prst="rect">
                <a:avLst/>
              </a:prstGeom>
              <a:blipFill>
                <a:blip r:embed="rId2"/>
                <a:stretch>
                  <a:fillRect l="-494" t="-698997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9322594" cy="100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Runtimes…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0EEB7-44BD-4627-9BF0-76AAB7C4645F}"/>
                  </a:ext>
                </a:extLst>
              </p:cNvPr>
              <p:cNvSpPr txBox="1"/>
              <p:nvPr/>
            </p:nvSpPr>
            <p:spPr>
              <a:xfrm>
                <a:off x="634819" y="1504965"/>
                <a:ext cx="8052955" cy="541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Unfortunately, this slide was made in 2011 (during my undergrad).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Undirected graph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11/3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Christiano</a:t>
                </a:r>
                <a:r>
                  <a:rPr lang="en-US" dirty="0"/>
                  <a:t>-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 err="1"/>
                  <a:t>Madry</a:t>
                </a:r>
                <a:r>
                  <a:rPr lang="en-US" dirty="0"/>
                  <a:t>-Spielman-Teng 2011]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-Rao-Srivastava 2013]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[Sherman 2013, 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</a:t>
                </a:r>
                <a:r>
                  <a:rPr lang="en-US" dirty="0" err="1"/>
                  <a:t>Orecchia</a:t>
                </a:r>
                <a:r>
                  <a:rPr lang="en-US" dirty="0"/>
                  <a:t>-Sidford 2014]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[Sherman 2017]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[Sidford-Tian 2020]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Directed graph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10/7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1/7</m:t>
                        </m:r>
                      </m:sup>
                    </m:sSup>
                  </m:oMath>
                </a14:m>
                <a:r>
                  <a:rPr lang="en-US" dirty="0"/>
                  <a:t> [</a:t>
                </a:r>
                <a:r>
                  <a:rPr lang="en-US" dirty="0" err="1"/>
                  <a:t>Madry</a:t>
                </a:r>
                <a:r>
                  <a:rPr lang="en-US" dirty="0"/>
                  <a:t> 2013, </a:t>
                </a:r>
                <a:r>
                  <a:rPr lang="en-US" dirty="0" err="1"/>
                  <a:t>Madry</a:t>
                </a:r>
                <a:r>
                  <a:rPr lang="en-US" dirty="0"/>
                  <a:t> 2016]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-Sidford 2013]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[Liu-Sidford 2020]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[Liu-Sidford 2020, </a:t>
                </a:r>
                <a:r>
                  <a:rPr lang="en-US" dirty="0" err="1"/>
                  <a:t>Kathuria</a:t>
                </a:r>
                <a:r>
                  <a:rPr lang="en-US" dirty="0"/>
                  <a:t> 2020]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 [Brand-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-Liu-</a:t>
                </a:r>
                <a:r>
                  <a:rPr lang="en-US" dirty="0" err="1"/>
                  <a:t>Saranurak</a:t>
                </a:r>
                <a:r>
                  <a:rPr lang="en-US" dirty="0"/>
                  <a:t>-Sidford-Song-Wang 2021]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3/2−1/328</m:t>
                        </m:r>
                      </m:sup>
                    </m:sSup>
                  </m:oMath>
                </a14:m>
                <a:r>
                  <a:rPr lang="en-US" dirty="0"/>
                  <a:t> [Gao-Liu-Peng 2021]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3/2−1/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[Brand-Gao-</a:t>
                </a:r>
                <a:r>
                  <a:rPr lang="en-US" dirty="0" err="1"/>
                  <a:t>Jambulapati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accent6"/>
                    </a:solidFill>
                  </a:rPr>
                  <a:t>Lee</a:t>
                </a:r>
                <a:r>
                  <a:rPr lang="en-US" dirty="0"/>
                  <a:t>-Liu-Peng-Sidford 2021]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0EEB7-44BD-4627-9BF0-76AAB7C46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19" y="1504965"/>
                <a:ext cx="8052955" cy="5412315"/>
              </a:xfrm>
              <a:prstGeom prst="rect">
                <a:avLst/>
              </a:prstGeom>
              <a:blipFill>
                <a:blip r:embed="rId3"/>
                <a:stretch>
                  <a:fillRect l="-757" t="-563" b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521DF28-B8AA-40EE-AD2E-D690B5582375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55320" y="2035440"/>
              <a:ext cx="1973880" cy="4897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480" y="2020320"/>
                <a:ext cx="2003040" cy="49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1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Shortest Path and Maxflow?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Given an undirected graph with unit capacity and unit length.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What is the relation between shortest path and maxflow?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be the set of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2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flow with value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Shortest path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∈</m:t>
                            </m:r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||</m:t>
                        </m:r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|</m:t>
                            </m:r>
                          </m:e>
                          <m:sub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Maxflow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∈</m:t>
                            </m:r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||</m:t>
                        </m:r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|</m:t>
                            </m:r>
                          </m:e>
                          <m:sub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Solving maxflow via shortest path is like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ℓ</m:t>
                        </m:r>
                      </m:e>
                      <m:sub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problem to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ℓ</m:t>
                        </m:r>
                      </m:e>
                      <m:sub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en-US" sz="2200" dirty="0">
                    <a:ea typeface="MS PGothic" panose="020B0600070205080204" pitchFamily="34" charset="-128"/>
                  </a:rPr>
                  <a:t> problem.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7"/>
                <a:ext cx="8229600" cy="5040431"/>
              </a:xfrm>
              <a:blipFill>
                <a:blip r:embed="rId3"/>
                <a:stretch>
                  <a:fillRect l="-96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97480" y="2790720"/>
              <a:ext cx="7954200" cy="258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080" y="2776680"/>
                <a:ext cx="7984440" cy="26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3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4879561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with integral capacity </a:t>
                </a:r>
                <a14:m>
                  <m:oMath xmlns:m="http://schemas.openxmlformats.org/officeDocument/2006/math">
                    <m:r>
                      <a:rPr kumimoji="1"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0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𝑒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Input size is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𝑈</m:t>
                        </m:r>
                      </m:e>
                    </m:func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We call a runtime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𝑚𝑈</m:t>
                            </m:r>
                          </m:e>
                        </m:d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𝑂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pseudo polynomial.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kumimoji="1"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𝑈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𝑂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weakly polynomial.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  <m:sup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𝑂</m:t>
                        </m:r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strongly polynomial.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Ford Fulkerson takes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d>
                      <m:d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𝑚𝐹</m:t>
                        </m:r>
                      </m:e>
                    </m:d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𝑚𝑛𝑈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 (Pseudo Polynomial).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Dependence on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bad because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can be much larger than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4879561"/>
              </a:xfrm>
              <a:blipFill>
                <a:blip r:embed="rId3"/>
                <a:stretch>
                  <a:fillRect l="-96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5080" y="114120"/>
              <a:ext cx="8369640" cy="388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960" y="101520"/>
                <a:ext cx="8386920" cy="39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9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Shortest Path and Maxflow?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275127"/>
                <a:ext cx="9144000" cy="5040431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Fact: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𝑓</m:t>
                            </m:r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∈</m:t>
                            </m:r>
                            <m:r>
                              <a:rPr kumimoji="1" lang="en-US" alt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||</m:t>
                        </m:r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|</m:t>
                            </m:r>
                          </m:e>
                          <m:sub>
                            <m:r>
                              <a:rPr kumimoji="1" lang="en-US" altLang="en-US" sz="2200" b="0" i="1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can be solved in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func>
                      <m:func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en-US" sz="22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log</m:t>
                        </m:r>
                      </m:fName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</m:func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time.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[Spielman-Teng 2003]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Instead of augmenting using shortest path,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“augment”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ℓ</m:t>
                        </m:r>
                      </m:e>
                      <m:sub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flow.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This gives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ad>
                      <m:radPr>
                        <m:degHide m:val="on"/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radPr>
                      <m:deg/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 algorithm. (2014)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275127"/>
                <a:ext cx="9144000" cy="5040431"/>
              </a:xfrm>
              <a:blipFill>
                <a:blip r:embed="rId3"/>
                <a:stretch>
                  <a:fillRect l="-867" t="-846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3CBDC9-6172-4D71-8697-EBA13DE9F6B8}"/>
              </a:ext>
            </a:extLst>
          </p:cNvPr>
          <p:cNvGrpSpPr/>
          <p:nvPr/>
        </p:nvGrpSpPr>
        <p:grpSpPr>
          <a:xfrm>
            <a:off x="5109017" y="1869956"/>
            <a:ext cx="3446759" cy="3118087"/>
            <a:chOff x="1668379" y="733242"/>
            <a:chExt cx="5502442" cy="49777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8FAADE-5BB8-471F-A249-4761C47B6C7A}"/>
                </a:ext>
              </a:extLst>
            </p:cNvPr>
            <p:cNvSpPr/>
            <p:nvPr/>
          </p:nvSpPr>
          <p:spPr>
            <a:xfrm>
              <a:off x="1668379" y="733242"/>
              <a:ext cx="5502442" cy="49617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A907B8-B23B-415D-962C-200E8E389871}"/>
                </a:ext>
              </a:extLst>
            </p:cNvPr>
            <p:cNvSpPr/>
            <p:nvPr/>
          </p:nvSpPr>
          <p:spPr>
            <a:xfrm>
              <a:off x="1668380" y="733242"/>
              <a:ext cx="5470358" cy="49777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808FD871-EE6F-42E8-A4FE-70A85485A59B}"/>
                </a:ext>
              </a:extLst>
            </p:cNvPr>
            <p:cNvSpPr/>
            <p:nvPr/>
          </p:nvSpPr>
          <p:spPr>
            <a:xfrm>
              <a:off x="1668379" y="733242"/>
              <a:ext cx="5502442" cy="4961705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08720" y="664200"/>
              <a:ext cx="5367960" cy="450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3600" y="650160"/>
                <a:ext cx="5393520" cy="45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6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FontTx/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Every graph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can be approximated by a sparse graph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: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has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edges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𝑐𝑎</m:t>
                    </m:r>
                    <m:sSub>
                      <m:sSub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𝑝</m:t>
                        </m:r>
                      </m:e>
                      <m:sub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𝑆</m:t>
                        </m:r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bar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=(1±</m:t>
                    </m:r>
                    <m:f>
                      <m:f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Pr>
                      <m:num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num>
                      <m:den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den>
                    </m:f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  <m:r>
                      <a:rPr kumimoji="1" lang="en-US" altLang="en-US" sz="2200" i="1" ker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𝑐𝑎</m:t>
                    </m:r>
                    <m:sSub>
                      <m:sSubPr>
                        <m:ctrlPr>
                          <a:rPr kumimoji="1" lang="en-US" altLang="en-US" sz="220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kumimoji="1" lang="en-US" altLang="en-US" sz="2200" i="1" ker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𝐺</m:t>
                            </m:r>
                          </m:e>
                          <m:sup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𝑆</m:t>
                        </m:r>
                        <m:r>
                          <a:rPr kumimoji="1" lang="en-US" altLang="en-US" sz="2200" i="1" ker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kumimoji="1" lang="en-US" altLang="en-US" sz="2200" i="1" ker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barPr>
                          <m:e>
                            <m:r>
                              <a:rPr kumimoji="1" lang="en-US" altLang="en-US" sz="2200" i="1" ker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𝑆</m:t>
                            </m:r>
                          </m:e>
                        </m:bar>
                      </m:e>
                    </m:d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 for all set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𝑆</m:t>
                    </m:r>
                  </m:oMath>
                </a14:m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Using this, one can “find” the augmenting path on the sparse graph.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This gives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sSup>
                      <m:sSup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</m:e>
                      <m:sup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 algorithm. (2020)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  <a:blipFill>
                <a:blip r:embed="rId3"/>
                <a:stretch>
                  <a:fillRect l="-963" t="-726" b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/>
                </a:solidFill>
              </a:rPr>
              <a:t>Approximate Graphs </a:t>
            </a:r>
            <a:br>
              <a:rPr lang="en-US" altLang="en-US" sz="3600" dirty="0">
                <a:solidFill>
                  <a:schemeClr val="accent6"/>
                </a:solidFill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with Sparse Graphs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 descr="The CMU solver: combinatorial multigrid">
            <a:extLst>
              <a:ext uri="{FF2B5EF4-FFF2-40B4-BE49-F238E27FC236}">
                <a16:creationId xmlns:a16="http://schemas.microsoft.com/office/drawing/2014/main" id="{984966AC-0502-4F2F-A237-169A8ED6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0" y="2809853"/>
            <a:ext cx="4896719" cy="24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34960" y="3150360"/>
              <a:ext cx="3907800" cy="218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7400" y="3136320"/>
                <a:ext cx="3929400" cy="22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2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Instead of looking at all vertices all the time, </a:t>
                </a:r>
              </a:p>
              <a:p>
                <a:pPr marL="0" indent="0" eaLnBrk="1" hangingPunct="1">
                  <a:buNone/>
                </a:pPr>
                <a:r>
                  <a:rPr kumimoji="1" lang="en-US" altLang="en-US" sz="2200" kern="0" dirty="0">
                    <a:ea typeface="MS PGothic" panose="020B0600070205080204" pitchFamily="34" charset="-128"/>
                  </a:rPr>
                  <a:t>we can random sample some vertices and shortcut the graph.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kumimoji="1" lang="en-US" altLang="en-US" sz="2200" dirty="0">
                    <a:ea typeface="MS PGothic" panose="020B0600070205080204" pitchFamily="34" charset="-128"/>
                  </a:rPr>
                  <a:t>This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e>
                      <m:sup>
                        <m:r>
                          <a:rPr kumimoji="1" lang="en-US" altLang="en-US" sz="22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3/2−1/58</m:t>
                        </m:r>
                      </m:sup>
                    </m:sSup>
                  </m:oMath>
                </a14:m>
                <a:r>
                  <a:rPr kumimoji="1" lang="en-US" altLang="en-US" sz="2200" b="0" dirty="0">
                    <a:ea typeface="MS PGothic" panose="020B0600070205080204" pitchFamily="34" charset="-128"/>
                  </a:rPr>
                  <a:t> time algorithm. (2022)</a:t>
                </a:r>
              </a:p>
              <a:p>
                <a:pPr marL="0" indent="0" eaLnBrk="1" hangingPunct="1">
                  <a:buNone/>
                </a:pPr>
                <a:endParaRPr kumimoji="1" lang="en-US" altLang="en-US" sz="220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b="0" dirty="0">
                  <a:ea typeface="MS PGothic" panose="020B0600070205080204" pitchFamily="34" charset="-128"/>
                </a:endParaRPr>
              </a:p>
              <a:p>
                <a:pPr marL="0" indent="0" eaLnBrk="1" hangingPunct="1">
                  <a:buNone/>
                </a:pPr>
                <a:endParaRPr kumimoji="1" lang="en-US" altLang="en-US" sz="2200" kern="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9D7B33F-62F8-492A-B747-6572268F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7527"/>
                <a:ext cx="8229600" cy="5040431"/>
              </a:xfrm>
              <a:prstGeom prst="rect">
                <a:avLst/>
              </a:prstGeom>
              <a:blipFill>
                <a:blip r:embed="rId3"/>
                <a:stretch>
                  <a:fillRect l="-96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Creating shortcut in the graph</a:t>
            </a:r>
            <a:endParaRPr lang="en-US" altLang="en-US" sz="36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60618-3C81-4E30-9088-57E039D3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2282205"/>
            <a:ext cx="82391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29D7B33F-62F8-492A-B747-6572268FF75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27527"/>
            <a:ext cx="8229600" cy="50404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kumimoji="1" lang="en-US" altLang="en-US" sz="2200" kern="0" dirty="0">
                <a:ea typeface="MS PGothic" panose="020B0600070205080204" pitchFamily="34" charset="-128"/>
              </a:rPr>
              <a:t>Many graphs in practice has structures.</a:t>
            </a:r>
          </a:p>
          <a:p>
            <a:pPr marL="0" indent="0" eaLnBrk="1" hangingPunct="1">
              <a:buNone/>
            </a:pPr>
            <a:endParaRPr kumimoji="1" lang="en-US" altLang="en-US" sz="2200" b="0" kern="0" dirty="0"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kumimoji="1" lang="en-US" altLang="en-US" sz="2200" b="0" kern="0" dirty="0">
                <a:ea typeface="MS PGothic" panose="020B0600070205080204" pitchFamily="34" charset="-128"/>
              </a:rPr>
              <a:t>One </a:t>
            </a:r>
            <a:r>
              <a:rPr kumimoji="1" lang="en-US" altLang="en-US" sz="2200" kern="0" dirty="0">
                <a:ea typeface="MS PGothic" panose="020B0600070205080204" pitchFamily="34" charset="-128"/>
              </a:rPr>
              <a:t>common class is planar graphs.</a:t>
            </a:r>
          </a:p>
          <a:p>
            <a:pPr marL="0" indent="0" eaLnBrk="1" hangingPunct="1">
              <a:buNone/>
            </a:pPr>
            <a:endParaRPr kumimoji="1" lang="en-US" altLang="en-US" sz="2200" b="0" kern="0" dirty="0"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kumimoji="1" lang="en-US" altLang="en-US" sz="2200" b="0" kern="0" dirty="0">
                <a:ea typeface="MS PGothic" panose="020B0600070205080204" pitchFamily="34" charset="-128"/>
              </a:rPr>
              <a:t>For these graphs,</a:t>
            </a:r>
          </a:p>
          <a:p>
            <a:pPr eaLnBrk="1" hangingPunct="1"/>
            <a:r>
              <a:rPr kumimoji="1" lang="en-US" altLang="en-US" sz="2200" b="0" kern="0" dirty="0">
                <a:ea typeface="MS PGothic" panose="020B0600070205080204" pitchFamily="34" charset="-128"/>
              </a:rPr>
              <a:t>we can solve maxflow in nearly linear time (2009)</a:t>
            </a:r>
          </a:p>
          <a:p>
            <a:pPr eaLnBrk="1" hangingPunct="1"/>
            <a:r>
              <a:rPr kumimoji="1" lang="en-US" altLang="en-US" sz="2200" b="0" kern="0" dirty="0">
                <a:ea typeface="MS PGothic" panose="020B0600070205080204" pitchFamily="34" charset="-128"/>
              </a:rPr>
              <a:t>we can solve </a:t>
            </a:r>
            <a:r>
              <a:rPr kumimoji="1" lang="en-US" altLang="en-US" sz="2200" b="0" kern="0" dirty="0" err="1">
                <a:ea typeface="MS PGothic" panose="020B0600070205080204" pitchFamily="34" charset="-128"/>
              </a:rPr>
              <a:t>mincost</a:t>
            </a:r>
            <a:r>
              <a:rPr kumimoji="1" lang="en-US" altLang="en-US" sz="2200" b="0" kern="0" dirty="0">
                <a:ea typeface="MS PGothic" panose="020B0600070205080204" pitchFamily="34" charset="-128"/>
              </a:rPr>
              <a:t> flow in nearly linear time (2022)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about simpler graphs?</a:t>
            </a:r>
            <a:endParaRPr lang="en-US" altLang="en-US" sz="3600" dirty="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F7A72-C420-4EE7-9ED7-77A11D4F964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Planar separator theorem - Wikiwand">
            <a:extLst>
              <a:ext uri="{FF2B5EF4-FFF2-40B4-BE49-F238E27FC236}">
                <a16:creationId xmlns:a16="http://schemas.microsoft.com/office/drawing/2014/main" id="{4C31C203-78CF-4333-8308-41E87543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64" y="1417638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3F32A-0485-4EEF-9476-671B0071D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036" y="4345607"/>
            <a:ext cx="1692599" cy="195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5F3B7-0E3D-4DBA-B17B-A1FF6696AD10}"/>
              </a:ext>
            </a:extLst>
          </p:cNvPr>
          <p:cNvSpPr txBox="1"/>
          <p:nvPr/>
        </p:nvSpPr>
        <p:spPr>
          <a:xfrm>
            <a:off x="1969036" y="6388203"/>
            <a:ext cx="169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Sally Dong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FE580B-958A-4ADC-A511-7A373191A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377" y="4451592"/>
            <a:ext cx="1428750" cy="1428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283B58-2704-4B60-9BD4-AE89EACA84B3}"/>
              </a:ext>
            </a:extLst>
          </p:cNvPr>
          <p:cNvSpPr txBox="1"/>
          <p:nvPr/>
        </p:nvSpPr>
        <p:spPr>
          <a:xfrm>
            <a:off x="4540252" y="5920250"/>
            <a:ext cx="263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Guanghao</a:t>
            </a:r>
            <a:r>
              <a:rPr lang="en-US" dirty="0"/>
              <a:t> Ye</a:t>
            </a:r>
          </a:p>
          <a:p>
            <a:r>
              <a:rPr lang="en-US" dirty="0"/>
              <a:t>(was a 421 student)</a:t>
            </a:r>
          </a:p>
        </p:txBody>
      </p:sp>
    </p:spTree>
    <p:extLst>
      <p:ext uri="{BB962C8B-B14F-4D97-AF65-F5344CB8AC3E}">
        <p14:creationId xmlns:p14="http://schemas.microsoft.com/office/powerpoint/2010/main" val="37525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047989"/>
            <a:ext cx="7772400" cy="2762021"/>
          </a:xfrm>
        </p:spPr>
        <p:txBody>
          <a:bodyPr/>
          <a:lstStyle/>
          <a:p>
            <a:pPr>
              <a:defRPr/>
            </a:pPr>
            <a: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  <a:t>Weakly polynomial:</a:t>
            </a:r>
            <a:br>
              <a:rPr kumimoji="1" lang="en-US" altLang="en-US" sz="3600" dirty="0">
                <a:solidFill>
                  <a:schemeClr val="accent6"/>
                </a:solidFill>
                <a:ea typeface="MS PGothic" panose="020B0600070205080204" pitchFamily="34" charset="-128"/>
              </a:rPr>
            </a:br>
            <a:r>
              <a:rPr lang="en-US" altLang="en-US" sz="3600" dirty="0">
                <a:solidFill>
                  <a:schemeClr val="accent6"/>
                </a:solidFill>
              </a:rPr>
              <a:t>Capacity Scaling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400" dirty="0"/>
              <a:t>Question: How to improve 𝑈 dependence?</a:t>
            </a:r>
            <a:br>
              <a:rPr lang="en-US" altLang="en-US" sz="24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endParaRPr kumimoji="0" lang="en-US" sz="3600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07545-0978-45D6-B101-D9323314B648}"/>
              </a:ext>
            </a:extLst>
          </p:cNvPr>
          <p:cNvSpPr txBox="1"/>
          <p:nvPr/>
        </p:nvSpPr>
        <p:spPr>
          <a:xfrm>
            <a:off x="1089964" y="4209845"/>
            <a:ext cx="694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Idea: Handle edges with large capacity first.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be the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with all edges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&lt;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capacity removed.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Algorithm: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Set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𝑈</m:t>
                    </m:r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While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≥1</m:t>
                    </m:r>
                  </m:oMath>
                </a14:m>
                <a:endParaRPr kumimoji="1" lang="en-US" altLang="en-US" sz="18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1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While there is </a:t>
                </a:r>
                <a14:m>
                  <m:oMath xmlns:m="http://schemas.openxmlformats.org/officeDocument/2006/math"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path </a:t>
                </a:r>
                <a14:m>
                  <m:oMath xmlns:m="http://schemas.openxmlformats.org/officeDocument/2006/math"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20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lvl="2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kumimoji="1" lang="en-US" altLang="en-US" sz="16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Augment along </a:t>
                </a:r>
                <a14:m>
                  <m:oMath xmlns:m="http://schemas.openxmlformats.org/officeDocument/2006/math"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𝑝</m:t>
                    </m:r>
                  </m:oMath>
                </a14:m>
                <a:r>
                  <a:rPr kumimoji="1" lang="en-US" altLang="en-US" sz="16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by lowest edge capacity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𝐺</m:t>
                        </m:r>
                      </m:e>
                      <m:sub>
                        <m:r>
                          <a:rPr kumimoji="1" lang="en-US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𝑓</m:t>
                        </m:r>
                      </m:sub>
                    </m:sSub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16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8001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Font typeface="Courier New" panose="02070309020205020404" pitchFamily="49" charset="0"/>
                  <a:buChar char="o"/>
                </a:pPr>
                <a:r>
                  <a:rPr kumimoji="1" lang="en-US" altLang="en-US" sz="20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Set </a:t>
                </a:r>
                <a14:m>
                  <m:oMath xmlns:m="http://schemas.openxmlformats.org/officeDocument/2006/math"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dPr>
                      <m:e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𝐷</m:t>
                        </m:r>
                        <m:r>
                          <a:rPr kumimoji="1"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/2</m:t>
                        </m:r>
                      </m:e>
                    </m:d>
                  </m:oMath>
                </a14:m>
                <a:endParaRPr kumimoji="1" lang="en-US" altLang="en-US" sz="20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altLang="en-US" sz="2200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Correctness: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When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𝐷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=1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, the inner loop is simply Ford Fulkerson.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Hence, at termination, we have a maxflow.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18080" y="1763280"/>
              <a:ext cx="7876080" cy="189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640" y="1748520"/>
                <a:ext cx="7896240" cy="19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5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E5BA7-B7ED-4AEE-9342-D9341C6144CD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943100" y="1504950"/>
            <a:ext cx="5389563" cy="2657475"/>
            <a:chOff x="1392" y="1296"/>
            <a:chExt cx="2807" cy="1518"/>
          </a:xfrm>
        </p:grpSpPr>
        <p:sp>
          <p:nvSpPr>
            <p:cNvPr id="39942" name="Line 5"/>
            <p:cNvSpPr>
              <a:spLocks noChangeShapeType="1"/>
            </p:cNvSpPr>
            <p:nvPr/>
          </p:nvSpPr>
          <p:spPr bwMode="auto">
            <a:xfrm>
              <a:off x="1607" y="2142"/>
              <a:ext cx="5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Line 6"/>
            <p:cNvSpPr>
              <a:spLocks noChangeShapeType="1"/>
            </p:cNvSpPr>
            <p:nvPr/>
          </p:nvSpPr>
          <p:spPr bwMode="auto">
            <a:xfrm>
              <a:off x="1607" y="2142"/>
              <a:ext cx="505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Line 7"/>
            <p:cNvSpPr>
              <a:spLocks noChangeShapeType="1"/>
            </p:cNvSpPr>
            <p:nvPr/>
          </p:nvSpPr>
          <p:spPr bwMode="auto">
            <a:xfrm>
              <a:off x="2327" y="2142"/>
              <a:ext cx="8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Line 8"/>
            <p:cNvSpPr>
              <a:spLocks noChangeShapeType="1"/>
            </p:cNvSpPr>
            <p:nvPr/>
          </p:nvSpPr>
          <p:spPr bwMode="auto">
            <a:xfrm>
              <a:off x="2327" y="2718"/>
              <a:ext cx="8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Line 9"/>
            <p:cNvSpPr>
              <a:spLocks noChangeShapeType="1"/>
            </p:cNvSpPr>
            <p:nvPr/>
          </p:nvSpPr>
          <p:spPr bwMode="auto">
            <a:xfrm>
              <a:off x="2327" y="2142"/>
              <a:ext cx="841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1820" y="1614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>
              <a:off x="1769" y="2190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39949" name="Text Box 12"/>
            <p:cNvSpPr txBox="1">
              <a:spLocks noChangeArrowheads="1"/>
            </p:cNvSpPr>
            <p:nvPr/>
          </p:nvSpPr>
          <p:spPr bwMode="auto">
            <a:xfrm>
              <a:off x="1769" y="1928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2426" y="1296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736" y="1662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39952" name="Text Box 15"/>
            <p:cNvSpPr txBox="1">
              <a:spLocks noChangeArrowheads="1"/>
            </p:cNvSpPr>
            <p:nvPr/>
          </p:nvSpPr>
          <p:spPr bwMode="auto">
            <a:xfrm>
              <a:off x="2400" y="1928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9953" name="Text Box 16"/>
            <p:cNvSpPr txBox="1">
              <a:spLocks noChangeArrowheads="1"/>
            </p:cNvSpPr>
            <p:nvPr/>
          </p:nvSpPr>
          <p:spPr bwMode="auto">
            <a:xfrm>
              <a:off x="2400" y="2238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9954" name="Text Box 17"/>
            <p:cNvSpPr txBox="1">
              <a:spLocks noChangeArrowheads="1"/>
            </p:cNvSpPr>
            <p:nvPr/>
          </p:nvSpPr>
          <p:spPr bwMode="auto">
            <a:xfrm>
              <a:off x="2400" y="2478"/>
              <a:ext cx="1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39955" name="Text Box 18"/>
            <p:cNvSpPr txBox="1">
              <a:spLocks noChangeArrowheads="1"/>
            </p:cNvSpPr>
            <p:nvPr/>
          </p:nvSpPr>
          <p:spPr bwMode="auto">
            <a:xfrm>
              <a:off x="3552" y="1548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39956" name="Text Box 19"/>
            <p:cNvSpPr txBox="1">
              <a:spLocks noChangeArrowheads="1"/>
            </p:cNvSpPr>
            <p:nvPr/>
          </p:nvSpPr>
          <p:spPr bwMode="auto">
            <a:xfrm>
              <a:off x="3587" y="1884"/>
              <a:ext cx="17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39957" name="Text Box 20"/>
            <p:cNvSpPr txBox="1">
              <a:spLocks noChangeArrowheads="1"/>
            </p:cNvSpPr>
            <p:nvPr/>
          </p:nvSpPr>
          <p:spPr bwMode="auto">
            <a:xfrm>
              <a:off x="3585" y="2220"/>
              <a:ext cx="1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39958" name="Text Box 21"/>
            <p:cNvSpPr txBox="1">
              <a:spLocks noChangeArrowheads="1"/>
            </p:cNvSpPr>
            <p:nvPr/>
          </p:nvSpPr>
          <p:spPr bwMode="auto">
            <a:xfrm>
              <a:off x="3094" y="2238"/>
              <a:ext cx="1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9959" name="Oval 22"/>
            <p:cNvSpPr>
              <a:spLocks noChangeArrowheads="1"/>
            </p:cNvSpPr>
            <p:nvPr/>
          </p:nvSpPr>
          <p:spPr bwMode="auto">
            <a:xfrm>
              <a:off x="1392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39960" name="Oval 23"/>
            <p:cNvSpPr>
              <a:spLocks noChangeArrowheads="1"/>
            </p:cNvSpPr>
            <p:nvPr/>
          </p:nvSpPr>
          <p:spPr bwMode="auto">
            <a:xfrm>
              <a:off x="2112" y="1447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39961" name="Oval 24"/>
            <p:cNvSpPr>
              <a:spLocks noChangeArrowheads="1"/>
            </p:cNvSpPr>
            <p:nvPr/>
          </p:nvSpPr>
          <p:spPr bwMode="auto">
            <a:xfrm>
              <a:off x="2112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39962" name="Oval 25"/>
            <p:cNvSpPr>
              <a:spLocks noChangeArrowheads="1"/>
            </p:cNvSpPr>
            <p:nvPr/>
          </p:nvSpPr>
          <p:spPr bwMode="auto">
            <a:xfrm>
              <a:off x="2112" y="2599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  <p:sp>
          <p:nvSpPr>
            <p:cNvPr id="39963" name="Oval 26"/>
            <p:cNvSpPr>
              <a:spLocks noChangeArrowheads="1"/>
            </p:cNvSpPr>
            <p:nvPr/>
          </p:nvSpPr>
          <p:spPr bwMode="auto">
            <a:xfrm>
              <a:off x="3168" y="1447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39964" name="Oval 27"/>
            <p:cNvSpPr>
              <a:spLocks noChangeArrowheads="1"/>
            </p:cNvSpPr>
            <p:nvPr/>
          </p:nvSpPr>
          <p:spPr bwMode="auto">
            <a:xfrm>
              <a:off x="3168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39965" name="Oval 28"/>
            <p:cNvSpPr>
              <a:spLocks noChangeArrowheads="1"/>
            </p:cNvSpPr>
            <p:nvPr/>
          </p:nvSpPr>
          <p:spPr bwMode="auto">
            <a:xfrm>
              <a:off x="3168" y="2599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z</a:t>
              </a:r>
            </a:p>
          </p:txBody>
        </p:sp>
        <p:sp>
          <p:nvSpPr>
            <p:cNvPr id="39966" name="Oval 29"/>
            <p:cNvSpPr>
              <a:spLocks noChangeArrowheads="1"/>
            </p:cNvSpPr>
            <p:nvPr/>
          </p:nvSpPr>
          <p:spPr bwMode="auto">
            <a:xfrm>
              <a:off x="3984" y="2023"/>
              <a:ext cx="215" cy="21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39967" name="Line 30"/>
            <p:cNvSpPr>
              <a:spLocks noChangeShapeType="1"/>
            </p:cNvSpPr>
            <p:nvPr/>
          </p:nvSpPr>
          <p:spPr bwMode="auto">
            <a:xfrm flipV="1">
              <a:off x="1606" y="1632"/>
              <a:ext cx="554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Line 31"/>
            <p:cNvSpPr>
              <a:spLocks noChangeShapeType="1"/>
            </p:cNvSpPr>
            <p:nvPr/>
          </p:nvSpPr>
          <p:spPr bwMode="auto">
            <a:xfrm>
              <a:off x="2327" y="1566"/>
              <a:ext cx="8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Line 32"/>
            <p:cNvSpPr>
              <a:spLocks noChangeShapeType="1"/>
            </p:cNvSpPr>
            <p:nvPr/>
          </p:nvSpPr>
          <p:spPr bwMode="auto">
            <a:xfrm>
              <a:off x="2304" y="1614"/>
              <a:ext cx="86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Line 33"/>
            <p:cNvSpPr>
              <a:spLocks noChangeShapeType="1"/>
            </p:cNvSpPr>
            <p:nvPr/>
          </p:nvSpPr>
          <p:spPr bwMode="auto">
            <a:xfrm>
              <a:off x="3360" y="1614"/>
              <a:ext cx="672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Line 34"/>
            <p:cNvSpPr>
              <a:spLocks noChangeShapeType="1"/>
            </p:cNvSpPr>
            <p:nvPr/>
          </p:nvSpPr>
          <p:spPr bwMode="auto">
            <a:xfrm>
              <a:off x="3383" y="2142"/>
              <a:ext cx="6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Line 35"/>
            <p:cNvSpPr>
              <a:spLocks noChangeShapeType="1"/>
            </p:cNvSpPr>
            <p:nvPr/>
          </p:nvSpPr>
          <p:spPr bwMode="auto">
            <a:xfrm flipV="1">
              <a:off x="3264" y="225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Line 36"/>
            <p:cNvSpPr>
              <a:spLocks noChangeShapeType="1"/>
            </p:cNvSpPr>
            <p:nvPr/>
          </p:nvSpPr>
          <p:spPr bwMode="auto">
            <a:xfrm flipV="1">
              <a:off x="3386" y="2211"/>
              <a:ext cx="601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id="{970DE482-56A9-4C16-8592-F126606BE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81FD5F-0604-43A1-A3D3-CC7916F376E1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40965" name="Group 37"/>
          <p:cNvGrpSpPr>
            <a:grpSpLocks/>
          </p:cNvGrpSpPr>
          <p:nvPr/>
        </p:nvGrpSpPr>
        <p:grpSpPr bwMode="auto">
          <a:xfrm>
            <a:off x="1943100" y="1504950"/>
            <a:ext cx="5389563" cy="2657475"/>
            <a:chOff x="1224" y="948"/>
            <a:chExt cx="3395" cy="1674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>
              <a:off x="1484" y="1881"/>
              <a:ext cx="6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1484" y="1881"/>
              <a:ext cx="611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>
              <a:off x="2355" y="1881"/>
              <a:ext cx="1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2355" y="2516"/>
              <a:ext cx="1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9"/>
            <p:cNvSpPr>
              <a:spLocks noChangeShapeType="1"/>
            </p:cNvSpPr>
            <p:nvPr/>
          </p:nvSpPr>
          <p:spPr bwMode="auto">
            <a:xfrm>
              <a:off x="2355" y="1881"/>
              <a:ext cx="1017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Text Box 10"/>
            <p:cNvSpPr txBox="1">
              <a:spLocks noChangeArrowheads="1"/>
            </p:cNvSpPr>
            <p:nvPr/>
          </p:nvSpPr>
          <p:spPr bwMode="auto">
            <a:xfrm>
              <a:off x="1564" y="129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101</a:t>
              </a:r>
            </a:p>
          </p:txBody>
        </p:sp>
        <p:sp>
          <p:nvSpPr>
            <p:cNvPr id="40972" name="Text Box 11"/>
            <p:cNvSpPr txBox="1">
              <a:spLocks noChangeArrowheads="1"/>
            </p:cNvSpPr>
            <p:nvPr/>
          </p:nvSpPr>
          <p:spPr bwMode="auto">
            <a:xfrm>
              <a:off x="1680" y="1934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110</a:t>
              </a:r>
            </a:p>
          </p:txBody>
        </p:sp>
        <p:sp>
          <p:nvSpPr>
            <p:cNvPr id="40973" name="Text Box 12"/>
            <p:cNvSpPr txBox="1">
              <a:spLocks noChangeArrowheads="1"/>
            </p:cNvSpPr>
            <p:nvPr/>
          </p:nvSpPr>
          <p:spPr bwMode="auto">
            <a:xfrm>
              <a:off x="1680" y="1645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111</a:t>
              </a:r>
            </a:p>
          </p:txBody>
        </p:sp>
        <p:sp>
          <p:nvSpPr>
            <p:cNvPr id="40974" name="Text Box 13"/>
            <p:cNvSpPr txBox="1">
              <a:spLocks noChangeArrowheads="1"/>
            </p:cNvSpPr>
            <p:nvPr/>
          </p:nvSpPr>
          <p:spPr bwMode="auto">
            <a:xfrm>
              <a:off x="2475" y="94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40975" name="Text Box 14"/>
            <p:cNvSpPr txBox="1">
              <a:spLocks noChangeArrowheads="1"/>
            </p:cNvSpPr>
            <p:nvPr/>
          </p:nvSpPr>
          <p:spPr bwMode="auto">
            <a:xfrm>
              <a:off x="2850" y="135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011</a:t>
              </a:r>
            </a:p>
          </p:txBody>
        </p:sp>
        <p:sp>
          <p:nvSpPr>
            <p:cNvPr id="40976" name="Text Box 15"/>
            <p:cNvSpPr txBox="1">
              <a:spLocks noChangeArrowheads="1"/>
            </p:cNvSpPr>
            <p:nvPr/>
          </p:nvSpPr>
          <p:spPr bwMode="auto">
            <a:xfrm>
              <a:off x="2443" y="1645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40977" name="Text Box 16"/>
            <p:cNvSpPr txBox="1">
              <a:spLocks noChangeArrowheads="1"/>
            </p:cNvSpPr>
            <p:nvPr/>
          </p:nvSpPr>
          <p:spPr bwMode="auto">
            <a:xfrm>
              <a:off x="2275" y="2017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001</a:t>
              </a:r>
            </a:p>
          </p:txBody>
        </p:sp>
        <p:sp>
          <p:nvSpPr>
            <p:cNvPr id="40978" name="Text Box 17"/>
            <p:cNvSpPr txBox="1">
              <a:spLocks noChangeArrowheads="1"/>
            </p:cNvSpPr>
            <p:nvPr/>
          </p:nvSpPr>
          <p:spPr bwMode="auto">
            <a:xfrm>
              <a:off x="2443" y="2251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101</a:t>
              </a:r>
            </a:p>
          </p:txBody>
        </p:sp>
        <p:sp>
          <p:nvSpPr>
            <p:cNvPr id="40979" name="Text Box 18"/>
            <p:cNvSpPr txBox="1">
              <a:spLocks noChangeArrowheads="1"/>
            </p:cNvSpPr>
            <p:nvPr/>
          </p:nvSpPr>
          <p:spPr bwMode="auto">
            <a:xfrm>
              <a:off x="3836" y="122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>
                  <a:solidFill>
                    <a:schemeClr val="accent2"/>
                  </a:solidFill>
                </a:rPr>
                <a:t>011</a:t>
              </a:r>
            </a:p>
          </p:txBody>
        </p:sp>
        <p:sp>
          <p:nvSpPr>
            <p:cNvPr id="40980" name="Text Box 19"/>
            <p:cNvSpPr txBox="1">
              <a:spLocks noChangeArrowheads="1"/>
            </p:cNvSpPr>
            <p:nvPr/>
          </p:nvSpPr>
          <p:spPr bwMode="auto">
            <a:xfrm>
              <a:off x="3701" y="159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111</a:t>
              </a:r>
            </a:p>
          </p:txBody>
        </p:sp>
        <p:sp>
          <p:nvSpPr>
            <p:cNvPr id="40981" name="Text Box 20"/>
            <p:cNvSpPr txBox="1">
              <a:spLocks noChangeArrowheads="1"/>
            </p:cNvSpPr>
            <p:nvPr/>
          </p:nvSpPr>
          <p:spPr bwMode="auto">
            <a:xfrm>
              <a:off x="3699" y="1967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110</a:t>
              </a: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3105" y="1987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40983" name="Oval 22"/>
            <p:cNvSpPr>
              <a:spLocks noChangeArrowheads="1"/>
            </p:cNvSpPr>
            <p:nvPr/>
          </p:nvSpPr>
          <p:spPr bwMode="auto">
            <a:xfrm>
              <a:off x="1224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40984" name="Oval 23"/>
            <p:cNvSpPr>
              <a:spLocks noChangeArrowheads="1"/>
            </p:cNvSpPr>
            <p:nvPr/>
          </p:nvSpPr>
          <p:spPr bwMode="auto">
            <a:xfrm>
              <a:off x="2095" y="111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40985" name="Oval 24"/>
            <p:cNvSpPr>
              <a:spLocks noChangeArrowheads="1"/>
            </p:cNvSpPr>
            <p:nvPr/>
          </p:nvSpPr>
          <p:spPr bwMode="auto">
            <a:xfrm>
              <a:off x="2095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40986" name="Oval 25"/>
            <p:cNvSpPr>
              <a:spLocks noChangeArrowheads="1"/>
            </p:cNvSpPr>
            <p:nvPr/>
          </p:nvSpPr>
          <p:spPr bwMode="auto">
            <a:xfrm>
              <a:off x="2095" y="238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c</a:t>
              </a:r>
            </a:p>
          </p:txBody>
        </p:sp>
        <p:sp>
          <p:nvSpPr>
            <p:cNvPr id="40987" name="Oval 26"/>
            <p:cNvSpPr>
              <a:spLocks noChangeArrowheads="1"/>
            </p:cNvSpPr>
            <p:nvPr/>
          </p:nvSpPr>
          <p:spPr bwMode="auto">
            <a:xfrm>
              <a:off x="3372" y="111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40988" name="Oval 27"/>
            <p:cNvSpPr>
              <a:spLocks noChangeArrowheads="1"/>
            </p:cNvSpPr>
            <p:nvPr/>
          </p:nvSpPr>
          <p:spPr bwMode="auto">
            <a:xfrm>
              <a:off x="3372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40989" name="Oval 28"/>
            <p:cNvSpPr>
              <a:spLocks noChangeArrowheads="1"/>
            </p:cNvSpPr>
            <p:nvPr/>
          </p:nvSpPr>
          <p:spPr bwMode="auto">
            <a:xfrm>
              <a:off x="3372" y="2385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z</a:t>
              </a:r>
            </a:p>
          </p:txBody>
        </p:sp>
        <p:sp>
          <p:nvSpPr>
            <p:cNvPr id="40990" name="Oval 29"/>
            <p:cNvSpPr>
              <a:spLocks noChangeArrowheads="1"/>
            </p:cNvSpPr>
            <p:nvPr/>
          </p:nvSpPr>
          <p:spPr bwMode="auto">
            <a:xfrm>
              <a:off x="4359" y="1750"/>
              <a:ext cx="260" cy="237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V="1">
              <a:off x="1483" y="1319"/>
              <a:ext cx="670" cy="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>
              <a:off x="2355" y="1246"/>
              <a:ext cx="1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>
              <a:off x="2327" y="1299"/>
              <a:ext cx="1045" cy="5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Line 33"/>
            <p:cNvSpPr>
              <a:spLocks noChangeShapeType="1"/>
            </p:cNvSpPr>
            <p:nvPr/>
          </p:nvSpPr>
          <p:spPr bwMode="auto">
            <a:xfrm>
              <a:off x="3604" y="1299"/>
              <a:ext cx="813" cy="4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Line 34"/>
            <p:cNvSpPr>
              <a:spLocks noChangeShapeType="1"/>
            </p:cNvSpPr>
            <p:nvPr/>
          </p:nvSpPr>
          <p:spPr bwMode="auto">
            <a:xfrm>
              <a:off x="3632" y="1881"/>
              <a:ext cx="7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V="1">
              <a:off x="3488" y="2007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Line 36"/>
            <p:cNvSpPr>
              <a:spLocks noChangeShapeType="1"/>
            </p:cNvSpPr>
            <p:nvPr/>
          </p:nvSpPr>
          <p:spPr bwMode="auto">
            <a:xfrm flipV="1">
              <a:off x="3636" y="1957"/>
              <a:ext cx="727" cy="4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id="{836CAB3B-33D8-4CA9-8CCB-909625C06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3262F3-0987-49EF-9272-6AD6E979F284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482850" y="2062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667000" y="261143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5875338" y="25336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872163" y="3122613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2006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2007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2008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2009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2010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2011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2012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2013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36"/>
          <p:cNvSpPr>
            <a:spLocks noChangeArrowheads="1"/>
          </p:cNvSpPr>
          <p:nvPr/>
        </p:nvSpPr>
        <p:spPr bwMode="auto">
          <a:xfrm>
            <a:off x="2622550" y="4697413"/>
            <a:ext cx="414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Capacity on each edge is at most </a:t>
            </a:r>
            <a:r>
              <a:rPr lang="en-US" altLang="en-US" b="1">
                <a:solidFill>
                  <a:srgbClr val="0033CC"/>
                </a:solidFill>
              </a:rPr>
              <a:t>1</a:t>
            </a:r>
          </a:p>
          <a:p>
            <a:r>
              <a:rPr lang="en-US" altLang="en-US"/>
              <a:t>(either </a:t>
            </a:r>
            <a:r>
              <a:rPr lang="en-US" altLang="en-US" b="1">
                <a:solidFill>
                  <a:srgbClr val="0033CC"/>
                </a:solidFill>
              </a:rPr>
              <a:t>0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0033CC"/>
                </a:solidFill>
              </a:rPr>
              <a:t>1</a:t>
            </a:r>
            <a:r>
              <a:rPr lang="en-US" altLang="en-US"/>
              <a:t> times </a:t>
            </a:r>
            <a:r>
              <a:rPr lang="en-US" altLang="en-US" b="1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=</a:t>
            </a:r>
            <a:r>
              <a:rPr lang="en-US" altLang="en-US" b="1">
                <a:solidFill>
                  <a:srgbClr val="0033CC"/>
                </a:solidFill>
              </a:rPr>
              <a:t>4</a:t>
            </a:r>
            <a:r>
              <a:rPr lang="en-US" altLang="en-US"/>
              <a:t>)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C0042FDE-60D6-43C0-A198-B248167C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3BF02-CA41-4442-B1EE-45F023E7310D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3011" name="Line 37"/>
          <p:cNvSpPr>
            <a:spLocks noChangeShapeType="1"/>
          </p:cNvSpPr>
          <p:nvPr/>
        </p:nvSpPr>
        <p:spPr bwMode="auto">
          <a:xfrm>
            <a:off x="2381250" y="2981325"/>
            <a:ext cx="4657725" cy="95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355850" y="29860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2667000" y="2611438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14" name="Freeform 38"/>
          <p:cNvSpPr>
            <a:spLocks/>
          </p:cNvSpPr>
          <p:nvPr/>
        </p:nvSpPr>
        <p:spPr bwMode="auto">
          <a:xfrm>
            <a:off x="2352675" y="2981325"/>
            <a:ext cx="4629150" cy="1047750"/>
          </a:xfrm>
          <a:custGeom>
            <a:avLst/>
            <a:gdLst>
              <a:gd name="T0" fmla="*/ 0 w 2916"/>
              <a:gd name="T1" fmla="*/ 0 h 660"/>
              <a:gd name="T2" fmla="*/ 1799391563 w 2916"/>
              <a:gd name="T3" fmla="*/ 1663303125 h 660"/>
              <a:gd name="T4" fmla="*/ 2147483647 w 2916"/>
              <a:gd name="T5" fmla="*/ 1663303125 h 660"/>
              <a:gd name="T6" fmla="*/ 2147483647 w 2916"/>
              <a:gd name="T7" fmla="*/ 1421368125 h 660"/>
              <a:gd name="T8" fmla="*/ 2147483647 w 2916"/>
              <a:gd name="T9" fmla="*/ 151209375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16" h="660">
                <a:moveTo>
                  <a:pt x="0" y="0"/>
                </a:moveTo>
                <a:lnTo>
                  <a:pt x="714" y="660"/>
                </a:lnTo>
                <a:lnTo>
                  <a:pt x="1914" y="660"/>
                </a:lnTo>
                <a:lnTo>
                  <a:pt x="2142" y="564"/>
                </a:lnTo>
                <a:lnTo>
                  <a:pt x="2916" y="6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>
            <a:off x="2355850" y="2986088"/>
            <a:ext cx="969963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3018" name="Line 6"/>
          <p:cNvSpPr>
            <a:spLocks noChangeShapeType="1"/>
          </p:cNvSpPr>
          <p:nvPr/>
        </p:nvSpPr>
        <p:spPr bwMode="auto">
          <a:xfrm>
            <a:off x="3738563" y="2986088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7"/>
          <p:cNvSpPr>
            <a:spLocks noChangeShapeType="1"/>
          </p:cNvSpPr>
          <p:nvPr/>
        </p:nvSpPr>
        <p:spPr bwMode="auto">
          <a:xfrm>
            <a:off x="3738563" y="3994150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8"/>
          <p:cNvSpPr>
            <a:spLocks noChangeShapeType="1"/>
          </p:cNvSpPr>
          <p:nvPr/>
        </p:nvSpPr>
        <p:spPr bwMode="auto">
          <a:xfrm>
            <a:off x="3738563" y="2986088"/>
            <a:ext cx="1614487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9"/>
          <p:cNvSpPr txBox="1">
            <a:spLocks noChangeArrowheads="1"/>
          </p:cNvSpPr>
          <p:nvPr/>
        </p:nvSpPr>
        <p:spPr bwMode="auto">
          <a:xfrm>
            <a:off x="2482850" y="2062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3022" name="Text Box 10"/>
          <p:cNvSpPr txBox="1">
            <a:spLocks noChangeArrowheads="1"/>
          </p:cNvSpPr>
          <p:nvPr/>
        </p:nvSpPr>
        <p:spPr bwMode="auto">
          <a:xfrm>
            <a:off x="2667000" y="307022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3023" name="Text Box 12"/>
          <p:cNvSpPr txBox="1">
            <a:spLocks noChangeArrowheads="1"/>
          </p:cNvSpPr>
          <p:nvPr/>
        </p:nvSpPr>
        <p:spPr bwMode="auto">
          <a:xfrm>
            <a:off x="3929063" y="15049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3024" name="Text Box 13"/>
          <p:cNvSpPr txBox="1">
            <a:spLocks noChangeArrowheads="1"/>
          </p:cNvSpPr>
          <p:nvPr/>
        </p:nvSpPr>
        <p:spPr bwMode="auto">
          <a:xfrm>
            <a:off x="4524375" y="21463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3878263" y="2611438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3026" name="Text Box 15"/>
          <p:cNvSpPr txBox="1">
            <a:spLocks noChangeArrowheads="1"/>
          </p:cNvSpPr>
          <p:nvPr/>
        </p:nvSpPr>
        <p:spPr bwMode="auto">
          <a:xfrm>
            <a:off x="3611563" y="3201988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3027" name="Text Box 16"/>
          <p:cNvSpPr txBox="1">
            <a:spLocks noChangeArrowheads="1"/>
          </p:cNvSpPr>
          <p:nvPr/>
        </p:nvSpPr>
        <p:spPr bwMode="auto">
          <a:xfrm>
            <a:off x="3878263" y="357346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/1</a:t>
            </a:r>
            <a:r>
              <a:rPr lang="en-US" altLang="en-US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3028" name="Text Box 17"/>
          <p:cNvSpPr txBox="1">
            <a:spLocks noChangeArrowheads="1"/>
          </p:cNvSpPr>
          <p:nvPr/>
        </p:nvSpPr>
        <p:spPr bwMode="auto">
          <a:xfrm>
            <a:off x="6089650" y="1946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29" name="Text Box 18"/>
          <p:cNvSpPr txBox="1">
            <a:spLocks noChangeArrowheads="1"/>
          </p:cNvSpPr>
          <p:nvPr/>
        </p:nvSpPr>
        <p:spPr bwMode="auto">
          <a:xfrm>
            <a:off x="5664200" y="253365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43030" name="Text Box 19"/>
          <p:cNvSpPr txBox="1">
            <a:spLocks noChangeArrowheads="1"/>
          </p:cNvSpPr>
          <p:nvPr/>
        </p:nvSpPr>
        <p:spPr bwMode="auto">
          <a:xfrm>
            <a:off x="5659438" y="31226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3031" name="Text Box 20"/>
          <p:cNvSpPr txBox="1">
            <a:spLocks noChangeArrowheads="1"/>
          </p:cNvSpPr>
          <p:nvPr/>
        </p:nvSpPr>
        <p:spPr bwMode="auto">
          <a:xfrm>
            <a:off x="4929188" y="31543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1"/>
                </a:solidFill>
              </a:rPr>
              <a:t>00</a:t>
            </a:r>
          </a:p>
        </p:txBody>
      </p:sp>
      <p:sp>
        <p:nvSpPr>
          <p:cNvPr id="43032" name="Oval 21"/>
          <p:cNvSpPr>
            <a:spLocks noChangeArrowheads="1"/>
          </p:cNvSpPr>
          <p:nvPr/>
        </p:nvSpPr>
        <p:spPr bwMode="auto">
          <a:xfrm>
            <a:off x="194310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</a:p>
        </p:txBody>
      </p:sp>
      <p:sp>
        <p:nvSpPr>
          <p:cNvPr id="43033" name="Oval 22"/>
          <p:cNvSpPr>
            <a:spLocks noChangeArrowheads="1"/>
          </p:cNvSpPr>
          <p:nvPr/>
        </p:nvSpPr>
        <p:spPr bwMode="auto">
          <a:xfrm>
            <a:off x="3325813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43034" name="Oval 23"/>
          <p:cNvSpPr>
            <a:spLocks noChangeArrowheads="1"/>
          </p:cNvSpPr>
          <p:nvPr/>
        </p:nvSpPr>
        <p:spPr bwMode="auto">
          <a:xfrm>
            <a:off x="33258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43035" name="Oval 24"/>
          <p:cNvSpPr>
            <a:spLocks noChangeArrowheads="1"/>
          </p:cNvSpPr>
          <p:nvPr/>
        </p:nvSpPr>
        <p:spPr bwMode="auto">
          <a:xfrm>
            <a:off x="3325813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43036" name="Oval 25"/>
          <p:cNvSpPr>
            <a:spLocks noChangeArrowheads="1"/>
          </p:cNvSpPr>
          <p:nvPr/>
        </p:nvSpPr>
        <p:spPr bwMode="auto">
          <a:xfrm>
            <a:off x="5353050" y="1770063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3037" name="Oval 26"/>
          <p:cNvSpPr>
            <a:spLocks noChangeArrowheads="1"/>
          </p:cNvSpPr>
          <p:nvPr/>
        </p:nvSpPr>
        <p:spPr bwMode="auto">
          <a:xfrm>
            <a:off x="5353050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3038" name="Oval 27"/>
          <p:cNvSpPr>
            <a:spLocks noChangeArrowheads="1"/>
          </p:cNvSpPr>
          <p:nvPr/>
        </p:nvSpPr>
        <p:spPr bwMode="auto">
          <a:xfrm>
            <a:off x="5353050" y="3786188"/>
            <a:ext cx="412750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</a:t>
            </a:r>
          </a:p>
        </p:txBody>
      </p:sp>
      <p:sp>
        <p:nvSpPr>
          <p:cNvPr id="43039" name="Oval 28"/>
          <p:cNvSpPr>
            <a:spLocks noChangeArrowheads="1"/>
          </p:cNvSpPr>
          <p:nvPr/>
        </p:nvSpPr>
        <p:spPr bwMode="auto">
          <a:xfrm>
            <a:off x="6919913" y="2778125"/>
            <a:ext cx="412750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43040" name="Line 29"/>
          <p:cNvSpPr>
            <a:spLocks noChangeShapeType="1"/>
          </p:cNvSpPr>
          <p:nvPr/>
        </p:nvSpPr>
        <p:spPr bwMode="auto">
          <a:xfrm flipV="1">
            <a:off x="2354263" y="2093913"/>
            <a:ext cx="1063625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0"/>
          <p:cNvSpPr>
            <a:spLocks noChangeShapeType="1"/>
          </p:cNvSpPr>
          <p:nvPr/>
        </p:nvSpPr>
        <p:spPr bwMode="auto">
          <a:xfrm>
            <a:off x="3738563" y="1978025"/>
            <a:ext cx="161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31"/>
          <p:cNvSpPr>
            <a:spLocks noChangeShapeType="1"/>
          </p:cNvSpPr>
          <p:nvPr/>
        </p:nvSpPr>
        <p:spPr bwMode="auto">
          <a:xfrm>
            <a:off x="3694113" y="2062163"/>
            <a:ext cx="1658937" cy="83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2"/>
          <p:cNvSpPr>
            <a:spLocks noChangeShapeType="1"/>
          </p:cNvSpPr>
          <p:nvPr/>
        </p:nvSpPr>
        <p:spPr bwMode="auto">
          <a:xfrm>
            <a:off x="5721350" y="2062163"/>
            <a:ext cx="1290638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3"/>
          <p:cNvSpPr>
            <a:spLocks noChangeShapeType="1"/>
          </p:cNvSpPr>
          <p:nvPr/>
        </p:nvSpPr>
        <p:spPr bwMode="auto">
          <a:xfrm>
            <a:off x="5765800" y="2986088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34"/>
          <p:cNvSpPr>
            <a:spLocks noChangeShapeType="1"/>
          </p:cNvSpPr>
          <p:nvPr/>
        </p:nvSpPr>
        <p:spPr bwMode="auto">
          <a:xfrm flipV="1">
            <a:off x="5537200" y="31861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35"/>
          <p:cNvSpPr>
            <a:spLocks noChangeShapeType="1"/>
          </p:cNvSpPr>
          <p:nvPr/>
        </p:nvSpPr>
        <p:spPr bwMode="auto">
          <a:xfrm flipV="1">
            <a:off x="5772150" y="3106738"/>
            <a:ext cx="1154113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Text Box 36"/>
          <p:cNvSpPr txBox="1">
            <a:spLocks noChangeArrowheads="1"/>
          </p:cNvSpPr>
          <p:nvPr/>
        </p:nvSpPr>
        <p:spPr bwMode="auto">
          <a:xfrm>
            <a:off x="3903663" y="4973638"/>
            <a:ext cx="147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O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nm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/>
              <a:t> time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96F426D6-A718-4897-A390-EB88235A5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Capacity Scaling Bit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8b613e2-b63e-4e99-b850-eec5451dea10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79767</TotalTime>
  <Words>2947</Words>
  <Application>Microsoft Office PowerPoint</Application>
  <PresentationFormat>On-screen Show (4:3)</PresentationFormat>
  <Paragraphs>570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PowerPoint Presentation</vt:lpstr>
      <vt:lpstr>Notations</vt:lpstr>
      <vt:lpstr>Weakly polynomial: Capacity Scaling  Question: How to improve 𝑈 dependence?  </vt:lpstr>
      <vt:lpstr>Capacity Scaling</vt:lpstr>
      <vt:lpstr>Capacity Scaling</vt:lpstr>
      <vt:lpstr>Capacity Scaling</vt:lpstr>
      <vt:lpstr>Capacity Scaling Bit 1</vt:lpstr>
      <vt:lpstr>Capacity Scaling Bit 1</vt:lpstr>
      <vt:lpstr>Capacity Scaling Bit 2</vt:lpstr>
      <vt:lpstr>Capacity Scaling Bit 2</vt:lpstr>
      <vt:lpstr>Capacity Scaling Bit 3</vt:lpstr>
      <vt:lpstr>Capacity Scaling Bit 3</vt:lpstr>
      <vt:lpstr>Capacity Scaling Final</vt:lpstr>
      <vt:lpstr>Capacity Scaling</vt:lpstr>
      <vt:lpstr>Capacity Scaling</vt:lpstr>
      <vt:lpstr>Strongly polynomial: Edmonds-Karp Algorithm  Question: Can we pick better paths to augment?   </vt:lpstr>
      <vt:lpstr>Edmonds-Karp Algorithm</vt:lpstr>
      <vt:lpstr>Theorem</vt:lpstr>
      <vt:lpstr>Distance for bottleneck edges</vt:lpstr>
      <vt:lpstr>Faster Strongly polynomial: Dinic algorithm  Question: What is better than 1 shortest paths?  </vt:lpstr>
      <vt:lpstr>Dinic’s algorithm</vt:lpstr>
      <vt:lpstr>Dinic’s algorithm</vt:lpstr>
      <vt:lpstr>Dinic’s algorithm</vt:lpstr>
      <vt:lpstr>Dinic’s algorithm</vt:lpstr>
      <vt:lpstr>Link Cut Tree</vt:lpstr>
      <vt:lpstr> Can we do it even faster?  </vt:lpstr>
      <vt:lpstr>Runtimes…</vt:lpstr>
      <vt:lpstr>Shortest Path and Maxflow?</vt:lpstr>
      <vt:lpstr>Shortest Path and Maxflow?</vt:lpstr>
      <vt:lpstr>Approximate Graphs  with Sparse Graphs</vt:lpstr>
      <vt:lpstr>Creating shortcut in the graph</vt:lpstr>
      <vt:lpstr>How about simpler graphs?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558</cp:revision>
  <cp:lastPrinted>2000-07-01T21:41:59Z</cp:lastPrinted>
  <dcterms:created xsi:type="dcterms:W3CDTF">1998-04-21T02:39:18Z</dcterms:created>
  <dcterms:modified xsi:type="dcterms:W3CDTF">2022-02-25T23:36:31Z</dcterms:modified>
</cp:coreProperties>
</file>