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0.xml" ContentType="application/inkml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2.xml" ContentType="application/inkml+xml"/>
  <Override PartName="/ppt/notesSlides/notesSlide36.xml" ContentType="application/vnd.openxmlformats-officedocument.presentationml.notesSlide+xml"/>
  <Override PartName="/ppt/ink/ink13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3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55"/>
  </p:notesMasterIdLst>
  <p:handoutMasterIdLst>
    <p:handoutMasterId r:id="rId56"/>
  </p:handoutMasterIdLst>
  <p:sldIdLst>
    <p:sldId id="990" r:id="rId2"/>
    <p:sldId id="987" r:id="rId3"/>
    <p:sldId id="988" r:id="rId4"/>
    <p:sldId id="989" r:id="rId5"/>
    <p:sldId id="546" r:id="rId6"/>
    <p:sldId id="615" r:id="rId7"/>
    <p:sldId id="616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629" r:id="rId16"/>
    <p:sldId id="630" r:id="rId17"/>
    <p:sldId id="991" r:id="rId18"/>
    <p:sldId id="369" r:id="rId19"/>
    <p:sldId id="840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39" r:id="rId36"/>
    <p:sldId id="822" r:id="rId37"/>
    <p:sldId id="827" r:id="rId38"/>
    <p:sldId id="821" r:id="rId39"/>
    <p:sldId id="824" r:id="rId40"/>
    <p:sldId id="826" r:id="rId41"/>
    <p:sldId id="828" r:id="rId42"/>
    <p:sldId id="829" r:id="rId43"/>
    <p:sldId id="830" r:id="rId44"/>
    <p:sldId id="831" r:id="rId45"/>
    <p:sldId id="832" r:id="rId46"/>
    <p:sldId id="833" r:id="rId47"/>
    <p:sldId id="834" r:id="rId48"/>
    <p:sldId id="835" r:id="rId49"/>
    <p:sldId id="836" r:id="rId50"/>
    <p:sldId id="837" r:id="rId51"/>
    <p:sldId id="838" r:id="rId52"/>
    <p:sldId id="823" r:id="rId53"/>
    <p:sldId id="825" r:id="rId5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00"/>
    <a:srgbClr val="FFFFCC"/>
    <a:srgbClr val="FFFF00"/>
    <a:srgbClr val="DBF7C9"/>
    <a:srgbClr val="B0ED8B"/>
    <a:srgbClr val="0033CC"/>
    <a:srgbClr val="3399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9182" autoAdjust="0"/>
  </p:normalViewPr>
  <p:slideViewPr>
    <p:cSldViewPr snapToGrid="0">
      <p:cViewPr varScale="1">
        <p:scale>
          <a:sx n="116" d="100"/>
          <a:sy n="116" d="100"/>
        </p:scale>
        <p:origin x="1140" y="7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18:16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21651 12567 403 0,'-12'11'36'0,"12"-11"-36"0,0 0 0 0,0 0 0 16,-9 4 400-16,5 0 72 0,4-4 16 0,0 0 2 16,0 0-286-16,-8 3-56 0,4-3-12 0,0-3-3 15,4 3-55-15,-9-4-11 0,1-4-3 0,-1 1 0 16,1-4 0-16,0 0 0 0,-5-4 0 0,-4-4 0 16,-4 0-54-16,-4 1-10 0,0-8 0 0,-9 0 0 15,1-4 0-15,-5 0 0 0,-4-4 0 0,-4 1 0 16,-4-1 0-16,-13 5 8 0,0-1-8 0,-13 4 0 0,5 7 0 0,-4 4 0 15,-1 0 8-15,-8 8-8 16,4 3 10-16,-8 4 0 0,-4 0 0 0,-4 11 0 0,3 4-1 0,1 7 0 16,0 1 0-16,21-5 0 15,-5 5-1-15,-4 7 0 0,1-1 0 0,3 1 0 0,1-4 0 0,3 8 0 16,9-1 0-16,-20 16 0 0,7 7-8 0,5 15 10 16,4 14-10-16,4 16 10 0,8-8 11 0,9 15 3 15,8 15 0-15,9 19 0 0,12-23 0 0,13 8 1 16,8-4 0-16,17 7 0 0,9-14-2 0,7-12-1 15,18-11 0-15,12-3 0 0,4-16-6 0,9-11-2 16,8-3 0-16,21 0 0 0,0-12-14 0,9-7 8 16,-5-4-8-16,17 1 0 0,-4-16 11 0,-1-3-11 15,1-8 12-15,8 0-12 0,-12-7 9 0,-21-4-9 16,4-4 0-16,8-7 9 0,-4-4-9 0,4-7 0 16,0-8 0-16,1-7 0 0,-5-8 0 0,21-19-14 15,-9-6 5-15,1-12 1 0,-26 3 8 0,-3-6 0 0,-14-5-9 16,-3-7 9-16,-26 8-20 0,-12-1 0 0,-9 1 0 0,-12-12 0 15,-13 12 20-15,-16-4-11 0,-13 0 11 0,-13-4-8 16,0 4 25-16,-16 3 6 0,-5 1 1 0,-17-1 0 16,5 8-52-1,-4 11-11-15,-14 8-1 0,-7 4-1 0,4 14 12 16,-1 8 2-16,5 10 1 0,-4 5 0 0,4 11 0 0,8 7 0 16,5 8 0-16,-5 7 0 0,13 0-162 0,0 12-32 15</inkml:trace>
  <inkml:trace contextRef="#ctx0" brushRef="#br0" timeOffset="615.7205">19622 13275 1969 0,'0'0'43'0,"0"0"9"0,0 0 1 0,0 0 3 0,-5-7-44 16,1 3-12-16,4 4 0 0,0 0 0 0,0 0 141 0,0 0 27 15,0 0 4-15,0 0 2 0,-8 7-76 0,4 8-15 16,-1 8-3-16,5 10-1 0,0 8-12 0,0 4-3 16,0 3 0-16,5 1 0 0,-5-5-51 0,4 1-13 15,4-4 0-15,-4-7 0 0,-4-1 0 0,0-7 0 0,13-3 0 0,-1-1 0 16,1-3 0-16,4-4-13 0,-5-4 2 0,1-4 1 31,0-3-16-31,-1-4-3 0,-3 0-1 0,3-8 0 0,1-3 4 0,-5-11 1 0,0-4 0 16,5-11 0-16,-9-4 12 0,9-8 2 0,-5-7 1 0,1-11 0 31,-1 0-20-31,5 4-4 0,-5-1-1 0,5 8 0 0,-1 8 19 0,1 11 4 0,-5 11 1 0,1 7 0 16,-1 4 23-16,0 8 4 0,-8 7 0 0,9 7 1 15,-5 8 43-15,4 11 8 0,-4 4 1 0,1 11 1 16,-1 4-29-16,-4 3-5 0,0 4-2 0,-4-3 0 15,4-1 5-15,0-7 1 0,0 0 0 0,-5-4 0 0,5-7-29 16,0 0-11-16,0-8 8 0,5 1-8 0,-1-8-12 0,0-4-7 16,0-4-1-16,5-3-1 15,-1-4-11-15,0-4-1 0,1-7-1 0,3-4 0 0,-3-3 17 0,3-8 3 16,1-12 1-16,-1 1 0 16,1-4 13-16,0-4 0 0,-5 1 0 0,5-1 0 0,-1 4 0 0,1 0 0 15,4 7 0-15,-1 4 0 0,-3 8 0 0,4 7 0 16,-1 4 0-16,-3 4 10 0,0 7 3 0,-1 7 1 15,5 4 0-15,-4 8 0 0,3 7 14 0,1 7 2 16,-4 5 1-16,-1 3 0 0,5 0-7 0,-4 0 0 16,-5 0-1-16,0-4 0 0,-3 0-15 0,3-3-8 15,-4-4 8-15,0-1-8 16,1-6-20-16,-5 3-8 0,4-8-1 0,0 1-1 16,-4-4-149-16,4-4-29 0,-4-3-7 0</inkml:trace>
  <inkml:trace contextRef="#ctx0" brushRef="#br0" timeOffset="1079.4478">20708 13465 806 0,'0'0'72'0,"0"0"-58"0,0 0-14 0,-9-4 0 15,5 1 421-15,-4-5 82 0,4 1 16 0,-1-8 3 16,1 0-358-16,-4 0-71 0,4 0-14 0,-5-4-3 15,5 1-44-15,-4 3-9 0,-1-4-2 0,1 4 0 16,0 0-13-16,-5 8-8 0,5 0 8 0,-1 3-8 16,-3 4 10-16,-5 11-2 0,0 4-8 0,-4 11 12 0,0 4-3 0,0 7-1 15,-4 8 0-15,0 3 0 0,0 1 0 0,4-1-8 16,-5-3 12-16,10-4-4 0,-1 0-8 0,4-8 12 16,5 5-12-16,8-9 12 0,0-6-12 0,0-1 0 15,8-3 0-15,1-1 0 0,3-6 0 0,5-1 0 16,4-7-8-16,-4 3 8 0,8-7 0 0,-4 0 0 15,0-7 0-15,4-8 0 0,-4-4 0 0,0-3 0 16,0-8 0-16,0 0 0 0,-4-4-23 0,0-3 3 16,-1-4 1-16,1-3 0 15,-4 3-14-15,-5 0-3 0,0 3-1 0,-3 8 0 0,3 8 25 0,-8 3 12 16,0 12-12-16,0-4 12 0,0 11 28 0,0 0 14 16,0 0 2-16,0 0 1 0,0 0 4 0,-8 11 1 15,3 0 0-15,5 4 0 0,0 0-21 0,5 4-4 16,-1-4-1-16,4 3 0 0,1-3-15 0,-1 4-9 15,0-1 10-15,5-3-10 0,0 4 0 0,3-4 0 0,-3 3 0 16,4 1 0 0,-5-4-63-16,5 4-15 0,0-5-3 0,0 1-863 0,-5 4-172 15</inkml:trace>
  <inkml:trace contextRef="#ctx0" brushRef="#br0" timeOffset="1267.4439">20876 13327 2649 0,'0'0'117'0,"-9"11"25"0,5-3-114 0,0 3-28 0,-5 0 0 0,5 4 0 16,4 0 107-16,9 7 15 0,-5 1 3 0,4 7 1 0,1-4-48 0,3 3-10 15,-3 1-1-15,3 4-1 0,1-4-66 0,3-4-19 16,1 4-1-16,4-8 0 16,0 0-41-16,0 1-9 0,-4-9-2 0,4 5 0 15,0-8-137-15,0 0-28 0,-4-3-6 0</inkml:trace>
  <inkml:trace contextRef="#ctx0" brushRef="#br0" timeOffset="1434.7721">21123 13357 2494 0,'-8'0'111'0,"3"0"22"0,1 0-106 0,-4 0-27 16,4 0 0-16,-5 4 0 0,-3 3 193 0,-1 1 34 16,-4 7 6-16,1-1 2 0,-10 9-168 0,5 7-34 15,-8 7-6-15,4 4-2 0,-4 4-16 0,-1-1-9 16,1 5 10-16,4-5-10 15,-1-3-32-15,10-3-12 0,3-1-2 0,5-3-1 16,4-8-153-16,4-4-32 0,8-3-5 0,-4-12-2 0</inkml:trace>
  <inkml:trace contextRef="#ctx0" brushRef="#br0" timeOffset="1786.2569">21370 13092 345 0,'9'-3'31'15,"-1"-5"-31"-15,5 5 0 0,-1-5 0 0,1 1 262 0,0-1 46 16,-5 4 10-16,5-3 2 0,-5 3-152 0,-8 4-31 16,0 0-5-16,0 0-2 0,0 0 48 0,0 0 10 15,0 0 1-15,0 0 1 0,-8 0-50 0,-5 4-11 16,-4-4-1-16,-4 7-1 0,0-7-68 0,-4 8-14 15,0-1-2-15,0 5-1 0,-5-1-21 0,5 4-4 16,-4 7-1-16,-1-3 0 0,5 3-2 0,9 4-1 16,-5 0 0-16,8 4 0 0,0-4-5 0,5 0 0 15,8 4-8-15,4 0 12 0,0 0-12 0,5-4 0 16,3 0 0-16,1 4 0 0,0-4 0 0,3-4 0 16,1 4 0-16,4 0 0 0,-4-3 0 0,0 3 0 15,-1-4 0-15,-3 4 0 0,0-4-10 0,-1 4-5 16,-3-3-1-16,-1 3 0 15,-4-4-128-15,0 1-27 0,-4-5-5 0</inkml:trace>
  <inkml:trace contextRef="#ctx0" brushRef="#br0" timeOffset="1964.9935">21052 13480 1209 0,'-42'26'108'0,"21"-15"-87"0,4 0-21 0,0 1 0 15,-4-1 376-15,4 0 70 0,9-4 14 0,4 1 4 16,4-8-279-16,0 0-55 0,8 7-11 0,5-3-3 15,4 0-85-15,12-4-18 0,0-4-3 0,9-3-1 16,0-1-9-16,4-3 0 0,0-4 0 0,8 0 0 16,-4-3-96-16,0-1-24 0,0 0-4 0,-12 1-2 15</inkml:trace>
  <inkml:trace contextRef="#ctx0" brushRef="#br0" timeOffset="2132.9863">21559 13048 2880 0,'-12'-4'128'0,"12"4"25"0,0 0-122 0,0 0-31 16,-9 0 0-16,9 0 0 0,0 0 112 0,0 0 16 16,-4 7 3-16,-4-3 1 0,3 4-58 0,-3 7-11 15,0 7-3-15,-1 11 0 0,-8 16-60 0,5 7-16 16,-13 18-2-16,8 8 0 16,0-15-19-16,5 0-4 0,3-3-1 0,1-5 0 15,4-3-117-15,4-4-23 0,0-3-5 0</inkml:trace>
  <inkml:trace contextRef="#ctx0" brushRef="#br0" timeOffset="2707.2428">21568 13603 2419 0,'-26'26'107'0,"14"-15"22"0,-1 4-103 0,5 4-26 0,-5-4 0 0,1 7 0 16,-1 0 148-16,1 1 25 0,7-1 5 0,-3 0 1 15,8 1-102-15,4-1-20 0,5-3-4 0,3-1-1 16,1-3-42-16,3 0-10 0,5-4 0 0,0-7 0 16,5-4-31-16,3-4-5 0,0-3-2 0,1 0 0 15,-5-5-46-15,-4-6-10 0,0 3-2 0,-4-4 0 16,-1-3-75 0,-7 3-15-16,-5-3-3 0,0 3-1 0,-4-3 102 0,-4-1 20 0,-9 1 4 0,1 4 0 15,-1-5 40-15,-4 1 7 0,1 3 1 0,-5 8 1 0,-5 0 33 0,1 3 6 16,9 5 2-16,-1 3 0 0,0 3 45 0,4 1 9 15,1 7 1-15,3-3 1 0,5-1 37 0,4-7 7 16,4 11 2-16,1 1 0 0,-5-5-52 0,8 0-9 16,-4 1-3-16,5-4 0 0,-1-1-64 15,5 1-19-15,-1-4-1 0,1 8 0 0,-1-8 20 0,5 3 0 16,-4-3 11-16,-1 0-11 0,1 0 0 0,-1-3 0 16,5 3 0-16,0-8 0 15,-4 4-18-15,3-3-10 0,-3-1-3 0,4 1 0 16,-5-4-40-16,1 3-8 0,-5-3-1 15,1 7-1-15,-9 4 41 0,0 0 8 0,0 0 1 0,0 0 1 0,0 0 75 0,0 0 15 16,0 0 4-16,0 0 0 0,0 0 14 0,0 0 3 0,4 12 1 0,0 3 0 16,-4-1-34-16,4 5-6 0,0 3-2 15,1-3 0-15,-1 3-12 0,0-3-2 0,4 0-1 16,1-1 0-16,-1-3-25 0,-4-4 8 0,5 1-8 0,-1-5 0 16,0 0 0-16,1-7 0 0,-1 4 0 0,-8-4 0 15,9-4 0-15,-5 1 0 0,4-5-11 0,-4-3 11 16,1-4-11-16,-5-3 11 0,4 3-13 0,0-4 5 31,-4 0-29-31,0 4-6 0,0 1-1 0,0 6 0 0,0 8-20 0,0 0-4 16,0 0 0-16,8 0-1 0,1 8-41 0,-1-5-8 0,5 5-2 0</inkml:trace>
  <inkml:trace contextRef="#ctx0" brushRef="#br0" timeOffset="3978.0016">23337 9187 2592 0,'-12'-15'115'0,"8"8"23"16,-5-5-110-16,1-6-28 0,0-1 0 0,3-3 0 0,1-4 140 0,0 0 24 16,0-4 4-16,0 0 0 0,-1-7-129 0,1-4-27 15,-4 0-4-15,-9-4-8 16,0 0-15-16,-4-3-9 0,-8-1-1 0,-9-3-1 16,-4-7-45-16,-12-1-9 0,-9 4-1 0,-4-4-1 15,-13-3 12-15,0 3 2 0,1 5 1 0,-9-5 0 0,-9 0 47 0,-8 1 8 16,-8 3 3-16,-9-4 0 0,1 4 42 0,-9-7 9 15,-13 3 2-15,1 4 0 0,-1 0-10 0,-12 4-2 0,-5 0 0 16,-7 4 0-16,-1-5 13 0,0 5 3 0,-4 3 0 0,-8 1 0 16,-1-1-28-16,-7 8-4 0,-1 3-2 0,-17 8 0 15,1 7-14-15,-9 4 0 0,4 4 0 0,9 4 0 16,0 11 0-16,-1 3 0 0,1 4 0 16,0 8 0-16,8 3 0 0,4 1 0 0,5 3 0 0,12 7 0 15,12-3 0-15,-3 3 8 0,-1-3-8 0,5 4 0 16,8-4 0-16,4-1 0 0,0 9 0 0,9 6 0 15,3 1 21-15,1 11 8 0,0 4 2 0,0 11 0 16,0 3-48 0,4 15-10-16,0 5-1 0,0 10-1 0,0 12 29 0,0 3 0 0,8 0-8 0,-4 8 8 15,0 7-11-15,0 4 1 0,5 0 0 0,8 11 0 16,8 7 10-16,-4 1-13 0,-5-1 5 0,14 5 8 16,-5 10-12-16,13 0 12 0,-1 1-10 15,14 3 10-15,3 11 0 0,5 1 0 0,-5 3 0 0,1 0 0 16,4-8 0-16,-1 8 0 0,5 12 0 0,0-5 0 0,17-3 0 0,-1 7 0 15,5 4 8-15,4 8-8 0,0 6 0 0,9 1 0 16,8-4 0-16,4 1 0 0,0-9 0 0,12 1 0 16,14 3 0-16,3-10 0 0,9-9 0 0,8-3 0 15,8 1 0-15,9-5 0 0,17-7 0 16,8-4 0-16,17-15 0 0,4-3 0 0,13-12 13 0,4 4-4 16,8-4-1-16,13-7 0 0,12-7 1 0,5-5 0 15,8 1 0-15,8-8 0 0,17-7 23 0,9-7 5 16,12-12 1-16,-4-4 0 0,8 1-30 0,5-12-8 15,12 0 0-15,4-7 0 0,9-8 8 0,4-3 0 0,4-8 0 16,0-7 0-16,8-4-8 0,5-8 0 16,0-3 0-16,8-4 0 0,0-11 0 0,4-4 0 0,4-3 0 0,-4-5 0 15,1-6 0-15,-5-5 0 0,4-7 0 0,-12-7 8 16,-5-4-8-16,-4-11 0 0,1-4 8 0,-10-8-8 16,1-7 8-16,-8-3-8 0,-9-8 8 0,0 0-8 15,-4-8 8-15,-4-3-8 0,-9-8 10 0,-8-3-10 16,-9-8 12-16,-3 4-3 0,-5-8-1 0,-8 0 0 15,-13-7 0-15,-4 0 0 0,-9-7 0 16,-7-1 0-16,-10-3-8 0,-7-4 0 0,-13-4 0 16,-13-3 0-16,-4-1 0 0,-8-7 8 0,-1-3-8 0,-7-8 8 15,-5 0-8-15,-4-8 10 0,0-7-10 0,-5 0 10 16,-7-7 6-16,-1-8 0 0,-8-7 1 0,-4-1 0 16,4-3-17-16,-5 0 0 0,-7-4-13 0,-1 1 5 0,0 3 8 15,-8-4 0-15,-4 7 0 0,-13 5 8 0,-8 3-8 16,-4 4 9-16,-9 11-9 0,-8 4 10 0,-9 3-10 0,-8 8 10 15,-12 4-10-15,-5 7 10 0,-16-8-10 0,-5 12 8 16,-8 0-8-16,0 4 8 0,0 3-8 0,-9-4 0 16,-12 5 0-16,9 7 0 0,3-1-16 0,1 1-1 15,8 0-1-15,4 0 0 16,0 3-196-16,17 30-39 0</inkml:trace>
  <inkml:trace contextRef="#ctx0" brushRef="#br0" timeOffset="4585.1222">20947 8061 115 0,'0'0'10'0,"0"0"-10"0,0 0 0 0,0 0 0 0,0 0 468 0,0-7 91 16,-4-4 18-16,4 11 4 0,-5-8-316 0,5 8-63 15,0 0-13-15,0 0-2 0,0 0-44 0,0 0-9 16,0 0-2-16,5 0 0 16,3 4-57-16,0 4-12 0,5 3-3 0,0 11 0 0,-5 8-48 0,0 18-12 0,1 16 0 15,3 29 0-15,1-11 0 0,-5-4 0 0,-12-11 0 0,8 0 0 16,0-7 0-16,5-4 0 0,3-4 0 0,5-4 0 15,-4-3-15-15,-1-8 1 0,1-3 0 0,4-4 0 16,-5-12-18 0,-3 1-4-16,-1-8-1 0,1-7 0 0,-1-8-112 0,-4-3-23 15,0-12-4-15,0-3-1149 0</inkml:trace>
  <inkml:trace contextRef="#ctx0" brushRef="#br0" timeOffset="4877.1168">20897 7924 2606 0,'-34'0'116'0,"21"0"23"0,1 0-111 0,-1 0-28 15,5 0 0-15,8 0 0 0,0 0 135 0,0 0 21 16,0 0 5-16,0 0 1 0,12 0-87 0,1-4-18 16,4-7-3-16,12 7-1 15,13-4-29-15,4 5-7 0,9-1-1 0,-1 4 0 0,1-4-8 0,8 4-8 16,4 4 9-16,0 0-9 0,0-1 0 0,0 5 8 16,4 3-8-16,-20-3 0 15,-5 6 28-15,-4 1 2 0,0 4 1 0,-13 0 0 16,0-4-47-16,-8 3-8 0,-4 1-3 0,-8 7 0 0,-9 0 27 0,-13 4 0 15,-12 3 9-15,-9 8-9 0,-3 0 8 0,-10 4-8 16,-7 0 0-16,-5-1 0 0,5-6 11 0,-5-8-11 16,4-1 10-16,-3-3-10 0,-1-3 0 0,13-12 8 15,0 0-8-15,-5 0 0 0,5-3 0 0,4-4-10 16,5-1 2-16,3-3 0 16,5-3-50-16,-1-1-10 0,9 0-1 0,5-3-1 15,11-1-127-15,5 8-26 0,9-7-5 0</inkml:trace>
  <inkml:trace contextRef="#ctx0" brushRef="#br0" timeOffset="7841.1377">19487 1018 2250 0,'-25'-30'100'0,"8"15"20"0,-4-3-96 0,-4-1-24 16,-13 0 0-16,1 1 0 0,-14-1 0 0,-7 1 9 15,-18 3-9-15,-8 0 0 0,-12 7 26 0,-9 1-2 16,-17-1 0-16,-12 8 0 0,-8 8-24 0,-22 3 0 16,-8-4 0-16,-13 5 0 0,-7 10 0 0,-10-3 0 15,-16-1-9-15,-4 1 9 0,-9 0 0 0,-4-1 9 0,0 1-1 16,-4-8 0-16,9 4 9 0,-14-4 2 0,-3 8 0 15,-9-8 0-15,-4 4 4 0,-8 3 1 0,-1 1 0 0,-3 7 0 16,3 11-9-16,-3 1-2 0,-9-1 0 0,4 8 0 16,13 14 23-16,-9 1 4 0,-12 7 0 15,0-4 1-15,-5 12-41 0,1 7 0 0,-1 7 0 0,1 8 0 16,4 11 0-16,0 4 10 0,-1 4-1 0,1 3 0 16,4 11-9-16,4-7 0 0,9 11 0 0,0 12 0 15,3 10 0-15,5 5 8 0,4 3 0 0,5 7 0 16,-1 15-8-16,9-11 0 0,16 8-10 0,9 0 10 15,17 14 0-15,-9 1 0 0,-4-5-8 0,17 5 8 16,25-8-17-16,0 8-1 0,-8 7 0 0,16 3 0 16,18 5 34-16,-14 3 6 0,-3 7 2 0,12 5 0 15,8 6-4-15,-12 12-1 0,0 8 0 0,8 7 0 16,4 11-11-16,5 0-8 0,8 4 9 0,0 3-9 0,-13 4 8 16,22-7-8-16,16-4 0 0,8-15 9 0,14-11-9 0,3-7 0 15,-4 3 0-15,17 0 0 0,21 4 0 0,0-7 0 16,8-5 0-16,13-10 0 0,8-15 0 0,4 3 0 15,9 8 0-15,0-4 0 0,8-3 0 0,0-5 0 16,9-18-9-16,12-3 9 0,4-1 0 16,1-18 0-16,-13-19 0 0,20-11 0 15,14-1-81-15,12-17-16 0,8-5-3 0,21-18-1059 0</inkml:trace>
  <inkml:trace contextRef="#ctx0" brushRef="#br0" timeOffset="8472.1757">19420 1219 576 0,'0'0'51'0,"0"0"-41"0,0 0-10 0,0 0 0 0,0 0 177 0,0 0 34 0,0 8 6 0,-4 7 2 15,4 7-172-15,0 0-35 0,-4 12-12 0,4-4 9 16,0 14 58-16,-4 1 11 0,-1 4 2 0,5-1 1 16,-4 4 19-16,-4 0 3 0,4 4 1 0,-9 4 0 15,0 3-16-15,-3 8-4 0,-5 11 0 0,-4 0 0 16,-5 11-20-16,-8-7-4 0,-12 3 0 0,0 12-1 15,-9 0-43-15,5-1-8 0,-5 1-8 16,4-8 12-16,1-11-12 0,3 0 0 0,5-11 0 0,4-8 0 16,5-3-52-16,3-19-13 15,9-8-3-15,0-14 0 0,12-12-158 0,5-14-32 0,-5-41-6 16,17-12-2-16</inkml:trace>
  <inkml:trace contextRef="#ctx0" brushRef="#br0" timeOffset="8823.1697">19022 1320 2300 0,'8'-19'102'0,"-4"4"21"0,1 4-99 16,-1 4-24-16,-4 7 0 0,0 0 0 0,12 7 97 0,5 1 15 15,4 3 2-15,0 15 1 0,-4 0-59 0,4 22-12 16,0-3-3-16,4 15 0 0,0-1-14 0,0 9-3 16,0 6-1-16,1 16 0 0,3 14-23 0,0 4 0 15,-4-7 0-15,5-8 0 0,-1 4 0 0,5 7 0 16,-5-3 0-16,9-8 8 0,4-11-8 0,0-8 0 0,-5-3 0 15,5-15 0-15,5 0 0 0,-1-8-10 0,-4-10 10 16,4-5 0-16,-4-7 0 0,0-7 0 0,-5-8 0 16,1-4 9-16,-4-14 6 0,-1-4 1 0,5-8 0 0,-4-7 0 15,-5-11 2-15,0-12 1 0,-4-10 0 0,1-8 0 16,-1-15-19-16,-4 0 0 0,0-8 0 0,-5-3 0 16,-3 0-21-16,0 4 1 0,-9 3 1 0,0 4 0 15,0 7 1-15,-8 12 0 0,0 7 0 0,-5 11 0 16,-7 16-6-16,3-5 0 0,0 12-1 0,1 3 0 31,-1 12-10-31,1-5-1 0,8 5-1 0,4 7-1189 16</inkml:trace>
  <inkml:trace contextRef="#ctx0" brushRef="#br0" timeOffset="9044.1645">21136 2088 2131 0,'0'0'94'16,"0"0"20"-16,0 0-91 0,0 0-23 0,0 0 0 0,0 0 0 0,0 0 221 0,8 15 40 15,0 3 8-15,5 1 2 0,-5-1-215 0,1 9-44 16,-5-1-12-16,-4 3 0 0,4 16 0 0,0 4-16 16,0 14 1-16,-8 0 1 15,0 19-50-15,0-7-9 0,0 7-3 0,-5 0 0 16,5-8-117-16,-4 1-24 0,-1-8-5 0,-3-7-1 15,3-5 58-15,1-6 11 0,4-4 2 0,0-12-346 0,-1-3-70 0</inkml:trace>
  <inkml:trace contextRef="#ctx0" brushRef="#br0" timeOffset="9353.1676">21010 1432 2790 0,'0'0'124'0,"0"0"24"0,0 0-118 0,17 0-30 0,8 0 0 0,0 0 0 16,13 0 41-16,8-8 3 0,4 8 0 0,17 8 0 15,9-8-44-15,8 0 0 0,4 7 0 0,4 4 0 32,4 1-24-32,-3 2-4 0,3 5-1 0,-4 0 0 0,1-1 7 0,-14 12 2 15,-7 4 0-15,-14-4 0 0,-7 3 12 0,-9 4 8 0,-13 4-10 0,-8 0 10 16,-13 0 0-16,-8 4 15 0,-12 0-2 0,-9-1 0 0,-13 5 24 0,-8-4 5 15,-8-1 1-15,-9 5 0 0,-8-12-26 0,0 0-5 16,-4-3 0-16,-5-4-1 16,-8-4-77-16,0-4-15 0,-8-3-3 0,4-12-1 15,8 1 5-15,1-16 0 0,3-3 1 0,5-4 0 16,4-7-116-16,21 3-23 0</inkml:trace>
  <inkml:trace contextRef="#ctx0" brushRef="#br0" timeOffset="9703.1608">19194 731 2761 0,'-13'-7'60'0,"1"-1"13"0,-1 5 3 0,0 3 2 0,13 0-62 0,0 0-16 0,0 0 0 0,0 0 0 16,0 0 44-16,0 0 7 0,13-8 1 0,12 8 0 16,9 0-42-16,12 0-10 0,17 0 0 0,12-7 0 15,22-5 0-15,12 1 0 0,8 4 0 0,17-12-11 16,13 1 11-16,8-1 0 0,13 0 8 0,8 1-8 16,21-1 11-16,5 4-3 0,12-4 0 0,-1 8 0 15,1-4-8-15,0 4 0 0,9 4 0 0,-5 3 0 0,-4-3 9 0,-17 7 3 16,-13 7 1-16,-3-3 0 0,-9 11 4 15,-17 3 1-15,-21 1 0 0,-12 0 0 0,-18-1-18 16,-7 8 8-16,-13-7-8 0,-9 11 0 16,-8-4-42-16,-16 4-15 0,-9 3-3 0,-9 4-1256 0</inkml:trace>
  <inkml:trace contextRef="#ctx0" brushRef="#br0" timeOffset="10708.0073">2845 13420 2545 0,'-17'23'112'0,"5"-8"24"0,-1 3-108 0,1 5-28 16,-1 3 0-16,9 7 0 0,4 5 9 0,-9 3-9 15,5 0 10-15,0 3-10 0,4 5 12 0,0 10-3 16,4 8-1-16,9 0 0 0,-9 8-8 0,13 0 0 16,4-5 0-16,0 12 0 0,4 0 0 0,4 0 0 15,9 4 0-15,-4 0 0 0,8-1-9 0,4-3 9 16,4 4 0-16,-8 0 0 0,17 3 0 0,-9 1-8 15,4-1 8-15,14 1 0 0,-5-1 0 0,16 0 0 16,-3 1 0-16,3 7 0 0,-7 3 0 0,-1-6 0 16,-8-5 0-16,4 0 0 0,4-3 20 0,5 4-3 0,12 3 0 15,-4-4 0-15,-5-3 13 0,1-4 2 0,-9-8 1 0,9-3 0 16,-9-4-12-16,13-3-2 0,-8-1-1 0,8 4 0 16,0 0 13-16,-13-3 2 0,-8-5 1 15,4-3 0-15,4-7-34 0,-8-5-9 16,8 1-1-16,-4-4 0 0,1-4 10 0,-6 0 0 0,6 1 8 0,-10-1-8 15,5-3 0-15,0-1 9 0,-4-3-9 0,0 0 0 32,-1-4-18-32,1-8-10 0,0 5-3 0,4-5 0 0,-5 1-139 15,-3-4-28-15,50 11-6 0,-34-22 0 0</inkml:trace>
  <inkml:trace contextRef="#ctx0" brushRef="#br0" timeOffset="13458.2529">23447 11948 288 0,'0'0'25'16,"0"0"-25"-16,0 0 0 0,0 0 0 16,0 0 304-16,0 0 56 0,0 0 12 0,4-3 1 0,4-5-262 0,-4 1-53 15,5-1-10-15,-5 1-3 0,4-4-18 16,1 3-4-16,-1-3-1 0,5 0 0 0,-5 0 15 0,0-4 3 16,-3 4 1-16,3-1 0 0,5-3 19 0,-9 4 4 15,4 0 1-15,-4 0 0 0,5-4-1 0,-5 0-1 16,-4 4 0-16,0 0 0 0,0-4-23 0,0 0-5 15,0 0-1-15,-4 0 0 0,-5-4-6 0,5-3 0 16,-4 0-1-16,4-1 0 0,-1 1-15 0,-3 0-2 16,4-4-1-16,-9 0 0 0,5-4-9 0,-5 0 10 15,1-4-10-15,-1 8 10 16,0-7-10-16,1 3 0 0,-5 0 0 0,5 0 8 0,-5 0-8 0,0 1 10 16,0-1-10-16,-4-4 10 0,0 4-2 0,-4 1 0 0,0-1 0 0,0-4 0 15,-9 5-8-15,-4-5 0 0,-3 0 0 0,-6 1 0 16,-7-1 0-16,-1 1 0 0,-3-1-9 0,-5 4 9 15,-4-3 0-15,4 3-8 0,0 0 8 0,-4-3 0 16,-5 7 0-16,1-8 0 0,-9 4 0 0,5-3 0 16,-5 3 0-16,1 0-15 15,3-7 5-15,1 3 1 0,-9-3 9 0,0 4 0 0,-4-1 0 0,0 0 0 16,0-3 0-16,-1 4 0 0,1-1 0 0,0 4 0 16,-4-3 0-16,0 7 0 0,-5-4 0 0,1 4 0 15,4-4 0-15,-1 4 0 0,-7 0 0 0,-1 0 8 16,0 3-8-16,5-3 8 0,4 0-8 0,-1-4 8 15,-3 4-8-15,-5 0 0 0,5 0 0 0,-5 4-8 16,0-4 8-16,5 3 0 0,0-3 0 0,-1 4 0 16,-4-1 0-16,1 1 0 0,3 0 0 0,5 7 0 15,4 0 0-15,-4 0 0 0,-1 4 9 0,5-4-9 0,0 4 0 16,0 3 0-16,4 1-15 0,5-1 5 0,-1 5 10 0,0 3 0 16,1 0 0-16,3 0 0 0,-8 3 8 0,9 1-8 15,-1 0 8-15,5 3-8 0,4 1 0 0,0 3 0 16,0 4 0-16,-5 0-12 0,1 3 12 15,0 5 0-15,4-5 0 0,-1 8-8 0,1 1 8 0,9 2 0 16,-5 1 0-16,4 4 0 0,0-4 0 0,1 3 0 16,-1 1 0-16,0-1 0 0,0 4 0 0,5 1 0 15,-1-5 0-15,1 4 0 0,8 4 0 0,0 8 0 16,4 3 0-16,4 4 0 0,0-4 0 0,0 4 0 16,5 0 0-16,-9-4 0 0,0-7 0 0,-4 3 0 15,0 1 0-15,0 7 0 0,4 3 0 0,0 1 0 16,-4 0 0-16,4 7 0 0,0 0 0 0,0 0 0 0,4-8-8 0,0 8 8 15,9 4 0-15,-1 0 0 0,-3 0 0 0,-1 0 0 16,5 3 0-16,0-3 0 0,-1-4 8 0,-3 0-8 16,-5-3 0-16,4-1 0 0,1 4 0 0,4 8 0 15,-1 3 0-15,1 0 0 0,-1-7 0 16,5 3 0-16,-4-3 0 0,8 0 0 0,-4 0 0 0,4 11 0 16,0 11 0-16,0-7 0 0,0-4 8 0,4-4-8 15,5 0 8-15,-1-7-8 0,0 0 8 0,5 7-8 16,0 11 0-16,3-7 0 0,5-7 0 0,0-4 0 15,0-4 0-15,0-4 0 0,5 1 10 0,-1-1-10 16,0 4 12-16,0 0-4 0,0 8-8 0,1-5 12 16,3-2-12-16,0-5 11 0,1-3-11 0,-1-1 10 0,5-3-10 15,-1 4 12-15,1-4-12 0,4 3 12 16,-1-3-12-16,5 0 10 0,5 0-10 0,-1 0 10 0,4 0-10 16,5 0 8-16,8 3-8 0,0-7 8 0,-5-3-8 0,5-1 0 15,0 1 0-15,0 3 8 0,0 8 5 0,-4-8 1 16,0-11 0-16,-1-4 0 0,5 0-14 0,0 0-13 15,0-3 2-15,0 3 1 0,4-3 10 0,0-1 8 16,0 1-8-16,1-1 11 0,3-3 0 0,-4 4 0 16,0 3 0-16,5-3 0 0,-5-1-11 0,0 4-11 15,4 4 3-15,0-7 0 0,1-12 8 16,7-3 0-16,1 3 10 0,4 1-10 0,0-1 0 16,0-3 8-16,0-1-8 0,0 1 0 0,4-8 0 0,0 0 8 15,0 0-8-15,4 1 0 0,1-5 11 0,3 1-11 0,-8-1 12 0,0 0-12 16,-4 1 18-16,4-4-3 0,5-1-1 0,-1 5 0 15,5-4-14-15,-5 3 9 0,4-3-9 0,1-1 8 16,-9 1-8-16,8 0 10 0,-3 0-10 16,7-4 10-16,1 0-10 0,8 0 0 0,-4 3 0 0,4-3 0 15,-4-3 0-15,4-1 8 0,4 0-8 0,1 0 0 16,7 1 8-16,-7-1-8 0,-1-3 0 0,-4-1 8 16,-4 4-8-16,0-3 0 0,4-1 0 0,0 5 8 15,-4-5 0-15,-5 5-8 0,-3-1 12 0,-1 0-4 16,1-3 0-16,-1-1 0 0,-3 1 0 0,3-4 0 15,5-1-8-15,4 5 10 0,-9-4-10 0,9-4 10 16,-4 0-10-16,4-4 0 0,0 1 9 0,4-1-9 0,0 0 0 16,0 1 0-16,0-5 0 0,-4 5 8 15,4-8-8-15,-4 3 8 0,0 1-8 0,-1-4 8 0,-3 4-8 16,-9-5 12-16,1 1-4 0,-9 4 0 0,0-4 0 16,-5 4 1-16,-3-5 0 0,-1-2 0 0,-3-1-9 15,-1 0 0-15,-8-7 0 0,-4 3 0 0,4 1 0 0,-5-5 0 16,1 5 8-16,0-4-8 0,-5-1 11 0,1-6-3 15,-1 3-8-15,1 0 12 0,0-4-12 0,3 4 0 16,1-4 0-16,0 4 0 0,8-7 9 0,-4-1-1 16,0 1 0-16,0-1 0 0,4 5 0 0,-4-1 0 15,0 0 0-15,-4-3 0 0,-5 3 3 0,1 0 0 16,-5 4 0-16,0 0 0 0,-3 4-11 0,-5-4 12 16,-1 0-12-16,1-4 12 0,0 1-12 15,-4-1 0-15,0-3 9 0,0-5-9 0,-5 1 0 0,5 0 0 16,0-4 0-16,0 4 8 0,-5 0-8 0,5-4 0 0,0 0 0 0,0 0 0 15,-5 0 0-15,5-3 0 0,-4 3 0 16,-1 0 8-16,1 0-8 0,-5 0 0 0,0 0 0 0,1 4 0 16,-5 0 8-16,0-4-8 0,0 4 10 15,1-1-10-15,-10 1 11 0,5 0-11 0,0 0 12 0,-8 3-12 16,4-3 8-16,-5 4-8 0,1-4 0 0,-5 3 0 16,5 1 8-16,-4-1-8 0,-1-3 0 0,0 4 0 15,1-4 0-15,-1-1 0 0,1 1 0 0,-5 4 0 16,4-4 0-16,1 7 0 0,-1-4 0 0,-4 5 0 15,5-1 0-15,-5 0 0 0,0 4 0 0,-4 0 0 32,0 0-25-32,-4-3-6 0,0 3-1 0,-9-4 0 0,-3 4-92 15,-10-4-20-15,-7 0-3 0,-5 1-1207 0</inkml:trace>
  <inkml:trace contextRef="#ctx0" brushRef="#br0" timeOffset="15012.7532">18045 9686 1267 0,'0'0'56'0,"0"0"12"0,0 0-55 0,0 0-13 15,0 0 0-15,0 0 0 0,4-7 151 0,-4 7 27 16,0 0 6-16,0 0 0 0,0-8-62 0,0 8-13 15,0 0-2-15,0 0-1 0,0 0-33 0,0 0-6 16,0 0-2-16,0 0 0 0,-9 8 0 0,5-1 0 16,0 8 0-16,0 4 0 0,0 7-2 0,-5 0-1 15,1 0 0-15,-1 8 0 0,1-1-10 0,-5-3-3 16,5 3 0-16,-5 5 0 0,1-1-17 0,-1 0-3 16,1-3-1-16,-1 7 0 0,1-4-11 0,3 4-2 0,1-4-1 15,-1 4 0-15,1-7-14 0,4-1 8 0,0-3-8 0,4 0 0 16,0-8 0-16,4 1 0 0,0-5 0 0,4-3 0 15,1 0 0-15,3 0 0 0,-3-4 0 0,3-3 0 16,5-1 0-16,-4 1 0 0,3-1 0 0,1 1 0 16,0-5 0-16,4 1 0 0,-4-4 0 0,4 0 0 15,0 0 0-15,0 0 0 0,4-4 0 0,-4 1 0 16,0-1 0-16,4-4 0 0,-4 5 0 0,4-5 0 16,0-3-69-16,-4 4-11 0,-8-1-1 0,4 1-1 15,-1-1-175-15,-3-3-35 0</inkml:trace>
  <inkml:trace contextRef="#ctx0" brushRef="#br0" timeOffset="15612.4053">18577 9835 921 0,'0'0'40'0,"0"0"10"0,0 0-40 0,0 0-10 0,-4-3 0 0,4 3 0 0,-4-4 412 0,4 4 81 16,0 0 16-16,-4-4 3 0,-1 4-312 0,5 0-64 15,0 0-12-15,-4 8-2 0,4 7-64 0,-4 7-13 16,0 11-2-16,0 12-1 0,4 7-23 0,-5 4-5 15,5 4-1-15,5 3 0 0,-1-3-13 0,0-4 11 16,4-8-11-16,1-3 10 0,-5 0-10 0,9-12 0 16,-5 1 0-16,0-5 0 15,5-2-55-15,-9-9-9 0,5-3-3 0,-1-4 0 16,0-3-76-16,-8-8-15 0,0 0-3 0,4-8-1 16,1-3-88-16,-5-8-18 0</inkml:trace>
  <inkml:trace contextRef="#ctx0" brushRef="#br0" timeOffset="15900.0353">18493 9560 288 0,'-16'-8'12'0,"7"4"4"0,-3 1-16 0,-1 3 0 0,13 0 0 0,0 0 0 16,0 0 571-16,0 0 111 0,0 0 22 0,0 0 5 15,0 0-477-15,0 0-96 0,0 0-20 0,13 3-3 16,8 1-70-16,4 4-15 0,4-5-2 0,0 5-1 16,9-5-17-16,-4 1-8 0,8 0 0 0,0 3 8 15,0-3-8-15,4 4 0 0,4-1 0 0,-4 4 0 16,-4 0 0-16,4 4 0 0,-4-4 8 0,-8 4-8 15,-5 4 0-15,-4-4 0 0,-4 4 0 0,-12-1 8 0,-1-3 3 16,-12 7 0-16,-5 1 0 0,-3 3 0 0,-13 4 29 0,-9 3 5 16,-4 1 2-16,-8 7 0 0,0-8-58 0,0-3-11 15,-4 4-2-15,3-5-1 0,1 1 25 0,4-7 0 16,0-5 0-16,1 1 0 0,3 0-12 0,8-8-4 16,-3 4-1-16,8-8 0 15,0-3-101 1,8 0-20-16,0-12-4 0,9 4-1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55:0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11078 4428 1440 0,'0'0'128'0,"0"0"-103"15,0 0-25-15,0 0 0 0,17 4 262 0,4-1 47 0,0 1 10 16,17 0 1-16,8 3-212 0,4-3-44 0,0 4-8 0,5-8-1 16,4 0-25-16,8 3-5 0,8-3-1 0,9 8 0 15,13-8-24-15,3 0 0 0,5-8 0 16,8 5 0-16,1-1 0 0,11 0 0 0,10-3 0 0,7 3 0 15,13 0 0-15,9 4 0 0,4 0 0 0,16 4 0 16,9-4 16-16,0 7 5 0,-4 1 1 0,12 7 0 16,17-12-10-16,-4 12-3 0,4 4 0 0,0-8 0 15,0 4 10-15,5 0 1 0,7 7 1 0,5-7 0 16,0-11-9-16,-4 0-3 0,-5-4 0 0,-8 3 0 16,-4 1-9-16,-4 4 8 0,0-8-8 0,-13-8 8 0,-8 4 10 0,-13-3 2 15,4-1 0-15,-21 5 0 0,-16-5-20 0,-13 5 0 16,-4-5 0-16,-9 4 0 0,-3-3 0 0,-18 3 0 15,-12 4 0-15,-17-7 0 16,-8 3 0-16,-13 4 0 0,-13-4 0 0,-7 1 0 0,-10 3 0 0,-7 0 0 16,-9 0 8-16,0 0-8 0,-9-8 0 0,-16 4 0 15,-4 4 0-15,-17 0-9 16,-13 4-144-16,0 4-29 0,-4-1-6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56:36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12177 9418 2188 0,'0'0'48'0,"0"0"11"0,-8 11 1 0,-1 4 1 0,1 0-49 0,-1 4-12 0,-3-1 0 0,-1 8 0 15,1 8 114-15,3 3 20 0,5 4 4 0,0 4 1 16,-4 0-78-16,8-4-15 0,4 0-3 0,0-12-1 16,8 1-26-16,5-4-6 0,4-3-1 0,0-1 0 15,0-7-9-15,4 0 0 0,-4-8 0 0,13 1 8 16,4-8-8-16,-5-8 0 0,5 1 0 0,0-12 0 15,4 4 0-15,4-7 0 0,-4 3 0 16,0-3 0-16,-9 0-23 0,1-1-6 16,-1-3-2-16,1 0 0 0,-9-4 7 0,-4-3 2 0,-8-1 0 0,3 1 0 0,-3-1 7 15,4 4 2-15,-9 0 0 0,0 8 0 16,1 3 13-16,-5 4 0 0,4 4-10 0,-8 11 10 16,0 0 0-16,0 0 0 0,5 8 0 0,-1 14 0 0,0 8 30 0,0 11 4 15,0 7 1-15,5 1 0 0,-5 3-5 0,0-15-1 16,0 4 0-16,5 0 0 15,3-7-19-15,1-1-10 0,4-7 10 0,-1 0-10 0,1-7 0 0,0-4 0 16,4 0 0-16,4-4 0 0,0-7 0 0,5-8 0 16,-1 0 0-16,5-3 0 0,-1-8 0 15,1 0 0-15,-5-7 0 0,0-4 0 0,1 0 0 0,-5-4 0 16,0-7 0-16,0-1 0 0,-4-6 0 0,0-1 0 16,0 0 0-16,-4 4 0 0,0 4 0 0,0 11 0 15,-5 3 0-15,1 8 0 0,-1 8 0 0,-8 7 0 16,-4 0 0-16,5 19 0 0,3 10 0 0,0 9 0 15,1 3 0-15,3 7 0 0,1-3 0 0,0 3 0 16,3 1 0-16,1-1 9 0,8-3-9 0,0-8 0 16,1 0 0-16,-5-10-860 0,0-1-166 15</inkml:trace>
  <inkml:trace contextRef="#ctx0" brushRef="#br0" timeOffset="775.1866">15532 9306 518 0,'-4'8'23'0,"4"-1"5"0,-8 1-28 0,3-1 0 15,1 0 0-15,-4 5 0 0,4-5 479 0,-9 1 90 16,5-1 19-16,-1 0 3 0,1 5-387 0,0-5-76 15,-9-3-16-15,4 3-4 0,-8-3-48 0,4 0-9 16,1-4-3-16,-5 3 0 0,0 1-26 0,-4-4-6 16,-5-4 0-16,1 1-1 0,4-5-15 0,-9 1 8 15,-4-1-8-15,5 1 0 0,-5-4 0 0,5 0 0 0,-5-1 0 0,0-3 0 16,0 4-8-16,9-4-2 0,-5 0 0 0,5 1 0 16,0 2 10-16,-1 1-13 0,1-4 5 0,4 4 8 15,0 0 0-15,4 0 0 0,-4 3 0 0,4 5 0 16,4 3 0-16,0 3 8 0,0 1 2 0,5 0 0 15,3-1-10-15,5 9 8 0,-4 3-8 0,-1 7 8 16,5 4-8-16,4 11 0 0,0 8 0 0,0 11 0 16,0-4 0-16,4 4 0 0,5 0 0 15,-5 0 0-15,0 0 0 0,0-8 0 0,0 4 0 0,1-3 0 16,-1-5 0-16,0 1 0 0,-4 4 0 0,0-5 0 16,0-3 0-16,0 0 0 0,0-3 0 0,4 3 0 0,-4-4 0 15,4-4 0-15,-4 1 0 0,0-4 0 0,5-4 0 0,-1-4-19 16,0-3 3-16,4-8 1 15,5-4-10-15,4-3-3 0,8 0 0 0,-4-4 0 0,0-8 16 16,4-3 2-16,-4-4 1 0,13-11 0 0,-1 0 9 0,1-4 0 16,-1-3 0-16,9 3 0 0,-4 4 0 0,8 0 0 15,4 3 10-15,5 5-10 0,-5 3 17 0,5 0-2 16,-9 8-1-16,8-1 0 0,-8 1-5 0,1 3-1 16,-5 0 0-16,4 0 0 0,-4 1-8 0,0-1 12 15,-5 4-12-15,-7-4 12 0,-1-3 0 0,-4 3 1 16,-8 0 0-16,-4-3 0 0,-1-1 6 15,-8-3 1-15,5 0 0 0,-5-4 0 0,-8-3-3 0,0-5 0 16,-5-3 0-16,1-11 0 0,-9 0-17 0,0-12 0 16,0-7 8-16,5-11-8 15,-1 0-56-15,5 0-16 0,0 7-2 0,-1-3-1 16,1 15-145-16,-1 3-28 0,-3-30-7 0,-1 38-1 0</inkml:trace>
  <inkml:trace contextRef="#ctx0" brushRef="#br0" timeOffset="57790.8604">20792 8486 518 0,'0'0'46'0,"0"0"-37"0,-9 4-9 0,9-4 0 16,-4 0 232-16,4 0 45 0,0 0 9 0,0 0 2 0,0 0-141 0,-4-11-28 15,8 3-6-15,0-3-1 0,5 4-7 16,-1-4-1-16,5-1-1 0,-1 1 0 0,9-4-63 0,-4 4-12 16,-4-4-2-16,8 4-1 0,4 11 31 0,0-4 7 15,0 1 1-15,-4-1 0 0,4 4-32 0,-4 4-7 16,0 7-1-16,4 4 0 0,-12-8-6 0,4 8-2 16,-5 0 0-16,1 4 0 0,-5-1 1 0,-4 1 0 15,1 3 0-15,-5 1 0 0,-5 3 2 0,-3-4 0 16,0 0 0-16,-5 1 0 0,0-1 1 0,-8 0 1 15,5-3 0-15,-5-4 0 0,0 0-9 0,0-4-3 16,-4 0 0-16,4-3 0 0,4-1-9 0,-4-3 8 16,4-4-8-16,0-4 8 0,-4 0-8 0,9 1 0 15,-1-8 0-15,1-1 0 0,3 1 0 0,1-7-9 16,4-5 9-16,-1-3-13 0,5 0 13 0,5 0-12 16,3-11 12-16,0 3-12 15,5 1-17-15,-5 3-3 0,5 4-1 0,4 0 0 0,0-1 33 0,3 9 0 0,1-1 0 0,5 4 0 16,-5 4 11-16,4 4 9 0,0-1 1 0,0 5 1 15,0 3-22-15,-4 0 0 0,0 3 0 0,0 5 0 16,-4-1 10-16,0 1-2 0,-5 6-8 0,-3 1 12 16,-1 4 3-16,-4 3 0 0,-8 4 0 0,0 1 0 15,-5-1-2-15,1 3 0 0,-9 1 0 0,-4 0 0 16,0-4-5-16,0 0-8 16,-8 0 11-16,4-3-11 0,-4-1 8 0,-1-3-8 15,5-4 0-15,4 0 0 0,8-4 0 0,1-4 0 0,-1 1 0 0,1-5 0 16,12-3 0-16,-13 4-9 0,9-8 9 0,-4-3-8 15,3-8 8-15,5 0-13 0,5-7 5 0,3-1 8 0,0-6-12 16,1-5 12-16,3 0-10 0,5 1 10 0,0-1-8 0,4 1 8 16,0 7 0-16,4 0-9 0,-8 0 9 15,8 3 0-15,-8 8 0 0,4 0-8 0,-5 8 8 0,1 3 0 16,-4 4 0-16,4 4-8 0,-9 3 8 0,0 1 0 16,-3 3 0-16,-5 8 0 0,-5 3 0 0,1 0 11 15,-4 4-11-15,-5 4 12 0,-4 0-12 0,1-4 10 16,-5 0-10-16,0 0 10 0,0-7-10 0,-4 0 8 15,-1-1-8-15,5-3 8 0,-8 0-8 0,8-7 0 16,4 3 0-16,5-8 0 0,-1 1 0 0,-4-4 0 16,5 0 0-16,3-4 0 0,1-3 0 0,0-4 0 15,-1-4-12-15,5-4 12 0,4-7-17 16,0 0 4-16,4 0 1 0,0-4 0 0,9-3 12 0,-5 3-9 16,1 0 9-16,3 8-8 0,-3-1 8 0,3 5 0 15,5-1-9-15,0 8 9 0,-5 3 0 0,1 5 0 0,4 3-9 16,-5 3 9-16,5 1 0 0,0 4 0 0,-4 3 0 0,-1 7 0 15,-4 1 0-15,5 3 8 0,-5 4-8 16,-3 1 9-16,-5-5-1 0,0 4 0 0,-5-4 0 0,-3 1 0 16,4-5-8-16,-5 1 12 0,1-4-12 0,0 0 12 15,-5 0-12-15,5-4 0 0,-5-4 9 0,5-3-9 16,-1 0 0-16,1 0 8 0,4-4-8 0,4 0 0 16,-9-4 0-16,5-4 0 0,-4-3-10 0,4-4 10 15,8 0-17-15,-4-7 3 0,4-4 1 0,0-4 0 16,0 4 13-16,5 0-11 0,3 0 11 0,-3 3-10 15,-1 9 10-15,5 2 0 0,-5 1 0 16,1 4-8-16,3 7 8 0,-12 0-8 0,8 7 8 0,1 4-8 0,3 4 8 16,-3 0-8-16,-1 0 8 0,-4 4-8 0,1-1 8 0,-5 1 0 15,0 0 0-15,0-4 0 0,0-1 0 16,0 1 0-16,-5-3 0 0,5-12-8 16,0 0-153-16,0 0-31 0,0 0-5 0</inkml:trace>
  <inkml:trace contextRef="#ctx0" brushRef="#br0" timeOffset="58109.8601">20917 8546 921 0,'0'0'40'0,"-4"0"10"0,0 0-40 0,4 0-10 0,0 0 0 0,0 0 0 16,4-11 361-16,5-4 71 0,-1-4 13 0,5-7 3 16,12-7-268-16,8-16-55 0,5-3-10 0,12-15-3 15,5-4-53-15,12-11-11 0,9-15-3 0,20-22 0 16,0 3-23-16,9-7-5 0,0-11-1 0,21-30 0 16,-4 12-4-16,8-12-2 0,0-4 0 0,25-30 0 15,-25 31-10-15,4-1 0 0,4-7 0 0,18-15 0 16,-35 37 0-16,-7 11 0 0,-1 1 0 0,0-1 0 15,-25 30-15-15,-17 23-8 0,-8 14-1 0,-17 23-1 16,-16 15-165-16,-13 11-33 0,-9 15-6 16</inkml:trace>
  <inkml:trace contextRef="#ctx0" brushRef="#br0" timeOffset="58543.9454">21161 8278 1958 0,'0'-49'87'0,"0"49"17"0,0 0-83 0,0 0-21 0,-9 0 0 0,-3 4 0 16,3 0 188-16,1-1 32 0,-5 1 8 0,1-4 0 16,-1 4-98-16,-8-12-20 0,0 1-4 15,-4-8-1-15,0 0-65 0,0-7-14 0,-9-4-2 0,-3-15-1 16,-5-8 3-16,-5-7 1 0,-3-7 0 0,-9-12 0 16,5-3-41-16,-9-8-8 0,-8-3-2 0,-13-15 0 15,8-1 24-15,-3 1 0 0,-1 0 0 0,-17-16 0 16,9 12 0-16,-8 4 0 0,-1 3 0 0,-16-10 0 15,13 14 0-15,-5 3 0 0,0 9 0 0,-13 3 0 16,9 15 0-16,9 3 0 0,3 5 0 0,1-5 0 16,12 12 20-16,4 4 1 0,1 7 1 0,11 0 0 15,14 3-69 1,16 9-13-16,5 3-4 0,7 7 0 16,5 0-51-16,17-3-10 0,13 3-3 0</inkml:trace>
  <inkml:trace contextRef="#ctx0" brushRef="#br0" timeOffset="58931.9579">20540 8721 1792 0,'-21'-7'80'0,"17"3"16"0,-5 4-77 0,1 0-19 0,-5 0 0 0,5 4 0 15,0-4 160-15,8 0 28 0,-9 3 5 0,-3 9 2 16,3-1-71-16,1 7-15 0,4 5-2 0,-9 14-1 15,-12 15-36-15,-9 15-7 0,-3 8-2 0,-9 18 0 16,-5 4-17-16,-12 15-3 0,5 14-1 0,-26 23 0 16,4-22-14-16,-4 7-3 0,-4 8-1 0,-8 14 0 0,12-21-10 15,0-1-3-15,0 7 0 0,-8 8 0 0,12-26-9 16,0-11 0-16,5-4 0 0,20-22 0 0,5-4-16 0,4-4-4 16,4-7-2-16,8-11 0 15,5-4-164-15,8-12-33 0,0-18-6 0</inkml:trace>
  <inkml:trace contextRef="#ctx0" brushRef="#br0" timeOffset="59254.0152">20888 8553 2559 0,'-29'15'113'0,"16"-7"24"0,1 7-109 0,-1 0-28 15,5-1 0-15,-5 1 0 0,9 0 88 0,-5 4 12 0,14 3 2 0,-5 8 1 16,0 0-45-16,4 18-9 0,13 12-1 0,-5 18-1 16,1 0 16-16,-9 16 3 0,0 10 1 15,0 26 0-15,1 5-51 0,-5 6-16 0,4 5 10 0,-8 25-10 16,4-18 0-16,-5 0 0 0,1-1 0 0,0 12 0 16,-4-22 0-16,3-8 0 0,1 0 0 0,4 0 0 15,4-14 0-15,1-12 0 0,-1-8 0 0,4 1 0 16,1-15 0-16,-1-12 0 0,-4 1 0 0,5-12 0 15,-9-11-89-15,0-7-11 0,-5-11-1 0,5-8-1 16,-4-11-154 0,4-15-32-16</inkml:trace>
  <inkml:trace contextRef="#ctx0" brushRef="#br0" timeOffset="59521.0078">21006 8729 2606 0,'0'0'57'0,"0"0"12"0,0 0 3 0,0 0 1 0,8 11-58 0,5 0-15 16,3 0 0-16,1 8 0 0,4-1 64 0,0 12 9 15,4 11 3-15,5 8 0 0,-1 14 16 0,0 0 4 16,5 8 1-16,-1 15 0 0,5 0-47 0,4 10-10 16,4 1-1-16,9 11-1 0,-5-11-13 0,9 0-2 15,-1 4-1-15,14 7 0 16,-9-11-6-16,0 0-2 0,0 0 0 0,12 3 0 0,-8-10-14 0,9-1 9 15,-1 4-9-15,9 8 8 0,-13-8-8 0,1-4 0 0,-5 1 0 16,4 3 0-16,-4-7 0 0,-4-4 0 0,0 0 0 0,-4 0 0 31,-5-11-48-31,-8-12-11 0,-8 1-2 0,-9-12-1 16,-8-11-92-16,-8-3-18 0,-5-12-4 0</inkml:trace>
  <inkml:trace contextRef="#ctx0" brushRef="#br0" timeOffset="59840.3407">21370 9120 1209 0,'-54'0'108'0,"25"0"-87"0,-5 7-21 0,-8 4 0 0,4-3 305 0,1 3 57 0,3 0 11 0,5 0 3 0,8-7-221 0,8 4-44 15,5-5-9-15,8-3-2 0,12 0-60 0,13 4-12 16,13 0-2-16,13 0-1 0,7-4-25 0,9 3 8 15,17 1-8-15,13 0 0 0,3 3 26 0,1 4 0 16,0 4 0-16,16 4 0 0,-4 3 2 0,1 1 0 16,-5-1 0-16,12 4 0 0,-7 0-8 0,3 0 0 15,0 0-1-15,9 4 0 0,-21 0-11 0,0 0-8 16,4-8 9-16,0 4-9 0,-8-7 8 0,-9 3-8 16,-4-3 0-16,0 3 0 0,-12-7 0 0,-9 4 0 15,-4-4 0-15,4-4 0 16,-13 4-21-16,-8 0-7 0,-8 0-2 0,-4-8 0 15,-18 4-156-15,1 0-31 0,-13 1-7 0,-4-12-972 0</inkml:trace>
  <inkml:trace contextRef="#ctx0" brushRef="#br0" timeOffset="60278.6028">21077 8758 2649 0,'-9'0'58'0,"-3"-3"12"0,-5-1 2 0,-8 0 4 0,-4-3-61 0,-9-4-15 16,0-1 0-16,-8 5 0 0,-4-4 80 0,-13-4 14 16,-4-4 2-16,4 4 1 15,-9-3-53-15,-11 3-10 0,-10-4-2 0,-3-3-1 0,-9-1-31 0,-8 1 0 16,-5-4 0-16,-50-19 0 0,26 8 14 0,-5 0-3 0,-4-1-1 15,-8-6 0-15,25 10 18 0,-1 1 3 16,-3-1 1-16,0 4 0 0,16 4-19 0,13 8-3 0,4-1-1 0,4 0 0 16,9 8 3-16,8 0 1 0,9 0 0 15,8 7 0 1,20-3-113-16,10 3-22 0,16 4-5 0,12-4-1229 0</inkml:trace>
  <inkml:trace contextRef="#ctx0" brushRef="#br0" timeOffset="60741.8116">20762 8475 1785 0,'0'0'159'0,"0"0"-127"16,0 0-32-16,0 0 0 0,0 0 108 0,13 11 16 16,4-3 4-16,4 3 0 0,0-4-64 0,12 5-13 15,5-5-3-15,12 0 0 0,9-3 13 0,8-4 3 16,4 0 0-16,22-7 0 0,3-4 0 0,9-4 0 0,8-8 0 0,26-3 0 16,-14 0-26-16,14-4-5 0,8-7-1 0,20-8 0 15,-16 4 0-15,5-3 0 0,-1 6 0 0,17-6 0 16,-26 6-32-16,1 1-22 0,-8 11 3 0,-5-4 1 15,-25 8 18-15,-29 7 0 16,-5 4-8-16,1 3 8 0,-1 5-162 0,-8 3-29 16,0 7-5-16,-4 0-956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00:52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8843 6779 806 0,'-13'-3'72'0,"13"3"-58"16,0 0-14-16,0 0 0 0,0 0 204 0,0 0 39 15,0 0 7-15,0 0 2 0,0 0-100 0,0 0-20 16,0 0-4-16,0 3-1 0,0-3-57 0,0 0-11 16,0 0-3-16,0 0 0 0,0 0-28 0,0 0-7 0,0 0-1 0,0 0 0 15,0 0-10-15,8 8-2 0,-8-8-8 0,17 7 12 16,-17-7-12-16,13 8 0 0,-5-1 0 0,5 4 0 15,-5-3 0-15,1-1-18 0,-9-7 2 0,8 8 1 16,0-1 27-16,1 1 4 0,-9 3 2 0,8-4 0 16,-8-3-18-16,0 4 8 0,0-5-8 0,0 1 0 15,-8 0 12-15,-1-1-4 0,-3-3 0 0,-1 0-8 16,1 0 12-16,3-3-12 0,1-1 12 0,-5 0-12 16,1 1 9-16,3-5-9 0,1 4 0 0,-9 1 9 15,9-9-9-15,4 1 0 0,-13 0 0 0,8 0 0 16,-3-4-10-16,8 4 10 15,-5-4 0-15,1 4-9 0,8-4 33 0,0 0 8 0,0 0 0 0,4 4 1 16,9-4-54-16,-9-4-11 0,4 4-3 0,1 1 0 0,3-1 35 0,-3 3 0 16,12 5 12-16,-5 0-3 0,1-1 4 0,0 4 1 15,-5 1 0-15,5 6 0 0,-4 1-5 0,-1 0-1 16,5 7 0-16,-8 0 0 0,-5 4 4 0,4 4 0 16,-8 3 0-16,0 0 0 0,-8 4 1 0,4-3 1 15,-5-1 0-15,-3-3 0 0,-9-1-2 0,-5-3-1 16,14 0 0-16,-13-4 0 0,8 1 1 0,-8-1 1 15,4-4 0-15,0 1 0 0,4-1 5 0,0-7 1 16,0 4 0-16,1-4 0 0,-1-4-19 0,4 4 0 16,5-4 0-16,0-3 0 0,-1 0 0 0,9-1 0 15,-4-3 0-15,4 0 0 0,4-4 0 0,5-4 0 16,-1 1 0-16,0-9 0 0,9 5 0 0,0-11 0 16,0 7 0-16,-5-1 0 15,9 9 0-15,0-1 0 0,0 4 0 0,4 4 0 0,-4 0 0 0,0 7 0 0,-4 0 0 16,0 8 0-16,0 0-14 0,-5 3-6 0,-3 8-2 15,-5 0 0-15,-4 4 22 0,-4 3 12 0,-9 1-2 0,-4 3 0 16,0-4-1-16,-4 0 0 0,0 4 0 0,1-7 0 16,3 3-9-16,0-10 0 0,0-1 0 0,5 4-1278 15</inkml:trace>
  <inkml:trace contextRef="#ctx0" brushRef="#br0" timeOffset="58331.6462">16983 6183 1267 0,'0'0'56'0,"0"0"12"0,0 0-55 0,0 0-13 16,0 0 0-16,0 0 0 0,0 0 208 0,0 0 38 15,0 0 8-15,-8 4 2 0,0-4-103 0,-1 0-20 16,-3 0-4-16,-5 7-1 0,0 1-51 0,-4 3-10 16,-4 0-3-16,0 8 0 0,-9 3-51 0,1 4-13 15,-1 4 0-15,-12 4 0 0,4-1 0 0,-4 1 0 16,4-1 0-16,4 5 0 0,-4-9 0 0,9 9 0 0,-1-12 0 0,1 0 0 16,7-4-9-16,1-3-5 0,4-4-1 15,0 0 0-15,9 0-3 0,-1-8-1 0,1 0 0 16,3 1 0-1,9-8-76-15,0 0-15 0,0 0-3 0,0 0-635 0,0-8-128 0</inkml:trace>
  <inkml:trace contextRef="#ctx0" brushRef="#br0" timeOffset="85124.4456">23937 12291 1548 0,'0'0'68'0,"4"0"15"0,-4 0-67 0,0 0-16 15,0 0 0-15,0 0 0 0,0 0 160 0,0 0 29 16,0 0 6-16,0 0 1 0,0-11-50 0,-8 4-10 16,0-1-1-16,-1 1-1 0,-3-1-57 0,3 1-11 15,-8-4-2-15,5-1-1 0,-1 1-38 0,-3 4-7 16,-1-4-2-16,0 3 0 0,-8 1-16 0,0-1 0 16,-9-3 8-16,-4 0-8 0,-8 7 0 0,0-3 0 15,0 7 0-15,-9 0-9 0,5 7 0 0,-9-3 0 16,5 0 0-16,-1-1 0 0,1 5 9 0,-1-5 0 15,-3 1 0-15,7 0 0 0,1 0 0 0,8-1-13 0,4-3 1 16,1 0 1 0,7 0-95-16,5 0-19 0,8-7-4 15,0 7-667-15,5-8-132 0</inkml:trace>
  <inkml:trace contextRef="#ctx0" brushRef="#br0" timeOffset="85429.4427">23258 11673 2617 0,'0'0'57'0,"0"0"12"0,0 0 3 0,0 0 2 0,0 0-59 0,8 3-15 0,-8-3 0 0,9 8 0 16,-9-8 31-16,0 0 3 0,12 3 1 0,-12-3 0 15,0 12-27-15,-4-1-8 0,-4 0 0 0,-1 4 0 0,-3 4 0 16,-5-1 10-16,-4 5-10 0,-4-5 8 0,4 8-17 0,-9-3-4 15,5-1-1-15,0 0 0 0,0-3 2 0,0 3 0 16,4-3 0-16,0 0 0 0,0-4 20 16,4-1 4-16,9 1 0 0,3 4 1 0,5 0 10 0,5-1 1 15,-5-7 1-15,8 8 0 0,5 0 17 0,8-1 3 16,4 8 1-16,4-3 0 0,5 3-23 0,8 0-5 16,4-4-1-16,8 1 0 0,5-1-17 0,8-3 0 15,4-1-8-15,5-3-1336 0</inkml:trace>
  <inkml:trace contextRef="#ctx0" brushRef="#br0" timeOffset="170076.4214">3663 12369 576 0,'0'0'51'0,"0"0"-41"0,0 0-10 0,0 0 0 16,0 0 191-16,-4 4 36 0,-5-8 7 0,5 4 2 15,4 0-116-15,0 0-24 0,0-7-4 0,-4-4 0 16,4 0-9-16,0-4-2 0,0 0 0 0,4-4 0 15,-4-3-8-15,13-1-1 0,-13 1-1 0,12 0 0 0,-3-1-16 0,-1 5-3 16,-8-1-1-16,13 4 0 0,-9 4-36 0,0 4-7 16,-4 7-8-16,0 0 11 0,0 0-11 0,21 3 12 15,-8 5-12-15,3 7 12 0,-11 11 4 0,3 0 2 16,-4 7 0-16,-4 5 0 0,0-5-3 0,-4 1-1 16,-4-4 0-16,-5-1 0 0,5-3 2 0,-5 1 0 15,1-5 0-15,-5-3 0 0,-8-5 2 0,-1 1 1 16,5-7 0-16,-8-1 0 0,4-7-7 0,0-3 0 15,4-1-1-15,0-7 0 0,0-1-11 0,8-6 0 16,-4-1 0-16,5-3 0 0,-5-4 0 0,9-8 0 16,4 1-14-16,-5-8 5 0,9 0-5 0,0 0-1 15,9 0 0-15,3 0 0 0,-3 11-5 0,3 4-2 16,-4 3 0-16,9 5 0 0,8 7 22 0,-4 3 0 16,5 1 12-16,-1 7-4 0,-4 0 12 0,8 3 3 15,9 5 0-15,-9 3 0 0,1 0 3 0,-1 0 1 16,0 8 0-16,-4 3 0 0,-4 1-5 0,0 3-1 0,-4 4 0 15,-4-1 0-15,-1 1-2 0,-3-4-1 0,-1 0 0 16,-8-3 0-16,-8-1-8 0,3-7-2 16,1 0 0-16,-4 0 0 0,4 0-8 0,-9 0 12 0,-4-4-12 0,-12 4 12 15,4-4-12-15,-13 0 0 0,5 0 0 0,-9-3 0 16,8-4-15-16,-4-4 5 0,9-4 1 16,4 0 0-16,-5-7 9 0,9-4-10 0,-4-7 10 0,8-1-10 15,5-7-15-15,4-3-3 16,-1-4-1-16,9-4 0 0,0 0 29 0,4-4 16 0,9 8-1 0,-1 7-1 15,-3 4-14-15,12 7 0 0,-4-7-9 0,8 4 9 16,4-1 0-16,-8 5-9 0,17-1 9 0,4 4 0 16,0 0 0-16,-13 12 0 0,5 3 0 0,-5 3-8 0,-8 5 8 0,0 7 0 15,4 3 0-15,-12 8 0 0,-1 12 17 0,-8 3-1 16,-4 0 0-16,-4 3 0 0,4-6-4 0,-12-5-2 16,-1 4 0-16,1-11 0 15,-5 1-10-15,0-1 10 0,-4-4-10 0,0 0 10 0,-4-3-10 0,0-4 0 16,8 0 0-16,-12 0-11 0,-1-8-4 0,1 1-1 15,12-8 0-15,4-4 0 0,1-7-4 0,-1-4 0 16,9-8-1-16,4-3 0 0,4-7 7 0,5-8 2 16,-9-8 0-16,4-7 0 0,8 4 12 0,1 15-9 15,4 7 9-15,-5-3-8 0,5 3 8 0,-4 4-8 16,4 3 8-16,-1 5-8 0,-3 3 16 0,4 0 3 16,4 4 1-16,-17 7 0 0,-4 4 17 0,0 0 4 15,12 11 1-15,-7 12 0 0,-5 6 14 0,-5 9 2 16,-3 3 1-16,0 3 0 0,-1-3-28 0,-7 0-6 0,3-3-1 15,-4-5 0-15,5-3-8 0,-1-8-8 0,0-3 12 16,5-4-12-16,-5-4 0 0,1-3 0 0,-1-1 0 0,13-7 0 31,0 0-15-31,0 0-9 0,-4-7-3 0,4-1 0 16,-8-7-87-16,8-3-18 0,0-9-3 0,0-2-1 0,-5-5 59 16,5 4 11-16,-12 0 2 0,12 4 1 0,0 0 38 0,-4 8 7 0,-9-1 2 0,5 8 0 15,4 7 32-15,4 4 6 0,0 0 2 0,4 19-737 16,4 7-147-1</inkml:trace>
  <inkml:trace contextRef="#ctx0" brushRef="#br0" timeOffset="173957.4994">3592 12217 115 0,'-21'3'10'0,"8"1"-10"0,13-4 0 0,0 0 0 16,0 0 351-16,0 0 68 0,0 0 13 0,0 0 4 16,0 0-264-16,0 0-52 0,0-7-10 0,0-1-2 15,0-3-44-15,4-4-9 0,9 0-2 0,-1 0 0 16,-7 4-27-16,3 0-6 0,0 0 0 0,5 0-1 16,8-1-10-16,-4 5-1 0,-5 3-8 0,5 4 12 15,0 4 8-15,0 0 2 0,-5 7 0 0,5 0 0 16,-4 0 9-16,-1 8 1 0,-8 7 1 0,5-4 0 0,-9 4-9 0,4 0-3 15,-4 4 0-15,-4-4 0 16,-5 0-8-16,1 1-1 0,0-5-1 0,-5 0 0 0,5-3-3 0,-13 0-8 16,4-1 12-16,0-3-4 0,0-4-8 15,5 0 12-15,-5-3-12 0,-4-1 12 0,4-3-12 0,0-8 0 16,5 4 9-16,-5-7-9 0,5-1 0 0,-5-3 0 16,4 0 0-16,1-8 8 0,-5 1-16 0,4-5-4 15,5-6 0-15,4-1 0 0,-1 0 12 0,5-4-12 16,0 1 12-16,5-1-12 0,7 5 12 0,-8 2-8 15,17 1 8-15,-12 4-8 16,12 3 8-16,-4 4 0 0,-1 4 0 0,9 0 0 16,5 0 10-16,-5 4 4 0,4 7 1 0,-8 0 0 0,9 0 3 0,-9 3 1 15,8 5 0-15,-8 3 0 0,0-4-6 0,-4 8-1 16,-5 0 0-16,-3 7 0 0,3 5 2 0,-3-1 0 16,-9 3 0-16,0 1 0 0,0 0-5 0,0 0-1 15,-9-4 0-15,5 0 0 0,-8 0-8 0,-1-3 0 16,-4-1 0-16,0-3 8 15,-4-1-31-15,5 1-6 0,-5-8-2 0,-4-4 0 16,-5 1-12-16,13-8-2 0,-4 0-1 0,5-8 0 16,-10-3 6-16,10-4 2 0,3-7 0 0,-4-4 0 0,5-4 18 0,-1-3 4 0,9-5 1 0,0-3 0 15,4 8 15-15,0-5 0 0,4 9 0 0,9 3 0 16,3-1 0-16,1 5 15 0,4 3-3 0,-4 5-1 16,12-1 6-16,-4 4 2 0,13 3 0 0,-4 4 0 15,-1 1-6-15,-3 6-1 0,7 1 0 0,-7 7 0 16,-14 4-12-16,10-4 0 0,-5 12 0 0,0-1-1148 15</inkml:trace>
  <inkml:trace contextRef="#ctx0" brushRef="#br0" timeOffset="174874.2551">3659 11810 115 0,'-13'8'10'0,"13"-8"-10"0,-12 4 0 0,12-4 0 15,0 0 360-15,0 0 71 0,0-8 13 0,8-3 4 16,0 0-292-16,13-8-57 0,-4-7-12 0,17-7-3 15,3-8-9-15,5-4-3 0,0-11 0 0,17-7 0 16,-4-1-25-16,3-7-6 0,14 1-1 0,11-16 0 16,6 0-20-16,-1-11-5 0,8-11-1 0,22-18 0 0,-9 10 24 15,12-7 5-15,1-15 1 0,37-22 0 0,-16 18-34 0,12-7-10 16,4-11 0-16,30-34 0 0,-21 34 36 0,4-11 1 16,0-5 0-16,33-36 0 0,-33 41-27 0,4-5-10 15,5 5 0-15,33-30 9 0,-42 44-9 0,4 4 12 16,-4 12-12-16,12-12 12 0,-37 37-12 0,-4 8 0 15,-9 11 0-15,0 4 0 0,-17 15 0 0,-37 26 0 16,0 7 0-16,-13 4 8 0,-13 8-24 0,-3 7-6 16,-9 7-1-16,-4 4 0 15,-22 8-192-15,9 3-38 0</inkml:trace>
  <inkml:trace contextRef="#ctx0" brushRef="#br0" timeOffset="175405.255">3801 11542 1440 0,'-12'22'128'0,"3"-14"-103"0,1-4-25 0,8-1 0 0,0-3 155 0,0 0 25 15,0 0 6-15,8-3 1 0,13-1-91 0,-4 0-19 16,13-3-3-16,7-1-1 0,-3-3-12 0,12-7-2 16,8-5-1-16,18-7 0 0,-5 1-26 0,8-5-4 15,5-3-2-15,8-8 0 0,-4 0-26 0,8-3 0 16,17-8-14-16,5-7 5 0,16-1 18 16,-5-14 4-16,14-8 1 0,8-3 0 0,12-4 8 0,0-8 2 0,9-3 0 15,12-12 0-15,1-7-16 0,16 0-8 0,0-7 8 0,-54 37-8 16,16-8 22-16,13-11 0 15,4-7 0-15,13-8 0 0,8-7-22 0,4 0-13 0,1 3 1 0,100-66 1 16,-38 14 11-16,-21 23 0 0,-21 22 10 0,-16 15-10 16,-26 11 0-16,-8 4 0 0,-8 4-8 0,-22 11 8 31,-12 11-35-31,-12 11 0 0,-22 15 0 0,-3 4 0 16,-22 7-23-16,-8 8-5 0,-21 11-1 0,-13 11-700 0,-21 8-141 0</inkml:trace>
  <inkml:trace contextRef="#ctx0" brushRef="#br0" timeOffset="175854.3085">4414 11702 2415 0,'21'-3'107'0,"-9"-5"22"16,1-3-103-16,12-11-26 0,-8-12 0 0,12 1 0 0,5 3 0 0,3-4 0 16,18 1-14-16,16-8 5 0,1-4 9 0,3 8-8 15,9-8 8-15,21 0-8 0,4-3 8 0,8-8 0 0,22-4 0 0,7-11 0 16,5-7 0-16,13-4 0 0,4 0 0 15,8 0 0-15,4-3 10 0,5-9 1 0,4-2 0 0,12-5 0 16,13-3 24-16,8-5 5 0,0 5 0 0,13-8 1 16,8-11 19-16,1 4 3 0,-5 4 1 0,21-5 0 15,-9 1-17-15,14-4-3 0,3-7-1 0,-4 7 0 16,1 3-35-16,-1 1-8 0,0-11 0 0,-16 10 0 16,-14 9 0-16,-3 3 0 0,0 3 8 0,-22 5-8 15,-20 6 0-15,-4 5 8 0,-9 7-8 0,-21 11 0 31,-17 12-35-31,-16 6-12 0,-17 12-2 0,-38 15-1 0,-12 4-1 16,-9 3 0-16,-9 4 0 0,-11 4 0 0,-14 8-3 0,-12 3-1 0,-21 11 0 0,-25 11-1047 16</inkml:trace>
  <inkml:trace contextRef="#ctx0" brushRef="#br0" timeOffset="176307.1034">4292 12317 921 0,'0'0'82'0,"21"-11"-66"16,-4-4-16-16,16-3 0 0,9-12 351 0,9-4 66 0,12-14 14 0,8-4 2 15,13-4-297-15,16-8-59 0,14 1-12 0,11-8-2 16,-3-3-46-16,21-8-9 0,20-4-8 0,9 0 12 16,9-7-12-16,12 4 0 0,4 3 9 0,12-7-9 15,9-4 0-15,13 0 0 0,8 0 0 0,9 4 0 16,7 0 0-16,1-4 0 0,9-4 0 0,7 1 8 16,18-5 16-16,3 1 3 0,1-4 1 0,12-4 0 15,-4 0 7-15,8-3 1 0,9-5 1 0,4-3 0 16,4 4-25-16,0-4-12 0,-8-3 10 0,0-1-10 15,-1 0 12-15,-7 0-4 0,3 1-8 0,-3-1 12 16,3 0-12-16,-8 1 8 0,-8 6-8 0,0 1 0 16,-9 0 0-16,-8 7 8 0,-8 8-8 0,-13 7 0 15,-17 7 8-15,-16 5-8 0,-13 6 11 0,-21 9-11 0,-9 10 0 16,-24 4 0-16,-22 8-10 0,-21 10 10 16,-24 9-46-16,-18 10-2 0,-20 4 0 0,-18 8 0 15,-11 7-95-15,-26 0-19 0,-21 18-4 0</inkml:trace>
  <inkml:trace contextRef="#ctx0" brushRef="#br0" timeOffset="178632.7246">4120 8628 518 0,'-4'4'46'0,"-13"-4"-37"0,9 0-9 0,4 0 0 16,-9 0 370-16,5 0 72 0,3 0 14 0,5 0 4 15,0 0-268-15,0 0-54 0,0 0-10 0,0 0-3 16,0 7-48-16,13 4-9 0,-9 0-3 0,17 8 0 16,9-4-12-16,-1 4-2 0,0 7-1 0,13-4 0 15,0 4-3-15,4-3-1 0,9-1 0 0,-13 0 0 0,8-3-21 16,0-4-4-16,-3 3-1 0,7 1 0 15,-4-4-8-15,1 0-3 0,-5-8 0 0,0 4 0 0,4 1-9 0,-8-1 8 16,0 0-8-16,0 0 8 0,-13 0-8 0,5 4 0 16,-9 0 0-16,5 0-11 15,-14-4-110-15,10 0-23 0,-14 1-4 0,-8-1-1173 16</inkml:trace>
  <inkml:trace contextRef="#ctx0" brushRef="#br0" timeOffset="178898.8172">4900 8583 2552 0,'0'0'56'0,"0"0"12"0,0 0 3 0,0 0 0 0,0 0-57 0,13 8-14 15,4-1 0-15,-1 4 0 0,10 4 85 0,-5-4 15 16,8 4 2-16,-4 8 1 0,4-1-44 0,-3 0-9 16,-1 8-2-16,4 0 0 0,-8 0-16 0,4 0-3 0,0 3-1 15,-4 1 0-15,0-5-12 0,0-2-2 0,4-1-1 0,-12 0 0 16,4-4 11-16,-5 0 3 0,1 1 0 0,-5-1 0 15,-8-3-27-15,-8-1-12 0,0 5 0 0,-9 3 1 16,0 0 11-16,-12 0 12 0,-9 0-2 0,4 8-1 16,-8 3-23-16,-8-3-5 0,0 6-1 0,-1 1 0 31,5-3-68-31,9-8-15 0,-1-1-2 0,13-6-1 0,8-8-124 0,4-4-25 16</inkml:trace>
  <inkml:trace contextRef="#ctx0" brushRef="#br0" timeOffset="179413.8029">6574 9172 2188 0,'0'0'48'0,"0"0"11"0,-5-4 1 0,5 4 1 0,0-3-49 0,0 3-12 0,0 0 0 0,0 0 0 15,0 0 106-15,0 0 18 0,0 0 4 0,5 0 1 16,7 0-53-16,5 0-10 0,0 7-2 0,8-3-1 15,4 3 1-15,1 1 0 0,7-1 0 0,-7 1 0 16,3-1-47-16,5 4-9 0,-4-3-8 0,3-1 12 0,-7 1-12 0,3-1 0 16,-8-3-12-16,1 3 12 0,3 4 0 0,-16-3 18 15,8-1-2-15,-5 1 0 0,5-5-25 0,-12 5-6 16,3-1-1-16,-3 1 0 16,3-1-89-16,-12 4-19 0,0-3-3 0,-8 3-1127 15</inkml:trace>
  <inkml:trace contextRef="#ctx0" brushRef="#br0" timeOffset="179744.4192">6569 9295 2214 0,'-8'11'48'0,"4"-3"11"0,4-1 1 0,-8-3 3 0,3 3-51 0,1 1-12 16,0-1 0-16,4 4 0 0,0 4 100 0,0-4 16 16,4 1 4-16,5 2 1 0,-1 1-32 0,4 0-6 0,1-4-2 0,4 1 0 15,0-1-81-15,8-4-11 0,-4 1-5 0,4-5 0 16,8-3 44-16,-3-3 8 15,3 3 3-15,-3-8 0 0,3 1-30 0,-3-1-9 0,7-3 0 0,-7 0 0 16,-1 0-8-16,0-4-9 0,1 0-2 16,-1 4 0-16,-8-4-156 15,0 4-31-15,-4 0-6 0,0 3-2 0,-9 1 129 0,0 3 25 16,-8 4 6-16,0 0 1 0,0-7-12 0,0 7-3 16,-4-8 0-16,-4 4 0 0,4 1 112 0,-5-5 23 0,9 4 4 0,-12 4 1 15,3-7 31-15,9 0 6 0,-4-1 2 0,4-3 0 16,-4 0-55-16,8 0-12 0,0-4-1 0,-4 0-1 15,5-4-31-15,-1 4-11 0,8-3 0 0,-12 3 9 0,9 0-9 16,-5-4 0-16,0 4 0 0,4 4 0 16,9 4-25-16,-17-5-7 0,9-3-2 0,-5 4-1076 15</inkml:trace>
  <inkml:trace contextRef="#ctx0" brushRef="#br0" timeOffset="180578.4339">6670 8922 1638 0,'-17'-3'36'0,"17"3"7"0,0 0 1 0,0 0 3 0,0 0-38 0,0 0-9 16,0 0 0-16,0 0 0 0,-8 7 128 0,8-7 24 16,0 0 5-16,0 0 1 0,0 0-48 0,0 0-10 15,8 4-1-15,9 3-1 0,-4-7-33 0,4 4-6 16,3-4-2-16,1 0 0 0,0 0-20 0,0 4-4 15,9-4-1-15,-1 3 0 0,-4 1-24 0,5 0-8 16,-1 0 0-16,0 3 0 0,1 0 8 0,-5 1-8 16,-4-1 12-16,4 5-12 0,-4-5 0 0,0 0 0 15,-4 1-10-15,-1-1 10 0,-3 1 0 0,4-1 10 16,-9 1 1-16,1-5 0 0,-9-3-11 0,8 8 0 16,-8-8 9-16,13 7-9 0,-13-7 19 0,0 8-1 15,0-8 0-15,8 7 0 0,-8-7 2 0,4 11 1 16,0-3 0-16,-4-8 0 0,0 0-5 0,0 0-2 0,0 0 0 0,0 0 0 15,5 7-4-15,-5-7-1 0,0 12 0 0,4-5 0 16,-4 4-9-16,0-11 0 0,0 8 9 0,0-8-9 16,4 11 0-16,0-4 0 0,-4 4 0 0,0-3 8 15,0-8-8-15,0 11 0 0,0 0 0 0,0 0 0 16,0 1 0-16,0-5 0 0,0 1 0 0,9 3 0 16,-9 0 8-16,0 4-8 0,0-4 8 0,0 0-8 15,4 0 8-15,0 1-8 0,-4-1 8 0,0-4-8 16,0 1-16-16,4-1-7 0,-4 4-1 0,0-11-1 15,-4 8 57-15,0-1 12 0,0 4 3 0,-5 0 0 16,1 1-27-16,-5-5-4 0,5 1-2 0,-5 3 0 0,-4-4-3 16,1 4-1-16,-10 1 0 0,6-1 0 0,-1 0-10 0,-5-4 0 15,1 1 0-15,-4-1 0 0,4-3 0 0,-5 3 0 16,1-3-14-16,0 0 5 0,8 0 9 0,0-4 0 16,0 0 0-16,8 0 0 0,5 3 0 0,-9-3 0 15,17 0 0-15,-8 0 0 16,8 0-56-16,0 0-5 0,0 0-2 0,12 8 0 15,1 3-142-15,4-4-29 0</inkml:trace>
  <inkml:trace contextRef="#ctx0" brushRef="#br0" timeOffset="195697.7801">7027 7890 576 0,'-30'15'25'0,"18"-11"6"0,-1-8-31 0,1 0 0 0,-9-3 0 0,8-1 0 15,0-3 235-15,-3 4 41 0,-5-1 8 0,0 1 1 16,-4-1-171-16,-5 5-34 0,1 3-8 0,-9 0 0 0,5 3-36 0,-14 5-8 15,14-8 0-15,-9 7-1 16,0-3 18-16,-4 0 4 0,0-1 1 0,-5 5 0 0,-7-4-28 0,-5-1-6 16,4 1 0-16,-8 3-1 0,4-3-15 0,0 0 0 15,4 3 0-15,-4-3 0 0,-4 0 31 0,4 0 6 16,-8 3 2-16,4 0 0 0,0 1-11 0,8 3-3 16,-4 0 0-16,9 0 0 0,-5 1 7 0,9 3 2 15,-1-1 0-15,1 5 0 0,-4 3-22 0,7 1-12 16,1-1 12-16,-8 8-12 0,8 0 8 0,-5 3-8 15,5 1 0-15,0-1 0 0,8 8 9 0,5 0-9 16,3-3 0-16,-7 6 9 0,16-6 8 0,-9 3 2 16,9-4 0-16,0 0 0 0,9-3-19 0,-1-1 0 15,5 5-11-15,4-5 11 0,4 1 0 0,4-1 0 16,8 4 0-16,1 8 0 0,4-4-10 0,8 4 10 0,4 7-8 16,13 4 8-16,4 0 0 0,5 7 0 0,12 4 0 15,8 12 0-15,0-5 0 0,9 8 0 0,-9 4 0 0,9 7 0 16,12-11 0-16,-4 4 0 0,9 3 0 15,-5 4 0-15,0-7 0 0,0-4-8 0,5-4 8 0,16 0 0 16,-8-14 0-16,-21-16 0 0,4 1 0 0,8 7 0 16,5 3 0-16,8 1 0 0,13-4 12 0,-1 0-4 15,1-4-8-15,37 7 9 0,9-6-9 0,0-9 10 16,-30-6 1-16,1-12 0 0,8 0 0 0,12-4 0 16,-29-7-11-16,0 0-16 0,-4-4 4 0,16 0 1 15,-16-3 11-15,-4-5 0 0,-9-3 0 0,-25-3 0 16,4-5 49-16,5 1 12 0,-1-8 3 0,1 4 0 0,-9-8-52 0,-4-7-12 15,-5 0 0-15,1-4 0 0,0-3 0 16,-1-1 0-16,-7-11 0 0,-9-3 0 0,0-1 54 0,-9-6 8 16,1-5 2-16,-5-26 0 0,-4 4-52 0,-12-7-12 15,-9-4 0-15,-4-4 0 0,-9 4 0 0,-7-1 0 16,-5 1 0-16,-9-11 0 16,-3 11 0-16,-9 0 0 0,-5 3 0 0,-7 1 0 0,-13 3 8 0,0 4-8 15,-13 4 0-15,-4-4 9 0,-4 3-9 0,-9 1 0 16,-7 11 0-16,-18-11 0 0,-4 11 0 0,-4-8 0 15,-4-3 0-15,-21-8-11 0,4 4 11 0,-9 8 0 16,-3-1 0-16,-35-7 0 0,18 8-9 0,-5 3 0 16,-8-4 0-16,-29-7 0 0,25 8 9 0,-4 7 12 15,4-4-2-15,-26 4-1 0,34 15-9 0,9 11-16 16,-5 3 4-16,-7 12 1 0,24 11 11 0,17 12-8 0,0 3 8 16,-9 11-8-16,13 11-7 0,5 12-1 0,12 11 0 15,8 10 0 1,13 9-8-16,17 3-3 0,4 4 0 0,8 3 0 15,4 1-70-15,13-4-15 0,5-1-2 0</inkml:trace>
  <inkml:trace contextRef="#ctx0" brushRef="#br0" timeOffset="203675.0818">3978 10670 115 0,'0'0'0'0,"0"0"10"0,-5 4-10 0,5 3 0 0,-8-3 0 0,4 3 0 15,4-7 298-15,0 4 58 0,0-4 11 0,0 0 2 16,0 0-205-16,0 0-40 16,4 11-9-16,-4-11-2 0,13 8-67 0,-5-1-14 0,0 1-2 0,5-1-1 0,-5 1 21 15,5 3 4-15,8 0 1 0,4 4 0 0,0-4-37 0,-4 4-7 16,4 0-2-16,5 4 0 0,-1-1 19 0,-4 1 4 16,-4-4 1-16,4 3 0 0,0 1-21 0,-8 0-12 15,8-4 12-15,-8-4-12 16,-4-4 8-16,-1-3-8 0,5 0 0 0,0-4 0 0,-4 0 25 0,-1-4-1 15,1 0-1-15,3-7 0 0,-3 0-37 0,8 0-7 16,-8-8-2-16,3-3 0 0,-7-4 23 0,3-4 0 16,-3-4 0-16,-1 1 0 0,5 3 14 0,-13-4 7 15,0 1 2-15,0-1 0 0,0 1-35 0,0-1-6 16,-9 4-2-16,5-3 0 0,4 7 20 0,0-4 0 16,0 4 0-16,0 0 0 0,0 3 0 0,0 1 0 15,4 3 0-15,5 1 0 0,-1 7 0 0,5-1-8 16,8 5 8-16,-5 7 0 0,5 7 0 0,5 5 0 0,11 6 0 15,-3 5 0-15,8-1 11 0,0-3 9 0,-9 3 1 0,1-3 1 16,-1-5-12-16,-7-6-2 0,-5 3-8 16,-1-4 12-16,-11-3-12 0,16-8 0 0,4-3 0 0,1-8 0 15,-9 0 0-15,8-7 0 0,-12-4 0 0,0-8 0 16,-1-3 0-16,-3-8 0 0,4 1 0 0,-5-5 0 16,1-3 0-16,-5 3 0 0,1-3-11 0,-1-4 11 15,-4 4 17-15,5 0 11 0,-9-4 3 0,0-3 0 16,0-1 1-16,0 4 1 0,8 8 0 0,0 3 0 15,5 11-50 1,0 8-11-16,16 4-1 0,-8 11-1 16,0 7 30-16,8 15 0 0,13 4-8 0,9 15 8 0,-1 7 34 0,0 8 10 0,1 0 1 0,-5-1 1 15,0-10 2-15,-4-4 0 0,4-8 0 0,0 0 0 0,0-7-32 0,-4-4-7 16,-8-3-1-16,8-8 0 0,-5-4-8 0,1-3-9 16,-4-4 9-16,-1-8-13 0,-8-7 13 0,5-4 0 15,-14-4 0-15,10-3 0 0,-14-8 0 0,5 4 0 16,-4 0 0-16,-9-3 0 0,4-5 0 0,-4 5 0 15,-4-1 0-15,0 0 0 0,-4-3 0 0,0-1 0 16,-4-3 0-16,-1-4 0 0,-3 8 0 0,3 3 16 16,-3 4-3-16,12 7-1 0,12 8-12 0,5 4-16 15,-4 3 3-15,-1 8 1 0,5 4 12 0,4 3 8 16,0 8 0-16,8 7-8 0,1 0 11 0,-5 0-11 16,4 0 10-16,5 1-10 0,-1-1 0 0,1 0-13 15,-1 0 1-15,-3-3 0 0,-5-1 24 0,17-3 6 16,0-8 1-16,0-3 0 0,-13-1-31 0,-8-3-5 15,0 0-2-15,0-8 0 0,-4-3 31 0,4-4 5 16,0 0 2-16,0-8 0 0,-9-3-19 0,5 0 0 0,-4-4 0 16,3-8 0-16,-3 1-12 0,0-4-5 0,3-4-2 0,-12-4 0 15,1-3 29-15,-1 3 6 0,-4 4 0 0,4 0 1 16,-4 8-27-16,4 7-6 0,0 7 0 0,-4 4-1 16,9 4 25-16,-1 11 4 0,-8-3 2 0,13 14 0 15,-5 0-14-15,5 8 0 0,8 0 0 0,-4 7 0 16,4-4-13-16,-1 5 1 0,10-1 0 0,-1 0 0 15,-4-7 20-15,1 3 5 0,-1-3 1 0,0 0 0 16,0-8-14-16,-4 0 0 0,4-3 0 0,0-1 0 16,0-7 0-16,1 0 0 0,-5-3 0 0,4-5 0 15,0-6 0-15,-8-1 0 0,4-7 0 0,0-1 0 16,-9-3-31-16,5 0 1 0,4-3 0 16,-13-1 0-16,5 4 6 0,0-4 0 0,-1 0 1 0,1 1 0 0,-9-1 23 0,4 8 0 15,-4-1 0-15,5 9 0 0,-5 6 0 16,9 5 0-16,-13 3 0 0,8 7 0 0,9 8-11 0,0 4 11 15,-1 3-8-15,5 5 8 0,5-1 0 0,-1 0 14 16,0 0-2-16,4 4 0 0,-8-7-3 16,4 3-1-16,5-4 0 0,3-3 0 0,1 3-8 0,-5-3 0 15,-4-4 0-15,5 0 0 0,-1 0 0 0,0-4 0 16,1-3 0-16,-5-1 0 0,4-3 0 0,1-4-11 16,-1 0 1-16,0-3 0 15,-3-5-168-15,-1 1-34 0,0 0-6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05:02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22637 2349 576 0,'-8'11'51'0,"3"-11"-41"16,-3 0-10-16,0 0 0 0,8 0 207 0,-4 3 39 16,-5-3 8-16,9 0 2 0,0 0-101 0,0 0-20 15,0 0-4-15,0 0-1 0,0 0-79 0,0 0-16 16,0 0-3-16,0 0-1 0,0 0-7 0,0 0-2 16,0 0 0-16,0 0 0 0,0 0-10 0,0 0-3 15,0 0 0-15,0 0 0 0,0 0 39 0,0 0 7 16,0 0 1-16,0 0 1 0,0 0-41 0,0 0-8 15,4-3-8-15,1-8 12 0,3 3-12 0,0 1 0 16,1-5 0-16,3 5 0 0,-3 0 0 0,3 3 0 16,5-7 0-16,-4 7 0 0,-1 0-10 0,1 4 10 15,4 0 0-15,-5 0-9 0,1 0 9 0,-1 0 0 0,-3 4 0 16,-1 0-8-16,-8-4 8 0,4 11 12 16,0-4-2-16,-4 4-1 0,-4 1 44 0,0-1 9 0,-4 4 2 15,-1-8 0-15,-3 4-40 0,-1 8-8 0,1-12-2 0,-5 5 0 16,0-1-14-16,0-4 0 0,0 1 0 15,-4 3 0-15,5-4 8 0,-1-3-8 0,0 0 0 0,0-4 9 16,5 0-9-16,-9 0 0 0,8-4 0 0,1 0 0 16,3 4 0-16,1-11 0 0,-1 4 0 0,5-12 0 15,0 4-19-15,12-7 4 0,-3 3 1 0,7-7 0 16,1-7 3-16,4 3 1 0,4 4 0 0,0-4 0 16,0 11 10-16,4-11-12 0,0 12 12 0,4 3-12 15,1 4 12-15,-1 3-8 0,-8 1 8 0,4 7-8 0,0 7 8 16,-4 1 0-16,-4 3 0 0,0 4 0 15,0 7 16-15,-9 4 6 0,-4-7 1 0,-8 7 0 0,0 0 8 16,-5 4 1-16,-3-8 1 0,-5 1 0 0,0 6-12 0,0-10-2 16,1-4-1-16,-5 3 0 0,0-6-8 0,4-1-2 15,0-4 0-15,5 1 0 0,-5 3-8 16,4-11 0-16,1 0 9 0,-1-8-9 0,5 5 0 0,-1-5 0 16,-3-3 0-16,7 4 0 15,-3-12-56-15,8 0-5 0,-4 1-2 0,4-8 0 0,0 0 49 0,4 3 14 16,4-3 0-16,1 0 0 0,-1-4-20 0,5 4 4 15,-1 11 1-15,-3 0 0 0,3 8 26 0,1-4 5 16,0 7 0-16,3 8 1 0,-3 7-26 0,-1 0-6 16,1 8-1-16,-5 7 0 0,5 0 26 0,-5-4 5 15,-3 1 1-15,-5 6 0 0,0-10-16 0,-5 3 0 16,1 1 0-16,-4-5 0 0,4 1 0 0,-9-8 0 0,5 0 0 0,-5-3 0 16,1-1 54-16,-1-3 8 0,0 0 2 0,5-4 0 15,-5 0-52-15,5-8-12 0,0 1 0 0,-1-1 0 31,1-7-24-31,4-3-8 0,-5 3-2 0,9-11 0 16,0 0-21-16,0 3-4 0,0-3-1 0,4 0 0 16,1 4-17-16,-1 3-4 0,0 4-1 0,4 4 0 15,-8 11-15-15,0 0-3 0,0 11-1 0,5 4 0 0,-5-4 46 0,4 8 10 16,-4-4 1-16,0 4 1 0,4-1 60 0,-4-3 12 0,0 4 3 0,0-4 0 16,0-4-20-16,0 4-4 0,-4-4-8 0,4-4 12 15,0-7-4-15,0 8-8 0,0-8 11 0,0 0-11 16,0 0 0-16,0 0 0 0,0 0 0 0,0 0 0 15,0 0-56-15,0 0-12 0,0 0-3 0,-4-8 0 16,4-10-200-16,-5-1-40 0,5 4-8 0,0 4-1 16,0-4 176-16,0 4 36 0,0 4 8 0,0 3 0 0,0 4 296 0,0 0 60 15,0 0 11-15,0 0 2 0,0 0 2 0,0 0 0 16,-8 0 0-16,0 0 0 0,3 0-73 0,-3 0-14 16,0 0-4-16,3-8 0 0,-3 8-59 0,0-3-12 15,-1-1-2-15,1 0-1 0,0-7-47 0,-5 4-10 16,0-12-1-16,5 0-1 0,-5-7-27 0,1-4-4 15,-5-3-2-15,0-4 0 0,0-1-14 0,-3-10 11 16,-1 3-11-16,-5 0 10 0,1-7-10 0,-8 4 0 16,-9-8 9-16,0-7-9 0,0-12 8 0,-4 4-8 15,-5-3 8-15,-3 7-8 0,-1-8 0 0,1 4 8 16,-5-3-8-16,-4-8 0 0,-8 7 0 0,8 1 0 0,-8-8 0 16,4 7 8-16,-1 4-8 0,6 1 0 0,-1 2 0 0,-4 1 8 15,4 4-8-15,4 0 0 16,-4 10 0-16,8 5 0 0,9 0 0 0,9 14 0 0,-1 8 0 0,17 15 0 15,0 0-13-15,4 3-1 16,5 1 0-16,3 3 0 0,9 4-171 16,0 0-35-16,4 11-6 0</inkml:trace>
  <inkml:trace contextRef="#ctx0" brushRef="#br0" timeOffset="426.9966">22624 2084 576 0,'0'0'51'0,"0"0"-41"0,0 0-10 0,0 0 0 15,0 0 376-15,0 0 74 16,0 0 14-16,0-8 4 0,0-3-240 0,0 0-47 16,5 4-9-16,3-12-3 0,0 0-74 0,5-7-15 15,4-4-4-15,8-7 0 0,4 0-39 0,9-8-8 0,0-7-1 0,12-4-1 16,0-11 1-16,9-4 0 15,0 0 0-15,0-3 0 0,-1 7-43 0,5 4-8 0,0-8-1 16,4 4-1-16,-8 0 25 0,4 7 0 0,-4 4 0 0,-1-4 0 16,-3 16-36-1,-5-1-3-15,-4 8 0 0,-4-1 0 16,0 12-20-16,-4-3-4 0,-5 10-1 0,1 0 0 0,-5 12-170 16,-3-1-34-16,16-10-8 0,-22 10 0 0</inkml:trace>
  <inkml:trace contextRef="#ctx0" brushRef="#br0" timeOffset="757.9981">22771 2367 2242 0,'13'-7'100'0,"-13"7"20"0,8-8-96 0,1 1-24 16,-1 3 0-16,0-7 0 0,5 3 95 0,0-6 14 15,3 2 3-15,5 1 1 0,4 0-25 0,5-4-4 16,3 4-2-16,1-8 0 0,8 4-50 0,0 4-11 16,4-7-1-16,13-1-1 0,4 0-6 0,-1 1-1 0,6-1 0 0,7-3 0 15,1 3 3-15,3-3 0 16,-7 7 0-16,3-4 0 0,1 8-15 0,3-8-18 0,-3 1 4 0,3 6 1 15,-7-2-7-15,-1 2 0 0,-4 5-1 16,-4-1 0 0,-8 5-133-16,-9 3-26 0,0 0-6 0,-4 0-955 0</inkml:trace>
  <inkml:trace contextRef="#ctx0" brushRef="#br0" timeOffset="1158.0052">22893 2542 2188 0,'0'0'48'0,"0"0"11"0,0 0 1 0,0 0 1 0,0 0-49 0,0 0-12 15,-4-7 0-15,4 7 0 0,0 0 105 0,0 0 19 16,0 0 3-16,0 0 1 0,16 0-52 0,5 0-9 16,9 0-3-16,3 11 0 0,1 4 0 0,8 4 0 15,0 3 0-15,4 11 0 0,4-6-51 0,1 10-13 16,7 4 0-16,5 0 0 0,-8 4 0 0,8 3 0 16,-5-11 0-16,1 8 0 0,-4 0 0 0,-5 3 0 0,0-3 0 0,1 3 0 15,-1 4 31-15,4 4 3 0,-3-7 1 16,-1-1 0-16,0 1-27 0,1-1-8 0,-5-11 0 15,4 8 0-15,-4-8 28 0,-4 1 0 0,-8-16-1 16,-1 8 0-16,1 0-27 0,-5-8 0 0,-8 0 0 0,0-7 0 31,-4 0-97-31,-4-4-25 0,-1 4-5 0,-8-7-785 16,-4-8-158-16</inkml:trace>
  <inkml:trace contextRef="#ctx0" brushRef="#br0" timeOffset="1522.0749">22683 2699 1461 0,'0'0'64'0,"9"-11"15"0,-1 7-63 0,0 0-16 16,1-3 0-16,3 7 0 0,5 0 96 0,-4-8 17 15,3 8 3-15,-3 0 1 0,-5 0 18 0,5 8 3 16,-5-8 1-16,1 7 0 0,-1 4-52 0,-4 4-11 16,5 0-1-16,-5 8-1 0,-4 6 30 0,-8-3 7 15,-9 12 1-15,-4 3 0 0,-4 3-53 0,-9 12-11 16,-8 8-1-16,-4 6-1 0,0 5-14 0,-4 0-4 16,-5 7 0-16,-8 7 0 0,0-3-16 0,-4-1-3 15,4 1-1-15,0 0 0 0,5-4-8 0,7-11 0 16,9-4 0-16,0-4 0 0,9-7 0 0,3-15 0 0,1 0-9 0,8-4 9 31,9-11-42-31,-5-7-2 0,8 0 0 0,5-8 0 16,0-4-22-16,0 1-5 0,4-8-1 0,0 0 0 15,17-12-94-15,-1-6-19 0,1-5-4 0,8-14-915 0</inkml:trace>
  <inkml:trace contextRef="#ctx0" brushRef="#br0" timeOffset="1951.2382">22562 2721 115 0,'0'0'0'0,"0"0"10"16,0 0-10-16,0 0 0 0,0 0 0 0,0 0 0 0,0 0 418 0,0 0 82 15,0 0 16-15,0 0 3 0,0 0-283 0,0-4-57 16,0-7-11-16,-5 4-3 0,-7-1-65 0,3 1-14 16,-3 3-2-16,-1 4-1 0,-4-7-15 0,-8 7-4 15,-4 7 0-15,-9-7 0 0,-8 11-8 0,-8 4-3 16,-9 15 0-16,-9 7 0 0,-3 1-25 0,-5 6-6 0,-8 1-1 15,-8 11 0-15,-9-8-21 0,0 5-12 0,-4 2 2 16,4 1 0-16,-4-7 32 0,4 3 6 0,4-4 2 16,9 5 0-16,0-12-16 0,12-4-3 0,5 0-1 15,3-7 0-15,5 0 11 0,9-4 3 0,-1-8 0 0,9 1 0 32,8-4-49-32,8-8-10 0,5 1-1 0,8-1-1 0,12-14-95 15,9 7-18-15,13-15-4 0,12-7-1 0,13-16-74 0,12-14-15 0</inkml:trace>
  <inkml:trace contextRef="#ctx0" brushRef="#br0" timeOffset="2388.3279">22436 2542 518 0,'0'0'46'0,"0"0"-37"15,0 0-9-15,0 0 0 0,0 0 255 0,4-7 49 16,-4-4 9-16,0 3 3 0,0 8-106 0,-4-11-21 15,0 4-4-15,-5-1-1 0,1 1-34 0,-5-5-7 16,-4 5-2-16,-4 3 0 0,-4-7-49 0,0 4-11 16,-4-5-1-16,-9 5-1 0,-8-4-5 0,0-4-1 0,-9 4 0 0,1-8 0 15,-5 4-37-15,0-7-7 0,-16-4-1 0,-1-4-1 16,-3 4-10-16,-1-8-1 0,-4-3-1 0,4 0 0 16,-4-12-7-16,1 5-8 0,-1-9 11 0,-4 5-11 15,4 0 0-15,0 3 0 0,8 0 0 0,5 0 0 16,8 8 0-16,4 7 0 0,5-7 0 0,4 11 0 15,-1 7 0-15,9 1-9 0,5 10 1 0,11-3 0 16,10 11-57-16,3 4-11 0,9 11-3 0,8-4 0 16,13 15-140-16,4-4-28 0</inkml:trace>
  <inkml:trace contextRef="#ctx0" brushRef="#br0" timeOffset="8183.8082">21438 1797 1699 0,'0'0'75'0,"0"-4"16"0,0 1-73 0,0-9-18 0,0 9 0 0,0 3 0 0,0-4 84 0,0-7 14 16,0 3 2-16,0-3 1 0,0 4-1 0,0-1-1 15,0-3 0-15,4 4 0 0,-4 7-57 0,-4-12-11 16,4-3-3-16,-5 4 0 0,1 0 24 0,0 4 5 16,-9-5 1-16,1 5 0 0,-5-8-2 0,0 0-1 15,-4 0 0-15,0 4 0 0,-8-8-26 0,0 5-5 16,-5 2 0-16,0-6-1 0,-3-1-14 0,-9-7-9 16,-5 0 12-16,1 4-12 0,0-5 10 0,-1 9-10 15,1-1 8-15,-5 1-8 0,5-1 15 0,0 0-3 16,-5 12 0-16,1-4 0 0,3 3 1 0,-7 8 0 15,-1 8 0-15,0-5 0 0,13 16 2 0,-4 0 0 0,12 7 0 16,-4 11 0-16,9 8-3 0,3 7-1 16,9 4 0-16,9 7 0 0,7 4-11 0,10 4 0 15,11 4 0-15,10-1 0 0,7-7 0 0,13 4 0 0,9-11 0 16,-5-16 0-16,9-3 0 0,4 0 0 16,4-7 0-16,4-8 0 0,5-4 9 0,3-3-9 0,5-4 10 0,29-4-10 15,-20-3 13-15,-5-12-3 0,4 0-1 0,-4-7 0 16,-12-4-1-16,-5-4 0 0,-4 1 0 0,-4-8 0 15,-13-4 0-15,-12-4-8 0,-4-7 12 0,-5-3-4 16,-8-5-8-16,0 4 0 0,-4-7 0 0,-5-4 0 16,-8 0 0-16,-8-11 0 0,-4 4 0 0,-9-8 0 15,-8 15-24-15,-4 0-9 0,-5 8-3 0,-12 14 0 16,0 8 15-16,-5 15 2 0,-3 4 1 0,-5 14 0 16,5 19-157-16,3 4-31 0,-3 4-6 0</inkml:trace>
  <inkml:trace contextRef="#ctx0" brushRef="#br0" timeOffset="8936.5592">20272 1070 1036 0,'-17'-7'92'0,"17"7"-73"0,0 0-19 0,-9-8 0 15,1 8 208-15,0-7 39 0,8 7 7 0,0 0 2 16,0 0-103-16,0 0-20 0,-5 7-4 0,5 8-1 15,0 4-36-15,5 11-7 0,7 0-1 0,1 14-1 16,8 1-31-16,0 18-5 0,0 4-2 0,0 15 0 16,0-18 15-16,4-1 4 0,-4-3 0 0,0-19 0 15,4 0-64-15,0 0 0 0,0-4 0 0,0 0-10 16,-4 1 10-16,5-12 0 0,-5 3 0 0,4-10 0 16,-4 0-99-16,0-1-17 0,4-10-4 0</inkml:trace>
  <inkml:trace contextRef="#ctx0" brushRef="#br0" timeOffset="9115.8758">20649 843 2858 0,'-13'19'127'0,"9"-8"25"0,0 4-121 16,0-4-31-16,-4-4 0 0,-5 12 0 0,-4 7 113 0,-12 4 17 16,-1 7 3-16,-16 8 1 0,0 11-84 0,-13 0-17 15,-8 14-3-15,-4 16-1 0,4-4-18 0,0 4-11 16,-4 3 12-16,-5 12-12 0,5-12 0 0,8 5 0 15,17-1 0-15,21-23 0 16,8-2-157-16,13-5-32 0</inkml:trace>
  <inkml:trace contextRef="#ctx0" brushRef="#br0" timeOffset="9544.8629">22616 1957 2592 0,'-38'-4'57'0,"26"1"12"0,-5 3 3 0,4-4 0 0,5 4-58 0,0 0-14 16,8 0 0-16,0 0 0 0,0 0 98 0,0 0 17 15,0 0 3-15,8 11 1 0,-4 8-66 0,9 7-13 16,8 7-2-16,0 8-1 0,4 4-9 0,0 0-3 15,4-4 0-15,5 4 0 0,4-8-17 0,4 0-8 16,4-3 8-16,-8-8-8 0,3 4 0 0,6-4 8 16,-5 3-8-16,-5-2 0 0,-3-1 0 0,-1-4 0 15,-3 4-9-15,-1 0 9 16,-4-7-139-16,-4 3-21 0,-4 1-4 0</inkml:trace>
  <inkml:trace contextRef="#ctx0" brushRef="#br0" timeOffset="9684.8665">23140 1872 3078 0,'-29'0'136'0,"12"3"28"0,0 1-131 16,-8 0-33-16,0 3 0 0,-8 4 0 0,-5 8 116 0,-8 7 17 0,-9 11 3 0,-12 12 1 15,8 7-115-15,-12 7-22 0,0 8 0 0,-13 3-12 16,4 8 12-16,0 8 0 0,1 3 0 0,24-19 0 16,5 1-146-16,8 0-26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06:27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15734 6884 921 0,'-17'0'82'0,"0"-4"-66"31,0 4 307-31,9 0 61 0,-1-4 12 0,9 4 2 0,0 0-254 0,-8-3-50 0,8-5-10 0,0-3-3 16,4-4-13-16,5 0-4 0,3-3 0 0,9-12 0 16,9-4-46-16,7-7-10 0,5-7-8 0,9-8 12 15,-1-4 17-15,9-3 4 0,4-12 1 0,8-3 0 16,4 7-5-16,5-3-1 0,4-4 0 0,4-1 0 15,-8 12-5-15,-5 4-2 0,-4-1 0 0,5 5 0 16,-9 7-21-16,-4 11-20 0,0 3 4 0,-4 5 1 16,-13 3 15-16,-4 4 0 15,-5 4 0-15,-3 3 0 0,-13 8 0 0,-4 0 0 0,0 3 0 0,-17-3 0 16,-5 7-60-16,-11 1-12 0,-10 3-2 0,1 0-1251 16</inkml:trace>
  <inkml:trace contextRef="#ctx0" brushRef="#br0" timeOffset="571.1309">17529 6817 576 0,'12'26'25'0,"-12"-19"6"0,0 4-31 0,0-11 0 15,0 0 0-15,0 0 0 0,0 0 467 0,0 0 87 16,0 0 18-16,0 0 3 0,0 0-358 0,4-3-71 16,9-8-14-16,4-8-4 0,4-7-91 0,8-8-18 15,0-3-4-15,18-19-1 0,-1-7 0 0,8-8 0 16,5-4 0-16,0-7 0 0,-1 8-14 0,1-1 8 16,8-7-8-16,5-7 0 0,-10 0 8 0,-11 25-8 15,3 1 0-15,-3 3 0 0,-1 4 0 0,-8-3 8 16,0 10-8-16,0 8 0 0,4 4 0 0,-13 0-15 15,1 11 3-15,-5 3 1 16,-8 5-112-16,-8 6-22 0,-9 5-5 0,-4 7-1118 0</inkml:trace>
  <inkml:trace contextRef="#ctx0" brushRef="#br0" timeOffset="1035.2037">19206 6649 576 0,'17'30'25'0,"-21"-19"6"0,0 0-31 0,-9 0 0 15,1 4 0-15,-1 0 0 0,0 0 455 0,1 0 85 16,3-4 16-16,5 0 4 0,4 1-326 0,-4-9-66 15,4-3-12-15,0 0-4 0,0 4-83 0,4 0-17 0,5-8-3 0,3-7-1 16,-3-8-25-16,7-7-6 16,9-7-1-16,13-12 0 0,0-11 2 0,4-7 0 15,12-8 0-15,9-4 0 0,-4 4-18 0,4-3 8 16,4-4-8-16,4-15 0 0,-4 3 0 0,-4 4 0 0,-4 4 0 0,4 4 0 16,-13 7 0-16,5 8-9 0,8 7-1 0,-9 0 0 31,-16 15-110-31,-4-4-21 0,3 12-5 0,-11 11-1224 0</inkml:trace>
  <inkml:trace contextRef="#ctx0" brushRef="#br0" timeOffset="1539.0147">20741 6869 2336 0,'0'0'52'0,"-4"11"10"0,-4-3 2 0,4 3 1 0,-5-4-52 0,5-3-13 0,4-4 0 0,0 0 0 16,0 0 163-16,0 0 29 0,0 0 7 0,0-11 1 15,13-8-114-15,-1-3-22 0,5-8-5 0,4-7-1 16,4-4-30-16,9-11-5 0,8-8-2 0,4-15 0 15,4 5-3-15,-4-9-1 0,-4 1 0 0,8-11 0 16,1 7-17-16,3-15 0 0,1 0 0 0,8-4 0 16,0 19-10-16,0 4-6 0,4 3 0 0,-4 5-1 15,-13 6 17-15,-4 20 0 0,-4-5 0 0,-9 12 0 16,-7 11-55-16,-1 3-7 0,0 12-2 0,-8 4 0 16,-17 7-109-1,0 15-23-15,-9 3-4 0,1 12 0 16</inkml:trace>
  <inkml:trace contextRef="#ctx0" brushRef="#br0" timeOffset="1913.9213">21983 7115 1965 0,'0'0'87'0,"0"0"18"0,8 7-84 0,1-3-21 16,-9-4 0-16,4-4 0 0,4-3 146 0,-4-1 25 0,-4 1 5 0,9-4 0 15,-5-4-79-15,8-7-16 0,1-1-3 16,0-7-1-16,8 1-2 0,0-5-1 0,8-7 0 0,9-4 0 16,4-7-47-16,4-8-10 0,8-14-1 0,5-12-1 15,-4 4-15-15,7-3 0 0,1-1 0 0,13-4 0 16,-9 1 0-16,-13 22 0 0,9-4 0 0,-4 0 0 16,0 4-20-16,0 0-3 0,-5 15-1 0,1-4 0 15,-5 8-32-15,9-1-6 0,-5 8-2 0,-8 8 0 16,-8 7-96-16,-9 11-19 0,-8 7-4 0</inkml:trace>
  <inkml:trace contextRef="#ctx0" brushRef="#br0" timeOffset="15059.0431">15050 5792 1267 0,'-21'-4'56'0,"13"4"12"0,-1-4-55 0,1 4-13 15,4 4 0-15,-5 0 0 0,9-4 259 0,0 0 49 16,0 0 9-16,0 0 3 0,0 0-154 0,0 0-30 0,0 0-7 0,0 0-1 15,13 4-51-15,4-4-10 16,4 0-3-16,0-4 0 0,-1 0-51 0,6 0-13 16,-1-7 0-16,4 4 0 0,9-4 12 0,0-1-1 0,-5 1 0 0,5-7 0 15,-4 3-11-15,-9-4 0 0,0 4 9 0,-4 0-9 16,-9 0 0-16,-3 1-18 0,-5-1 3 0,0-4 1 16,-12 4 22-16,4-4 5 0,-9-3 1 0,-4 0 0 15,0-4-14-15,-4 3-15 0,-4 1 3 0,0 3 1 16,0-3 2-16,-4 7 0 0,-5 0 0 0,5 4 0 15,8 11 9-15,4-8 0 16,-4 16 0-16,0-4 0 0,-4 7 0 0,4 7 9 0,-4 1-9 0,0 11 10 0,-1 0 16 16,-3 14 3-16,-4-3 1 0,12 8 0 15,8-1 3-15,5 4 1 0,3-3 0 0,-3-1 0 0,8-7-34 16,0-3 0-16,4-1 0 0,5-4 0 0,7-6 0 0,1-1-11 16,4 0 0-16,8-11 0 0,-3 3 11 0,3-3 0 15,0-4-9-15,1 1 9 16,-5-5-96-16,0-3-14 15,9-8-3-15,-5 0-1235 0</inkml:trace>
  <inkml:trace contextRef="#ctx0" brushRef="#br0" timeOffset="15203.0361">15574 5781 3110 0,'0'0'68'0,"0"0"15"0,0 0 2 0,-4 3 3 0,4-3-71 0,-4 12-17 16,0-1 0-16,-1 0 0 0,1 4 106 0,0 7 18 15,4 1 3-15,0 14 1 0,0 0-103 0,0 4-25 0,8-4 0 0,-3 1 0 32,3-1-68-32,0-3-20 0,5-5-3 0</inkml:trace>
  <inkml:trace contextRef="#ctx0" brushRef="#br0" timeOffset="16060.1123">23287 6243 633 0,'0'0'56'0,"0"0"-44"15,-4 4-12-15,4-4 0 0,0 0 296 0,0 0 58 16,0 0 11-16,0 0 3 0,0 0-192 0,0 0-39 15,0 0-7-15,0 0-2 0,0 0-51 0,0 0-10 16,0 0-3-16,8 3 0 0,9-3 0 0,-4-3 0 16,8 3 0-16,0-4 0 0,8-7-51 0,-8 3-13 15,0-3 0-15,8-4 0 0,5 0 21 0,-1-3 2 16,-3-1 0-16,3-3 0 0,-8 3-23 0,1-3 9 16,-5-1-9-16,0 1 0 0,-9 0 0 0,5-8 0 15,-4 4 0-15,-5 3 0 0,0-3 0 0,-8 4 0 16,0-4 0-16,0 3 0 0,-4 5 0 0,-4-1 0 15,-5 0 0-15,1 5-9 0,-1 6 9 0,-12 4-8 0,-5 4 8 16,1 4-8-16,4 7 8 0,-4 4 0 16,-5 8 0-16,-4 10 0 0,5 4 17 0,3 4 9 15,5 4 2-15,-4 4 0 0,4-8 24 0,8 0 4 0,4 7 2 0,5-15 0 16,4 5-26-16,4-8-4 0,0 7-2 0,8-7 0 16,0-4-26-16,9-4 0 0,-4-3 0 0,8-1 0 15,4-3 0-15,-4-4-11 0,0 1 1 0,0-5 0 16,8 1-27-1,1-5-6-15,-1-3-1 0,0 0-908 16,1-7-183-16</inkml:trace>
  <inkml:trace contextRef="#ctx0" brushRef="#br0" timeOffset="16308.9104">23912 6284 1440 0,'0'0'128'0,"0"0"-103"16,0 0-25-16,0 0 0 0,0 0 317 0,0 7 59 16,0-7 11-16,0 8 2 0,-4 7-210 0,0-4-43 15,4 0-8-15,-5 8-1 0,5 3-75 0,-4 4-16 16,4 0-2-16,0 4-1 0,0 0-18 0,-4 0-4 16,4 3-1-16,0-3 0 0,0-4-10 0,4-4 0 15,-4 5 0-15,4-5 0 0,1 0-13 0,-1-3-5 16,-4-1-1-16,0-3 0 15,4-3-114-15,0-1-23 0,-4 0-5 0,0-11-1181 0</inkml:trace>
  <inkml:trace contextRef="#ctx0" brushRef="#br0" timeOffset="16670.5909">24218 6377 1267 0,'0'4'112'0,"-4"-1"-89"0,0 1-23 0,4 0 0 15,0-4 370-15,0 0 70 0,-9 0 13 0,9 0 3 16,-4 0-293-16,4 0-59 0,0 0-12 0,0 0-3 16,0 0-62-16,0 0-13 0,0 0-2 0,0 0-1 15,0 0-11-15,0 0 0 0,0 0 0 0,-4 7 0 0,0 5 0 16,-5-1 0-16,1 0 0 0,-9 8 8 0,1-5-8 0,-5 5 0 16,0 3 0-16,0-3 0 0,0 0 0 0,4-1 0 15,-4-3 8-15,8 4-8 0,-3-4 0 0,3-4 0 16,5 0 0-16,-1 0 8 0,5-3 14 0,4-1 2 15,0-7 1-15,-4 8 0 0,4-8-4 0,0 7-1 16,4 1 0-16,0-1 0 0,-4-7-8 0,13 8-1 16,-1-5-1-16,5 1 0 0,0-4 2 15,4 0 0-15,0 4 0 0,4-4 0 16,0-4-4-16,0 4-8 0,1 0 12 0,3-4-4 0,4 4-8 0,-7 0 0 16,-1 0 0-16,4 0 0 0,-4 0 0 0,-8 0-14 15,4 0 2-15,-8 4 0 16,-1 0-13-16,1-1-3 0,-5-3 0 0,-8 0 0 15,0 0-165-15,0 0-34 0</inkml:trace>
  <inkml:trace contextRef="#ctx0" brushRef="#br0" timeOffset="27184.3761">17189 5162 2329 0,'0'0'51'0,"0"0"10"0,0 0 3 0,0 0 2 0,0 0-53 0,0 0-13 16,0 0 0-16,0 0 0 0,0 0 74 0,0 0 12 0,0 0 2 0,0 0 1 16,0 0-25-16,0 0-4 0,0 0-2 0,8 0 0 15,1 0-42-15,-1 4-8 0,0 0-8 0,1 7 12 16,-5-4-12-16,0 4 0 0,0 8 0 0,-4-4 0 16,0 0 26-16,0 0 3 0,-8 3 1 0,0 1 0 15,-1 0-20-15,1-1-10 0,-9-7 10 0,0 8-10 16,1-8 14-16,3 8-3 0,-4-8-1 0,0 0 0 15,1 0-10-15,-5-3 0 0,4-1 0 0,0 5 0 16,0-12-39-16,5 7-3 0,-1-7-1 0,13 0 0 16,0 0 35-16,0 0 8 0,4-15 0 0,1-4 0 0,3-3 0 15,5-4 0-15,-5 0 0 0,9-8 0 0,4 1 0 16,0 3 0-16,4 4 0 0,0-4 0 0,0 8 0 0,0-4-8 16,5 11 8-16,-9 4-8 0,0 3 8 0,-5 8 9 15,1 4-1-15,0 3-8 0,0 8 19 0,-5 4-3 16,-3 3-1-16,3 8 0 0,-8 0 1 0,1 0 1 15,-10 3 0-15,5 1 0 0,-8-4-4 0,0-1-1 16,-5 1 0-16,1-7 0 0,-5-1 4 0,0-7 1 16,-4 0 0-16,4-4 0 0,-8 0-17 0,4-3 0 15,0-1 0-15,-4-3 0 0,0-8 0 0,0 0 0 16,16-3 0-16,1-4 0 0,-9-4 0 0,4 0-9 16,-3-4 9-16,3-7-12 0,5 4 4 0,-1-8 0 15,5 0 0-15,0 0 0 0,8-11 8 0,0 4-12 16,1 3 12-16,3 8-12 0,0 8 12 0,1-1-12 15,-1-3 12-15,0 14-12 0,-3 5 12 0,7-1 0 16,1 8-9-16,8-1 9 0,0 8 0 0,0 1 13 16,4-1-1-16,0 4-1 0,-8 3-11 0,0 1 0 0,-1-8 9 0,-3 12-9 15,-5-5 17-15,-3 8-1 0,-5-3 0 0,-5-1 0 16,-3-3-16-16,0 3 10 0,-9 0-10 0,-4 1 8 16,-4-5-8-16,0-3 12 0,-1 4-12 0,5-4 12 15,0-4-12-15,0 0 0 0,-4-7 0 0,4 0 0 31,5-4-64-31,-1-4-6 0,4 0-1 0,5-7 0 0,8 0-97 16,4-19-19-16,9 4-4 0</inkml:trace>
  <inkml:trace contextRef="#ctx0" brushRef="#br0" timeOffset="27849.5712">17449 6824 2455 0,'-8'-15'54'0,"-1"12"11"0,5 3 3 0,-4 7 0 0,3-7-54 0,1 4-14 0,4-4 0 0,0 0 0 15,0 0 97-15,0 0 17 0,0 0 3 0,0 0 1 16,4-11-43-16,9-1-9 0,4 5-2 0,4-4 0 16,0 3-51-16,8 1-13 0,0 3 0 0,1 4 0 15,3-4-9-15,-3 8-5 0,-1 0-1 0,0 3 0 16,1-3 15-16,-5 3 0 0,-12 5 0 0,-1 3 0 0,-4-4 0 0,-8 7 0 16,-4 1 9-16,-8 3-9 0,-1 4 12 0,-4 1-3 15,-8-1-1-15,-8 0 0 0,-1-4-8 0,1 0 0 16,-1-3 0-16,5-4 8 0,-1 0-8 0,1-8-9 15,8 1 9-15,-4-8-13 0,4 0 13 0,4-4 0 16,0-3 0-16,5-5 0 0,3-2-11 0,1-13 11 16,8 1-12-16,0-3 12 0,8-9-15 0,1 1 4 15,3 0 1-15,1 3 0 0,4 1 10 0,4 3-12 16,0 4 12-16,4 3-12 16,-4 9-17-16,8-5-4 0,0 8-1 0,5 7 0 15,-5 4 49-15,-4 7 9 0,-4 5 3 0,0 3 0 0,0 3-15 0,-8 4-4 16,-5-3 0-16,-3 11 0 0,-5-4 12 0,-5 0 3 15,-3 4 0-15,-5 3 0 0,1-6-9 0,-5-5-2 16,0 4 0-16,-4-7 0 0,0-1-12 0,0-7 11 16,5 1-11-16,-1-5 10 15,4-7-66-15,1-7-12 0,3-1-4 0,5-7-1256 0</inkml:trace>
  <inkml:trace contextRef="#ctx0" brushRef="#br0" timeOffset="28690.1218">19307 6746 2044 0,'0'0'45'0,"0"0"10"0,0 0 1 0,0 0 1 0,0 0-45 0,8-4-12 0,-3-3 0 0,3 3 0 15,-4-3 97-15,9-1 18 0,-1-3 3 0,5 4 1 16,4-1-71-16,0 1-13 0,4-1-3 0,0 1-1 16,5 3-11-16,-5 4-1 0,0 0-1 0,0 4 0 0,-8-1 37 0,4 1 7 15,-8 7 2-15,-5 1 0 0,-4-5-49 0,-8 8-15 16,0 0 8-16,-9 3-8 0,-8 1 52 0,-4 3 8 15,0-3 0-15,-9 3 1 0,1-3-49 0,-1 0-12 16,-4-4 0-16,9 3 0 0,-5-10-12 0,9 3-6 16,0-7-1-16,4-4 0 15,0 0-21-15,9-4-4 0,-1-7 0 0,5-4-1 16,8 0 8-16,0-8 1 0,4-3 1 0,4-3 0 16,5-1 3-16,-1 0 0 0,5-7 0 0,4 3 0 0,-4 8 32 0,0 0 0 15,4 0 0-15,-5 7 0 0,1 4 0 0,-4 0-12 16,4 4 3-16,-9 8 0 0,-8 3 9 0,13 7 12 15,-9 12-2-15,4-8-1 0,-4 11 34 0,-4 1 6 16,-4 3 2-16,-4 0 0 0,4 4-31 0,-9-8-5 16,5 0-2-16,-9 4 0 0,8-3-13 0,-7-5 0 15,3 1 0-15,-4-4 0 0,1-4 0 0,3 0 0 16,0-7 0-16,1 3 0 0,-1-7 0 0,-4 0 0 0,5 0 0 0,-5-7 0 31,0-1-48-31,-4-3-13 0,5 0-3 0,-1-4 0 0,0 4 52 0,0-8 12 0,0 4 0 0,9 1 0 16,4-1 0-16,0 0 0 0,8 4 0 0,4-1 0 15,9-2-54-15,4 2-8 16,8-6-2-16,9-1-1049 0</inkml:trace>
  <inkml:trace contextRef="#ctx0" brushRef="#br0" timeOffset="29231.1191">20485 6731 1036 0,'13'-4'46'0,"-5"-3"10"0,5-1-45 0,-5 1-11 15,5 0 0-15,4-5 0 0,-5 5 175 0,5-1 33 16,0 5 6-16,4-1 2 0,-4 8-74 0,-1-4-14 16,1 3-4-16,0 5 0 0,-4-1-30 0,3 5-6 15,-3 2-2-15,0 1 0 0,-1 0-22 0,-8 8-4 0,0-1 0 0,-12 0-1 16,4 4-9-16,-9-3-2 0,1 3 0 0,-5 4 0 15,-4-8-4-15,0 4 0 0,-4 0-1 0,-4-3 0 16,-1-1-35-16,5-3-8 0,-4-1 0 0,3-7 0 16,5-3 0-16,1-1 0 0,3-3 0 0,4-8 0 15,5 1-49-15,4-9-12 0,4-3-3 16,4-3 0-16,8-5 0 0,1-3 0 0,4 0 0 0,8-4 0 16,-4 1 52-16,4-1 12 0,0 4 0 0,0 3 0 15,1-6 0-15,-6 10 0 0,1 4 0 0,0 0 0 16,-4 8 32-16,-4-1 10 0,-5 4 2 0,-8 4 0 0,0 0 32 0,9 12 6 15,-9 6 2-15,-5 1 0 0,-3 0-68 0,0 10-16 16,-1-6 0-16,-3 7 0 0,-9-4 0 0,8 0 0 16,-4-4 0-16,5-3 0 15,-1-4-48-15,5 0-12 0,-1-4-4 0,5-4 0 0</inkml:trace>
  <inkml:trace contextRef="#ctx0" brushRef="#br0" timeOffset="29907.5465">22033 6940 633 0,'-12'11'28'0,"12"-11"6"15,0 0-34-15,0 0 0 0,0 0 0 0,0 0 0 16,0 0 418-16,0 0 77 0,0 0 15 0,4 11 3 0,-4-11-322 0,12 4-65 15,5-4-13-15,0 0-2 0,4 0-89 0,0 0-22 16,4 0 0-16,4 4 0 0,-8-1 0 0,4 1 0 16,-8 7 0-16,0-3 0 0,4 3 0 0,-13 0 0 15,1 4 0-15,-13 4 0 0,-5-1 0 0,1 1 0 16,-5 7 0-16,-12-4 0 0,-4 4 0 16,-9-3 0-16,4-1 0 0,-3-3 0 0,-1-1 0 15,4-3 0-15,5 0 0 0,0-4 0 0,3-7 0 0,1 0 0 16,4-1 0-16,9-6 0 0,-1-1 56 0,5-3 6 15,4-5 2-15,4-6 0 0,4-1-52 0,8-7-12 16,1-7 0-16,4-1 0 0,4 0 0 0,4 1 0 16,4-1 0-16,9 5 0 0,0-1-17 0,-1 7-7 15,5 1 0-15,-4 11-1 0,-4 0 25 0,-1 7 0 16,-3 8 0-16,-1-1-8 0,-4 9 22 0,-8 2 5 16,-5 9 1-16,-3 3 0 0,-5 4 9 0,-8 3 3 0,-9 1 0 15,-4 3 0-15,-3 0-8 0,-1-3 0 0,-5-4-1 0,5-1 0 16,-4-2-7-16,0-9 0 0,0 1-1 0,0-4 0 15,0-8-15-15,-1-3 0 0,1-8-12 0,4 0 12 32,0 1-28-32,0-8 0 0,0-1 1 0,9-3 0 15,-1-7-10-15,1-4-3 0,3-7 0 0,5-1 0 0,4-3 6 16,0 3 1-16,0 4 0 0,4 4 0 0,0 8 11 0,5 3 2 0,3 7 1 0,-3 5 0 16,3-1-9-16,1 11-3 0,4 1 0 15,4 7 0-15,0 7-25 0,0 0-6 0,0 4-1 0,-5-3-1109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09:41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21853 6820 1324 0,'-9'-7'118'0,"9"3"-94"0,0 1-24 0,0-1 0 15,0-4 203-15,0 5 36 0,-4-1 7 0,4 0 2 16,0 4-93-16,0 0-19 0,-4-4-3 0,4 4-1 15,0 0-53-15,-4 8-11 0,0-1-3 0,-9 16 0 0,-4 7-33 0,0 11-8 16,-8 14 0-16,-4 13-1 0,0 6-3 0,-5-3 0 16,5 0 0-16,-1 3 0 0,5-10-9 0,0-5-3 15,4-3 0-15,0 0 0 0,8-11-8 0,-3-4 0 16,3-4 0-16,5-3 0 0,4-5 0 0,-5-6 0 16,5-1 0-16,0-3 0 15,-5-1-203-15,1-3-42 0,0 0-9 0</inkml:trace>
  <inkml:trace contextRef="#ctx0" brushRef="#br0" timeOffset="197.0019">21136 7428 2188 0,'-17'4'97'0,"13"-1"20"0,4-3-93 0,-5 4-24 16,1 4 0-16,-4 3 0 0,4 0 158 0,4 4 27 16,-5 7 6-16,5 8 1 0,0 0-103 0,0 3-20 15,5 1-4-15,-1-4-1 0,4 0 0 0,5-4 0 16,-1 3 0-16,9-2 0 0,0-5-51 0,9-4-13 0,7 1 0 0,1-11 0 15,8-1-12-15,0-3-6 0,1-8-1 0,7 0 0 32,5-3-13-32,-5-8-4 0,5 0 0 0,-4-7 0 15,-9-1-162-15,4-6-33 0</inkml:trace>
  <inkml:trace contextRef="#ctx0" brushRef="#br0" timeOffset="389.0001">22415 6008 1900 0,'-17'19'169'0,"9"-4"-135"0,-5-4-34 0,5 4 0 0,8 7 172 0,-5 12 27 15,-3-1 5-15,-5 16 2 0,1 6-78 0,3 1-15 16,-3 8-3-16,-5 7-1 0,5-4-69 0,-1-4-13 16,9 0-3-16,0-7-1 15,-5 0-59-15,5-4-11 0,0-7-2 0,8-11-1287 16</inkml:trace>
  <inkml:trace contextRef="#ctx0" brushRef="#br0" timeOffset="1463.3589">18925 6165 288 0,'-4'-15'12'0,"4"15"4"0,-4-4-16 0,0-3 0 16,0-1 0-16,-1 1 0 0,10-1 342 0,-5 8 66 15,0-7 12-15,4-1 4 0,0 1-266 0,0-4-53 16,4 7-10-16,5 0-3 0,-5-3-20 0,5 7-4 16,0-4 0-16,3 4-1 0,-3 0 5 0,4 0 0 15,0 0 1-15,-1 4 0 0,1-4-7 0,0 3-2 16,0 1 0-16,4 0 0 0,-5 0-51 0,1-1-13 0,0 5 0 0,4-4 0 15,-9 3 0-15,1-3 0 0,-5-1 0 0,5 1 0 16,-13-4 0-16,4 11 0 0,0 8 0 0,-4-12 0 16,-4 8 32-16,0 4 3 0,-9 0 1 0,1 3 0 15,-5 0-7-15,-4 1-1 0,-4-1 0 0,-4 4 0 16,-1 0-28-16,1-3-20 0,0-1 4 0,3 8 0 16,1-12 16-16,4 5 0 0,0-5 0 0,4 5 0 15,5-8 8-15,4 3-8 0,3-7 11 0,1 4-11 16,4-3 13-16,9-5-4 0,3 4-1 0,5-3 0 15,0-1-8-15,4 1 0 0,8-5 0 0,5 5 0 16,-5-5 0-16,9-3 0 0,-1 0 0 0,5 0 0 0,-8 0 0 16,4 0 0-16,-5 0 0 0,5-7 0 0,-9 3 0 0,1-3 0 15,-5 3 0-15,-8-3-1380 16</inkml:trace>
  <inkml:trace contextRef="#ctx0" brushRef="#br0" timeOffset="2026.1751">16514 5024 2188 0,'0'0'48'0,"0"0"11"0,0 0 1 0,0 0 1 0,0 0-49 0,0 0-12 15,0 0 0-15,0 0 0 0,0 0 156 0,0 0 29 16,0 0 6-16,0 0 1 0,0 0-103 0,0 0-20 15,0 0-4-15,-5 4-1 0,-3 11-51 0,-4 4-13 16,-1-1 0-16,0 12 0 0,5 3 0 0,-5 12 0 16,1-4 0-16,3 4 0 0,1-8 0 0,8-3 0 15,0-1 0-15,8-3 0 0,5-8 0 0,4 5 0 16,4-16 0-16,8 4 0 0,5-4 0 0,3 4 0 16,-3-8 0-16,4-3 0 0,-1 0-12 0,1-4-4 15,0 0-2-15,0-4 0 16,-1 0-19-16,1 0-4 0,4-7-1 0,-8 4 0 15,-5-8-186-15,0 0-36 0</inkml:trace>
  <inkml:trace contextRef="#ctx0" brushRef="#br0" timeOffset="2171.754">16807 5125 2880 0,'-8'4'64'0,"4"-1"12"0,-1 1 4 0,1 3 0 0,0 1-64 0,0 7-16 0,0 3 0 0,4 16 0 16,4-4 54-16,0 7 8 0,0 8 2 0,0 3 0 15,5-7-52-15,3 4-12 0,-3 0 0 0,3-1-919 16,-3-3-186-16</inkml:trace>
  <inkml:trace contextRef="#ctx0" brushRef="#br0" timeOffset="2807.8273">12164 4629 1933 0,'-12'-7'85'0,"3"7"19"0,-7 0-84 0,7 0-20 0,9 0 0 0,-12 0 0 16,-13 0 152-16,8 0 25 0,4 0 6 0,-4 7 1 15,5-7-67-15,-5 4-13 0,0 0-2 0,9 7-1 16,4 0-59-16,-13 4-12 0,-8 0-2 0,4 3-1 15,12 1-15-15,-3 3-4 0,-1-10 0 0,5 6 0 16,-1 1-8-16,5 7 0 0,8-11 0 0,1 4 0 16,-10 3 0-16,14 4 0 0,12-7-8 0,-4 3 8 15,-17-3 0-15,4 3-9 0,13 0 9 0,4 1 0 16,4-1 0-16,-4 4 0 0,-9-11 0 0,9 7 0 0,4-3 0 16,-4 0 16-16,-8-4-2 0,8 3 0 0,4-7-14 0,4 8 0 15,-8-15 0-15,0 3 0 0,0-3 0 0,4 0 0 16,1-8 0-16,-5 4 0 0,-9-4 0 0,5 4-10 15,0-4 2-15,-5 4 0 0,-12 0 8 0,0 0 0 16,-4 12 0-16,-4 3 0 0,-5 3-13 0,-8 5-1 16,-12 3 0-16,3-8 0 0,1 5-2 0,-9-5 0 15,-8 1 0-15,4-4 0 0,17-4 16 0,4 0 0 16,-4 0 0-16,4 1 0 0,-4-12 18 0,12 0 3 16,13 0 1-16,0 0 0 0,-8-15-2 0,8 0-1 15,12-8 0-15,9-6 0 0,-4-9-6 0,8-3-1 16,5 0 0-16,7-7 0 0,1-8-12 0,0 0 11 15,-9 4-11-15,9-8 10 16,0 4-43-16,-13-3-9 0,-4-5-2 0,0 1 0 16,0 7-202-16,-5 4-41 0</inkml:trace>
  <inkml:trace contextRef="#ctx0" brushRef="#br0" timeOffset="3279.8694">5483 4767 2336 0,'0'0'52'0,"0"0"10"0,-8 0 2 0,4 0 1 0,-9 0-52 0,5 0-13 16,-1 0 0-16,-3-7 0 0,3 7 124 0,9 0 21 15,-8 0 5-15,8 0 1 0,-8 0-71 0,8 0-13 0,0 0-3 0,0 0-1 16,-5 7-45-16,-3 12-9 0,4-1-1 0,-5 12-8 16,1 7 0-16,0 8 0 0,3 7 0 0,-7 8-12 15,3-4 12-15,5-4-9 0,0 4 9 0,4-4-8 16,0-7-93-16,0 3-19 15,8-14-3-15,1-1-1129 0</inkml:trace>
  <inkml:trace contextRef="#ctx0" brushRef="#br0" timeOffset="3594.8828">6171 4473 2574 0,'0'0'114'0,"0"0"23"0,-13 0-109 0,-3 3-28 15,3 1 0-15,-4 7 0 0,-4 1 124 0,5 14 20 16,-10-8 4-16,5 19 1 0,-8 12-85 0,0 3-16 16,4 11-4-16,-1 1-1 0,5 10-23 0,0-3-4 15,5 7 0-15,3 1-1 0,13-5-15 0,8-10 0 16,-3-9 0-16,11-6 0 0,10-4 0 0,3-8 0 16,9 0 0-16,4-11 0 0,0-7-15 0,4 0 4 15,4-8 1-15,0-8 0 0,-8 1 23 0,0-8 5 16,-8 4 1-16,4-7 0 0,-22-8-19 0,5 0 0 15,0 4 0-15,-8-11 0 0,-9-4 0 0,0-4 0 16,-4-8 0-16,-8-3 0 0,-5 0 0 0,-3-3-16 16,3 6 4-16,-16 12 0 0,-1 0 12 0,-8 15 16 0,5 11-3 15,-9 8-1 1,-13 21-112-16,9 5-22 0,-4 11-5 0,0 14-1229 0</inkml:trace>
  <inkml:trace contextRef="#ctx0" brushRef="#br0" timeOffset="51003.8587">23748 5553 230 0,'-12'-3'20'0,"-5"-1"-20"16,-4-7 0-16,4 7 0 0,-8-3 196 0,4-1 34 15,0 1 7-15,4 3 2 0,1-3-69 0,-1 3-14 16,4-4-2-16,5 5-1 0,8 3-52 0,0 0-10 16,0 0-3-16,0 0 0 15,0 0-19-15,4-8-4 0,0 8-1 0,9-11 0 0,4 7 0 0,4 1 0 16,8-5 0-16,5 1 0 0,-1-1 0 0,22 1 0 16,-9-8 0-16,8 0 0 0,-3 7-51 0,3-3-13 15,1 0 0-15,-1 7 0 0,-3 1 54 0,-9 6 8 0,-5 1 2 16,-7 7 0-16,-5 0-52 0,-4 8-12 0,0 3 0 15,-13 5 0-15,-8 2 0 0,-8 9 0 0,-5 6 0 0,-4 20 0 16,-12 10 0-16,0 8 0 0,-1 8 0 0,-3 3 0 16,-1-4 56-16,1 16 9 0,-5 3 2 0,0 18 0 15,13-14-2-15,4 7 0 0,4 12 0 16,5 14 0-16,-1-14-21 0,0-5-4 0,5-6 0 0,4 10-1 16,0-14-18-16,4-5-3 0,4-10-1 0,0 0 0 15,4-19-9-15,-3 3-8 0,3-3 12 0,0 0-12 16,-3-11 12-16,-1-22-12 0,-8-1 12 0,4 0-12 15,0-7 19-15,-9 0-3 0,5-3-1 0,-4-5 0 16,-5-7-31-16,-4 8-5 0,-4-4-2 0,-4-4 0 16,0 0 43-16,-4-8 9 0,-9 1 2 0,-4 0 0 15,-4-4-31-15,0-4 0 0,8 4 0 0,-4-8 0 0,4-3-24 0,5 3 1 16,-5-3 1-16,9-8 0 16,-1 1-75-16,13-5-15 0,1-7-4 0,7-7-877 15,5-4-176-15</inkml:trace>
  <inkml:trace contextRef="#ctx0" brushRef="#br0" timeOffset="51453.6481">24164 7163 921 0,'-21'0'82'0,"21"0"-66"16,-9-7-16-16,9 7 0 0,0 0 437 0,0-4 84 15,0-3 17-15,5-4 3 0,-1-1-375 0,4 5-75 0,9-1-15 0,0 1-4 16,8-4-62-16,0 3-10 0,4 5 0 0,1-1-12 16,-1 4 12-16,0-4 0 0,-3 4 0 0,3 4 0 15,-8 3 0-15,0-3 0 0,-4 4 0 0,-1-1 0 16,-11 0 0-16,3 5 0 0,-8-12 0 0,4 11 0 16,-8 4 0-16,-4 0 0 0,-1 7 0 0,-8-3 0 15,-3 7 0-15,-6-4 0 0,1 4 0 0,0 0 0 16,-4 0 0-16,3-3 0 0,1-5 0 0,9 1 0 15,-1-4 32-15,13 3 8 0,-1 1 3 0,10-4 0 16,-5-4-31-16,8-3-12 0,5-1 8 0,-1 4-8 16,5 0 34-16,-5-3 2 15,9 3 0-15,0-3 0 0,9 3-26 0,-5-4-10 0,0 4 8 16,0 1-8-16,-4-1 12 0,4 4-4 0,-4 0 0 0,-4-4 0 0,-4-4-8 0,-5 1-16 16,-4 3 4-16,1 4 1 0,-5 0 44 0,-5 7 9 15,-7 0 2-15,-9 8 0 0,-4 0-36 0,-9 0-8 16,-4-4 0-16,9-4 0 0,-5-3 8 0,5-4-8 15,0 0 12-15,4-4-4 0,-1 4-8 0,10-8-9 16,-1 1 9-16,4-5-13 16,13-3-97-16,0 0-19 15,-4-3-4-15,12-9-845 0,5-6-169 0</inkml:trace>
  <inkml:trace contextRef="#ctx0" brushRef="#br0" timeOffset="51621.5705">24898 7025 2476 0,'8'4'220'0,"-4"7"-176"16,-4 4-35-16,4 8-9 0,-8-1 247 0,0 4 47 0,0 4 10 0,0 7 1 16,-13 0-244-16,4 8-49 0,5 4-12 0,4-8 0 15,-9 7 23 1,1 4 1-16,-9 4 1 0,0 7 0 0,0 1-16 0,4 7-9 0,0-4 10 0,5 18-2 31,-1-10-86-31,9-4-15 0,4-8-3 0,0-14-1446 0</inkml:trace>
  <inkml:trace contextRef="#ctx0" brushRef="#br0" timeOffset="52824.9534">8641 3172 1152 0,'-4'-22'102'0,"0"7"-82"0,4 0-20 16,0-4 0-16,4 4 133 0,5 4 23 16,-1-4 4-16,-8 4 0 0,8 0-26 0,-3 3-6 0,3-3 0 0,-8 11-1 15,0 0-19-15,0 0-4 16,0 0-1-16,4 11 0 0,0 8-17 0,-4 7-3 0,-8 11-1 0,-5 23 0 16,-3 7-22-16,-10 19-5 0,-3 7-1 0,0 34 0 15,-5-8-34-15,1 11-8 0,-5 5 0 0,0 17-1 16,5-17-11-16,3 2 8 15,5-14-8-15,0 0 8 0,8-22-8 0,9-8 0 0,-1 0 0 0,5-18 8 16,4-8-29-16,0-4-7 16,8-3 0-16,-8-12-1 0,0-7-79 0,5-3-15 0,-5-16-3 0,0-3-1083 15</inkml:trace>
  <inkml:trace contextRef="#ctx0" brushRef="#br0" timeOffset="53024.0685">7844 4666 2649 0,'-16'19'117'0,"12"-11"25"0,-5-1-114 0,5 4-28 16,-4 4 0-16,3 7 0 0,5-3 101 0,-8 11 15 16,8 7 2-16,0 8 1 0,0 3-60 0,8 1-12 15,-3 7-3-15,3-4 0 0,0-4-33 0,5 1-11 16,-1-12 0-16,5-3 0 16,8-8-27-16,5-4-12 0,8-3-2 0,-1-12-1 15,-3-7-8-15,8-4-2 0,4 1 0 0,4-23 0 16,-4-4 8-16,-4-8 0 0,4-6 1 0,-4-8-792 15,0-8-158-15</inkml:trace>
  <inkml:trace contextRef="#ctx0" brushRef="#br0" timeOffset="53464.3049">8939 2598 2246 0,'-8'4'200'0,"4"0"-160"0,-1-4-32 0,5 0-8 16,0 0 71-16,0 0 13 0,0 0 2 0,0 0 1 16,17 0-10-16,13 0-1 0,-14 0-1 0,9-4 0 15,5 0-44-15,3-3-9 0,5-4-2 0,0 3 0 16,4 1-7-16,0 3-1 0,4-7-1 0,0 7 0 16,-12 0-11-16,3 4 0 0,-12 0 0 0,1 0 8 15,-5 4-32-15,-13 0-6 0,-4 7-2 0,-8 8 0 0,-4 3 20 16,-9 4 3-16,-8 8 1 0,-5 3 0 0,-7 0 23 0,3 0 5 15,-12 1 0-15,8-1 1 0,0-4 13 0,9 1 2 16,0-4 1-16,8 0 0 0,8-8-2 16,-8 0-1-16,13-3 0 0,-1-4 0 0,5 0-19 0,4 0-4 15,4-4-1-15,1 7 0 0,7 1-10 0,9-8 0 16,-8 4 0-16,8 0 0 0,4 0 0 0,-4-4 0 16,-4 0 0-16,4 4 0 0,-5 0-14 0,-3-4-2 15,-5 8 0-15,-4 0 0 0,-8-8 16 0,0 15 0 16,-4-4 0-16,-9 4 0 0,-4-3 0 0,4 7 0 15,0-12 0-15,-8 8 0 0,4-7 0 0,4-1 0 16,1 1 0-16,3-8 0 16,1 0-76-16,3-7-13 0,1 0-3 15,8-4-774-15,0 0-155 0</inkml:trace>
  <inkml:trace contextRef="#ctx0" brushRef="#br0" timeOffset="53780.3051">9707 2662 2419 0,'-5'11'107'0,"5"-11"22"0,-4 7-103 0,4 1-26 0,0 3 0 0,0-7 0 16,4 3 159-16,-4 0 26 0,5 1 6 0,-1 3 1 16,4-7-154-16,5 11-30 0,4-12-8 0,-1 1 0 15,5 7 52-15,5-11 10 0,3 4 2 0,4 0 0 16,1 0-64-16,-5 3-21 0,-3-7 0 0,7 7 0 16,-16 5 21-16,0-5 0 0,-1 4 0 0,-3 4 0 15,-5 0 0-15,-8 7 0 0,-12 1 0 0,-5 10 0 0,0-3 0 0,-8 7-9 16,-4 1 9-16,-5 3 0 0,1 0 12 0,3-4 10 15,1-4 2-15,4 5 0 0,4-8-24 0,4-4 0 16,0-8 0-16,9 1 0 0,-1 0 56 0,5-12 6 16,4 0 2-16,0 5 0 0,0-12-52 0,9 3-12 15,3 1 0-15,5 0 0 0,8-8 0 0,0 4 0 16,9-7 0-16,4 7 0 0,-1-12 0 0,5 1 0 16,0 0 0-16,4 0 0 0,-4-4 0 0,4 4 0 15,-4 0 0-15,0-1 0 16,0 5-151-16,-8-4-33 15,46-12-6-15,-26 12-2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11:09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18112 4748 403 0,'0'0'36'0,"0"0"-36"16,0 0 0-16,0 0 0 0,-5 0 315 16,5 0 56-16,0 0 11 0,-8 0 2 0,4 0-180 0,0-7-37 15,-5 0-7-15,5-1-2 0,0 1-45 0,-5-1-9 16,5 1-1-16,-4-4-1 0,4 3-33 0,-5-11-6 15,1 5-2-15,-5-1 0 0,5 0-31 0,-9 4-6 16,-4-12-2-16,0 5 0 0,-8-1-22 0,-5 0 0 16,-8 1 0-16,-4 3 8 0,0 7-8 0,-8 1 0 15,-5-1-8-15,-8 5 8 16,-5 3-35-16,-3 7-1 0,-9 8-1 0,-12 7 0 0,8 8 81 0,-1 0 16 16,1 4 3-16,17 3 1 15,-9 0-55-15,-3 4-9 0,-6 8 0 16,6 6 0-16,-1 9 0 0,4 14 0 0,0 12 0 0,-25 29 0 0,22-22 0 0,7 3 0 0,5 1 0 15,8 14 0-15,21-18 56 0,8 0 7 0,9-4 1 0,13-3 0 16,7-16-53-16,5 5-11 0,9-1 0 16,12 8 0-16,12-12 0 0,1-14 12 0,8-12-3 0,4 4 0 15,9 1-1-15,7-5 0 0,1-3 0 0,13-1 0 16,12-3-8-16,21 0 8 0,0 0-8 0,4-11 8 16,-12-15-8-16,12-4 10 0,5-7-10 0,7-15 10 15,-11-4-2-15,3-15-8 0,5-3 12 0,8-16-4 16,-13-7-8-16,-8-7 0 0,0-12 0 0,9-14 0 15,-22 7-10-15,-4-11-1 0,1-4 0 0,-5-11 0 16,-17 3-16-16,-8 5-3 0,-4 3-1 0,-5-11 0 16,-12 11-1-16,-8 4-1 0,-9-4 0 0,-4 0 0 0,-9 15 33 0,-12 0-8 15,-12 8 8-15,-9 3 0 0,-4 11 0 0,-17 4 14 16,-9 4-2-16,-16 4-1 16,-8 10-11-16,-9 8 0 0,-13 8 0 0,-12 3-11 0,5 5 3 15,-10 10 0-15,10 4 0 0,-6 11 0 16,18 8-59-16,8-1-11 0,13-3-2 0,4 4-812 15,21-1-161-15</inkml:trace>
  <inkml:trace contextRef="#ctx0" brushRef="#br0" timeOffset="655.2429">20246 4916 2106 0,'-21'-4'93'0,"13"4"19"0,-9 0-89 0,1 0-23 15,-10-3 0-15,1 3 0 0,-4 0 126 0,-1 0 21 16,-7 0 4-16,-1 3 1 0,0 9-73 0,-4-12-15 16,-4 7-2-16,-4 4-1 0,4 0-18 0,-5 4-4 15,-3 0-1-15,-1 8 0 0,1 3-8 0,3 7-2 16,1 4 0-16,4 8 0 0,4 0-28 15,4 3 0-15,1 5 0 0,-1 10 0 0,4-3 0 0,-3 10 0 16,3 12 0-16,5 4 0 0,3 0 35 0,5-4 1 16,5 3 0-16,3 5 0 0,5-12-24 0,8 0-12 15,0 1 12-15,12-1-12 0,5-4 24 0,8-6-1 16,5-9-1-16,12 5 0 0,-5-12-10 0,5-4-3 16,9-3 0-16,7-4 0 0,1-4 37 0,8 0 7 15,-4-11 2-15,13-3 0 0,-1-12-44 0,-4 0-11 0,5-7 0 16,3-12 0-16,1-6 0 0,4-5 0 0,0-11 0 15,12-7 0 1,-8-8-23-16,1-7-6 0,-1-11-2 0,8-12 0 16,-12 1-9-16,-4 3-1 0,-5-11-1 0,-4-4 0 15,-12 8-2-15,-9-8 0 0,-12-3 0 0,-4-1 0 16,-5 8 13-16,-12 4 3 0,-9-4 0 16,-8 7 0-16,-4-7 28 0,-13 8 0 15,-4-1 0-15,-12 5 0 0,-9 6 15 0,-4 5-1 0,-9 6 0 0,-12 5 0 0,4 7 18 0,-4 7 4 0,-8 1 1 0,-9 14 0 16,4 1-13-16,0 10-4 0,-4 8 0 0,1 8 0 15,7 10-20-15,5-3-13 0,-1 8 1 0,10 3 1 16,7 0-130-16,9 4-27 0,17-12-4 0,16 1-2 0</inkml:trace>
  <inkml:trace contextRef="#ctx0" brushRef="#br0" timeOffset="1271.3816">22339 5274 172 0,'0'0'16'0,"0"-4"-16"0,-4-7 0 0,4 4 0 16,4-1 347-16,0 1 66 0,-8-1 14 0,8-3 2 15,-4 0-245-15,-4 7-48 0,4 4-11 0,-4-4-1 16,-9-3 3-16,1 3 1 0,-1 0 0 0,-3 4 0 16,-10-3-28-16,-3 3-6 0,-5 0-1 0,-3 3 0 15,-9 5-33-15,4 7-8 0,-9 0 0 0,1 11-1 16,-5 4-15-16,1 3-4 0,-5 4 0 15,-8 12 0-15,4-1-8 0,5 8-1 0,-5 8-1 16,4 10 0-16,9 1-22 0,-1 3 0 0,9 0 0 0,5 0 8 16,7-7-8-16,5 4 0 0,4-4 0 0,13-1 0 0,-1 1 52 15,5-7 10-15,8-5 2 0,5-3 0 16,3-4-103-16,5-7-20 0,8-4-4 0,5 0-1 0,7-7 52 0,9-5 12 16,1-3 0-16,11-3 0 0,5-5 21 0,0-6 7 15,4-9 2-15,0 1 0 0,0-8-20 0,5-7-10 16,3-4 10-16,5-11-10 0,-5 0 8 0,1-7-8 15,-1-16 0-15,1-7 0 0,-13-3 0 0,-5-9-12 16,5-2 1-16,5-16 0 16,-6 0-14-16,-11-7-3 0,-5-4-1 0,0-11 0 0,-4 7 7 0,-13 8 2 15,-8-7 0-15,-4 3 0 0,-9 11 20 0,-8 8 0 16,-12 11 0-16,-13 7 0 0,-9 15 19 0,-12 8 1 16,-4 11 1-16,-13 11 0 0,0 11-21 0,-13 8 0 15,-12 11 0-15,-4 11 0 0,8-7 0 16,4 11-13-16,9-1 1 0,0 9 1 0,12-9 2 0,13 1 0 15,8-4 0-15,9-3 0 16,12-5-150-16,9 1-29 0,8 0-7 0,12-4-1061 0</inkml:trace>
  <inkml:trace contextRef="#ctx0" brushRef="#br0" timeOffset="1840.3707">23715 5464 2052 0,'0'0'45'0,"0"0"10"0,0 0 1 0,0 0 1 0,0 0-45 0,0 0-12 0,0 0 0 0,0 0 0 0,0 0 157 0,0 0 30 16,4-7 5-16,-4 7 2 0,4-8-87 0,-4 8-18 15,0-4-3-15,0-7-1 0,0 4-37 0,0 3-7 16,-8-3-1-16,-5 3-1 0,1 4-9 0,-9 0-2 16,-4 0 0-16,-13 4 0 0,-4 3-9 0,-4 4-3 15,-5 12 0-15,-3-1 0 0,-1 4-2 0,5 8-1 16,-4 7 0-16,-5 7 0 0,4 8 27 0,1 0 6 16,-1 7 1-16,9 4 0 15,4-3-65-15,9 10-13 0,-5-3-2 0,4 3-1 0,9-3 34 0,4 0 0 16,4 4 10-16,9-1-2 0,4-11 4 0,8-3 0 15,9 0 1-15,3-4 0 0,-3-1 1 0,8-6 0 0,17-1 0 16,8-7 0-16,-4 4-4 0,8-8-1 16,0-7 0-16,5 0 0 0,0-8-9 0,3-10 8 0,5-1-8 15,8-11 8-15,1 0-8 0,3-8 0 0,1-7 0 0,-1-11 0 16,-3-7 8-16,-1-1-8 0,4-7 8 0,5-7-8 16,0 3-23-1,-1-7-9-15,-7-8-3 0,7-7 0 0,-12-4-21 16,1 1-4-16,-10-9 0 0,9-3-1 15,-12 4 12-15,-5-4 2 0,-8 0 1 0,-8 0 0 0,-17-4-18 0,-5 8-3 16,1 4-1-16,-22-5 0 0,-12 16 55 0,-8 0 13 0,-13 7 0 0,-13 4 0 16,-7 3 48-16,-14 8 13 0,-16 4 3 0,-17 14 0 15,0 12-52-15,0 8-12 0,-5 3 0 0,-7 14 0 0,12 5 0 16,8 11 0-16,9 7 0 0,8 8 0 16,17 0-193-16,17 3-42 0</inkml:trace>
  <inkml:trace contextRef="#ctx0" brushRef="#br0" timeOffset="6872.5756">16191 5658 345 0,'-21'-19'31'0,"12"19"-31"0,-3 4 0 0,3 0 0 15,1-4 322-15,8 0 58 0,0 0 12 0,0 0 3 16,0 0-231-16,0 0-47 0,0 0-9 0,17-8-1 15,8-3-21-15,0 0-4 0,9-4-1 0,12 0 0 16,8-4-20-16,9-3-4 0,4-4-1 0,9 0 0 16,-1-4-12-16,9 0-4 0,4 0 0 0,17-7 0 15,-4 7-11-15,-1-11-2 0,1 8-1 0,8-1 0 16,-12 8-26-16,3 4 0 0,1-4 0 0,4 3 0 0,-21 8 12 0,-9 0-2 16,-4 4-1-16,-8 0 0 0,-4 0-9 0,-13 4 0 15,-4-5 9-15,-4 9-9 16,-5-1-56-16,-7 8-16 0,-10-4-4 0,-3 3-744 15,-13-3-150-15</inkml:trace>
  <inkml:trace contextRef="#ctx0" brushRef="#br0" timeOffset="7112.7189">16388 6075 1324 0,'-25'19'59'0,"16"-8"12"0,1-7-57 0,8-4-14 15,0 0 0-15,0 0 0 0,17 3 245 0,4 1 47 16,4-4 8-16,13 0 3 0,8-7-154 0,12-1-30 0,1-7-7 0,12 0 0 16,5-7-43-16,4 3-8 15,12-3-1-15,9-11-1 0,-1-1-29 0,1 0-6 16,4 5 0-16,16-5-1 0,-12 4-23 0,0 0 9 0,0 1-9 0,-4-5 0 16,-8 8 0-16,-5 0 0 0,-8 4 0 0,-4-1 0 15,-9 5-75 1,-12-1-12-16,-13 4-2 0,-13 0-779 0,-12 8-155 0</inkml:trace>
  <inkml:trace contextRef="#ctx0" brushRef="#br0" timeOffset="7273.7209">16807 6489 2674 0,'-17'22'119'0,"13"-14"24"0,4-8-115 0,0 0-28 0,0 0 0 0,17-8 0 0,4-3 54 0,13 0 5 15,12-8 1-15,8-7 0 0,5-7 0 0,8-1 1 16,9-3 0-16,12-4 0 0,-4 3-33 0,4-3-6 15,12 0-2-15,14 8 0 16,-18-8-20-16,5 4 8 0,-9-1-8 0</inkml:trace>
  <inkml:trace contextRef="#ctx0" brushRef="#br0" timeOffset="7906.5408">15364 5006 2224 0,'-25'-4'99'0,"17"8"20"0,-9-4-95 16,9 3-24-16,8-3 0 0,0 0 0 0,-13 4 121 0,13-4 20 16,0 0 4-16,0 0 1 0,9 11-64 0,7-7-13 0,1 11-2 0,12-4-1 15,5 0-12-15,4 4-2 16,4 0-1-16,12 0 0 0,13-4-8 0,0 0-2 0,9 0 0 16,4-3 0-16,-1 3-17 0,1-7-3 0,0 3-1 0,4 1 0 15,-5-1-12-15,1-3-8 0,0 3 8 0,-1-7-8 16,-12 8 0-16,-8 3 0 0,0-11 0 0,-5 0 8 15,-7 4-68 1,-6 3-14-16,6-3-2 0,-10 3-1 0,-3 1-155 16,-9-4-32-16,13 7-5 0,-26-8-2 0</inkml:trace>
  <inkml:trace contextRef="#ctx0" brushRef="#br0" timeOffset="8164.5391">16811 4957 1152 0,'0'0'51'0,"0"0"10"0,-8 0-49 0,8 0-12 15,-4 4 0-15,4-4 0 0,0 0 432 0,0 0 83 16,-9 4 17-16,9-4 3 0,0 0-358 0,0 7-71 16,5 4-14-16,-1 0-4 0,0 1-44 0,13 6-8 15,0-10-3-15,4 7 0 0,4 0-33 0,4 3 0 16,5-3 0-16,3-4-12 0,-3 0 12 0,0 1 0 16,-1-1 0-16,-4 4 0 0,9 0 0 0,-13-1 0 15,-8 1 0-15,-4 4 0 0,-1-8 8 0,-3 12-8 16,-5 3 9-16,-8 3-9 0,-17 1 0 0,4-4 0 15,0 8 0-15,-8-1 0 0,-17-3 0 0,0-4 0 16,9 4 0-16,-9 0 0 16,4-8-34-16,0 4-13 0,0-7-2 0,5-4-964 0,3 4-193 15</inkml:trace>
  <inkml:trace contextRef="#ctx0" brushRef="#br0" timeOffset="9381.8242">15113 4529 1843 0,'0'0'81'16,"0"0"18"-16,0 0-79 0,0 0-20 0,0 0 0 0,0 0 0 0,0 0 80 0,0 0 13 15,0 0 3-15,0 0 0 0,0 0 25 0,0 0 6 16,0 0 1-16,0 0 0 0,0 0-52 0,0 0-9 15,0 18-3-15,-4-3 0 0,-1 11-20 0,-3 15-4 16,4 15 0-16,-5 19-1 0,1 14 2 0,-4 19 1 16,3 8 0-16,-3 22 0 0,-1-8-8 0,5 8-2 15,-1 11 0-15,-3 4 0 0,3-23-16 0,5-7-4 16,-4-4-1-16,3 4 0 0,5-18-11 0,0-8 8 0,5-12-8 16,-1 1 8-16,4-19-8 0,1 0 0 0,3-7-10 15,-3-4 10 1,-1-12-75-16,5 1-9 0,-9-8-1 0,4-7-1 15,-4-7-75-15,5-8-15 0,-5-4-4 0,4-11-604 0,5-8-122 0</inkml:trace>
  <inkml:trace contextRef="#ctx0" brushRef="#br0" timeOffset="9815.8216">15134 4134 1612 0,'-30'7'72'0,"14"4"14"0,-1-7-69 0,-4 3-17 15,8 1 0-15,1-1 0 0,-1-7 190 0,9 0 34 16,4 0 8-16,8 4 0 0,9 0-156 0,8 7-32 16,17-11-7-16,9 0-1 0,16 0-4 0,4 0-2 15,13 0 0-15,12-8 0 0,5 5-30 0,12-5-12 16,9 5 1-16,29-5 0 0,-9 1 26 0,9-1 5 16,13 8 0-16,29-11 1 0,-9 11 18 0,-28-4 3 15,11 1 1-15,14 3 0 0,8 0-35 0,12 0-8 16,17 3 0-16,13 1 0 0,8 7-9 0,58-7-4 15,-16 7-1-15,38 4 0 0,-71 0 22 0,-5-4 5 16,9 4 1-16,37 4 0 0,-50-1-14 0,4-3 0 0,-8 0 0 16,29 4 0-16,-46-1 0 0,-4 1 0 0,0 0 0 0,30-1 0 15,-47-3 0-15,-4 4 0 0,-9-4 0 0,13 7 0 16,-29-3 0-16,-13-1 0 16,-12 1 0-16,-1 0 0 0,-28-1 24 0,-14-10 1 0,-12 3 1 15,-12 0 0-15,-17 0-15 0,-9-3-3 0,-17-5-8 0,1 1 12 16,-13 4-1-16,-4-8-1 0,-9 0 0 0,1 0 0 15,-9 0-10-15,0 0 10 0,0 0-10 0,0 0 10 16,8 3-10-16,0 1 0 0,-8-4 0 0,9 4 0 16,-9-4-12-16,0 0 3 0,0 0 0 15,0 0 0-15,0 0-10 0,0 0-1 0,0 0-1 16,0 0-859-16,0 0-172 0</inkml:trace>
  <inkml:trace contextRef="#ctx0" brushRef="#br0" timeOffset="10559.5586">23895 3474 1713 0,'0'0'76'0,"0"0"16"0,-4 0-74 0,4 0-18 0,-4-4 0 0,4 4 0 15,0 0 164-15,-4-7 28 0,-1-1 7 0,1 5 1 0,4 3-43 0,0 0-8 16,0 0-1-16,0 0-1 0,0 0-71 0,0 0-13 16,-4 11-3-16,4 0-1 0,-4 11-40 0,4 8-8 15,-4 7-2-15,0 1 0 0,-1-5-9 0,1 4 0 16,0 1 0-16,0-1 8 0,4 0-8 16,-4-11 0-16,8-3 0 0,-4 3 8 0,4-8-8 0,0 1 0 15,0-8 0-15,-4 4 0 0,5-11 0 0,-5-4 0 16,0 0 0-16,0 0 0 0,8-4 0 0,0-14 12 15,1-1-12-15,-1-3 12 0,0-1-12 0,5-10 0 16,0-5 9-16,3-3-9 0,-3 0 0 0,4-7 0 16,12-1 0-16,-4-6 8 0,5 2-8 0,-1 1 0 15,5 11 0-15,-1-3 0 0,1 10 20 16,-5 12 2-16,-4 3 1 0,0 8 0 0,1 3-23 0,-6 8 0 16,1 0 0-16,0 8 0 0,0 7 56 0,-4 3 6 15,0 8 2-15,0 4 0 0,0 11-64 0,-5-3-12 16,-4 3-2-16,1 3-1 0,-5 1 33 0,-4 0 6 0,0-1 2 0,-4 5 0 15,0-4-14-15,-5-1-4 0,5-3 0 0,0 0 0 16,0-3-8-16,0-1-9 0,4-7 9 0,0 3-13 16,0-7-47-1,4-3-10-15,4 3-2 0,5-8-956 0,-5 1-191 16</inkml:trace>
  <inkml:trace contextRef="#ctx0" brushRef="#br0" timeOffset="19645.5604">11707 4756 1947 0,'-12'-8'86'0,"3"8"18"0,-12 0-83 0,9-7-21 15,8 3 0-15,-1 1 0 0,-7-1 172 0,8 0 29 16,-1 4 7-16,5 0 0 0,0 0-72 0,0 0-16 0,0 0-2 0,0 0-1 16,0 0-45-16,5 11-8 15,-10 0-3-15,5 8 0 0,9-11-49 0,-5 6-12 0,-4 1 0 0,0 8 0 16,4-5 54-16,0 8 8 0,1 1 2 0,3 6 0 15,-8 1-52-15,4 10-12 0,5 1 0 0,-5 7 0 16,-4 4 0-16,0-11 0 0,8-4 0 0,0 0 0 16,1-4 0-16,-1-3 0 0,-8-8 0 0,9 0 0 15,-1-8 0-15,0 1 0 0,-12-4 0 0,4 0 0 16,0-8-9-16,0-7-5 0,0 0-1 0,0 0 0 16,0 0 15-16,0 0 0 0,0 0 0 0,0 0 0 15,-4-7 0-15,4-8 0 0,13-11-12 0,-5-4 12 0,5-11-17 16,-5-7 2-16,13-5 1 0,4-6 0 0,4-1 2 0,-3 12 0 15,-1-1 0 1,0 5 0-16,-4-1-5 0,-4 0-1 0,-5 0 0 0,1 4 0 0,8 4 9 0,8-4 9 16,-4 8-13-16,-4 3 5 0,-4 11 8 0,4 4 0 15,0 8 8-15,-4 7-8 0,-5 4 16 0,1 10 0 16,0 5-1-16,-5 3 0 0,0 8 6 16,1 8 2-16,-9-1 0 0,4-4 0 0,0 8-7 0,-4-3 0 15,-4-5-1-15,4 1 0 0,0 3-15 0,4 0 9 16,-8-7-9-16,4 11 8 0,4-7-8 0,-4-5 0 15,9-6 0-15,-5-5 0 16,-4 1-83-16,8-4-9 0,5 0-1 0</inkml:trace>
  <inkml:trace contextRef="#ctx0" brushRef="#br0" timeOffset="19954.5514">13003 4685 2649 0,'0'0'117'0,"0"0"25"0,0 0-114 0,0 0-28 0,0 0 0 0,0 0 0 16,0 0 57-16,0 0 6 0,-4 4 1 0,0 3 0 0,0-3 51 0,-1 3 10 15,-3 5 3-15,0-1 0 0,-1 11-103 0,-12 1-25 16,-8 18 0-16,-5 7 0 15,-8 12 56-15,5-4 7 0,-9 7 1 0,-5 4 0 16,-12 4-52-16,5-8-12 0,3 4 0 0,5-3 0 0,-1-1 0 0,5-3 0 16,0-8-9-16,8 4 9 0,5-4-8 0,-5-4 8 15,5-3 0-15,7-4-9 16,14 0-41-16,3-4-8 0,-12-14-2 0,17 3 0 16,4-4-102-16</inkml:trace>
  <inkml:trace contextRef="#ctx0" brushRef="#br0" timeOffset="20216.5604">12819 5341 2880 0,'0'0'128'0,"4"15"25"0,-4-15-122 15,0 4-31-15,0 3 0 0,4 1 0 0,0-1 95 0,0 4 13 0,-4 4 2 0,5 4 1 16,-1 3-24-16,0 4-5 0,-8 0-1 0,4 12 0 15,-4 3-65-15,-1 3-16 0,-11 5 0 0,3 10 0 16,1-18 0-16,-1 11 0 0,9-3 0 0,-5-1 0 16,-3-3 0-16,8-4 0 0,8-4 0 0,0 1 0 15,0-5 9-15,5-3-1 0,-5-8-8 0,8 4 12 16,1-7-124 0,-1-8-24-16,1 0-6 0,0-3-1 0,-1-4-135 0,1-4-27 0,16-12-6 15,1-6-746-15</inkml:trace>
  <inkml:trace contextRef="#ctx0" brushRef="#br0" timeOffset="20505.8134">13284 5516 806 0,'17'4'36'0,"-17"-4"7"15,0 0-35-15,13 0-8 0,-13 0 0 0,8 0 0 16,-8 0 495-16,0 0 97 0,0 0 19 0,4 7 4 0,-4-7-411 0,4 8-83 16,-8 3-16-16,0-4-3 0,-4 8-59 0,-5 4-12 15,-4 7-3-15,-4-4 0 0,-4 4-4 0,-8 4 0 16,-1 11-1-16,0-7 0 0,-3 3-23 0,3 0 0 15,5-3 0-15,4-4 0 0,4 0 0 0,4-4 0 16,4-8 0-16,5 5 0 0,4-8 0 0,0-4 0 16,-1 0 0-16,5 0 0 0,0 0 0 0,5 0 0 15,-1 4 0-15,4-7 0 0,0-1 0 0,1 1 0 16,8-1 0-16,-1 1 0 0,1-1 0 0,8-3 0 0,5 0 0 16,-1 3 0-16,9-7 20 0,-5 0-1 0,9 0 0 0,9 0 0 15,-9 0-19-15,-5 0 10 16,9 4-10-16,-4-1 8 15,-4-3-60-15,-8 12-13 0,-1-12-3 0,0 7-1488 0</inkml:trace>
  <inkml:trace contextRef="#ctx0" brushRef="#br0" timeOffset="22842.5615">10587 5289 2131 0,'0'0'94'0,"-8"4"20"0,4-1-91 0,4-3-23 15,-9 0 0-15,9 0 0 0,0 0 132 0,0 4 21 16,-4 3 5-16,4-7 1 0,9 12-88 0,-1-9-18 16,5 5-3-16,3-1-1 0,10 1 14 0,-1 3 2 15,4-7 1-15,5-1 0 0,-1 5-54 0,1-4-12 16,-1-1 0-16,-3 1 0 0,3 3 32 0,-3-3 8 16,-5 0 3-16,-4-4 0 0,-5 7-30 0,-16-7-5 15,17 4-8-15,-17-4 11 0,0 0-3 0,0 0 0 16,9 15 0-16,-9 0 0 0,-5 4 8 0,-7-1 2 15,-5 1 0-15,-4 7 0 0,-8 0 0 0,-1 8 0 0,-12-1 0 0,1-3 0 16,3 0 14-16,0-1 2 0,-4 9 1 0,9-8 0 31,-1-4-54-31,5 0-10 0,-1 0-3 16,5-4 0-16,4-3 52 0,9-4 9 0,-1-4 3 0,5 0 0 16,3 0-136-16,10-3-26 0,-5-8-6 0,12 3 0 0,5 5-140 0,4-8-28 15</inkml:trace>
  <inkml:trace contextRef="#ctx0" brushRef="#br0" timeOffset="23033.5644">10785 6355 1958 0,'-51'7'87'0,"39"4"17"16,3-3-83-16,5-5-21 0,-4 5 0 0,8-8 0 0,0 0 312 0,0 0 57 16,0 0 12-16,4-15 3 0,13-4-256 0,4-7-52 15,8-4-9-15,5-3-3 0,-1-4-51 0,9-4-13 16,4-4 0-16,4-3 0 0,-3-5 0 0,7 5 0 15,9-4 0-15,0 0 0 0,-4 7 0 0,-1 0 0 16,-3 4-9-16,-9 11 9 16,-4 4-156-16,0 4-24 0</inkml:trace>
  <inkml:trace contextRef="#ctx0" brushRef="#br0" timeOffset="82224.7041">15260 15738 1152 0,'-13'8'102'0,"0"-1"-82"16,-3 4-20-16,3-3 0 0,-4 7 95 0,1-4 14 16,-5 0 3-16,4 0 1 0,0-3-1 0,4-1-1 15,5 1 0-15,-5-1 0 0,5-3 15 0,8-4 3 16,0 0 1-16,0 0 0 0,0 0-54 0,8 4-12 15,13-1-1-15,5 1-1 0,7 0-19 0,13 3-4 16,5 1-1-16,16-1 0 0,-4 4 1 0,8-3 0 16,0 3 0-16,13-4 0 0,0 5-4 0,4-9-1 15,9-3 0-15,3-3 0 0,-12 3-5 0,9-8-1 16,3 1 0-16,14-5 0 0,-22 1-28 0,-4-4-12 16,-8 0 1-16,-5 1 0 0,-12-1 23 0,-4 0 5 0,-13 0 1 0,-8-4-950 15,-9 8-191-15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2:13:36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9191 4629 2037 0,'0'0'90'0,"0"0"19"0,0 0-87 0,0 0-22 0,0 0 0 0,0 0 0 0,0 0 89 16,8 0 14-16,5-11 2 0,4 4 1 15,8-12-34-15,0 4-6 0,4-4-2 0,13 1 0 16,-4-5-8-16,8 5-3 0,0-1 0 0,0 4 0 0,-4 0-33 0,0 0-8 16,-8 4 0-16,-5 4-1 15,-8-1-11-15,0-3 0 0,-4 7 0 0,-5 1 0 16,-12 3-49-16,0 0-12 0,0 0-3 0,0 0 0 0,0 0 46 0,-12 3 9 16,-1 5 9-16,1 3-13 0,-5 0-1 0,-4 4 0 15,-4 4 0-15,0 3 0 0,-1 8 28 0,5 0 6 16,-4 7 0-16,9 15 1 0,3-11 26 0,0 8 5 15,5 3 0-15,4 0 1 0,0 0-34 0,4-3-7 16,4 3-2-16,0 4 0 0,0 0-10 0,5-4 8 16,-1-4-8-16,5-3 8 0,-1-4-8 0,-4-4 0 0,1-3 0 15,-5-8 0-15,0 0 0 0,-4-4-17 0,0-3 4 16,-4 0 1-16,-4-1 12 0,-5-10 0 0,1 3-10 0,-9 0 10 16,0-7 0-16,0 3 0 0,-9-3 0 0,1 0 0 15,0-4 0-15,3 3 0 0,1 1 11 0,4 0-11 16,0 0 11-16,9-1-11 0,-1 1 12 0,5 0-12 15,8-4 58-15,0 0 5 0,0 0 1 0,12 3 0 16,1-3-52-16,12 0-12 0,0-3 0 0,13-1 0 16,4-3 12-16,4-5 0 0,4 1 0 0,1-7 0 15,3 3-12-15,-3-4-16 0,-5-3 3 0,4-1 1 16,-4 1-144-16,-4-4-29 0,-4-4-6 16,-13 8-1-16</inkml:trace>
  <inkml:trace contextRef="#ctx0" brushRef="#br0" timeOffset="279.9795">10139 4428 2649 0,'21'15'58'0,"-17"-11"12"0,-4-1 2 0,4 5 4 0,0-4-61 0,-4-4-15 0,0 0 0 0,-4 3 0 0,4-3 105 0,-8 8 19 16,3-1 3-16,-7 4 1 0,-1-3-103 0,1 3-25 15,-5-4 0-15,4 8 0 16,-3 4-46-16,3 0-14 0,-4 3-4 0,5 0 0 0,-1 1 51 0,5 6 13 15,-1-6 0-15,5 3 0 0,-13-4 0 0,13 8-8 16,0-4 8-16,0 8 0 0,0-4 20 0,-1 3 8 16,5 1 3-16,0-1 0 0,5 1 4 0,-1-1 1 15,4 5 0-15,5-5 0 0,-1 4-36 0,1-7 0 16,-5 7 0-16,5-14 0 0,-1 3 21 0,1-4-2 16,-5-3-1-16,1-1 0 0,-5-6-29 0,4-5-5 0,-8 4-2 15,0-11 0 1,-8 0-242-16,-5 0-48 0,-16-7-9 0,8-4-3 0</inkml:trace>
  <inkml:trace contextRef="#ctx0" brushRef="#br0" timeOffset="426.9864">9732 5095 2880 0,'0'0'64'0,"0"0"12"0,8 0 4 0,5 4 0 0,4-4-64 0,4 0-16 0,8 0 0 0,13-4 0 15,0-3 54-15,12-1 8 0,5-7 2 0,4 0 0 16,-4 0-154-16,4-3-30 0,4-1-7 0,-13-3-1 0</inkml:trace>
  <inkml:trace contextRef="#ctx0" brushRef="#br0" timeOffset="920.0121">11078 4648 1958 0,'-8'7'43'0,"-1"-3"9"0,1 3 1 0,0-7 3 0,-1 4-45 0,5 11-11 0,4-11 0 0,-4 3 0 0,-5-3 156 0,5-4 28 16,4 0 7-16,0 0 1 0,0 0-103 0,0 0-20 16,0 0-4-16,13-4-1 0,4-3 0 0,4 3 0 15,12-11 0-15,13 0 0 0,0 0-51 0,1 4-13 16,3-15 0-16,9 7 0 15,-1 1-160-15,-3-1-36 0,-13 1-6 0</inkml:trace>
  <inkml:trace contextRef="#ctx0" brushRef="#br0" timeOffset="1113.7461">11338 4253 1382 0,'21'7'123'0,"-12"-7"-99"15,-9 0-24-15,0 0 0 0,-5 11 338 0,1-3 62 16,-4 3 13-16,-5 4 3 0,-8 15-258 0,4-4-51 15,-4 11-11-15,5 12-1 0,-1 7-66 0,0 3-13 0,5 8-2 0,-1-7-1 16,0 3-13-16,1 12 0 0,3-8 0 0,5 0 0 31,8-4-78-31,1-18-15 0,-5 0-3 0,4-4-1 0,13-8-83 16,4-3-17-16,-5-15-3 0,5-4-543 0,0-7-108 16</inkml:trace>
  <inkml:trace contextRef="#ctx0" brushRef="#br0" timeOffset="1978.8676">11720 4126 2649 0,'12'19'117'0,"-16"-8"25"0,-8 8-114 0,3 3-28 15,9 4 0-15,-8 4 0 0,-5 0 127 0,5-1 19 16,0 1 4-16,-1 11 1 0,-3 8-77 0,-5-1-15 16,0 8-3-16,-8 4-1 0,4-1-55 0,-9 8-12 15,5-3-1-15,-4-8-1 16,8-8-28-16,8-7-6 0,9-4 0 0,8-3-1 15,1-4-63-15,7-8-13 0,5-7-3 0,4 0 0 16,-8-11 52-16,7-1 11 0,6-6 1 16,3-5 1-16,-8-3-26 0,-8 4-6 0,-1-12-1 0,5 4 0 0,-4-4 60 0,-1-3 11 15,-4-8 2-15,9 4 1 0,4 0 22 0,-4-8 0 16,-9 1 8-16,1 7-8 0,3 7 10 0,1-3-10 16,-5 11 12-16,-8 11-12 0,0 0 69 0,-4 7 7 15,4 4 2-15,0 8 0 0,-8 7 50 0,4-4 11 16,4 4 1-16,0 1 1 0,0 2-61 0,0 1-13 0,4 0-3 15,8-4 0-15,1-4-51 0,-5 5-13 0,-4-16 0 0,9 0 0 16,12 0 0-16,-4-7-8 0,-4-1 8 0,4-6-13 16,-4-5 13-16,8-3 8 0,0-4 0 15,-8 0-8 1,0-3-44-16,-1-5-16 0,10 1-4 0,-5-4 0 16,-13 0-65-16,0 3-14 0,5-3-2 0,-5 0-1 0,1 4 29 0,-5-4 5 15,-13 3 2-15,9 5 0 16,5 3 35-16,-14 0 7 0,-20 11 2 0,12 4 0 0,9 11 106 0,-5-3 20 0,-12 3 5 0,0-7 1 15,4 11 101-15,4-4 20 0,5 0 4 0,-1 4 1 16,0-4-103-16,5 4-20 0,4 0-4 0,4-4-1 16,0 4-51-16,8-7-13 0,1-1 0 0,7-3 0 0,9-1 18 15,-4-3 1-15,5 0 0 0,7 0 0 0,1 0-31 0,-1 0-5 16,-3 0-2-16,3 0 0 16,1 4-36-16,-5-4-7 0,-4 8-2 0,-8-5 0 0,-9 1 52 0,1 7 12 15,-5 0 0-15,-4 1 0 0,-8-1 48 0,-1 4 13 16,1-4 3-16,-5 11 0 0,-4-11-52 15,1 8-12-15,-1 0 0 0,0-4 0 0,9-1 0 16,-5-2 0-16,-4-1 0 0,13-4 0 16,4 1-48-16,0-8-13 0,-8 0-3 0,8 0 0 15,0-8-7-15,8-3-1 0,5-8-1 0,-5-3 0 16,1 4-88-16,7-16-18 0,10 4-3 0,-6-3-1 16,-3-1 44-16,4 8 9 0,4-4 2 0,5 8 0 15,-9-1 51-15,0 16 10 0,-9-8 3 0,5 11 0 0,0 4 242 0,0 0 49 16,-17 0 9-16,12 8 3 0,5 3-24 0,-4-4-5 15,-1 8-1-15,-3-3 0 0,3 2-87 0,5 1-18 0,8 4-3 0,-4-12-1 16,-4 5-56-16,4-9-12 0,12 5-3 0,-3-1 0 16,-5-7-21-16,-4 0-8 0,8 0 0 15,-4-7 9 1,0 3-35-16,-8 0-7 0,0 1-2 0,-4-9 0 0,-1 5-23 16,-3-8-5-16,-9 4-1 0,-5 0 0 15,5 0 25-15,-4-4 5 0,-8-4 1 0,-5 0 0 0,-8 1 33 0,4-1 0 0,0 0 10 0,-4-3-2 16,-9 11 29-16,9 3 7 0,8 8 0 0,-4 8 1 15,-4 3 1-15,0 11 0 0,8-3 0 0,9 7 0 16,8 4-13-16,0-8-2 0,0 8-1 0,12 0 0 16,22-11-229-1,-9-1-45-15,21 12-10 16,0-19-2-16</inkml:trace>
  <inkml:trace contextRef="#ctx0" brushRef="#br0" timeOffset="2443.0088">13494 4998 518 0,'0'0'46'0,"-17"4"-37"0,0 0-9 0,5-1 0 15,-1 1 373-15,5 0 73 0,8-4 14 0,0 0 4 16,0 0-218-16,0 0-43 0,4 7-9 0,-4-7-2 16,0 0-112-16,13 0-24 0,3 0-4 0,10 0 0 15,-5-11-32-15,8 0-5 0,0 0-2 0,5-4 0 16,-5-4-13-16,9 4 8 0,-5-11-8 0,1 4 0 15,-5-1 0-15,-3 1 0 0,-1 0-13 0,-9 3 4 16,1 0-40-16,-13-3-8 0,1 3-2 0,-1-3 0 16,-4 3-4-16,-4 1-1 0,-9 3 0 0,-4 0 0 15,0 8 64-15,-3 3 0 0,-6 4 16 0,-3 0-3 0,0 4 7 16,-1 10 2-16,1 5 0 0,0 7 0 16,3 0 43-16,5 4 9 0,0-8 2 15,9 12 0-15,-5-8 4 0,9 0 2 0,-1 4 0 0,5-8 0 0,8 1-66 0,5 7-16 16,3-8 0-16,9 0 0 0,4-3-15 0,5-12-6 15,3 5-2-15,9-9 0 16,4-3-65-16,1-3-14 0,3 3-2 0,0-12-799 16,1 5-159-16</inkml:trace>
  <inkml:trace contextRef="#ctx0" brushRef="#br0" timeOffset="2629.0221">13989 4756 1670 0,'0'0'148'0,"-4"11"-118"15,-5-3-30-15,5 6 0 0,-4 1 275 0,8 4 49 16,-5-4 9-16,10 7 3 0,-1 4-168 0,4-7-34 16,5 0-6-16,4 3-2 0,-1 0-94 0,10 1-18 0,-5-1-4 0,4-7-1 15,8 0-9-15,-3-8-9 0,3 5 9 0,1-5-13 32,-1-3-195-32,-3 3-38 0,37-7-8 0,-30-7-2 0</inkml:trace>
  <inkml:trace contextRef="#ctx0" brushRef="#br0" timeOffset="2774.0101">14245 4707 2880 0,'-21'19'128'0,"12"-11"25"15,-3 6-122-15,-1-6-31 0,1 7 0 0,-5 3 0 16,4 1 111-16,-4 0 16 0,-4 3 3 0,5 4 1 0,-1-7-90 0,-4 11-17 16,0-12-4-16,4 5-1 15,0 6-75-15,9-6-16 0,0 3-2 0,8-4-894 16,4-7-180-16</inkml:trace>
  <inkml:trace contextRef="#ctx0" brushRef="#br0" timeOffset="2947.0125">14572 4834 864 0,'-9'19'76'0,"5"-12"-60"15,0 4-16-15,-4 4 0 0,-1 4 451 0,1-8 87 16,8 4 18-16,-4 4 3 0,-1-4-396 0,5 3-79 15,-4 1-16-15,4 3-4 0,0-11-51 0,4 4-13 16,-4 0 0-16,0 0 0 16,13 0-186-16,0-8-40 0</inkml:trace>
  <inkml:trace contextRef="#ctx0" brushRef="#br0" timeOffset="3108.0148">14618 4435 1612 0,'-17'8'144'0,"9"-4"-116"0,-1 3-28 0,-3 1 0 16,3 3 279-16,9-11 49 0,5 7 11 0,-10 4 1 16,-3 1-217-16,4-1-44 0,0-4-9 0,4 4-2 15,4 4-100-15,-4-7-20 0,-4 3-4 0,8 0-824 16,4 0-164-16</inkml:trace>
  <inkml:trace contextRef="#ctx0" brushRef="#br0" timeOffset="3378.0187">14878 4640 1728 0,'-8'12'153'0,"-1"2"-122"16,-3-6-31-16,-1 7 0 0,0 3 254 0,-3 1 45 15,-1 3 9-15,0-3 1 0,-4-8-192 0,0 8-38 16,9 0-8-16,3-5-2 0,1 1-40 0,4 0-8 16,8-4-1-16,4 4-1 0,5-7-19 0,-1 3-9 15,9-4 1-15,0 5 0 0,4-5-5 0,5 4-1 16,-5-3 0-16,0-1 0 0,0 1 2 15,-4-1 0-15,0-3 0 0,0 3 0 0,-4 1 12 0,-4-1 0 16,-1-3 0-16,-8 7 0 0,-4 0 0 0,-4-3 0 16,-4 7 11-16,-5 0-3 0,-4 3 5 0,1-10 2 0,-5 6 0 0,0 1 0 15,4 0-15-15,4-4-8 0,-3 1 8 0,3-5-13 32,5-7-110-32,8 0-21 0,-9-7-5 0,9-5-676 0,0-2-135 0</inkml:trace>
  <inkml:trace contextRef="#ctx0" brushRef="#br0" timeOffset="3572.0153">14937 4450 1785 0,'-13'23'79'0,"9"-12"17"0,4-4-77 0,0 5-19 0,0-1 0 0,4-4 0 16,0 1 302-16,9-1 57 0,-1-3 11 0,5 3 2 15,8-7-267-15,5 0-53 0,-1-7-12 0,9-1-1 0,-5 5-39 0,5-9 0 16,4 5 0-16,0-4 0 15,-4-4-111-15,0 4-23 0,-9-8-5 0,0 4-1169 16</inkml:trace>
  <inkml:trace contextRef="#ctx0" brushRef="#br0" timeOffset="3696.5482">15276 4137 1670 0,'0'0'148'0,"-12"15"-118"15,3-4-30-15,-3 12 0 0,3 10 315 0,5 5 57 16,-4 6 11-16,0 12 2 0,-13 8-245 0,8 6-50 15,5-6-10-15,-1 10-1 0,5-14-41 0,0 3-8 16,8-7-2-16,0 0 0 16,13-8-198-16,8 12-40 0,4-8-8 0</inkml:trace>
  <inkml:trace contextRef="#ctx0" brushRef="#br0" timeOffset="4698.6834">16753 4689 518 0,'0'0'46'0,"0"0"-37"0,0 0-9 0,-4-4 0 16,-1-3 373-16,1-1 73 0,-4 4 14 0,-5-7 4 16,5 4-239-16,-1-1-47 0,-3 1-10 0,-5-4-1 15,-4 3-113-15,0 5-22 0,4 3-5 0,-8 3-1 16,4 5 4-16,-4 7 1 0,0 3 0 0,0 12 0 16,4-8-50-16,0 12-9 0,0-4-3 0,8 3 0 15,1-7 43-15,7 1 8 0,-3-9 1 0,8 1 1 0,4-1-22 16,0-6 0-16,9-5-10 0,4 4 10 0,4-7-20 0,4 0 4 15,4-4 0-15,9-8 0 0,-4 1 16 16,3-4 0-16,-3-8 0 0,-1 0 0 0,1 4 0 0,-17 1 0 16,4-1 0-16,-4-4 0 0,-1 0 0 15,1 1 0-15,0-12 0 0,-5 0 0 16,1 0-26-16,4-7-2 0,-5 7 0 0,-3 0 0 16,-5 12-6-16,0 3-2 0,-4 4 0 0,0 11 0 0,0 0 80 0,0 0 16 15,-8 15 4-15,-5 3 0 0,5 5-20 0,-1-1-3 16,1 0-1-16,4 1 0 0,0-1-12 0,-1-3-4 15,5-1 0-15,0-3 0 0,5 0-4 0,-1-7-2 16,4 3 0-16,1-8 0 0,3 5-18 0,5-1 0 16,0-7-8-16,8 0 8 0,0-7-24 0,4 3 2 15,5-3 0-15,-5-4 0 16,1 3-9-16,-1-11-1 0,0 8-1 0,1-4 0 0,-5 0 9 0,4 1 1 16,-8-5 1-16,0 4 0 0,-4 4 22 0,-4 0 0 0,-1 3 0 0,-3-3 0 15,-9 11 0-15,0 0 0 0,0 0 0 0,4 11 0 16,-4 0 25-16,0 8 10 0,-4 7 1 15,-1-11 1-15,1 11 1 0,4-4 0 0,-4-3 0 16,4 3 0-16,-4-7-21 0,4 4-4 0,-4-8-1 0,4-11 0 16,0 0-12-16,8 11 0 0,-8-11 0 0,8 4 0 15,1 0-18-15,8-4-3 0,-1-8-1 0,1 5 0 16,4-9-34-16,-4 5-6 16,0-8-2-16,4 4 0 0,0 0 52 0,-5-8 12 0,5 4 0 0,-4-3 0 15,0-1 0-15,-5 0 0 0,1 8 0 0,0 0 0 0,-1 7 0 16,-8 0 0-16,-4 4 0 0,9 8 0 0,-5 7 0 0,0 3 0 15,5 1 0-15,-1 11 0 16,0 0 0-16,5-4 0 0,-1 0 0 0,5 0-856 16,0-4-169-16</inkml:trace>
  <inkml:trace contextRef="#ctx0" brushRef="#br0" timeOffset="5216.8662">18976 4756 460 0,'0'0'20'0,"0"0"5"0,0 0-25 0,0-8 0 0,-5-3 0 0,1 0 0 16,0-4 492-16,-4 4 92 0,-1-4 20 0,-3-4 3 15,3 5-435-15,-3-1-86 0,-1 7-18 0,1-3-3 16,-1 7-8-16,0 1-1 0,-3 3-1 0,-5 7 0 16,4 4-15-16,-4 8-4 0,-4 3 0 0,4 4 0 15,-4 0-20-15,-5 4-5 0,5 4-1 0,0-8 0 16,4 0-10-16,4 0 0 0,0-4 0 0,5-3 0 0,3-8 0 0,9 4 0 15,9 0 0-15,-1-8 0 0,1 1-16 0,7-4-6 16,1 3-1-16,8-3 0 0,-4-4 6 0,4 0 1 16,1-4 0-16,3-3 0 0,0-5 0 0,1 1 1 15,-1-4 0-15,0 0 0 0,-3-3 3 0,-1-5 1 16,0-3 0-16,0 4 0 0,-8-12 11 0,0 5 0 16,-1-1 0-16,1 7 0 0,-4 5 0 0,-5 3 0 15,-4 7 0-15,-4 8 0 0,0 0 0 0,4 8 11 16,1 11-3-16,-1 7 0 0,-4 3 5 0,4 1 1 15,0 0 0-15,5 0 0 0,-1-4-14 0,0 0 0 16,5-4 0-16,-5-3 0 16,5 0-70-16,-5-4-14 0,9-4-2 0,-4-4-1 15,-1-7-85-15,5 0-16 0,0-3-4 0</inkml:trace>
  <inkml:trace contextRef="#ctx0" brushRef="#br0" timeOffset="5391.8631">19580 4070 864 0,'-21'11'38'0,"12"-7"8"0,-3 7-37 0,-1-3-9 0,0 7 0 0,1 7 0 16,-1 4 508-16,-3 11 100 0,-1 1 20 0,4 6 4 15,-4 5-445-15,5 7-90 0,-5 7-17 0,4 4-4 16,5-4-58-16,0 1-18 0,-1-12 10 0,1-4-10 16,4-3-76-16,4-8-20 15,0-3-4-15,8-4-854 0,-4 0-171 0</inkml:trace>
  <inkml:trace contextRef="#ctx0" brushRef="#br0" timeOffset="6128.9598">19886 4611 2808 0,'-17'0'124'0,"17"0"26"0,0 0-120 0,-8 0-30 16,-5 0 0-16,5 0 0 0,-9 3 111 0,0-3 16 15,0 4 3-15,-4 0 1 0,-8 3-75 0,4 4-14 16,8 8-3-16,-8 7-1 0,-5 0-38 0,5 4 0 15,0 0 0-15,4 3 0 0,4-3-13 0,9-4-1 16,4 0 0-16,8 0 0 16,4-3-29-16,9-5-5 0,0-3-2 0,0 0 0 15,0-4 14-15,-1 1 2 0,5-5 1 0,4-3 0 0,-4-8 22 0,5-3 11 16,-1 3-10-16,-4-4 10 0,0-3 0 0,0 0 0 16,-5-4 0-16,5 0 0 0,0-3 0 0,0-1 0 0,-4-7 8 15,0 0-8-15,-5 0 0 0,5-4 0 16,-4 0 0-16,-1 4 0 15,-7 4-25-15,3 3-6 0,-4 8-1 0,-4 11 0 0,0 0 32 0,0 0 0 0,0 15 0 16,-4 7 0-16,-4 8 36 0,3 3 8 0,-3 8 0 0,-5 4 1 16,1 4 8-16,-1 7 2 0,-4 7 0 0,5-4 0 15,-5 1-31-15,0-4-5 0,1-8-2 0,3 5 0 16,0-16-17-16,-3 4 0 0,-1-8-11 0,0 1 11 16,0-4-26-16,5-12 2 0,-5 1 0 0,4-4 0 15,1-4-9 1,-1-3-2-16,13-8 0 0,0 0 0 0,-8-4-2 0,-1-7-1 0,1 0 0 15,4-8 0-15,0-7 6 0,4-4 0 0,0-7 1 0,8-1 0 0,0-6 16 16,5 3 3-16,8 0 1 0,8-4 0 0,9 0 22 16,-4 4 4-16,3 4 1 0,5 4 0 0,-4-5-4 0,0-3-1 15,0 11 0-15,3 1 0 0,-7-9-11 0,8 5 0 16,-4 7 0-16,-1 3 0 0,-7-6 0 0,-5 10 0 16,0 11 0-16,-8-10 0 0,0 10-16 0,-9 5 5 15,-8 3 1-15,0 0 0 0,0 0 10 16,-8 11 0-16,-5 7 0 0,-4 1 8 0,1 3-8 0,-5 1 8 15,-5 3-8-15,5 0 8 0,1 0 3 0,3 0 1 16,8 4 0-16,1-8 0 0,4 1 20 0,4-5 4 16,4 1 0-16,9 3 1 0,-5-3-17 0,9-8-4 15,4 0-1-15,0-7 0 0,4 0-15 0,0-8 11 16,4-3-11-16,1-1 10 0,7-10-10 0,1 3 0 16,-8-8 0-16,-1-3 0 15,-4 4-28-15,0-4 0 0,-4 0-1 0,-8 0 0 16,-1-4-83-16,-3 0-16 0,-5-4-3 0,-4 5-1 15,0-5 41-15,-4 12 8 0,0-1 2 0,-1 12 0 0,-7 0 59 0,-1 7 12 0,1 4 10 16,-1 4-13-16,5 0 73 0,-1 3 16 0,5-3 2 0,4-4 1 16,0 0-26-16,0 11-5 0,4-4 0 0,5 1-1 15,-1-4-36-15,5-1-11 0,8-3 0 0,-5-3 0 32,5-1-84-32,5-7-23 0,-1 0-5 0</inkml:trace>
  <inkml:trace contextRef="#ctx0" brushRef="#br0" timeOffset="6910.228">22545 4655 2394 0,'0'0'106'0,"0"0"22"0,0 0-103 0,-4 11-25 0,4-11 0 0,0 8 0 15,-5 3 183-15,5 0 31 0,0 4 6 0,0 0 2 16,-4 0-124-16,4 0-25 0,-4 4-5 0,4-1 0 16,0 1-36-16,0-4-8 0,0 3 0 0,0-3-1 15,0 0-84-15,0 0-17 0,4 0-3 0,0-8-1 16,1 5-140-16,3-1-28 0,-4-4-6 0</inkml:trace>
  <inkml:trace contextRef="#ctx0" brushRef="#br0" timeOffset="9573.8103">21798 4253 2098 0,'0'0'46'0,"0"0"10"0,0 0 1 0,9-8 3 0,-9 8-48 0,0 0-12 16,0 0 0-16,0 0 0 0,0 0 176 0,0 0 32 15,0 0 8-15,-9 0 0 0,-3-3-121 0,-5 3-25 16,4 3-5-16,-3 5-1 0,-10-8-10 0,1 4-2 16,-4-1-1-16,-1 8 0 0,1 1-39 0,0 3-12 15,-1-1 0-15,5 1 0 16,4 4 16-16,-4 7-4 0,4 0-1 0,0 8 0 0,4 7-11 0,1 3 0 0,-1 5 0 0,0 14 0 16,0-7 0-16,9 0 0 0,4-4 0 0,-5-7 0 15,5-4 0-15,0-8 0 0,8 5 0 0,4-8 0 16,-3-4 0-16,3 0 0 0,5-4 0 0,-5 4-11 31,5-15-17-31,-5 0-4 0,5 1-1 0,-5-9 0 0,-8-3-131 16,4-3-27-16,5-9-5 0,-1 5 0 0</inkml:trace>
  <inkml:trace contextRef="#ctx0" brushRef="#br0" timeOffset="9746.8164">21018 4823 2930 0,'-8'7'64'0,"-9"1"14"0,0-1 2 0,9 1 3 0,-5-1-67 0,9-3-16 0,4-4 0 0,0 0 0 0,4 7 46 0,13-3 6 16,8-4 0-16,9-4 1 0,8 1-40 0,4-5-13 16,4 1 8-16,5-8-8 0,3 0-12 0,5 0-7 15,4-4-1-15,5-3 0 16,-1 3-177-16,-4 5-36 16,0-5-7-16</inkml:trace>
  <inkml:trace contextRef="#ctx0" brushRef="#br0" timeOffset="10220.8105">21836 4719 2649 0,'-13'0'58'0,"-3"0"12"0,-10 7 2 0,1 4 4 0,-8 0-61 0,3-3-15 16,1 3 0-16,0 0 0 0,4 0 100 0,4 4 18 16,0 4 3-16,8 0 1 0,0-1-53 0,5-3-10 15,8 4-3-15,4-1 0 0,5 1-42 0,3 0-14 16,5-8 8-16,4 0-8 0,4 0-9 0,4-7-6 16,5 0-1-16,0-4 0 15,-1 0-16-15,1-8-4 0,-5 1-1 0,0-4 0 16,-8-1-22-16,0 1-4 0,-4-4-1 0,-9 0 0 15,1-3 0-15,-5-1 0 0,-4-3 0 0,0-1 0 0,-8-3 52 0,-1-3 12 0,-3 2 0 0,-1 1 0 16,-4 4-54-16,1 7-8 16,-1 4-2-16,4 3 0 0,-4 1 103 0,5 3 20 0,3 1 4 0,1-1 1 15,8 4 0-15,0 0 0 0,0 0 0 0,0 0 0 16,0 0-8-16,0 0 0 0,0 0-1 0,13 7 0 16,-1-3-37-16,1 3-7 0,4-7-2 0,-1 0 0 0,1 0-9 15,4 0 0-15,0 0 0 0,0 0 0 16,-4 4 0-16,4 0 0 0,-4-4 0 0,4 11 0 0,-9-7 0 15,1 11-16-15,-9 0 4 0,0 7 1 0,-8 8 11 0,0 3 0 16,-5 1 8-16,-3 3-8 0,-1-3 10 0,-4 3-2 16,5 0-8-16,-5 4 12 0,0-15-12 15,5 4 0-15,-1-15 0 0,5 4 0 0,-1-8 0 0,5 0 0 16,4-11 0-16,0 0 0 0,0 0 0 0,0-7 0 16,0-8 0-16,4-4 0 0,5 4 0 0,-1-15 0 15,0 4 0-15,1-7 0 0,3-1 0 0,5 1 0 16,0-5 0-16,4-10 0 15,-4 7-48-15,8 0-13 0,0 0-3 0,-4 11 0 0,0-3 52 0,0 10 12 16,0-3 0-16,-8 11 0 0,-1 4 0 0,5 4 0 16,4-1 0-16,0 4 0 0,4 4-19 0,-4 4-1 15,4-4 0-15,0 8-821 16,0-1-165-16</inkml:trace>
  <inkml:trace contextRef="#ctx0" brushRef="#br0" timeOffset="10624.9617">22796 4402 345 0,'0'0'31'0,"0"0"-31"16,0 0 0-16,0 0 0 0,0 0 468 0,0 0 88 15,0 0 18-15,-8 0 3 0,0 7-329 0,-9-7-67 16,0 4-13-16,-4 4-2 0,-4 3-90 0,0 7-17 16,-5-3-4-16,1 11-1 0,0-7-30 0,-1 7-7 15,5-4-1-15,8 4 0 0,1 1-8 16,7-9-8-16,5 5 12 0,4-1-12 0,4-3 0 0,9-1 0 16,-5-3 0-16,9 7-9 0,4-14 9 0,4 7-12 15,0 0 12-15,0-8-12 0,-4 4 12 0,0 1 0 16,5-1-9-16,-5 0 9 0,-9 4 0 0,1-4 0 15,-5 0 0-15,-8 8 0 0,0-4 0 0,-8 0 0 16,-5 3 11-16,1 1-11 0,-5 0 23 0,-4 3-2 16,4-7 0-16,0 3 0 15,0-6-30-15,5 3-7 0,4-12 0 0,-1 5-1 16,1-1-75-16,8-7-16 0,0 0-2 0,0 0-1 16,4-18-53-16,4 6-10 0,1-6-2 0,7-5-928 0</inkml:trace>
  <inkml:trace contextRef="#ctx0" brushRef="#br0" timeOffset="11106.9481">22859 4737 518 0,'0'0'46'0,"-4"11"-37"0,0-3-9 0,-4 3 0 16,3-3 394-16,5 3 77 0,0-11 15 0,-4 7 3 15,4-7-259-15,0 0-52 0,0 0-10 0,4 11-3 16,-4-11-99-16,9 4-20 0,3-4-4 0,5 0-1 16,8 0-28-16,-4-4-5 0,4-7-8 0,1 4 11 15,3-12-11-15,0 8-12 0,-4-4 2 0,-4 0 1 16,-4-4-31-16,0 1-7 0,-4 3-1 0,-5-4 0 15,-4-3-9-15,0 3-3 0,-4-3 0 0,0 3 0 16,-4 1 4-16,0 3 1 0,-4 4 0 0,-1 3 0 0,-3 4 26 16,-1 4 5-16,-4 0 0 0,0 12 1 0,5-1 41 0,-1 4 8 15,-3 3 2-15,3 8 0 0,5 4 45 0,-5-4 10 16,5 4 1-16,3-8 1 0,5 5-8 0,5-5-1 16,3 0-1-16,-4-7 0 0,5 4-44 0,3-8-9 15,5-4-2-15,4 1 0 0,0-1-11 0,4-7-9 16,0-3 12-16,5-5-12 0,3 1 13 0,-4-4-4 15,1-1-1-15,-1-6 0 0,1-8-8 0,-1 3 10 16,-4-7-10-16,4-3 10 0,-3 7-10 0,-1-19-9 16,-4 4 9-16,4-11-13 15,4 0-19-15,1-8-3 0,3-3-1 0,1-12 0 16,-5 1-39-16,0 3-8 0,5 0-1 0,0 8-1 16,-14 14 28-16,-3 12 5 0,-4 7 2 15,-5 12 0-15,-8 10 88 0,0 8 18 0,-12 8 3 0,-9 21 1 0,-4 5 20 0,4 7 5 16,-5 7 1-16,-11 12 0 0,-1 3-3 0,4 4-1 0,1 4 0 0,-1 4 0 15,9-8-60-15,-4 15-12 0,8-11-2 0,8-8-8 16,5-11-9-16,4-7-9 0,8-4-2 0,4-8 0 31,1 1-80-31,3-12-17 0,1-3-3 16,-1-4-1-16,5 0-50 0,-9-4-9 0,-8-11-3 0</inkml:trace>
  <inkml:trace contextRef="#ctx0" brushRef="#br0" timeOffset="11248.9543">23543 4096 1728 0,'0'0'153'16,"0"0"-122"-16,-8 8-31 0,8-8 0 0,8 11 244 0,0 0 44 16,-3 0 8-16,7 4 1 0,9-7-185 0,8 3-38 15,5 0-7-15,4-4-2 0,0 1-45 0,3-1-10 16,1-3-2-16,-4 4 0 16,0-16-90-16,4 4-18 0,-9 1-4 0</inkml:trace>
  <inkml:trace contextRef="#ctx0" brushRef="#br0" timeOffset="11879.7353">18057 5162 691 0,'0'-11'61'0,"4"3"-49"16,-4 1-12-16,0-4 0 0,0 7 336 0,0-3 64 15,-4-5 12-15,0 9 4 0,0-1-195 0,-5 0-38 16,-7 1-8-16,3 3-2 0,-8 0-89 0,0 3-19 15,-4 5-3-15,-4 3-1 0,-1 4-39 0,1 3-8 0,-9 9-2 0,9 6 0 16,4-3-12-16,4 3 0 16,0 1 8-16,8 3-8 0,5-11 0 0,8 0 0 0,4 1 0 0,8-1 0 15,1-4-44-15,12-3-9 0,4-1-2 0,13-3 0 32,0-7-58-32,5-5-12 0,-6 5-3 0,6-4-648 0,3-4-131 15</inkml:trace>
  <inkml:trace contextRef="#ctx0" brushRef="#br0" timeOffset="12856.6762">18472 5248 518 0,'-42'4'23'0,"26"-4"5"0,7 7-28 15,-3 4 0-15,-5 0 0 0,0 8 0 0,0 0 521 0,-4-1 99 16,5 5 20-16,3 3 4 0,-4-4-448 0,9 0-89 16,-1 5-19-16,9-5-3 0,0-3-57 0,5-1-11 15,3 1-2-15,9-4-1 0,8 0-14 16,-4-4-8-16,0-4 8 0,4-3-13 15,13 3-19-15,0-14-4 0,-5 3-1 0,1-7 0 16,-5 0-69-16,-4-4-14 0,-4 0-2 0,0-4-1 16,-8 1 44-16,-1-1 9 0,-8 1 2 0,-4-9 0 15,-4 5 2-15,0-4 1 0,-8 0 0 0,3 0 0 0,-3 3 41 0,-5 1 8 16,0 3 1-16,0 5 1 0,0 2 30 0,-4 9 5 16,0 3 2-16,1 0 0 0,3 3 42 0,4 1 9 15,5 0 2-15,-1 0 0 0,9-4-10 0,0 0-2 16,0 0 0-16,9 11 0 0,-1-4 0 0,5 4 0 15,4-3 0-15,3-1 0 0,6 1-64 0,-1-8-12 0,0 0-4 16,4 0 0-16,-3 0 26 0,3 0 5 0,-8 3 1 0,0-3 0 16,0 4-25-16,-4 4-5 0,-5-5-1 15,1 1 0-15,-13-4 15 0,8 11 16 0,-4 8-3 0,0-4-1 16,-4 3 37-16,0 9 7 0,-4-5 2 0,-4 8 0 16,0-4-21-16,3 0-4 0,-3 0-1 0,0-4 0 15,-1 4-17-15,5-7-4 0,0-8-1 0,0 4 0 16,4 0-10-16,4-4 0 0,-4-3 0 0,0-8 0 15,8 3 0-15,1 1 0 0,-1-4-14 0,0-4 5 16,5-3-13-16,-1-1-2 0,-3-3-1 0,3 0 0 16,1 0-18-1,0-4-3-15,-1-4-1 0,1-3 0 0,-5 3-19 0,5-7-4 0,-1 4-1 0,1-4 0 16,-5 4-3-16,-3-5-1 0,-1 13 0 0,0-1 0 16,0 3 17-16,0 1 3 15,-4 4 1-15,0 7 0 0,0 0 73 0,0 0 14 0,-8 0 3 0,4 7 1 0,-5 1 30 0,9-1 5 16,-4 1 2-16,0 3 0 0,4-4-2 0,0 4-1 15,4-3 0-15,5 3 0 0,-5-3-52 0,8-5-11 16,1 5-8-16,4-1 12 0,-1 1-12 0,1-5 0 16,8 5-12-16,1-8 12 0,3 0 0 0,-4 0 0 15,0 0 0-15,5-8 0 16,-1 5-59-16,-4-5-4 0,0-3-1 0,-8 4 0 16,0-5 52-16,0 1 12 0,-5 4 0 0,-3-8 0 15,-1-4-105-15,-4-3-19 0,-4 7-3 0,0-15-1 16,-8 8 0-16,4 3 0 0,-5 0 0 0,1 8 0 15,-5 4 52-15,1 3 9 0,-5 8 3 0,-4 0 0 0,4 7 136 0,-4 4 28 0,0 3 6 16,4 5 1-16,1 3 33 0,3-4 8 16,-4 4 0-16,5-3 1 0,7-1-17 0,1 0-3 0,4-3-1 15,0 0 0-15,4-5-102 0,5 1-26 0,3-3 0 0,5-5 0 16,-4 4 0-16,8-3 0 0,4-8 0 0,0 3 0 16,4-6 0-16,-3 3 0 0,-1-4 0 0,4-4 0 15,-4 1 0-15,0 3 0 0,1-3 0 0,-5 3 0 16,0 0-46-1,-5-3-14-15,-3 3-4 0,0 0 0 0,-13 4 52 0,0 0 12 0,0 0 0 0,0 0 0 16,0 0 0-16,0 0 0 0,-5 8 0 0,-3-1 0 16,4 5 0-16,-5-1 0 0,1 0 0 0,4 0 0 0,0 0 0 15,-1 0 0-15,5-3 0 0,-4 3 0 0,4-11 0 0,-4 4 0 16,4-4 0-16,0 0 0 16,0 0 0-16,0 0 0 0,0 0 0 0,13-4 0 15,-1 4-54-15,1-11-8 0,-5 3-2 0,5-10 0 0,-5 7 52 16,5-4 12-16,-1 0 0 0,1-4 0 0,-1 1 48 0,9-5 13 15,-4 5 3-15,0-5 0 0,0 5-52 0,-5 6-12 16,1-3 0-16,-1 4 0 0,1 8 33 0,8 3 4 16,-4 0 1-16,8 3 0 15,-4 1-111-15,8 0-23 16,1-1-4-16</inkml:trace>
  <inkml:trace contextRef="#ctx0" brushRef="#br0" timeOffset="13404.6781">20855 5363 518 0,'-9'0'46'15,"5"-3"-37"-15,-4-1-9 0,-1-11 0 0,5 11 332 0,0-14 65 16,0 6 13-16,4 1 2 0,0 11-223 0,0 0-45 16,0 0-8-16,0 0-3 0,0 0-3 0,-9 8-1 15,1 7 0-15,-1 3 0 0,5 1-57 16,0 7-12-16,0 4-3 0,0-4 0 0,4 0-28 0,0 4-5 15,0-12-2-15,4 5 0 0,0-5-22 0,4 1 9 16,1-8-9-16,-1 4 0 0,1 0 0 0,3-11 0 16,5 0 0-16,4-4 0 0,0 0 0 0,-4-8 0 15,-1 1-9-15,1-1 9 16,0-3-30-16,0 0-1 0,0-4 0 0,-1-4 0 0,1 1 31 0,0-5 0 16,-5 1 0-16,1-8 0 0,0 0 0 0,-1 0 0 15,-3 4 0-15,-1 0 0 16,5 8-57-16,-9-5-6 0,0 8-1 0,-4 12 0 0,0 3 103 0,0 0 20 15,0 0 4-15,4 7 1 0,-4 12 0 0,4-1 0 0,-8 5 0 16,4-5 0-16,0 1 0 16,0 3 0-16,4-3 0 0,-4 0 0 15,5-1-75-15,-1-3-14 0,0 4-3 16,4-8-1-16,5 0 46 0,-5 0 10 0,5-7 1 0,-1 0 1 16,5-4-74-16,0 0-15 0,4-4-4 0,-4 0 0 0,0-7 48 0,-1 4 16 0,5 3-12 0,-4-3 12 31,0-5-104-31,0 1-16 0,-1-7-2 0,1 3-789 0,0-4-157 0</inkml:trace>
  <inkml:trace contextRef="#ctx0" brushRef="#br0" timeOffset="13601.9158">21660 5356 2872 0,'-9'4'128'15,"9"-4"25"-15,0 0-122 0,0 7-31 0,5 4 0 0,-5 0 0 0,8-3 123 0,-4 3 18 16,5 0 4-16,-5 4 1 0,0-4-90 0,0 4-19 15,5 0-3-15,-5 4-1 0,4-8-14 0,-8 0-3 16,0 0-1-16,0-3 0 16,0-8-40-16,4 11-8 0,-4-11-2 0,5 7 0 15,-5-7-131-15,8 8-26 0,-8-8-6 0,13 4-1134 16</inkml:trace>
  <inkml:trace contextRef="#ctx0" brushRef="#br0" timeOffset="13739.9171">21668 5073 633 0,'-25'18'28'0,"17"-10"6"0,-1-1-34 0,1 1 0 16,4-1 0-16,-5 4 0 0,1-3 455 0,4-1 84 0,0 8 17 0,-1-11 3 15,5-4-396-15,0 0-79 0,5 15-16 0,3-8-4 32,5 4-245-32,3-11-50 0</inkml:trace>
  <inkml:trace contextRef="#ctx0" brushRef="#br0" timeOffset="13932.9224">21865 5155 518 0,'-16'18'46'0,"11"-10"-37"0,-3-5-9 0,0 5 0 16,3-1 479-16,5-3 93 0,0-4 20 0,0 4 3 0,5 7-366 0,-1-11-73 16,8 0-14-16,1 4-3 0,4-4-95 0,4 0-20 15,4-4-3-15,0 4-1 0,0-7-20 0,5 3 0 16,-1 0 0-16,4 0-12 15,1-7-107-15,-5 4-21 0,-8-1-5 0,5 1-1138 16</inkml:trace>
  <inkml:trace contextRef="#ctx0" brushRef="#br0" timeOffset="14120.9171">22062 4905 576 0,'-21'0'25'0,"13"0"6"0,0 0-31 0,4 0 0 16,-5 4 0-16,9-4 0 0,-4 3 576 0,0 9 110 15,0-1 22-15,-1 7 4 0,1 5-526 0,0-5-105 16,4 12-21-16,-4 8-4 0,0-1-43 0,-1 4-13 0,1 7 0 0,4-3 8 16,-4-4 6-16,8 11 2 0,-4-7 0 15,9 3 0 1,-1-7-136-16,5-7-28 0,-1-1-4 0,1-3-764 16,3-4-153-16</inkml:trace>
  <inkml:trace contextRef="#ctx0" brushRef="#br0" timeOffset="14791.943">22289 4931 921 0,'-13'0'82'0,"5"0"-66"0,8 0-16 0,0 0 0 15,0 0 385-15,0 11 74 0,0 0 14 0,4 12 3 16,0-1-275-16,-4 4-55 16,0 0-11-16,-4 8-3 0,-8 7-55 0,7 4-11 0,-3 3-2 0,4-11-1 0,0 4-51 0,-1 4-12 15,1-8 0-15,4 1 0 0,4-9 20 0,1 1 2 16,3-11 0-16,5-4 0 15,-1-4-47-15,5-4-10 0,0 1-1 0,-1-4-1 16,1-1-13-16,0-3-2 0,0-3-1 0,-5-1 0 16,5-4 9-16,-4-3 3 0,-1 0 0 15,-3 0 0-15,3-8 26 0,-3 4 6 0,-5 0 1 16,8-3 0-16,-3-5 8 0,-1 5 0 0,1-1 0 0,-5 8 0 0,4-8 0 16,5 1 0-16,-5 3 0 0,1 7 0 0,-9 8 13 0,12 8-1 15,-3 7-1-15,-1-8 0 0,-4 12-11 0,5-1 0 16,-1 5 0-16,-4-1 0 15,5 4-120-15,-5-3-19 0,0-1-4 0</inkml:trace>
  <inkml:trace contextRef="#ctx0" brushRef="#br0" timeOffset="16014.7078">23799 5136 230 0,'4'-7'20'0,"4"-5"-20"0,-8 12 0 0,0 0 0 16,5-11 275-16,-5 11 50 0,-5-7 11 0,1-1 1 15,-4 1-105-15,-1 3-20 0,-3-7-5 0,-9 11-1 0,-4-4-80 0,-5 8-16 16,1-4-3-16,-5 4-1 15,-8 3-66-15,9 1-14 0,8 3-2 0,-5 4-1 0,1 7-23 0,0 4 0 16,-1 0 0-16,9 8 0 0,5-1 0 0,-1 5 0 16,8-5 0-16,1-3 0 0,8-4 0 0,4-4 0 15,5 1 0-15,7-5 0 0,1-3 52 0,4 0 10 16,4-11 2-16,5 0 0 16,3-8-72-16,5 0-15 0,0-7-2 0,4-4-1 0,-9 0 26 15,1 0 8-15,-5 0 0 0,-4-7 0 0,0-4-8 0,-4 0 0 16,0 3 8-16,-4-6-8 0,-4 3 0 0,-1-4-16 15,1 7 2-15,-5-3 1 16,1 8-19-16,-5 3-3 0,4 0-1 0,-8 7 0 0,0 8 25 0,0 0 11 16,0 0-10-16,0 0 10 0,-4 15 21 0,0 8 11 15,0 3 1-15,-1-8 1 0,1 5-5 0,4 7-1 0,-4-4 0 16,4 3 0-16,4-10-15 0,0 3-3 0,1 1-1 16,3-5 0-1,0-3-74-15,5-3-15 0,0-1-4 0,-1-4-1115 0</inkml:trace>
  <inkml:trace contextRef="#ctx0" brushRef="#br0" timeOffset="16434.1155">24176 5099 1785 0,'-12'7'159'0,"12"-7"-127"0,-9 8-32 0,1-1 0 15,0 4 288-15,3 8 51 0,-3 0 10 0,4 10 3 16,-5 5-218-16,-3 3-43 0,3 0-9 0,-3 16-2 15,3-5-24-15,-3 1-6 0,3-12-1 0,1 4 0 0,0-4-49 0,3 4-9 16,5-11-3-16,0 0 0 16,5-1-59-16,-1 1-12 0,4-7-2 0,1-5-1 15,-5-3-61-15,4-4-12 0,1-3-2 0,-9-8-1 16,0 0-58-16,0 0-11 0,4-8-2 0,0-7-1 16,0-7 93-16,-8 0 18 0,0-4 4 0,4-4 1 15,-4-7 9-15,-1 3 1 0,5-14 1 0,0-1 0 0,0 1 143 0,9-23 28 16,-5 4 5-16,4-4 2 0,-3 11 68 0,3 8 13 15,0 4 4-15,1 11 0 0,-5 3-20 0,0 8-4 16,0 7-1-16,1 4 0 0,-1 4 17 0,4 4 3 16,1-1 1-16,3 8 0 0,1 0-73 0,8 4-15 15,0 0-2-15,4 3-1 0,-4 4-43 0,4 4-9 16,0-4-1-16,0 8-8 0,-4-4 0 0,0 4 0 16,-4-1 0-16,-4 8 0 0,-5 0-16 0,-4 0-3 15,0 4-1-15,-8 0 0 0,-4 0 4 0,-9-4 0 0,-4 4 0 0,0 0 0 16,-8-1 16-16,-1-6-10 0,1 3 10 15,0-7-8 1,3-8-81-16,1 0-16 0,4-4-3 0,5-3-1054 0</inkml:trace>
  <inkml:trace contextRef="#ctx0" brushRef="#br0" timeOffset="16626.7122">24512 5047 2800 0,'0'0'62'0,"0"0"13"0,0 0 2 0,0 15 1 0,4-8-62 0,0 4-16 0,5 4 0 0,-1 4 0 0,0-1 72 0,5 5 11 16,4 3 2-16,-5 0 1 0,5-4-30 0,4 8-5 15,4 0-2-15,-4-8 0 16,-4 4-92-16,4-7-18 0,4-8-4 0,-4 0-1 16,-8 0-174-16,3-3-34 0</inkml:trace>
  <inkml:trace contextRef="#ctx0" brushRef="#br0" timeOffset="16774.2378">24902 4980 2574 0,'0'0'114'0,"0"0"23"0,0 0-109 0,0 0-28 15,-4 11 0-15,-5 4 0 0,1 3 137 0,-5 1 23 16,-3 7 4-16,-5-4 0 0,0 1-72 0,-5 3-14 0,1 4-3 16,-4 3-1-16,4-7-62 0,4 0-12 15,4 0 0-15,4 0 0 16,1-7-126-16,-1 3-18 0,13-7-3 0</inkml:trace>
  <inkml:trace contextRef="#ctx0" brushRef="#br0" timeOffset="17426.5007">20540 6690 460 0,'-25'-19'41'0,"12"12"-33"0,5 0-8 0,-5-5 0 15,5 1 166-15,-5 0 31 0,9 0 7 0,4-8 0 16,0 1-140-16,4 3-29 0,1-4-6 0,-1 4-1 16,0-4 33-16,0 5 7 0,0 2 0 0,-4 12 1 15,0 0 83-15,0 0 17 0,0 0 3 0,0 0 1 16,0 0-2-16,9 8-1 0,-1 10 0 0,5 5 0 16,-9 7-47-16,0-1-10 0,4 5-1 0,1-4-1 15,-5 3-42-15,4-3-8 0,-3 4-1 0,-1-1-1 16,0-3-39-16,0-4-8 0,-4-4-2 0,4 8 0 15,-4-7-10-15,5-8 0 0,-5-1 0 0,8-2-11 16,0-5-10-16,1-7-3 0,-1 0 0 0,5-4 0 0,-5-3 4 16,0-1 1-16,1-6 0 0,-1-1 0 0,-4 0 3 0,1 0 0 15,-1-8 0-15,0 1 0 0,0 0 1 0,-4-8 1 16,4 0 0-16,1 0 0 0,3 1 2 0,5-16 0 16,-5 8 0-16,5 3 0 0,-1 4-4 0,5 8-1 15,4-1 0-15,4 9 0 0,0 2 2 0,5 5 1 16,-5 3 0-16,8 0 0 15,5 4-66-15,0 0-14 0,4 4-2 0,4 0-1140 16</inkml:trace>
  <inkml:trace contextRef="#ctx0" brushRef="#br0" timeOffset="17800.5025">21287 6649 2880 0,'0'0'64'0,"-5"4"12"0,-7-4 4 0,3 4 0 0,1-4-64 0,-5 3-16 0,-3 1 0 0,3 0 0 16,0-4 54-16,1 3 8 0,-1 1 2 0,1 0 0 16,3 3-52-16,-3 5-12 0,3-9 0 0,5 8 0 15,0 4 0-15,0-4 0 0,8 4 0 0,0 0 0 16,5 4 0-16,-1-8 0 0,9 4 0 0,-5-4 0 16,9 0 0-16,0-3 0 0,0-1 0 0,0 1 0 15,-4-8 0-15,4 0 0 0,-4-4 0 0,-1 0 0 16,-3 1-22-16,4-5-7 0,-5-3-2 0,1 0 0 15,0 0 31-15,-5-8 0 0,5 4 0 0,-5-4 0 16,5 1 0-16,-5-5 0 0,5 1 0 0,-1-4 0 16,1 0-23-16,-1 4-11 0,-3 7-2 0,-1 0-1 15,5 4 37-15,-5-1 0 0,-4 9 0 0,-4 3 0 0,0 0 0 0,4 11 0 16,-4 0 0-16,5 8 0 0,-5-1 44 0,0 5 16 16,4-5 3-16,0 1 1 0,0 0-52 0,0-5-12 15,5 5 0-15,-5-4 0 0,0 0 0 0,5-4 0 16,-1 0 0-16,9-7 0 15,4 3-151-15,0-7-33 0,4 0-6 0,0 0-2 0</inkml:trace>
  <inkml:trace contextRef="#ctx0" brushRef="#br0" timeOffset="17983.4996">21576 6381 2516 0,'0'0'112'0,"0"0"22"0,-4 7-107 0,4 1-27 0,0-8 0 16,8 11 0-16,-4 4 86 0,5-8 12 16,12-3 2-16,4 3 1 0,8 1-81 0,1-1-20 0,0-3 0 0,7 0 0 31,-7-1-47-31,4-3-13 0,-5-3-4 0,1 3-1152 0</inkml:trace>
  <inkml:trace contextRef="#ctx0" brushRef="#br0" timeOffset="18164.4991">21891 6217 2649 0,'0'0'117'0,"-5"3"25"0,-3 5-114 0,4-1-28 0,0 1 0 0,-1 7 0 0,5 11 108 0,0-11 16 16,0 15 4-16,-4 3 0 0,0 4-65 0,0 1-13 16,-5 6-2-16,1 1-1 0,4-4-38 0,0 11-9 15,4 0 0-15,0-3 0 16,4-8-87-16,4 0-19 0,1-4-4 0,-1 0-795 15,5 1-159-15</inkml:trace>
  <inkml:trace contextRef="#ctx0" brushRef="#br0" timeOffset="18332.5008">22041 6731 518 0,'0'0'23'0,"0"0"5"0,-8 7-28 0,4 5 0 16,4-1 0-16,-4 4 0 0,4-4 479 0,-4 8 90 15,-1-8 19-15,5 7 3 0,5-3-422 0,-5 0-84 0,0 0-17 0,4 0-3 16,0 0-52-16,0 0-13 0,0 0 0 0,0-8-851 16,1-3-173-16</inkml:trace>
  <inkml:trace contextRef="#ctx0" brushRef="#br0" timeOffset="18499.5009">21958 6522 2419 0,'-21'8'53'0,"16"-1"11"16,-3-3 3-16,4 3 1 0,-5 5-55 0,9-5-13 0,0 4 0 0,0 4 0 15,5 0 54-15,-1-4 8 0,4 4 2 0,5 0 0 16,4-4-205-16,-1 0-41 0,26 4-8 0,-4-3-2 0</inkml:trace>
  <inkml:trace contextRef="#ctx0" brushRef="#br0" timeOffset="18781.502">22322 6660 1324 0,'-16'15'118'0,"16"-15"-94"16,-9 8-24-16,5 7 0 0,-4-12 297 0,8 12 55 16,0 0 12-16,8 4 1 0,5-4-202 0,-1 3-41 15,1 5-8-15,4-5-2 0,4-3-75 0,0 0-15 16,0 0-3-16,-5-4-1 0,10 0-18 0,-6-3 0 15,1-1 0-15,0 1 0 16,-4-8-48-16,0 0-12 0,-4-4-4 0,-5-4 0 0,0 1 52 0,-3-4 12 0,-1-4 0 0,0 0 0 31,-4 0-54-31,-4-4-8 0,0-3-2 0,-1-4 0 16,-3 0 0-16,-5-4 0 0,5 0 0 0,-5 1 0 16,1 2 0-16,-1 5 0 0,-4 7 0 0,1 4 0 0,-1 7 0 15,0 4 0-15,0 4 0 0,1 3 0 16,3 1 0-16,5-1 0 0,3 8 0 0,1-4 0 0</inkml:trace>
  <inkml:trace contextRef="#ctx0" brushRef="#br0" timeOffset="19153.068">23275 6299 2574 0,'0'0'114'0,"-5"7"23"0,5-7-109 0,0 0-28 16,5 11 0-16,-1 1 0 0,-4-12 124 0,0 7 20 15,0-7 4-15,0 7 1 16,0-3-17-16,0 4-3 0,-4-1-1 0,-1 4 0 0,-7 4-102 0,-1 0-26 16,-4 4 0-16,-16 7 0 0,-9 4 0 0,0-4 0 15,-4 4 0-15,4-1 0 0,0-6 0 0,4 3 0 16,0-4 0-16,5 1 0 0,8-5 0 0,4-3 0 15,4-4 0-15,9 4 0 0,3 0 0 0,1-8 0 0,0 1 0 0,4-4 0 16,4 3 0-16,5 1 0 16,3-5 0-16,9 5 0 0,0-5 0 0,13 5 0 0,-1-4 0 0,5-1 0 15,0 1 0-15,-1 4 0 0,-3-5 0 0,0 1 0 16,-1 3 8-16,-8-3-8 0,-4 0 0 0,0 3 8 16,0-3 2-16,-4 0 0 0,-4 0 0 0,-1-1 0 31,1 1-122-31,-1 0-24 0,1-4-4 0</inkml:trace>
  <inkml:trace contextRef="#ctx0" brushRef="#br0" timeOffset="19801.0056">23870 6284 2260 0,'0'0'100'0,"0"0"21"0,0 0-97 16,0 0-24-16,0 0 0 0,0 0 0 0,0 0 201 0,8 7 35 15,-8 1 8-15,0-1 0 0,-4 4-150 0,0 4-30 16,-4 4-7-16,-1 3-1 0,1 8 6 0,0 4 1 16,-1-1 0-16,-3 4 0 0,-1-3-63 0,-4 7-26 15,0-4 2-15,5 1 0 16,3-9-42-16,5 1-8 0,0-4-2 0,4 0 0 15,4-3-60-15,0-5-12 0,1-3-2 0,3-4-710 16,5 1-143-16</inkml:trace>
  <inkml:trace contextRef="#ctx0" brushRef="#br0" timeOffset="20018.6916">23933 6712 1785 0,'0'0'159'0,"0"0"-127"0,0 0-32 0,0 0 0 16,0 0 260-16,0 0 47 0,0 0 9 0,13 8 1 15,3-4-175-15,5 3-35 0,0-3-7 0,4-4-2 16,1 0-66-16,-1-4-14 0,4 0-2 0,-4 1-1 16,5-5-62-16,-1 4-12 0,0-7-2 15,1 8-891-15,-5-9-177 0</inkml:trace>
  <inkml:trace contextRef="#ctx0" brushRef="#br0" timeOffset="21119.0276">24512 6437 2012 0,'0'0'44'0,"0"0"10"0,0 0 2 0,0 0 0 0,0 0-45 0,0 0-11 0,0 0 0 0,0 0 0 16,0 0 88-16,0 0 16 0,0 0 4 0,0 0 0 16,0 0-68-16,4 11-14 0,-4 0-2 0,0 0-1 15,-4 0-9-15,0 4-2 0,-5 0 0 0,-3 4 0 16,-1-1 3-16,5 1 0 0,-5 0 0 0,1-4 0 16,-5 3 12-16,4-3 2 0,5-4 1 0,-1 1 0 15,5-1-3-15,0-4-1 0,4-7 0 0,0 0 0 0,0 0-18 0,4 8-8 16,-4-8 8-16,9 7-8 0,7 1 0 0,-3-8 0 15,4 0 0-15,-1 0 0 16,1-8-14-16,4 4 2 0,-4 4 0 0,0-3 0 0,-5-1-6 0,5 0-1 16,-4 4 0-16,-1 0 0 0,-12 0 11 0,0 0 8 15,0 0-12-15,0 0 12 0,0 0 0 0,-4 11 9 16,0 4 1-16,-9-4 0 0,1 1 9 0,-1 2 1 16,1-2 1-16,-5 3 0 0,4-4-3 0,1 0-1 15,3-4 0-15,1 5 0 0,4-5-17 0,4-7 0 16,0 0 0-16,0 0 0 0,0 0 0 0,0 7 0 15,0-3-15-15,8 7 5 16,0-11-22-16,1 0-5 0,-1 0-1 0,5 0 0 16,-1 0-15-16,1-11-3 0,-5 4-1 0,9-4 0 15,0 3 17-15,-5 1 3 0,1-5 1 0,-5 5 0 0,-3-4 19 0,3 3 4 0,0-3 1 16,-3 4 0-16,-5-1 20 0,0 8 4 0,0 0 0 0,0 0 1 16,0 0 32-16,0 0 7 0,0 0 0 0,-9 8 1 15,5-1-5-15,-4 4-2 0,-1 4 0 0,1 0 0 16,4 0-25-16,4 0-5 0,0 0 0 0,0-4-1 15,0 4-15-15,0-8 0 0,0-7 0 0,0 8 0 16,0-8 0-16,0 0 0 16,0 0 0-16,0 0 0 0,0 0-22 0,0 0 2 0,0 0 1 0,0 0 0 15,0 0 3-15,0-8 1 0,0-3 0 0,0 4 0 16,0-1-86-16,-5-3-18 0,1 0-3 0,0 0-914 16</inkml:trace>
  <inkml:trace contextRef="#ctx0" brushRef="#br0" timeOffset="21526.0256">23342 5893 1728 0,'0'0'76'0,"0"0"16"0,0 0-73 0,8-4-19 0,0 4 0 0,1 0 0 15,3 0 157-15,-12 0 28 0,0 0 6 0,0 0 1 16,0 0-103-16,5 11-20 0,-5 11-4 0,-5 16-1 16,-3-1 0-16,-5 15 0 0,1 4 0 0,-1 11 0 15,1 4-51-15,-1 7-13 0,1 0 0 0,7 4 0 16,5-15 0-16,9 1 0 0,-1-13 0 0,13 1 0 16,0-7-48-1,8-1-13-15,1-7-3 0,3 0 0 0,13-7-42 0,-4-4-9 0,9-4-1 16,-1 0-599-16,0-8-119 0</inkml:trace>
  <inkml:trace contextRef="#ctx0" brushRef="#br0" timeOffset="21804.0323">24554 6146 345 0,'0'0'31'0,"0"0"-31"16,0 0 0-16,0 0 0 0,0 0 472 0,0 0 88 16,0 4 17-16,8 11 4 0,1-1-354 0,3 5-71 15,5 3-15-15,-5 1-2 16,5-1-60-16,-4 4-12 0,4 0-3 0,4 8 0 0,0 3-64 0,0 4-12 0,-1-4-4 0,10 16 0 16,-13-9 40-16,-1-3 8 15,-7 0 2-15,-1-3 0 0,-8-1-34 0,-4 0 0 0,-9-3 0 0,1-1-9 16,-9 1-11-16,-4 3-1 0,0-3-1 0,-1-1 0 31,1-7-105-31,0 0-21 0,4-3-4 0</inkml:trace>
  <inkml:trace contextRef="#ctx0" brushRef="#br0" timeOffset="22681.8876">24105 7607 1584 0,'0'0'70'0,"0"0"14"0,0 0-67 0,0 0-17 15,0 0 0-15,8 7 0 0,-8-7 191 0,9 0 34 0,-1 4 7 0,5-4 2 16,-1 0-98-16,1 0-20 0,4 4-4 0,-1-8-1 15,5 0-53-15,0-3-10 16,0-1-3-16,0 1 0 0,4-4-17 0,1-4-3 0,-5 4-1 0,4-8 0 16,-4 0-24-16,0 1 8 0,0-5-8 0,-5 5 0 15,1-8 0-15,0 3-19 0,-4-3 3 0,-1 0 1 16,1 0-13-16,-5-4-2 0,-4 0-1 0,1 4 0 16,-5 0 8-16,-5 4 2 0,1 3 0 0,0 4 0 15,-9 0 21-15,1 8 0 0,-1 7 0 0,-4 4 8 16,-4 3 20-16,1 8 3 0,-10 4 1 0,5 11 0 15,-4 3-11-15,-1 1-1 0,1 3-1 0,8 0 0 16,0-3 5-16,8 3 0 0,-3-4 1 0,7 1 0 0,1-4-14 0,4 0-3 16,4-8-8-16,8 0 12 0,-4 1-12 0,9-5 0 15,-1-3-12-15,5 0 12 0,4-7-23 0,-4-1 3 16,8-3 0-16,-4 3 0 16,0-7-16-16,0 0-2 0,0-3-1 0,0-1 0 15,-4 0 7-15,-5-3 0 0,1 7 1 16,-1-8 0-16,1 4 17 0,-5-3 3 0,-3 0 1 15,3 3 0-15,-4-4 10 0,-4 8 0 0,4-3 0 0,-4 3 0 0,0-8 10 0,0 8 4 16,0 0 1-16,0 0 0 0,0 0 20 0,0 0 4 16,0 0 1-16,-8 4 0 0,0 3-12 0,-1 8-1 15,5 0-1-15,-4 0 0 0,-1 4-16 0,1-1-10 16,4 1 12-16,-1 0-12 0,1-4 0 0,0-4 0 16,4 4 0-16,0-4 0 0,0 0 0 0,0 0 0 15,0-11 0-15,0 0 0 0,4 8-13 0,0 3 0 0,-4-11 0 16,0 0 0-1,9 0-15-15,3-4-4 0,1-3 0 0,0-1 0 16,-5 1 9-16,5-5 2 0,3-2 0 0,-3-1 0 0,4-4 10 0,-1 4 3 0,-3-3 0 0,4 3 0 16,0-4 8-16,-5 8 0 0,-3 0 0 0,-1 7 0 15,-4-4 19-15,-4 8 5 0,9 8 2 0,-5 3 0 16,-4 0 30-16,4 8 5 0,0-4 2 0,-4 3 0 16,-8 5-27-16,8 3-4 0,0-8-2 0,0 1 0 15,-4 0-20-15,4-4-10 0,4 3 10 0,0-3-10 16,0-4 0-16,0-3-10 0,-4-8 0 0,9 11 0 15,-1-4-94-15,-8-7-20 0,0 0-3 0,0 0-749 16,13-3-151-16</inkml:trace>
  <inkml:trace contextRef="#ctx0" brushRef="#br0" timeOffset="23100.8872">24885 7629 2149 0,'-4'15'95'0,"4"-15"20"0,0 0-92 0,0 0-23 16,0 0 0-16,0 0 0 0,0 11 191 0,0 0 33 16,4 1 8-16,-4 3 0 0,4-1-106 0,0 5-22 15,1 3-4-15,-5 1 0 0,0-1-80 0,0 4-20 16,-5 0 0-16,1-3 0 0,8-1 31 0,-4-7-1 0,5 0 0 0,-1 0 0 15,4-4-30-15,1 0 0 0,-5-3-8 0,0-1 8 32,4 0-32-32,1-3 0 0,-9-4 0 0,8 4 0 15,-8-4-21-15,4-4-4 0,5 0-1 0,-1 1 0 0,-8-1 19 16,9-7 4-16,-1 0 1 0,0-8 0 0,5-3 22 0,-5 3 12 0,5-7-12 0,4 0 12 16,-1 0 0-16,-3 0 0 0,-5 7 0 0,5 0 0 15,4 5 24-15,-9 2 3 0,1 9 0 0,-1-1 0 16,0 8 8-16,1-1 1 0,-1 5 1 0,-4 3 0 15,0 4-9-15,1 4-1 0,3 3-1 0,-4-4 0 16,-4 9 2-16,0-9 0 0,0 8 0 0,0-7 0 16,4 3-28-16,-8-3 8 0,0-4-8 0,4 3 0 15,4-6-92-15,-4 3-23 0,0-4-5 0,0 0-1274 16</inkml:trace>
  <inkml:trace contextRef="#ctx0" brushRef="#br0" timeOffset="29993.7249">11330 7029 1900 0,'12'11'169'0,"-12"-11"-135"0,-8 4-34 0,8-4 0 16,13 4 173-16,-5-4 28 0,-8 0 6 0,0 0 1 15,13-4-84-15,8-3-16 0,8-5-3 0,0 1-1 16,-4-4-65-16,9 4-14 0,4 0-2 0,4 4-1 16,-5-8-22-16,5 3 9 0,4 1-9 0,5 4 0 15,-1-4 0-15,-4 3-9 0,-4 1-1 0,0-1 0 16,4 5-138-16,-12-5-27 0,-17 4-5 0,4 4-1006 16</inkml:trace>
  <inkml:trace contextRef="#ctx0" brushRef="#br0" timeOffset="30175.4163">11787 7025 691 0,'-13'8'61'0,"5"-8"-49"0,-5 0-12 0,5 4 0 0,8-4 439 0,0 0 85 16,0 0 16-16,0 7 4 15,0 1-333-15,0-1-67 0,4 4-14 0,-4 4-2 0,0 7-70 0,0 8-14 16,4 4-2-16,1 18-1 0,-10-4-25 0,-3 1-6 16,0-4-1-16,3-1 0 0,-3 1-9 0,4 0 0 15,0-1 0-15,4 1 0 16,0-4-41-16,0-4-4 0,0-7-1 0,0 0 0 15,4-8-67-15,0-7-14 0,-8 0-2 0,4-15-717 16,0 0-143-16</inkml:trace>
  <inkml:trace contextRef="#ctx0" brushRef="#br0" timeOffset="30907.7934">12194 6798 1728 0,'-9'22'153'0,"9"-7"-122"0,0-7-31 0,0 7 0 16,0 7 236-16,0-3 42 15,0 7 8-15,-4 0 2 0,0 7-139 0,0 5-27 0,-5 3-6 0,1 3 0 16,0 1-74-16,-9 15-14 0,-8-8-4 0,0 4 0 16,12-11-16-16,-4-1-8 0,0 1 0 0,9-4 8 15,0-7-18-15,8-5-4 0,-5 1-1 0,5-7 0 16,5-5-83-16,-5-3-17 0,8-4-3 16,-4-7-1-16,-4-4 24 0,9 0 5 0,7-4 1 0,5-3 0 15,-8-8 4-15,4 0 1 0,4 0 0 0,0-4 0 0,4-3 57 16,-8 0 12-16,-1-1 3 0,1 1 0 0,4 3 37 0,0 1 8 15,-8-1 2-15,-5 8 0 0,0 3 41 0,-8 8 8 16,0 0 1-16,0 0 1 0,-4 12-6 0,0 3-2 16,0 3 0-16,0 5 0 0,-5 3-21 0,5 3-4 15,4-2-1-15,4 6 0 0,5-3-10 0,-5 0-2 16,4-4-1-16,5 0 0 16,8 0-27-16,-4-7-12 0,-1-4 10 0,5-4-10 0,9-4 0 15,-1-3 8-15,-8-4-8 0,4-4 0 0,5-3 0 0,-5-4 0 16,-4-4 0-16,-5 0-10 15,-7 4-14-15,3-8-2 0,1 0-1 0,0 1 0 16,-13-1-23-16,4 0-5 0,0 1-1 0,0 3 0 0,-4 4 45 0,-4-1 11 16,-4 5 0-16,8 7 0 0,0 0 0 0,0 0 0 0,-30 7 0 0,13 8 0 15,5 0-18-15,3 4-2 0,-7 0 0 16,7-1 0-16,-3-3 49 0,8 0 10 0,4-4 1 0,0 0 1 16,-5 1-11-16,5-5-2 0,17 0-1 0,-4-3 0 15,-13-4-16-15,12 0-3 0,13-4-8 16,1-3 12-16,3-4-12 0,0 0 0 0,-8-1 8 0,13 5-8 15,-5-8 0-15,1 8 0 0,-9-5-12 0,4 1 12 16,-4 4 0-16,-5 3 14 0,1 0-1 0,0 1 0 16,-9 3-13-16,-8 0-15 0,0 0 3 0,0 0 1 15,5 7 11-15,-1 4 12 0,-4-3-2 0,0 7-1 16,-4 3 7-16,-5-3 2 0,5-4 0 0,0 1 0 16,0 2-18-16,-1-2 0 0,1-1 8 0,4-4-8 0,0-7-11 0,0 0-5 15,0 0-2-15,0 0 0 16,0 0 9-16,9 8 9 0,3-8-13 0,-3 3 5 15,3-3-40-15,1-3-7 0,-5-1-1 0,5-3-1 0,-1 3 45 0,5-4 12 16,-4 5 0-16,3-5 0 0,-3 1 0 0,4-1 0 16,-5-3 0-16,5 0 0 0,4 3 0 0,-4 1 0 15,0 3 0-15,-1 1 0 0,-3 3 0 0,4 0 0 16,-5 0 0-16,1 3 0 0,0 1 33 16,-5 3 9-16,0 1 2 0,1 3 0 0,3 4-44 0,1 0 0 15,-5 0-8-15,9 0 8 16,0-4-242-16,4 0-41 0,17 8-8 0,-5-12-1 0</inkml:trace>
  <inkml:trace contextRef="#ctx0" brushRef="#br0" timeOffset="31287.9585">14329 7160 3110 0,'0'0'68'0,"0"0"15"0,0 0 2 0,4 11 3 0,4 4-71 0,-8 3-17 0,4 5 0 0,-4 3 0 0,-4 4 56 0,0 7 8 15,0 0 2-15,0 8 0 0,-1 3-32 0,-3 19-6 16,4-3-2-16,-5-1 0 0,-3-11-26 0,8-3 0 16,4-8 0-16,0-4 0 15,4-7-120-15,4-4-28 0,1-8-7 0,7-3-771 16,1-11-154-16</inkml:trace>
  <inkml:trace contextRef="#ctx0" brushRef="#br0" timeOffset="31538.9562">14161 6858 1947 0,'-21'-23'86'0,"8"12"18"0,5 0-83 0,-5 4-21 0,5-5 0 16,8 12 0-16,0 0 212 0,0 0 37 0,0 0 8 0,0 0 2 15,8-3-156-15,9 3-31 0,8 3-7 0,5 1-1 16,-1-4 0-16,9 0 0 0,4 0 0 0,0 0 0 15,8 8-64-15,-12-1-14 16,8 4-2-16,0 0-1 0,4 8 27 0,-4 0 6 0,5-1 0 0,-9 5 1 16,-5 6-17-16,-3 5 0 0,-9 3 0 0,-4 4 0 15,-4 0 0-15,-5 15 0 0,-7-4 0 0,-14-3 0 16,-12-8 0-16,-4 0 0 0,-8-4 0 0,-1 0 0 16,-8-3 0-16,0-4 0 0,0-4 0 0,0 0 0 15,4-4-93-15,13-7-23 0,4-4-4 0,5-3 0 16,-5-1-115-16,8-3-22 0,0-4-5 0,5 0-1 0</inkml:trace>
  <inkml:trace contextRef="#ctx0" brushRef="#br0" timeOffset="31712.9562">15042 7357 2880 0,'-13'19'64'0,"5"-12"12"0,3 1 4 0,5-1 0 0,0-7-64 0,-4 4-16 16,4-4 0-16,0 0 0 0,0 0 98 0,9 4 17 15,3-1 3-15,5-3 1 0,4-3-88 0,4-1-18 16,4-4-3-16,5 1-1 0,8-4-9 0,0 0-17 16,0-1 4-16,0 1 1 15,0 0-117-15,-5 4-23 0,-3-5-5 0</inkml:trace>
  <inkml:trace contextRef="#ctx0" brushRef="#br0" timeOffset="31889.9576">15033 7652 748 0,'-29'26'33'0,"16"-15"7"0,-4-4-32 0,9 1-8 16,0-1 0-16,3-3 0 0,1 3 527 0,4-7 103 0,0 0 21 0,17 8 4 15,0-8-468-15,4 0-94 0,8-4-18 0,13 0-4 16,0-3-54-16,13-4-17 0,3-4 10 0,1-4-10 16,0-3-50-16,-1 3-15 0,5-3-3 0,0-4-892 15,4 3-177-15</inkml:trace>
  <inkml:trace contextRef="#ctx0" brushRef="#br0" timeOffset="32189.9558">15927 6958 288 0,'0'0'25'0,"0"0"-25"16,0 0 0-16,0 0 0 0,0 0 432 0,0 0 82 15,0 0 16-15,0 0 3 16,0 0-244-16,8 8-49 0,0-4-9 0,1 10-3 0,-5 5-112 0,-4 7-22 0,-4 11-5 0,-1 4-1 16,-7 4-33-16,-1 11-7 0,-3 0-2 15,-1-11 0-15,-8-8-24 0,4 4-5 0,4 0-1 0,0-4 0 16,4 0-16-16,5 1 0 0,4-1 0 0,4 4 0 31,4-7-96-31,0-5-22 0,5-6-5 0,3-5-1 0,-3-6-116 16,3-9-23-16</inkml:trace>
  <inkml:trace contextRef="#ctx0" brushRef="#br0" timeOffset="32491.0341">15847 6854 1094 0,'0'0'97'0,"0"0"-77"15,-4 11-20-15,-1 0 0 16,1 1 415-16,8 2 79 0,1 5 16 0,3 3 3 0,-4 8-321 0,5 8-64 16,3 3-12-16,5 18-4 0,8-7-52 15,0 1-12-15,0-5-1 0,5-3-1 0,-5-8-24 0,0 0-5 16,4-3-1-16,-3-4 0 0,-1-1-16 0,4 1 0 16,5-4 0-16,-1 0 0 0,-3-7 0 0,-5 0 0 15,0-4 0-15,4-4 0 0,1-4 0 0,-5-3 0 16,-8-4-12-16,-5-8 3 0,5 1-7 0,0-4-2 15,-5 0 0-15,5-8 0 0,-8-3 5 0,-1-1 1 16,0-3 0-16,-4-4 0 16,-4-3-14-16,5-4-2 0,-5-4-1 0,4 3 0 15,-8-3-19-15,4 0-3 0,0-3-1 0,0-1 0 16,4 0-96-16,-4 4-19 0,0 4-4 0,0 0-1 16,4 7-14-16,0 7-3 0</inkml:trace>
  <inkml:trace contextRef="#ctx0" brushRef="#br0" timeOffset="32758.6266">16950 7044 806 0,'-21'15'72'0,"17"-11"-58"0,-5-1-14 0,5 9 0 15,4-1 492-15,-4 4 95 0,0 0 19 0,0 0 4 16,-1 3-414-16,1 5-82 0,0 3-17 0,0-4-3 15,-5 8-37-15,5 0-7 0,-4 7-2 0,4 0 0 16,-1 0-31-16,1 1-6 0,4 3-2 0,-4 15 0 0,0-8-1 0,4-3-8 16,0-1 12-16,8-6-4 15,-4-1-44-15,5-7-10 0,-1-8-2 0,5 0 0 16,-5-7-79-16,1-3-16 16,3-5-3-16,-3-3-1 0,-1-4-31 0,-4-8-6 0,0-3-2 0,0 0-553 15,1-11-110-15</inkml:trace>
  <inkml:trace contextRef="#ctx0" brushRef="#br0" timeOffset="33017.196">16916 6820 172 0,'-16'-37'8'0,"11"22"1"0,1 0-9 0,4 0 0 15,0 1 0-15,0 2 0 0,4 5 592 0,1 0 116 16,7 7 23-16,-3 0 5 16,3 0-487-16,9 0-97 0,0 0-19 0,4 7-4 0,5 0-91 0,-1 1-18 0,9 3-4 15,8 4-1-15,-4 0-15 0,-5 3 0 16,-3 5 8-16,0-1-8 0,3 4 0 0,-7 4 0 0,-1 7 0 0,-4 8 0 15,0 0 0-15,-4 3 0 0,5 1 0 0,-6-5 0 16,-3-6 0-16,0-1 0 0,-4-7 0 16,-5 0 0-16,-8-8 0 0,-4-3 0 0,0-1 0 0,-9 1 0 15,-4-4 15-15,-8 3 0 0,-8-3 0 0,-9 0 0 16,-9 0-15-16,-12 0 0 0,-8 0 0 0,17 0 0 16,-9 3-10-16,4 1-5 0,-4 0-1 0,4-1 0 15,5 1-156-15,3-4-31 0,5 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2-03-02T22:18:44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15805 10584 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30:46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5106 9746 1396 0,'0'0'62'0,"0"0"13"0,0 0-60 0,0 0-15 0,0 0 0 0,0 0 0 15,0 0 136-15,0 0 24 0,0 0 4 0,0 0 2 16,0 0-59-16,0 0-12 0,0 0-3 0,0 0 0 16,0 0-28-16,0 0-5 0,0 0-2 0,0 0 0 0,0 0-21 15,0 0-4-15,0 0 0 0,0 0-1 0,0 0-23 0,0 0-8 16,0 0 0-16,0 0 0 0,0 0 41 16,0 0 3-16,0 0 0 0,-4 0 0 0,-5-4-31 0,1-3-5 15,-5-1-8-15,-4 1 11 0,5-1-11 0,-1-3 0 16,-12 0 0-16,8 0 8 0,1 0-8 0,-5-1 0 15,12 1 0-15,-3-4-11 0,-5 0 22 0,-4 4 4 16,0 0 1-16,0 0 0 16,0 0-45-16,0 0-9 0,4 3-2 0,-4 1 0 0,9-5 13 0,-9 9 3 15,4-1 0-15,4 8 0 0,5-4 24 0,-5 0 0 16,-3 0 0-16,7 3 0 0,9-3 27 0,-4 0 10 16,-4 4 3-16,3 0 0 0,-3 7-12 0,4-3-3 15,4-8 0-15,0 11 0 0,-4 0-6 0,4 4-2 16,0 0 0-16,0 3 0 0,0 8-1 0,4 4 0 15,0 8 0-15,4 6 0 0,-8 5 4 0,0 7 0 16,0 7 0-16,5 8 0 0,-5 0-8 0,8 3-2 0,-8 4 0 16,4 1 0-16,-4-5-10 0,0-3 8 0,9 0-8 0,-5 0 8 15,0-8-8-15,-4-7 0 0,8-4 0 0,-8 0 8 16,5-7-8-16,3-4 0 0,-8-8-12 0,4 1 12 16,0-4 0-16,5-8 8 0,-9 0 2 0,4-3 0 15,4-4-10-15,-8 0-14 0,4 0 3 0,1-4 1 16,3 0 27-16,-4-3 6 0,5-5 1 15,3 5 0-15,-8-8-24 0,9 4 9 0,0-1-9 0,3-3 0 16,1 0 36-16,-4 0 1 0,3 0 0 0,1 0 0 16,8 0-37-16,5 0-13 0,8-3 0 0,-9 3 0 0,4 3 13 0,5-3 15 15,-8 4-3-15,12-4-1 0,-9 0-11 16,-4 0 0-16,9 0 9 0,-13 0-9 0,5-4 0 16,-1 4 9-16,0 0-9 0,-8 0 0 0,0 0 0 0,0 0 0 15,0-3 0-15,0-1 0 0,-4 4-16 0,4-4 4 16,-8 0 0-16,16 1 0 15,-12-1-84-15,8 0-16 0,4 0-3 0,1 1-792 16,-1-5-158-16</inkml:trace>
  <inkml:trace contextRef="#ctx0" brushRef="#br0" timeOffset="10661.2496">6330 10048 1112 0,'0'0'49'0,"0"0"11"0,0 0-48 0,0-8-12 0,-4 1 0 0,-4-1 0 0,8 8 156 0,-4-3 30 15,-9-1 6-15,5 0 0 0,-1 0-52 0,-3 1-10 16,-5-1-2-16,4 4-1 0,-3 0-16 0,3 0-3 15,0 0-1-15,-3 0 0 0,3 0-43 0,-12 4-9 16,8-1-2-16,0 1 0 0,-4 0-17 0,5 0-3 16,-5 3-1-16,0 4 0 0,0 0-42 0,8 12-9 15,-8 3-1-15,0 7-1 0,4 5 45 0,5 10 8 16,-1 12 3-16,9 3 0 16,-4 8-35-16,8 0 0 0,0 0 0 0,4 7 0 15,4-4 9-15,5-7-1 0,-5 1-8 0,13-5 12 0,-8-11 5 0,8-7 1 16,0-8 0-16,8 0 0 0,0-7-10 0,1-8-8 0,-1-3 9 15,5-4-9-15,3-4 31 0,5-7 0 0,0-8 0 0,0 0 0 16,-4-3-16-16,4-8-3 0,-4 0-1 0,4-7 0 16,0-4-11-16,-9-4 10 0,9-4-10 0,-4-10 10 15,-5-1 6-15,-3-3 0 16,-5-1 1-16,-4-7 0 0,-9-3-17 0,1-9 0 0,-5-2 0 0,-8-5 0 16,0-7-52-1,-12 4-13-15,-1-8-3 0,-4 0-1 0,-12 12 8 0,4 3 1 0,0 0 1 16,-5 8 0-16,-3 7 25 0,3 11 5 0,-11 4 1 0,-1 15 0 15,-9 11 28-15,5 15 0 0,0 15 0 0,-4 11 0 16,-1 12 26-16,1 10-2 0,4 8 0 0,4 7 0 16,8 1-70-16,5-1-14 0,0 4-4 0,16 0-1152 15</inkml:trace>
  <inkml:trace contextRef="#ctx0" brushRef="#br0" timeOffset="11921.6699">6255 11740 345 0,'0'0'31'0,"0"0"-31"0,0 0 0 0,0 3 0 16,-8-3 262-16,8 0 46 0,0 0 10 0,0 0 2 16,-5 0-107-16,5 0-21 0,0 0-4 0,0 0 0 15,0 0-44-15,0 0-9 0,0 0-2 0,0 0 0 16,0 0-60-16,13 4-12 0,4 0-2 0,-5 0-1 0,5-4 10 0,0 3 1 16,8 5 1-16,0-8 0 0,0 3-56 0,9-3-14 15,-13 4 0-15,8 0 0 0,-4-8 0 0,5 4 0 16,-1-4 0-16,0 1 0 0,9 3 32 0,-8-4 4 15,3 0 1-15,1 1 0 0,-5-1-8 0,0 0-1 16,1 0-1-16,-1 1 0 16,-4-1-73-16,5 0-14 15,-9-3-4-15,-5 3 0 0,5 0-12 0,-21 4-4 0,13 0 0 0,-13 0 0 16,0 0-136-16,0 0-27 0</inkml:trace>
  <inkml:trace contextRef="#ctx0" brushRef="#br0" timeOffset="12209.8074">6641 11423 2782 0,'0'0'61'0,"0"0"13"0,0 0 2 0,0 0 3 0,0 0-63 0,0 0-16 0,0 0 0 0,0 7 0 16,4 5 76-16,0-1 12 0,5-8 2 0,3 9 1 16,1-5-73-16,4 1-18 0,-1-1 0 0,9 4 0 15,-8 0 36-15,8 1 4 0,5-1 1 0,-1 0 0 16,-4 4-30-16,9-8-11 0,-5 1 0 0,1 3 9 15,-5 0 9-15,-4-4 2 0,0-3 0 0,0 0 0 16,-9 3-28-16,-3 1-6 0,-9-8-1 0,0 0 0 16,12 11 15-16,-8-4 13 15,-4 5-2-15,0-1-1 0,-8 4-10 0,0 0 10 0,-5 7-10 0,-4 0 10 16,-4 4 3-16,0 1 1 0,-12 6 0 0,3 1 0 16,1 3-40-16,0 0-8 15,-1 4-2-15,-12 4 0 0,9-4-185 0,3-4-38 0</inkml:trace>
  <inkml:trace contextRef="#ctx0" brushRef="#br0" timeOffset="15997.5519">6070 11076 691 0,'0'0'61'0,"-12"8"-49"16,3-5-12-16,1 5 0 0,8-8 217 0,-13 4 41 0,13-4 8 0,-8 3 2 15,0 1-110-15,8-4-22 16,0 0-4-16,0 0 0 0,0 0-43 0,0 0-8 0,0 0-1 0,0 0-1 16,0 0-11-16,0 0-1 0,0 0-1 0,0 0 0 15,0 0-22-15,0 0-4 0,0 0 0 0,0 0-1 16,0 0 1-16,0 0 0 0,0 0 0 0,0 0 0 16,-5 11-16-16,5 4-2 0,-4 4-1 0,0-1 0 15,4 5-11-15,0-1-2 0,-8-3-8 0,8-1 12 16,0 1-12-16,0-4 0 0,0-4 0 0,8 0 0 15,-8 1 0-15,4-5 0 0,-4-7 0 0,4 7 0 16,9-7 0-16,0 4-8 0,-1 0 8 0,5 0-10 0,-4-4 10 16,-1 0 0-16,5-4-9 0,0-4 9 0,-5 5 0 15,5-5 0-15,-4 1 0 0,8 3 0 16,0-3-32-16,0-1-1 0,8 1-1 0,-8-1 0 16,8 5 54-16,9 3 10 0,-13-8 2 0,13 4 1 15,-5 1-53-15,14-1-10 0,-1 4-2 0,4 0-1 0,9 0 54 16,0 0 11-16,12 0 3 0,0 0 0 0,0 0-25 0,13 0-10 15,-8 0 8-15,20-4-8 0,-16 4 8 0,16-4-8 16,5 1 8-16,12-1-8 0,-16-3 16 0,8 3-3 16,4-4 0-16,4 1 0 0,-12 3-5 0,-5-3 0 15,-4 3-8-15,13 4 12 0,-4-4-12 0,4 4 8 16,-9-3-8-16,9 3 0 0,-13 0 0 0,5 0 0 16,-5-4 0-16,9 0 0 0,-9 0 0 0,-4-3 11 15,-8 3-3-15,-1-3-8 0,-7-1 10 0,-5 1-10 0,-4-1 8 16,4 1-8-16,-13-4 0 0,-3 3-12 0,-9-3 0 15,-5 4 1-15,1 3 23 0,-13-4 5 0,-4 5 1 16,-4-5 0-16,0 5-10 0,-5 3-8 0,-12 0 9 0,0 0-9 16,5-4 16-16,-5 4-4 0,0 0 0 0,0 0 0 15,0 0 9-15,0 0 2 0,0 0 0 0,0 0 0 16,0 0-11-16,0 0-3 0,-5-8 0 0,1 5 0 16,0-5-9-16,0-3 0 0,0 4 0 0,-1-8 0 15,5 0-17-15,0-4-3 0,0 1 0 0,-8-9 0 16,8 1-24-1,0 0-4-15,0 4-2 0,-4-4 0 0,4 3-71 0,0 1-15 0,4 0-2 16,4 3-1099-16</inkml:trace>
  <inkml:trace contextRef="#ctx0" brushRef="#br0" timeOffset="33521.1128">17889 9947 864 0,'0'0'38'0,"0"0"8"0,0 0-37 0,0 0-9 16,0 0 0-16,0 0 0 0,0 0 175 0,0 0 33 15,0 0 6-15,-8-4 2 0,-9 4-49 0,9 0-10 16,8 0-1-16,0 0-1 0,-13-3-24 0,5 3-5 16,-5-4-1-16,1 0 0 0,3 0-100 0,-8 4-25 15,-8-3 0-15,9-1 0 0,7 0 56 0,1-3 7 16,-9 3 1-16,4 0 0 0,-8-3-52 0,5 3-12 15,-5-3 0-15,0-1 0 0,0 5 0 0,0-5 0 16,4 1 0-16,0 3 0 0,0-3 32 0,1 3 4 16,-1-4 1-16,0 8 0 0,0 0-8 0,1 0-1 0,-5 0-1 15,0 8 0-15,4-4-27 0,0 3 0 0,-8 4-12 0,4 4 12 16,-4 0 0-16,0 4 10 0,-1 3 1 16,1 4 0-16,4 0 5 0,-4 4 0 0,-4 0 1 0,8 3 0 15,12 8 3-15,1-3 0 0,-5-5 0 0,5 4 0 16,-5 4-7-16,1 0-1 0,4-3 0 0,3 6 0 15,1 1-1-15,0 0-1 0,4-1 0 0,4 1 0 16,5 0-10-16,-1 0 0 0,4 3 0 0,1 1 0 16,-5-5 0-16,9-3 0 0,8 0 0 0,5 0 0 0,3 0 0 15,-3-7 0-15,3-1 0 0,5 1 0 0,-4-4 25 16,3-4 0-16,1-4 0 0,4 0 0 0,-4-3 11 0,4-4 3 16,4-4 0-16,4 0 0 15,-8-3-83-15,8-1-16 0,-3-3-3 0,3-4-1 16,-4-11 74-16,-4 3 14 0,0-3 4 0,-4 0 0 0,-1-4-28 0,-3-4 0 15,-1-7 0-15,-3 0 0 0,-5-4 0 0,0 4 0 16,0-7 0-16,-4-1 0 0,-4 1 0 0,-4-1-11 16,-1-3 11-16,-3-4-12 0,-1 4 12 0,-8-4-10 15,0 0 10-15,-8 3-10 0,3-3 10 0,-7-3-13 16,-5-1 5-16,-4-3 8 0,-4-5-24 0,0 1 4 16,0-7 0-16,-13-5 0 15,0 8-12-15,-4-3-3 0,0 3 0 0,-8 0 0 0,8 4 10 0,0 7 1 16,4 0 1-16,-4 4 0 0,9 8 15 0,-1 7 8 15,1 7-10-15,8 4 10 0,4 4 0 0,-5 11-9 16,5 4 9-16,0 11 0 16,5 7-27-16,-1 12 0 0,0 3 0 0,0 11-865 0,5 1-172 0</inkml:trace>
  <inkml:trace contextRef="#ctx0" brushRef="#br0" timeOffset="39126.9984">8247 11896 172 0,'-4'0'16'0,"4"0"-16"16,0 0 0-16,0 0 0 0,0 0 140 0,-4 0 24 0,4-4 6 0,0 4 1 15,0 0-53-15,0 0-10 16,0 0-3-16,0 0 0 0,0 0 1 0,0 0 0 0,0 0 0 0,0 0 0 16,0 0-24-16,0 0-5 0,0 0-1 0,0 0 0 15,0 0-18-15,0 0-4 0,0 0-1 0,0 0 0 16,0 0-16-16,0 0-3 0,0 0-1 0,0 0 0 16,0 0-5-16,0 0 0 0,0 0-1 0,0 0 0 15,12 0-6-15,-12 0-1 0,0 0 0 0,0 0 0 16,0 0 1-16,0 0 0 0,0 0 0 0,0 0 0 15,0 0 8-15,0 0 2 0,0 0 0 0,17 4 0 16,-17-4-4-16,0 0-1 0,8 0 0 0,-8 0 0 0,13 8-6 0,-13-8 0 16,13 0-1-16,-13 0 0 0,12 3-2 0,-3 1 0 15,-9-4 0-15,16 4 0 0,-16-4-17 0,5 0 10 16,7 0-10-16,1 0 8 0,-13 0-8 0,8 0 0 16,1 0 0-16,-9 0 0 0,8 0 0 0,5 0 0 15,-1 0 0-15,-4 0 0 0,5 0 0 0,-5 0 0 16,5 0 0-16,0 0 0 0,-5 4-12 0,5-4-8 15,3 0-2-15,-3 3 0 0,0-3 35 0,3 4 7 16,1 0 2-16,0-1 0 0,0 1-22 0,4 0 0 16,0 3 0-16,-5 1 0 0,-3-1 0 0,4 1 0 15,4-1 0-15,0-3 0 0,0 3 0 0,4 1 0 16,0-1 0-16,4 1 0 0,-8-1 0 0,4-3 8 16,1 3-8-16,-1-3 0 0,0 4 0 0,0-1 8 15,-4-3-8-15,4 3 0 0,0-7 0 0,1 8 8 16,-1-1-8-16,4 0 0 15,0 1-18-15,5-1-8 0,-5 5-2 0,1-5 0 0,3 0 46 0,-3 5 9 0,-1-1 1 0,5 4 1 16,-5-4-29-16,4-4 0 0,1 8 0 0,0-4 0 16,-5 4 0-16,0 0 8 0,1 0-8 0,-1-4 0 15,5 4 8-15,-5-4 0 0,0 1-8 0,5-1 12 16,-1 0-2-16,1 0-1 0,4 0 0 0,-1 1 0 16,1-5-9-16,0 0 12 0,-5 1-12 0,5 3 12 15,-4 0-12-15,3-3 10 0,-3-1-10 0,-5 1 10 16,5-1-10-16,-9 1 0 0,4 3 9 0,1-4-9 15,-5 1 8-15,9 3-8 0,-13-4 8 0,4 4-8 16,0-3 0-16,4-1 0 0,-4 1 0 0,5-1 0 16,-1 1 0-16,-4-1 0 0,0 1 0 0,5-1 0 0,-5 1 0 15,0-1 0-15,0 0 0 0,5 1 0 0,-1-1 9 16,-4-3-9-16,0 4 12 0,0-5-12 0,1 5 12 0,-1-5-12 16,-4 5 12-16,0-4-12 0,0-1 8 0,4 1-8 15,0 3 0-15,0 1 0 0,-8-1 8 0,8 5-8 16,5-5 0-16,-1 4 0 0,-8-3 8 0,4-1-8 15,9 4 0-15,-5-3 0 0,-4-5 0 0,0 5 0 16,0-8 0-16,5 7 0 0,-1 1-10 0,1-1-6 16,-14 1 0-16,9-1-1 0,5 1 27 0,-5 3 6 15,-4 0 0-15,0-4 1 0,0 1-17 0,0-4 0 16,4 3 0-16,-4-3 0 0,-4 3-10 0,0 1-6 16,12 7 0-16,-8-8-1 0,-4-3 28 0,4 3 5 15,4-3 2-15,0 0 0 0,4-1-18 0,1 5 0 16,-14-4 0-16,5-1 0 0,9 1 0 0,-9 4 0 0,-9-1 0 15,5 0 0-15,0 1 0 0,4-1 0 0,4-3 0 16,-4 0 0-16,4 3 0 0,0-3 0 0,0 3 0 0,1 1 0 16,-1-4 9-16,-4-1-9 0,4 5 0 0,-4-4 9 15,4-1 1-15,0 1 0 0,5 3 0 0,-5 1 0 16,-4-4-10-16,8-1 0 0,5 1 0 0,-9 0 8 16,0 0-8-16,0-1 0 0,9 1 0 0,-1-4 0 15,1 4 0-15,-1-1 0 16,1 5 8-16,-1-4-8 0,-3-1 0 0,-1 1 0 15,1 4 0-15,-1-5 0 0,0 5 0 0,1-1 0 0,-1 4 9 0,0 1-9 16,-4 6 8-16,9-7-8 0,-5 0 8 0,1-3-8 16,3 3 11-16,-3 0-3 15,-1 0 0-15,5-3 0 0,-1 3-8 0,1-3 12 0,3 3-12 0,-3-4 12 0,0 1-12 16,-1-1 10-16,-8 4-10 0,9 0 10 0,-9-3-10 0,4 3 0 16,-8 4 0-16,4-4 0 0,5-3 0 0,-1-1 0 15,-4-3 8-15,1 7-8 0,3 0 0 0,0 0 0 16,1-3 0-16,-5-4 0 0,-4-4 0 0,0 0 0 15,4 3 0-15,0 1 0 0,0 0 0 0,0-1 0 16,-4 5 0-16,13-1 0 0,-5 1 0 0,1-4 0 16,-5 3 0-16,0 0 0 0,0 1 0 0,0-1 0 15,-4 1 8-15,4-1-8 0,1 1 0 0,-1-1 0 16,0 1 0-16,0-1 0 0,0 1 0 0,5-1 0 16,-1 0 8-16,0 1-8 0,-4-4 0 0,1 3 0 15,-1 1 0-15,4-1 0 0,0-3 0 0,1 3 0 0,-1-3 0 0,1 3 0 16,-5 1 0-16,4-4 0 0,-4 3 0 0,5-3 0 15,-5 3 12-15,-4 1-4 0,4-5 0 16,0 1 0-16,0 0-8 0,0 3 12 0,1-3-12 0,3 3 12 16,-4-3-12-16,0 0 0 0,5-4 9 0,-1 4-9 15,-8-1-13-15,4 1-7 0,4 0-2 0,1 0 0 16,-1 3 37-16,1-3 7 0,-1-1 2 0,0 5 0 16,1-1-24-16,-5 1 0 0,0-5 0 0,0 1 0 15,-4 4 0-15,4-1 0 0,-4 1 0 0,0-1 8 16,0-3-8-16,-4-1 0 0,4 9 0 0,-4-9 0 15,4 1 0-15,-5 4 8 0,5-1-8 0,0 0 0 16,0-3 10-16,0 0-2 0,-4 3-8 0,0-3 12 16,-5 4-12-16,1-1 8 0,0-3-8 0,3 3 0 15,1 1 8-15,4-5-8 0,0 1 0 0,-4 4 0 0,4-5 0 16,-4 1 0-16,-1 0 0 0,1 3 0 0,0-3 0 0,4 0 8 16,-8-1-8-16,3 1 0 0,1 0 0 0,-4 0 0 15,-1 3 0-15,5-3 0 0,-4 3 0 0,-1-3 0 16,-3 3 0-16,3-3 0 0,1 4 8 0,-1-1-8 15,1-3 0-15,-1 3 9 0,-3-3-9 0,3 0 0 16,-3 3 9-16,3 1-9 0,-3-5 0 0,3 1 0 16,-3 0 0-16,-1-1 8 0,1 1-8 0,3 0 0 15,-3 0 0-15,3 3 0 0,-4-3 0 0,1-4 0 16,-1 4 0-16,5-1 8 0,-5 1-8 0,1 0 0 16,3-1 0-16,1 1 0 0,-1 0 0 0,1 3 0 15,0-3 0-15,3 0 0 0,-7 0 0 16,3-1 0-16,1 1 0 0,4 0 0 0,-1 3 14 0,1-3-2 15,4 0 0-15,-4-1 0 0,4 5-12 0,0-4-16 0,-4-1 3 0,4 5 1 16,0-5 12-16,-5 1 0 0,1 0 0 0,0 3 0 16,0 1 0-16,-5-4 0 0,1-1 0 0,4 1 0 15,-5 0 0-15,-3 3 0 0,3-7 0 0,-3 4 0 16,-1 0 8-16,0-1-8 0,1 1 0 0,-5 0 0 16,0-4 0-16,5 4 0 0,-1-1 0 0,0 1 0 15,-4-4 0-15,5 4 0 0,-1-1 0 0,5-3 0 16,-5 4 0-16,5 0 0 0,-5-4 0 0,5 4 0 15,-1-1 0-15,1 1 0 0,0-4 0 0,-5 4 0 16,5-1 0-16,-5 1 0 0,4-4 0 0,1 4 0 16,-5 0 0-16,5-4 0 0,0 3 0 0,-1 1 0 15,-3 0 12-15,-1-4-4 0,5 4 0 0,-9-1-8 16,-4-3 0-16,8 4 0 0,-4 0 0 0,5-4-12 0,-5 3 12 0,4 1 0 16,-8-4 12-16,4 0-12 0,5 4 0 0,-1-4 0 15,1 0 0-15,-1 0 0 0,-4 0 0 0,-4 0 0 16,0 0 0-16,0 0-9 15,0 0-40-15,0 0-8 0,0 0-2 0,-4-8-1359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32:34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19882 5773 1119 0,'0'0'49'0,"0"0"11"0,0 0-48 0,0 0-12 0,0 0 0 0,0 0 0 15,0 0 109-15,0 0 19 0,0 0 4 0,0 0 1 16,8-3-11-16,-8 3-2 0,0 0-1 0,0 0 0 16,0-8-8-16,0 8-2 0,0 0 0 0,0 0 0 15,0-7-6-15,0 7-2 0,0 0 0 0,-8-4 0 16,-1 4-59-16,-3 0-12 0,-9 7-2 0,-5 8-1 16,-7 0 29-16,4 8 5 0,-5 10 2 0,-4 12 0 15,-8-4-50-15,0 7-13 0,-4 4 0 0,3 1 0 16,1-1 0-16,4-4 0 0,9 1 0 0,-5-5 0 15,5-3 27-15,3-3 0 0,5-5 0 0,4 1 0 16,8-4-43-16,-3-8-9 0,7-3-2 0,1-1 0 16,4-7 27-16,4 4 0 0,0-7 0 0,4-1 0 15,-4-7-124-15,0 0-20 0,0 0-4 0,0 0-1086 16</inkml:trace>
  <inkml:trace contextRef="#ctx0" brushRef="#br0" timeOffset="281.1895">19018 6232 2649 0,'0'0'58'0,"0"0"12"0,0 0 2 15,0 0 4-15,0 0-61 0,0 0-15 0,0 0 0 0,0 0 0 0,0 0 105 0,0 0 19 16,0 0 3-16,4 7 1 0,-4 1-52 0,4 6-9 16,4 9-3-16,-3-8 0 0,-1 11-51 0,0 4-13 15,4-1 0-15,-4 9 0 0,5-8 13 0,-5-1 0 16,9 5 0-16,-5-4 0 0,5-8-13 0,-1 0-18 15,5 1 4-15,0-5 1 0,4-6 13 0,4 3 15 0,-4-4-3 0,0-4-1 16,4 1-11-16,0-1-16 0,0 1 4 16,9-8 1-16,-5 0 23 0,9-12 5 0,0 9 1 0,4-9 0 15,-9 1-29-15,9-4-5 0,0-3-2 0,8-5 0 16,-3 1 18-16,-1 0 0 0,0-12 0 16,0 8 0-16,-4 0-220 15,0 0-41-15</inkml:trace>
  <inkml:trace contextRef="#ctx0" brushRef="#br0" timeOffset="3675.4749">22360 6806 2253 0,'0'0'49'0,"0"0"11"0,0 0 1 0,0 0 3 0,0 0-51 0,0 0-13 15,0 0 0-15,4 7 0 0,-4-7 91 0,5 11 15 16,-5-11 3-16,8 11 1 0,-4-3 14 0,0 10 4 15,-4 1 0-15,5 11 0 0,-1 0-103 0,-4 7-25 16,0 4 0-16,-4 11 0 0,-1-3 54 0,1 3 6 16,0-4 0-16,0 4 1 0,-5-7-33 0,5 0-8 15,-4-4 0-15,-1 0-1 0,5-8-19 0,0 1 10 16,-4-1-10-16,3-3 8 0,5-4-8 0,-4-3 0 16,0-5 0-16,4-3 0 15,0-4-65-15,4 1-12 0,-4-12-3 0,9 3 0 16,-1-6-175-16,9-1-35 0</inkml:trace>
  <inkml:trace contextRef="#ctx0" brushRef="#br0" timeOffset="3979.0714">22822 6921 2649 0,'0'0'117'0,"-5"11"25"0,5-11-114 0,0 0-28 0,0 0 0 0,0 8 0 15,-4 3 108-15,4-11 16 0,0 0 4 0,-8 7 0 16,4 5-36-16,-9-1-6 0,5-4-2 0,-1 4 0 0,-3 1-54 0,-5 2-11 15,0 1-3-15,-4 0 0 0,4 0 10 0,-4 0 2 16,0 7 0-16,0 1 0 0,1-1-43 0,-1 1-8 16,4-1-1-16,-4 0-1 0,8-7 15 0,1 4 10 15,-1-1-12-15,5-3 12 0,-1 0 0 16,5-4-8-16,0 4 8 0,0-4 0 0,4-3 0 0,0 3 0 16,0-3-8-16,0-8 8 0,4 7 0 0,4 0 0 15,-4-3 0-15,5 4 0 0,-1 3 0 0,5-7 0 16,-1-1 0-16,1-3 0 0,0 4 0 0,3-4 0 15,1-4 0-15,0 4 0 0,0 0 0 0,4 0 0 16,0 0 0-16,8-3 0 16,-4-1-88-16,-4 0-13 0,0-3-3 0,0-1-1324 0</inkml:trace>
  <inkml:trace contextRef="#ctx0" brushRef="#br0" timeOffset="4195.299">23157 7063 2880 0,'-12'3'128'0,"7"1"25"0,5 0-122 0,-4 0-31 0,4-4 0 0,0 0 0 15,0 0 57-15,0 0 6 0,0 0 1 0,9 7 0 16,-1 1 11-16,5-5 2 0,-1 1 1 0,5-4 0 16,4 0-62-16,4 0-16 0,0-4 0 0,9 1 0 15,-5-1 0-15,9-4 0 0,-9 5 0 0,5-5 0 16,-9-3-92-1,0 4-20-15,-8 3-5 0,8 4-817 0,-8-4-163 0</inkml:trace>
  <inkml:trace contextRef="#ctx0" brushRef="#br0" timeOffset="4357.2873">23199 7368 748 0,'0'0'67'0,"0"0"-54"16,0 0-13-16,0 0 0 0,0 0 425 0,0 0 83 15,0 0 16-15,0 0 3 0,0 0-319 0,0 0-64 16,8 4-13-16,5-4-3 0,4 0-58 0,4-4-12 15,4-3-2-15,8-1-1 0,9-3-42 0,-4 0-13 16,-4-4 8-16,3 0-8 16,10-3-47-16,-5-5-13 0,-1-3-2 0,6 0-883 15,-10 0-177-15</inkml:trace>
  <inkml:trace contextRef="#ctx0" brushRef="#br0" timeOffset="4789.3767">23786 6742 2966 0,'0'0'132'0,"-12"8"26"0,12-8-126 0,0 0-32 0,0 0 0 0,0 0 0 16,0 0 89-16,0 0 12 0,8 3 3 0,5 1 0 15,3 0-48-15,1 3-10 0,0-3-2 0,8 0 0 16,4-1-25-16,1 5-6 0,-1-4-1 0,5-1 0 16,-1 1-12-16,-3 0 0 0,-5 3 0 0,0 1 0 15,0-1 0-15,-4-3 0 0,-4 3 0 0,-5-3 0 16,1 7 0-16,-9-3 0 0,0-1-8 0,-4 1 8 15,-4 3-13-15,-4 0 4 0,-9 4 1 0,0 4 0 16,-4 3-2-16,-4 0 0 0,-4 4 0 0,4 4 0 16,-1-4 10-16,1 0 0 0,4 0 0 0,5 1-8 0,-1-5 8 0,8 0 0 15,1-7 0-15,4 4 0 0,8-4 15 0,-4-4-2 16,4 4 0-16,0-4 0 0,1 0 3 0,7-3 0 16,-3 3 0-16,7-4 0 0,1 1-3 0,4 3 0 15,-4-7 0-15,4 3 0 0,4 4-13 0,-8-3 11 16,0-1-11-16,-1 1 10 0,1-1-10 0,0 4 0 15,0 0 0-15,-1 1 8 0,1 2-8 0,-4-2 0 16,-5-1 0-16,-4 0 8 0,-4 0-8 0,0 0 0 16,-4-3 9-16,-4 7-9 0,-5 0 8 0,-4 0-8 15,-4 7 8-15,-8-3-8 0,0-1 8 0,-5 1-8 16,1-1 8-16,-5 1-8 0,4-4-8 0,5 0-7 16,-5-4-1-16,5 0 0 15,0 0-64-15,4-3-14 0,-1 3-2 0,5-3-1419 0</inkml:trace>
  <inkml:trace contextRef="#ctx0" brushRef="#br0" timeOffset="20572.8429">3671 7197 1699 0,'-8'7'75'0,"8"-7"16"0,0 0-73 0,0 8-18 16,0 3 0-16,0-4 0 0,8 5 150 0,-3-5 26 16,7 0 6-16,-8 1 1 0,9-1-52 0,0 1-11 15,12-4-1-15,-9 3-1 0,5-3-46 0,13 3-8 16,-5-3-3-16,1-4 0 0,-1 0-24 0,0-4-5 16,-3 4 0-16,11-4-1 0,-3 1-17 0,4-1-3 0,-1 0-1 0,-3 1 0 15,-1-5-10-15,-12 1 0 0,9-1 0 0,-1 1 8 31,-4-1-84-31,0 1-16 0,-12-1-4 0,8 1-781 0,-4-4-156 0</inkml:trace>
  <inkml:trace contextRef="#ctx0" brushRef="#br0" timeOffset="20831.0007">4246 6932 172 0,'-29'0'8'0,"16"0"1"15,0-3-9-15,1 3 0 0,3-4 0 0,9 4 0 16,0 0 552-16,0 0 109 0,0 0 22 0,0 0 4 15,0 0-447-15,0 0-90 0,5 7-18 0,7 1-3 0,1-1-103 0,4 1-26 16,-1-1 0-16,10 1 0 0,3-1 56 0,4 4 7 16,5 4 1-16,4-4 0 0,-8 0-64 0,8 1 0 15,-5-5 0-15,-3 4-10 0,-5-3 10 0,9-1 0 16,-9 8 0-16,-8 0 0 0,0-4 0 16,-8 0 0-16,-5 1 0 0,-8 2 8 0,0 5-8 0,-8 3 0 15,-5 8 0-15,-12 0 0 0,-4 7 0 0,-5 4 0 16,-8 0-10-16,0 8 10 0,-12-1-23 0,8-3 3 15,4 7 0-15,0 0 0 16,4-3-115-16,9-1-22 0,8-3-5 0</inkml:trace>
  <inkml:trace contextRef="#ctx0" brushRef="#br0" timeOffset="24857.7163">5412 7670 518 0,'0'0'46'16,"0"0"-37"-16,0 0-9 0,0 0 0 16,0 0 309-16,0 0 60 0,0 0 12 0,0 8 3 0,0-8-200 0,0 0-39 15,0 0-8-15,8 11-1 0,1-4-51 0,3 1-9 16,5-5-3-16,0 5 0 0,8-1-5 0,-4 1 0 15,8-4-1-15,9 3 0 0,-4 0-11 0,8-3-1 16,8 0-1-16,-8 0 0 0,8-1-10 0,9 5-3 16,8-8 0-16,4 0 0 0,5 0-9 0,-5-4-1 15,9-3-1-15,4 3 0 0,-5-4-18 0,5-3-3 16,-4 8-1-16,12-5 0 0,0 1-8 0,1 3-11 16,-1 4 3-16,0-4 0 0,1 4 37 0,-1 0 8 15,0 0 2-15,9 4 0 0,-9-4-31 0,4 4-8 16,-12-1 0-16,9-3 0 0,-14 4 8 0,5 0-8 15,4 0 10-15,0-1-10 0,-8-3 13 0,-9 4-3 16,-4-4-1-16,-4 0 0 0,4 4-9 0,-4-1 10 16,-8 1-10-16,4 0 10 0,-5 3-10 0,1-3 10 15,-5 0-10-15,0-8 10 0,-4 0-10 0,-8 4 0 0,-4 0 0 16,-5 0 0-16,0-3 0 0,-16-1 0 0,4 8 0 0,-5-4 0 16,1 0 8-16,-13 0-8 0,0 0 8 15,0 0-8-15,8 3 8 0,-8-3-8 0,0 0 8 0,0 0-8 16,0 0 8-16,0 0-8 0,0 0 8 0,-4-7-8 15,-4-1 0-15,-5-3-20 0,5 4 3 0,-13-1 1 32,0 1-172-32,0 7-35 0</inkml:trace>
  <inkml:trace contextRef="#ctx0" brushRef="#br0" timeOffset="48078.3741">5915 6768 345 0,'0'0'31'0,"0"0"-31"15,0 0 0-15,0 0 0 0,-8 0 223 0,4 4 38 16,-1-4 8-16,5 0 2 0,-12 0-127 0,12 0-24 16,-13 0-6-16,9 0-1 0,-4-4 8 0,3 4 2 15,-3-3 0-15,4-1 0 0,-4 0-51 0,3 0-11 16,1 1-1-16,-4-5-1 0,4 4-15 0,-5-3-2 15,-3 0-1-15,7 3 0 0,1-4-3 0,-8 5-1 16,3-5 0-16,1 5 0 0,-5-5-9 0,5 1-1 16,-9-1-1-16,0 4 0 0,1-3-5 0,-5 3-1 15,4 1 0-15,-13-5 0 0,5 4-9 0,4 4-3 16,-4 4 0-16,8 0 0 0,-8 0-8 0,13 3 12 16,-1 4-12-16,5 0 12 0,-5 4-12 0,0 4 12 15,9-4-12-15,-8 7 12 0,-1 0-12 0,5 5 0 0,-1 6-12 0,1 1 12 16,4 7 0-16,4 18 0 0,-13 1 14 0,9 0-4 15,4-5 2-15,0-2 1 0,0-9 0 0,0 1 0 16,4-4 3-16,9-7 1 0,-1-5 0 0,-3 1 0 16,3-4-5-16,9 0 0 0,-4-7-1 0,4 0 0 15,13-1 2-15,-5 1 1 0,-8 0 0 0,4-5 0 16,4-2 0-16,9 3 0 0,-8-8 0 0,7-3 0 16,1-1-2-16,0-3 0 0,0-3 0 0,3-5 0 15,-3-3 0-15,4-8-1 0,0-3 0 0,-8 0 0 16,-5-8 13-16,9 0 2 0,-17-7 1 0,12 0 0 15,-3-8-27-15,-1 0 0 0,0-3 0 0,-8-12 0 0,0 4 0 0,-4 0-16 16,-4-3 3-16,-1-5 0 0,-12 5 21 0,0-5 4 16,-12 1 0-16,-5-4 1 15,-4 7-37-15,0 1-8 0,8 3-2 0,-16 4 0 0,-9 7 23 0,-4 8 11 16,0 7-10-16,-4 4 10 0,0 11-26 0,-8 4 1 16,-1 11 0-16,5 7 0 15,4 12 25-15,-5 10 19 0,-7 12-3 0,-1 4-1 0,4 7-15 0,-3 8 0 16,7 3 0-16,-12 27 0 0,5-1-10 0,16-3-5 15,8 3-1-15,-4 1-912 16,9-12-182-16</inkml:trace>
  <inkml:trace contextRef="#ctx0" brushRef="#br0" timeOffset="62952.7225">5915 9586 403 0,'0'0'17'0,"0"0"5"0,0 0-22 0,0 0 0 0,0 0 0 0,0 0 0 15,0 0 350-15,0 0 66 0,13-4 12 0,-13 4 4 16,0 0-244-16,0 0-48 15,0 0-9-15,0 0-3 0,8 0-5 0,1 4-2 0,3-1 0 0,1-3 0 16,-9 4-44-16,9 0-9 0,3 0-1 0,1 3-1 16,4-3-16-16,13-1-3 0,3-3-1 0,1 4 0 15,0-4-18-15,4 0-4 0,4-4-1 0,4 4 0 16,-8-7 3-16,4 3 1 0,-4-3 0 0,0-1 0 16,0 5 8-16,-13-1 1 0,5 0 1 0,-5 4 0 15,1-4-56-15,-5 1-11 0,0-1-2 0,-12 0-1 16,3 1 1-16,1-1 1 0,-4 4 0 0,-1-4 0 15,-12 4-129-15,0 0-25 0,0 0-6 0,-12 0-1 0</inkml:trace>
  <inkml:trace contextRef="#ctx0" brushRef="#br0" timeOffset="63252.7216">6460 9217 2649 0,'0'0'58'0,"0"0"12"0,0 0 2 0,0 0 4 0,0 0-61 0,5 7-15 15,-5-7 0-15,8 8 0 0,-4-1 92 0,9 1 16 16,4 3 4-16,4-4 0 0,-13 1-42 0,13-1-8 16,0 1-2-16,0-1 0 0,0-3-26 0,8 3-6 0,1-3 0 0,3 0-1 15,1 3-27-15,3-3 0 16,-3 0-12-16,4 3 12 0,-5-3 0 0,5 7 0 0,-9-4 0 0,1 1 0 16,-1-4 11-16,-8 3 9 0,0 4 3 0,0-3 0 15,-8 3 14-15,-5 0 3 0,0 0 1 0,1 0 0 16,-5 4-33-16,-4 8-8 0,-4-5 0 0,-9 8 0 31,-4 0-20-31,-8 0-5 0,-4 8-2 0,-5 3 0 0,-8-3 27 0,0 7 8 0,-4-4 0 0,4 0 0 16,0-3-8-16,0-8-13 0,1 4 3 0,-1 0 1 15,4-4-73-15,4-4-14 16,5-7-4-16,0 0-1342 0</inkml:trace>
  <inkml:trace contextRef="#ctx0" brushRef="#br0" timeOffset="69202.0425">10902 7693 403 0,'0'0'36'0,"0"0"-36"16,0 0 0-16,-4 7 0 0,0 0 268 0,4-7 46 15,0 0 10-15,0 0 1 0,0 0-145 0,0 0-30 16,0 0-6-16,8 8 0 0,-8-8-56 0,8 4-12 16,5-1-1-16,0 5-1 0,8-4-10 0,-1-4-1 15,1 3-1-15,13 1 0 0,8-8-1 0,0 4 0 16,4 0 0-16,0 0 0 0,-4 0-13 0,13-3-2 16,-1 3-1-16,5 0 0 0,-5-4-12 0,5-4-2 0,8 5-1 15,-4-1 0-15,-13 4-15 0,13-4-3 0,17 0-1 0,4 1 0 16,-13-1 42-16,-4 0 9 0,-4 1 2 0,9-5 0 15,-5 4-52-15,-4-3-12 0,-13-1 0 0,4 5 0 16,14 3 0-16,-6 0 0 0,-7-4 0 0,-1 4 0 16,-3 4 0-16,-5-1 0 0,0 1-12 0,0 0 12 15,0 0 0-15,5-1 0 0,-5-6 8 0,4 6-8 16,-8 5 0-16,0-1 0 0,4-3 0 0,4 0-10 16,-8-1 10-16,5 1 0 0,-6 0 10 0,6 0-10 0,-5-1 0 15,-5 5 0-15,5-1 0 0,-4-3-10 16,4 3 10-16,4 1 0 0,0 3 0 0,-4 0 0 0,-4-3 0 0,0-5 0 15,-1 5 0-15,-3-8 0 0,0 7 0 0,-5-3 0 16,-4 0 10-16,-4-1-10 16,0-3 0-16,0 4 0 0,-4-4 0 0,-1 4 0 0,-3-4 0 15,4 0 0-15,-5 4 0 0,-3-4 0 0,-9 0 0 0,12-4 9 16,1 0-9-16,0 4 8 0,-5-4-8 0,5 4 0 16,-5-3 9-16,0-1-9 0,1 4 0 0,-1-4 0 15,0 4 0-15,-8 0 8 0,9 0-8 0,-9 0 0 16,8-3 0-16,-8 3 0 15,9 0-109-15,-9 0-20 0,0 0-4 0,0 0-1227 16</inkml:trace>
  <inkml:trace contextRef="#ctx0" brushRef="#br0" timeOffset="82684.6235">12798 6589 403 0,'-4'0'36'0,"-1"0"-36"0,5 0 0 0,0 0 0 15,0 0 202-15,-8 4 34 0,-5-4 6 0,9 4 2 16,4-4-70-16,-8 4-14 0,-5-4-2 0,1 0-1 16,12 0-57-16,0 0-11 0,-5 0-2 0,-3-4-1 15,8 4-25-15,-4-4-5 0,4 4 0 0,-13 0-1 16,1-4-15-16,3 1-4 0,18 3 0 0,-9 0 0 15,-13-8 0-15,1 1 0 0,7-1 0 0,5 8 0 16,0-3 12-16,-8-12 3 0,-9 7 0 0,9-3 0 16,12 4-23-16,-4-1-4 0,-13-3 0 0,1 4-1 0,3-5 33 0,1 5 6 15,-9 3 2-15,-4-3 0 0,-4-1-52 0,4 5-12 16,9-1 0-16,-5 0 0 0,-8 0 0 0,8 1 0 16,4-1 0-16,1 0 0 0,-5 4 19 0,0 0 1 15,0 4 0-15,5 0 0 0,3-4-6 0,-3 3-1 16,-9 1 0-16,4 4 0 0,9-1-5 0,-5 0-8 15,-4 1 11-15,1-1-11 0,3 1 8 0,0 3-8 16,1-4 0-16,-5 5 0 0,-4-5 8 0,8 1-8 16,5-1 0-16,-5 4 0 0,-3 0 10 0,-1 8-10 15,9-4 8-15,3 7-8 0,-3-3 11 0,0 3-3 16,-9 1-8-16,4-1 12 0,13 4 1 0,-8-4 0 16,-9 4 0-16,9 8 0 0,8-4-5 0,-5 7-8 15,-7-3 11-15,-5 7-11 0,5-4 8 16,7 0-8-16,1 0 0 0,0 4 0 0,-13-3 0 0,9-5-11 15,12 5 0-15,0-5 0 0,-4 1 11 0,0-5 0 16,4 5 0-16,9-8 0 0,4 4 0 0,-9-4 16 16,-8 0-4-16,13 0-1 0,12 0-11 0,-4-3 0 0,-9 6 0 0,5-3 8 15,8-7-8-15,0 3 8 0,-4-3-8 0,0 0 8 16,-4-1-8-16,0-3 0 0,8 4 0 0,-4-8 8 16,0 0-8-16,0 0 0 0,8-7 0 0,1 4 8 15,-5-5-8-15,4 1 0 0,1-8 0 0,3 1 8 16,13-12-8-16,-8 4 0 0,-17 3 9 0,13-3-9 15,3-8 8-15,1 1-8 0,-13-1 8 0,9-3-8 16,-9-1 0-16,0-3 9 0,0 0-9 0,0-7 0 16,-8-1 10-16,4-3-10 0,0-4 8 0,-4-8-8 15,-4 1 0-15,3-1 8 0,-3-3-8 0,0-4 0 16,-5 0 0-16,4 4 0 0,-3 0 0 0,3 0 0 0,-7 3 0 0,3 1 0 16,-4 3 0-16,0 1 0 0,-4 6 0 15,0-3 0-15,-4 0-9 0,4 4 9 0,-4 0 20 0,0 7 8 16,-5 0 2-16,1 0 0 15,-5 1-50-15,5 6-9 0,-4 1-3 0,-5 3 0 0,4 1 23 0,-8-1 9 16,4 4-8-16,1 0 8 0,-1 8-8 0,-4-1 8 16,-8 4-8-16,-1 4 8 0,9 4 0 0,-8 4-10 15,-9 3 10-15,0 11 0 0,-4 4-10 0,0 4 10 16,-4 7-8-16,0 12 8 0,-4 3-9 0,8 4 9 16,4 0-10-16,-4 7 10 15,0-3-28-15,9-1 0 0,3-3 0 16,1 4 0-16,8-8-95 0,4-3-18 0,0-1-4 0,13-3-1168 0</inkml:trace>
  <inkml:trace contextRef="#ctx0" brushRef="#br0" timeOffset="85654.5789">11368 11833 2095 0,'0'0'46'0,"0"7"10"0,-13 1 1 0,9-1 2 0,4-7-47 0,0 0-12 0,-9 4 0 0,1 3 0 16,8-7 123-16,0 0 22 0,0 0 5 0,0 0 1 16,-8 4-67-16,8-4-14 0,0 0-2 0,0 0-1 15,-5 4-3-15,5-4 0 0,26 7 0 0,-1-3 0 16,4 3-27-16,-4 1-5 0,0-1-2 0,5 1 0 0,8-1-2 0,-9-3 0 15,0 0 0-15,1 3 0 16,3-3-11-16,-3-4-2 0,-5 4-1 0,4-4 0 16,-4 0-14-16,5 0-10 0,-1 0 2 0,-4 0 0 0,-12-4 8 0,3 4 0 15,1-4 0-15,-4 0 0 0,-13 4 0 0,0 0 0 16,12 0 0-16,1-3 0 16,4-1-156-16,-13 0-28 0,-4 4-7 0,8 0-1 0</inkml:trace>
  <inkml:trace contextRef="#ctx0" brushRef="#br0" timeOffset="85968.6678">11602 11684 1728 0,'0'0'153'0,"0"0"-122"0,0 0-31 16,0 0 0-16,0 0 211 0,0 0 36 16,0 0 7-16,0 7 2 0,-4 4-99 0,8-3-19 0,1-1-4 15,3 4-1-15,-4 1-69 0,0 3-13 0,9-4-3 0,8 4-1 16,-4-4-15-16,4 0-2 0,0 0-1 0,8 0 0 15,9 1-12-15,-9-1-2 0,-8 0-1 0,4-4 0 16,17 5-14-16,-8-5 11 0,-1 4-11 0,-3-3 10 16,-1 3-10-16,0-4 0 0,1 4 0 0,-9-3 0 15,-5-1 8-15,1 5-8 0,-4-5 0 0,-1 4 8 16,-12-3-8-16,5 7 10 0,-10-1-10 0,1 5 10 16,-4 0 0-16,-13 7 0 0,-9 0 0 0,1 11 0 15,4 0-10-15,0 1 10 0,-13-1-10 0,0 0 10 16,9 0-10-16,-5-7 0 0,5 0 0 0,0-4 0 15,-1-3 0-15,9-1 0 0,9-7 0 0,-5 0 0 16,-4-8-66-16,13 1-12 0,3-1-2 0,5-7-1419 16</inkml:trace>
  <inkml:trace contextRef="#ctx0" brushRef="#br0" timeOffset="95611.6669">19882 6817 403 0,'4'-8'36'0,"4"1"-36"16,-4-4 0-16,1 3 0 0,3 1 176 0,-8 7 29 15,4-8 6-15,-4 8 1 0,0 0-71 0,0 0-13 16,0 0-4-16,0 0 0 0,0 0-6 16,0 0-2-16,0 0 0 0,0 0 0 0,0 0 0 0,0 0-1 15,0 0 0-15,0 0 0 0,0 0-8 0,0 0-2 16,-4-3 0-16,-4-1 0 0,-1 0-37 0,1 4-8 16,-5 0-2-16,1-4 0 0,-1 4-24 0,-4-3-5 15,-4 3-1-15,0-4 0 0,-8 4-17 0,4 4-11 16,4-4 12-16,-4 3-12 0,-5 1 15 0,-3 4-4 15,-1-5-1-15,1 5 0 0,-5 3 26 0,4-4 4 16,5 5 2-16,0-5 0 0,-1 8-42 0,1 0 0 16,4 3-16-16,0 5 5 0,4 7 11 0,0 7 14 15,0 0-3-15,0 15-1 0,4 8 6 0,4 7 2 0,1 0 0 16,3 8 0-16,1-5 7 0,4 1 2 0,4 4 0 16,4-1 0-16,4-7-9 0,5-11-2 0,-1 0 0 0,5-4 0 15,4-11-16-15,0-7 8 0,9-4-8 0,3-4 0 16,13-4 0-16,0-7 0 0,9 0 0 0,-1-8 0 15,-3 1 24-15,-5-8-1 0,8-4-1 0,1-7 0 16,-9-4-14-16,0-7-8 0,0-8 10 0,0-4-10 16,-4-7 0-16,0-7 8 0,4-8-8 0,1-4 0 15,-5 1 0-15,-9-8 0 0,-8 0 0 0,0-8 0 16,1-3 0-16,-5-4 0 0,-5 4 0 0,-3-8 0 16,-5 11-16-16,-3 1 4 0,-10 3 1 0,1 4 0 0,-4 7 2 15,-1 4 0-15,-3-3 0 0,-9 10 0 0,-4 8 9 0,-9 8 0 16,-8 7-9-16,-4 7 9 15,-4 8 0-15,-9 15 0 0,-4 14-9 0,-4 12 9 0,0 4-20 16,-4 10 0-16,-5 5 0 0,-4 10 0 16,17-3-68-16,1 4-13 0,3 0-3 0,4-1-870 15,5 1-174-15</inkml:trace>
  <inkml:trace contextRef="#ctx0" brushRef="#br0" timeOffset="97265.4613">16296 15101 403 0,'-5'4'36'0,"-3"0"-36"16,8-4 0-16,0 0 0 0,0 0 344 0,0 0 61 15,0 0 13-15,0 0 2 0,0 0-198 0,0 0-40 16,0 0-8-16,0 0-2 0,0 0-61 0,0 0-13 16,0 0-2-16,13-4-1 0,-1 0-25 0,5 0-5 15,4 1-1-15,0-9 0 0,0 5 0 0,4-8 0 16,4 4 0-16,9-4 0 0,0 0-36 0,4 0-7 15,-4 0-1-15,-5 0-1 0,5-3 21 0,-9 3 4 16,1 0 0-16,-1 0 1 16,4 0-62-16,-7 0-13 0,-1 0-2 0,-4 4-1 15,0-4 1-15,0 8 1 0,0-4 0 0,-5 3 0 16,-3 1-49-16,-5-1-11 0,1 4-1 0,-1 1-1 16,-8 3-107-16,0 0-22 0,0 0-4 0</inkml:trace>
  <inkml:trace contextRef="#ctx0" brushRef="#br0" timeOffset="97609.4898">16589 14587 2613 0,'0'0'57'0,"-4"7"12"0,-4-3 3 0,-1 0 2 0,9-4-59 0,-4 7-15 0,-4-3 0 0,8-4 0 16,0 0 108-16,0 0 20 0,0 11 3 0,0-11 1 16,4 8-59-16,8 3-11 0,-3-4-2 0,8 4-1 15,-1 1-23-15,1-9-4 0,4 1 0 0,0 3-1 16,-4-3-11-16,4 0-3 0,0-4 0 0,4 0 0 15,-8-4-8-15,4 4-1 0,4 0-8 0,4 0 12 16,1 0 7-16,-5 4 1 0,0-4 0 0,0 0 0 0,4 4-20 16,-12-4 0-16,-4 3 0 0,-1 1 0 0,-3 0 0 0,-9-4-17 15,0 0 3-15,4 7 1 0,0 4 21 0,0 4 4 16,5 0 0-16,-9 8 1 0,-9-5-5 0,1 8-8 16,-5 0 11-16,1 4-11 0,-5-4 9 0,0 4-9 15,0-4 0-15,1 4 9 0,-1-4-9 0,4 0 0 16,-3-3 0-16,3-1 8 0,9-3-8 0,-5-1 0 15,1-3 0-15,0 0 0 0,-1-8 0 0,9-7-16 16,0 0 4-16,0 0 1 16,0 0-145-16,0 0-28 0,0 0-7 0,0 0-1 0</inkml:trace>
  <inkml:trace contextRef="#ctx0" brushRef="#br0" timeOffset="137292.2071">8415 8919 1267 0,'0'0'56'0,"0"0"12"0,0 0-55 0,0 0-13 16,0 0 0-16,0 0 0 0,0 0 144 0,0 0 25 16,0 0 6-16,0 0 1 0,0 0-40 0,0 0-7 15,0 0-1-15,0 0-1 0,0 0-37 0,0 0-7 16,-4 0-2-16,4 0 0 0,0 0-13 0,0 0-4 15,0 0 0-15,0 0 0 0,-9 0 0 0,1 0 0 16,0-4 0-16,-5 4 0 0,-8 0-51 0,8-4-13 16,-12 4 0-16,0-4 0 0,-4 4 18 0,-5 0 1 15,-4 0 0-15,-4 0 0 0,5 0-31 0,-5 0-5 16,-9 4-2-16,1 0 0 0,0 0 19 0,4-4 8 16,-5 3-8-16,1 1 12 0,-9-4-28 0,5 0-7 15,-5 0-1-15,-4 0 0 0,4-7 3 0,-12-1 0 0,8-3 0 16,0 0 0-16,9 3 7 0,-1-3 2 0,1 0 0 0,3 0 0 15,5 3 4-15,0 1 8 16,0-1-13-16,8 5 5 0,9-1 8 0,0 0-13 0,-1 1 5 16,1 3 8-16,-1 3 0 0,1 1 0 0,0 0 0 0,4-1 0 15,8 5 0-15,-8-4 15 0,8-1-1 0,-4 5 0 16,12-4-22-16,-3-1-5 0,-1 1-1 0,5 0 0 16,4-4 40-16,4 0 8 0,0 0 2 15,0 0 0-15,0 0-7 0,0 11-1 0,0 4 0 0,8 3 0 16,9 5-73-16,-5 7-15 0,5-1-4 15,4 5 0-15,0 7 103 0,-8-4 20 0,-1 8 4 0,5 0 1 16,-4 3-52-16,-5 4-12 0,1 8 0 0,-5 11 0 0,4 3 0 16,-8-14 0-16,0 3 0 0,0 4 0 15,0 0 0-15,0 4 0 0,0 7 0 0,0 12 0 0,0-1 0 0,0 23 0 16,-8-8 0-16,4 5 0 0,4-9 12 0,0 1 0 16,0 3 0-16,4 4 0 0,4-11-12 0,-8-4-16 15,8 4 3-15,-3 11 1 0,3-3 20 16,0-1 4-16,-3-3 0 0,-1 7 1 0,-4-12-13 15,4 9 0-15,0 3 8 0,0 7-8 0,-8-18-9 0,0-18-5 16,4 6-1-16,-4 1 0 0,4 3 15 0,0-3 0 16,-4 4 0-16,-1-5 0 0,5-3 0 0,-8 23 0 15,4-8 0-15,-5 3 0 0,5-18 0 0,0 0 0 16,-4-7 0-16,4-1 0 0,4-7 0 0,-13 0 0 16,9 0 0-16,0 4 0 0,-1-4 0 0,1-3 0 15,4-1 0-15,-12 0 0 0,3 1 13 0,1-5 6 0,-1-6 1 0,5 2 0 16,-4-10-32-16,-1 0-7 0,1-4-1 15,4 0 0-15,-9 0 34 0,5-8 6 0,-1-3 2 0,1 0 0 16,-4-4-13-16,3 0-9 0,5-7 12 0,0 3-12 31,0-3-16-31,4-4-9 0,-9 0-3 0,9 0 0 0,-4-1 52 0,4-2 9 0,0-1 3 0,0 4 0 32,4-4-58-32,5 4-11 0,-9-4-3 0,0 4 0 0,4-4 56 15,-4 4 10-15,4 0 2 0,0 3 1 0,0-3-33 0,1 0 0 0,3 0 0 0,-8 4 0 16,0-4 0-16,4-4 0 0,4 8 0 0,-8-8 0 15,0 0 32-15,0 0-1 0,0-3 0 0,0 3 0 16,0-4-47 0,5 1-10-16,-1-5-2 0,-4-3 0 15,0 0 45-15,0 8 9 0,4-1 2 0,-4-7 0 0,0 0-44 0,8 4-8 0,1 0-1 0,-1-1-1 0,-4 1 42 16,5-4 8-16,-1 4 1 0,5-4 1 16,-9 0-42-16,4 4-9 15,9-4-2-15,-8 3 0 0,12-3 43 0,-9 4 9 0,9 0 2 0,4-4 0 0,0 4-27 0,-4-1 0 16,5 1 0-16,7-4 0 0,1 4-14 0,3-1-8 15,1-3-2-15,0 0 0 0,8 4 24 0,-12-4 0 16,3 4 0-16,5 0 0 0,-8-1 0 0,4 1 0 16,3 0 8-16,6 3-8 0,-5-3 0 0,4 0 0 15,0-1 9-15,4 1-9 0,-4-4 18 0,-4 0-1 16,0 0 0-16,0 0 0 0,0 0-17 0,-8 0 0 16,-5 4 0-16,5 0 0 0,3-4 0 0,1 3-16 15,4 5 4-15,-13-4 0 0,13-1 12 16,-17 1 0-16,1 3 0 0,3 1 0 0,4-4 0 0,-12-1 0 15,5 1 0-15,-1 0 0 0,-13 3 0 0,9-7 0 0,-4 4 0 0,-4-4 0 16,3 0 8-16,-3 0-8 0,-5 0 0 16,1 0 0-16,3-4 0 0,-7 4 0 0,-5 0 0 0,16 4 0 15,-11-4 0-15,3 0 0 0,0-4 0 0,-8 4 0 16,9 0 0-16,-1 0 0 0,-4 0-8 0,9 0 8 16,-13 0-17-16,8 0 2 0,1-3 1 0,-9 3 0 15,0 0-18-15,8 0-4 0,5-4-1 0,-5 0 0 16,0 4 54-16,-8 0 11 0,0 0 3 0,9-7 0 15,3 3-31-15,-12 4 0 0,0 0 0 0,9-8 0 16,-1 1 0-16,-4 0 8 0,1-1-8 0,3 1 0 16,-8-1 8-16,8 1-8 0,-8-4 0 0,0-4 9 0,0 0-9 15,0-4 0-15,5 0 0 0,-5-3 8 16,-5-4-8-16,5-8 0 0,0 1 0 0,0-12 0 0,0-11 25 0,-8-3 0 16,8-12 0-16,-8-15 0 0,8 0-25 0,-5-7 0 15,1-11 0-15,0-23 0 16,0 4-17-16,0-3-9 15,-5-12-2-15,5-15 0 0,0 4 10 0,0 0 2 0,-1 0 0 0,-3-19 0 0,8 19 1 0,-8 4 1 16,-1-1 0-16,5-18 0 0,-4 8 14 0,4 3-12 16,-1-7 12-16,-3-15-12 0,4 18-8 0,0-3 0 15,-5-4-1-15,5-15 0 16,0 26-7-16,4 0 0 0,0 4-1 0,8-18 0 16,-4 21 1-16,5 12 0 0,-1 4 0 0,1-1 0 0,3 19 9 0,-4 12 3 15,5 10 0-15,0 8 0 0,-9 15 16 0,0 8 0 16,0 6-8-16,0 9 8 0,-4 7 0 0,0 3 0 15,-8 12 0-15,4 3 0 0,0 0 8 0,-5 1 3 16,5 3 0-16,-9 7 0 0,5-3-1 0,0 7 0 0,-1 1 0 16,1-1 0-16,4-3-10 0,0-1 0 0,4 4 9 0,-5 1-9 15,1-1 0-15,4 0 0 0,0-3 0 0,4-1-8 16,1 1 8-16,-1 3 16 0,-4 0-4 0,4-3-1 16,4 3-43-16,-3-3-9 15,-1-4-2-15,0 3 0 0,-4 8-177 0,4-4-35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35:55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20662 3075 403 0,'0'0'36'0,"0"0"-36"0,-5-7 0 0,5-1 0 16,0 8 134-16,0-7 20 0,-4-4 4 0,4-1 1 15,4 1-76-15,-4 4-15 0,-4-4-4 0,4 3 0 16,0 1 14-16,0-1 2 0,0 8 1 0,-8-3 0 16,4-9 53-16,-1 5 10 0,-3 7 3 0,0 0 0 15,-1-7-34-15,-3 3-6 0,3 4-2 0,-3 0 0 16,-1 0-21-16,5 4-5 0,-5 3-1 0,1-7 0 0,-1 0-34 0,5 4-6 15,-9-1-2-15,4 1 0 0,-3 4-12 0,-5 3-4 16,-5 0 0-16,-3 8 0 0,0-1 8 0,-1 8 2 16,1 8 0-16,-5 3 0 0,-3 4-6 0,-1 11 0 15,0 12-1-15,0 3 0 0,5 4-11 0,3 3-3 16,1 8 0-16,-4 19 0 0,7-1 7 0,5 1 0 16,0 3 1-16,5 12 0 0,3-16-9 0,9 5-8 15,8-5 9-15,5 1-9 0,3-15 0 0,5-8 0 16,4-4 0-16,8-6 0 0,1-13-12 0,3-2-8 15,5-5-1-15,4-7-1 0,-4-11 34 0,3-4 8 16,6-7 0-16,3-5 1 0,-4-10-21 0,4-8 9 16,-8-3-9-16,4-8 0 0,-4-11 14 0,0-4-4 15,5-11-1-15,-1-11 0 0,0-8 0 0,4-14 0 16,-8-4 0-16,8-19 0 0,-3 4 2 0,-1-12 0 16,-9-7 0-16,1-14 0 0,-9 6 0 0,-3-2 0 0,-5-1 0 15,-5-15 0-15,-7 11-11 0,-1 15-9 16,-8 0 9-16,-4 12-13 0,-4 18 13 0,-9 7 0 0,-13 12 0 0,-3 11 0 15,-9 14 0-15,-8 16 0 0,-9 15 0 0,-8 7 0 16,4 11 0-16,-8 15 0 0,-1-7-12 0,-7 14 3 16,16-3-10-16,4 0-1 0,21-4-1 0,9 0 0 15,16 0-179 1,1 4-35-16</inkml:trace>
  <inkml:trace contextRef="#ctx0" brushRef="#br0" timeOffset="1147.0533">20519 3150 403 0,'17'-19'17'0,"-5"12"5"0,1-5-22 0,0 12 0 16,-1-11 0-16,-8 11 0 0,-4 0 254 0,0 0 46 15,0 0 10-15,-4 11 2 0,-8 8-96 0,-5 7-20 16,-8 11-3-16,-9 4-1 0,-4 12-89 0,-4-9-19 16,0 12-3-16,0 8-1 0,-8-9-32 0,8 5-6 15,-4-4-2-15,4 4 0 0,4-4 2 0,5-8 0 16,3 4 0-16,5 0 0 0,9-3-34 0,3-4-8 16,5-4 0-16,3-1 0 0,5-10 0 0,9-4 0 15,-1-3 0-15,9-1-11 0,0-7-4 0,8 0-1 0,8-11 0 0,-3-1 0 16,-5-6-4-16,9-1-2 0,12-7 0 15,0 0 0-15,0-8 22 0,0-3 0 0,0 3 8 0,-4 0-8 16,0-11 0-16,-8 1 0 0,3 6 0 0,-3-10 0 16,-5 10 0-16,-4-6 8 0,1 10-8 15,-10 8 0-15,1 0 9 0,-4 3-9 0,-1 4 10 0,-7 8-10 16,-5 11 0-16,-9 11-13 0,-3 11 1 0,-9 8 0 16,0 4 12-16,-5 3 10 0,-7-4-2 0,-5 4 0 15,0-3 11-15,1-1 1 0,-9-3 1 0,4 0 0 16,8-12 27-16,5-3 4 0,3-4 2 0,6-3 0 15,3-9-19-15,0-2-4 0,9-12-1 0,8 0 0 0,-13-8-18 0,9-3-3 16,4-15-1-16,0-4 0 0,4-3-8 0,4-8 0 16,-8-4 0-16,9-7 0 0,-1-8-8 0,9-3 8 15,4-1-10-15,4-18 10 0,9 8-20 0,-5-8 1 16,5-4 1-16,3-3 0 0,-3 7-2 0,-5-8 0 16,1 5 0-16,3 3 0 0,-4 14 12 0,-3 5 8 15,-1 18-12-15,-8 1 12 0,-1 18-14 16,-7 11 4-16,-1 3 1 0,-8 12 0 0,-8 15-3 0,-5 23-1 15,-4 18 0-15,-8 22 0 0,-4 11 13 0,-5 12-12 16,-3 7 12-16,-10 19-12 0,1-19 24 0,4 4 6 16,-4-1 1-16,4-3 0 0,5-14-19 0,3-12 8 15,5-8-8-15,3-3 0 0,5-4 16 0,9-22-3 16,8-1-1-16,8-10 0 0,0-1-12 0,4-14 0 16,13-8 0-16,-4 0 0 0,0-11-17 0,8-7 0 15,9-4 0-15,3-4 0 0,-3-7-5 0,4-8-1 0,0-8 0 16,-1 1 0-16,1-15 6 0,0 0 1 0,-5 0 0 0,1-4 0 15,-5-4 16-15,1 1 0 0,-5-5 0 16,-8 8 0-16,-1 19-16 0,-7 4-2 0,-5 10-1 0,-4 23 0 16,-9 11 32-16,-7 12 7 0,-5 18 0 15,-4 15 1-15,-1 7-21 0,1 0 0 0,-4 12-10 0,0 3 10 16,3 0-24-16,5-7 1 0,0-4 1 0,5 0-766 16,11-15-152-16</inkml:trace>
  <inkml:trace contextRef="#ctx0" brushRef="#br0" timeOffset="1968.0382">22868 3101 1497 0,'-25'-22'66'0,"20"11"14"0,-3 0-64 0,4-4-16 16,-5 3 0-16,1-6 0 0,4-1 55 0,-5 8 7 15,9 4 2-15,-8-5 0 0,8 12 51 0,0 0 10 16,0 0 3-16,0 0 0 0,0 0-72 0,-8 12-13 15,-1-1-3-15,-3 15-1 0,-5 4-11 0,0 14-3 16,-4 12 0-16,-8 15 0 0,4 7 31 0,-5 4 7 16,1 8 1-16,-5 10 0 0,9 1-64 0,-4 0-23 15,-1 10 1-15,5-2 0 0,9-9 22 0,3-10 16 16,5-5-2-16,3 8-1 0,5-18 0 0,5-4 0 16,-1-8 0-16,8-3 0 0,-3-12-5 0,3-7 0 15,1-4-8-15,8-7 12 0,-9 0 6 0,5-11 1 16,0-4 0-16,4-4 0 0,0-7 0 0,4-4 0 0,0-12 0 0,5-3 0 15,3-11 11-15,5-11 2 0,-9-8 1 0,9-11 0 16,-4-14-2-16,3-5-1 0,1-11 0 0,0-14 0 16,-5-1-18-16,1-7-3 0,-9-4-1 0,4-22 0 15,-8 7-8-15,-4-3 0 0,4 0 0 0,-4-8 8 16,-4 15-8-16,-1 11-17 0,-3 4 4 16,-5 11 1-16,0 19-7 0,-8 14-1 0,-9 12 0 0,-4 19 0 15,-4 18-4-15,-8 4 0 0,-9 22-1 0,-8 4 0 16,-4 14 9-16,8-2 3 0,-4 14 0 0,4 3 0 15,4 1 13-15,9-4-12 0,4 0 12 0,4-4-12 16,8 0-130-16,0-10-26 0,9 2-4 16,4-3-558-16,0 1-111 0</inkml:trace>
  <inkml:trace contextRef="#ctx0" brushRef="#br0" timeOffset="2365.0409">23027 3023 2217 0,'0'0'98'0,"0"0"21"0,-12 0-95 0,-5 7-24 15,0-7 0-15,-4 8 0 0,0 3 131 0,-8 8 21 16,-1-1 5-16,1 12 1 0,4 4-82 0,0 7-17 16,-5 0-3-16,5 7-1 0,0 4-27 0,4-3-4 15,4-1-2-15,5 4 0 0,-1-14-22 0,9-1 9 16,4 0-9-16,4-3 0 0,0-4 0 0,5-1 0 16,3-6 0-16,1-1 0 0,8-3 0 0,-4-4 0 15,-1 3 0-15,1-10-9 0,0 3-11 0,-9-11-1 16,5 0-1-16,-5 0 0 0,1 0 6 0,-9 0 0 15,0 0 1-15,0 0 0 0,4-11 3 0,0 7 0 0,-4 0 0 16,0 4 0-16,-4-11 24 0,4 11 6 0,0 0 1 0,0 0 0 16,0 0-19-16,-13 11 0 0,1-3 0 0,-1 10 0 15,-4 5 0-15,0 10 0 0,-3-3 0 0,3 7 0 16,0 8 0-16,0-8 0 16,0 1 0-16,5 6 0 0,-1-14 0 0,1 0 0 0,7 0 10 15,1 0-10-15,0-8 8 0,0-3-8 0,4-1 8 0,0-3-8 16,0 0 0-16,4-8 0 0,0 5 0 0,5-1 0 15,-9-11 0-15,8 7 0 0,-4 4 0 0,5-11 0 16,-1 8 0-16,5-4 0 0,-5-4 0 0,5 0 0 16,-5 0-99-1,5 0-12-15,-1 0-2 0,1-4-1088 0</inkml:trace>
  <inkml:trace contextRef="#ctx0" brushRef="#br0" timeOffset="2941.7211">24151 3094 2530 0,'-8'0'56'0,"-5"0"11"0,5 0 2 0,-5 0 3 0,-4 0-58 0,1 0-14 0,-5 4 0 0,-5 3 0 15,6 8 80-15,-6 7 14 0,-3 8 2 0,-5 11 1 16,1 15-60-16,4 4-12 0,-5 10-2 0,0 16-1 16,5 4-7-16,0 6-2 0,-1 1 0 0,9 11 0 15,0-14-5-15,5-5-8 0,3-3 11 0,9 3-11 0,4-18 8 0,4-4-8 16,4-4 0-16,5-3 0 0,4-8 0 0,-5-11 0 16,5 0 0-16,4-11 0 0,0 0 8 0,0-8-8 15,0-7 9-15,0-4-9 0,0 0 14 0,4-11-3 16,0 0-1-16,5-14 0 15,3-9-2-15,-3-3-8 0,12-4 12 16,-5-14-4-16,1-12-8 0,4-4 0 0,0-11 0 0,0-11 0 0,0-7 0 0,-4-8 0 16,-1-11 0-16,1-11 0 0,-4 3 0 0,-5-3 0 15,0-8 0-15,5-7 0 0,-5 18 0 0,-8 12 0 16,-8 3 0-16,-5 19 0 0,1 12 0 0,-14 21 0 16,-7 12 0-16,-9 18 0 0,-9 19 0 0,-3 12-16 15,-9 14 4-15,-8 11 1 0,-9 8-4 0,9 10-1 16,3 1 0-16,1 8 0 15,9-8-119-15,7 0-24 0,9-4-5 0,4 4-1010 0</inkml:trace>
  <inkml:trace contextRef="#ctx0" brushRef="#br0" timeOffset="3422.4596">24239 3310 1497 0,'0'0'32'0,"0"0"8"0,4-4 0 0,-4 4 4 0,0 0-36 0,0 0-8 0,0 0 0 0,0 0 0 0,0 0 156 0,0 0 28 15,0 0 7-15,0 0 1 0,0 0-12 0,0 0-1 16,0 0-1-16,-4 8 0 0,-8 7-80 0,-1 3-16 15,-8 12-3-15,-4 7-1 0,0 1-62 0,-9 6-16 16,1 5 0-16,-5-1 0 0,0 4 0 0,5-3 0 16,3-1 0-16,5 1 0 0,0-12 0 0,8 0 0 15,5-3 0-15,-1-4 0 0,9-1 0 0,0-10 0 16,4 0 0-16,4-1 0 0,4-10 0 0,1-1 0 16,7 1 0-16,1-8 0 0,8 0 0 0,0-4 0 15,5-3 0-15,-1-5 0 0,5 1 0 0,-1-4 0 16,-3 8 0-16,-1-8 0 0,-4 0 0 0,-4 4 0 15,0-8 0-15,-4 8 0 0,-9 4 0 0,-8 7 0 16,0 0 0-16,0 0 0 0,-8 3 0 0,-9 12 0 0,-4 4 0 16,-8 11 0-16,-5 14 0 0,-8 1 0 0,0 3 0 15,0 8 0-15,9-3 0 0,-1-9 0 0,5 1 0 0,8 3 0 16,0-10 18-16,8-1 1 0,5-3 0 0,0-5 0 16,3-3-31-16,10-7-5 0,3-4-2 0,0-4 0 15,9-7-159 1,0-8-32-16,29-11-6 0,-4-3-2 0</inkml:trace>
  <inkml:trace contextRef="#ctx0" brushRef="#br0" timeOffset="4029.4929">24927 3593 403 0,'-17'8'36'0,"5"-8"-36"15,12 0 0-15,0 0 0 0,-5 0 293 0,5 0 52 16,0 0 11-16,0 0 1 0,0 0-182 0,0 0-37 16,0 0-7-16,0 0-2 0,0 0-45 0,0 0-8 0,0 0-3 0,0 0 0 15,0 0-7-15,5 7-2 0,-10 1 0 0,-3 3 0 16,-5 7 0-16,5 1 0 0,-4 11 0 0,-14 15 0 16,-11 3-46-16,-1 12-10 0,0 7-8 0,-4 15 12 15,4-8-12-15,1 8 10 0,-1 4-10 0,4 3 10 16,9 1-10-16,4-8 0 0,9-8 9 0,-1 5-9 15,5-16 11-15,12-3-3 0,0-8 0 0,0-4 0 16,9 1 4-16,-1-16 1 0,5-3 0 0,4-4 0 16,-4-7 9-16,4-4 2 0,8-8 0 0,1 1 0 15,-9-16-7-15,8-3-1 0,-4-8 0 0,5-7 0 16,3-7-16-16,5-1-14 0,-9-11 2 0,9-11 1 0,-5 1 60 16,1-13 12-16,-9-2 3 0,5-12 0 15,-1 3-52-15,-4-3-12 0,-8-7 0 0,4-12 0 0,-9 12 0 0,9-12 0 16,-4 8 0-16,0-7 0 0,-9 6 0 0,1 5 0 15,3 3 0-15,-3 15 0 0,-14 8 0 0,1 18 0 16,0 8 0-16,-8 15 0 16,3 14-48-16,-12 8-13 0,-4 4-3 0,0 22 0 0,4 11 52 0,-9 8 12 15,-7 7 0-15,-1 4 0 0,13 4 0 0,0 3 0 16,-1 0 0-16,6 8 0 0,-6-7 0 0,14-8 15 16,8-1-3-16,-9-6-1 15,0 3-187-15,5-15-38 0,12 1-7 0</inkml:trace>
  <inkml:trace contextRef="#ctx0" brushRef="#br0" timeOffset="4457.9363">24742 4204 2242 0,'21'0'100'0,"-12"0"20"0,-9 0-96 0,0 0-24 16,8 12 0-16,1-12 0 0,3 0 146 0,-3 0 25 0,-9 0 5 0,8 0 0 15,9 0-89-15,0-12-19 0,-1 9-3 0,1-9-1 16,4 1-51-16,0-4-13 0,8 4 0 0,-3-7 0 15,-10-1 0-15,5 0 0 0,0 1 0 0,0 3 0 16,-8 0 0-16,-1 4 0 0,1 3 0 0,-5 1 0 16,-3-1-48-1,-5 8-13-15,0 0-3 0,0 0 0 0,0 0 52 0,-13 4 12 0,-4-4 0 0,0 11 0 16,-4 8 0-16,0-1 0 0,-4 5 0 0,-4 7 0 16,-9 3 0-16,9 4 0 0,4 8 0 0,-5 4 0 15,-3 3 68-15,3-4 17 0,9 4 3 0,0 4 1 0,5-11-46 0,3 0-10 16,5-8-1-16,4-3-1 0,12-1-23 0,0-14-8 15,-3-1 0-15,11-3 0 0,9-4 0 16,1-7 0-16,-14-4 0 0,9-4 0 0,0-10 0 0,4-1 0 16,0 0-8-16,-4-4 8 0,-8 0 0 0,0 1 0 15,8-1 0-15,-9 1 0 0,-3-5 0 0,-1 1 0 16,-4 3 0-16,5-7 0 0,-1 15 0 0,-8-4 0 16,-4 11 0-16,4 4 0 0,0 0 0 0,-4 0-10 15,-13 19 2-15,0 0 0 0,0 3-3 0,0 8 0 16,1 7 0-16,-10 11 0 0,1-14-3 0,9 7-1 15,7-7 0-15,-3 3 0 16,-9-11-107-16,12 0-22 0,9-4-4 0,4-10-1119 0</inkml:trace>
  <inkml:trace contextRef="#ctx0" brushRef="#br0" timeOffset="5674.0623">20506 5695 345 0,'0'0'15'0,"0"0"4"0,5 7-19 0,-5-7 0 0,4 8 0 0,0-1 0 16,4 1 222-16,-3-1 41 0,-5-7 8 0,8 8 1 16,0 3-168-16,1-4-35 0,-5-3-6 0,4 0-2 15,-3 3-6-15,3 1-2 0,-4-1 0 0,-4-7 0 16,0 0-18-16,0 0-4 0,0 8-1 0,0-8 0 0,0 0 28 15,4 11 6-15,-4 0 0 0,0-11 1 16,0 0 48-16,0 0 10 0,0 0 1 0,0 0 1 0,0 0-5 0,0 0-2 16,0 0 0-16,-8-4 0 0,0 1-43 0,8 3-9 15,-5-8-2-15,-3-3 0 0,4 0-38 0,-5-4-8 16,5-8-2-16,0 1 0 0,-4-4-16 0,3-4 0 16,-3-7 8-16,4-4-8 0,0-4 0 0,-1-3 0 15,1-1 0-15,0-7 0 0,4 4-11 0,0 0-2 16,-4 0-1-16,4 7 0 0,0 0-6 0,4 8-2 15,-4 11 0-15,0-4 0 0,0 12 8 0,0 10 2 16,-4-3 0-16,4 11 0 0,0 0 12 0,-9 11 0 16,-3 8-10-16,-5 0 10 0,0 14 0 0,-8 8 0 15,4 4-9-15,-4-4 9 0,0 0 0 0,4-4 0 16,0 0 0-16,4-11 0 0,9 0 0 0,-1-3 0 16,1-8 0-16,4 0 0 0,4-15-13 0,0 0-3 0,0 0 0 0,0 0 0 31,0 0-169-31,0-12-35 0,8-6-6 0</inkml:trace>
  <inkml:trace contextRef="#ctx0" brushRef="#br0" timeOffset="5808.0558">20502 5028 691 0,'0'0'61'0,"0"0"-49"0,0 0-12 0,0 0 0 0,0 0 383 0,0 15 73 0,0 4 16 0,-4-8 2 16,8 4-244-16,-4-1-49 0,9 1-9 0,-5 0-3 16,8 0-98-16,1 0-20 0,4-7-4 0,4 3-1 15,0 0-37-15,4 0-9 0,8 4 0 0,1-11 0 16,8 3-115-16,0-3-25 0</inkml:trace>
  <inkml:trace contextRef="#ctx0" brushRef="#br0" timeOffset="21928.5481">20636 2442 1213 0,'0'0'53'0,"0"0"12"0,0 0-52 0,0 0-13 16,0 0 0-16,0 0 0 0,0 0 100 0,0 0 16 16,0 0 4-16,0 0 1 0,0 0-12 0,0 0-2 15,9-8-1-15,-1 4 0 0,-8 4-31 0,4-7-7 16,-4 7 0-16,9 0-1 0,-1-7-4 0,-8 7-1 16,0 0 0-16,0 0 0 0,9 0-6 0,-9 0-2 15,0 0 0-15,8 7 0 0,0-7-17 0,-3 7-3 16,-1 5-1-16,0-5 0 0,-4 4-13 0,4-3-2 15,-8 3-1-15,0 8 0 0,0-8-5 0,-1 4-2 16,1 3 0-16,-4 1 0 0,-1 0-10 0,1-12 10 16,-5 8-10-16,5 0 10 0,0-11-10 0,-1 3 12 15,-3 0-12-15,-1-7 12 0,1 0-12 0,-1 0 12 16,0 0-12-16,1 0 12 0,-1-11-12 0,5 4 0 16,-1-4 0-16,1 3 8 0,0-7-8 0,3 4 0 0,1 0 0 15,4-4 0-15,0 4 0 0,9-8-9 0,-9 1 9 16,8 3 0-16,5-4-11 0,-1 4 11 0,-3 8-10 0,7-8 10 15,-3 4-8-15,0-1 8 0,-1 5 0 0,5 7-9 16,0 0 9-16,-5 0 0 0,1 0 0 0,4 7-8 16,-5-7 8-16,-3 8 0 0,3 3 0 0,1 8-8 15,-9-8-1-15,0 7 0 0,0-3 0 0,-4 4 0 16,-4 0 50-16,-4 3 11 0,-1-3 1 0,-3 3 1 16,-1 0-24-16,1-3-5 0,-5-4-1 0,0 4 0 15,0-8-12-15,1 0-2 0,-1 4-1 0,0-11 0 0,-4-1-9 16,8 1 0-16,-3-4 9 0,3 7-9 0,5-7 0 15,-5 0 0-15,5-7 0 0,3 3 0 0,1 1 0 0,4 3 0 16,-4-12 0-16,4 1 0 0,0-4-13 0,4 4 2 16,0-8 1-16,9 1 0 0,-5-8-2 0,1 3-1 15,3 5 0-15,1 3 0 0,0-4 4 0,-1 1 1 16,1 3 0-16,-5 3 0 0,5 9 8 0,-13 3 0 16,8 0 0-16,-8 0-8 0,0 0 8 0,13 3 0 15,-5 9 0-15,0 3 0 0,1 3 11 0,-1 1 1 16,-8-4 0-16,4 7 0 0,-4 4 2 0,-4-3 1 15,4-1 0-15,-4-3 0 0,0-1-6 0,-5 1-1 16,1-8 0-16,0 4 0 0,-1-4 0 0,1-7-8 16,4 0 12-16,-5 7-4 0,-3-11-8 0,3 0 10 15,1-11-10-15,-5 11 10 0,1 0-10 0,3-8 0 16,1 1 0-16,0-1 8 0,-1-3-8 0,5 0 0 16,0-8 0-16,0 4 0 0,4-3 0 0,0-5 0 0,0 1 0 15,0 0 0-15,4 3-10 0,4 0 10 0,1 1 0 0,-1-1-9 16,0 12 9-16,1-5-8 0,-1 5 8 0,1-1-8 15,-1 5 8-15,0 3 0 0,1 3 0 0,3 5-8 16,-3-8 8-16,3 4 0 0,-3 11 10 16,-1-8-10-16,5 4 9 0,-9 0-9 0,0 4 8 15,0-4-8-15,0 4 9 0,-4-3-9 0,-4-1 10 0,4 0-10 16,-8-4 12-16,4 5-3 0,-5-5-1 0,1 4 0 16,0-3-8-16,-5-1 8 0,0 1-8 0,5 3 8 15,-5-4-19-15,-3-7-4 0,3 0-1 0,0 4 0 16,1 0-122-16,3-4-25 0,-3-8-5 0</inkml:trace>
  <inkml:trace contextRef="#ctx0" brushRef="#br0" timeOffset="23519.6778">22742 5013 460 0,'0'0'41'0,"0"0"-33"0,0 0-8 0,0 0 0 0,0 0 229 0,0 0 44 15,0 0 9-15,0 0 2 0,0 0-122 0,0 0-24 16,0 0-5-16,0 0-1 0,0 0-24 0,0 0-4 15,0 0-2-15,0 0 0 0,0 0-55 0,0 0-11 16,0 0-3-16,0 0 0 0,0 0-14 0,0 0-3 16,0 0-1-16,4 11 0 0,-4 0-7 0,0 1-8 15,0 3 11-15,-4-8-11 0,0 4 14 0,-5 0-4 16,5-7-1-16,-4 7 0 0,-1 0 0 0,-3-3 0 16,-1-4 0-16,5-1 0 0,-5-3 0 0,5 0 0 15,-5 0 0-15,5-3 0 0,-1-1 3 0,1 0 0 16,4 0 0-16,-4-3 0 0,3-4 0 0,1 0 0 15,4-4 0-15,4 4 0 0,-4-8-12 0,9-11 0 0,-5 8 9 0,8-4-9 16,1 3 0-16,0 5 0 0,-1-1 0 0,1 4 0 16,4 0-10-16,-1 4-6 0,-3 4-2 15,4 7 0-15,-9 0 35 0,5 0 7 0,-1 7 2 0,1 4 0 16,-1 4 10-16,-7 4 1 0,3 3 1 0,-8 4 0 16,-4 0-30-16,-5 4-8 0,1 0 0 15,0-4 0-15,-5 0 48 0,0 0 8 0,1-4 1 16,-5 1 1-16,0-5-31 0,5-3-7 0,-5 4 0 0,0-8-1 15,5-3-6-15,-1-5-1 0,0-3 0 0,1 0 0 0,4 0-12 16,3-3 9-16,-3-5-9 0,0-3 8 16,-1 0-8-16,9 3 0 0,-4-10 0 0,4-1 0 0,0 0-10 15,0-3-1-15,4-4 0 0,0 4 0 0,5 3-3 0,-1 0-1 16,1 1 0-16,3 3 0 0,1 0 15 0,-1 0-9 16,-3 4 9-16,3 7-8 0,-3 0 8 15,3 4 0-15,-12 0 0 0,9 4 0 0,-1 4 0 0,5 3 0 16,-5 0 0-16,0 4 0 0,1-4 0 0,-5 4 0 15,0 0 0-15,4 4 0 0,-12-1 0 0,4-3 0 16,4 0 0-16,-4 0 0 0,-4-4 29 0,0 4 2 16,0-4 0-16,0 0 0 0,-5 0 1 0,5-7 1 15,-4 0 0-15,4 3 0 0,-9-7-43 0,5 0-9 16,-1 0-1-16,1-7-1 0,-5 3 21 0,1-3 0 16,3-1 0-16,1-3 0 0,-5 0-17 0,5-8 4 15,4 4 1-15,0-3 0 0,-1-1-8 0,5 1 0 0,-4-1-1 16,4 4 0-16,4 0 11 0,-4 0 10 15,5 0-13-15,3 8 5 0,-4-4 8 0,-4 11 0 0,8-8 0 0,-8 8-8 16,0 0 8-16,13-4 0 0,-5 4 0 0,5 4 0 16,0-4 0-16,-9 4 0 0,4 0 0 0,1 3 0 15,-1 4 0-15,0-3 0 16,-3 3 0-16,-1 0 0 0,-4 0 12 0,-4 0 5 0,-1 4 1 16,-3 0 0-16,4 0-29 0,-5-4-5 0,1 4-2 0,-5 0 0 15,1-7 43-15,3 3 9 0,1-4 2 0,0 8 0 16,-5-15-28-16,5 8-8 0,4-8 0 0,-5 0 0 15,1 3 0-15,4-3-12 0,4 0 1 0,-5-7 1 16,1 3-10-16,0-7-1 0,4 0-1 0,0-4 0 0,0-4 1 16,0 1 0-16,4-5 0 0,-4 8 0 0,4 0 7 15,1 4 2-15,-1 0 0 0,-4 11 0 16,0-7-15-16,0 7-2 0,0 0-1 0,0 0 0 16,0 0-178-16,8 7-35 0</inkml:trace>
  <inkml:trace contextRef="#ctx0" brushRef="#br0" timeOffset="49455.7776">18196 10644 1166 0,'0'0'52'0,"0"0"10"0,0 0-50 0,0 0-12 16,8 7 0-16,-4-3 0 0,4 4 164 0,-3-5 29 0,3 1 7 0,-4 0 0 16,0 0-44-16,-4-4-8 0,0 0-3 0,9 3 0 15,-9-3-63-15,8 4-13 0,-8-4-2 0,9 0-1 16,-1 4-2-16,-8-4 0 0,0 0 0 0,0 0 0 16,0 0 0-16,0 0 0 0,0 0 0 0,0 0 0 15,0 0-51-15,0 0-13 0,4 3 0 0,-8 5 0 0,-4-4 0 0,-1-1 0 16,1 1 0-16,-5-4 0 0,1 0 0 0,-5 4 0 15,-4-4 0-15,-4 4 0 0,0-4 26 0,-5 0 2 16,1 0 1-16,0 0 0 0,-9 0-29 0,0-4 8 16,-4 4-8-16,-4 0 0 0,0-4 0 0,8 0 0 15,-4 1 0-15,4-1 0 0,-4-4-9 0,5-3 9 16,-1 4-13-16,0-1 5 0,5-3-2 0,-5 4 0 16,4-4 0-16,-3-1 0 0,3 1 2 0,-4 0 0 15,1 0 0-15,-5 3 0 0,-5-3 8 0,10 4-13 16,7-1 5-16,1 1 8 0,0 3-11 0,-5 0 11 15,-4 1-8-15,5 3 8 0,3 3 0 0,5-3-10 16,0 4 10-16,0 0 0 0,4-4-10 0,4 4 10 16,0-4-8-16,5 3 8 0,3 1 0 0,1-4 0 15,4 0 0-15,4 0 0 0,0 0 0 0,0 0 9 16,0 0-1-16,0 0-8 16,0 0 0-16,0 0 0 0,4 11 0 0,4 0 0 0,-3 1 8 0,-1 2-8 0,-4 5 0 15,4 3 0-15,0 5 9 0,-4 6-1 16,0 12-8-16,0 7 12 0,0 4-12 0,0 7 0 0,0-3 0 0,-4 26 0 15,0-12 14-15,0 4 3 0,-1 4 1 0,1 0 0 16,0-3-29-16,0-9-5 0,-5-3-2 0,5 1 0 16,0-9 31-16,0-3 7 0,4 0 0 0,-4 0 1 15,0-4-21-15,4 0 8 0,0-7-8 0,0 0 0 16,0-8 0-16,0-7 0 0,0 0 0 0,4-8 0 16,-4-3 0-16,4-5 0 0,-4-2 0 0,0-12 0 15,8 11-14-15,1-7-7 0,-1 3-2 0,5-7 0 16,-1 0 35-16,1 0 8 0,8-4 0 0,4 1 1 15,4-9-33-15,1 9-8 0,-1-9 0 0,9 1-1 16,-5 0 21-16,9 0 0 0,-4 0 0 0,4 3 0 0,0 1 0 0,8-1 0 16,1 1 0-16,-5 3 0 0,0 0 0 0,0 8 0 15,0 0 0-15,4 0 0 0,5-1 20 0,-9 5 9 16,0-1 2-16,-4 1 0 0,0-1-31 0,0 4 0 16,-4-7 0-16,-5 7 0 0,1-7 11 15,-5 0-11-15,-4-1 12 0,1 1-12 0,-1-4 0 0,-4 0 0 16,0-7 0-16,-5 3 0 15,5 0 12-15,-4-3-4 0,4 3 0 0,-4-3-8 0,0-5 12 0,-5 9-12 16,5-5 12-16,-4 1-12 0,3-1 10 0,-7 1-10 16,3-4 8-16,-3 3-8 0,-1-7 13 15,-4 4-2-15,-4 0-1 0,0-4 0 0,0 0-10 0,0-3 0 16,0-8 0-16,-4 3 0 0,4-3 0 0,-4 0 0 16,-4-4 0-16,3-3 0 0,-7-1 0 0,8-7 0 0,-9-4 0 15,5-7 0-15,-1-7 0 0,-3-5 0 0,-1-10 0 0,5 3 0 31,-5 8-23-31,5 10-6 0,4 1-2 0,-1 0 0 16,1 4-58-16,0 3-12 0,0 4-3 0,4 7-790 0,-4 12-158 0</inkml:trace>
  <inkml:trace contextRef="#ctx0" brushRef="#br0" timeOffset="50262.0597">19236 9112 1828 0,'0'0'81'0,"0"0"17"0,0 0-78 0,0 0-20 16,0 0 0-16,0 0 0 0,0 0 186 0,0 0 34 16,0 0 6-16,8 4 2 0,0 4-80 0,1 3-16 15,-1-4-4-15,5 4 0 0,-5 1-102 0,5 2-26 16,4 1 0-16,3 4 0 0,-3 0 56 0,13 3 7 0,-1 0 1 0,9 1 0 15,-5-1-64-15,5-3-26 0,0-1 2 0,0 5 0 16,-1-8 24-16,1 3 0 0,0 1 0 0,-9-4 0 16,-12-4-8-16,4-4 0 0,-4 5 0 0,-1-5 0 31,1-3-145-31,-4-1-29 0,-5 1-6 16,1-8-1058-16</inkml:trace>
  <inkml:trace contextRef="#ctx0" brushRef="#br0" timeOffset="50448.0633">19840 8941 1209 0,'-9'-15'53'0,"9"11"12"0,-4 4-52 0,0 0-13 16,0 0 0-16,4 0 0 16,0 0 374-16,4 8 72 0,0-1 14 0,-4 8 4 0,-4 4-294 0,-5 7-58 15,5 7-12-15,-13 1-3 0,-8 3-53 0,0 15-10 16,4 1-2-16,0-1-1 16,0 4-31-16,0-4-10 0,0 4 0 0,5-4 0 0,3-4 10 0,5 1-12 15,-1-12 12-15,5 0-12 16,8-11-80-16,0-7-16 0,1 0-3 0,3-4-794 15,0-4-159-15</inkml:trace>
  <inkml:trace contextRef="#ctx0" brushRef="#br0" timeOffset="50623.0619">20028 9403 2617 0,'-4'19'116'0,"4"-12"24"0,0 1-112 0,0 6-28 16,4 1 0-16,1 4 0 0,-10 0 124 0,5 3 19 0,0 8 4 0,5 0 1 15,-1-8-77-15,-4 0-15 16,0-3-4-16,-4 3 0 0,-1-3-40 0,5 0-12 0,-4-1 0 0,8 1 0 16,-4 0 8-16,5-1-8 0,-1 1 8 0,0-4-1000 15,4-4-199-15</inkml:trace>
  <inkml:trace contextRef="#ctx0" brushRef="#br0" timeOffset="51033.9809">20364 9187 2649 0,'-9'0'58'0,"5"0"12"0,-4 0 2 0,8 4 4 0,-4-1-61 0,4-3-15 0,0 0 0 0,0 0 0 16,16 4 105-16,1 0 19 0,0 0 3 0,4-1 1 15,-4 1-103-15,0-4-25 0,-5 0 0 0,5 0 0 16,8-4 0-16,-4 1 0 0,4-1 0 0,0-4 0 16,1 5-45-16,3-5-15 15,0 1-2-15,-4-4-822 0,1-1-164 0</inkml:trace>
  <inkml:trace contextRef="#ctx0" brushRef="#br0" timeOffset="51190.9915">20406 9515 1612 0,'-21'22'72'0,"21"-22"14"0,0 0-69 0,0 0-17 16,0 0 0-16,0 0 0 0,12 4 286 0,5 0 54 16,0-4 10-16,4 0 2 0,0-4-236 0,4-7-47 15,-8-4-9-15,8 0-3 0,0 0-45 0,5-4-12 16,3-3 0-16,5-4 0 15,4-4-195-15,-4 0-44 0</inkml:trace>
  <inkml:trace contextRef="#ctx0" brushRef="#br0" timeOffset="51617.6338">21215 8762 2386 0,'0'0'106'0,"0"0"22"0,0 0-103 16,0 0-25-16,0 0 0 0,0 0 0 0,0 0 146 0,4 15 24 16,-4-4 5-16,0 8 1 0,-4 7-70 0,4 4-14 15,0 11-2-15,-4 3-1 0,0 5-69 0,0-1-20 16,-9-3 9-16,5 3-9 0,4-3 0 15,-1-4 0-15,10 0 0 0,-1-4 8 16,4-3-57-16,0-4-11 0,5-8-3 0,-5 4 0 16,5-3-83-16,-5-5-17 0,5-3-3 0,-5 0-661 15,5-8-132-15</inkml:trace>
  <inkml:trace contextRef="#ctx0" brushRef="#br0" timeOffset="51806.6309">21194 8520 864 0,'-8'7'76'0,"-5"-3"-60"16,1 3-16-16,3-3 0 0,1 4 420 0,8-1 82 0,8 4 16 0,1 0 3 15,-1-3-335-15,1-1-67 0,-1 1-14 16,9-1-2-16,-1 1-83 0,10-1-20 0,-1-7 0 0,0 0 0 16,0 0 20-16,9-4 0 0,-1 1 0 0,9-1 0 15,-8-3-32-15,3 3-6 0,1-4-2 0,0 1 0 16,0-4-63-16,-5 0-13 0,1-1-2 0</inkml:trace>
  <inkml:trace contextRef="#ctx0" brushRef="#br0" timeOffset="52011.6989">21245 9165 1785 0,'-5'3'159'15,"5"5"-127"-15,0-1-32 0,0-7 0 0,9 11 249 0,-1-3 44 16,5-4 9-16,-1-1 2 0,1-3-141 0,8 0-28 15,4 0-6-15,9-3-1 0,3-1-89 0,10-4-19 16,-1-3-3-16,4 4-1 0,-4-8-4 0,4 4 0 16,-8-1-1-16,0-2 0 0,-4 2-11 0,0-3 0 15,-5 4 0-15,5 0 0 16,-9 0-73-16,5 0-20 0,-9-4-4 0,5 7-1335 0</inkml:trace>
  <inkml:trace contextRef="#ctx0" brushRef="#br0" timeOffset="53628.4659">13259 13379 288 0,'0'0'12'0,"0"0"4"15,0 0-16-15,0 0 0 0,0 0 0 0,0 0 0 0,13-3 249 0,-13 3 47 16,0 0 10-16,0 0 2 0,12-8-173 0,1 1-35 16,-13 7-6-16,0 0-2 0,8-4 38 0,-8 4 7 15,0 0 2-15,0 0 0 16,0 0-35-16,0 0-6 0,0 0-2 0,0 0 0 0,0 0 0 0,0 0 0 15,0 0 0-15,0-4 0 0,-4 1-19 0,-4-1-4 16,-5 4-1-16,5-4 0 0,-5 0-25 0,0 4-6 16,-3-3-1-16,-9-1 0 0,-1 0-24 0,-3 4-4 15,-5-4-2-15,1 1 0 0,-1-1-10 0,1-3 0 16,-9 3 0-16,4-4 8 0,-4 1-8 0,-4-1 0 16,0-3 0-16,0-4 0 0,12 4-10 0,-4-4 10 15,-8 0-13-15,0 0 5 0,13 1-2 0,-5-1 0 16,-4-4 0-16,0 4 0 0,0 0 10 0,9 4-10 15,3 0 10-15,-3 3-10 0,-5 1 10 0,4 3 0 16,9 4 0-16,-4-3-8 0,-1 6 8 0,5-3 0 16,0 8 0-16,13-1 0 0,12-7 0 0,-5 11 0 0,-11 1 12 0,7 6-4 15,22 4-8-15,-1 8 11 0,-7 8-11 0,-1 3 12 16,4 7-12-16,5 4 12 0,-1 0-12 0,1 8 12 16,-5-4-4-16,5 4 0 15,-1-5 0-15,5 9 0 0,-8-5-8 0,-1 1 8 0,0 3-8 0,-3 1 8 16,-10-8-8-16,5 0 0 0,5-8 0 0,-1 4 8 15,-4-3-8-15,-9-5 0 0,-3-3 9 0,3 0-9 16,9 0 0-16,-8-3 9 0,-5-5-9 0,5 1 0 16,0-8 8-16,3-4-8 0,1 0 0 0,0-7 0 15,-4-3 0-15,3-5 0 0,5-7 0 0,0 0 0 16,0 7-11-16,0-7 11 0,9 8-12 0,8-4 12 16,4-4-12-16,0 0 4 0,-5 0 8 0,1 0-13 0,12 0 13 0,-8 3 0 15,-4-3 0-15,13 4 0 0,3-4 0 16,1 4 0-16,-5-4 0 0,-4 4 0 0,0-1 0 0,13 1 0 15,12 0 0-15,-3-1 0 0,-14 1 0 0,1 0 0 16,12 0 0-16,-4 3 0 0,0-3 0 0,4-4 0 16,-4 4 0-16,4-4 0 15,0-4 0-15,4 0 0 0,5-3 0 0,-5-1 0 16,-8 1 0-16,-4-4 0 0,4 3 0 0,-4-7 0 0,-9 4 0 0,0-4 0 16,-8-4 0-16,0 5 0 0,-4-5 0 0,-4 0 0 15,-5-7 8-15,-4 4-8 0,0-8 0 0,-4-4 8 16,-4 1-8-16,0-12 0 0,-4-3 8 0,3-4-8 15,1-8 0-15,-4-7 0 0,4-4 0 0,-5 0-9 16,5 0 1-16,0 1 0 16,4 3-19-16,0 7-3 0,-4 4-1 0,4 4 0 15,0 3-11-15,4 8-2 0,-4 12-1 0,4 6 0 16,0 8-87-16,-4 4-18 0,0 0-3 0,0 11-1063 0</inkml:trace>
  <inkml:trace contextRef="#ctx0" brushRef="#br0" timeOffset="54433.9485">19814 10640 2062 0,'0'0'92'0,"0"0"18"0,0 0-88 0,0 0-22 16,0 0 0-16,0 0 0 0,0 0 158 0,0 0 27 15,13 4 6-15,0 0 1 0,-5-1-64 0,-4 9-13 16,0-5-3-16,1 4 0 0,11 0-51 0,5 8-10 16,-4 0-3-16,8 11 0 0,-8 3-17 0,8-3-4 15,-4 3-1-15,9-3 0 0,-1 4-16 0,4-4-10 16,1-4 12-16,-9-4-12 0,-4-3 8 0,4-1-8 0,0-3 0 16,5 4 0-16,-1-4 0 0,-4 0-16 0,-4-4 4 0,0 4 0 31,-4-8-97-31,-4 1-19 0,-1-1-4 0,-3 1-797 15,-9-8-159-15</inkml:trace>
  <inkml:trace contextRef="#ctx0" brushRef="#br0" timeOffset="54616.9431">20297 10569 748 0,'-13'-3'33'0,"9"3"7"0,-4 0-32 0,8 0-8 0,0 0 0 0,0 0 0 15,16 7 500-15,-7 4 97 0,-13 4 20 0,-5 4 4 0,-3 3-426 0,-1 12-86 16,-4 3-17-16,0 8-3 15,-8 0-58-15,9 3-12 0,-10 4-3 0,10 4 0 0,-5-8-16 0,4 5 0 16,0-5 0-16,0-3 0 16,9-8-95-16,-1 4-16 0,9-11-3 0,0 3-1 15,0-6-177-15,9-5-36 0</inkml:trace>
  <inkml:trace contextRef="#ctx0" brushRef="#br0" timeOffset="55017.0486">20574 10834 1670 0,'-21'22'74'0,"12"-14"15"0,1-1-71 0,-1 1-18 15,1-1 0-15,4 1 0 0,0-5 302 0,-1 1 57 16,5-4 11-16,0 0 2 0,0 0-260 0,0 0-52 16,0 0-10-16,0 0-2 0,0 0-36 0,13 0-12 0,8 0 9 0,-4 0-9 15,0-7 0-15,-1 7 0 0,-3 0 0 0,0 3 0 16,3 1 0-16,-3-4 0 0,-5 0 0 0,-8 0 0 15,9 4 0-15,-9-4-11 0,0 0 11 0,0 15-8 16,-5 3 8-16,-3 1 0 0,0 0 0 0,-5 3 0 16,1-3 0-16,-1 3 8 0,-4-3-8 0,9-1 0 15,-5 1 0-15,5-4 8 0,-1-4-8 0,5 4 0 16,0-8 15-16,4 5-2 0,0-5 0 0,4 0 0 16,-4-7 12-16,9 12 3 0,3-5 0 0,1 1 0 15,-1-1-37-15,1-3-7 0,4 3-2 0,-5 1 0 0,5-5 18 16,-4 5 9-16,-1-4-1 0,1 3 0 15,-5 0-8-15,1 1 12 0,-1-1-12 0,-4 1 12 0,-4 3-1 16,0-4 0-16,-4 5 0 0,-4-1 0 0,-1-4-1 0,1 8 0 16,-5-4 0-16,-4 4 0 0,5-7-21 15,-5-1-4-15,0 4-1 0,1-3 0 16,3-8-127-16,0 0-25 0,-3-4-6 0,3 0-1 16,0-7-111-16,1 0-22 0</inkml:trace>
  <inkml:trace contextRef="#ctx0" brushRef="#br0" timeOffset="55239.3896">21060 10454 2016 0,'-8'26'89'0,"-1"-19"19"0,9-7-87 0,0 12-21 16,9-1 0-16,-5 0 0 0,-4-11 299 0,0 0 55 15,-4 7 11-15,8 1 3 0,4-4-277 0,1-1-55 0,-1 1-12 0,5-4-1 16,3 0-12-16,-3-4-3 0,0 1 0 0,3-1 0 15,5-4-8-15,4-3 0 0,1 0 0 0,-1 4 0 16,0-8 0-16,4 4 0 16,-4-4-14-16,5 4 5 0,-5-1-91 15,-4 5-19-15,0-1-3 0,-8 5-818 0,-5 3-164 0</inkml:trace>
  <inkml:trace contextRef="#ctx0" brushRef="#br0" timeOffset="55407.3885">21060 10793 1497 0,'-21'15'133'16,"-4"0"-106"-16,0 0-27 0,16 0 0 0,14 0 355 0,-5-4 65 15,0 0 14-15,0-4 2 16,0-7-276-16,4 8-55 0,4-4-11 0,9-1-2 0,4-6-59 0,4-1-11 16,4-7-2-16,5 0-1 0,-5-8-8 0,5-7-2 15,8 0 0-15,4-4 0 16,-4 0-9-16,4 0 0 0,0 0 0 0,5 1 8 16,-1-1-47-16,-4 4-9 0,0-4-3 0,-4 4 0 15,0 0-155-15,-4 0-31 0</inkml:trace>
  <inkml:trace contextRef="#ctx0" brushRef="#br0" timeOffset="55620.5219">21714 9984 806 0,'-25'19'72'0,"25"-19"-58"16,-17 7-14-16,17-7 0 0,0 0 477 0,0 0 93 16,9 8 18-16,-9-4 4 0,0-4-387 0,0 0-77 15,12 3-16-15,9 1-4 0,-4-4-55 0,4 0-11 16,0 0-2-16,8-4-1 0,1-3-23 0,-5-1-4 0,0-3 0 0,4-4-1 15,13-3 5-15,0 3 0 0,-4-4 1 0,8 1 0 16,5-5-25-16,-5 8-6 0,4 0-1 0,-8 1 0 31,-4-1-49-31,-5 0-9 0,-3 0-3 0,-5 4 0 0,-4 3-147 16,-4-3-29-16</inkml:trace>
  <inkml:trace contextRef="#ctx0" brushRef="#br0" timeOffset="55796.5352">22209 9925 1209 0,'-37'11'53'15,"24"-4"12"-15,-4-3-52 0,5 4-13 0,3-1 0 0,9-7 0 16,0 0 437-16,0 11 85 0,0 0 17 0,4 4 3 16,-4 0-361-16,5 0-72 15,-1 4-14-15,0 3-3 0,-4 0-36 0,0 12-8 0,0 3 0 0,0 8-1 0,0-4-47 0,4 15 0 16,0-8 0-16,5 1 0 0,-5-8 0 0,4 0 0 16,5-4 0-16,-5 0 0 15,-4-3-31-15,5 3-9 0,-1-3-1 0,5 3-1 16,-5 0-185-16,5-7-37 0</inkml:trace>
  <inkml:trace contextRef="#ctx0" brushRef="#br0" timeOffset="57668.0429">8440 12809 633 0,'0'15'56'0,"0"-15"-44"16,0 0-12-16,0 11 0 0,0-11 245 0,0 8 47 16,0-8 10-16,0 11 2 0,0-11-115 0,0 7-22 15,0-7-5-15,0 0-1 0,0 8-55 0,0-8-11 16,0 0-3-16,0 0 0 0,0 7-29 0,0-7-7 0,0 0 0 15,0 0-1-15,-13 11-13 0,5-7-2 0,8-4-1 0,-8 4 0 16,-1 0-6-16,-3-1-1 0,-5 1 0 0,4 0 0 16,-8-4-6-16,0 4-2 15,0-8 0-15,-4 4 0 0,-4 0-12 0,0 0-4 16,-5-4 0-16,0 0 0 0,-3-3-8 0,-1 3 0 0,0 0 0 16,-4-7 0-16,0 4 0 0,9-1 0 0,-1-3 0 0,-4 4 0 15,-3-4-17-15,-1 3 4 0,-5-3 1 0,1 3 0 16,4-3 3-16,-21 4 1 0,13 3 0 0,-9 0 0 15,18 1 8-15,-6 3-8 0,5 3 8 0,9 1-8 16,-1 0 8-16,5 0 16 0,4-1-4 0,0 1-1 0,8 3-1 16,0 1 0-16,4-4 0 0,9 3 0 15,4-7 2-15,0 0 1 0,0 0 0 0,0 0 0 16,-8 8-1-16,8-8 0 0,0 0 0 0,-4 11 0 0,4 0-3 0,-4 0-1 16,-9-3 0-16,5 6 0 0,8 5 2 0,0 11 0 15,0 3 0-15,0 16 0 0,8 3-10 0,-8 8-9 16,4 10 9-16,0 1-13 0,1 0 13 0,-1-4 0 15,-4 0 0-15,4-3 0 0,4-5 0 16,-4 1 0-16,-4-4 0 0,5 7 0 0,-1-3 0 16,4-1 0-16,-8-3 0 0,4 0 0 0,1 0 0 0,-1-4 0 15,-4 0 0-15,-4-3 0 0,-1-1 0 0,1 1 0 16,0 3 8-16,-4-4-8 0,3 1 0 0,1-4 0 16,4-4 0-16,-8-4 0 0,0-4-9 0,3-7 1 15,1-3 0-15,4-5 0 0,0 1 0 0,0-11 0 16,0-5 0-16,0-3 0 0,4 8-4 0,-4-8-1 15,0 0 0-15,9-4 0 0,3 4 5 0,-3-4 8 0,3-3-13 16,1 3 5-16,4-3 8 0,4-1 0 16,0 1 0-16,4 3 0 0,8-3-23 0,1 3 1 0,4 0 0 0,12 4 0 15,4 0 22-15,9 4 0 0,4-4 0 0,5 0 0 16,-1 0 12-16,0 0 8 0,1 0 0 16,12-4 1-16,4 0-21 0,-5-3 0 0,-7-1 0 0,-5-3 8 15,-4 4-8-15,-12-4 0 0,-1-4 0 0,-7 0 0 16,-5-4 0-16,-5 1 8 0,-3-9-8 0,-5-2 0 15,-4-5 12-15,-4 1-1 0,-4-8-1 0,-9-8 0 16,-3-3-10-16,-1-11 8 0,4-8-8 0,1-7 8 16,-9-4-8-16,0-8 0 0,-9 1 0 0,1-16 0 15,-5 5 0-15,1-1 0 0,-1-3 0 0,-4-4 0 16,1 18 0-16,-1 5 0 0,-4-1 0 0,0 15-11 16,0 11-19-16,4 12-4 15,-4 11-1-15,4 7 0 0,-4 15 35 0,0 4 0 0,5 11 0 0,3 7-1389 16</inkml:trace>
  <inkml:trace contextRef="#ctx0" brushRef="#br0" timeOffset="58383.5424">20167 11956 115 0,'0'0'0'0,"-4"7"10"0,-1 1-10 0,5-1 0 0,0-7 0 0,5 8 0 16,3-5 583-16,-4 5 114 0,-4 3 23 0,4 0 5 15,-4 4-495-15,5 0-99 0,-1 7-20 0,4 4-4 16,0 4-66-16,1 4-13 0,3-4-2 0,5 7-1 15,8-4-15-15,1 1-10 0,3-4 12 0,4-4-12 16,5-4 0-16,0-3 0 0,0-4 0 0,-1-4 0 16,-3 0 0-16,0-3 0 0,3-5 0 0,-7 5-12 15,3-8-55-15,-3 0-10 0,-1-4-3 16,0-3-820-16,-4-1-164 0</inkml:trace>
  <inkml:trace contextRef="#ctx0" brushRef="#br0" timeOffset="58570.5416">20729 11829 2826 0,'-17'11'125'0,"13"-7"26"0,4-4-121 0,-4 4-30 15,4 7 0-15,-5 0 0 0,-7 4 120 0,-5 7 19 16,0 4 3-16,5 12 1 0,-9 3-115 0,8 3-28 16,-4 5 0-16,5 3 0 0,-1-4 0 0,5 1 0 15,-1-4 0-15,1-1 0 0,0-6 0 0,8-5 0 16,-5-3 0-16,10-4 0 15,-1-4-112-15,0-7-28 0,0 0-5 0,5-4-1193 0</inkml:trace>
  <inkml:trace contextRef="#ctx0" brushRef="#br0" timeOffset="58830.5376">21027 12168 2433 0,'-9'11'108'0,"9"-11"22"0,0 12-104 0,0-5-26 0,0 0 0 0,0 8 0 15,0-3 121-15,4 2 19 0,5 5 4 0,-5-4 1 16,-12 0-72-16,-1 0-14 0,5 3-3 0,0-3-1 16,4 4-35-16,-4 0-6 0,-1-4-2 0,1-1 0 15,4 5-12-15,4-8 0 0,1 4 0 0,3-4 0 16,0-3 0-16,5 3-8 0,-5-4 8 0,5 1-13 0,-1-1-3 16,1-3-1-16,4 0 0 0,0 0 0 15,-5-4-1-15,5 0 0 0,0-4 0 0,0 0 0 0,-1 0 9 16,1 1 9-16,0-5-13 0,0 1 5 15,-1-1-65-15,5-3-13 0,-4-4-2 0,4 4-1 16,-4-4-121-16,0 0-24 0</inkml:trace>
  <inkml:trace contextRef="#ctx0" brushRef="#br0" timeOffset="58998.5432">21257 12060 1497 0,'0'0'133'0,"0"0"-106"16,0 8-27-16,-4-1 0 0,0-3 310 0,0 11 57 15,4 3 11-15,0 8 2 0,-13 0-250 0,5 8-50 16,-1 3-11-16,1 8-1 0,4 0-34 0,-1-1-6 16,1-3-2-16,4 0 0 15,4-3-71-15,1-5-15 0,3-7-2 0,5 0-1 16,3-7-174-16,1-8-35 0</inkml:trace>
  <inkml:trace contextRef="#ctx0" brushRef="#br0" timeOffset="59230.5942">21823 11803 2016 0,'-33'37'89'0,"24"-26"19"0,-3 1-87 0,3-5-21 0,-3 4 0 0,4-3 0 16,3-1 229-16,5-7 42 0,0 0 8 0,0 0 1 15,0 0-188-15,0 0-37 0,9 0-8 0,7-4-2 16,-3 1-35-16,8-1-10 0,0-3 0 0,0-5 0 0,0 5-14 0,4-4-7 15,4 0-2-15,5-4 0 0,-5 3 23 0,1 1 0 16,3 0 0-16,1 0 0 16,-5 0-168-16,-8 3-28 0,-12 5-7 0,3-1-975 15</inkml:trace>
  <inkml:trace contextRef="#ctx0" brushRef="#br0" timeOffset="59386.4144">21853 12205 691 0,'-13'19'61'0,"5"-4"-49"16,-1 0-12-16,5 4 0 0,0-8 471 0,4-4 91 15,0 1 18-15,0-8 4 0,4 11-387 0,-4-11-77 16,9 0-16-16,3 0-4 0,5 0-65 0,0-11-14 16,8-4-2-16,0-4-1 0,4-7-18 0,9-8 0 15,12 1 0-15,-3-4 0 16,-1-4-134-16,0 0-30 0,4 0-7 0,9 0-1089 0</inkml:trace>
  <inkml:trace contextRef="#ctx0" brushRef="#br0" timeOffset="59815.2122">22390 11509 1267 0,'-17'0'56'0,"13"0"12"0,-9 3-55 0,5 1-13 16,3 0 0-16,5-4 0 0,0 0 396 0,0 0 77 16,0 0 15-16,0 0 4 0,0 0-327 0,13-8-65 15,0-3-12-15,8 4-4 0,0-4-53 0,4-4-11 16,0-4-3-16,13 0 0 0,4-3-3 0,4 3-1 16,4-7 0-16,0 8 0 0,1-1-13 0,-5 0 0 0,-4 1 8 0,4 3-8 15,-8 4 0-15,-5-1-13 0,1 5 2 0,-9 0 1 31,-4 3-106-31,-4 0-22 0,-1 4-4 0,-7 4-786 0,-9-4-156 0</inkml:trace>
  <inkml:trace contextRef="#ctx0" brushRef="#br0" timeOffset="59997.2206">22826 11497 1728 0,'-30'23'76'0,"22"-16"16"16,0 1-73-16,8-8-19 0,0 0 0 0,0 0 0 15,0 0 360-15,0 0 69 0,-13 7 14 0,9 1 2 16,4-8-303-16,-4 14-61 0,4 1-12 0,0 4-2 15,8 3-42-15,-4 12-8 0,0-1-1 0,1 8-1 0,-1 4-15 0,4 0 0 16,1 3 0-16,-1 1 0 0,0-4 0 0,1-1 0 16,-1-3-12-16,1 0 12 15,3-4-87-15,1 1-10 0,-5-8-3 0,5 3-908 16,3-11-181-16</inkml:trace>
  <inkml:trace contextRef="#ctx0" brushRef="#br0" timeOffset="66990.4989">20532 13405 1119 0,'0'0'49'0,"0"0"11"0,0 0-48 0,0 0-12 0,0 0 0 0,0 0 0 0,0 0 210 0,0 0 39 16,0 0 8-16,0 0 2 0,0 0-67 0,0 0-12 15,12 15-4-15,1-3 0 0,-5 2-66 0,1 1-14 16,3 0-2-16,-3 4-1 0,3 0-25 0,-3-1-6 16,7 1-1-16,5-1 0 0,0 9-14 0,4-5-3 15,1 0-1-15,7 1 0 0,1-1-20 0,3-3-4 16,-3-1-1-16,0 1 0 0,3-1-18 0,-3-3 0 15,4-3 8-15,-5-1-8 0,-4-4 0 0,1 1 0 16,-5-1 0-16,-4-3 0 16,-4 0-45-16,-5-4-10 0,1 0-1 0,-5 0-1 15,-8 0-135-15,0 0-28 0,0 0-4 0</inkml:trace>
  <inkml:trace contextRef="#ctx0" brushRef="#br0" timeOffset="67219.4918">21014 13290 1670 0,'0'0'148'0,"-8"0"-118"0,-1 0-30 0,1 4 0 16,-1-1 275-16,1 1 49 0,-5 4 9 0,1 3 3 15,3 4-218-15,-3 7-43 0,3 0-9 0,1 8-2 16,-4 11-3-16,-9 0-1 0,4 8 0 0,-4-1 0 16,4-3-44-16,0 3-16 0,5-3 9 0,-5 3-9 15,4-3 0-15,1-4 0 0,8 0 0 0,-1-4 0 16,1-7-40-16,0-7-9 0,4-5-3 0,4 1 0 31,-4-4-120-31,4-4-25 0,5-7-5 0</inkml:trace>
  <inkml:trace contextRef="#ctx0" brushRef="#br0" timeOffset="68071.5719">21341 13730 928 0,'0'0'41'0,"0"0"9"0,0 0-40 0,0 0-10 16,0 0 0-16,0 0 0 0,0 0 124 0,0 0 22 15,0 0 5-15,0 0 1 0,0 0-28 0,0 0-4 0,0 0-2 0,0 0 0 16,0 0-4-16,0 0-1 15,0 0 0-15,0 0 0 0,8-8-5 0,-8 8-2 0,0 0 0 0,9 0 0 16,-1-4-42-16,1 1-9 0,-1-1-2 0,5 4 0 16,-5-4 27-16,0 4 6 0,5 0 1 0,-5 4 0 15,-8-4-48-15,9 4-10 0,3-4-1 16,-3 7-1-16,3-3-15 0,1 3-2 0,-1-3-1 0,-3 4 0 16,3-1-9-16,-3 0 10 0,8 5-10 0,-9-5 10 15,0 4-10-15,-3-3 8 0,-1 7-8 0,-4-4 8 16,-4 4 0-16,-1 0 0 0,1 3 0 0,0-3 0 15,-4 4 3-15,-5-1 0 0,0-3 0 0,-3 4 0 16,3-4-11-16,-4 0 10 0,5 0-10 0,-1 0 10 16,1 0-30-16,-1-1-7 0,5-2-1 15,-1 3 0-15,5-8 53 0,4 4 11 0,0-11 1 0,0 0 1 16,0 0-26-16,4 11-12 0,-4-11 10 0,9 8-10 0,3-1 0 0,1-3 0 16,-1 0 0-16,5-1 0 0,4-3 23 0,-4-3-2 15,-5-1 0-15,5 0 0 16,0-3-69-16,0-4-13 15,8-8-3-15,0 4-956 0,4-7-190 0</inkml:trace>
  <inkml:trace contextRef="#ctx0" brushRef="#br0" timeOffset="68468.7192">22046 13454 2692 0,'0'0'120'0,"-5"7"24"0,5-7-116 0,0 0-28 15,0 0 0-15,0 12 0 0,9-5 99 0,-1 0 13 16,-8-7 4-16,13 4 0 0,-5-8-93 0,5 1-23 15,4-5 0-15,-1-3 0 16,-3 0-47-16,8-4-13 0,4 0-4 0,9-4-819 16,-1-3-164-16</inkml:trace>
  <inkml:trace contextRef="#ctx0" brushRef="#br0" timeOffset="68629.7046">22188 13707 748 0,'-16'19'67'0,"-1"-4"-54"15,0 0-13-15,4 0 0 0,9-4 479 0,4 0 93 0,0-11 18 16,0 0 4-16,13 4-418 0,4-1-84 16,4-3-17-16,4-3-3 0,0-5-48 0,0-3-10 0,0 0-2 15,13-8 0 1,0-3-50-16,4-8-10 0,4 0-3 0,0-11-1316 0</inkml:trace>
  <inkml:trace contextRef="#ctx0" brushRef="#br0" timeOffset="69068.6635">22734 13078 1843 0,'-9'7'164'0,"5"0"-132"0,4-7-32 0,0 0 0 16,0 0 129-16,0 0 19 0,0 0 4 0,0 0 1 15,0 0-65-15,13 4-14 16,7 0-2-16,1-4-1 0,5 0 0 0,3 0 0 0,5-4 0 0,7 0 0 16,6-3-37-16,-1 0-7 0,0-1-2 0,4-3 0 15,-4-4-13-15,0 0-4 0,1 0 0 16,3-3 0-16,-8-1-53 15,-4-3-11-15,-13 3-3 0,4-3-801 0,-8 3-161 0</inkml:trace>
  <inkml:trace contextRef="#ctx0" brushRef="#br0" timeOffset="69228.6674">23056 13145 1382 0,'-29'18'123'0,"17"-10"-99"0,-5 3-24 0,8-4 0 0,5 4 309 0,0-3 57 16,0 3 11-16,8-3 3 0,9 6-236 0,-5 9-48 15,0 14-8-15,1 4-3 0,-5 4-46 0,0 7-10 16,9 0-1-16,-5 4-1 16,9 0-75-16,-5-4-16 0,1 0-2 0</inkml:trace>
  <inkml:trace contextRef="#ctx0" brushRef="#br0" timeOffset="84893.1107">8402 8125 403 0,'0'0'36'0,"0"0"-36"16,0 0 0-16,0 0 0 0,0 0 159 0,0 0 25 16,0 0 4-16,0 0 2 0,0 0-40 0,0 0-8 15,0 0-2-15,-4-8 0 0,0 5-53 0,4 3-11 16,-4-4-3-16,4 4 0 0,0 0-35 0,0 0-7 15,0 0-2-15,0 0 0 0,0 0 32 0,0 0 7 0,0 0 0 0,0 0 1 16,0 0 19-16,0 0 4 0,0 0 1 0,0 0 0 16,0 0-4-16,0 0-1 0,0 0 0 0,-9 0 0 15,1 0-22-15,4 4-5 0,-9-1-1 0,5 1 0 16,-1 0-20-16,-3 0-4 0,-1-4 0 0,1 0-1 16,-1 3-15-16,-4 1-4 0,5-4 0 0,-9 0 0 15,0 0-8-15,0 0-8 0,-9 0 9 0,1 0-9 16,0-4 20-16,-5 1-1 0,-4 3-1 0,-4-4 0 15,-4-4-30-15,0 5-7 0,-4-1-1 0,-5 4 0 16,-8-4 8-16,1 4 0 0,-1-4 1 0,-4 4 0 16,-1-3-17-16,6 3-4 0,-6 0-1 0,-3 0 0 0,4 0 45 15,0 0 8-15,0-4 3 0,-5 0 0 16,10-3-37-16,7-1-7 0,-8 5-2 16,13-5 0-16,-9 1 37 0,17 3 7 0,-8-7 2 0,8 7 0 0,-4 0-23 0,4-3 0 15,0 3 0-15,8-3 0 0,-12 3 9 0,4 0-9 16,9 1 12-16,-1-1-12 0,17 0 35 0,-8 0 0 15,0 4 0-15,4-3 0 0,0 3-48 0,13 0-10 16,-5 0-1-16,5 0-1 0,-1-4 25 0,9 4 0 16,0 0 0-16,0 0-8 15,0 0-24-15,17 7-5 0,-4 8-1 0,3 0 0 0,10 0 53 0,3 7 10 16,0 5 3-16,1 10 0 16,-1 4-45-16,-4 4-9 0,5 7-2 0,-1 11 0 15,-16 4 74-15,8 8 14 0,-5-5 4 0,5 9 0 16,-8 3-72-16,-5 7-15 0,1 1-2 0,3 10-1 0,-12-10 42 0,4 3 8 15,1 4 1-15,-5 7 1 0,4-3-35 0,0-1-7 16,0-3-2-16,-4 8 0 0,9-12 18 0,-5 0 0 16,0 4 0-16,0 3 0 0,0-6 0 0,1-5 0 0,3 4 0 0,-4 4 0 15,4-8 0-15,-8 1 0 0,5 3 0 0,-1 8 0 16,0-12 0-16,-4 1 0 0,0-1 0 0,0 15 0 16,0-7 0-16,0-4 8 0,-4-3-8 0,4 10 0 15,-4-10 9-15,-1 3-9 0,5-3 8 0,-8 3-8 16,4-8 12-16,-4-6-2 0,3-5-1 0,1 1 0 15,-4-4-9-15,4-1-16 0,4 1 4 0,0 0 1 16,-9-8 11-16,5 1 0 0,4-5 0 0,0 5 0 16,0-8 0-16,0 3 0 0,4 1 0 0,5 3 0 0,-9 0 0 15,4 1 0-15,-4-5 0 0,4 5 0 0,-4-8 0 16,0-4 14-16,0-4-2 0,0 1 0 0,0-4-12 0,-4-1-16 16,4-3 3-16,0 0 1 0,-4-4 12 0,4 1 16 15,0-1-3-15,-9-7-1 0,9 3-12 0,-4-7 0 16,0-7 0-16,4 3 0 0,0-3 0 0,-4-4 0 15,4 0 0-15,0 0 0 0,-5-4 0 16,5 0 0-16,-4-3 0 0,4 3 0 0,0-4 0 16,0 1 0-16,0-8 0 0,0 0 0 0,0 0-9 0,0 7-5 15,0 1-1-15,0-8 0 0,0 11 24 0,0-11 5 16,0 7 1-16,0 1 0 0,0-1-15 0,0 1-18 16,0-1 4-16,0 1 1 0,0 3 13 0,0 4 0 15,0 0 0-15,0-1-9 0,0-2 19 0,0 2 4 16,0 5 1-16,0 0 0 0,0-1-25 0,0 1-5 15,0 0-1-15,0 3 0 0,-8 0 16 0,8-3 0 0,0 0 0 16,0-1 0-16,0 1 0 0,0-4 0 0,0 0 0 0,0-4 0 16,0 0 8-16,8-3 7 0,-8-1 1 0,4 0 1 15,-4-7-31-15,9 8-6 0,-1-4-2 16,5 3 0-16,-5-7 35 0,9 8 7 0,-5-8 2 0,9 0 0 16,0 3-38-1,9-3-8-15,-1 0-2 0,-8 0 0 0,0 0 42 0,8-3 8 0,5-1 1 0,4-4 1 16,4 1-26-16,0 3 0 0,4-3 0 0,8-1 0 15,-12 1 0-15,4 3-20 0,5 0 3 0,3 1 1 16,-3 3 25-16,3-4 6 0,1 4 1 0,-1 4 0 16,9-4-16-16,-4 3-13 0,-1 1 2 15,-3 0 1-15,4 3 10 0,-17-3 0 0,4 3 0 0,0-3 0 16,0 0 0-16,-4 3 0 0,-4-3 0 0,-1 0 8 0,-7 0-8 16,-1-1 0-16,1 5 0 0,-9-5 8 0,8 1-8 0,0 4 9 15,-4-1-9-15,5 1 10 0,-9-5-2 0,8 5-8 16,-12-5 12-16,4 1-4 0,-4 0-8 0,-1 0 0 15,1-4 0-15,-4 3 0 0,-1-6 0 0,1 3 0 16,-13 0 8-16,13 0-8 0,-5-4 0 0,4 4 0 16,-12 0 0-16,13-4 0 0,-13 4 0 0,4-4 0 15,-4 4 8-15,4-7-8 0,5 3 0 0,-9 4-16 16,4-7 4-16,4-1 1 0,-8 8 11 0,5-11 16 16,-1 0-4-16,-4-4-1 0,4-4-11 0,-8 1-16 15,0-8 4-15,4-12 1 0,-5-3 11 0,1-11 0 16,0-7 0-16,0-16 0 0,0-7 0 0,-1-7 0 15,1-8 0-15,0-15 0 0,4 8 0 0,-8-4 11 0,8-4-3 16,8-7 0-16,-8 10-8 0,0 1-12 0,4 0 2 16,5-7 1-16,-1 3 9 0,-4 4 0 0,5 0 0 0,-1-15-8 15,0 0 8-15,-3-4 0 16,-5-3 0-16,4-19 0 0,-4 7 0 0,-4-3-8 0,4-4 8 0,-5-23 0 16,-3 16-22-16,4-5 1 0,0-2 0 0,-9-28 0 15,5 16-13 1,3-4-2-16,-3-3-1 0,8-23 0 0,0 30-15 0,0 7-2 15,4 0-1-15,5-7 0 0,-1 30 26 0,-4 11 5 0,5 18 0 0,-1 4 1 16,0 23 23-16,1 7-11 0,-5 11 11 16,4 11-8-16,-3 5 0 0,-1 10 0 0,0 11 0 0,0 8 0 15,-8 8-4-15,4-1-1 0,4 4 0 0,-4 4 0 16,0 3-36-16,0 1-7 0,9-4-2 0,-1 3 0 16,4 1-132-16,-3-1-26 0</inkml:trace>
  <inkml:trace contextRef="#ctx0" brushRef="#br0" timeOffset="107710.6055">7668 8430 403 0,'0'0'36'0,"0"0"-36"0,-12-7 0 0,-1 3 0 16,5 0 219-16,-1 1 37 0,1-1 7 0,-5 0 1 15,-3-7-120-15,3 4-24 0,-4 3-4 0,1 0-2 16,-1 0-55-16,-4 4-11 0,4 0-3 0,-4 12 0 15,8-5-3-15,-8 4-1 0,1 8 0 0,-10 7 0 16,-3 0 4-16,3 8 1 0,-3 3 0 0,-1 4 0 16,5 4 19-16,4 11 4 0,-5 3 1 0,1 12 0 15,8 7 7-15,8 0 2 0,5 1 0 0,0 3 0 16,16-4-13-16,-4 0-2 0,13-7-1 0,4 0 0 0,8-12-27 16,1-6-6-16,12-9-1 0,-1-6 0 0,10-9 28 0,3-6 6 15,13-8 1-15,-4-8 0 0,4-7-64 0,5-4-10 16,-18-10-3-16,18-9-1 0,-1-3 22 0,-4-4 5 15,-4-7 1-15,0-8 0 0,0-3-14 0,-5-1 0 16,1 1 0-16,-13-4 0 0,-8-4 11 0,-4 0-1 16,-9-7 0-16,0-8 0 0,-8 0-10 0,-9-4 0 15,-4 1 0-15,-8-4 0 0,-4 3 0 0,-9-3-14 16,-4-4 3-16,-13 0 1 16,-3 4-43-16,-5 3-9 15,0 12-2-15,-9 3 0 0,1 12 52 0,-4 14 12 0,-5 8 0 0,-4 15 0 0,0 11 0 16,-4 15 0-16,-4 15 0 0,-1 11 0 0,9 15 0 0,5 7-14 15,-1 11 2-15,4 8 1 0,5-3 11 0,12-1 12 16,9 4-2-16,12-4-927 16,13-7-186-16</inkml:trace>
  <inkml:trace contextRef="#ctx0" brushRef="#br0" timeOffset="108867.0714">17852 10916 345 0,'0'0'15'0,"0"0"4"0,0 0-19 0,0 0 0 15,4-7 0-15,-4 7 0 0,0 0 106 0,0 0 18 16,0 0 3-16,0-8 1 0,0-3-42 0,0 11-8 16,0 0-2-16,0 0 0 0,0 0 29 0,-4-7 6 15,-5 3 1-15,-3 0 0 0,3-3 24 0,1 7 4 0,-5 0 2 16,-4 0 0-16,1 3-19 0,3-3-4 0,5 0-1 16,-5 0 0-16,-4-3-43 0,1-1-9 0,-1 0-2 0,-4 4 0 15,0 4-15-15,0-4-3 0,4 0-1 0,0 0 0 16,1 0-26-16,-1 0-6 0,-4-4-1 0,4 8 0 15,4-4 0-15,-7 7-1 0,-1 1 0 0,0 7 0 16,0 0-3-16,0 3 0 0,-9 5 0 0,1 3 0 16,0 3 1-16,-1 5 0 0,-3 7 0 0,3 7 0 15,9 1 5-15,-4-1 1 0,0 8 0 0,8 0 0 16,0 4 21-16,9-1 4 0,0 1 0 0,12 3 1 16,4-10-5-16,9-1-2 0,4-4 0 15,4-3 0-15,9-4-14 0,-1-4-2 0,1-7-1 0,8 0 0 16,-9-8-1-16,9-7 0 0,0 0 0 0,0-4 0 0,4-3-16 15,5-8 0-15,-1-4 0 0,4-4 0 0,-3-3 0 0,3-4-20 16,1-3 2-16,-5-5 1 0,-4 1 29 0,-4-4 7 16,0-4 1-16,4 4 0 0,-8-8-32 0,4 1-7 15,-8-1-1-15,7-10 0 0,-3 3 35 0,-13-8 6 16,-4-3 2-16,-4-4 0 0,0 4-23 16,-5-4-10-16,-12 0 1 0,-4-3 0 0,8 6-6 15,-8-3-1-15,-12-3 0 0,-5 3 0 0,-9 0-7 0,1 4-1 16,-5 3-1-16,-3-3 0 15,-5 11-3-15,-5 4 0 0,-3 3 0 0,-9 8 0 16,-3 11-36-16,-1 8-7 0,0 14-1 0,0 8-1 0,4 11 73 0,5 8 8 16,-1 7 4-16,0 15 2 0,14 4-22 0,-1 7-5 15,0-4-1-15,8 11-846 16,5-6-168-16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39:22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15012 4186 979 0,'0'0'87'0,"0"0"-70"0,0 0-17 0,0 0 0 16,0 0 299-16,-8 3 56 0,4 5 11 0,-9-1 2 0,-4 5-178 0,-4 6-36 15,-4-7-7-15,-8 15-2 0,-9-3-54 0,-9 7-11 16,-7 7-3-16,-14 11 0 16,-3 5-24-16,-1-1-5 0,-3 0 0 0,-9 11-1 0,8-18-8 0,-4 3-2 15,4 1 0-15,-4 3 0 0,9-15 7 0,8 8 0 16,8-8 1-16,9-7 0 16,-1 0-63-16,18-4-13 0,-1-4-2 0,9 1-1 15,4-8-90-15,4-8-19 0,5 0-3 0,3-7-1240 16</inkml:trace>
  <inkml:trace contextRef="#ctx0" brushRef="#br0" timeOffset="265.0091">13905 4242 1267 0,'0'0'112'0,"0"0"-89"16,-13 3-23-16,5 5 0 0,8-8 363 0,-13 7 68 15,5 4 13-15,-9 1 4 0,0-1-256 0,-8 7-52 0,0 9-9 0,0 6-3 16,-4-3-102-16,-5 7-26 0,5 4 0 0,-5 11 0 15,5 0 0-15,-5 4 0 0,1 0 0 0,-5 4 0 16,9-4 28-16,-5-4 0 0,0 8 0 0,5-12 0 31,8 4-45-31,9-14-9 0,-1 2-2 0,13-2 0 16,8-8 43-16,5-1 8 0,8 1 1 0,0-4 1 0,4-3-25 0,4-1 0 0,5-3 0 0,4-1 0 16,8-10-22-16,4-8 0 0,13-4 0 0,4-7 0 15,0 0 22-15,0-15 0 0,5 3 0 0,7-14-994 16,-3-8-194-16</inkml:trace>
  <inkml:trace contextRef="#ctx0" brushRef="#br0" timeOffset="571.382">15830 3839 518 0,'0'0'46'0,"4"-11"-37"15,5 7-9-15,-1 1 0 0,0-9 334 0,1 5 65 16,-1 7 13-16,-4-11 2 0,5 7-190 0,-9 4-37 0,0 0-8 16,0 0-2-16,0 0-38 0,0 0-8 0,0 0-2 0,0 15 0 15,0 7-80-15,0 12-16 0,-4 7-3 0,-5 11-1 16,-3 11-11-16,-1 1-2 0,-4-5-1 0,0 8 0 15,5-7-15-15,-1 3 11 0,5 1-11 0,-9-5 10 16,5-10-18-16,-1-1-4 0,5-11-1 0,-1 1 0 16,1-12-122-1,4-4-24-15,4-3-5 0,-5-4-697 0,1-8-140 0</inkml:trace>
  <inkml:trace contextRef="#ctx0" brushRef="#br0" timeOffset="825.7963">15750 3940 1728 0,'0'-41'76'0,"0"26"16"0,0 0-73 0,-4 4-19 0,4 0 0 0,0 11 0 0,4-8 204 16,-4 8 38-16,0 0 7 0,0 0 2 0,5 8-101 0,-1 10-20 16,8 12-4-16,1 15-1 15,4 14-51-15,4 1-10 0,4 7-3 0,4 4 0 0,1 3-24 0,-1-10-5 16,-4-1 0-16,4-3-1 0,-3-8-20 0,-1-11-11 16,-4 0 12-16,4-4-12 0,0-14 0 0,0-5 0 15,-4-3 0-15,0-7 0 0,9-8 0 0,-5-4 0 16,0 0 0-16,0-15 0 0,0-10 8 0,0-5-8 15,0-7 0-15,-4-4 0 16,-8 1-18-16,0-12-7 0,-5 0-2 0,-4-7 0 0,-4-8 36 0,4 0 7 16,5 4 2-16,-5-4 0 15,-4 11-131-15,0 12-27 0,0 3-4 0,0 19-1224 0</inkml:trace>
  <inkml:trace contextRef="#ctx0" brushRef="#br0" timeOffset="1082.8013">16795 3996 2880 0,'0'0'128'0,"0"0"25"0,0 0-122 0,0 0-31 0,0 0 0 0,0 0 0 15,-5 0 57-15,1 7 6 0,0 4 1 0,0 8 0 16,4 7 8-16,-4 0 1 0,0 11 1 0,-5 4 0 15,5 19-42-15,-4 0-8 0,-1-1-1 0,1 8-1 0,4-3-14 0,-5-8-8 16,9-4 10-16,-4-4-10 16,4-7-33-16,4-7-13 0,0-1-2 0,1-3-1 15,-1-8-105-15,0-7-21 0,0 4-4 0,5-19-1106 16</inkml:trace>
  <inkml:trace contextRef="#ctx0" brushRef="#br0" timeOffset="1339.8818">16690 3701 2617 0,'0'0'57'0,"-9"0"12"0,1 0 3 0,0 0 2 0,8 0-59 0,0 0-15 16,-5 0 0-16,5 0 0 0,0 0 112 0,0 0 20 15,0 0 4-15,13 0 1 0,0 0-109 0,8 0-28 16,0 4 0-16,0 0 0 0,4-1 0 0,4 5 0 16,0 3 0-16,9 0 0 0,-8 0 0 0,3 8 0 15,5 3 0-15,-9 5 0 0,-12-5 0 0,4 11 0 16,-4-6 0-16,-9 10 0 0,5 0 0 0,-13 0 0 0,-5 1 0 15,-7 6 0-15,4-6 56 0,-5-5 7 0,-4 4 1 16,-8 1 0-16,-4-9-52 0,-5 1-12 0,1-4 0 0,-5 0 0 16,4-3-48-1,1-5-13-15,-1-3-3 0,5 0 0 16,-1-7-51-16,5-5-10 0,4-3-3 0,0-3-1126 0</inkml:trace>
  <inkml:trace contextRef="#ctx0" brushRef="#br0" timeOffset="1525.8734">17185 4394 1382 0,'4'15'123'0,"-4"-11"-99"15,4 4-24-15,5 3 0 16,-5-4 389-16,4 1 73 0,0-1 14 0,1 1 4 0,3-5-333 0,1 5-67 16,0-8-12-16,3 0-4 0,1 0-51 0,0-8-13 15,4 5 0-15,4-9 0 16,0 5-48-16,5-4-13 0,-1-4-3 0,13 0-1356 15</inkml:trace>
  <inkml:trace contextRef="#ctx0" brushRef="#br0" timeOffset="1916.7611">18506 4216 518 0,'-9'0'46'0,"9"0"-37"0,0 0-9 0,0 0 0 16,0 0 252-16,0 0 48 0,5-12 9 0,-5 12 3 15,0 0-77-15,0 0-15 0,0 0-4 0,0 0 0 16,0 0-70-16,0 0-14 0,0-7-4 0,-5 7 0 16,-3-11-35-16,-4 7-7 0,-1 0-2 0,-8 1 0 0,0 6-31 0,-4 1-6 15,-5 3-2-15,1 1 0 0,-9 3-22 0,5 4-5 16,-5 7-1-16,0 4 0 0,9-3-17 0,-5 7 0 16,9-1 8-16,4 9-8 0,0-1 0 0,9 8 0 15,8-8 0-15,-1 0 0 16,14 0-56-1,3 1-4-15,5-5-2 0,8-3 0 0,5-11-68 16,7-1-14-16,5-6-2 0,-4 2-1 0,-4-6-109 0,3-4-23 0</inkml:trace>
  <inkml:trace contextRef="#ctx0" brushRef="#br0" timeOffset="2761.7566">18728 4435 1382 0,'-21'15'61'0,"9"-3"13"0,-1-1-59 0,0 0-15 16,1 4 0-16,-1 0 0 0,-3 7 320 0,3-3 60 0,5-1 13 15,-1 5 3-15,1-1-241 0,8-3-48 0,-4-1-10 0,8-3-1 16,4 0-71-16,1-11-13 0,-1 3-4 0,5-3 0 16,3 0-8-16,1-8 0 0,0 0 0 0,4-7 0 15,0-4 0-15,4 0-12 0,0-3 4 0,0 3 8 32,-4-4-50-32,4-3-2 0,-4 3-1 0,0-3 0 0,-8-1-9 0,0 5-2 0,-1-1 0 0,-8 4 0 15,0 0 34-15,-4 4 6 0,-4 4 2 0,4 7 0 16,-8-4 22-16,-5 0 12 0,5 4-2 0,8 0 0 15,-13 4 11-15,5 0 3 0,8-4 0 0,-4 7 0 16,-5 1-4-16,9-8-1 0,0 0 0 0,0 0 0 16,5 3-11-16,3 5-8 0,9-8 9 0,4 0-9 15,0-4 0-15,0 0 8 0,0 1-8 0,4-1 0 0,0-4 0 0,0 5 9 16,0-5-9-16,0 5 8 0,1-5-8 0,-10 4 0 16,5 4 0-16,-8 0 0 0,0 0 0 15,-13 0 0-15,12 0 0 0,-12 0 0 16,0 0-46-16,0 0-14 0,0 0-4 0,0 0 0 0,8 4 52 0,-8-4 12 15,0 0 0-15,0 0 0 0,9 11 0 0,-1-3 0 16,-8-8 0-16,4 11 0 0,-4-11 0 16,0 0 0-16,9 7 0 0,-1 1 0 0,-8-8 0 15,13 4 0-15,-13-4 0 0,12 3 0 0,1 5 0 0,0-8 0 16,3 0 0-16,-3-8 0 0,4 5 0 0,-5-1 0 16,5 0 0-16,0 0 0 0,0-3 0 0,4 3 0 15,-5-3 0-15,5 3 0 16,-4 0-105-16,0-3-19 0,0 3-3 0,-1 0-1 15,-3 4 49-15,-5-7 10 0,5 3 1 0,-9 4 1 0,-4 0 54 0,0 0 13 0,0 0 0 16,0 0 0-16,0 0 51 0,0 0 13 0,0 0 2 0,4 11 1 16,5-3 49-16,-5-1 9 0,4 1 3 0,1 7 0 15,-1 0-20-15,5 3-4 0,-1 1-1 0,-3 11 0 16,-1-8-51-16,5 4-9 0,-5 8-3 0,5 3 0 16,-1-7-22-16,5 7-5 0,-4 0-1 0,3 0 0 15,-3 1-12-15,-1-5 9 0,-3 5-9 0,-1-5 8 31,1 1-31-31,-1-5-6 0,-4 1-2 0,0-11 0 0,-4 0 55 16,0-1 10-16,0-10 2 0,0-8 1 0,0 0-37 0,0 0-21 0,0 0 2 0,-4-8 1 16,-4-7-9-16,4-7-1 0,-9-4-1 0,5-4 0 15,3-7-20-15,1-4-4 0,-4-11-1 16,4-1 0-16,-5-10-8 0,5 0-2 0,0-1 0 0,4-3 0 16,4 11 0-16,-4 8 0 0,4-1 0 0,1 8 0 0,3 8 52 0,-4 7 12 15,0 3 0-15,5 5 0 0,-5 7 48 16,0 3 13-16,0 1 3 0,9 7 0 0,-5 0 0 0,5 0 0 15,4 7 0-15,-5-3 0 0,1 3-52 0,4 1-12 16,-5 3 0-16,5 4 0 0,-5 0 36 0,-3 0 5 16,-1 0 1-16,5 3 0 0,-9 1-30 0,-4 3-12 15,0 4 11-15,0-11-11 0,-8 11 17 0,-1-3-2 16,-8-1-1-16,1 0 0 0,-5 1-14 16,-4-1 0-16,-5 0-12 0,1-7 12 15,-1 0-51-15,5-7-3 0,4-1-1 0,5-7 0 16,-5-7-109-16,8-4-23 0,0-4-4 0,9-8-897 0</inkml:trace>
  <inkml:trace contextRef="#ctx0" brushRef="#br0" timeOffset="2974.7608">20326 3623 2869 0,'0'0'127'0,"0"0"26"0,-12 11-122 0,7 0-31 0,-3-3 0 0,4 7 0 16,-5 3 106-16,1 8 15 0,4 8 3 0,0 3 1 15,-5 8-44-15,-8 7-9 0,5 8-1 0,-5 3-1 16,0-7-56-16,5 0-14 0,-5-4 0 0,4 4 0 16,5-8 0-16,0-7 0 0,8 0 0 0,0 0 0 15,0-3-63-15,8-5-15 0,5-7-3 0,-1 0-1 16,9-3-125-16,-4-1-25 0,0-11-4 0,-1 0-2 0</inkml:trace>
  <inkml:trace contextRef="#ctx0" brushRef="#br0" timeOffset="3303.7569">20477 4301 1267 0,'0'0'112'0,"-8"4"-89"16,-1 3-23-16,5 5 0 0,4-12 287 0,-4 11 53 15,0-7 10-15,4-4 2 0,0 7-188 0,0-7-37 16,0 7-8-16,8 1-2 0,-4 3-72 0,5-11-14 16,3 0-3-16,1 0-1 0,4 0-16 0,-1 0-3 15,1-11-8-15,4 3 12 0,0-3-12 0,4 4 8 16,-4-8-8-16,0 4 0 0,0-4 0 0,0 4 0 15,-4-1 0-15,-4-6 0 0,-1 3 0 0,-3-4-13 0,-1 4 4 0,-8-7 1 16,0 0-2-16,-4 3 0 16,-5-3 0-16,1 7 0 0,-5 0 10 0,-3 7 0 0,-5 5-9 0,0 10 9 15,-9 4 0-15,1 8 0 0,-5 0-9 0,1 3 9 16,3 8 0-16,1 3 0 0,0 1 0 0,8-4 0 16,8-1 16-16,1 1-4 0,3 4 0 0,9-1 0 15,9-10-12-15,3-1 0 0,1-3 0 0,4-1 0 16,-1-6 0-16,9-5-8 0,1-3 8 0,7-1-10 15,-3-6-26-15,3-1-6 0,1-3-1 16,3-5 0-16,5 1-119 0,-4-7-24 0,0 3-5 16,-5-8-897-16</inkml:trace>
  <inkml:trace contextRef="#ctx0" brushRef="#br0" timeOffset="3486.3229">20817 3940 2962 0,'-21'0'65'0,"-4"0"14"0,4 0 2 0,4 4 3 0,0-1-68 0,5 1-16 16,7-4 0-16,5 0 0 0,0 0 60 0,0 0 9 16,0 0 2-16,13 7 0 0,4-7-56 0,8 0-15 15,4 0 0-15,5-7 0 0,8 3 0 0,0 1 0 16,4-1 0-16,4-4 0 16,0 1-65-16,-3 3-19 0,-1-11-3 0,-4 4-814 15,-5 0-163-15</inkml:trace>
  <inkml:trace contextRef="#ctx0" brushRef="#br0" timeOffset="3694.835">21161 3645 979 0,'-17'-15'43'0,"9"12"9"0,-1-1-41 0,1-3-11 0,-1 7 0 0,1-4 0 16,8 4 451-16,0 0 88 0,0 0 17 0,-4 7 4 16,0 8-383-16,-5 4-77 0,1 11-15 0,-1 7-3 15,-7 8-46-15,3 11-8 0,-8-1-3 0,4 9 0 16,5-1-17-16,-1 0-8 0,1 5 0 0,3-5 8 15,-3-7-20-15,3 3-4 0,1 1 0 0,8-11-1 16,-4 3-102-16,8-11-20 16,0 0-4-16,4-4-1 0,1 0-69 0,8-7-15 0,-1-4-2 15,5-7-464-15,0-4-93 0</inkml:trace>
  <inkml:trace contextRef="#ctx0" brushRef="#br0" timeOffset="4032.077">21182 4428 2538 0,'-30'15'112'0,"18"-8"24"0,-1 5-109 0,1-1-27 0,3 0 0 0,5-4 0 0,4-7 120 0,0 0 20 15,0 0 3-15,0 12 1 0,8-5-95 0,5-3-18 16,4-4-4-16,0 0-1 0,8-4-18 0,-4-3-8 16,12-1 0-16,-3 4 8 0,3-14-8 0,-4 7 0 15,5-8 0-15,0 4 0 16,-5-4-28-16,-4 4-7 0,-4 1-1 0,-4-5-1 15,0 4-3-15,-9 4 0 0,0-12 0 0,-8 9 0 0,-4-1 40 0,0-4 0 16,-4 8 0-16,-9-8 0 0,4 8 31 0,-8 4 7 0,5-5 2 16,-10 12 0-16,-3 0 0 0,0 12 1 0,-1-5 0 15,-3 15 0-15,-1 8-4 0,1 7-1 16,-5 4 0-16,9 15 0 0,-1 0 2 0,5 8 0 0,12-12 0 0,5 4 0 16,8-4-18-16,8-4-4 0,5 1-1 0,8-12 0 15,4 0-15-15,9-3 0 0,-1-4 0 0,13-1 0 16,-4-6-11-16,13-1 2 0,-1-7 0 0,13 0 0 15,-4-8-71 1,5 1-15-16,3-4-2 0</inkml:trace>
  <inkml:trace contextRef="#ctx0" brushRef="#br0" timeOffset="40395.1396">20158 7439 1094 0,'0'0'97'0,"0"0"-77"16,-8 0-20-16,4 4 0 16,0-4 243-16,-5 4 45 0,5-1 8 0,0-3 3 0,-5 4-147 0,-3-4-30 15,-1 0-6-15,-4-4 0 0,1 1-56 0,-1-1-12 16,-4-4-1-16,0 1-1 0,-4 3-6 0,4-3-2 15,-4-1 0-15,-5 1 0 0,-3-1-6 0,-1-3-2 16,1 4 0-16,-5-4 0 0,4 3-15 0,-8-3-3 16,5 0-1-16,-1 0 0 0,0-4-11 0,0 3 0 15,1-2 9-15,3-5-9 0,1 4 19 0,-1 0-1 16,0 0 0-16,5-3 0 0,0 6-28 0,4-2-6 0,-5-1 0 0,5 3-1 16,0 1 27-16,8 4 6 15,5 3 0-15,-5 0 1 16,8 1-9-16,1-5-8 0,0 1 12 0,-1 3-12 0,-3 0 0 0,12 4 0 0,0 0 0 0,0 0-12 15,0 0 12-15,0 0 0 0,0 0 0 16,4 11 0-16,0 4 0 0,0 8 0 0,-8 7 0 0,4 3 0 16,8 4 0-16,-3 8 0 0,3 0 0 0,0 3 0 15,-3 4 12-15,-1 1 6 0,0 6 1 0,-4 8 0 16,0-3-31-16,0-1-5 0,-4-7-2 0,4 3 0 16,-4-6 19-16,4-9 0 0,0-3 0 0,-5 0 0 15,5 4 12-15,0-4 7 0,0-4 1 0,0 1 0 16,0-5-32-16,0 8-7 0,5-7-1 0,-5-1 0 15,8-7 32-15,-8-7 5 0,4 0 2 0,-4-1 0 16,4-7-19-16,1 1 0 0,-5-12 0 0,8 7 0 16,-4 0 0-16,-4-7 0 0,13 4 0 0,-5 4 0 0,5-8 0 0,-1 3 0 15,1 1 0-15,4-4 0 0,-1 0 0 0,5 0 0 16,0-4 0-16,9 1 0 0,-1 3 0 0,9 0 10 16,0 0-10-16,3 3 8 0,-3-3 4 0,8 4 1 15,5 0 0-15,-1 3 0 0,5-3-5 0,-5 0 0 16,0-1-8-16,-4 1 12 0,0 0-4 0,1-4 0 15,-1-4-8-15,-4-3 12 0,0 3-4 0,-5-7 0 16,-7-4-8-16,-1 0 12 0,0-4-4 0,1 1 0 16,-5-1-8-16,0-7 12 0,-4 0-2 0,-4-4-1 15,0-7 0-15,-9 0 0 0,0-4 3 0,1 0 1 16,-9-4 0-16,4-11 0 0,-4-4-3 0,0-3-1 16,0-4 0-16,0 0 0 0,-4 4-9 0,4-1 0 15,0 8 0-15,-4 4 0 16,4 7-29-16,-9 4-5 0,1 8-1 0,-1-1 0 15,1 8-174-15,4 8-35 0</inkml:trace>
  <inkml:trace contextRef="#ctx0" brushRef="#br0" timeOffset="40852.1463">20636 7853 979 0,'-8'7'87'16,"-4"-3"-70"-16,-1 0-17 0,5-1 0 0,-1 1 329 0,5 0 63 15,4-4 12-15,0 0 2 0,0 0-215 0,0 0-43 16,0 0-9-16,0 0-2 0,0 0-69 0,8-8-15 15,13-3-2-15,4-4-1 0,1-7-12 0,11 3-2 16,10-7-1-16,7 0 0 0,-4-4-15 0,13 4-4 0,0-7 0 0,8 3 0 16,-3-4-8-16,-1 5-8 0,8-1 9 0,1-4-9 15,-9 4 11-15,0 1-11 0,0-1 12 0,0 0-12 32,-12 8-147-32,-5 3-36 0,-4 0-7 0,-17 8-2 0</inkml:trace>
  <inkml:trace contextRef="#ctx0" brushRef="#br0" timeOffset="51511.7092">22415 6943 172 0,'0'0'16'0,"0"0"-16"0,0 0 0 0,0 0 0 16,0 0 249-16,0 0 47 0,0 0 10 0,0 0 2 16,0 0-68-16,0 0-12 0,-9-3-4 0,1-5 0 15,4 5-48-15,-9-1-11 0,5 0-1 0,-5 0-1 16,-4 1-85-16,5-1-17 0,3 4-3 0,-3 0-1 15,-1-4-14-15,1 4-3 0,-5 4-1 0,4 0 0 16,1 7-16-16,-1 4-3 0,1 7-1 0,3 12 0 0,-3-1 1 16,-5 12 1-16,4 7 0 0,1 4 0 0,-1-4 1 15,9 0 0-15,0-3 0 0,8-5 0 0,0-6-8 16,5-1-2-16,3-7 0 0,5-4 0 0,-5 0-12 0,14-7 0 16,16-8 8-16,0 0-8 0,-1-11 0 0,-3-4 8 15,4-3-8-15,-8-1 0 0,-1-7 10 0,1-3-10 16,-5-1 10-16,1-3-10 0,-5-4 9 0,0-4-9 15,-4-4 8-15,-4-3-8 0,-5-4 0 0,1-7 0 16,-1-4-9-16,-7-4 9 16,-5-4-31-16,0 4 1 0,0 4 0 0,-5 0 0 0,-7 7 6 0,-1 8 2 15,-4 7 0-15,-4 4 0 0,0 11 22 0,-4 4-11 16,-4 7 11-16,-5 8-8 0,1 7-5 0,-1 0-1 16,-3 4 0-16,7 7 0 0,1-7 14 0,12 4-11 15,0-8 11-15,13 0-10 16,4 0-123-16,8-3-25 0,5-4-5 0,8-1-1026 0</inkml:trace>
  <inkml:trace contextRef="#ctx0" brushRef="#br0" timeOffset="51783.7109">23153 6582 288 0,'0'0'25'0,"-13"-7"-25"0,5 7 0 0,-5-4 0 16,13 4 581-16,-8 4 111 0,-5-4 23 0,13 0 4 15,-8 3-493-15,-5 1-98 0,1 3-20 0,-1 5-4 16,-4-1-52-16,5 7-11 0,-9 9-1 0,-4 2-1 16,-5 5-24-16,1 7-5 0,8 7-1 0,-8 1 0 0,4-1-9 0,4 8 0 15,4 0 0-15,0 7-11 16,9-10 11-16,3 2 0 0,5-6 0 0,5-4-8 16,7-4 8-16,-3-8 0 0,-1 1-9 0,9-5 9 0,4-2-20 15,4-5 0-15,-4-7 0 0,8 3 0 16,-4-6-31-16,5-1-5 0,-5-4-2 0,0-3 0 15,0-4-56-15,5-4-11 0,-5-3-3 0,0-4-1126 16</inkml:trace>
  <inkml:trace contextRef="#ctx0" brushRef="#br0" timeOffset="51965.7105">23379 6929 1324 0,'-21'7'118'15,"17"-3"-94"-15,-4 3-24 0,8-7 0 0,0 0 350 0,0 11 66 16,-4 1 12-16,-1 6 4 0,5 1-232 0,0 7-45 15,-4 4-10-15,0 3-1 0,4 5-76 0,0-1-16 0,-4-4-2 0,0 1-1 16,-1-1-39-16,5-7-10 0,0 1 0 0,0-1 0 31,0-8-69-31,0 1-16 0,5-4-3 0,3 3-1 16,0-6-165-16,-3-5-33 0,11 4-6 0,-16-11-2 0</inkml:trace>
  <inkml:trace contextRef="#ctx0" brushRef="#br0" timeOffset="52187.7088">23501 6701 3283 0,'0'0'72'0,"0"0"16"0,-4 4 2 0,4-4 2 0,0 11-74 0,4-3-18 0,0 3 0 0,5 4 0 0,-5 0 53 0,4 3 7 16,5 5 2-16,4-1 0 0,8 4-30 0,0 8-7 16,0-1-1-16,0 4 0 0,-4 4-11 0,0 4-2 15,-4 4-1-15,0-1 0 16,-5 0-10-16,-3-3 0 0,-5-4 0 0,0 0 8 0,0-4-8 0,-8-3 0 15,0 3-12-15,0-3 12 16,-9-1-30-16,-4-3 2 0,1-4 0 0,-10 4 0 16,1-8-101-16,0-3-20 0,-4-4-4 0,4-11-1255 0</inkml:trace>
  <inkml:trace contextRef="#ctx0" brushRef="#br0" timeOffset="52594.0862">23862 6291 1094 0,'-9'8'97'0,"1"-5"-77"0,4 5-20 0,4-1 0 15,0-7 459-15,0 0 88 0,-4 8 17 0,4 3 4 16,0-4-370-16,0 8-74 0,4 4-16 0,0 3-2 16,0 8-69-16,0-4-13 0,1 8-4 0,-5-8 0 15,4 0-9-15,0 0-3 0,-4 0 0 0,4 0 0 16,0-7-8-16,-4 3 0 0,4 1 0 0,1-5 0 31,-1-3-18-31,0-4-9 0,0-3-1 0,0-1-1 0,-4-7 7 0,9 8 2 0,-5-8 0 0,4-4 0 16,1-4 0-16,-1-3 1 0,1-7 0 0,-1-5 0 0,5-6 10 15,-5 2 9-15,5-6-13 0,8-4 5 16,-9-8 8-16,9 4 0 0,0-8 0 0,0 5 0 0,4 3 0 16,0-4 0-16,1 8 0 0,-1 11 0 15,-9 3 20-15,-3 12 0 0,4 4 0 0,-5 10 0 0,-3 5 12 16,-1 14 3-16,1 8 0 0,-5 7 0 0,0 8-9 0,-4 7-2 15,0 0 0-15,0 4 0 0,-4-4-12 0,4-7-2 16,0 0-1-16,-4-8 0 0,4 0-9 0,0-7 0 16,0-4 0-16,0 0 8 0,-5-3-18 0,10-5-4 15,-5 1-1-15,4-4 0 16,0-4-149-16,0 0-31 0</inkml:trace>
  <inkml:trace contextRef="#ctx0" brushRef="#br0" timeOffset="71787.0909">22243 7734 345 0,'0'0'31'0,"0"0"-31"15,-13 0 0-15,5 0 0 0,-5-4 356 0,13 4 64 16,0 0 14-16,0 0 2 0,-8-8-237 0,8 8-48 16,0 0-10-16,0 0-1 0,0 0-32 0,0 0-5 0,0 0-2 0,0 0 0 15,0 0-59-15,0 0-12 0,0 15-2 0,-4 4-1 16,8 3 11-16,-8 4 2 0,-5 8 1 0,1 3 0 15,-5-7-14-15,1 7-3 0,-1-7-1 0,1 0 0 16,3-4-15-16,5-7-8 0,0-1 10 0,4 1-10 16,4-4 0-16,9 0 8 0,3-4-8 0,5-4 0 15,4 1 0-15,9-1 0 0,8-3-12 0,4-4 12 16,9 0 0-16,-1-4 16 0,5-3-2 0,8 3 0 16,8-3-22-16,1-5-5 0,8 1-1 0,8-4 0 15,-8-3 14-15,4 3 0 0,4 0 0 0,9-8 0 16,-13 1 27-16,9 3 8 0,-5 5 1 0,4-1 1 0,-12-4-29 15,0 0-8-15,4-3 0 0,-4 7 0 0,-13 0 0 16,1 4 0-16,-5 0 0 0,-4 0 0 16,-17 3 0-16,0 4 0 0,-8-3 0 0,-1 3 8 0,-7 1-8 15,-9-1 9-15,0 0-9 0,-5 0 10 0,-3 1 11 0,-5-5 3 16,-8 8 0-16,0 0 0 0,9-3 16 0,-5-1 4 16,-4 4 1-16,4-11 0 0,-4-1-22 0,4-2-5 15,-4-5-1-15,5-3 0 0,-5-5-9 0,0-6-8 16,4-4 9-16,0-8-9 15,4 0-28-15,1-3-12 0,3-1-3 0,1-7 0 16,4 4-116-16,4 0-23 0,-5 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41:18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17713 6332 1958 0,'-17'8'87'0,"17"-8"17"0,-8 3-83 0,0 5-21 15,8-8 0-15,0 0 0 0,-9 4 158 0,9-4 27 16,0 0 6-16,-8 0 1 0,8 0-103 0,-9-8-20 15,5-3-4-15,-4-4-1 0,4-4 0 0,0-7 0 16,4-3 0-16,0-1 0 16,0-8-102-16,0 5-21 0,4-8-4 0,-4-4-1 0,0 1 52 0,0-1 12 15,-4 4 0-15,4 0 0 0,-5-4 16 0,5 8 5 16,-8 7 2-16,4 4 0 0,0-4-37 0,-1 8-7 16,1 7-2-16,0 0 0 0,0 0 40 0,0 8 8 15,-1 3 2-15,5 4 0 16,-12 0-43-16,3 7-9 0,1 4-2 0,-5 4 0 0,-3 8 51 0,3-1 9 0,0 8 3 15,1 0 0-15,-5-4-7 0,9 0-1 0,-5-4 0 0,5-3 0 32,4 0-68-32,-5-5-15 0,5-6-2 0,4-1-1 0,0-3-134 15,0-4-28-15,0 0-4 0,0 0-500 0,8-11-100 0</inkml:trace>
  <inkml:trace contextRef="#ctx0" brushRef="#br0" timeOffset="152.9189">17617 5621 864 0,'0'0'76'16,"0"11"-60"-16,0-11-16 0,-4 11 0 15,4 0 348-15,-5 0 68 0,5-3 12 0,-4 3 4 16,4 0-244-16,0 4-48 0,9-4-9 0,-5 0-3 0,4-3-84 0,5 3-16 16,-1-4-4-16,1 5-1 0,-5-9-23 0,5 5 0 15,4-1 0-15,8-3 0 16,4 0-155 0,0-1-35-16,-8 1-7 0</inkml:trace>
  <inkml:trace contextRef="#ctx0" brushRef="#br0" timeOffset="347.9227">17898 6254 460 0,'-21'19'20'0,"17"-8"5"0,-9 0-25 0,5 4 0 16,-1-4 0-16,5 4 0 0,-4 4 594 0,8-4 114 16,-5 3 22-16,5 1 5 0,-4 3-537 0,4 1-107 15,0-1-22-15,4 4-4 0,1-7-52 0,-1 7-13 16,4-4 0-16,1 0 0 0,-1 1 0 0,0-5 0 15,-3 1 0-15,7 0 0 16,-3-4-151-16,-5 0-33 0,4-4-6 0,1 0-1102 0</inkml:trace>
  <inkml:trace contextRef="#ctx0" brushRef="#br0" timeOffset="632.2421">18070 6254 2548 0,'0'0'113'0,"0"0"23"0,0 0-108 0,0 0-28 0,0 0 0 0,0 0 0 16,0 11 112-16,0-3 18 0,0 3 3 0,-5 0 1 16,1 0-65-16,0 0-13 0,0 1-2 0,-4 2-1 0,3 5-30 0,-3 0-7 15,-5-1 0-15,5 5-1 0,0-5 2 0,-5 1 1 16,0 0 0-16,5-1 0 0,0 1-30 0,-1 0-5 16,1-5-2-16,4-2 0 0,-1 3 19 0,1-4-10 15,0-4 10-15,4 4-8 0,0-3 8 0,0-1 0 16,0-7 0-16,4 11-8 0,-4-11 8 0,13 8 0 15,-13-8 0-15,12 4 0 0,1 3 0 0,4-7 0 16,0 4 0-16,-1-8 0 0,1 0 0 0,0 1 0 16,4-5 0-16,-4 4 0 15,8-3-40-15,0 0-13 0,0-1-3 0,5 1-876 16,3-5-175-16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42:04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3629 6787 576 0,'-12'7'25'16,"12"-7"6"-16,0 0-31 0,0 0 0 0,0 0 0 0,0 0 0 15,0 0 345-15,0 0 63 0,0 0 13 0,0 0 3 0,0 0-240 0,0 0-48 16,0 0-10-16,0 0-2 0,-9 0-40 0,9 0-9 16,0 0-2-16,-4-3 0 0,-8-1-43 0,7 0-9 15,-7-3-1-15,8-1-1 0,-9 5 13 0,1-5 4 16,-5 1 0-16,4-1 0 0,1-3-27 0,-5 4-9 15,-4-1 0-15,4 1 9 0,-4-1-9 0,0 5 0 16,4-9 0-16,1 9 0 0,-10-5 0 0,10 1 8 16,-10-1-8-16,6 1 0 0,-6 3 0 0,1 0 0 15,4-3 8-15,-4 7-8 0,-4-4 0 0,4 4 12 16,-1 4-12-16,5-4 12 0,5 4-2 0,-5-1 0 16,0 1 0-16,8 0 0 0,1 0-10 0,7-1 10 15,-7-3-10-15,3 4 10 0,9-4-10 0,0 0 0 16,0 0 0-16,-4 7 0 0,4 1 0 0,0 3 0 0,0 0 0 15,4 0 0-15,-4 8 0 0,9 0 0 0,-9-1 0 16,12 8 0-16,-12 8 0 0,0 3 0 0,9 4 0 0,-1 4 8 16,-8 3-8-16,4 5 10 0,5 2-10 0,-9 5 10 15,8 0-10-15,0-1 10 0,-8 1-10 0,13 0 10 16,-13-1-10-16,13 1 0 0,-13 3 0 0,4 8 0 16,8-4 0-16,-7 0 0 0,3 0 8 0,0 4-8 15,1-4 0-15,-5 0 0 0,4 0 0 0,5 12 0 16,-9-5 0-16,9 4 0 0,-9 1 0 0,4 3 0 15,1-12 0-15,-1 9 0 0,-8-1 8 0,4 4-8 16,5-4 0-16,-5 4 0 0,-4 0 0 0,8 0 8 16,-8 0-8-16,0 0 0 0,0 0 0 0,4 7 8 0,-4-7-8 0,5 4 0 15,-5-4 0-15,0 4 0 16,0 0 8-16,0-4-8 0,-5 0 0 16,5 7 8-16,0-7-8 0,0 0 0 0,-4-7 0 0,4 6 8 0,-8-6-8 15,8 0 0-15,-4-1 9 0,-5 4-9 0,5-11 8 0,4 4-8 16,-8-4 10-16,8 0-10 0,0-3 8 0,-5-1-8 15,5-3 0-15,-4-1 9 0,4 1-9 0,0-4 0 16,0-8 0-16,4 1 0 0,-4-1 0 0,0-7 0 16,5 0 0-16,-5 0 8 0,0-4-8 0,8 1 0 15,-8-5 0-15,0 1 0 0,0-1 0 0,0-3 0 16,0 4 8-16,-8-1-8 0,8 1 0 0,0-8 0 16,-5 4 0-16,5-4 0 0,-4 4 0 0,4-1 0 15,0-3 8-15,0 1-8 0,0-9 0 0,0 1 0 16,0-4 0-16,0 0 0 0,-8-4 17 0,8 0-1 0,0-11-1 15,0 7 0-15,0-7 1 0,0 0 0 0,0 0 0 0,0 0 0 16,0 0-7-16,0 0-1 16,0 0 0-16,0 0 0 0,0 0-8 0,0 0 0 0,0 0 9 15,0 0-9-15,0 0 0 0,0 0 0 0,0 0 0 0,0 0 0 16,0 0 0-16,8 8 0 0,-8-8 0 16,4 4 0-16,9-1 0 0,-9 5 0 0,5-8 0 0,3 4 0 15,-8-1-13-15,9 1-7 0,0 0-2 0,-5-4 0 16,5 3 44-16,-1-3 9 0,1 0 1 0,3 0 1 15,1 0-19-15,4 0-4 0,-4-3-1 0,8-1 0 16,-4 0 11-16,9 4 1 0,7-3 1 0,-3-1 0 16,-9 4-22-16,13 0-18 0,-9 0 3 0,13 0 1 15,-8 4 14-15,8-1 0 0,-1-3 0 0,1 4 0 16,-12-4 0-16,3 4 0 0,-3-4 0 16,-5 3 0-16,4-3 0 0,-4 0 0 0,-4 0 0 0,0 0 0 0,-8 0 0 0,-5 0 0 15,1-3 0-15,3 3 0 16,-12 0-75-16,0 0-21 0,0 0-5 15</inkml:trace>
  <inkml:trace contextRef="#ctx0" brushRef="#br0" timeOffset="1335.1397">962 7055 921 0,'0'0'82'0,"0"0"-66"16,0 0-16-16,0 0 0 0,-4-3 336 0,-5-5 64 16,5 4 13-16,-8-3 3 0,-1 3-210 0,-4 4-42 15,5 0-8-15,-5 0-1 0,4 4-99 0,-3 3-19 16,-10 1-4-16,1-1-1 0,8 1-22 0,-12 7-10 16,4-4 8-16,4 7-8 0,-4 5 0 0,0-1 0 15,8 8-9-15,-8 0 9 0,8-4-11 0,4 0 11 16,9 7-10-16,-4 1 10 0,4 0-9 0,4 3 9 15,4 0-8-15,4 12 8 0,5-5-8 0,-1 1 8 16,5 3-8-16,0-3 8 0,0 0 0 0,4-4 0 16,-5-4 0-16,5-3-8 0,0-8 8 0,-4 0 0 0,-4-4 0 15,3-3 0 1,-3-4-63-16,0 0-10 0,-1-4-3 0,-3-4-776 16,-1-3-156-16</inkml:trace>
  <inkml:trace contextRef="#ctx0" brushRef="#br0" timeOffset="1508.2864">379 7763 2365 0,'0'0'104'0,"0"12"23"15,-4-9-102-15,4-3-25 0,4 8 0 0,-4-8 0 16,0 0 60-16,13 3 8 0,-1-3 0 0,5-3 1 16,8-5-45-16,4 1-8 0,1-8-3 0,12 0 0 15,0-4-13-15,-9-3 0 0,9 3 0 0,0-3 0 16,0 0-52-16,0-1-17 0,0 1-3 0,-8 0-1040 15</inkml:trace>
  <inkml:trace contextRef="#ctx0" brushRef="#br0" timeOffset="2017.2709">962 7573 2678 0,'-4'8'59'0,"-9"-1"12"0,1 1 2 0,-1-1 3 0,-4 4-61 0,5 0-15 16,7-3 0-16,-3 3 0 0,4 4 99 0,4-4 17 15,0 4 3-15,0 0 1 0,4-4-70 0,9 4-14 16,-1 4-2-16,1-1-1 15,4-3-53-15,-1 0-10 0,10-4-2 0,-5 0-1 0,4-3 33 0,-9-4 0 16,10-1 0-16,-10 1 0 16,10-8-36-16,-14 1 0 0,5-1 0 0,-4-4 0 15,-1 1-29-15,-8 0-7 0,-4-5 0 0,5 1-1 16,-10 0 28-16,1-8 5 0,-8 1 2 0,3-1 0 0,1-3 38 0,-5-1 0 0,-8-3 0 16,4 0 0-16,5 4 0 0,3 3 0 0,-3 4 0 0,3 4 0 15,5 4 12-15,4 7-4 0,-8-4 0 16,8 4 0-16,0 0 0 0,0 0-8 0,0 0 12 0,0 0-4 15,0 0 29-15,8 0 6 0,5-4 1 0,4 4 0 16,-5-3-29-16,1 3-6 0,4-4-1 0,-1-4 0 16,1 1 2-16,4-1 0 0,-4 1 0 0,8-4 0 15,-8 0-2-15,0-1 0 0,-5 1 0 0,5 4 0 16,-4 3-8-16,-1 0 10 0,5 4-10 0,-13 0 10 16,9 4-10-16,-5 7 10 0,5 0-10 0,-9 8 10 0,-4 0 12 15,0-1 2-15,4 5 1 0,-4 3 0 0,0-8-1 16,0 5-1-16,0-5 0 0,0-3 0 15,0 0-23-15,-4-4 0 0,4 1 0 0,0-12 0 0,0 7-9 0,0-7 0 16,0 0 0-16,0 0 0 16,0 0-14-16,4-11-2 0,4-4-1 0,5 0 0 0,-9-7 16 0,0-1 10 15,5-3-12-15,-5 0 12 0,4-4 0 0,5 1 0 16,-9-1 0-16,9 7 9 0,-9 1 17 16,4 3 3-16,-3 4 1 0,7 1 0 0,1 2-10 15,-1 5-1-15,-3-1-1 0,12 1 0 0,-13 3-18 0,13 4 0 16,0 0 0-16,0 4 0 15,-4 3-32-15,8-3-14 0,4-4-2 0,1 4-1304 0</inkml:trace>
  <inkml:trace contextRef="#ctx0" brushRef="#br0" timeOffset="3697.5897">723 8747 633 0,'0'0'56'0,"0"0"-44"0,0 0-12 0,-4 11 0 15,4-11 317-15,0 0 62 0,0 0 12 0,0 0 2 16,0 0-194-16,0 0-39 0,0 0-8 0,0 0-2 16,0 0-68-16,0 0-14 0,0 0-2 0,0 0-1 15,4-7-34-15,4-1-7 0,5-6-2 0,-9-1 0 16,9 0-13-16,3-4-9 0,1 0 12 0,8-3-12 15,-12-4 8-15,4 0-8 0,-5 0 0 0,5 0 0 0,-4 3 0 0,-1-3 0 16,1 4-11-16,-9 0 11 16,9-5-42-16,-13 9-2 0,0-5 0 0,0 9 0 15,0 2-4-15,0 1 0 16,-13 0-1-16,9 4 0 0,-9 3 5 0,1 4 0 16,-5 4 1-16,4 3 0 0,-3 4 12 0,-5 4 3 0,4 7 0 0,4 5 0 0,-4 2 44 0,1 1 8 15,3 4 3-15,1-4 0 0,7 3 48 0,-3-7 9 16,4 0 3-16,8 0 0 0,-4-3-45 0,8-5-9 15,-3 1-1-15,7-8-1 0,1 0-19 0,3-3-4 16,1-1-8-16,4-3 12 0,0-8-12 0,4 4 0 16,0-7 0-16,5 3-10 0,-13-3 10 0,12-1-10 15,-12-3 10-15,8 4-10 0,-8-5 10 0,-5 1-13 16,5 0 5-16,0 0 8 0,-5 0-11 0,1-4 11 0,0 0-8 16,-1-4 8-16,1 4-8 0,-9-3 8 0,0-5-8 15,5 1 8-15,-5 3-22 0,8 4 1 0,-7-3 0 0,3 3 0 16,-8 0 8-16,4 4 1 0,4 0 1 0,-3 3 0 15,-5 8 11-15,0 0 0 0,0 0 0 0,0 0 0 16,0 0 0-16,0 0 16 16,0 11-4-16,8 0-1 0,-8 1 21 0,0 3 4 0,-8 3 0 0,3-3 1 15,5 0-13-15,0 0-4 0,-8 0 0 0,4-4 0 16,4 0-9-16,-8 0-3 0,8-3 0 0,0-8 0 16,0 0-8-16,0 0 0 0,0 0 0 0,0 0 0 15,0 0 0-15,0 0 0 0,0 11 0 0,0-11 0 16,0 0-17-16,0 0 1 0,0 0 0 0,0 0 0 15,12 0 1-15,-12 0 1 0,0 0 0 0,0 0 0 0,0 0 14 16,8-4-9-16,-8 4 9 0,0 0-8 16,0 0 8-16,0 0 0 0,0 0 8 0,0 0-8 0,0 0 8 0,0 0-8 15,0 0 10-15,0 0-10 0,0 0 18 0,0 0-2 16,5 4-1-16,7 0 0 0,-8 3-7 0,5 1 0 16,-5-1-8-16,4 1 12 0,-3 3-12 0,7-4-15 15,1-3 3-15,-9 0 1 0,9-1 19 16,-1-3 3-16,1-3 1 0,-5 3 0 0,5-8-12 0,-1 1 0 15,1-4 0-15,4-1 0 0,-1-3-9 0,5-3 9 16,-4-1 0-16,0-7 0 0,8 4 0 0,-12-4 0 16,3 0 0-16,10-4 0 0,-10 0-12 0,1 0 4 15,-4 4 8-15,-1 4-13 0,1-1 13 0,-9 8 8 16,0 4 0-16,5 4-8 0,-9 7 0 0,0 0 0 16,0 0 0-16,0 7 0 0,-9 4 0 0,9 4 0 15,-4 0 0-15,4 4 0 0,0 3 0 0,0-3 10 0,0-4-10 16,0 0 8-16,0 3-8 0,0-7-14 0,0 4 3 0,-4-3 1 15,4-12 18-15,0 0 3 0,0 0 1 0,0 0 0 16,-8 7-12-16,8-7 12 0,-5 4-12 0,-3-1 12 16,4-3-12-16,-9 0 0 0,1 0-10 0,-1 8 10 15,5-4-15-15,-5 7 3 0,0-4 1 16,-3 8 0-16,3-4-14 16,1 8-3-16,-5-4-1 0,8 4 0 0,5-8 29 0,4 4 0 0,-4 0 0 0,4-4 0 15,4 0 16-15,-4 0 7 0,0-11 1 0,13 4 0 16,4 0-4-16,-5-8-1 0,13-4 0 0,-8-3 0 0,12-4-5 15,1-3-1-15,-1-12 0 0,13 0 0 16,-13-7-13-16,5-1 11 0,8-6-11 0,8-5 10 0,-8-7-10 0,4 1 0 16,-4-5 0-16,4 4 0 0,5 0 0 0,-18-4 0 15,5-7 8-15,-9 0-8 0,-12-4 0 0,8 8 0 16,-16-4 0-16,3 4 0 0,1 7-20 0,-9 15 0 16,-4 7 0-16,-4 8 0 0,0 8 9 0,-5 10 3 15,-3 8 0-15,3 11 0 0,-12 12 8 0,0 10-10 16,-4 16 10-16,0 14-10 0,4 12 10 0,-8 3 12 15,-5 0-2-15,13 4-1 0,-4-4 30 16,8-3 5-16,0-4 2 0,5-4 0 0,-1-11-29 0,9-8-5 16,-4-3-2-16,4-8 0 0,4-3-10 0,0-8 0 15,0-4-10-15,4-7 10 16,4-4-46-16,-4-3-3 0,9-1-1 0,-9-7 0 16,4 0-21-16,1 0-4 0,3-7-1 0,-3-5 0 15,8 1-13-15,-5-4-3 0,-8-3-1 0,9-8 0 16,0 3 37-16,-1-7 8 0,-12 1 2 0,13-1 0 0,-5 4 58 0,0 0 11 0,-3 3 2 15,3 8 1-15,0 4 52 0,1 0 10 0,-9 11 3 16,0 0 0-16,0 0-22 0,4 7-4 0,9 5-1 0,-1 6 0 16,5 1-40-16,0 3-8 0,4 1-1 0,0-5-1 15,4 1-123-15,0-8-25 16,-4 0-5-16,4-3-1 0</inkml:trace>
  <inkml:trace contextRef="#ctx0" brushRef="#br0" timeOffset="4133.7731">660 9276 2044 0,'0'0'91'0,"0"0"18"0,-13 0-87 0,1 0-22 15,12 0 0-15,-17-3 0 0,17 3 190 0,0 0 34 0,0 0 6 0,0 0 2 16,0 0-106-16,0 0-21 0,0 0-4 0,4 15-1 15,9-1-67-15,-1 9-13 0,1-1-4 0,4 4 0 16,8-3-16-16,-8 3 8 0,0-4-8 0,8 4 0 16,-9-7 0-16,10-1 0 0,-10 1 0 0,10-4 0 15,-10-4 0-15,9 4-9 0,-8-4 1 0,0 0 0 16,-4-7-7-16,3 4-1 0,-3-5 0 0,0 1 0 31,-1-4-11-31,-8-4-2 0,9-7-1 0,0 0 0 0,-9-8 30 0,0-3 16 0,4-4-1 0,-4-11-1 16,5-1-98-16,-5-6-19 0,-4-1-4 0,0 0-765 15,0-3-152-15</inkml:trace>
  <inkml:trace contextRef="#ctx0" brushRef="#br0" timeOffset="4834.6908">1335 9284 1728 0,'0'0'153'0,"0"0"-122"0,-12 0-31 0,-1 0 0 0,9 0 224 0,-9 0 40 16,1 0 7-16,3-4 1 0,-3 4-136 0,-1 0-27 16,1 4-5-16,-1 0-2 0,0 3-58 0,9 0-11 15,-8 5-2-15,7 3-1 0,-7-1-30 0,12 5 0 16,0 0 0-16,4 3 0 16,-4-3-24-16,8 3-2 0,5-3 0 0,-5-4 0 15,13-1-30-15,-4-2-5 0,-4-1-2 0,4-7 0 16,-1-1 15-16,-3-3 2 0,4 0 1 0,4-7 0 0,-13-1 29 0,5 1 5 15,-1-1 2-15,1-3 0 0,-9-4 9 0,4 0 0 16,-3-3 0-16,3 3-8 0,-8-4 8 0,0 1 0 0,0-5 0 0,-8 5 0 16,3-8 0-16,-3 7 12 0,8-3 0 0,-4 3-1 15,4 4-11-15,-9 8-16 0,5-1 4 0,4 8 1 16,0 0 28-16,0 11 6 0,-4 1 1 0,4 2 0 16,0 5 12-16,0 0 4 0,0-1 0 0,4 1 0 15,-4-4-12-15,4 0-1 0,5-4-1 0,-5-4 0 16,-4-7-26-16,8 12 8 0,-8-12-8 0,13 3 0 15,-13-3-17-15,4-3-9 0,9 3-2 0,-9-8 0 16,9 4 47-16,-13-3 9 0,12-4 1 0,-8 3 1 16,5-3-30-16,3 0 0 0,-8-4 0 0,-4 4 0 15,13-4-18-15,-9 4-10 0,-4 0-1 0,9 3-1 0,-5 1 30 16,0-1 12-16,-4 8-1 0,0 0 0 0,0 0-11 16,0 0-16-16,8 8 4 0,5-5 1 0,-9 5 11 0,5-1 0 15,-5 1 8-15,8 3-8 0,-7-4 0 0,3 5 0 16,-4-5 0-16,0 1-8 0,5 3 8 0,-9-4 0 15,4 1 0-15,-4-1 0 0,8 1 0 0,-8-8 0 16,0 7 0-16,0-7 0 0,0 7 0 0,0-7 0 16,0 0 0-16,0 0 0 0,0 0 26 0,0 0 7 15,0 0 2-15,0 0 0 0,0 0-35 0,4 0-14 16,9 0 1-16,0-7 0 0,-13 0-7 16,4-8-2-16,4 0 0 0,-4-4 0 0,9 0 22 0,-9-3 0 15,-4 0 0-15,0 3 0 16,9 0-32-16,-5 5-1 0,-4-5-1 0,0 8 0 15,0 0 3-15,0 3 1 0,0 8 0 0,0 0 0 0,0 0 30 0,12-4 18 0,-7-3-2 16,3 7-1-16,5-4-15 0,-5 4-8 0,0 0 8 16,5 0-13-16,4-4-1 0,-5 4 0 0,5-3 0 0,-4 3 0 31,-1 0-41-31,5 0-8 0,-13-4-1 0,9 0-1 0,-1 1-152 16,-8-1-31-16</inkml:trace>
  <inkml:trace contextRef="#ctx0" brushRef="#br0" timeOffset="4998.6876">1906 9045 115 0,'0'0'10'16,"0"0"-10"-16,0 8 0 0,-5-1 0 0,5 1 465 16,0 3 91-16,0 0 19 0,0 0 3 15,0 4-327-15,5-4-66 0,-5 0-13 0,4 4-2 0,4 0-106 0,-4-4-20 16,5 1-5-16,-5-1-1 0,9 0-26 16,-9 0-4-16,4-3-8 0,-4-1 11 0,5-3-26 0,-1 0-5 15,1-1 0-15,-9-3-1 16,12 0-200-16,-12 0-40 0</inkml:trace>
  <inkml:trace contextRef="#ctx0" brushRef="#br0" timeOffset="5185.6917">1650 8870 2617 0,'-4'19'116'0,"-5"-8"24"0,5-4-112 0,4 1-28 16,0-8 0-16,0 0 0 0,0 0 52 0,0 0 4 0,0 0 2 15,13 11 0-15,-1-4-34 0,5-3-8 0,-13 0 0 16,9-8-1-16,4 4-15 0,8-7 0 0,0 3 0 0,4-3 0 31,-12-5-172-31,12 1-27 0,1-4-5 0</inkml:trace>
  <inkml:trace contextRef="#ctx0" brushRef="#br0" timeOffset="5616.8945">2166 8978 230 0,'0'0'20'0,"0"0"-20"16,0 0 0-16,0 0 0 0,0 0 150 0,0 0 26 15,0 0 4-15,0 0 2 0,0 0 32 0,0 0 6 16,-4 0 2-16,-9 4 0 0,9 0-66 0,-5 3-12 15,5-3-4-15,-4 3 0 0,-1 1-9 0,9-1-3 16,-12 4 0-16,12 4 0 0,-9-4-102 0,5 1-26 16,4 3 0-16,0-1 0 0,0 1 15 0,4 0-3 15,5-4 0-15,-5 1 0 0,4-5-12 0,-3-3 0 16,7 0-9-16,-8 3 9 0,9-3-11 0,0-4 11 16,-1-8-12-16,1 5 12 0,-5-5 0 0,0 1-8 15,5-1 8-15,-9-3 0 0,9 0 0 0,-13-4 0 16,4 4 0-16,4 0 0 0,-8-1 0 0,5 1 0 15,3 0 0-15,-8 0 9 0,0 3-9 0,0 1 0 0,0 7 0 16,0 0-11-16,0 0 11 0,0 0 16 0,0 0-4 16,0 0-1-16,0 0-11 0,0 0-16 0,8 4 4 0,13-1 1 15,-8-3 11-15,-5 0 0 0,1 0 0 0,-5-3 0 16,8-1 0-16,1 0 0 0,-9 0 0 0,5 1 8 31,-1-5-44-31,5 1-8 0,-5-4-1 0,5-1-715 0,-9-2-144 16</inkml:trace>
  <inkml:trace contextRef="#ctx0" brushRef="#br0" timeOffset="5958.3083">2237 8456 2559 0,'-8'12'113'0,"-1"-5"24"0,5 1-109 0,-4 3-28 0,3 0 0 0,5 0 0 15,0 4 128-15,0 4 20 0,5-1 4 0,3 5 0 0,5-1-121 0,-9 0-31 16,8 4 0-16,1 1 0 0,-5-1 0 0,5 0 0 15,8-4 0-15,-17-3 0 0,9 3 0 0,-1-7 0 16,-3 4 0-16,12-4 0 16,-13-4-45-16,5 0-15 0,-5 0-4 0,9-4 0 15,-5-3 3-15,1 0 0 0,-9 0 0 0,-4-4 0 0,13-4 46 0,-9-4 15 16,-4 1 0-16,8 0-10 16,-4-5-14-16,5 1-2 0,-5-4-1 0,-4 4 0 0,4 0 27 0,-4 0 0 15,9 3 9-15,-9 8-9 0,0 0 33 0,0 0 0 16,4 0 0-16,-4 0 0 0,8 4-4 0,1 0-1 15,3 3 0-15,-3 1 0 0,3-1-2 0,-8 1-1 0,1 3 0 16,3 0 0-16,-4 0-5 0,-4 4-2 16,0-4 0-16,0 0 0 0,0 1-3 0,0-5-1 0,-4 4 0 0,-4 0 0 15,3-3-14-15,5-4 0 0,0-4 0 0,-12 3 0 32,8-3-148-32,-5-3-33 0,5-5-7 0</inkml:trace>
  <inkml:trace contextRef="#ctx0" brushRef="#br0" timeOffset="6147.3122">2560 8263 691 0,'-13'26'30'0,"13"-15"7"15,0 0-29-15,-4 0-8 0,4 4 0 0,0 4 0 16,0-1 544-16,0 1 107 0,4 7 21 0,1 4 5 0,3 0-479 0,-4 3-96 16,5 5-19-16,-5 3-4 0,8 0-51 0,-8 3-9 15,5 1-3-15,3 0 0 0,-7 0-16 0,-1-4 0 16,4-4 0-16,5 0 0 15,-5 0-113-15,5-3-17 0,-1-4-3 0,1-1-811 16,0-6-163-16</inkml:trace>
  <inkml:trace contextRef="#ctx0" brushRef="#br0" timeOffset="6439.429">2744 8807 2419 0,'0'0'107'0,"0"15"22"0,0 0-103 0,5 0-26 15,3-1 0-15,-4 5 0 0,9-4 133 0,-1 0 22 16,-3-4 4-16,12 0 1 0,-9-3-89 0,5-1-18 16,-4-7-3-16,3 0-1 0,1-4-29 0,8-7-7 0,-4 0-1 0,0-4 0 15,-8-4-12-15,-5 1 11 0,5-4-11 0,4 3 10 32,4-7-35-32,-17 3-7 0,0-6-2 0,4 3 0 0,-8-1 34 0,0-2 0 0,-12-1 0 0,-1-4 0 15,9 1 8-15,-13 3 9 0,5 4 2 0,-13 3 0 16,8 9-19-16,-8 6 0 0,4 12 0 0,-13 11 0 15,5 7-9-15,8 12-9 0,-9 3-2 0,5 19 0 16,0 0 20-16,8 7 0 0,5 4 0 0,8 0 0 16,8-7-41-16,4-8-8 0,9-4-2 15,8-7-841-15,4-7-168 0</inkml:trace>
  <inkml:trace contextRef="#ctx0" brushRef="#br0" timeOffset="7444.6382">5257 6843 691 0,'0'0'61'0,"-9"7"-49"0,5-3-12 0,-8 3 0 16,7 1 420-16,5-4 82 0,-12 3 16 0,12 1 3 15,0-8-292-15,0 0-58 0,0 0-12 0,-9 3-3 16,5 5-80-16,0-1-17 0,0 1-3 0,4-8-1 15,0 0-27-15,-4 0-6 0,-1 0-1 0,-7 0 0 16,3 0-11-16,1 0-2 0,-4 0-8 0,-1 0 12 16,0-4-12-16,1 0 0 0,-5 0 0 0,4 1 0 15,-3-1 0-15,-1 4 0 0,-4-4 0 0,0 1 0 16,4-1-19-16,5 0 0 0,-9 0 0 0,12 1 0 16,-3-1 1-16,-5 8 0 0,8-1 0 0,5 5 0 0,4-8 8 15,-8 11 2-15,8 0 0 0,-4 8 0 16,4-1 8-16,0 5-8 0,0 3 8 0,4 11-8 0,-4 4 20 15,0 11 4-15,-4 4 0 0,4 11 1 0,0 0-6 0,4 4-2 16,4 4 0-16,-8 10 0 0,0-3-9 0,0 4 0 16,0 0 0-16,-8 3 0 0,4-3 28 0,4-8 4 15,0 1 1-15,0-5 0 0,0-11-21 0,0-7-12 16,0-4 12-16,-9 1-12 0,18-12 10 0,-9-4-10 16,4-4 8-16,4-3-8 0,5-7 0 0,4-5 8 15,-1 1-8-15,1-4 0 0,4-8 0 0,8 4 0 16,-8-7 0-16,0 0 0 0,9 3 0 0,-9-3 0 15,4 0 0-15,0 0 0 0,-4-1 0 16,0 1 0-16,0 0 0 0,4-1 0 0,-8 1 0 0,0 4 0 16,4-5 0-16,-5 1 0 15,-3 4-61-15,0-5-8 0,-5-3-2 0,5 0 0 16,-13 0-157-16,8-7-32 0</inkml:trace>
  <inkml:trace contextRef="#ctx0" brushRef="#br0" timeOffset="7760.1331">3759 7510 2649 0,'0'0'58'0,"0"0"12"0,0 0 2 0,0 0 4 0,0 0-61 0,0 0-15 16,5 11 0-16,3 0 0 0,-4 4 92 0,9 4 15 15,-1-1 3-15,1 9 1 0,4-1-24 0,-5 0-5 16,5 7-1-16,0 5 0 0,0-12-65 0,4 3-16 16,-5 1 0-16,10-4 0 0,-10-7 0 0,1 3 0 15,8-3 0-15,-4-4 0 0,4 0 0 0,1-8 0 16,3 4 0-16,-12-3 0 15,8-4-144-15,-13-4-33 0,5 0-7 0</inkml:trace>
  <inkml:trace contextRef="#ctx0" brushRef="#br0" timeOffset="7949.3151">4200 7409 633 0,'0'0'56'0,"0"0"-44"0,0 0-12 0,-9 0 0 15,9 0 552-15,-4 4 109 0,-8 0 22 0,-1 3 4 16,9 1-447-16,-9 7-90 15,-3-4-18-15,-5 11-3 0,4 8-103 0,0 3-26 0,0 8 0 0,-4 8 0 16,4-1 0-16,5 8 0 0,-1-4 0 0,5 1 0 16,0-5-46-16,3-7-14 0,5-4-4 15,0 1 0-15,5-9-51 0,3-3-10 16,9 1-3-16,-5-9-1228 0</inkml:trace>
  <inkml:trace contextRef="#ctx0" brushRef="#br0" timeOffset="8113.8426">4594 7830 3110 0,'-8'30'138'15,"-1"-19"28"-15,5 1-133 0,4-1-33 0,0 4 0 0,-8 7 0 0,8 0 99 0,-4 1 13 16,4 3 2-16,0 0 1 0,0 7-77 0,4-3-15 16,-4 8-3-16,8-1-1 0,-8-4-19 0,0 5 0 15,13-5-11-15,-5 1-1051 16,0-1-210-16</inkml:trace>
  <inkml:trace contextRef="#ctx0" brushRef="#br0" timeOffset="32606.4173">5278 15682 403 0,'0'0'36'0,"0"0"-36"16,0 0 0-16,0 0 0 0,0 0 331 0,0 0 59 15,0 0 12-15,0 0 2 0,0 0-176 0,0 0-36 0,0 0-8 0,0 0 0 16,0 0-40-16,0 0-7 0,0 0-1 0,0 0-1 16,0 8-47-16,0-8-8 0,-4 7-3 0,-1 1 0 15,-3-4-36-15,4-1-7 0,-9-3-2 0,1 0 0 16,-1 4-20-16,0-4-4 0,-3-4 0 0,-1 4-8 16,-12-3 0-16,3 3 0 0,-3 0 0 0,-5 0-12 15,1 0-18-15,-5-4-3 16,5-4-1-16,-5 8 0 0,0-3 1 0,5-1 0 0,-9 0 0 15,0 0 0-15,4 4 20 0,4-3 4 0,-8-1 1 0,0 0 0 16,5 4 8-16,-1-3 0 0,4-1 0 0,1 0 0 16,4 0 15-16,3 4 1 0,5 0 1 0,9 0 0 0,-1 0 3 15,1 4 1-15,7-4 0 0,5 0 0 0,0 0-11 0,0 11-2 16,9 4-8-16,3 4 12 16,5 3 0-16,4 8-1 0,-8 4 0 0,8 7 0 0,4-1 13 15,0 9 2-15,-8 3 1 0,0 8 0 0,-5-8-7 0,1 4 0 16,-1 0-1-16,-7 3 0 0,7 1-10 0,-12-8-1 15,4 4-8-15,5-4 12 0,-9 0-12 0,0-7 0 16,0 0 8-16,0-8-8 0,-9 0 0 0,9-3 0 16,-4-4 0-16,4-4 0 0,-8 0 0 0,8-4 0 15,-4 4 0-15,-1-7 0 0,5 3 0 0,0-3 0 16,-8 0 0-16,4-1-10 0,4-3 10 16,0-4 0-16,0 0 0 0,-9 1-8 0,9-5 8 0,0-7 0 15,0 0 0-15,0 0 0 0,0 0 0 0,0 0 0 16,0 0-9-16,9 4 9 0,3 0 0 0,-3-4-11 0,3-4 11 15,1 4-8-15,4-4 8 0,4-3 0 16,8-1 0-16,5 4 0 0,3 1 0 0,-3-1 8 16,4 0-8-16,4 1 0 0,8-1 8 0,4 0-8 0,1 4 10 0,-1-4-10 15,5 4 8-15,-17 0-8 0,8 0 0 0,1-3 0 16,-9 3 16-16,4-4-4 0,0 0 0 0,4 0 0 16,-8 1-12-16,4-5 0 0,-4-3 0 0,0 4 0 15,-8-5 0-15,4 1 0 0,-9-4 0 0,0 4 0 16,-8-4 0-16,0 0 0 0,0 1 0 15,0-1 0-15,-12-4-9 0,-1 0 9 0,4-3-13 0,-3-8 5 16,-5 0-4-16,0-11 0 0,-4-7 0 0,-4-8 0 16,-4-4-10-16,-5-3-2 0,-4-8-1 0,1-7 0 0,-5 0 5 15,0-4 2-15,-5 0 0 0,1-4 0 16,4 11-22-16,5 5-4 0,-5 3 0 16,12 11-1-16,-12 11-10 0,9 8-1 0,7 7-1 0,1 8-851 15,-8 10-169-15</inkml:trace>
  <inkml:trace contextRef="#ctx0" brushRef="#br0" timeOffset="52581.4067">6326 12306 518 0,'0'0'46'0,"-8"-7"-37"16,4 7-9-16,4-8 0 0,-9 4 210 0,9 4 40 15,0 0 8-15,0 0 2 0,0 0-96 0,0 0-20 16,0-7-3-16,0 7-1 0,0 0-44 0,0 0-10 16,0 0-2-16,13-7 0 15,4 7-12-15,4-4-2 0,-9 4-1 0,9 0 0 0,-4 0-4 0,4 4-1 16,-9-4 0-16,5 3 0 0,4 1-11 0,0 0-2 16,0-1-1-16,4 1 0 0,0 4 2 15,9-5 1-15,-5 5 0 0,9-1 0 16,4-3-53-16,-4 3 0 0,8-3-13 0,4 0 2 0,-4 3 11 0,1 1 14 0,3-1-3 0,0-3-1 15,1 3-10-15,-14-3 0 0,5 0-12 0,4 0 12 16,9-4 0-16,-5 7 0 0,13-3 0 0,0-4 12 16,-4 4-12-16,20-1 10 0,-7 5-10 0,3-5 10 15,-3 1 2-15,3 0 1 0,-4-4 0 16,13 4 0-16,-8-1-2 0,3 1-1 0,1-4 0 0,-4 4 0 16,-1 0-1-16,1-1 0 0,3-3 0 0,9 4 0 15,-4 0 15-15,0-1 2 0,-8 5 1 0,7-4 0 0,-7-1-36 16,4-3-7-16,8 0-2 0,8 4 0 0,-12 0 18 15,0-4 0-15,-9 4 0 0,5-1 0 0,4-3 10 0,-4 0-10 16,8 0 10-16,4 0-10 16,-21 0 12-16,9 0-3 0,-4 0-1 0,-5 0 0 15,0-3-8-15,0 3 0 0,5-4 0 0,4 4 8 0,-9-4 8 0,0 4 0 16,-4 0 1-16,5 0 0 0,-14-4-9 0,5 4-8 16,9 0 9-16,-5 0-9 0,-4 0 0 0,-1 0 8 15,1 0-8-15,5 0 0 0,-6 0 0 0,-11 4 0 16,-9-4 0-16,8 4 0 0,5-4 0 0,-1 4 0 15,5-1 0 1,-1 1 0-16,1 0 11 0,13-1-11 0,-5-3 12 16,-4 0-12-16,-13 0 17 0,4 0-3 0,-3 4-1 0,3-4 0 0,-8 0 7 0,5 0 0 15,-1 0 1-15,13 0 0 0,-9 0-21 0,1 0 0 16,0 0 0-16,-5 0 0 0,0 0 0 0,0 0 0 0,-8 0 0 16,5 0 0-16,-5 0-14 0,-5 0-1 0,5 0 0 0,0 0 0 15,-4 0 26-15,4 0 5 0,12 4 0 0,-3-4 1 16,3 0-17-16,9 4 0 0,-8-1 0 0,-1 1 0 15,1-4 16-15,-1 4 0 0,-3-4 0 16,11 0 0-16,-3 0-16 0,0 0-14 0,4 0 2 0,-4 0 1 16,-5 0 11-16,1-4 8 0,-5 4-8 0,0-4 11 15,1 4-11-15,-1 0 8 0,4 0-8 0,5-3 8 16,-4-1-8-16,-1 4 0 0,5 0 0 0,-9 0 0 16,-8 0 0-16,0 0-20 0,0 0 3 0,0 0 1 15,0 0 25-15,0 0 6 0,0 0 1 16,4 0 0-16,-4 0-26 0,0 0-5 0,0 0-1 0,0 0 0 15,-5 4 16-15,1-4 0 0,0 3 0 0,-5-3 0 0,1 4 9 16,-5-4 5-16,1 4 1 0,-9 0 0 0,4-1-15 0,-8 1 0 16,4 0 0-16,-5-4 0 0,-7 3-16 0,3 1 0 15,-3 0 0-15,-5 0 0 16,4-1-82-16,-8-3-16 0,0 0-3 0,-8 8-1347 16</inkml:trace>
  <inkml:trace contextRef="#ctx0" brushRef="#br0" timeOffset="54344.7789">1130 12463 460 0,'-21'-4'20'0,"17"4"5"0,4-4-25 0,-9 4 0 16,5-4 0-16,0 1 0 0,4 3 484 0,0 0 92 15,-9-4 19-15,5 0 3 0,-13 1-396 0,5-1-79 16,-1 0-16-16,-3 0-3 0,-5 1-56 0,4 3-12 16,0-4-1-16,-8 4-1 0,4 4-19 0,-4 3-4 15,8-3-1-15,-8 7 0 0,8 0-10 0,-8 8 10 16,8-1-10-16,-8 5 10 0,8 10-10 0,13-7 0 15,-9 8 0-15,13 3 0 0,0 8 0 0,0 0 0 0,5-1 0 0,-5 1 0 16,0 0 0-16,8 3 0 0,-4-3 0 0,0 0 0 16,9-8-8-16,-1-3 8 0,1-8 0 0,0 0 0 15,3-4-8-15,-3-3 8 0,4-4-10 0,-5-4 10 16,5 0-74 0,0-4-9-16,-17-7-1 0,0 0-1 0,0 0-124 15,0 0-25-15</inkml:trace>
  <inkml:trace contextRef="#ctx0" brushRef="#br0" timeOffset="55062.2313">375 12914 806 0,'0'22'72'0,"0"-15"-58"0,0 1-14 0,-9 3 0 16,18-4 361-16,-5 5 70 0,21-9 13 0,-8 5 4 0,-4-1-256 0,3-7-52 16,-3 4-9-16,4-4-3 15,8-4-80-15,4 1-17 0,1-5-3 0,11-3-1 0,-7-4-15 0,8-4-4 16,-4-3 0-16,4-4 0 15,0 0-34-15,4 0-7 0,-4 0-2 0,-9 0 0 16,1 3-23-16,-5 5-5 0,1-1-1 0,-10 4 0 16,6 0-8-16,-14 8-1 0,5-1-1 0,-4 4 0 15,-13 4-26-15,0 0-6 0,0 0-1 0,-13 12 0 0,9-1 71 0,-9 0 13 16,5 4 3-16,-1 0 1 0,-3 0 75 0,-1 0 16 16,-3 3 2-16,3 1 1 0,0-4 40 0,-3 0 8 15,3 3 1-15,0 1 1 0,-3-4-66 0,7 4-14 16,5-1-2-16,-9-3-1 0,13 0-17 0,0 4-3 0,9-4-1 15,-5-1 0-15,0 1-21 0,9 0 0 0,-1-4 0 16,5-3 0-16,8-1 0 0,-12-3 0 16,8 0-11-16,0 3 11 0,0-10-20 0,4-1 3 0,-8 0 0 0,4-3 0 31,-4 3-15-31,-1-7-2 0,-11 3-1 0,7-3 0 16,-4 0-33-16,-8 0-6 0,5-4-2 0,-5 0 0 0,-5 0 16 0,-3-4 2 15,4-3 1-15,-4-4 0 0,-1 7 10 16,1-3 3-16,4 0 0 0,-5 3 0 0,5 4 22 0,0 4 5 0,-9 3 1 0,13 5 0 15,0 3 91-15,0 0 18 0,0 0 4 0,0 0 1 16,0 0 8-16,0 0 2 0,0 0 0 0,0 11 0 16,0-4-49-16,4 1-10 0,5-1-1 0,-5-3-1 0,9 3-33 15,-1-7-6-15,5 0-8 0,-5-3 11 0,5-1-11 16,0-4 0-16,0-3 0 0,4 0 0 0,-4 0 0 16,8-4 0-16,-9 0 0 0,-3 0 0 0,4 0 0 0,0 8-9 15,-1-4 9-15,-3 7-10 16,-13 4 10-16,0 0 0 0,0 0 0 0,8 4 0 15,5 3 20-15,-9 4 5 0,-4 4 2 0,0 4 0 0,0 3 3 0,0 1 1 16,-4-5 0-16,4 5 0 0,-8-5-20 0,8 1-11 16,0-8 12-16,0 0-12 0,0-3 0 0,0-8 0 15,0 0 0-15,0 0 0 16,0 0-21-16,0 0-8 0,0 0-2 16,0 0 0-16,0 0-11 0,0 0-2 0,0 0-1 0,8-12 0 0,-4 1 21 0,-4-4 4 15,0 0 0-15,0-7 1 0,0 0 19 0,0-4 16 16,0 3-4-16,0 1 0 0,0 0 15 0,4 3 2 15,-4 0 1-15,9 4 0 0,-9-3 2 0,12 10 1 16,-7-7 0-16,7 8 0 0,1-4-24 0,-1 3-9 0,5 1 0 16,0-1 9-1,0 1-84-15,8 0-17 0,8-1-3 0,1-3-1164 0</inkml:trace>
  <inkml:trace contextRef="#ctx0" brushRef="#br0" timeOffset="56177.1268">1763 12805 1958 0,'-17'19'87'0,"17"-19"17"0,0 0-83 0,0 8-21 16,-8-5 0-16,8-3 0 0,0 0 157 0,0 0 27 16,12 8 6-16,5-5 1 0,-4 1-101 0,-1-8-20 15,1 1-4-15,0-5-1 0,-13 1-52 0,12-8-13 16,9 0 0-16,0-4 0 0,-4-3 28 0,0 3 2 16,8-3 1-16,-8-4 0 0,8 0-23 0,-8 0-8 15,-5 0 0-15,5 0 0 0,-5 3 0 0,1 5 0 16,-9-5 0-16,0 5 0 15,5 3-23-15,-9 0-7 0,0 0-2 0,-9 0 0 0,5 4 32 0,-8 0 0 16,7 3 0-16,-7 1 0 16,-5-1-57-16,5 5-6 0,-1 3-1 0,0 3 0 0,-3 8 41 0,-1 4 8 0,4 8 2 15,-4 3 0-15,5 7 13 0,-5 8 0 0,-4 0 0 0,9 4 10 16,3-4 36-16,1-4 7 0,4 1 2 0,-5-1 0 16,5-11-30-16,4 4-5 0,4-8-2 0,5-3 0 15,-9-4-18-15,12 0 0 0,-8-4 0 0,9-4 0 16,0 1 0-16,3-5 0 0,1-3 0 15,8-3 0-15,-12-5 0 0,8 1 0 0,0-4 0 0,0-4 0 16,4 0-29-16,-8-4-7 0,8 4 0 16,-8-3-1-16,-1-5 9 15,5 1 1-15,-4 3 1 0,0-7 0 0,0 4 26 0,4-1 19 0,-5 1-3 0,-11 0-1 16,3-1-24-16,5 5-5 0,-9 3-1 0,8 4 0 16,-12-1 43-16,5 5 9 0,-5 7 2 0,0 0 0 0,0 0-11 0,0 0-3 15,0 0 0-15,-5 7 0 16,-7 5 2-16,8 3 0 0,-9-1 0 0,0 5 0 0,1 0-16 15,-1 3-3-15,1-3-8 0,8-1 12 0,-9-3-12 0,9 0 11 16,-5 0-11-16,5 0 10 0,-4-4 12 0,4 0 2 16,4 0 1-16,-5 1 0 15,5-12-42-15,0 7-9 0,0-7-2 0,0 0 0 16,9 11-6-16,-1-3-2 0,5-8 0 0,-1 3 0 0,-7 1 15 0,7-4 2 16,1 0 1-16,-9 0 0 15,8-7-22-15,1 3-5 0,0-3-1 0,-5-1 0 16,0 1 37-16,5-5 9 0,-5 1 0 0,1 4 0 0,-9-4 0 0,4 3 0 15,4 1 0-15,-3 3 0 0,-5 4 0 0,0 0 0 16,0 0 0-16,0 0 0 0,0 0 49 0,0 0 12 16,0 0 3-16,0 0 0 0,8 11-52 0,-8 0-12 15,0 4 0-15,0 4 0 0,-8-4 0 0,3 0 0 16,-3 0 0-16,4 0 0 0,-5 3 0 0,5-3 0 0,4 0 0 16,0-4 0-16,-12 4 0 0,12-4 0 0,0-3 0 0,0-8 0 15,8 3 0-15,-4 5 0 0,0-4 0 0,9-4 0 16,8 0 0-16,-13-4 0 0,1-4 0 0,3 1 0 15,5-8 0-15,-4 0 0 0,8-3 0 0,4-1 0 16,-8-7 0-16,8 0 0 0,0-4 0 0,-4-4 0 16,4-3-42-16,-8 0-11 0,8-8-3 15,-8 0 0-15,8 4-12 0,-8 0-4 0,-5 0 0 0,5-3 0 16,-4 6 63-16,-1 1 9 0,-12 4 8 0,4 3-8 16,-4 0 0-16,-4 11-10 0,4 4 0 0,-12 8 0 0,3 3 33 0,1 4 6 15,-5 11 2-15,1 4 0 0,7 4 25 16,-7 7 6-16,-1 8 1 0,1 3 0 0,8 4-20 0,-5 7-4 15,-3 8-1-15,3 0 0 0,-3-4 21 0,3-3 4 16,5-5 1-16,-9 1 0 0,9-11-52 0,4-4-12 16,0-4 0-16,0-8 0 0,0 1 0 0,0-8 0 15,0-3 0-15,0-8 0 16,0 0-93-16,9 7-22 0,-1-7-4 0,5 0-1 16,-9-7 39-16,8-5 7 0,1-3 2 0,0 1 0 15,-5-9-12-15,4 5-3 0,-3-9 0 0,3 5 0 16,-3 0 104-16,-1 3 21 0,-8 4 4 0,13 0 1 0,-13 8 64 0,0 7 13 15,0 0 2-15,0 0 1 0,8 0-59 0,5 11-12 16,-1 4-3-16,5 4 0 0,-4-1 12 0,12 5 3 16,-8-1 0-16,8 4-956 0,-4-4-192 0</inkml:trace>
  <inkml:trace contextRef="#ctx0" brushRef="#br0" timeOffset="58175.9432">991 13894 1058 0,'0'0'47'0,"0"0"9"0,0 0-44 0,0 0-12 16,0 0 0-16,0 0 0 0,5-4 192 0,-5 4 37 15,0 0 7-15,0 0 2 0,0 0-34 0,0 0-8 16,-5 0 0-16,-7 0-1 0,-1 0-98 0,5 4-19 16,-5-1-4-16,-8 1-1 0,4 0-25 0,1 0-4 15,3 3-2-15,-4 4 0 0,1-3-30 0,-5 7-12 16,4-1 8-16,0 9-8 0,4-1 8 0,1 1-8 16,-1 6 0-16,9 1 8 0,0 4 0 0,-4-4 0 15,8 7 0-15,0-7 0 0,8-1-8 0,-4 1 0 16,0-4 0-16,9-3 0 0,-1-8 0 0,5-1 0 0,4-2 0 0,0-5 0 31,4-3-48-31,5-4-6 0,3-8-1 0,5 1 0 16,-9-8-70-16,1-7-15 0,-1-1-2 0,9-7-626 0,-9-3-124 0</inkml:trace>
  <inkml:trace contextRef="#ctx0" brushRef="#br0" timeOffset="58362.4917">1067 13487 2880 0,'0'0'64'0,"-4"8"12"0,4-4 4 0,-5-1 0 0,-3 5-64 0,8-1-16 16,0 4 0-16,0 8 0 0,13 0 105 0,-13 7 19 16,4 4 3-16,4 7 1 0,-8 4-108 0,13 11-20 15,-5 4 0-15,1 4-10 0,3-1 10 0,1 1 0 16,-5-1 0-16,13-3 0 16,-12-3-44-16,11-9-11 0,-7-3-1 0,4 4-1 15,0-12-108-15,-5 1-22 0,1-4-4 0,4 0-1002 16</inkml:trace>
  <inkml:trace contextRef="#ctx0" brushRef="#br0" timeOffset="58919.3659">1591 13987 921 0,'-4'7'82'0,"4"-3"-66"16,-13 3-16-16,5-3 0 0,4 4 388 0,-13-5 73 15,9 5 15-15,-9 3 4 0,4 0-306 0,1 0-61 16,3 1-12-16,-3 6-2 0,-1-3-57 0,1 4-11 0,-1 3-3 15,9-3 0-15,-5-1-18 0,9 5-10 0,-4-5 10 0,4 1-10 16,4 0 0-16,5-5 0 0,-5 1 0 0,9 0-10 31,-1-4-14-31,1-3-4 0,3-4 0 0,1-1 0 0,0 1-4 0,4-4-2 16,-4-4 0-16,-5 1 0 0,1-5-24 0,-5 4-5 0,13-3-1 16,-8 0 0-16,-9-5 52 0,9 1 12 0,-1 0 0 0,-8 0 0 15,1-4-8-15,3 0 8 0,-8 0-13 0,0 0 5 16,0-3 17-16,0-1 4 0,0 0 1 0,-8 4 0 15,8 1-14-15,-5 6-8 0,5 1 8 0,0 7-13 16,0 0 70-16,0 0 15 0,0 0 2 0,0 0 1 16,0 11-22-16,13 4-4 0,0 3-1 0,-5-3 0 0,13 4-34 0,-4-4-14 15,-5 3 11-15,1-6-11 0,4-1 0 0,-5-4 0 16,-8 4 0-16,5-7 0 0,-1 0 0 0,5 0-10 16,4-8 0-16,-5 0 0 15,1 0-35-15,-1 1-7 0,1-5-2 0,-1 1 0 16,-3-1 22-16,-1 1 5 0,5-4 1 0,-9 3 0 15,4 1-17-15,-3-4-3 0,-1-1-1 0,4-2 0 16,-4 2 13-16,-4-3 2 0,0 1 1 0,9-1 0 0,-9-4 23 0,0 4 8 16,-9 0 0-16,9 4-9 0,0 4 9 0,0 7 9 15,0 0-1-15,0 0-8 0,0 0 74 0,0 0 8 16,0 0 2-16,0 0 0 0,9 11-4 0,-9 4 0 16,4 0 0-16,0-1 0 0,9 1-64 0,-1 0-16 15,1 0 0-15,-1-4 0 16,-7 1 0-16,3-1 0 0,-8-4 0 0,8 4 0 15,-8-11 9-15,9 4-1 0,3 0-8 0,1 0 12 16,4-4-100-16,-5 0-21 0,5-4-4 0,-4-4-1 16,-1 5-130-16,5-5-27 0,12-10-5 0,-3-1 0 0</inkml:trace>
  <inkml:trace contextRef="#ctx0" brushRef="#br0" timeOffset="59242.3757">2275 13748 1612 0,'-9'8'144'15,"5"-1"-116"-15,-8 1-28 0,7-1 0 16,5-7 319-16,0 11 57 0,-12-3 12 0,8 3 3 16,-5-4-266-16,5 1-53 0,4 3-10 0,-8-4-2 0,3 5-42 0,-3-5-8 15,8-7-2-15,0 11 0 16,0-3-8-16,0-8 0 0,0 11 0 0,8-4 0 0,-8 8-16 0,5-4 5 16,3 1 1-16,-4 3 0 0,9-1 10 0,-9 1-10 15,4-3 10-15,-3 2-10 0,7-2 10 0,-8 3 0 16,5-4 0-16,-5 0 0 0,9 0 0 0,3-3 0 15,-3-1 0-15,-1 4 0 0,-12-11 0 0,0 0 0 16,5 4 0-16,7 0-8 0,1-1 8 0,4 1 0 16,4-8 0-16,-5 4 0 0,5-3 0 0,0 3 0 15,0-8 0-15,0 8 0 0,-4-4 0 0,-4 1 0 16,3-1 0-16,-11 0 0 0,7 1 0 0,-12 3 0 16,0 0 0-16,0 0 0 0,0 0-14 0,0 0-1 15,0 0 0-15,0 0 0 16,9 7-140-16,-9-7-28 0,0 11-5 0</inkml:trace>
  <inkml:trace contextRef="#ctx0" brushRef="#br0" timeOffset="60220.4624">2661 13748 115 0,'0'0'10'0,"0"0"-10"15,0 0 0-15,4-7 0 0,-4-1 386 0,0 8 75 16,0 0 15-16,0 0 4 0,0 0-213 0,0 0-43 16,0 0-8-16,0 0-1 0,0 0-74 0,0 0-14 15,-13 0-3-15,5 4-1 0,-1-4-62 0,-3 4-12 16,3 0-2-16,-3 3-1 0,-1 4-10 0,1 0-3 15,-1 1 0-15,1-1 0 0,7 4-33 0,-7-4-19 0,8 4 3 16,-9 0 0-16,5 0 16 0,3-4 0 0,5 4 0 0,0 0 0 16,5-1 0-16,-5-2 20 15,8 3-2-15,-4-4-1 0,5 0-17 0,-5-4 0 0,4 5 0 0,1-5 0 16,3-3-11-16,-3 3-5 0,7 1-2 0,-3-1 0 16,-1-7 18-16,5 4 0 0,-4-4 0 15,4 0 9-15,-1 4-9 0,-3-4 8 0,4 3-8 0,0-3 8 16,-5 4-8-16,1-4 0 0,-1 0 0 0,1 0 8 15,-1 0-8-15,-12 0 0 0,0 0 9 0,0 7-9 16,0 5 12-16,0 3-3 0,0-1 0 0,-8 5 0 16,-5 3-9-16,9-3 0 0,-13 3 0 0,5 1 0 15,-1-5-16-15,1 1-9 0,-1 0-2 0,5-4 0 16,-5-4-108 0,1 0-21-16,3-4-5 0,9-7-1 0,0 0-62 0,0 0-13 0,-4-11-3 0</inkml:trace>
  <inkml:trace contextRef="#ctx0" brushRef="#br0" timeOffset="60568.447">2963 13827 2880 0,'8'11'64'0,"-8"0"12"0,0 0 4 0,4-3 0 0,0-1-64 0,5 0-16 16,-9-7 0-16,0 0 0 0,0 0 54 0,0 0 8 15,12 4 2-15,-3-8 0 0,3 1 0 0,5-5 0 16,4 1 0-16,-4-4 0 0,8-8-64 0,-4 4 0 15,-8-4-9-15,3 1 0 0,-3-1 9 0,-1 1 0 16,1 3 0-16,-9 0 0 0,5-4-9 0,-5 8 0 0,-4 0 0 0,0 0 0 16,-4-1 9-16,-5 1-12 0,5 0 12 0,-13 0-12 15,-4 0 12-15,5 3 0 16,-1-3 0-16,-13 4 0 0,5 3 0 0,0 0 0 16,4 8 10-16,-8 0-10 0,-1 7 21 0,5 0-1 0,0 8-1 15,8 7 0-15,5 0-9 0,-1 7-2 0,5 8 0 0,-5 8 0 16,13-5 12-16,0 5 1 0,13-4 1 0,-5-8 0 15,13 0-6-15,0-3 0 0,0-8-1 0,-4-4 0 16,8-7-15-16,4 0 0 0,1-4 8 0,-1-3-8 16,5-1 0-16,-5-7 0 0,9 0 0 0,-9-7 0 15,0-1-37-15,5-3-7 0,4-8-2 0,4-3-1466 16</inkml:trace>
  <inkml:trace contextRef="#ctx0" brushRef="#br0" timeOffset="88240.2046">6712 6921 806 0,'0'0'17'0,"0"0"4"0,0 0 1 0,0 0 2 0,0 0-24 0,0 0 0 0,0 0 0 0,0 0 0 15,0 0 56-15,0 0 6 0,0 0 2 0,0 0 0 16,0 0-2-16,0 0 0 0,8 11 0 0,-8-11 0 15,5 8-1-15,-5-8 0 0,0 0 0 0,0 0 0 16,8 7 7-16,-8-7 0 0,0 0 1 0,0 0 0 16,0 0 34-16,8 8 6 0,-8-8 2 0,0 0 0 0,0 0-19 15,0 0-3-15,0 0-1 0,0 0 0 0,0 0-19 16,-12 7-4-16,12-7-1 0,-9 4 0 0,1 0-32 0,0-4-8 16,4 3 0-16,-5 1-1 0,-3-4-11 0,3 4-3 15,-8-4 0-15,5 0 0 0,-1 0-9 0,-8 0 0 16,0 0-12-16,4 0 12 15,-12 0-34-15,4 3 1 0,-4-3 0 0,-1 4 0 0,1 0 33 0,0 0 0 16,-1-4 0-16,5 3 0 0,-4-3 0 0,3 0 0 16,1 0 0-16,4 0 0 0,5-3 0 0,3 3 0 15,0 0 0-15,5-4 0 0,8 4-21 0,0 0 2 16,0 0 1-16,0 0 0 0,0 0 18 0,0 0-10 16,0 0 10-16,0 0-8 0,0 0 8 0,13 0 0 15,-5 4 8-15,0-4-8 0,1 3 19 0,3 1-1 16,-7 4 0-16,3-1 0 0,0 0 8 0,1 1 2 15,-5-1 0-15,4 5 0 0,-8 6 6 0,4 5 2 16,1-1 0-16,-1 11 0 0,4 1-36 0,1 0 0 0,-9 3-10 16,0 4 10-16,0 0 0 0,0 3 0 0,4 1 0 0,-4 4 0 15,0-5 0-15,0 5 0 0,0-8 0 0,8 7 0 16,-8 1 0-16,0-1 0 0,0-3 8 0,0 3-8 16,4-3 0-16,1-4 0 0,3 0 0 0,-8 0 8 15,4-4-8-15,-4 4 0 0,-4-3 0 0,4 3 0 16,4 0 0-16,-8 0 0 0,4 0 0 0,-8-4 0 15,3 4 0-15,1-4 8 0,-4 0-8 0,4 1 0 16,-9-1 0-16,5-7 0 0,-1-1 8 0,1 1-8 16,4-4 0-16,-9 0 0 0,9 1 0 0,-4-1-11 15,8-8 11-15,-5 1 9 0,-3 3-1 0,8-3-8 16,0-4 0-16,0 3 0 0,0-3 0 0,0 0 0 0,0-4 0 16,8 1 0-16,-8-1-11 0,5-4 11 0,-5 4 0 0,8-3 0 15,-8-8 0-15,0 11 0 0,0-4 0 0,0-7 0 16,0 0 0-16,0 0 0 0,4 12 0 0,0-5 0 15,-4-7 0-15,0 0 0 0,0 0 0 0,9 4 0 16,-5 3 0-16,-4-7 0 0,0 0 0 0,0 0 0 16,0 0 0-16,12 4 0 0,-3 0 0 0,8-1 0 15,-17-3 8-15,12-3-8 0,5 3 0 0,-4 0 0 16,-1 0-8-16,9-4 8 0,-8 0 0 0,4 4 12 16,-1-3 0-16,5-1 0 0,-8 4-12 0,8 0 9 15,-4 0-9-15,-5 0 8 0,5 0-19 0,-4 0-4 16,7 0-1-16,-7 0 0 0,4 0 42 0,-9 4 8 15,13-1 2-15,-8-3 0 0,-5 0-7 0,5 0-1 16,-1 0 0-16,1 0 0 0,0 0-19 0,-1 4-9 16,-4-4 8-16,1-4-8 0,3 4 0 0,-7 0 0 0,7-3 0 0,1-1 0 15,-1 0 0-15,-7 0 0 0,3 1 0 16,0-1 0-16,1 0 8 0,-9-3 10 0,0-4 2 0,4 3 0 16,0-3 19-16,0 0 4 0,1-8 1 0,-1-3 0 15,-4-8-36-15,0-4-8 0,-4-7 0 0,4-11 0 16,-5 0-13-16,5-11-5 0,0-8-1 0,0-11 0 15,-4 0 31-15,-4-4 5 0,8-7 2 16,-9-8 0-16,1 8-32 0,0-4-7 16,3-3 0-16,-7-1-1 0,12 12-18 0,-13 3-3 15,5 0-1-15,4 1 0 0,-1 6 35 0,-3 9 8 0,4-1 0 0,0 7 0 0,-1 12 0 16,1 7 0-16,0 8 0 0,4 4 0 16,-8 7-131-16,4 7-24 15,4 4-5-15,0 8 0 0,0 7-51 0,0 0-9 0,0 0-3 0,0 41 0 0</inkml:trace>
  <inkml:trace contextRef="#ctx0" brushRef="#br0" timeOffset="91491.1103">7471 9269 1267 0,'4'11'56'0,"-4"-11"12"0,0 0-55 0,0 0-13 0,0 0 0 0,0 0 0 16,0 0 156-16,0 0 29 0,-12 8 6 0,12-8 1 15,0 0-57-15,0 0-11 0,-9 7-3 0,9-7 0 16,0 0-40-16,0 0-8 0,0 0-1 0,0 0-1 15,0 0-21-15,0 0-4 0,0 0-1 0,0 0 0 0,0 0-12 0,0 0-2 16,-12-4-1-16,-1 1 0 0,5-1-5 0,0 0-1 16,-9 0 0-16,4 1 0 0,-4-1 4 0,1 0 1 15,-1 0 0-15,-4 1 0 0,0-5-29 0,4 5-10 16,-4 3 0-16,9-4 0 16,-14 0 10-16,10 4 14 0,-14-4-3 0,13 1-1 15,-4-1-10-15,1 0-12 0,-1 0 2 0,-5 1 1 0,5-1 9 0,5 0 12 16,-10-3-2-16,10 3-1 0,-5 0-9 0,4 4 0 15,4-7 0-15,-3 3 0 0,3 4 0 0,0-4-14 16,5 1 3-16,-9 3 1 0,5 0 10 0,3-4 0 16,5 4 0-16,4 0 0 0,-12 0 8 0,12 0 1 15,0 0 0-15,0 0 0 0,0 0-9 0,0 0 0 16,0 0 0-16,0 0 0 0,0 0 0 0,4 11 0 16,4 0 0-16,-4-3 0 0,5 3 13 0,-5 0 1 15,4 4 0-15,1 0 0 0,3 0-14 0,-3 4 0 0,-1 3 8 0,5 0-8 16,-5 4 0-16,0 4 8 15,1 4-8-15,3 3 0 0,-12-4 8 0,9 1-8 0,-1 3 0 0,5 1 9 16,-13 3-25-16,4 0-4 0,4-4-2 0,-8 4 0 16,4-4 37-16,1 4 7 0,-1-4 2 0,0 1 0 15,0-1-24-15,-4 0 0 0,0 0 0 0,0 1 8 16,-4-5-8-16,0 8 0 0,4 0 0 0,0-4 8 16,-4-3-8-16,-1 0 0 0,1-1 0 0,4 4 8 15,-8-3 21-15,4 3 5 0,4 0 1 16,-9 1 0-16,5-1-55 0,0-4-10 0,0 5-2 15,4-5-1-15,-4 1 1 0,4-4 1 0,-5-1 0 0,5 1 0 16,0-7 76-16,0 3 15 0,0-8 4 0,0 8 0 16,0-7-80-16,0-4-15 0,0 4-3 0,0-4-1 15,0-1 5-15,5-2 1 0,-5-1 0 0,4 0 0 0,-4 0 29 0,0-11 0 16,0 0 0-16,0 0 0 0,0 0 45 0,0 0 15 16,0 0 4-16,0 0 0 0,0 0-52 0,0 8-12 15,0-8 0-15,0 7 0 16,0-7-25-16,0 7-8 0,0-7-2 0,0 8 0 0,0-8 56 0,0 7 11 15,-4 5 3-15,-1-5 0 0,5-7-35 0,0 0 0 16,0 7 0-16,0 5 0 16,-8-5-20-16,8-7-12 0,0 0-1 0,0 0-1 0,0 0 54 0,0 0 12 15,0 0 1-15,0 0 1 16,0 0-52-16,0 0-10 0,0 0-3 0,0 0 0 16,0 0 31-16,0 0 0 0,0 0 0 0,0 0 0 0,0 0-8 0,0 0 8 15,0 0 0-15,0 0-9 16,0 8-17-16,0-8-3 0,0 0-1 0,0 0 0 0,8 7 30 0,-8-7 0 15,0 0 0-15,9 11 0 0,-1-7 13 0,5 7 9 0,-1-3 2 0,-3-5 0 16,3 1-39-16,1-4-7 0,4 4-2 16,-5-4 0-16,5 0 24 0,-4 3 0 0,3-3 0 0,5 0 0 15,-8 4 15-15,4-4 7 0,4 0 2 0,0 4 0 16,-9 0-39-16,5-4-7 0,0 0-2 0,0 3 0 16,3 5 24-16,-3-8 0 0,4 4 0 0,0-1 0 15,-4 1 47-15,8 0 13 0,-16-1 4 0,12 1 0 16,-1-4-76-16,1 0-16 0,-8 0-2 0,4 0-1 15,4-4 31-15,0 4 0 0,-9 0 0 0,9 0 0 16,-8 0 0-16,-1 0 0 0,1-3 0 16,-5 3 0-16,-8 0 0 0,0 0 0 0,0 0 0 0,0 0 0 15,0 0 11-15,0 0-11 0,0 0 10 0,0 0-10 0,0 0 12 0,0 0-3 16,0 0-1-16,0 0 0 0,0 0-8 0,0 0 10 16,0 0-10-16,5-8 10 0,-1 1-10 0,0-1 0 15,-4 1 0-15,0-4 0 0,0 0 0 0,0-8 0 16,0-3 0-16,0-8 0 0,-4 0 0 15,0-7 0-15,4-8 0 0,-5-7 0 0,5 0-12 0,-4-12 1 16,0 1 1-16,-4-15 0 16,3-1-16-16,-7-3-3 0,-1-3-1 0,9-8 0 15,-8-1-1-15,3 5 0 0,1-1 0 0,-1-3 0 16,9 11-1-16,-4 8-1 0,4 7 0 0,0 7 0 16,4 12 1-16,-4 7 1 0,9 7 0 0,-9 8 0 15,0 4-24-15,0 7-5 0,4 7 0 0,-4 8-1 16,0 0-106-16,4 8-21 0</inkml:trace>
  <inkml:trace contextRef="#ctx0" brushRef="#br0" timeOffset="96077.3091">6725 16141 633 0,'0'0'28'0,"8"4"6"0,0-4-34 0,-8 0 0 0,0 0 0 0,0 0 0 15,5-4 250-15,-5 4 43 0,0 0 9 0,4-4 2 16,4 0-141-16,-8 4-28 0,4-3-6 0,-4 3-1 15,0 0-13-15,0 0-3 0,0 0-1 0,0 0 0 16,0 0-21-16,0 0-4 0,0 0-1 16,0 0 0-16,0 0-15 0,0 0-3 0,0 0-1 0,0 0 0 15,0 0-21-15,0 0-4 0,0 0-1 0,0 0 0 16,0 0-16-16,0 0-3 0,-8-8-1 0,-5 4 0 16,5 1-20-16,-5-1 0 0,-3 0 0 0,3 1 0 15,-4 3 10-15,1-4 4 0,-1 0 1 0,-4-3 0 16,0 3-24-16,0-4-5 0,0 5-1 0,4-1 0 0,-4 0 2 15,0 4 0-15,-4-3 0 0,8 3 0 0,-4-4 21 0,5 4 4 16,-5 0 0-16,8 0 1 0,-8 4-24 0,4-4-5 16,5 3 0-16,3-3-1 0,-3 0 17 0,-1 4 0 15,9-4 0-15,-5 0 0 0,5 0 12 16,-8 4 4-16,12-4 0 0,0 0 0 0,0 0-16 0,0 0 0 16,0 0-9-16,0 7 9 0,4 4 0 0,4 4 0 15,-4 0 0-15,9 8 0 0,0-1 8 0,-1 4-8 16,-3 0 0-16,3 4 0 0,-3 0 12 0,3 3 0 15,5 1-1-15,-13 3 0 0,5-3-11 0,7 3-16 16,-11-4 4-16,3 1 1 0,0 3 27 0,-4-3 4 16,5-1 2-16,-1-3 0 0,-4 0-35 0,1 0-7 15,-1 0-2-15,0-1 0 0,0-3 22 0,-4 1 0 16,0-5 0-16,0 0 0 0,0 1 16 0,-4-9 8 16,4 1 2-16,-4 0 0 15,4-4-42-15,-4 1-8 0,4-1-1 16,-5-4-1-16,1-3 42 0,4-4 8 0,0 7 1 0,0-7 1 15,0 0-42-15,0 0-8 0,0 0-1 0,0 0-1 0,0 0 26 0,0 0 0 0,0 0 0 0,0 0 0 16,0 0 12-16,0 0 8 0,0 0 2 0,0 0 0 16,0 0-22-16,0 0 0 0,0 0 0 0,4 4-8 15,5-4-8-15,8-4-2 0,-5 4 0 0,-3-3 0 16,3 3 26-16,5 0 6 0,4 0 1 16,-4 0 0-16,8 0-24 0,-4 0-5 0,4 0-1 0,4 0 0 15,1 0 26-15,-1 0 5 0,0-4 0 0,-8 0 1 16,9 1-17-16,-1-1 0 0,-12 0 0 0,8 0 0 15,-4-3 11-15,0 3-11 0,-8 0 10 0,3-3-10 0,-7 3 0 16,-1 1 0-16,5-1 0 0,-13 4 0 0,0 0 36 0,0 0 5 16,0 0 1-16,0 0 0 15,0-8-63-15,0 8-13 0,0-7-2 0,0-1-1 0,0 1 59 16,0-4 12-16,0 0 2 0,0 0 1 16,0-4-60-16,0 0-12 0,0 0-2 0,0-4-1 0,0 1 30 0,0-5 8 15,0 1 0-15,0-4 0 0,0-4-24 0,-9 0-1 16,9-3 0-16,0-5 0 0,-4 1 4 0,4-4 1 15,-4 0 0-15,4-4 0 16,0-3-20-16,0 3-3 0,0-3-1 0,0-8 0 16,0 4-16-16,4 3-3 0,-4 4-1 0,4 4 0 15,5 4-51-15,-9 11-10 0,4 0-3 0,4 7 0 16,-8 8-67-16,9 0-13 0,-1-4-4 0,-8 15 0 0</inkml:trace>
  <inkml:trace contextRef="#ctx0" brushRef="#br0" timeOffset="148150.9054">11837 5088 1418 0,'0'0'31'0,"0"0"6"0,0 0 2 0,0 0 1 0,0 0-32 0,0 0-8 15,0 0 0-15,0 0 0 0,13 0 122 0,-13 0 22 16,0 0 5-16,0 0 1 0,0 0-18 0,0 0-3 16,0 0-1-16,0 0 0 0,0 0-51 0,0 0-10 15,0 0-3-15,0 0 0 0,-9 0 0 0,9 0 0 16,0 0 0-16,0 0 0 0,-4-4 0 0,4 4 0 15,0 0 0-15,0 0 0 0,0 0-64 0,0 0-14 0,0 0-2 0,-4 7-1 16,-4 1 27-16,-1 7 6 16,-3 7 0-16,-5 8 1 0,-4 3-4 0,4 1-1 0,5 3 0 0,-9 12 0 15,0-8-12-15,0 0 9 0,8 7-9 0,1 4 8 16,-1 0-8-16,5 8 0 0,3-8 0 0,1 8 0 16,8-4 10-16,1 0-10 0,-1-4 12 0,8-4-12 15,9-3 9-15,-4-8-9 0,-4 1 0 0,3-9 9 16,10-6-9-16,-5-1 0 0,4-3 0 0,-4-4 8 15,-5-4-8-15,5-8 0 0,9-3 0 0,-9-3 0 16,-17-8-18-16,9-8-9 0,16-3-1 16,-4-8-1-16,-12-7 56 0,3-8 11 0,1-7 2 0,4-12 1 15,0-3-28-15,-8-7-5 0,-5-5-8 0,5-3 11 16,3 0-11-16,-3 4 0 0,-9 0 0 0,-4-4 8 0,9 15-8 16,-5 7-12-16,-4 8 2 0,-9 7 1 0,1 12 9 0,-5 3 0 15,-3 8 0-15,-9-1 0 0,-5 12-13 0,1 4 2 16,8-1 1-16,-8 4 0 15,-5 8-15-15,-4 7-3 0,-4 4-1 0,0 0 0 16,13 8-125-16,-5-1-25 0,-3 8-5 0</inkml:trace>
  <inkml:trace contextRef="#ctx0" brushRef="#br0" timeOffset="149322.1788">17571 5695 633 0,'-5'4'56'0,"-3"-1"-44"15,8-3-12-15,0 0 0 0,-4 4 296 0,4-4 58 16,0 0 11-16,0 0 3 0,0 0-192 0,0 0-39 16,0 0-7-16,17 0-2 0,-1 4-41 0,10-4-9 0,-1 0-2 0,4 0 0 15,0 0 3-15,5 0 0 16,12 4 0-16,0-4 0 0,5-4-16 0,3 0-3 16,1 0-1-16,8 1 0 0,4-1-14 0,4 4-2 0,9-4-1 0,8 4 0 15,-4-3-22-15,-5-1-4 0,9 0 0 0,9-3-1 16,-1 7-4-16,5-4-1 0,0 0 0 0,3 4 0 15,-3-4-10-15,0 1 10 0,8 3-10 0,4-4 10 16,-12 4-2-16,4 0-8 0,-5 0 12 0,5 4-4 16,-4-1 0-16,-1 1-8 0,5-4 12 0,8 4-4 15,-20 0-8-15,3 3 8 0,-8-3-8 0,13 3 8 16,-13 4-8-16,0-3 10 0,0 7-10 0,-8 0 10 16,-13-4-10-16,-4-4 12 0,0 1-12 0,-5-1 12 0,-11 4-12 15,-1 1 10-15,-4-5-10 0,-5 1 10 0,-7-1-10 0,-9-3 8 16,0 7-8-16,0-7 8 0,-4-1-8 15,-9-3 0-15,-8 0 9 0,0 0-9 0,0 0 8 0,0 0-8 16,0 0 10-16,-17-3-10 0,-4-1 0 0,-8 0-16 16,-1 4 1-16,-3-4 1 15,-1-7-144-15,1 8-29 0,3-5-5 16</inkml:trace>
  <inkml:trace contextRef="#ctx0" brushRef="#br0" timeOffset="156152.187">18070 4156 1548 0,'0'0'34'0,"0"0"7"0,0 0 2 0,0 0 0 0,0 0-35 0,0 0-8 0,0 0 0 16,0 0 0-16,0 0 144 0,0 0 26 0,0 0 6 0,0 0 0 15,0 0-37-15,0 0-8 0,0 0-2 0,0 0 0 16,0 0-61-16,0 7-13 0,0 5-3 0,0 2 0 16,0 5-32-16,0 0-6 0,0 7-2 0,0-4 0 15,0 4 24-15,0 8 5 0,0-12 1 0,0 19 0 16,-5-7-25-16,5 7-5 0,-4-11 0 0,4 7-1 16,0-7-11-16,0 3 0 0,0-3 0 0,0-4 8 15,-4 0-8-15,0-11 0 0,0 4 0 0,0-4 0 16,-1-1-54-16,5-10-13 0,0-4-2 0,0 0-1 15,-4 8-137 1,4-8-27-16,0 0-6 0,0 0 0 0</inkml:trace>
  <inkml:trace contextRef="#ctx0" brushRef="#br0" timeOffset="156402.1851">17793 4555 633 0,'-4'-4'56'0,"4"4"-44"15,0 0-12-15,0 0 0 16,0 0 376-16,0 0 74 0,8 0 14 0,0 0 4 0,1 4-274 0,3-1-54 15,-7 1-12-15,-1 4-1 0,4-1-51 0,1 4-11 16,3 12-1-16,-3-5-1 0,-5 1-32 0,4-1-7 16,5 5 0-16,-5-5-1 0,1 5-12 0,-1-5-3 15,0 1 0-15,1 0 0 0,-1-8-8 0,0 4 0 0,1-4 0 0,3 0 0 16,-3-3 0-16,3-1-9 16,1 1 9-16,-5-5 0 0,5-3 0 0,-5-3 0 0,5 3 0 0,-1-4 9 15,-3-4-9-15,3-3 0 0,5 0 0 16,-4-8 0-16,-1 1 0 0,1-1 0 0,0-11 0 0,-5 4 0 31,5 0-49-31,-1-4-12 0,1 4-3 0,3 8-1254 0</inkml:trace>
  <inkml:trace contextRef="#ctx0" brushRef="#br0" timeOffset="159339.1875">11879 6940 885 0,'13'0'19'0,"-13"0"4"0,0 0 1 0,0 0 2 15,0 0-26-15,0 0 0 0,4 0 0 0,-4 0 0 0,-8 0 90 0,8 0 13 16,0 0 2-16,0 0 1 0,0 0 18 0,0 0 3 16,0 0 1-16,0 0 0 0,0 0-21 0,0 0-4 15,0 0-1-15,0 0 0 0,8-4-26 0,-8 4-6 16,0 0-1-16,0 0 0 0,0 0 13 0,0 0 2 16,0 0 1-16,-8 0 0 0,-5-4-64 0,13 4-13 15,0 0-8-15,-13 0 10 0,-3-3 17 0,3 3 3 16,13 0 1-16,-13 0 0 0,-3 3-3 0,3-3-1 15,5 8 0-15,8-8 0 0,0 0-3 0,-9 7-1 16,-7 4 0-16,3 1 0 0,5-1-8 0,-1 4-2 0,-3 7 0 16,-1 4 0-16,5 8-1 0,-1-1 0 0,1 1 0 0,4 3 0 15,-9 0 4-15,5-7 1 16,-1 4 0-16,5-5 0 16,0 5-17-16,4-1 0 0,4-3 0 0,0 4 0 0,-4-1 16 15,5 8 0-15,-5-3 0 0,8-1 0 0,5-4-16 0,-5 1 0 0,-4-8 0 0,9 4 0 16,3-4 11-16,-3-4-11 0,0-3 10 0,3 0-10 15,-3-1 15-15,8-3-3 0,0-7-1 0,0 3 0 16,-4-8-3-16,4-3-8 0,16 0 12 0,-3-7-4 16,-9 0 0-16,0-8 0 0,9-8 0 0,-5 1 0 15,1-8 0-15,-1-3-8 0,-8-1 12 0,0-3-4 0,8 0-8 16,-8-1 10-16,-8-3-10 0,-1 0 10 0,1 0-10 16,-5-3 0-16,-8-1 9 0,-4-4-9 0,0 5 0 0,4-5 0 15,4 5 0-15,-4-1 8 16,-8 4-8-16,-5 0 9 0,1 7-9 0,-9 1 10 0,0 3-10 0,-5 8 0 15,5 3-10-15,0 4 10 0,5 0 0 0,-9 8 15 16,-13-1-2-16,4 8 0 0,17 0-13 0,-8 4-18 16,-17 7 4-16,5 0 1 0,7 4 13 0,5 4 10 15,-4-1-2-15,4-3 0 16,4 4-28-16,4-4-5 0,4 4-2 0,1-1 0 16,-5 1-191-16,9-1-38 0</inkml:trace>
  <inkml:trace contextRef="#ctx0" brushRef="#br0" timeOffset="160471.5653">19739 3977 633 0,'-4'-7'56'16,"4"7"-44"-16,0 0-12 0,0 0 0 16,0 0 324-16,0 0 62 0,0 0 13 0,0 0 2 0,8 7-205 0,1 1-40 15,-1 3-9-15,-4 0-2 16,-4 8-57-16,-8 3-11 0,-1 0-2 0,1 8-1 0,-5 4-35 15,1 7-7-15,-1 0-2 0,-4 14 0 0,1-2-18 0,-1-5-4 16,4 4-8-16,5 0 12 0,-5-7-12 0,9-4 0 16,-4-4 0-16,4-3 0 0,-1-1 0 0,5-14 0 15,-4 0 0-15,0-4 0 0,0 0-14 0,8-8-6 16,0 0 0-16,0-7-1 16,-4 0-113-16,0 0-22 0,0 0-5 0,0 0-609 15,-8 0-122-15</inkml:trace>
  <inkml:trace contextRef="#ctx0" brushRef="#br0" timeOffset="160680.609">19357 4447 1576 0,'-12'-15'70'0,"7"11"14"0,1 0-67 0,4 4-17 16,-4 4 0-16,4-4 0 15,0 0 191-15,0 0 34 0,0 0 7 0,4 7 2 0,5 5-99 0,-5 3-20 0,4-1-4 0,-4 5-1 16,5 7-22-16,3 0-5 0,-3 0-1 0,3 12 0 16,1-1-66-16,0-15-16 15,-1 4 0-15,1-3 0 0,-1-8 0 0,5-1 0 0,0-2 0 0,4-1 0 16,0-7 0-16,4-1 0 0,4-3 0 0,-3-3 0 15,3-5 0-15,-4-3-11 0,9-4 2 0,-9 0 0 16,0-7 1-16,-4 3 0 0,-4-11 0 0,4 4 0 16,0-7-112-16,0 3-21 0,0 4-5 15,-5 0-1062-15</inkml:trace>
  <inkml:trace contextRef="#ctx0" brushRef="#br0" timeOffset="169240.0536">21152 4618 288 0,'0'0'25'0,"-8"0"-25"16,-5 0 0-16,5 0 0 0,-5-4 325 0,-3 1 60 15,-1 3 12-15,0 0 3 0,0-8-218 0,-4 4-43 16,0 4-9-16,5-3-2 0,-1 3-58 0,4 3-12 15,-8-3-2-15,4 12-1 0,1-12 14 0,-1 11 3 16,-4 0 1-16,4 4 0 0,-4 3-55 0,4 12-18 0,-4 0 10 0,5 11-10 16,3 4 53-16,-4 3 6 0,5 4 1 0,-1 12 0 15,5 3-60-15,4 0 0 0,4 4 0 0,0-27-11 16,4 1 11-16,4 4 9 0,1-8-1 16,7-8-8-16,1 1 50 0,8-4 3 0,0-4 1 0,9-4 0 15,0-3-19-15,12-8-4 0,0 0-1 0,4-4 0 16,0-3-9-16,9-8-1 0,-4-3-1 0,-1-8 0 15,-8-7-19-15,-4-1 0 0,-4-6 0 0,0-9 0 16,-9-3 13-16,-4-7 3 0,0-8 0 0,-4 0 0 16,-8 0-56-16,0-11-12 0,-9 4-1 15,-4-4-1-15,-4 0 18 0,-5-4 3 0,-8 4 1 0,1 3 0 16,-9 16 0-16,-5 3 0 0,-3 15 0 0,-14 12 0 0,-7 10 32 16,-5 12 0-16,-8 15 0 0,-8 10 0 15,3 9-128-15,1 3-18 0,4 3-4 0,4 9-979 16</inkml:trace>
  <inkml:trace contextRef="#ctx0" brushRef="#br0" timeOffset="194417.3297">17134 4614 1321 0,'0'0'58'0,"0"0"13"0,0 0-57 0,0 0-14 15,0 0 0-15,0 0 0 0,0 0 196 0,0 0 36 16,-4 0 7-16,0-3 1 0,-4 3-39 0,-1 0-8 15,1 0-1-15,-5 0-1 0,1 0-105 0,-1 0-21 16,-4 0-4-16,5 0-1 0,-9 0-25 0,4 0-6 16,0 0-1-16,0 0 0 0,-4 0-10 0,5-8-2 15,-5 4-1-15,8 4 0 0,-8-3-15 0,0-5 9 16,0 1-9-16,-4-4 8 0,0-1-8 0,0 1 0 16,-5 0 0-16,-7-4 8 0,-5-3-8 0,0 6 0 0,4-6 0 0,0 3 0 15,5 0-19-15,3 4 4 0,-3 3 1 16,8 1 0-16,-1 3 14 0,5 0 0 0,5 4-10 0,3 0 10 15,13 0 0-15,0 0 0 0,0 0 0 16,-4 8 0-16,0-1-26 0,4 4 2 0,0 4 1 0,0 8 0 16,-4-1 39-16,-1 12 7 0,-3 3 1 0,4 8 1 15,0-1-13-15,-5 12-2 0,5 4-1 0,0-4 0 16,-5 3-9-16,-3-10 8 0,3 7-8 0,1 3 8 16,0-7-8-16,-1 8 8 0,1-15-8 0,0 3 8 15,-1-3-8-15,1-8 0 0,4 1 0 0,-5-12 8 16,9-4-8-16,-4 0 0 0,4 1 0 0,0-5 0 15,0 1 0-15,0-4 8 0,4 0-8 0,0 0 0 0,1 3 0 0,-1-3 0 16,8 4 0-16,-3-4 0 0,3-4 0 0,1 4 0 16,-1 0 0-16,5 0 0 0,4-4 0 15,4 0 0-15,1 0 0 0,-1 0 0 0,4-3 0 0,0 3 0 16,5-4 0-16,0 1 0 0,7-8 8 0,-3 4-8 16,0-4 0-16,0 3 8 0,-1-3-8 0,1 0 8 15,0-3-8-15,0-1 8 0,-1 4 2 0,1 0 0 16,0 0 0-16,4 0 0 0,-4 0-10 0,-5 0 0 15,-8 0 0-15,0 0 0 0,5 0 0 0,-9 0 0 16,0 0 0-16,-4 0 0 0,-1 0 8 0,1 0 0 16,-8 0 0-16,3 0 0 0,-4-8 39 0,-8 8 7 15,0 0 2-15,5-7 0 0,-1-4-45 0,0 0-11 16,0-1 0-16,0-6 0 0,-4-8 14 0,5-4 1 16,-5 4 0-16,0-11 0 0,8-1-15 0,-4-3 0 0,-4-11 0 15,4-4 0-15,5-3-14 0,-5-1 1 0,0-7 0 16,5-4 0-1,-5 0-26-15,0 4-5 0,0-4 0 0,0 1-1 16,-4 3-11-16,0 11-1 0,0 11-1 0,-4 4 0 16,0 7-76-16,-4 16-15 0,-5 3-3 0,9 15-1 0</inkml:trace>
  <inkml:trace contextRef="#ctx0" brushRef="#br0" timeOffset="199716.3651">16140 7331 1958 0,'0'0'43'0,"0"0"9"0,0 0 1 0,0 0 3 0,0 0-45 0,0 0-11 16,0 0 0-16,0 0 0 0,0 0 156 0,0 0 28 16,0 0 7-16,0 0 1 0,0 0-52 0,0 0-9 15,0 0-3-15,0 0 0 0,-8-4-102 0,-5 1-26 16,5-1 0-16,-5 4 0 0,-3-8 52 0,-5 5 6 15,-4 3 1-15,-5 0 0 0,-3-4-38 0,-1 4-7 16,-8 0-2-16,4 4 0 0,9-1-12 0,0 1 0 16,-5 0-12-16,1 0 12 0,7-4-16 0,1 3 4 15,0-3 1-15,8-3 0 16,-4 3-78-16,5-4-16 0,3 4-3 0,5-8-1 16,-1 5-100-16,9-9-20 0,0 1-4 0,4-4-827 0</inkml:trace>
  <inkml:trace contextRef="#ctx0" brushRef="#br0" timeOffset="200001.5079">15880 6962 2419 0,'0'0'107'0,"0"0"22"0,0 0-103 0,0 0-26 0,0 0 0 0,0 0 0 16,0 0 108-16,0 0 16 0,0 0 3 0,0 0 1 16,0 0-52-16,-8 4-9 0,-5 0-3 0,5 3 0 15,8-7-1-15,-13 4-1 0,-3 7 0 0,3 4 0 16,5 0-48-16,-5 3-14 0,-4 5 0 0,-4 3 8 15,0 7-8-15,-4-3 0 0,8 4 0 0,-4-1 0 0,-4-7 0 16,4 0 0-16,5 0 0 0,-1 1 0 0,4-5 0 0,1-3 0 16,7-5-11-16,-3-2 11 0,8 3 0 0,0-4-9 15,0 0 9-15,0 0 0 0,8-3 0 0,-3 6 0 16,3-2 0-16,-4-1 0 0,5 4 0 16,-1-4 0-16,5 0 10 0,3 4-10 0,1 0 0 0,4-4 8 15,4 4-8-15,-4-4 0 16,4 4-146-16,5 4-32 0,-1-8-6 0,0 0-2 0</inkml:trace>
  <inkml:trace contextRef="#ctx0" brushRef="#br0" timeOffset="222509.8847">11816 3206 460 0,'-21'-12'41'0,"21"12"-33"15,0 0-8-15,0 0 0 0,-8-3 313 0,8 3 61 16,0 0 12-16,0 0 2 0,0 0-200 0,0 0-40 0,0 0-8 15,0 0-1-15,13 3-47 0,-5 9-8 0,-8 3-3 0,8 14 0 16,5-3-25-16,-9 12-6 0,-4 10-1 0,0 16 0 16,0-9-27-16,-4 9-6 0,0-5 0 0,-1 8-1 15,-7 1 13-15,4-5 4 0,3-7 0 0,-3-4 0 16,-5-4 0-16,1-7 0 0,12 0 0 16,0-3 0-16,-4-1-45 0,-1-18-9 0,1 3-2 0,4-3 0 15,4 3 6-15,1-15 1 0,-14 5 0 0,9-5 0 16,0-7-169-16,0 0-34 0,0 0-6 0,0 0-2 15</inkml:trace>
  <inkml:trace contextRef="#ctx0" brushRef="#br0" timeOffset="222717.8827">11565 3739 2113 0,'-34'7'93'0,"30"0"20"0,4 5-90 0,0 6-23 16,-4 1 0-16,0 0 0 0,-1-1 163 0,10 5 28 15,3 3 5-15,-4 7 2 0,-4 4-95 0,4 1-19 16,9-5-4-16,-5 8-1 0,-4-4-31 0,5-3-5 15,8 0-2-15,-1-5 0 0,1 1-31 0,0-11-10 16,-4-1 0-16,8-3 0 0,12-3 0 0,-4-5 0 16,-3 0 0-16,7-7-12 0,9 0-3 0,-4-7 0 15,-5 0 0-15,-3-8 0 0,-1 3 7 0,5-14 8 16,3 0-13-16,-3-4 5 16,-9-3-78-16,4-1-15 0,5-3-3 0,0 0-1198 0</inkml:trace>
  <inkml:trace contextRef="#ctx0" brushRef="#br0" timeOffset="250960.0165">21178 1063 1922 0,'-17'-8'85'0,"17"8"18"0,-9 0-83 0,9 0-20 0,-8-7 0 0,8 7 0 15,0 0 166-15,0 0 29 0,0 0 5 0,0 0 2 16,0 0-89-16,0 0-17 0,8 7-4 0,1 5-1 15,3-5-31-15,5 8-5 0,0 4-2 0,4-1 0 16,4 1-23-16,0 3-5 0,0-3-1 0,5 7 0 0,-1 0-12 16,-4 0-4-16,5 4 0 0,-1-4 0 0,-4 0-8 0,-4-4 0 15,-4 4 0-15,0-7 0 16,-1 0-94-16,-3-1-14 0,0-6-4 0,-1 2-791 16,-3-2-158-16</inkml:trace>
  <inkml:trace contextRef="#ctx0" brushRef="#br0" timeOffset="251148.0186">21597 929 460 0,'-8'-19'20'0,"8"15"5"0,0-3-25 0,0 7 0 15,0 0 0-15,0 0 0 0,0 0 594 0,-5 0 114 16,-3 0 22-16,0 7 5 0,-5 12-537 0,-4 0-107 16,0-1-22-16,-8 19-4 0,-8 1-29 0,-1 6-7 15,5 1-1-15,-5 11 0 0,1 0-28 0,3 0 0 16,9-4 0-16,5 4 0 15,3-8-70-15,5-3-14 0,3-4-2 0,5 0-1 16,5-15-146-16,7 4-30 0,1-8-5 0</inkml:trace>
  <inkml:trace contextRef="#ctx0" brushRef="#br0" timeOffset="251338.0174">21857 1402 3193 0,'-8'11'70'0,"3"0"14"0,1-3 4 0,0 3 2 0,0 4-72 0,4-4-18 0,-4-4 0 0,-1 12 0 16,1-8 65-16,0 4 10 0,0 8 1 0,0-5 1 15,-1 8-57-15,1-11-11 0,0 8-9 0,0 3 12 16,8-4-95-16,0 4-18 0,-4 0-4 0,9 0-1341 16</inkml:trace>
  <inkml:trace contextRef="#ctx0" brushRef="#br0" timeOffset="251894.1736">22079 1182 2149 0,'-8'4'47'0,"-5"3"9"0,9-7 3 0,-4 0 2 0,-1 0-49 0,1 0-12 15,0 0 0-15,-1 0 0 0,9 0 156 0,0 0 29 16,0 0 6-16,0 0 1 0,0 0-94 0,0 0-18 16,0 0-4-16,17 0-1 0,0 0-60 0,4 0-15 15,8 0 0-15,0 0 0 0,1 0 0 0,-1 8 0 16,5-8 0-16,-1 0 0 15,1 0-48-15,-1 0-13 0,-3 0-3 0,-1 0-819 16,-4 0-164-16</inkml:trace>
  <inkml:trace contextRef="#ctx0" brushRef="#br0" timeOffset="252056.1745">22151 1413 3078 0,'-21'8'68'0,"12"-8"13"0,-3 3 3 0,3 5 3 0,9-8-70 0,0 7-17 0,0-7 0 0,9 11 0 15,7-11 43-15,-3 0 5 0,4 8 0 0,8-16 1 16,4 8-20-16,5-7-4 0,8 3-1 0,0-3 0 16,0-4-121-16,4-4-25 0,4-8-5 0,-8 5-1 15</inkml:trace>
  <inkml:trace contextRef="#ctx0" brushRef="#br0" timeOffset="252430.1741">22847 843 2649 0,'0'0'58'0,"0"0"12"0,-4 0 2 0,-1 0 4 0,-3 0-61 0,4 0-15 0,4 0 0 0,0 0 0 16,0 0 171-16,0 0 31 0,0 0 6 0,0 0 2 15,0 0-131-15,8 7-27 0,5 5-4 0,8-12-2 16,4 7-37-16,8 4-9 0,1-11 0 0,8 8 0 15,-4-8 0-15,-1 3 0 0,1-3 0 0,8-3 0 16,-4 3 0-16,0 0 0 0,4-8 0 0,-4 8 0 16,0-7-152-16,-8 3-32 0,-9 4-6 0,0 0-1205 15</inkml:trace>
  <inkml:trace contextRef="#ctx0" brushRef="#br0" timeOffset="252589.1889">23228 1007 3110 0,'-25'11'68'0,"17"-11"15"0,-5 0 2 0,5 0 3 0,0 8-71 0,-1-8-17 15,5 11 0-15,0-4 0 0,4-7 106 0,-4 4 18 16,4 11 3-16,0 3 1 0,-5 1-103 0,5 7-25 16,-4 11 0-16,4 1 0 0,-4 6 0 0,0 5 0 15,0-1 0-15,4 8 0 16,0 4-97-16,0-12-25 0,4 4-5 0,0-7-1 0</inkml:trace>
  <inkml:trace contextRef="#ctx0" brushRef="#br0" timeOffset="253293.9324">21320 2278 1576 0,'0'0'35'0,"0"0"7"0,0 0 2 0,0 0 0 0,0 0-36 0,0 0-8 0,0 0 0 0,0 7 0 15,0-7 138-15,0 0 26 0,-4 8 4 0,4-8 2 16,0 0-2-16,4 11 0 0,-4-4 0 0,4 8 0 16,0 0-80-16,5 4-16 0,-1-1-3 0,5 1-1 15,-1 7-27-15,5-7-5 0,4 7-2 0,0 4 0 0,4-12-22 0,-4 8-4 16,4-3 0-16,-4-1-8 15,5 0 0-15,-5-7 0 0,0 0 0 0,0 0 0 0,-5-4-9 16,1 4-9-16,0-11-2 0,-5 3 0 16,1 5-180-16,-5-5-37 0</inkml:trace>
  <inkml:trace contextRef="#ctx0" brushRef="#br0" timeOffset="253488.9804">21630 2222 2880 0,'0'0'128'0,"0"0"25"0,0 0-122 0,0 0-31 16,-4 4 0-16,-4 3 0 0,-5 0 108 0,1 12 15 15,-1-4 3-15,-8 15 1 0,0-4-83 0,-4 7-16 16,-4 8-3-16,-1 4-1 0,1 4-24 0,0 3 0 16,8 0 0-16,0 0 0 15,0-3-53-15,12-5-16 0,1 1-3 0,4-8-1 16,4-3-171-16,0-1-35 0</inkml:trace>
  <inkml:trace contextRef="#ctx0" brushRef="#br0" timeOffset="254136.0164">21870 2673 460 0,'0'0'41'0,"0"0"-33"0,0 0-8 0,0 0 0 16,0 0 329-16,0 0 64 0,0 0 13 0,0 0 2 16,0 0-180-16,0 0-36 0,0 0-7 0,0 0-1 15,0 0-77-15,0 0-15 0,0 0-4 0,12 7 0 16,-3-7-47-16,-1 4-9 0,4 0-3 0,1-1 0 16,4 5-13-16,0-1-4 0,-1-3 0 0,1 3 0 15,0-7-12-15,0 4 0 0,-5 0 0 0,1 0 0 0,-1 3 0 0,-7 1 8 16,3-5-8-16,-4 8 0 0,0 4 0 0,-8-7 0 15,0 10 0-15,-4-6 0 0,-1 6 0 0,-8 1 0 16,1 0 0-16,-5 7 0 0,0-8 8 0,0 1-8 16,0-4 11-16,4 3-11 0,4-6 20 0,-3-1-4 15,3 0 0-15,5 4 0 0,-1-11-7 0,5 3-1 16,4 0-8-16,0-7 12 0,0 8-12 0,0-8 0 16,9 11 0-16,3-7-10 0,1 0 10 0,-1-1 0 15,5 5 0-15,0-8-8 0,0 0 8 0,4 0-13 16,0 0 5-16,4-11 8 15,0 3-164-15,0 1-24 0</inkml:trace>
  <inkml:trace contextRef="#ctx0" brushRef="#br0" timeOffset="254609.0283">22473 2285 2343 0,'0'0'104'0,"-4"0"21"0,-4 4-100 0,0-4-25 15,-1 4 0-15,5-4 0 0,0 3 138 0,4-3 22 16,0 0 5-16,0 0 1 0,0 0-95 0,8 8-19 16,5-8-4-16,3 4-1 0,5-4-36 0,-4 3-11 15,8-3 0-15,5 0 0 0,-1-3 0 0,5-1 0 16,-5 4 0-16,9-8 0 16,-9 1-204-16,0 3-42 0,22-7-8 0,-18 4-872 0</inkml:trace>
  <inkml:trace contextRef="#ctx0" brushRef="#br0" timeOffset="254787.0174">22427 2580 2073 0,'-25'11'92'0,"17"-4"19"0,-1 1-89 0,5 3-22 0,0-7 0 0,4-4 0 16,0 14 272-16,4-10 51 0,9 4 9 0,-1-1 3 16,5-7-240-16,4 0-48 0,0 0-10 0,8 0-1 15,1-11-20-15,8 3-3 0,-1 1-1 0,9 0 0 16,1-8-96-16,-1 0-19 0,0 4-4 0</inkml:trace>
  <inkml:trace contextRef="#ctx0" brushRef="#br0" timeOffset="257949.4562">23132 1953 2419 0,'0'0'53'0,"0"0"11"16,0 0 3-16,8 12 1 0,-3-5-55 0,7 4-13 0,-3-3 0 0,7 3 0 0,1-4 105 0,4 12 19 15,0-15 3-15,13 11 1 0,3-8-52 0,-3 4-9 16,-5-3-3-16,5 3 0 0,8-4-64 0,-5-3-9 16,-3 4-4-16,0-1-1 0,-5-7 14 0,0 0 0 15,1 0 0-15,-5 0 0 16,0-7-195-16,-8-5-33 0</inkml:trace>
  <inkml:trace contextRef="#ctx0" brushRef="#br0" timeOffset="258099.4576">23530 2129 3128 0,'0'0'69'0,"0"0"15"0,-4 11 2 0,-4 0 1 0,4 4-70 0,4 4-17 16,0-1 0-16,0 8 0 0,-5 4 56 0,1 0 8 0,-4 3 2 0,-1 5 0 15,5 6-46-15,0 1-10 0,0 4-2 0,8-5 0 32,0 1-172-32,5-4-34 0,12 30-7 0,4-26-2 0</inkml:trace>
  <inkml:trace contextRef="#ctx0" brushRef="#br0" timeOffset="258412.4616">21857 3224 921 0,'0'0'82'0,"0"0"-66"15,0 0-16-15,0 0 0 0,0 0 400 0,0 0 76 16,0 0 15-16,0 0 3 0,0 0-296 0,13 11-59 16,-1 8-12-16,5 0-3 0,8-4-83 0,-4 7-17 15,8 0-3-15,1 4-1 0,3 4-20 0,1-4 9 16,-5 4-9-16,1-4 0 0,-1 0 0 0,-4-3 0 15,0 3 0-15,0-8 0 16,-4 1-72-16,-4 0-20 0,4-1-5 0,-4-3-802 16,-5-4-160-16</inkml:trace>
  <inkml:trace contextRef="#ctx0" brushRef="#br0" timeOffset="258575.4525">22289 3191 2649 0,'0'0'117'0,"0"0"25"0,0 0-114 0,0 0-28 0,-8 0 0 0,-1 0 0 15,9 0 146-15,-12 7 23 0,-5 1 5 0,-4 7 1 16,8 3-103-16,-8 12-20 0,0-11-4 0,0 18 0 16,-4-4-40-16,4 5-8 0,0-1 0 0,0 11 0 15,9-3-113-15,3-8-19 0,5 1-4 0,8-5-1257 16</inkml:trace>
  <inkml:trace contextRef="#ctx0" brushRef="#br0" timeOffset="258863.4536">22591 3589 576 0,'0'0'51'0,"-8"12"-41"15,-1-5-10-15,1 1 0 0,-1-1 476 0,1 4 94 16,-5 4 18-16,1 0 4 0,-1 4-391 0,-4 3-78 16,5 0-16-16,-1 1-3 0,1-1-64 0,8-3-13 15,-5-1-3-15,9 1 0 0,4-4-24 0,1 0 0 16,3-8 0-16,4 4 0 0,5-3 0 0,0 3-14 15,0-7 5-15,0 7 1 0,4-7-7 0,-5 3-1 16,1-3 0-16,-4 3 0 0,-1 1 16 0,-3-1-9 16,-1-3 9-16,-8 11-8 0,0 0 8 0,-4 0 12 15,-5 3-2-15,1-6-1 0,-9 2 14 0,1 5 2 16,3 0 1-16,-4-8 0 0,0 4-26 0,5 0 8 0,-5-8-8 0,4 1 0 31,1-5-27-31,-1 1-10 0,5-8-3 0,4 1 0 16,0-5-180-16,4-3-36 0,-5-4-7 0</inkml:trace>
  <inkml:trace contextRef="#ctx0" brushRef="#br0" timeOffset="259021.457">22608 3623 1152 0,'0'0'102'0,"0"0"-82"0,0 0-20 0,0 0 0 16,-4 11 389-16,4-11 74 0,0 0 14 0,0 0 3 16,0 0-315-16,0 0-63 0,12 4-13 0,1 3-2 0,3-7-56 15,5 0-11-15,0 0-3 0,5-7 0 16,3-1-49-16,0 1-9 0,13-8-3 0,4 8-1358 15</inkml:trace>
  <inkml:trace contextRef="#ctx0" brushRef="#br0" timeOffset="259224.4557">23056 3489 2649 0,'-4'-4'58'0,"4"4"12"0,0 0 2 0,0 0 4 0,0 0-61 0,0 0-15 16,0 0 0-16,0 0 0 0,17-4 54 0,-4 4 8 15,8-11 2-15,0 8 0 0,8-1 0 0,-4-7 0 16,4 3 0-16,5 1 0 16,0 3-205-16,3 0-41 0,30 1-8 0,-20 3-2 0</inkml:trace>
  <inkml:trace contextRef="#ctx0" brushRef="#br0" timeOffset="259384.4547">23073 3839 3110 0,'-8'4'68'0,"-1"0"15"0,5-1 2 0,4-3 3 0,0 0-71 0,0 0-17 0,0 0 0 0,13 8 0 16,4-8 0-16,4-8 0 0,8 5 0 0,5-5 0 15,3-10 30-15,9 3 2 0,9 0 1 0,-1-4 0 16,1 0-53-16,-1-3-10 0,1 0-2 0,-5 3-1371 15</inkml:trace>
  <inkml:trace contextRef="#ctx0" brushRef="#br0" timeOffset="259596.4531">23681 3448 3387 0,'0'0'75'0,"0"0"15"0,0 0 3 0,0 0 2 0,0 0-76 0,0 0-19 15,0 0 0-15,9 15 0 0,-1-8 44 0,-4 12 6 16,5-1 1-16,-5 9 0 0,0 2-35 0,-4 9-8 16,-4-5 0-16,4 8-8 0,-4 4 0 0,0-4 0 15,4 7-10-15,-5 1 10 16,5-1-50-16,5-3-2 0,-5 0-1 0,4-4 0 16,4 0-69-16,1-15-14 0,-1 4-2 0,-4-8-780 0,0-3-156 0</inkml:trace>
  <inkml:trace contextRef="#ctx0" brushRef="#br0" timeOffset="259784.455">23837 3347 2880 0,'-21'11'64'0,"12"-7"12"0,1 4 4 0,4-5 0 0,-5 1-64 0,5 7-16 0,4-11 0 0,0 0 0 16,0 0 105-16,0 0 19 0,4 8 3 0,9 3 1 15,-1-11-52-15,1 4-9 0,8-1-3 0,0-3 0 16,8-3-51-16,5-1-13 0,8-7 0 0,0 3 0 15,0-3-83-15,-5 4-19 0,5 7-4 0,-4-12-888 16,0 12-178-16</inkml:trace>
  <inkml:trace contextRef="#ctx0" brushRef="#br0" timeOffset="259941.4571">23715 3794 3110 0,'-21'19'138'0,"17"-8"28"0,4-11-133 0,0 0-33 16,0 0 0-16,0 0 0 0,0 0 109 0,8 4 15 15,5 0 4-15,8 3 0 0,4-7-103 0,0 0-25 16,4-7 0-16,13 3 0 0,0-3 0 0,4 7 0 16,13-12 0-16,-4 5 0 15,3-1-25-15,-3 1-11 0,-1 3-1 0,-3 4-1512 0</inkml:trace>
  <inkml:trace contextRef="#ctx0" brushRef="#br0" timeOffset="271629.232">15419 9951 288 0,'-13'-4'25'0,"13"4"-25"16,0 0 0-16,0 0 0 0,0-4 223 0,0 4 39 16,0 0 8-16,0 0 2 0,0 0-100 0,0 0-19 15,-4-7-4-15,4 7-1 0,0 0 0 0,0 0-1 16,0 0 0-16,0 0 0 0,0 0-47 0,0 0-8 0,0 0-3 0,0 0 0 15,0 0 3-15,13-4 0 16,-5 0 0-16,5 4 0 0,-1-3-44 0,1 3-8 0,4-8-1 0,4 8-1 16,0 0-8-16,0-3-2 0,0 3 0 0,8-4 0 15,-4 4 5-15,5 0 1 0,3-4 0 0,-4 0 0 16,-3 4-34-16,-1-7 0 0,-4 3 0 0,4 4 0 16,0-7 0-16,-4 7 0 0,-4-8 0 0,-5 5 0 15,1-1-44-15,-5 0-16 16,-3 4-4-16,-5 0 0 0,0 0-143 0,0 0-29 0</inkml:trace>
  <inkml:trace contextRef="#ctx0" brushRef="#br0" timeOffset="272085.7475">15620 9615 2329 0,'0'0'51'0,"0"0"10"0,0 0 3 0,0 0 2 0,0 0-53 0,0 0-13 16,9-7 0-16,-1 3 0 0,-8 4 125 0,9-3 23 15,-5-1 4-15,-4 4 0 0,0 0-70 0,0 0-14 16,0 0-4-16,0 0 0 0,8-4-51 0,-8 4-13 16,0 0 0-16,0 0 0 0,0 0 28 0,0 0 2 15,0 0 1-15,-4 11 0 0,-4 0 1 0,-9 4 1 16,4 0 0-16,-4 11 0 0,-4 0-33 0,0 1-14 0,0 2 1 0,-4 1 0 15,0-4 13-15,4 0 0 16,-4 0 0-16,4-3 0 0,4-5 10 0,-4 1 2 0,4-4 0 0,1 4 0 16,-1-5-12-16,9-2 0 0,-5-1 0 0,5-4 0 15,3 1 0-15,1-1 0 0,4-7 0 0,0 0 0 16,0 0 0-16,0 0 0 0,0 11 0 0,4-3 0 16,5-1 24-16,-1 4 4 0,1-3 0 15,3 3 0-15,1-3-7 0,-1-1-1 0,5-3 0 0,4-1 0 16,0 9-3-16,-4-5-1 0,4 4 0 0,4-3 0 15,0 3-3-15,0 4-1 0,5-4 0 0,-5 0 0 0,4-3-4 16,-4-1-8-16,5 4 11 0,-5-3-11 16,0-5 0-16,-8 1-22 0,-5 0 3 0,-3-4 1 0,3 4 26 15,-12-4 6-15,0 0 1 0,0 0 0 16,5 3-71-16,-5-3-13 0,0 0-3 0,0 0-959 16,0 0-191-16</inkml:trace>
  <inkml:trace contextRef="#ctx0" brushRef="#br0" timeOffset="273032.2684">15692 11822 2372 0,'0'0'52'0,"0"0"12"0,0 0 1 0,0 0 1 0,0 0-53 0,0 0-13 16,0 0 0-16,0 0 0 0,0 0 107 0,0 0 18 15,-9 3 4-15,1 1 1 0,-9-4-63 0,0 0-13 16,-4 0-2-16,0 0-1 0,-8 0-32 0,4-4-7 16,-5 4 0-16,-3-3-1 0,-1 3-11 0,1 0 0 15,-5-4 9-15,5 4-9 0,-5-4 0 0,8 0 0 16,5 1 0-16,4 3 0 0,9-4 0 0,-1 4 0 15,-4 0 0-15,13-4-12 16,4 4-90-16,0 0-18 0,0-3-4 0,4-9-1110 0</inkml:trace>
  <inkml:trace contextRef="#ctx0" brushRef="#br0" timeOffset="273367.3342">15360 11497 2811 0,'0'0'124'0,"0"0"27"0,0 0-121 0,0 0-30 0,0 0 0 0,0 0 0 16,0 0 72-16,0 0 9 0,0 0 2 0,0 0 0 15,0 0-11-15,0 0-3 0,-12 4 0 0,-1 4 0 16,5-1-49-16,-1 1-9 0,-3-1-3 0,-1 4 0 16,5 4-8-16,-5 7 0 0,1 1 0 0,-5 3 0 0,4 0 0 0,1 4 0 15,-5-4 0-15,4 4 0 0,1-4-11 0,8 4 11 16,4-8-8-16,0 4 8 0,-5-4 0 0,1 1 0 15,4 3 0-15,-4-4-8 0,0 1 8 0,4-1 0 16,0-3 0-16,4-5 0 0,0 5 0 0,-4-4 8 16,-4 0-8-16,4 0 11 0,13-8-11 0,-1 1-16 15,5-1 4-15,4 1 1 0,8-5 11 0,1 1 0 16,-1-4 0-16,5 0 0 0,-5 0 0 0,4-4 0 16,-3-3 0-16,3-1 0 15,-3 1-104-15,-1-4-20 0,-4 3-3 0,-4 1-1 16</inkml:trace>
  <inkml:trace contextRef="#ctx0" brushRef="#br0" timeOffset="275932.164">12315 6724 403 0,'-8'-4'36'0,"8"4"-36"0,0 0 0 0,0 0 0 15,0 0 45-15,0 0 3 0,0 0 0 0,8-4 0 16,5 0-25-16,-5 1-5 0,-8 3-1 0,0 0 0 16,9-8-17-16,-9 8 0 0,0-3 0 0,4-5 0 15,-4 8 39-15,8-4 4 0,-8-3 1 0,0-1 0 0,-12 5 83 0,8-5 17 16,-1-3 3-16,1 4 1 0,-8-1 21 0,7 1 5 15,1-1 1-15,4 8 0 0,-4-7-71 0,0 3-13 16,0 0-3-16,4 4-1 0,0 0-22 0,0 0-4 16,0 0-1-16,0 0 0 0,0 0-17 15,0 0-4-15,0 0-1 0,-5 15 0 0,5 0-7 0,0 0-2 16,0 4 0-16,-4 3 0 0,0 0 8 0,-4 4 2 16,8-3 0-16,-5 7 0 0,-7-1-16 0,8 1-3 15,-5 8-1-15,5-1 0 0,4 0-9 0,-8 4-2 16,-1 4 0-16,5 3 0 0,4 1-8 15,-4-5 0-15,-4 5 0 0,-1 3 8 0,9-4-8 0,-4 1 0 16,0 3 0-16,0 4 0 0,-1 0 0 0,5-4 0 16,0 8 0-16,0-4 0 0,-8 0 0 0,8-4 0 15,4 0 0-15,-4 4 0 0,-4-8 8 0,4 1 0 16,-4-1 0-16,4 8 0 0,0-8-8 0,-4 8 10 0,-5 4-10 16,5 0 10-16,8-5-10 0,-4 5 0 0,-12-4 0 15,7 0 8-15,1 0-8 0,0 0 0 0,0 3 0 0,-5 5 0 16,1-5 0-16,0 5 0 0,12-5 0 15,-4 5 0-15,-4-5 0 0,4 5 0 0,-5-5 8 0,5 8-8 16,-8-7 0-16,4 7 0 0,0 0 0 0,8 8 0 16,4-5 0-16,-4 5 0 0,-12-4 0 0,8 11 0 15,8-8 0-15,-8 5 0 0,-8-5 0 0,8 4 0 16,-4-7 0-16,4 4 0 0,0-4 9 0,-4 3-9 16,-9-3 0-16,5 0 0 0,8-4 0 0,-4 7 0 15,-9-3 0-15,9-11 0 0,-5-4 0 16,5 3 8-16,8 1-8 0,-4-1 0 0,-4 5 0 0,4 3 0 15,4 4 0-15,5 11 0 0,-18-4 0 0,9-7 0 0,9-12-21 0,-5-3-3 16,-8-4 0-16,-5-3 0 16,-3-12-92-16,3 0-20 15,9-3-3-15,-8-4-1036 0</inkml:trace>
  <inkml:trace contextRef="#ctx0" brushRef="#br0" timeOffset="276543.1438">11665 7044 1105 0,'0'0'48'0,"0"0"12"0,0 0-48 0,0 0-12 0,0 0 0 0,0 0 0 0,0 0 154 0,0 0 29 15,-8 0 5-15,8 0 2 0,0 0-114 0,-4 8-24 16,-5 3-4-16,5 4 0 16,0 3 8-16,0 5 3 0,4 6 0 0,0 5 0 0,-4 11 8 0,4-1 1 15,0 12 1-15,0 8 0 0,-9 10-24 0,9 8-5 16,0 8 0-16,0 10-1 0,-4-3-11 0,0 7-3 15,0 12 0-15,-1 7 0 0,10-7 29 0,-10 3 6 16,-7-4 0-16,3 23 1 0,5-11-33 0,4 3-6 16,-8-3-2-16,-1 22 0 0,1-15 0 0,4 4 0 15,4-4 0-15,0 12 0 0,-13-20 6 0,9-3 1 16,4-7 0-16,0-1 0 0,-4-14-8 0,4-12-2 16,0 1 0-16,4-1 0 0,-4-7-9 0,4-11-8 0,-8-4 12 15,8-3-12-15,5-12 8 0,-5-4-8 0,-4-11 0 16,0-3 0-16,4-1 0 0,0-10 0 0,-8-1-11 0,0-7 11 31,-5-4-33-31,5 0 0 0,8 4 0 0,-4-7 0 16,-4-4-62-16,4-4-12 0,4 7-2 0,-4-7-731 0,0 0-145 0</inkml:trace>
  <inkml:trace contextRef="#ctx0" brushRef="#br0" timeOffset="284516.4005">4389 14322 921 0,'0'0'82'0,"0"0"-66"0,0 0-16 0,0 0 0 15,0 0 292-15,-13 8 54 0,0-8 11 0,1 7 3 16,3-3-170-16,1 0-34 0,4-1-6 0,-9 5-2 15,13-8-74-15,-4 7-15 0,4 1-3 0,-8 3-1 16,3 4-27-16,5 3-6 0,0 5-1 0,0 3 0 16,5 4-21-16,3-1 9 0,-8 1-9 0,8 0 0 15,1-4 0-15,3-3 0 0,-3 3 0 0,3-4 0 0,1-7 0 0,-5 0 0 16,1-4 0-16,3 0 0 0,-3 0 0 0,8-7 0 16,-5 0 0-16,-8-1 0 0,9-6 0 0,-1-1 0 15,1-3 0-15,-9-1 0 0,9 1 0 0,-1-8 0 16,-7 0-10-16,3-4 10 0,0 1-11 0,1-8 3 15,-5 3 0-15,4-7 0 0,-8 1-4 0,9-5-1 16,-1 0 0-16,-4 1 0 0,5 3 13 0,-9 0-9 16,4 0 9-16,4 4-8 0,-4 4-4 0,9 3 0 15,-13 8 0-15,4 0 0 0,-4 11 12 0,0 0 16 16,0 0-4-16,9 11-1 0,-9 4 6 0,8 7 2 16,0 12 0-16,-8 3 0 0,5 4-7 0,3 4-2 15,-8 0 0-15,0-1 0 0,4-6-10 0,0-1 0 16,1-7 9-16,3 3-9 15,0-7-81-15,-8-3-21 0,13-5-4 0,-9-3-729 16,9-7-145-16</inkml:trace>
  <inkml:trace contextRef="#ctx0" brushRef="#br0" timeOffset="284916.5673">4800 14613 288 0,'0'0'25'0,"0"0"-25"0,0 0 0 0,0 0 0 16,0 0 472-16,0 0 88 0,0 0 19 0,0 0 3 16,0 0-407-16,0 0-82 0,0 0-16 0,4 4-3 15,8-1-54-15,1-3-10 0,-9-3-2 0,9 3-8 16,-1-4 0-16,1 0 0 0,-5 0-10 0,-8 4 10 16,0 0-92-16,0 0-10 0,0 0-2 0,0 0-1 0,0 0 64 0,9 8 13 15,-5 3 2-15,4 0 1 0,-16 4 44 0,4 0 9 16,4 0 1-16,-9 4 1 0,5-4 5 0,0 3 1 15,4-3 0-15,0 0 0 0,0-4 40 0,0 0 8 16,4 0 1-16,0-3 1 0,5-1-42 16,-5 1-9-16,-4-8-2 0,0 0 0 0,8 7-13 0,5-3-4 15,-9 0 0-15,9-1 0 0,3-3-8 0,-3 0-8 16,-9 0 12-16,9 0-12 0,-1 0 10 0,1 0-10 16,-13 0 8-16,0 0-8 0,0 0 11 0,0 0-3 15,0 0-8-15,0 8 12 0,0 7 0 0,-8 0 0 16,-1 0 0-16,-3 0 0 0,-1-1-12 0,0 5 8 15,1 0-8-15,-1-1 0 16,9-3-25-16,0-4-11 0,4 1-3 16,0-1 0-16,0-11-165 0,0 0-32 0,0 0-8 0</inkml:trace>
  <inkml:trace contextRef="#ctx0" brushRef="#br0" timeOffset="285095.561">5118 14479 1324 0,'-4'22'118'0,"-4"-14"-94"0,4 3-24 0,4-8 0 16,-9 5 294-16,9-8 54 0,0 0 12 0,0 0 1 15,0 0-236-15,0 0-47 0,0 0-10 0,21 0-1 16,-12-4-54-16,12-3-13 0,-9 3 0 0,5-3 0 16,0-1-148-16,-5 1-32 0,5-5-6 0</inkml:trace>
  <inkml:trace contextRef="#ctx0" brushRef="#br0" timeOffset="285246.5676">5156 14691 403 0,'-8'8'36'0,"4"-1"-36"15,4 4 0-15,0-11 0 0,0 8 458 0,0-8 85 16,0 7 17-16,0-7 3 0,0 0-383 0,12 0-77 16,5-4-15-16,-5 1-4 0,1-5-60 0,4-3-12 15,0 0-2-15,8 0-1 16,-17-8-136-16,13-3-27 0,-4 3-6 0</inkml:trace>
  <inkml:trace contextRef="#ctx0" brushRef="#br0" timeOffset="285562.565">5341 14348 691 0,'0'0'61'0,"0"0"-49"0,0 0-12 0,0 0 0 16,0 0 496-16,0 0 96 0,0 0 19 0,0 0 4 15,0 8-413-15,0-8-82 0,4 11-17 0,0 0-3 16,-4 4-61-16,8 0-12 0,-3 7-3 0,3 1 0 16,0 3-24-16,5 4 0 0,0-4 8 0,-1 0-8 15,5-4 0-15,0 0 0 0,-5-3 0 0,5 0 0 16,4-4-27-16,-4 0 3 0,-5-4 0 0,1-4 0 16,-5 1-14-16,5-1-2 0,-1-3-1 0,-3 0 0 0,-9-4 41 0,0 0 0 15,8-4 8-15,1-4 0 0,-5-7-8 16,4 1-16-16,-8-5 4 0,4-3 0 0,1-5 0 0,-1-2 0 15,0-5 0-15,0 1 0 0,5-1-8 0,-5-3-1 16,-4 3-1-16,8-3 0 16,-8 3-48-16,0 8-10 0,0 4-1 15,0 3-1-15,-8 4-140 0,8 4-28 0,0 11-6 0</inkml:trace>
  <inkml:trace contextRef="#ctx0" brushRef="#br0" timeOffset="285975.5608">5726 14546 1900 0,'0'0'169'0,"0"0"-135"0,0 0-34 0,0 0 0 16,0 0 236-16,0 7 40 0,0-7 8 0,0 0 1 15,0 0-185-15,0 0-38 0,0 0-7 0,9 4-2 16,3-4-41-16,1 0-12 0,-5-4 0 0,9 1 8 15,-4-1-27-15,4 0-5 0,-5 0 0 0,-3 4-1 16,-1 0-14-16,-8 0-2 0,0 0-1 0,12 4 0 16,-12-4 20-16,0 0 4 0,5 8 1 0,-5 3 0 15,0 4 17-15,-5 0 11 0,-3 3-2 0,0-3 0 16,-5 7 12-16,1-3 3 0,3 0 0 0,1-1 0 16,-5-3-10-16,5 4-2 0,-1-4 0 0,5-4 0 15,0 0-1-15,4-11-1 0,0 0 0 0,4 11 0 0,0 0-10 0,13 1 0 16,-8-5 9-16,3 1-9 0,1-5 13 0,-1 1-1 15,5 0-1-15,-4-1 0 0,-1 1 1 16,1 0 1-16,-1 0 0 0,1-1 0 0,-5 1 8 0,1 0 2 16,-9-4 0-16,8 4 0 0,-8-4 6 0,0 0 2 15,0 0 0-15,4 11 0 0,-8 0-11 0,0 0-1 16,0 0-1-16,-13 4 0 16,4 0-47-16,1 4-10 0,-9-1-1 0,4 5-937 15,-4-1-187-15</inkml:trace>
  <inkml:trace contextRef="#ctx0" brushRef="#br0" timeOffset="287998.4124">6419 14494 518 0,'0'0'23'0,"0"0"5"0,0 0-28 0,0 0 0 16,0 0 0-16,0 0 0 0,0 0 325 0,0 0 60 16,8 3 12-16,0 5 3 0,-4-1-245 0,13 4-49 15,-8-3-10-15,3 3-1 16,9 4-95-16,-8 0-29 0,4 4-1 0,4-5 0 0,-1 5 49 0,1-8 9 15,0 0 3-15,9 1 0 0,-1-5-31 0,-8-3 0 16,4 3 0-16,0-3 0 16,-4-8-21-16,5 4-7 0,3-3-2 0,9-5 0 0,-9 4 49 0,5-7 9 15,3 4 3-15,-7-4 0 16,-1-1-50-16,5-3-9 0,-5 4-3 0,5 0 0 0,-5 0 60 16,0 0 12-16,1 3 3 0,-1 1 0 0,0 3-20 0,1 4-3 0,-5 0-1 15,8 0 0-15,-3 8-20 0,8 3-20 16,-9 0 4-16,0 4 1 0,13-4 39 0,-8 4 7 0,3 4 1 0,5-5 1 15,0 1 9-15,-4-3 2 0,4 2 0 0,8-6 0 16,1-1-34-16,-1-3-10 0,0-4 0 16,13-4 0-16,0 1 0 0,8-9 0 0,-3 1 0 0,3-4 0 15,-4-3 10-15,0 3-10 0,4-4 8 0,5 1-8 16,-9 3 0-16,4-4 0 0,-4 0 0 0,0 1 0 16,-4 3-32-16,-4 4 0 15,-9-1 1-15,1 5 0 0,-1 3 21 0,-8 1 10 0,0-1-10 0,4 4 10 16,-8 4 0-16,0-1 16 0,-5 5-1 0,5-1-1 15,-5 1 6-15,5 7 2 0,-4-1 0 0,-1 1 0 16,1-3 85-16,-1 6 17 0,1-3 3 0,0 0 1 16,-1 0-103-16,-4-4-25 0,5-3 0 0,4 3 0 0,-5-11 0 0,5 0-11 15,0 0 1-15,0 0 0 0,-9-4 10 0,9-3 0 16,8-1 0-16,0-7 0 0,0 0-10 0,0-3 0 16,-4 3 0-16,4-4 0 0,-8-3 10 0,4 3 0 15,-4 4-9-15,-1-3 9 0,1 10 0 0,-4-3 0 16,3 0 0-16,-7 3 0 0,-5 5 0 0,0 3 0 15,-4 3 0-15,9 5 0 0,-5 3 12 0,-4 0 9 16,4 4 3-16,0 4 0 0,4-1-24 0,-4 1 0 16,1 0 0-16,3-5 0 0,-4 1 0 0,0 0 0 15,5-7 0-15,-1-1 0 0,-4 1 0 0,9-5 0 16,-1-3-10-16,5-3 10 0,-4-1 0 0,3 0 0 16,1-3 8-16,4-1-8 0,4 1 0 0,-8-4 0 0,-4 3 0 15,7-3 0 1,1 7-68-16,-12 1-19 0,-9-1-4 0,0 0-775 0,0 4-155 0</inkml:trace>
  <inkml:trace contextRef="#ctx0" brushRef="#br0" timeOffset="288661.3995">12081 14423 1454 0,'25'4'64'0,"-25"-4"14"0,-9 0-62 0,9 0-16 0,0 0 0 0,0 0 0 0,0 0 253 0,-4 3 48 16,0-3 10-16,4 0 1 0,0 0-117 0,0 0-24 16,-8 8-5-16,3-5-1 0,5-3-81 0,0 12-16 15,0 3-3-15,-8 3-1 0,0 1-44 0,8 3-8 16,0 4-3-16,0 4 0 0,-9-8-9 0,5 5 0 15,17-9-10-15,-9 5 10 16,-8-9-116-16,8 5-18 0,4-8-3 0,1 0-1245 0</inkml:trace>
  <inkml:trace contextRef="#ctx0" brushRef="#br0" timeOffset="289650.4822">12513 14561 986 0,'16'-8'44'0,"-7"5"8"0,-5 3-41 0,-4 0-11 16,0 0 0-16,8 0 0 0,9 0 116 0,-17 0 20 15,0 0 5-15,0 0 1 0,13 0-15 0,-13 0-3 16,0 0-1-16,0 0 0 0,-5 11-9 0,5 0-2 0,0 4 0 0,0-4 0 15,-12 0-21-15,8 4-5 0,16-7-1 16,-12-8 0-16,-8 11-68 0,8-11-17 0,12 7 0 0,1 4 0 16,0-7 20-16,-1 0 1 0,5-4 0 15,4 4 0-15,4-4-21 0,0-4 0 0,-8 0 0 0,0 0 8 16,4-3-8-16,0 3 0 0,-9-3 0 0,1-4 8 16,-5-1-8-16,5 1-10 0,-5 0 10 0,-4-4-13 15,5 0 13-15,-5 0-11 0,0 0 11 0,0 0-10 16,-4-3 10-16,0 7 0 0,0-4 0 0,0 4 0 15,0-1 0-15,0 5 0 0,0 7 0 0,0 0 0 16,0 0 0-16,0 0 0 0,0 0 0 0,5 11 0 16,-1 4 30-16,8 4 2 0,-3-1 0 0,-1 1 0 0,5 0 2 0,-1-1 1 15,1 1 0-15,4-1 0 0,-1-10-19 16,5 3-4-16,-4-3-1 0,0-5 0 0,8 1-11 16,-4 0 8-16,4-4-8 0,5-4 8 0,-1 0-8 0,-4 1 0 15,-8-1 0-15,8-4 0 0,0 1 0 0,0-1 8 16,1 1-8-16,-5 0 0 15,0-1-23-15,4 1-9 0,-9-1-3 0,1 4 0 16,0-3 35-16,-4 3 0 0,-1 1 0 0,-3 3 0 0,3 0 0 0,-3 0 0 16,-9 0 0-16,8 3 0 0,0 5 0 0,1-1 0 15,3 4 0-15,-3-3 0 0,-1 3 44 0,5 0 16 16,-1-3 4-16,1 3 0 0,-1-7-52 0,5 3-12 16,0-3 0-16,4-4 0 0,4 0 0 0,0 0 0 15,0 0 0-15,5 0 0 0,3-8 0 0,-3 1 0 16,-5 3 0-16,8-7 0 0,1 3 0 0,-5 1 0 15,1-4 0-15,-1 3 0 0,0-3 0 16,-8 4 0-16,5-4 0 0,-10 7 0 0,5 0 0 0,-8-3 0 16,4 3 0-16,-5 0 0 0,-3 0 0 0,-1 4 0 0,0 0 0 0,-8 0 0 15,9 0 0-15,-1 0 0 0,1 4 0 0,-1 0 0 16,0 3 0-16,1-3 0 0,3 4 0 0,1 3 0 16,-5-4 0-16,5 4 0 0,-1 1 0 0,5-5 0 15,-4 4 12-15,4-3 0 0,-1-1 0 16,1-3 0-16,0 3-12 0,0-3 0 0,-1 0 0 0,1-4 0 15,4 0-56-15,-4 0-16 16,8-8-4-16,-8 1-813 0,-4-4-163 0</inkml:trace>
  <inkml:trace contextRef="#ctx0" brushRef="#br0" timeOffset="292217.2213">12022 14322 1173 0,'0'0'52'0,"0"0"11"0,8-7-51 0,-8 7-12 0,-8-4 0 0,8 4 0 15,8-7 136-15,-8 7 25 0,-4-4 5 0,4 4 1 16,-4-8-59-16,4 8-11 0,0 0-2 0,0 0-1 15,-13-3-4-15,5-1-1 0,8 4 0 0,-9 0 0 16,-7-4-8-16,7 4-1 0,9 0-1 0,0 0 0 16,0 0-16-16,-4 0-3 0,-4 0-1 0,8 0 0 15,0 0-11-15,-9 0-3 0,-12 0 0 0,5 0 0 16,7 4-4-16,-3-4-1 0,-5 0 0 0,-4 0 0 16,0 0-12-16,0 0-2 0,8 4-1 0,-3-1 0 15,-10 5-9-15,5-1-1 0,9 4-1 0,-1 1 0 0,1 6-14 16,3 8 11-16,-3 4-11 0,8 11 10 0,8 4-10 0,-4 7 0 15,0-3 9-15,8 3-9 0,9-4 20 0,0-3 0 16,-5-12 0-16,9 5 0 0,13-9 5 0,-1-2 1 16,5-9 0-16,-4 1 0 0,-1-8-10 0,5 0-3 15,8-7 0-15,-4-4 0 0,-8-4-5 0,7 0-8 16,-3-7 11-16,0 0-11 0,-9-4 8 16,1-3-8-16,-9-5 0 0,8 1 0 15,5 3 0-15,-13-7 0 0,-5 0 0 0,1 0 0 0,4-4-9 0,-8 0 1 16,-9-3 0-16,-4-8 0 0,0 0-12 0,0-4-1 15,-4 0-1-15,-9-7 0 16,-8 4-10-16,0-1-1 0,9 5-1 0,-9-1 0 0,-5 4 16 0,1 7 3 16,4 5 1-16,0 6 0 0,-4 8 14 0,-4 8 0 15,-9 3 0-15,4 8 0 0,5 3 0 0,-4 8-12 16,-5 8 12-16,0 6-12 16,5 1-54-16,3 7-10 0,-3 8-3 0,3 0-1324 0</inkml:trace>
  <inkml:trace contextRef="#ctx0" brushRef="#br0" timeOffset="299087.9995">15482 13051 1728 0,'0'0'38'0,"0"0"8"0,0 12 2 0,0-5 0 15,0-7-39-15,0 0-9 0,0 0 0 0,0 0 0 0,0 8 156 0,0-8 28 16,0 0 7-16,0 0 1 0,0 0-104 0,0 0-21 16,0 0-4-16,0 0-1 0,0 0-48 0,0 0-14 15,0 0 0-15,8-4 8 0,1 0 32 0,7-3 8 16,-3 3 0-16,8-4 1 0,8 5-33 0,-3-1-6 15,-1 0-2-15,4-3 0 0,-4 7-8 0,0-4 0 16,1 0 0-16,-1 4 0 0,0-3 10 0,4 3-10 16,-8-4 12-16,4 0-12 0,1 4 0 0,-1 0 0 15,-4 0 0-15,0 0-12 0,0 0 12 0,-5 0 0 0,1 0 0 0,-4 0 0 16,-1 0 0-16,-3 0 12 0,-1 0-3 0,-8 0 0 16,0 0 5-16,0 0 1 0,0 0 0 0,0 0 0 15,0 0 12-15,0 15 2 0,0 0 1 0,0 7 0 16,-8 1-10-16,-5 10-3 0,1 8 0 0,-5 15 0 15,0 15-3-15,-8 0-1 0,-9 3 0 0,9 5 0 16,17-5 11-16,-1 8 3 0,-3 7 0 0,3 8 0 16,1-11-2-16,0-8 0 0,3-3 0 0,1-4 0 15,0-8-12-15,0 0-2 0,4 4-1 0,-9 8 0 16,-7-4-10-16,7 0 0 0,5-8 0 0,8 0 8 16,-4-11-8-16,4 1 0 0,-4-5 0 0,5-3 0 15,-1 0 0-15,-4-1 8 0,0 1-8 0,8 3 0 16,5-7 10-16,-9 0-10 0,-17 0 12 0,1-3-12 15,8-5 21-15,4-7-2 0,-5-3-1 0,1-1 0 0,0-3-10 16,0-4-8-16,-4-1 9 0,3-2-9 0,1-1 8 16,4-11-8-16,-4 11 0 0,4-11 0 0,0 0 0 0,0 0 8 15,4 11-8-15,-4-11 0 0,0 0 0 0,0 0 0 16,0 0 0-16,0 0 0 0,0 0 8 0,-4 8-8 16,0-5 0-16,-5 5 0 0,9-8 10 0,-8 0-10 15,8 0 10-15,-4 4-10 0,-5-1 8 0,-3-6-8 16,-5-1 0-16,4 0 9 0,1 0-9 0,-5-3 8 15,-4 3-8-15,0-3 8 0,0 3-8 0,0-3 0 16,-8 3 0-16,4 0 0 0,-5 0 0 0,-3 4 0 16,-5 4 0-16,-4-4 0 0,0 8 0 0,0-5-9 15,4 5 9-15,1-1-13 0,12 1 13 0,4-1-11 16,-5 1 11-16,10-1-10 16,-1-3-86-16,8-1-18 0,9-3-3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4T21:50:14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22905 4760 57 0,'0'0'0'0,"0"0"0"0,0 0 0 0,0 0 0 0,0 0 206 0,0 0 36 15,0 0 7-15,0 0 2 0,0 0-159 0,0 0-31 16,0 0-6-16,-4-4-2 0,0 4-17 16,-4-4-3-16,4 0-1 0,4-3 0 0,-5 3 12 0,1-3 1 15,0 3 1-15,4-3 0 0,-8-1 13 0,3 1 2 16,5-1 1-16,-4-3 0 0,0 4-10 0,-4-5-1 15,3 5-1-15,1-4 0 0,-4 3-31 0,-1-3-7 16,5 0 0-16,-8 4-1 0,-1-12-11 0,0 8 10 16,1-4-10-16,-1 0 10 0,1-7-10 0,-1 3 0 15,-4 0 0-15,1 1 8 0,-1-1-8 0,4-3 0 16,-4 3 0-16,1-3 8 0,3 3 8 0,-4-11 2 0,5 8 0 16,-5-4 0-16,4 3 7 0,5-6 2 0,0 3 0 15,-5-12 0-15,5 12 1 0,-5-11 1 0,5 0 0 0,-5-1 0 16,5 1-5-16,-5-4-2 0,-8 0 0 15,4-4 0-15,1 1-10 0,-10 3-1 0,1-4-1 16,-4 0 0-16,0 8-10 0,-5-11 0 0,0 3 9 0,1 0-9 16,-5-7 8-16,0 4-8 0,1-1 8 0,3 1-8 15,-4-5 0-15,5 9 9 0,-5-8-9 0,0 3 0 16,1 1 8-16,-5 3-8 0,-5 0 0 0,6-7 0 16,-1 4 8-16,-5-1-8 0,1-3 9 0,0 4-9 15,0-8 18-15,0 11-2 0,-4 0-1 0,3 0 0 16,1 8 7-16,-4-11 2 0,0 3 0 0,-5 0 0 15,-12 8-24-15,4-19 0 0,4-7 0 0,-4 7 0 16,5 0 8-16,3 11-8 0,-3-11 8 0,-1 12-8 0,0-1 0 0,-4 4 9 16,4 0-9-16,-3 4 0 15,-1-1 0-15,0 9 0 0,4 3 0 0,0-4 0 0,1 4 0 0,-1-4 0 16,0 4 0-16,-4 0 0 0,0 7 0 0,5-7 0 16,-5 7-8-16,0 8 8 0,-4 0 0 0,4 3 0 15,4 1 12-15,0 0-12 0,1 3 0 0,-5 4 0 16,0 0-15-16,0 4 5 0,0 3 10 0,-4 0 0 15,0-3-9-15,4 11 9 0,8-4 0 0,-3 4 0 16,-1-4 0-16,0 8 8 0,-4 0-8 0,0-1 0 16,5-3 0-16,-1 8 0 0,-8 10-10 0,12-3 10 15,1-11-13-15,8-1 5 0,-1 1 8 0,6 11 0 16,3 3-9-16,4-3 9 0,1 4 0 0,-1 3 0 0,1 0 0 16,3 0 0-16,1 8 0 0,4-4 15 15,-5 0-3-15,1-4 0 0,0 4-12 0,-5-3-16 0,5 3 3 16,-1-4 1-16,1 0 12 0,4 0 16 0,-5 1-3 0,5 6-1 15,-4-6-21-15,4 14-5 0,0 7-1 0,4 5 0 16,-5-12 15-16,6-4 0 0,-1 5 0 0,4-5 0 16,-4 0 0-16,0 5 0 0,4-9 0 0,-4 8 0 15,4 8 0-15,5-4 0 0,-5 11-10 0,0-7 10 16,5-4 9-16,-5-8 7 0,8 15 0 0,-3 1 1 16,-1-5-17-16,5 8 0 0,-1 4 0 0,1 8 0 15,0-12 0-15,-1 7 0 0,5 1-10 0,-4 3 10 16,4-7 0-16,-1 3 15 0,1 5-1 0,0-1 0 15,4 0-14-15,0 0 0 0,4 1 8 0,0-1-8 16,1-4 12-16,-1 8-1 0,0-3 0 0,9 3 0 16,-1 3-1-16,1 1 0 0,-1-15 0 0,-3 0 0 15,-1-12-10-15,5 5 0 0,-1 3 0 0,5 4 8 0,0 10 20 0,0-2 3 16,-1-8 1-16,5-4 0 0,0-4-32 0,0-3 0 16,0-1 0-16,0 5 0 0,0-9 12 0,8 9-3 15,-3-1-1-15,7 1 0 0,-3-5-8 0,3-7 0 16,5-3 0-16,0-4 0 0,-1 7 0 0,5-8 8 15,0 5-8-15,0 3 8 0,0-7-8 0,0 7 0 16,4 0 0-16,-4-3 0 0,4-8 0 0,-4 0 0 16,9 0 9-16,-1-4-9 0,0-4 13 0,9 5-1 15,-5-9-1-15,9 5 0 0,-4-4-2 0,4 0 0 16,-8-4 0-16,7-4 0 0,1 4 0 0,0-7 0 16,4 3 0-16,5-3 0 0,3-1-1 0,-4 1 0 15,1-4 0-15,3 0 0 0,-3 0 4 0,3-4 0 0,5-4 0 0,-5-3 0 16,1 4-12-16,-5-8 0 0,0 0 0 15,1 0-11-15,-5-4 11 0,0-4 16 0,0 1-4 0,0-8-1 32,4 4-52-32,1-8-11 0,-1 1-1 0,4-5-1 0,-3 1 102 0,3-1 21 15,-3 1 4-15,-1-8 1 0,0 0-56 0,0-3-18 0,5-1 10 0,-1-3-10 16,-3 0 9-16,-5 0-9 0,0-1 10 0,4-3-10 16,-4 0 9-16,5 0-9 0,-5-3 8 0,0 3-8 15,4 0 12-15,-4 0-4 0,-4 3 0 0,0-3 0 16,-4-3 7-16,-1-1 1 0,1 0 0 0,0-3 0 15,0 3-16-15,4-3 8 0,-5-1-8 0,-3 1 0 16,3-4 13-16,-7 3-3 0,-1 1-1 0,0-1 0 16,-8 1-1-16,5-4 0 0,-5 3 0 0,-1 1 0 0,1-12 0 15,0 4-8-15,0 4 12 0,-4-4-4 0,-4 4-8 16,3 3 10-16,-7-3-10 0,3 4 10 0,-3-4-2 16,-5 3-8-16,0-3 12 0,-4 4-4 0,0 3-8 0,0-11 0 15,-9 8 0-15,5-1 0 0,-8 1 8 16,-1-1-8-16,0 5 8 0,1-1-8 0,-5 4 0 0,-4-4 0 15,4 4 0-15,-8 0 0 0,0 0 0 0,0 0-14 16,-9-7 2-16,5 7 0 0,-1-4 12 0,-3 0 0 16,-5 8 0-16,0-4 0 0,4 4 0 0,-3-4 0 15,-1 0 0-15,4 3 0 0,-3 5 0 0,3-4 0 16,-4 7 0-16,5-7 0 0,-1 3 0 0,5 4 10 16,-5-7-2-16,5 7 0 0,-5 4-8 0,5-7 0 0,-1 6 0 15,1 5 0-15,-5-11 0 0,5 10 8 0,0-7-8 16,-5 8 8-16,0-4-8 0,5 4 0 0,-5 3 0 0,5 0-11 15,-5-11 11-15,1 16 0 16,-1-5 0-16,1 0 0 0,-5 1 0 0,4-1 0 0,1 0 8 16,-5 4-8-16,0 1 0 0,0-1 0 0,1-4 0 0,-1 4 0 15,0 0 0-15,-4-3 0 0,0 3 0 0,0 3 0 16,-4-10 0-16,0 7 0 0,0-3 0 0,0 3 0 16,4 4 0-16,-5-8 0 0,1 0 0 0,4 8-8 15,4 4 8-15,1-8 0 0,-1 4 0 0,4-1 0 16,1 12-15-16,-1-3-1 0,1-9 0 0,3 1 0 15,1 0-88 1,-1 4-17-16,-3-5-4 0,3 5-767 0,-3-12-152 0</inkml:trace>
  <inkml:trace contextRef="#ctx0" brushRef="#br0" timeOffset="17894.9924">11049 4115 518 0,'0'0'46'0,"0"0"-37"0,-9-8-9 0,9 8 0 0,0 0 232 0,-8 8 45 16,0-8 9-16,3 0 2 0,-3 0-152 0,-5 0-31 16,-3 0-5-16,-5 0-2 0,-9 0-51 0,1 0-11 15,-13 0-1-15,-4 4-1 0,-9-1-10 0,-3 1-3 16,-5 4 0-16,-4-1 0 0,4 4 7 0,0-7 2 16,-4 3 0-16,-9 1 0 0,5-1 7 0,0 1 2 15,4 3 0-15,4-4 0 0,0 5-17 0,4-1-3 16,9 0-1-16,-1 4 0 0,5 3-2 0,4-6 0 15,5 10 0-15,-10 0 0 0,5 4-4 0,0 1 0 16,1 6-1-16,3 4 0 0,8 4 6 0,-3-3 2 16,-1 6 0-16,1 12 0 0,8 0 1 0,-1 7 1 15,1 1 0-15,13 14 0 0,-9 12-1 0,8 3-1 0,5 15 0 0,-1 4 0 16,5-4 1-16,4 3 0 0,0 5 0 0,9 14 0 16,-1-10 6-16,9-5 2 0,4 1 0 0,0 10 0 15,0-6-7-15,8-12-1 0,-4-4 0 0,13 4 0 16,4-15 2-16,-4 0 0 0,-1 1 0 15,9-5 0-15,-4-7-5 0,5-7-1 0,-5-8 0 0,12 3 0 16,1-6 3-16,-1-8 0 0,5-4 0 0,8 0 0 16,8 0-31-16,1-7-5 15,12-4-2-15,0-4 0 0,4-7 40 0,-12-11 8 0,8-1 2 0,0-7 0 16,9-11-20-16,3-7-11 0,14-12 12 0,-1-7-12 16,0-11 8-16,30-15-8 0,-1-4 0 0,13-15 0 0,-20 8 10 15,-14-15-10-15,-8-16 8 0,17-14-8 0,-12 11 9 16,-9-11-9-16,-13-3 10 0,5-24-10 15,-21 5 11-15,-9 0-11 0,-8-5 12 0,-4-21-12 0,-17 7 0 0,-9-4 0 16,-8 4 0-16,-12-22 0 0,-9 18 0 0,-8-4 0 16,-13 8 0-16,-12-22 0 0,-13 25 8 0,-8-3-8 15,-13 15 12-15,-17-11-12 0,9 14 11 0,-17 12-11 16,-13 19 10-16,-17 3-10 0,9 26 20 0,-16 4-3 16,-10 15 0-16,-24 7 0 0,4 19-17 0,0 11 0 15,8 11 0-15,-21 8 0 0,9 7 0 0,8 8 0 16,8 3 0-16,-4 12 0 0,22-8 0 0,11 11 0 15,1 0-10-15,42-11 10 16,4 8-72-16,8-4-8 0,9-1 0 0,8-2-1 16,12 2-183-16,1-6-37 0,-17 44-7 0,25-19-2 0</inkml:trace>
  <inkml:trace contextRef="#ctx0" brushRef="#br0" timeOffset="18579.0527">6121 6329 1612 0,'-42'7'72'0,"25"0"14"0,-4-3-69 0,-8 0-17 16,8 0 0-16,0-4 0 0,0 0 220 0,0 0 40 15,0 0 8-15,0 0 1 0,0-4-148 0,0 0-29 16,-4 0-7-16,0 8-1 0,-5-8-35 0,-3 8-7 15,-1 4-2-15,-4-1 0 0,-4 4-12 0,0 8-4 16,1 0 0-16,-6 10 0 0,1 9-5 0,4 3-2 16,-12 11 0-16,8 7 0 0,-9 9-17 0,-4-5 0 15,-3 15 8-15,-10 15-8 0,9 0 0 0,5 8 0 16,-1 3 0-16,-8 23 0 0,12 0-16 0,9 3-3 16,4 8-1-16,9 15 0 0,-1-4 43 0,17-4 8 0,13-7 1 0,4 19 1 15,13-19-12-15,-1 0-2 0,18-8-1 0,20 0 0 16,0-22-8-16,13-7-2 0,8-8 0 0,13-7 0 15,-8-15 1-15,4-15 0 0,3-12 0 0,18-3 0 16,0-15-9-16,-9-7 8 0,13-11-8 0,4-8 8 16,-4-12-8-16,4-3-11 0,12-7 3 0,1-15 0 15,-13 0 57-15,4-8 12 0,1 0 3 0,11-11 0 16,-11 0-64-16,3-3-28 16,1-12 3-16,3-19 0 0,-12 5 9 0,-4-8 3 0,-8-4 0 0,3-23 0 15,-16 5-11-15,-13-4-1 0,-8-4-1 0,0-15 0 16,-17 7-2-16,-4-3-1 0,-12-4 0 0,-9-7 0 15,-13 15 1-15,-8-1 0 0,-8 8 0 0,-9-4 0 0,-8 16 28 0,-17 3 0 16,-9 3 0-16,-16 1 0 0,0 18 0 0,-13 4 10 16,-12 8 0-16,-13 7 0 0,1 14-2 0,-6 9 0 15,-11 10 0-15,-13 12 0 0,8 7-8 0,-4 15 0 16,0 7 0-16,-17 19 0 0,13 8-18 0,4 14 4 16,-9 12 1-16,-7 15 0 15,16-8-132-15,8 7-27 0,9 4-4 0</inkml:trace>
  <inkml:trace contextRef="#ctx0" brushRef="#br0" timeOffset="19367.6317">3848 10599 864 0,'-17'-26'76'0,"4"19"-60"0,9-1-16 0,-9 1 0 0,-8-1 199 0,13 1 37 15,-5-1 7-15,-3 1 1 0,3 0-74 0,1-1-15 16,-5 1-3-16,-4-5-1 0,4 5-58 0,0-4-11 16,-12 3-2-16,4 1-1 0,-5 3-29 0,1 1-6 15,0-1 0-15,-13 4-1 0,8 4-3 0,-8 3-1 16,0 0 0-16,0 8 0 0,-8 8-7 0,4 3 0 15,-13 0-1-15,0 11 0 0,5 8-7 0,-5 11 0 16,0 3-1-16,-8 16 0 0,13 3-3 0,3 8-1 16,-7 11 0-16,-5 22 0 0,13 4 1 0,-5 4 0 15,9 3 0-15,-4 27 0 0,16-12 1 0,9 8 1 16,-5 7 0-16,18 15 0 0,8-11-7 0,16-7-2 16,-8-1 0-16,22 8 0 0,-5-30 2 0,16-11 0 15,9-7 0-15,9-8 0 0,-9-19-4 0,13-7-1 0,8-7 0 16,17-1 0-16,-13-14 1 0,13-4 0 0,-4-8 0 0,12-3 0 15,-12-11-2-15,12-5 0 16,0-2 0-16,9-9 0 0,-5-3-9 0,1-7 12 0,-13-1-12 0,16-7 12 16,1-7 3-16,-9-1 1 0,9-7 0 0,4-7 0 15,-13-1-28-15,-12-3-6 0,-5-7-1 0,9-4 0 16,0-8 8-16,0 0 2 0,4 0 0 0,-13-3 0 16,5-1-1-16,12-21 0 0,-8-5 0 0,13-18 0 15,-26 4 10-15,5-1-8 0,-9 1 8 0,4-12-8 16,-21 0 8-16,1 1 0 0,-9-8 0 0,-5-4 0 15,-12 8 0-15,-8-4 0 0,-4-8 0 0,-5-7 0 0,-8 15 0 0,-17 0 0 16,-4-4 0-16,-12-15 0 0,-9 4-13 0,-8 0-1 16,-13 8 0-16,-13-12 0 0,5 15-6 0,-9 4-2 15,-8 8 0-15,-21 7 0 0,17 25 10 0,-5 13 3 16,1 17 0-16,-9 16 0 0,17 14 9 0,-8 12 0 16,-1 19 10-16,5 10-10 0,0 12 0 0,12 3 0 15,0 1 0-15,9 3 0 0,12-7-12 0,13-8-3 16,4-4 0-16,13-7 0 15,8-3-148-15,17-8-29 0,8-8-7 16</inkml:trace>
  <inkml:trace contextRef="#ctx0" brushRef="#br0" timeOffset="20913.8615">23333 8278 2487 0,'-42'-8'110'0,"26"1"23"16,-5-8-106-16,-5 0-27 0,1 0 0 0,0-4 0 16,0 4 64-16,-4 1 8 0,-1-5 2 0,1 4 0 15,-9-4-34-15,5 1-6 0,-5-5-2 0,0 1 0 0,-4 3-24 0,-4 1-8 16,0 3 0-16,-4 0 0 0,-1 0-12 0,-3-4-8 16,-5 8-3-16,-8 0 0 15,-4 4-29-15,-9-1-5 0,-4 8-2 0,0 0 0 16,0 4 27-16,-4 0 4 0,-4-1 2 0,-5 5 0 15,-3 7 26-15,-1-4 8 0,0 0 0 0,1 8 0 0,-1-1 13 0,-8 8 3 16,4-3 1-16,0 7 0 0,9-1 2 0,-5 9 0 16,1 3 0-16,-1 7 0 0,4 1 10 0,1 10 3 15,0 1 0-15,3 11 0 0,1 3-4 0,0 12 0 16,-9 11 0-16,5 7 0 0,-1 15-15 0,5 8-3 0,4 11-1 0,4 7 0 16,0 8-8-16,4 7-1 0,-4 8-8 0,13 0 12 15,0 3-12-15,12 4 8 0,5 0-8 0,12-3 0 16,12-1 11-16,14 1-11 0,3-5 12 0,13-6-12 15,13-1 26-15,12-4-2 0,12-3 0 0,14-4 0 16,12-3-7-16,4 3-1 0,12-4-1 0,5-3 0 16,13-12-15-16,8 0 0 0,4-7 8 0,0-7-8 15,4-8 0-15,4-4 9 0,13-14-9 0,0-12 8 16,5-7-8-16,7-11 0 0,5-12 0 0,4-11 0 16,4-11 0-16,9-11 0 0,-1-4 0 0,1-14 0 15,-9-12 0-15,9-4 0 0,3-14 0 0,-3-12 0 16,-5-7 14-16,1-12 1 0,12-10 0 0,-13-8 0 15,-4-4-6-15,-8-11-1 0,-4-7 0 0,-5-8 0 16,1-7 9-16,-18-4 2 0,-3 0 0 0,-9-11 0 16,-5-12-19-16,1-6 0 0,-8-1 0 0,-5-11 0 0,-12-8 0 15,-5 1 0-15,-3-4 0 0,-5-8 0 0,-4 1 0 0,-5-8 0 16,-7-4 0-16,-1 4 0 0,4 0 0 0,-7 3 0 16,-10 5 0-16,-7 10 0 0,-5 8 0 0,-8 15 0 15,-9 0 0-15,-21 19 0 0,-12 7 0 0,-8 11-12 16,-5 8 1-16,-17 7 1 0,-16 7 10 0,-9 12 9 15,-12 3-1-15,-17 12-8 0,-17 4 11 0,-8 10-11 16,0 12 10-16,-13 3-10 0,-8 12 0 0,-4 3 0 16,-1 4 0-16,-3 8 0 15,-5 7-80-15,4 4-13 0,9-1-3 0,0 12-855 16,0 4-171-16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DC877A-1596-4C30-BE16-A61C34AA344D}" type="slidenum">
              <a:rPr lang="en-US" altLang="en-US" sz="1200">
                <a:latin typeface="Comic Sans MS" panose="030F0702030302020204" pitchFamily="66" charset="0"/>
              </a:rPr>
              <a:pPr/>
              <a:t>10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37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3A15CF-CCE3-421F-9338-B8F2C48A18D1}" type="slidenum">
              <a:rPr lang="en-US" altLang="en-US" sz="1200">
                <a:latin typeface="Comic Sans MS" panose="030F0702030302020204" pitchFamily="66" charset="0"/>
              </a:rPr>
              <a:pPr/>
              <a:t>11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D7A021-D330-4F7A-8E0C-74CE04B5A70D}" type="slidenum">
              <a:rPr lang="en-US" altLang="en-US" sz="1200">
                <a:latin typeface="Comic Sans MS" panose="030F0702030302020204" pitchFamily="66" charset="0"/>
              </a:rPr>
              <a:pPr/>
              <a:t>12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29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07BF10-C249-4D02-AF05-C43848758B12}" type="slidenum">
              <a:rPr lang="en-US" altLang="en-US" sz="1200">
                <a:latin typeface="Comic Sans MS" panose="030F0702030302020204" pitchFamily="66" charset="0"/>
              </a:rPr>
              <a:pPr/>
              <a:t>13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Any satisfying statement has a T. We can color the corresponding vertex in the gadget F and in the triangle O.</a:t>
            </a:r>
          </a:p>
          <a:p>
            <a:pPr eaLnBrk="1" hangingPunct="1"/>
            <a:r>
              <a:rPr lang="en-US" altLang="en-US" dirty="0"/>
              <a:t>Other two, we just use O in the gadget and T F in the triangle.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43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0AAEF-6223-47C5-8DFA-DA1FFDF7E07E}" type="slidenum">
              <a:rPr lang="en-US" altLang="en-US" sz="1200">
                <a:latin typeface="Comic Sans MS" panose="030F0702030302020204" pitchFamily="66" charset="0"/>
              </a:rPr>
              <a:pPr/>
              <a:t>14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1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DC7106-FDA6-4AB3-9302-7396B2968986}" type="slidenum">
              <a:rPr lang="en-US" altLang="en-US" sz="1200">
                <a:latin typeface="Comic Sans MS" panose="030F0702030302020204" pitchFamily="66" charset="0"/>
              </a:rPr>
              <a:pPr/>
              <a:t>15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2F4D2-B93F-4426-A1A5-1AA2F5DC2630}" type="slidenum">
              <a:rPr lang="en-US" altLang="en-US" sz="1200">
                <a:latin typeface="Comic Sans MS" panose="030F0702030302020204" pitchFamily="66" charset="0"/>
              </a:rPr>
              <a:pPr/>
              <a:t>16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918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0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38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6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337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86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86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8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01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78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828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25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1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445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630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00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27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5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09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10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20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88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91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2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76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1448B-3AA4-43F8-9DC1-D4426E092476}" type="slidenum">
              <a:rPr lang="en-US" altLang="en-US" sz="1200">
                <a:latin typeface="Comic Sans MS" panose="030F0702030302020204" pitchFamily="66" charset="0"/>
              </a:rPr>
              <a:pPr/>
              <a:t>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4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851A4-5FDA-40BE-AA9D-2133A9E66729}" type="slidenum">
              <a:rPr lang="en-US" altLang="en-US" sz="1200">
                <a:latin typeface="Comic Sans MS" panose="030F0702030302020204" pitchFamily="66" charset="0"/>
              </a:rPr>
              <a:pPr/>
              <a:t>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48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AF79F-86A1-460E-A2FA-207B05A0DA4D}" type="slidenum">
              <a:rPr lang="en-US" altLang="en-US" sz="1200">
                <a:latin typeface="Comic Sans MS" panose="030F0702030302020204" pitchFamily="66" charset="0"/>
              </a:rPr>
              <a:pPr/>
              <a:t>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51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EA3F1-4E1C-49F5-B054-E7364B922DA1}" type="slidenum">
              <a:rPr lang="en-US" altLang="en-US" sz="1200">
                <a:latin typeface="Comic Sans MS" panose="030F0702030302020204" pitchFamily="66" charset="0"/>
              </a:rPr>
              <a:pPr/>
              <a:t>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1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4CDC-B2B5-47E4-93F5-E201581A2D32}" type="slidenum">
              <a:rPr lang="en-US" altLang="en-US" sz="1200">
                <a:latin typeface="Comic Sans MS" panose="030F0702030302020204" pitchFamily="66" charset="0"/>
              </a:rPr>
              <a:pPr/>
              <a:t>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6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4849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3100" y="1489075"/>
            <a:ext cx="77724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C0509-5C3C-4AD0-BC99-A9BF9B30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162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14.emf"/><Relationship Id="rId10" Type="http://schemas.openxmlformats.org/officeDocument/2006/relationships/image" Target="NULL"/><Relationship Id="rId4" Type="http://schemas.openxmlformats.org/officeDocument/2006/relationships/image" Target="../media/image80.png"/><Relationship Id="rId9" Type="http://schemas.openxmlformats.org/officeDocument/2006/relationships/image" Target="NULL"/><Relationship Id="rId1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.emf"/><Relationship Id="rId10" Type="http://schemas.openxmlformats.org/officeDocument/2006/relationships/image" Target="NULL"/><Relationship Id="rId4" Type="http://schemas.openxmlformats.org/officeDocument/2006/relationships/image" Target="../media/image140.png"/><Relationship Id="rId9" Type="http://schemas.openxmlformats.org/officeDocument/2006/relationships/image" Target="NULL"/><Relationship Id="rId1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customXml" Target="../ink/ink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.emf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customXml" Target="../ink/ink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hyperlink" Target="https://en.wikipedia.org/wiki/Unique_games_conjectur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NP-Completeness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28000" y="168120"/>
              <a:ext cx="8047800" cy="635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680" y="154080"/>
                <a:ext cx="8076960" cy="638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4B3AD2-3EB2-4413-A78B-EBE43E7A044D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6324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4997450" y="5181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3200400" y="5837238"/>
            <a:ext cx="2382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Helvetica" panose="020B0604020202020204" pitchFamily="34" charset="0"/>
              </a:rPr>
              <a:t>Base Triangle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6329" name="Oval 8"/>
          <p:cNvSpPr>
            <a:spLocks noChangeArrowheads="1"/>
          </p:cNvSpPr>
          <p:nvPr/>
        </p:nvSpPr>
        <p:spPr bwMode="auto">
          <a:xfrm>
            <a:off x="3829050" y="5276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0" name="Oval 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48768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6AB447-84E6-41DE-BB67-088B5B2E9238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997450" y="5181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6" name="Line 21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7" name="Line 22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343400" y="1811338"/>
            <a:ext cx="48006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Variable Part: </a:t>
            </a:r>
          </a:p>
          <a:p>
            <a:pPr algn="l"/>
            <a:r>
              <a:rPr lang="en-US" altLang="en-US" sz="2800" dirty="0">
                <a:solidFill>
                  <a:srgbClr val="FF0000"/>
                </a:solidFill>
                <a:latin typeface="Helvetica" panose="020B0604020202020204" pitchFamily="34" charset="0"/>
              </a:rPr>
              <a:t>	</a:t>
            </a:r>
            <a:r>
              <a:rPr lang="en-US" altLang="en-US" sz="2800" dirty="0">
                <a:latin typeface="Helvetica" panose="020B0604020202020204" pitchFamily="34" charset="0"/>
              </a:rPr>
              <a:t>in 3-coloring, variable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colors correspond to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some truth assignment </a:t>
            </a:r>
          </a:p>
          <a:p>
            <a:pPr algn="l"/>
            <a:r>
              <a:rPr lang="en-US" altLang="en-US" sz="2800" dirty="0">
                <a:latin typeface="Helvetica" panose="020B0604020202020204" pitchFamily="34" charset="0"/>
              </a:rPr>
              <a:t>	(same color as T or F)</a:t>
            </a:r>
            <a:endParaRPr lang="en-US" altLang="en-US" sz="28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57369" name="Oval 24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0" name="Oval 25"/>
          <p:cNvSpPr>
            <a:spLocks noChangeArrowheads="1"/>
          </p:cNvSpPr>
          <p:nvPr/>
        </p:nvSpPr>
        <p:spPr bwMode="auto">
          <a:xfrm>
            <a:off x="382905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1" name="Oval 26"/>
          <p:cNvSpPr>
            <a:spLocks noChangeArrowheads="1"/>
          </p:cNvSpPr>
          <p:nvPr/>
        </p:nvSpPr>
        <p:spPr bwMode="auto">
          <a:xfrm>
            <a:off x="4914900" y="53054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2" name="Oval 27"/>
          <p:cNvSpPr>
            <a:spLocks noChangeArrowheads="1"/>
          </p:cNvSpPr>
          <p:nvPr/>
        </p:nvSpPr>
        <p:spPr bwMode="auto">
          <a:xfrm>
            <a:off x="157162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3" name="Oval 28"/>
          <p:cNvSpPr>
            <a:spLocks noChangeArrowheads="1"/>
          </p:cNvSpPr>
          <p:nvPr/>
        </p:nvSpPr>
        <p:spPr bwMode="auto">
          <a:xfrm>
            <a:off x="156210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4" name="Oval 29"/>
          <p:cNvSpPr>
            <a:spLocks noChangeArrowheads="1"/>
          </p:cNvSpPr>
          <p:nvPr/>
        </p:nvSpPr>
        <p:spPr bwMode="auto">
          <a:xfrm>
            <a:off x="2105025" y="3000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5" name="Oval 30"/>
          <p:cNvSpPr>
            <a:spLocks noChangeArrowheads="1"/>
          </p:cNvSpPr>
          <p:nvPr/>
        </p:nvSpPr>
        <p:spPr bwMode="auto">
          <a:xfrm>
            <a:off x="2466975" y="25527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6" name="Oval 31"/>
          <p:cNvSpPr>
            <a:spLocks noChangeArrowheads="1"/>
          </p:cNvSpPr>
          <p:nvPr/>
        </p:nvSpPr>
        <p:spPr bwMode="auto">
          <a:xfrm>
            <a:off x="3438525" y="19335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77" name="Oval 32"/>
          <p:cNvSpPr>
            <a:spLocks noChangeArrowheads="1"/>
          </p:cNvSpPr>
          <p:nvPr/>
        </p:nvSpPr>
        <p:spPr bwMode="auto">
          <a:xfrm>
            <a:off x="4076700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517AE-DB84-4EBC-9855-FB11EA37F1AB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8372" name="AutoShape 3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8386" name="Line 17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9" name="Line 20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0" name="Line 21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1" name="Line 22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2" name="Text Box 23"/>
          <p:cNvSpPr txBox="1">
            <a:spLocks noChangeArrowheads="1"/>
          </p:cNvSpPr>
          <p:nvPr/>
        </p:nvSpPr>
        <p:spPr bwMode="auto">
          <a:xfrm>
            <a:off x="2551113" y="5700713"/>
            <a:ext cx="56276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33CC"/>
                </a:solidFill>
                <a:latin typeface="Helvetica" panose="020B0604020202020204" pitchFamily="34" charset="0"/>
              </a:rPr>
              <a:t>Clause Part:  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Helvetica" panose="020B0604020202020204" pitchFamily="34" charset="0"/>
              </a:rPr>
              <a:t>Add one 6 vertex gadget per clause  connecting 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Helvetica" panose="020B0604020202020204" pitchFamily="34" charset="0"/>
              </a:rPr>
              <a:t>its ‘outer vertices’ to the literals in the clause</a:t>
            </a:r>
          </a:p>
          <a:p>
            <a:pPr algn="l"/>
            <a:r>
              <a:rPr lang="en-US" altLang="en-US" sz="2800">
                <a:solidFill>
                  <a:srgbClr val="FF0000"/>
                </a:solidFill>
                <a:latin typeface="Helvetica" panose="020B0604020202020204" pitchFamily="34" charset="0"/>
              </a:rPr>
              <a:t>	</a:t>
            </a:r>
          </a:p>
        </p:txBody>
      </p:sp>
      <p:sp>
        <p:nvSpPr>
          <p:cNvPr id="58393" name="AutoShape 24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94" name="Line 25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Line 26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Line 27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8397" name="Group 28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58433" name="AutoShape 29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4" name="Line 30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435" name="Line 31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436" name="Line 32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398" name="Line 33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Line 34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Line 35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Line 36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Line 37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Line 38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4" name="Rectangle 39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8405" name="Rectangle 40"/>
          <p:cNvSpPr>
            <a:spLocks noChangeArrowheads="1"/>
          </p:cNvSpPr>
          <p:nvPr/>
        </p:nvSpPr>
        <p:spPr bwMode="auto">
          <a:xfrm rot="2340921">
            <a:off x="7472363" y="2727325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8406" name="Line 41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7" name="Line 42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8" name="Line 43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9" name="Line 44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0" name="Line 45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1" name="Line 46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12" name="Oval 47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3" name="Oval 48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4" name="Oval 49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5" name="Oval 50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6" name="Oval 51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7" name="Oval 52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8" name="Oval 53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19" name="Oval 54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0" name="Oval 55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1" name="Oval 56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2" name="Oval 57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3" name="Oval 58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4" name="Oval 59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5" name="Oval 60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6" name="Oval 61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7" name="Oval 62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8" name="Oval 63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29" name="Oval 64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0" name="Oval 65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1" name="Oval 66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432" name="Oval 67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50747D-4AB3-4F77-8AF8-3BD94BFBAB0B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430338" y="5762625"/>
            <a:ext cx="6169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truth assignment satisfying the formula 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can be extended to a 3-coloring of the graph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5802313" y="15557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6324600" y="201295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6745288" y="242411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7848600" y="175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6538913" y="64135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3" name="AutoShape 10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59405" name="Text Box 12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8" name="Line 15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0" name="Text Box 17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3" name="Rectangle 20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9414" name="Text Box 21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9415" name="Rectangle 22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9" name="Line 26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0" name="Line 27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1" name="Line 28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2" name="Line 29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3" name="AutoShape 30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24" name="Line 31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5" name="Line 32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6" name="Line 33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9427" name="Group 34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59466" name="AutoShape 35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67" name="Line 36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68" name="Line 37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69" name="Line 38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9428" name="Line 39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29" name="Line 40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0" name="Line 41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1" name="Line 42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2" name="Line 43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3" name="Line 44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4" name="Rectangle 45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435" name="Line 46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6" name="Line 47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7" name="Line 48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8" name="Line 49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39" name="Line 50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0" name="Line 51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1" name="Oval 52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2" name="Oval 53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3" name="Oval 54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4" name="Oval 55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5" name="Oval 56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6" name="Oval 57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7" name="Oval 58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8" name="Oval 59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49" name="Oval 60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0" name="Oval 61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1" name="Oval 62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2" name="Oval 63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3" name="Oval 64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4" name="Oval 65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5" name="Oval 66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6" name="Oval 67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7" name="Oval 68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8" name="Oval 69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59" name="Oval 70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0" name="Oval 71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1" name="Oval 72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62" name="Rectangle 73"/>
          <p:cNvSpPr>
            <a:spLocks noChangeArrowheads="1"/>
          </p:cNvSpPr>
          <p:nvPr/>
        </p:nvSpPr>
        <p:spPr bwMode="auto">
          <a:xfrm rot="2674100">
            <a:off x="7519988" y="28511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9463" name="Rectangle 7"/>
          <p:cNvSpPr>
            <a:spLocks noChangeArrowheads="1"/>
          </p:cNvSpPr>
          <p:nvPr/>
        </p:nvSpPr>
        <p:spPr bwMode="auto">
          <a:xfrm>
            <a:off x="4219575" y="12969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59464" name="Rectangle 7"/>
          <p:cNvSpPr>
            <a:spLocks noChangeArrowheads="1"/>
          </p:cNvSpPr>
          <p:nvPr/>
        </p:nvSpPr>
        <p:spPr bwMode="auto">
          <a:xfrm>
            <a:off x="1552575" y="2152650"/>
            <a:ext cx="644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F/T</a:t>
            </a:r>
          </a:p>
        </p:txBody>
      </p:sp>
      <p:sp>
        <p:nvSpPr>
          <p:cNvPr id="59465" name="Rectangle 7"/>
          <p:cNvSpPr>
            <a:spLocks noChangeArrowheads="1"/>
          </p:cNvSpPr>
          <p:nvPr/>
        </p:nvSpPr>
        <p:spPr bwMode="auto">
          <a:xfrm>
            <a:off x="1082675" y="5129213"/>
            <a:ext cx="644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F/T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488D3-3FF1-4A90-9A43-D6D24DBFD451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2060575" y="5759450"/>
            <a:ext cx="5256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colors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each gadget triangle using each color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7751763" y="155416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0428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9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0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4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5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0436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0437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0438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39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0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1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2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3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4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45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6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47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0448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0484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85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86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487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449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0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1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2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3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4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5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0456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7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8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59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0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1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62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3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4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5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6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7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8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69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0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1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2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3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4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5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6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7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8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79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0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1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2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483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E5D89-A711-4728-8E53-93674732E862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481138" y="5754688"/>
            <a:ext cx="64150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has an </a:t>
            </a:r>
            <a:r>
              <a:rPr lang="en-US" altLang="en-US" sz="2400">
                <a:solidFill>
                  <a:schemeClr val="hlink"/>
                </a:solidFill>
                <a:latin typeface="Helvetica" panose="020B0604020202020204" pitchFamily="34" charset="0"/>
              </a:rPr>
              <a:t>F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opposite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the </a:t>
            </a:r>
            <a:r>
              <a:rPr lang="en-US" altLang="en-US" sz="2400">
                <a:solidFill>
                  <a:schemeClr val="hlink"/>
                </a:solidFill>
                <a:latin typeface="Helvetica" panose="020B0604020202020204" pitchFamily="34" charset="0"/>
              </a:rPr>
              <a:t>O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color in the triangle of each gadget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7748588" y="1549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5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1456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7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8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59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1460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1461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1462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3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4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5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6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7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8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69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0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1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1472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1509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10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11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12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473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4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5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6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7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8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9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1480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1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2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3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4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5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6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7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8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9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0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1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2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3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4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5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6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7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8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9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0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1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2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3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4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5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6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7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1508" name="Rectangle 50"/>
          <p:cNvSpPr>
            <a:spLocks noChangeArrowheads="1"/>
          </p:cNvSpPr>
          <p:nvPr/>
        </p:nvSpPr>
        <p:spPr bwMode="auto">
          <a:xfrm>
            <a:off x="7208838" y="2590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890993-7878-4412-929F-0EE46870D245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1481138" y="5754688"/>
            <a:ext cx="64150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Any 3-coloring of the graph has </a:t>
            </a:r>
            <a:r>
              <a:rPr lang="en-US" altLang="en-US" sz="2400">
                <a:solidFill>
                  <a:srgbClr val="669900"/>
                </a:solidFill>
                <a:latin typeface="Helvetica" panose="020B0604020202020204" pitchFamily="34" charset="0"/>
              </a:rPr>
              <a:t>T</a:t>
            </a:r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 at the</a:t>
            </a:r>
          </a:p>
          <a:p>
            <a:r>
              <a:rPr lang="en-US" altLang="en-US" sz="2400">
                <a:solidFill>
                  <a:srgbClr val="FF0000"/>
                </a:solidFill>
                <a:latin typeface="Helvetica" panose="020B0604020202020204" pitchFamily="34" charset="0"/>
              </a:rPr>
              <a:t>other end of the blue edge connected to the </a:t>
            </a:r>
            <a:r>
              <a:rPr lang="en-US" altLang="en-US" sz="2400">
                <a:solidFill>
                  <a:srgbClr val="66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7748588" y="1549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6538913" y="6413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6934200" y="15557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3886200" y="4419600"/>
            <a:ext cx="1057275" cy="914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4362450" y="4038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O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4997450" y="5302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Helvetica" panose="020B0604020202020204" pitchFamily="34" charset="0"/>
              </a:rPr>
              <a:t>T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3484563" y="51816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H="1">
            <a:off x="2133600" y="2590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3484563" y="1905000"/>
            <a:ext cx="630237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>
            <a:off x="1600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Text Box 14"/>
          <p:cNvSpPr txBox="1">
            <a:spLocks noChangeArrowheads="1"/>
          </p:cNvSpPr>
          <p:nvPr/>
        </p:nvSpPr>
        <p:spPr bwMode="auto">
          <a:xfrm>
            <a:off x="1103313" y="3779838"/>
            <a:ext cx="496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1</a:t>
            </a:r>
            <a:endParaRPr lang="en-US" altLang="en-US" sz="2800">
              <a:latin typeface="Helvetica" panose="020B0604020202020204" pitchFamily="34" charset="0"/>
            </a:endParaRPr>
          </a:p>
        </p:txBody>
      </p:sp>
      <p:sp>
        <p:nvSpPr>
          <p:cNvPr id="62480" name="Rectangle 15"/>
          <p:cNvSpPr>
            <a:spLocks noChangeArrowheads="1"/>
          </p:cNvSpPr>
          <p:nvPr/>
        </p:nvSpPr>
        <p:spPr bwMode="auto">
          <a:xfrm>
            <a:off x="849313" y="4662488"/>
            <a:ext cx="750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en-US" sz="24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1382713" y="2895600"/>
            <a:ext cx="75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2" name="Rectangle 17"/>
          <p:cNvSpPr>
            <a:spLocks noChangeArrowheads="1"/>
          </p:cNvSpPr>
          <p:nvPr/>
        </p:nvSpPr>
        <p:spPr bwMode="auto">
          <a:xfrm>
            <a:off x="2930525" y="1493838"/>
            <a:ext cx="750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  <a:sym typeface="Symbol" panose="05050102010706020507" pitchFamily="18" charset="2"/>
              </a:rPr>
              <a:t>x</a:t>
            </a:r>
            <a:r>
              <a:rPr lang="en-US" altLang="en-US" sz="2800" baseline="-25000"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800" baseline="-25000">
              <a:solidFill>
                <a:srgbClr val="0033CC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2514600" y="1905000"/>
            <a:ext cx="47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62484" name="Rectangle 19"/>
          <p:cNvSpPr>
            <a:spLocks noChangeArrowheads="1"/>
          </p:cNvSpPr>
          <p:nvPr/>
        </p:nvSpPr>
        <p:spPr bwMode="auto">
          <a:xfrm>
            <a:off x="2017713" y="2209800"/>
            <a:ext cx="49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2485" name="Rectangle 20"/>
          <p:cNvSpPr>
            <a:spLocks noChangeArrowheads="1"/>
          </p:cNvSpPr>
          <p:nvPr/>
        </p:nvSpPr>
        <p:spPr bwMode="auto">
          <a:xfrm>
            <a:off x="3886200" y="1371600"/>
            <a:ext cx="496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Helvetica" panose="020B0604020202020204" pitchFamily="34" charset="0"/>
              </a:rPr>
              <a:t>x</a:t>
            </a:r>
            <a:r>
              <a:rPr lang="en-US" altLang="en-US" sz="2800" baseline="-25000">
                <a:latin typeface="Helvetica" panose="020B0604020202020204" pitchFamily="34" charset="0"/>
              </a:rPr>
              <a:t>n</a:t>
            </a:r>
          </a:p>
        </p:txBody>
      </p:sp>
      <p:sp>
        <p:nvSpPr>
          <p:cNvPr id="62486" name="Line 21"/>
          <p:cNvSpPr>
            <a:spLocks noChangeShapeType="1"/>
          </p:cNvSpPr>
          <p:nvPr/>
        </p:nvSpPr>
        <p:spPr bwMode="auto">
          <a:xfrm flipV="1">
            <a:off x="1600200" y="4419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7" name="Line 22"/>
          <p:cNvSpPr>
            <a:spLocks noChangeShapeType="1"/>
          </p:cNvSpPr>
          <p:nvPr/>
        </p:nvSpPr>
        <p:spPr bwMode="auto">
          <a:xfrm>
            <a:off x="1600200" y="4038600"/>
            <a:ext cx="2782888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8" name="Line 23"/>
          <p:cNvSpPr>
            <a:spLocks noChangeShapeType="1"/>
          </p:cNvSpPr>
          <p:nvPr/>
        </p:nvSpPr>
        <p:spPr bwMode="auto">
          <a:xfrm>
            <a:off x="2133600" y="3048000"/>
            <a:ext cx="222885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9" name="Line 24"/>
          <p:cNvSpPr>
            <a:spLocks noChangeShapeType="1"/>
          </p:cNvSpPr>
          <p:nvPr/>
        </p:nvSpPr>
        <p:spPr bwMode="auto">
          <a:xfrm>
            <a:off x="2514600" y="2590800"/>
            <a:ext cx="184785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0" name="Line 25"/>
          <p:cNvSpPr>
            <a:spLocks noChangeShapeType="1"/>
          </p:cNvSpPr>
          <p:nvPr/>
        </p:nvSpPr>
        <p:spPr bwMode="auto">
          <a:xfrm>
            <a:off x="3484563" y="1981200"/>
            <a:ext cx="877887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4114800" y="1905000"/>
            <a:ext cx="268288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2" name="AutoShape 27"/>
          <p:cNvSpPr>
            <a:spLocks noChangeArrowheads="1"/>
          </p:cNvSpPr>
          <p:nvPr/>
        </p:nvSpPr>
        <p:spPr bwMode="auto">
          <a:xfrm>
            <a:off x="6934200" y="1098550"/>
            <a:ext cx="914400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93" name="Line 28"/>
          <p:cNvSpPr>
            <a:spLocks noChangeShapeType="1"/>
          </p:cNvSpPr>
          <p:nvPr/>
        </p:nvSpPr>
        <p:spPr bwMode="auto">
          <a:xfrm flipH="1">
            <a:off x="6172200" y="1098550"/>
            <a:ext cx="762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4" name="Line 29"/>
          <p:cNvSpPr>
            <a:spLocks noChangeShapeType="1"/>
          </p:cNvSpPr>
          <p:nvPr/>
        </p:nvSpPr>
        <p:spPr bwMode="auto">
          <a:xfrm flipH="1">
            <a:off x="6629400" y="1981200"/>
            <a:ext cx="304800" cy="442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5" name="Line 30"/>
          <p:cNvSpPr>
            <a:spLocks noChangeShapeType="1"/>
          </p:cNvSpPr>
          <p:nvPr/>
        </p:nvSpPr>
        <p:spPr bwMode="auto">
          <a:xfrm flipH="1">
            <a:off x="7086600" y="2012950"/>
            <a:ext cx="762000" cy="882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2496" name="Group 31"/>
          <p:cNvGrpSpPr>
            <a:grpSpLocks/>
          </p:cNvGrpSpPr>
          <p:nvPr/>
        </p:nvGrpSpPr>
        <p:grpSpPr bwMode="auto">
          <a:xfrm>
            <a:off x="7086600" y="3048000"/>
            <a:ext cx="1676400" cy="1797050"/>
            <a:chOff x="3984" y="788"/>
            <a:chExt cx="1056" cy="1132"/>
          </a:xfrm>
        </p:grpSpPr>
        <p:sp>
          <p:nvSpPr>
            <p:cNvPr id="62534" name="AutoShape 32"/>
            <p:cNvSpPr>
              <a:spLocks noChangeArrowheads="1"/>
            </p:cNvSpPr>
            <p:nvPr/>
          </p:nvSpPr>
          <p:spPr bwMode="auto">
            <a:xfrm>
              <a:off x="4464" y="788"/>
              <a:ext cx="576" cy="576"/>
            </a:xfrm>
            <a:prstGeom prst="rtTriangl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5" name="Line 33"/>
            <p:cNvSpPr>
              <a:spLocks noChangeShapeType="1"/>
            </p:cNvSpPr>
            <p:nvPr/>
          </p:nvSpPr>
          <p:spPr bwMode="auto">
            <a:xfrm flipH="1">
              <a:off x="3984" y="788"/>
              <a:ext cx="48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6" name="Line 34"/>
            <p:cNvSpPr>
              <a:spLocks noChangeShapeType="1"/>
            </p:cNvSpPr>
            <p:nvPr/>
          </p:nvSpPr>
          <p:spPr bwMode="auto">
            <a:xfrm flipH="1">
              <a:off x="4272" y="1344"/>
              <a:ext cx="192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37" name="Line 35"/>
            <p:cNvSpPr>
              <a:spLocks noChangeShapeType="1"/>
            </p:cNvSpPr>
            <p:nvPr/>
          </p:nvSpPr>
          <p:spPr bwMode="auto">
            <a:xfrm flipH="1">
              <a:off x="4560" y="1364"/>
              <a:ext cx="480" cy="5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497" name="Line 36"/>
          <p:cNvSpPr>
            <a:spLocks noChangeShapeType="1"/>
          </p:cNvSpPr>
          <p:nvPr/>
        </p:nvSpPr>
        <p:spPr bwMode="auto">
          <a:xfrm flipV="1">
            <a:off x="4943475" y="2012950"/>
            <a:ext cx="1228725" cy="332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8" name="Line 37"/>
          <p:cNvSpPr>
            <a:spLocks noChangeShapeType="1"/>
          </p:cNvSpPr>
          <p:nvPr/>
        </p:nvSpPr>
        <p:spPr bwMode="auto">
          <a:xfrm flipV="1">
            <a:off x="4943475" y="2424113"/>
            <a:ext cx="1685925" cy="290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99" name="Line 38"/>
          <p:cNvSpPr>
            <a:spLocks noChangeShapeType="1"/>
          </p:cNvSpPr>
          <p:nvPr/>
        </p:nvSpPr>
        <p:spPr bwMode="auto">
          <a:xfrm flipV="1">
            <a:off x="4943475" y="2895600"/>
            <a:ext cx="2143125" cy="2438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0" name="Line 39"/>
          <p:cNvSpPr>
            <a:spLocks noChangeShapeType="1"/>
          </p:cNvSpPr>
          <p:nvPr/>
        </p:nvSpPr>
        <p:spPr bwMode="auto">
          <a:xfrm flipV="1">
            <a:off x="4943475" y="3930650"/>
            <a:ext cx="2143125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1" name="Line 40"/>
          <p:cNvSpPr>
            <a:spLocks noChangeShapeType="1"/>
          </p:cNvSpPr>
          <p:nvPr/>
        </p:nvSpPr>
        <p:spPr bwMode="auto">
          <a:xfrm flipV="1">
            <a:off x="4997450" y="4373563"/>
            <a:ext cx="2546350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2" name="Line 41"/>
          <p:cNvSpPr>
            <a:spLocks noChangeShapeType="1"/>
          </p:cNvSpPr>
          <p:nvPr/>
        </p:nvSpPr>
        <p:spPr bwMode="auto">
          <a:xfrm flipV="1">
            <a:off x="4997450" y="4845050"/>
            <a:ext cx="3003550" cy="488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3" name="Rectangle 42"/>
          <p:cNvSpPr>
            <a:spLocks noChangeArrowheads="1"/>
          </p:cNvSpPr>
          <p:nvPr/>
        </p:nvSpPr>
        <p:spPr bwMode="auto">
          <a:xfrm rot="2452379">
            <a:off x="6878638" y="912813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x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2504" name="Line 43"/>
          <p:cNvSpPr>
            <a:spLocks noChangeShapeType="1"/>
          </p:cNvSpPr>
          <p:nvPr/>
        </p:nvSpPr>
        <p:spPr bwMode="auto">
          <a:xfrm flipH="1" flipV="1">
            <a:off x="5367338" y="3779838"/>
            <a:ext cx="1719262" cy="182562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5" name="Line 44"/>
          <p:cNvSpPr>
            <a:spLocks noChangeShapeType="1"/>
          </p:cNvSpPr>
          <p:nvPr/>
        </p:nvSpPr>
        <p:spPr bwMode="auto">
          <a:xfrm flipH="1" flipV="1">
            <a:off x="5943600" y="4038600"/>
            <a:ext cx="1555750" cy="334963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6" name="Line 45"/>
          <p:cNvSpPr>
            <a:spLocks noChangeShapeType="1"/>
          </p:cNvSpPr>
          <p:nvPr/>
        </p:nvSpPr>
        <p:spPr bwMode="auto">
          <a:xfrm flipH="1" flipV="1">
            <a:off x="6172200" y="4419600"/>
            <a:ext cx="1828800" cy="425450"/>
          </a:xfrm>
          <a:prstGeom prst="line">
            <a:avLst/>
          </a:prstGeom>
          <a:noFill/>
          <a:ln w="28575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7" name="Line 46"/>
          <p:cNvSpPr>
            <a:spLocks noChangeShapeType="1"/>
          </p:cNvSpPr>
          <p:nvPr/>
        </p:nvSpPr>
        <p:spPr bwMode="auto">
          <a:xfrm flipH="1">
            <a:off x="1600200" y="2727325"/>
            <a:ext cx="5638800" cy="207327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8" name="Line 47"/>
          <p:cNvSpPr>
            <a:spLocks noChangeShapeType="1"/>
          </p:cNvSpPr>
          <p:nvPr/>
        </p:nvSpPr>
        <p:spPr bwMode="auto">
          <a:xfrm flipH="1">
            <a:off x="2514600" y="2424113"/>
            <a:ext cx="4114800" cy="1666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09" name="Line 48"/>
          <p:cNvSpPr>
            <a:spLocks noChangeShapeType="1"/>
          </p:cNvSpPr>
          <p:nvPr/>
        </p:nvSpPr>
        <p:spPr bwMode="auto">
          <a:xfrm flipH="1" flipV="1">
            <a:off x="4114800" y="1905000"/>
            <a:ext cx="2057400" cy="762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510" name="Oval 49"/>
          <p:cNvSpPr>
            <a:spLocks noChangeArrowheads="1"/>
          </p:cNvSpPr>
          <p:nvPr/>
        </p:nvSpPr>
        <p:spPr bwMode="auto">
          <a:xfrm>
            <a:off x="4381500" y="4391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1" name="Oval 50"/>
          <p:cNvSpPr>
            <a:spLocks noChangeArrowheads="1"/>
          </p:cNvSpPr>
          <p:nvPr/>
        </p:nvSpPr>
        <p:spPr bwMode="auto">
          <a:xfrm>
            <a:off x="1552575" y="47625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2" name="Oval 51"/>
          <p:cNvSpPr>
            <a:spLocks noChangeArrowheads="1"/>
          </p:cNvSpPr>
          <p:nvPr/>
        </p:nvSpPr>
        <p:spPr bwMode="auto">
          <a:xfrm>
            <a:off x="1543050" y="40100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3" name="Oval 52"/>
          <p:cNvSpPr>
            <a:spLocks noChangeArrowheads="1"/>
          </p:cNvSpPr>
          <p:nvPr/>
        </p:nvSpPr>
        <p:spPr bwMode="auto">
          <a:xfrm>
            <a:off x="2095500" y="30099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4" name="Oval 53"/>
          <p:cNvSpPr>
            <a:spLocks noChangeArrowheads="1"/>
          </p:cNvSpPr>
          <p:nvPr/>
        </p:nvSpPr>
        <p:spPr bwMode="auto">
          <a:xfrm>
            <a:off x="2476500" y="25431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5" name="Oval 54"/>
          <p:cNvSpPr>
            <a:spLocks noChangeArrowheads="1"/>
          </p:cNvSpPr>
          <p:nvPr/>
        </p:nvSpPr>
        <p:spPr bwMode="auto">
          <a:xfrm>
            <a:off x="3448050" y="19526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6" name="Oval 55"/>
          <p:cNvSpPr>
            <a:spLocks noChangeArrowheads="1"/>
          </p:cNvSpPr>
          <p:nvPr/>
        </p:nvSpPr>
        <p:spPr bwMode="auto">
          <a:xfrm>
            <a:off x="4086225" y="1838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7" name="Oval 56"/>
          <p:cNvSpPr>
            <a:spLocks noChangeArrowheads="1"/>
          </p:cNvSpPr>
          <p:nvPr/>
        </p:nvSpPr>
        <p:spPr bwMode="auto">
          <a:xfrm>
            <a:off x="3838575" y="52673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8" name="Oval 57"/>
          <p:cNvSpPr>
            <a:spLocks noChangeArrowheads="1"/>
          </p:cNvSpPr>
          <p:nvPr/>
        </p:nvSpPr>
        <p:spPr bwMode="auto">
          <a:xfrm>
            <a:off x="4914900" y="52863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19" name="Oval 58"/>
          <p:cNvSpPr>
            <a:spLocks noChangeArrowheads="1"/>
          </p:cNvSpPr>
          <p:nvPr/>
        </p:nvSpPr>
        <p:spPr bwMode="auto">
          <a:xfrm>
            <a:off x="6896100" y="10572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0" name="Oval 59"/>
          <p:cNvSpPr>
            <a:spLocks noChangeArrowheads="1"/>
          </p:cNvSpPr>
          <p:nvPr/>
        </p:nvSpPr>
        <p:spPr bwMode="auto">
          <a:xfrm>
            <a:off x="6134100" y="1924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1" name="Oval 60"/>
          <p:cNvSpPr>
            <a:spLocks noChangeArrowheads="1"/>
          </p:cNvSpPr>
          <p:nvPr/>
        </p:nvSpPr>
        <p:spPr bwMode="auto">
          <a:xfrm>
            <a:off x="6886575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2" name="Oval 61"/>
          <p:cNvSpPr>
            <a:spLocks noChangeArrowheads="1"/>
          </p:cNvSpPr>
          <p:nvPr/>
        </p:nvSpPr>
        <p:spPr bwMode="auto">
          <a:xfrm>
            <a:off x="7791450" y="19621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3" name="Oval 62"/>
          <p:cNvSpPr>
            <a:spLocks noChangeArrowheads="1"/>
          </p:cNvSpPr>
          <p:nvPr/>
        </p:nvSpPr>
        <p:spPr bwMode="auto">
          <a:xfrm>
            <a:off x="6591300" y="23812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4" name="Oval 63"/>
          <p:cNvSpPr>
            <a:spLocks noChangeArrowheads="1"/>
          </p:cNvSpPr>
          <p:nvPr/>
        </p:nvSpPr>
        <p:spPr bwMode="auto">
          <a:xfrm>
            <a:off x="7172325" y="26860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5" name="Oval 64"/>
          <p:cNvSpPr>
            <a:spLocks noChangeArrowheads="1"/>
          </p:cNvSpPr>
          <p:nvPr/>
        </p:nvSpPr>
        <p:spPr bwMode="auto">
          <a:xfrm>
            <a:off x="7058025" y="391477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6" name="Oval 65"/>
          <p:cNvSpPr>
            <a:spLocks noChangeArrowheads="1"/>
          </p:cNvSpPr>
          <p:nvPr/>
        </p:nvSpPr>
        <p:spPr bwMode="auto">
          <a:xfrm>
            <a:off x="7515225" y="43243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7" name="Oval 66"/>
          <p:cNvSpPr>
            <a:spLocks noChangeArrowheads="1"/>
          </p:cNvSpPr>
          <p:nvPr/>
        </p:nvSpPr>
        <p:spPr bwMode="auto">
          <a:xfrm>
            <a:off x="7953375" y="48006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8" name="Oval 67"/>
          <p:cNvSpPr>
            <a:spLocks noChangeArrowheads="1"/>
          </p:cNvSpPr>
          <p:nvPr/>
        </p:nvSpPr>
        <p:spPr bwMode="auto">
          <a:xfrm>
            <a:off x="7781925" y="3895725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29" name="Oval 68"/>
          <p:cNvSpPr>
            <a:spLocks noChangeArrowheads="1"/>
          </p:cNvSpPr>
          <p:nvPr/>
        </p:nvSpPr>
        <p:spPr bwMode="auto">
          <a:xfrm>
            <a:off x="7810500" y="299085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30" name="Oval 69"/>
          <p:cNvSpPr>
            <a:spLocks noChangeArrowheads="1"/>
          </p:cNvSpPr>
          <p:nvPr/>
        </p:nvSpPr>
        <p:spPr bwMode="auto">
          <a:xfrm>
            <a:off x="8715375" y="3924300"/>
            <a:ext cx="95250" cy="9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531" name="Rectangle 70"/>
          <p:cNvSpPr>
            <a:spLocks noChangeArrowheads="1"/>
          </p:cNvSpPr>
          <p:nvPr/>
        </p:nvSpPr>
        <p:spPr bwMode="auto">
          <a:xfrm rot="2818627">
            <a:off x="7491413" y="287020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3 </a:t>
            </a:r>
            <a:r>
              <a:rPr lang="en-US" altLang="en-US" sz="2400" b="1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 x</a:t>
            </a:r>
            <a:r>
              <a:rPr lang="en-US" altLang="en-US" sz="2400" b="1" baseline="-250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2400">
                <a:solidFill>
                  <a:srgbClr val="0033CC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2532" name="Rectangle 50"/>
          <p:cNvSpPr>
            <a:spLocks noChangeArrowheads="1"/>
          </p:cNvSpPr>
          <p:nvPr/>
        </p:nvSpPr>
        <p:spPr bwMode="auto">
          <a:xfrm>
            <a:off x="7208838" y="2590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F</a:t>
            </a:r>
          </a:p>
        </p:txBody>
      </p:sp>
      <p:sp>
        <p:nvSpPr>
          <p:cNvPr id="62533" name="Rectangle 51"/>
          <p:cNvSpPr>
            <a:spLocks noChangeArrowheads="1"/>
          </p:cNvSpPr>
          <p:nvPr/>
        </p:nvSpPr>
        <p:spPr bwMode="auto">
          <a:xfrm>
            <a:off x="1600200" y="488156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9900"/>
                </a:solidFill>
                <a:latin typeface="Helvetica" panose="020B0604020202020204" pitchFamily="34" charset="0"/>
              </a:rPr>
              <a:t>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4120" y="524880"/>
              <a:ext cx="8139960" cy="457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000" y="512640"/>
                <a:ext cx="8170560" cy="460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9510"/>
            <a:ext cx="8229600" cy="5216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If a problem is NP-hard it does not mean that all instances are hared, e.g., Vertex-cover has a polynomial-time algorithm in trees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We learned the crucial idea of polynomial-time reduction. This can be even used in algorithm design, e.g., we know how to solve max-flow so we reduce bipartite matching to max-flow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NP-Complete problems are the hardest problem in NP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NP-hard problems may not necessarily belong to NP. 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Polynomial-time reductions are transitive relations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410A2-F2E4-4A2D-9A5E-5BAFF91E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59" y="5164416"/>
            <a:ext cx="2492860" cy="14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Vertex Cover / Set Cover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Approximation Algorithms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1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Independent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Map a 3-CNF to (</a:t>
                </a:r>
                <a:r>
                  <a:rPr lang="en-US" altLang="en-US" sz="2200" dirty="0" err="1">
                    <a:latin typeface="+mj-lt"/>
                    <a:sym typeface="Symbol" panose="05050102010706020507" pitchFamily="18" charset="2"/>
                  </a:rPr>
                  <a:t>G,k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). Say m is number of clauses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Create a vertex for each literal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Joint two literals if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They belong to the same clause (blue edges)</a:t>
                </a:r>
              </a:p>
              <a:p>
                <a:pPr marL="517525" lvl="1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The literals are negations,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 (red edges)</a:t>
                </a:r>
              </a:p>
              <a:p>
                <a:pPr marL="117475" indent="-290513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Set k be the # of clauses.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  <m:r>
                        <a:rPr lang="en-US" altLang="en-US" sz="20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∧</m:t>
                      </m:r>
                      <m:d>
                        <m:dPr>
                          <m:ctrlP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 </m:t>
                          </m:r>
                          <m:acc>
                            <m:accPr>
                              <m:chr m:val="̅"/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∨</m:t>
                          </m:r>
                          <m:r>
                            <a:rPr lang="en-US" altLang="en-US" sz="20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  <m:r>
                            <a:rPr lang="en-US" altLang="en-US" sz="2000" i="1" baseline="-25000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4096441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990021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883602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096441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883602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990021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4096441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990021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887262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4469769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4283106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4283105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4469769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5363349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5363349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4469769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5176685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5176685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4283105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4283105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C0C671-54C3-40B1-B2E2-B27E45FEBCBD}"/>
              </a:ext>
            </a:extLst>
          </p:cNvPr>
          <p:cNvSpPr txBox="1"/>
          <p:nvPr/>
        </p:nvSpPr>
        <p:spPr>
          <a:xfrm>
            <a:off x="2866016" y="4470850"/>
            <a:ext cx="3313856" cy="400110"/>
          </a:xfrm>
          <a:prstGeom prst="rect">
            <a:avLst/>
          </a:prstGeom>
          <a:solidFill>
            <a:schemeClr val="bg1"/>
          </a:solidFill>
          <a:ln w="34925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Polynomial-Time Reduction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5689800" y="3810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0440" y="38008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666080" y="3429360"/>
              <a:ext cx="4911840" cy="171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2040" y="3416760"/>
                <a:ext cx="4941360" cy="17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400050" lvl="2" indent="-40005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Many of the important problems are NP-complete. </a:t>
            </a:r>
          </a:p>
          <a:p>
            <a:pPr marL="400050" lvl="2" indent="-40005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    SAT, Set Cover, Graph Coloring, TSP, Max IND Set, Vertex Cover, …</a:t>
            </a: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So, we cannot find optimum solutions in polynomial time.</a:t>
            </a:r>
          </a:p>
          <a:p>
            <a:pPr marL="400050" lvl="2" indent="-40005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What to do instead?</a:t>
            </a: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Find optimum solution of special cases (e.g., random inputs)</a:t>
            </a:r>
          </a:p>
          <a:p>
            <a:pPr marL="400050" lvl="2" indent="-400050" defTabSz="692150">
              <a:lnSpc>
                <a:spcPct val="90000"/>
              </a:lnSpc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Find near optimum solution in the worst case</a:t>
            </a: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400050" lvl="2" indent="-40005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sz="800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73817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deal with NP-complete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Times New Roman" charset="0"/>
                  </a:rPr>
                  <a:t>We call an algorithm has approximation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Times New Roman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Times New Roman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Times New Roman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Times New Roman" charset="0"/>
                  </a:rPr>
                  <a:t> if</a:t>
                </a:r>
                <a:endParaRPr lang="en-US" sz="2400" dirty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Cost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computed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solution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Cost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the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  <a:cs typeface="Times New Roman" charset="0"/>
                            </a:rPr>
                            <m:t>optimum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Times New Roman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Times New Roman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Times New Roman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Times New Roman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for any input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Times New Roman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.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Times New Roman" charset="0"/>
                  </a:rPr>
                  <a:t>(worst case)</a:t>
                </a:r>
                <a:endParaRPr lang="en-US" sz="2400" dirty="0">
                  <a:solidFill>
                    <a:srgbClr val="000000"/>
                  </a:solidFill>
                  <a:latin typeface="+mj-lt"/>
                  <a:ea typeface="ＭＳ Ｐゴシック" charset="0"/>
                  <a:cs typeface="Times New Roman" charset="0"/>
                </a:endParaRPr>
              </a:p>
              <a:p>
                <a:pPr marL="0" lvl="0" indent="0">
                  <a:lnSpc>
                    <a:spcPct val="110000"/>
                  </a:lnSpc>
                  <a:buClr>
                    <a:srgbClr val="0070C0"/>
                  </a:buClr>
                  <a:buNone/>
                </a:pPr>
                <a:endParaRPr lang="en-US" sz="2400" dirty="0">
                  <a:solidFill>
                    <a:srgbClr val="000090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Clr>
                    <a:srgbClr val="0070C0"/>
                  </a:buClr>
                  <a:buNone/>
                </a:pPr>
                <a:r>
                  <a:rPr lang="en-US" sz="2400" dirty="0">
                    <a:solidFill>
                      <a:srgbClr val="000090"/>
                    </a:solidFill>
                  </a:rPr>
                  <a:t>Goal</a:t>
                </a:r>
                <a:r>
                  <a:rPr lang="en-US" sz="2400" dirty="0">
                    <a:solidFill>
                      <a:srgbClr val="000000"/>
                    </a:solidFill>
                  </a:rPr>
                  <a:t>: For each NP-hard problem find an poly-time approximation algorithm with the best possible approximation ratio.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Approximation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88080" y="1594080"/>
              <a:ext cx="2968920" cy="6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0160" y="1584360"/>
                <a:ext cx="299160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1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</a:t>
                </a:r>
                <a:r>
                  <a:rPr lang="en-US" dirty="0"/>
                  <a:t>Find smallest set of vertices touching every edge 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Vertex 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C8906D49-A075-421D-988A-680BD7219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5832" y="444486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5D263F91-690B-4FD6-86B7-5B28E9287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4300" y="35522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6A813DB9-65EF-4CE0-A79E-C8B00906F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744" y="342900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7AF7312A-413A-43BC-9D9C-05A50BBB55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188" y="34670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42395117-47B5-468A-804E-E9CDA679D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8889" y="360838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5C3D142E-33A7-45D2-8388-E9FE7A119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9838" y="448208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D62B63B3-8842-454F-BCAF-501946A2C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5604" y="440841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A70F18E8-94A1-4FDA-BEFA-E5F541A0D2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2248" y="425477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3C99A825-1C7A-4922-8E26-219294878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98584" y="515616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79E68642-58B8-456E-86F6-2EE5F0536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0431" y="52458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2497F-8F19-4CDB-874C-5C035C8A3824}"/>
              </a:ext>
            </a:extLst>
          </p:cNvPr>
          <p:cNvCxnSpPr>
            <a:stCxn id="30" idx="0"/>
            <a:endCxn id="31" idx="3"/>
          </p:cNvCxnSpPr>
          <p:nvPr/>
        </p:nvCxnSpPr>
        <p:spPr bwMode="auto">
          <a:xfrm flipV="1">
            <a:off x="2755526" y="3705323"/>
            <a:ext cx="265045" cy="7395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FEDE1E-EE12-4F3E-A088-964600491BEB}"/>
              </a:ext>
            </a:extLst>
          </p:cNvPr>
          <p:cNvCxnSpPr>
            <a:cxnSpLocks/>
            <a:stCxn id="31" idx="7"/>
            <a:endCxn id="32" idx="2"/>
          </p:cNvCxnSpPr>
          <p:nvPr/>
        </p:nvCxnSpPr>
        <p:spPr bwMode="auto">
          <a:xfrm flipV="1">
            <a:off x="3147417" y="3518694"/>
            <a:ext cx="991327" cy="597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6C8DF9-46B5-4DBC-855F-D0B4127ED4DD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 bwMode="auto">
          <a:xfrm flipV="1">
            <a:off x="4318132" y="3493278"/>
            <a:ext cx="991327" cy="25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56B13A3-13D5-4A8C-8675-877B796166D9}"/>
              </a:ext>
            </a:extLst>
          </p:cNvPr>
          <p:cNvCxnSpPr>
            <a:cxnSpLocks/>
            <a:stCxn id="31" idx="5"/>
            <a:endCxn id="38" idx="1"/>
          </p:cNvCxnSpPr>
          <p:nvPr/>
        </p:nvCxnSpPr>
        <p:spPr bwMode="auto">
          <a:xfrm>
            <a:off x="3147417" y="3705323"/>
            <a:ext cx="877438" cy="14771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B2600-8ED0-445D-B2F5-0FCE5867A8AC}"/>
              </a:ext>
            </a:extLst>
          </p:cNvPr>
          <p:cNvCxnSpPr>
            <a:cxnSpLocks/>
            <a:stCxn id="31" idx="6"/>
            <a:endCxn id="37" idx="1"/>
          </p:cNvCxnSpPr>
          <p:nvPr/>
        </p:nvCxnSpPr>
        <p:spPr bwMode="auto">
          <a:xfrm>
            <a:off x="3173688" y="3641901"/>
            <a:ext cx="944831" cy="639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8888F5-2A85-4677-A710-5038910F1558}"/>
              </a:ext>
            </a:extLst>
          </p:cNvPr>
          <p:cNvCxnSpPr>
            <a:cxnSpLocks/>
            <a:stCxn id="37" idx="5"/>
            <a:endCxn id="39" idx="1"/>
          </p:cNvCxnSpPr>
          <p:nvPr/>
        </p:nvCxnSpPr>
        <p:spPr bwMode="auto">
          <a:xfrm>
            <a:off x="4245365" y="4407888"/>
            <a:ext cx="871337" cy="864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EEF883-C90A-4EE6-ABE4-CC74E8F30D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 bwMode="auto">
          <a:xfrm>
            <a:off x="4177972" y="5245855"/>
            <a:ext cx="912459" cy="896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85FA9C-1DD5-4B69-9971-D997F187C1FE}"/>
              </a:ext>
            </a:extLst>
          </p:cNvPr>
          <p:cNvCxnSpPr>
            <a:cxnSpLocks/>
            <a:stCxn id="39" idx="0"/>
            <a:endCxn id="33" idx="4"/>
          </p:cNvCxnSpPr>
          <p:nvPr/>
        </p:nvCxnSpPr>
        <p:spPr bwMode="auto">
          <a:xfrm flipV="1">
            <a:off x="5180125" y="3646394"/>
            <a:ext cx="192757" cy="15994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5A5E54-FB32-47E9-9FDE-2F176F387927}"/>
              </a:ext>
            </a:extLst>
          </p:cNvPr>
          <p:cNvCxnSpPr>
            <a:cxnSpLocks/>
            <a:stCxn id="35" idx="0"/>
            <a:endCxn id="33" idx="5"/>
          </p:cNvCxnSpPr>
          <p:nvPr/>
        </p:nvCxnSpPr>
        <p:spPr bwMode="auto">
          <a:xfrm flipH="1" flipV="1">
            <a:off x="5436305" y="3620123"/>
            <a:ext cx="383227" cy="861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D4E489-9D96-4BC2-B391-634C2A2AAB0F}"/>
              </a:ext>
            </a:extLst>
          </p:cNvPr>
          <p:cNvCxnSpPr>
            <a:cxnSpLocks/>
            <a:stCxn id="35" idx="7"/>
            <a:endCxn id="34" idx="4"/>
          </p:cNvCxnSpPr>
          <p:nvPr/>
        </p:nvCxnSpPr>
        <p:spPr bwMode="auto">
          <a:xfrm flipV="1">
            <a:off x="5882955" y="3787774"/>
            <a:ext cx="155628" cy="7205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9102782-CA2F-4B6E-804E-5C0D981AA888}"/>
              </a:ext>
            </a:extLst>
          </p:cNvPr>
          <p:cNvCxnSpPr>
            <a:cxnSpLocks/>
            <a:stCxn id="36" idx="7"/>
            <a:endCxn id="34" idx="3"/>
          </p:cNvCxnSpPr>
          <p:nvPr/>
        </p:nvCxnSpPr>
        <p:spPr bwMode="auto">
          <a:xfrm flipV="1">
            <a:off x="5018721" y="3761503"/>
            <a:ext cx="956439" cy="673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0842FB-2250-4C8D-A64A-798ECC030A6D}"/>
              </a:ext>
            </a:extLst>
          </p:cNvPr>
          <p:cNvCxnSpPr>
            <a:cxnSpLocks/>
            <a:stCxn id="37" idx="7"/>
            <a:endCxn id="33" idx="2"/>
          </p:cNvCxnSpPr>
          <p:nvPr/>
        </p:nvCxnSpPr>
        <p:spPr bwMode="auto">
          <a:xfrm flipV="1">
            <a:off x="4245365" y="3556701"/>
            <a:ext cx="1037823" cy="7243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713EE05-EE69-4860-AFDC-E3CCBFFD0878}"/>
              </a:ext>
            </a:extLst>
          </p:cNvPr>
          <p:cNvCxnSpPr>
            <a:cxnSpLocks/>
            <a:stCxn id="30" idx="6"/>
            <a:endCxn id="32" idx="3"/>
          </p:cNvCxnSpPr>
          <p:nvPr/>
        </p:nvCxnSpPr>
        <p:spPr bwMode="auto">
          <a:xfrm flipV="1">
            <a:off x="2845220" y="3582116"/>
            <a:ext cx="1319795" cy="952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6A32971-3729-4851-A6E9-24D781CACC4A}"/>
              </a:ext>
            </a:extLst>
          </p:cNvPr>
          <p:cNvCxnSpPr>
            <a:cxnSpLocks/>
            <a:stCxn id="30" idx="5"/>
            <a:endCxn id="36" idx="2"/>
          </p:cNvCxnSpPr>
          <p:nvPr/>
        </p:nvCxnSpPr>
        <p:spPr bwMode="auto">
          <a:xfrm flipV="1">
            <a:off x="2818949" y="4498113"/>
            <a:ext cx="2046655" cy="998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5861F0C-F3F3-41DA-A60F-978CA1939972}"/>
              </a:ext>
            </a:extLst>
          </p:cNvPr>
          <p:cNvCxnSpPr>
            <a:cxnSpLocks/>
            <a:stCxn id="30" idx="5"/>
            <a:endCxn id="39" idx="1"/>
          </p:cNvCxnSpPr>
          <p:nvPr/>
        </p:nvCxnSpPr>
        <p:spPr bwMode="auto">
          <a:xfrm>
            <a:off x="2818949" y="4597976"/>
            <a:ext cx="2297753" cy="6741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49160" y="1802160"/>
              <a:ext cx="4324320" cy="251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5840" y="1789920"/>
                <a:ext cx="4350240" cy="25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4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Greedy algorithms are typically used in practice to find a (good) solution to NP-hard problems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+mj-lt"/>
              </a:rPr>
              <a:t>Strategy (1)</a:t>
            </a:r>
            <a:r>
              <a:rPr lang="en-US" dirty="0">
                <a:latin typeface="+mj-lt"/>
              </a:rPr>
              <a:t>: Iteratively, include a vertex that covers most new edges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</a:rPr>
              <a:t>Q:Does this give an optimum solution?</a:t>
            </a: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</a:rPr>
              <a:t>A: No, </a:t>
            </a:r>
            <a:endParaRPr lang="en-US" dirty="0"/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Algorithm?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1A8DFFA-C4F6-40B4-A0ED-C4679F16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8347BB3-F25A-4AC6-BEF3-6E00E42F4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EDEE96-1453-487C-8506-F0011B85F4EE}"/>
              </a:ext>
            </a:extLst>
          </p:cNvPr>
          <p:cNvGrpSpPr/>
          <p:nvPr/>
        </p:nvGrpSpPr>
        <p:grpSpPr>
          <a:xfrm>
            <a:off x="1248563" y="2058260"/>
            <a:ext cx="5712890" cy="2296418"/>
            <a:chOff x="1248563" y="2058260"/>
            <a:chExt cx="5712890" cy="22964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0F6616-2124-4B30-BBBC-03CEC880FA96}"/>
                </a:ext>
              </a:extLst>
            </p:cNvPr>
            <p:cNvCxnSpPr>
              <a:cxnSpLocks/>
              <a:stCxn id="13" idx="0"/>
              <a:endCxn id="5" idx="3"/>
            </p:cNvCxnSpPr>
            <p:nvPr/>
          </p:nvCxnSpPr>
          <p:spPr bwMode="auto">
            <a:xfrm flipV="1">
              <a:off x="1248563" y="2058263"/>
              <a:ext cx="613384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2D2C0F-EC82-429B-A728-94E2205EB99E}"/>
                </a:ext>
              </a:extLst>
            </p:cNvPr>
            <p:cNvCxnSpPr>
              <a:cxnSpLocks/>
              <a:stCxn id="13" idx="0"/>
              <a:endCxn id="6" idx="3"/>
            </p:cNvCxnSpPr>
            <p:nvPr/>
          </p:nvCxnSpPr>
          <p:spPr bwMode="auto">
            <a:xfrm flipV="1">
              <a:off x="1248563" y="2058263"/>
              <a:ext cx="1316701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6E5414-FC1A-49C5-A7A5-0DE27B86CFCE}"/>
                </a:ext>
              </a:extLst>
            </p:cNvPr>
            <p:cNvCxnSpPr>
              <a:cxnSpLocks/>
              <a:stCxn id="13" idx="7"/>
              <a:endCxn id="7" idx="3"/>
            </p:cNvCxnSpPr>
            <p:nvPr/>
          </p:nvCxnSpPr>
          <p:spPr bwMode="auto">
            <a:xfrm flipV="1">
              <a:off x="1311986" y="2058262"/>
              <a:ext cx="2058820" cy="22964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D00EBE-3E52-44E8-ACBA-6A4089C27C7C}"/>
                </a:ext>
              </a:extLst>
            </p:cNvPr>
            <p:cNvCxnSpPr>
              <a:cxnSpLocks/>
              <a:stCxn id="13" idx="7"/>
              <a:endCxn id="8" idx="3"/>
            </p:cNvCxnSpPr>
            <p:nvPr/>
          </p:nvCxnSpPr>
          <p:spPr bwMode="auto">
            <a:xfrm flipV="1">
              <a:off x="1311986" y="2058261"/>
              <a:ext cx="281892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D61DA6-2BF4-4E76-8B2B-2E314D721C28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 bwMode="auto">
            <a:xfrm flipV="1">
              <a:off x="1311986" y="2058261"/>
              <a:ext cx="357425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D6E2B0-65D4-46F4-A4CA-3C6BF674AB64}"/>
                </a:ext>
              </a:extLst>
            </p:cNvPr>
            <p:cNvCxnSpPr>
              <a:cxnSpLocks/>
              <a:stCxn id="13" idx="7"/>
              <a:endCxn id="10" idx="3"/>
            </p:cNvCxnSpPr>
            <p:nvPr/>
          </p:nvCxnSpPr>
          <p:spPr bwMode="auto">
            <a:xfrm flipV="1">
              <a:off x="1311986" y="2058261"/>
              <a:ext cx="423030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D91400-1A9E-4094-BE58-E7BD0CE07835}"/>
                </a:ext>
              </a:extLst>
            </p:cNvPr>
            <p:cNvCxnSpPr>
              <a:cxnSpLocks/>
              <a:stCxn id="13" idx="7"/>
              <a:endCxn id="11" idx="3"/>
            </p:cNvCxnSpPr>
            <p:nvPr/>
          </p:nvCxnSpPr>
          <p:spPr bwMode="auto">
            <a:xfrm flipV="1">
              <a:off x="1311986" y="2058261"/>
              <a:ext cx="4900720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3A566-8EFC-4EC2-93A1-813927E0D1DC}"/>
                </a:ext>
              </a:extLst>
            </p:cNvPr>
            <p:cNvCxnSpPr>
              <a:cxnSpLocks/>
              <a:stCxn id="13" idx="7"/>
              <a:endCxn id="12" idx="3"/>
            </p:cNvCxnSpPr>
            <p:nvPr/>
          </p:nvCxnSpPr>
          <p:spPr bwMode="auto">
            <a:xfrm flipV="1">
              <a:off x="1311986" y="2058260"/>
              <a:ext cx="5649467" cy="22964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2B0CA7-4A94-41BD-9516-8459426F7541}"/>
              </a:ext>
            </a:extLst>
          </p:cNvPr>
          <p:cNvCxnSpPr>
            <a:cxnSpLocks/>
            <a:stCxn id="14" idx="0"/>
            <a:endCxn id="5" idx="3"/>
          </p:cNvCxnSpPr>
          <p:nvPr/>
        </p:nvCxnSpPr>
        <p:spPr bwMode="auto">
          <a:xfrm flipV="1">
            <a:off x="1721158" y="2058263"/>
            <a:ext cx="140789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91AC97-54AC-419C-B343-6423D042450F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 bwMode="auto">
          <a:xfrm flipV="1">
            <a:off x="1721158" y="2058263"/>
            <a:ext cx="844106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851E2E-1FEF-4A79-A9DD-C6E7F40D88B6}"/>
              </a:ext>
            </a:extLst>
          </p:cNvPr>
          <p:cNvCxnSpPr>
            <a:cxnSpLocks/>
            <a:stCxn id="14" idx="0"/>
            <a:endCxn id="7" idx="3"/>
          </p:cNvCxnSpPr>
          <p:nvPr/>
        </p:nvCxnSpPr>
        <p:spPr bwMode="auto">
          <a:xfrm flipV="1">
            <a:off x="1721158" y="2058262"/>
            <a:ext cx="1649648" cy="22466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860A16-EDA4-4E8B-91D2-E47637605307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 bwMode="auto">
          <a:xfrm flipV="1">
            <a:off x="1721158" y="2058261"/>
            <a:ext cx="2409755" cy="224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7A7898-7461-4CC7-AEE8-427AFCE89BBA}"/>
              </a:ext>
            </a:extLst>
          </p:cNvPr>
          <p:cNvCxnSpPr>
            <a:cxnSpLocks/>
            <a:stCxn id="14" idx="7"/>
            <a:endCxn id="9" idx="3"/>
          </p:cNvCxnSpPr>
          <p:nvPr/>
        </p:nvCxnSpPr>
        <p:spPr bwMode="auto">
          <a:xfrm flipV="1">
            <a:off x="1784581" y="2058261"/>
            <a:ext cx="3101662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4E243B-EB19-4A8C-8E3C-5CF87865CFBA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 bwMode="auto">
          <a:xfrm flipV="1">
            <a:off x="1721158" y="2084532"/>
            <a:ext cx="3884558" cy="2220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1E4BD3-481E-45D4-BD80-2B68A2984F4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 bwMode="auto">
          <a:xfrm flipV="1">
            <a:off x="1784581" y="2058261"/>
            <a:ext cx="4428125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AADCDC-A173-47F2-878E-C59EDA4C48C1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 bwMode="auto">
          <a:xfrm flipV="1">
            <a:off x="1721158" y="2058260"/>
            <a:ext cx="5240295" cy="2246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6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8347BB3-F25A-4AC6-BEF3-6E00E42F4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2B0CA7-4A94-41BD-9516-8459426F7541}"/>
              </a:ext>
            </a:extLst>
          </p:cNvPr>
          <p:cNvCxnSpPr>
            <a:cxnSpLocks/>
            <a:stCxn id="14" idx="0"/>
            <a:endCxn id="5" idx="3"/>
          </p:cNvCxnSpPr>
          <p:nvPr/>
        </p:nvCxnSpPr>
        <p:spPr bwMode="auto">
          <a:xfrm flipV="1">
            <a:off x="1721158" y="2058263"/>
            <a:ext cx="140789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91AC97-54AC-419C-B343-6423D042450F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 bwMode="auto">
          <a:xfrm flipV="1">
            <a:off x="1721158" y="2058263"/>
            <a:ext cx="844106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851E2E-1FEF-4A79-A9DD-C6E7F40D88B6}"/>
              </a:ext>
            </a:extLst>
          </p:cNvPr>
          <p:cNvCxnSpPr>
            <a:cxnSpLocks/>
            <a:stCxn id="14" idx="0"/>
            <a:endCxn id="7" idx="3"/>
          </p:cNvCxnSpPr>
          <p:nvPr/>
        </p:nvCxnSpPr>
        <p:spPr bwMode="auto">
          <a:xfrm flipV="1">
            <a:off x="1721158" y="2058262"/>
            <a:ext cx="1649648" cy="22466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860A16-EDA4-4E8B-91D2-E47637605307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 bwMode="auto">
          <a:xfrm flipV="1">
            <a:off x="1721158" y="2058261"/>
            <a:ext cx="2409755" cy="224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7A7898-7461-4CC7-AEE8-427AFCE89BBA}"/>
              </a:ext>
            </a:extLst>
          </p:cNvPr>
          <p:cNvCxnSpPr>
            <a:cxnSpLocks/>
            <a:stCxn id="14" idx="7"/>
            <a:endCxn id="9" idx="3"/>
          </p:cNvCxnSpPr>
          <p:nvPr/>
        </p:nvCxnSpPr>
        <p:spPr bwMode="auto">
          <a:xfrm flipV="1">
            <a:off x="1784581" y="2058261"/>
            <a:ext cx="3101662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4E243B-EB19-4A8C-8E3C-5CF87865CFBA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 bwMode="auto">
          <a:xfrm flipV="1">
            <a:off x="1721158" y="2084532"/>
            <a:ext cx="3884558" cy="2220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1E4BD3-481E-45D4-BD80-2B68A2984F4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 bwMode="auto">
          <a:xfrm flipV="1">
            <a:off x="1784581" y="2058261"/>
            <a:ext cx="4428125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AADCDC-A173-47F2-878E-C59EDA4C48C1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 bwMode="auto">
          <a:xfrm flipV="1">
            <a:off x="1721158" y="2058260"/>
            <a:ext cx="5240295" cy="2246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5">
            <a:extLst>
              <a:ext uri="{FF2B5EF4-FFF2-40B4-BE49-F238E27FC236}">
                <a16:creationId xmlns:a16="http://schemas.microsoft.com/office/drawing/2014/main" id="{5088810F-F912-4D8B-BB82-9651A6B31F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F satisfiable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An independent of size k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 satisfying assignment, Choose one node from each clause where the literal is satisfied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800" b="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exactly one node per clause =&gt; No blue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follows a truth-assignment =&gt; No red edges between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000" dirty="0"/>
                  <a:t>S has one node per clause =&gt; |S|=k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 b="-1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C45EC7F0-558A-4E89-9112-1EE4F8D0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527" y="3301297"/>
                <a:ext cx="373328" cy="37332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F8B269E-D9FE-4870-829B-A723FDD1A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4194877"/>
                <a:ext cx="373328" cy="37332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BEB10B53-855F-494B-9D56-C64783106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5627" y="5088458"/>
                <a:ext cx="373328" cy="37332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EE6BFA1-2EAA-4B54-97FF-525C56A3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3301297"/>
                <a:ext cx="373328" cy="3733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96AB37-7729-454E-AB68-E1C71E778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5088458"/>
                <a:ext cx="373328" cy="37332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45F5D4D-DF64-4AB1-8155-AE6488EB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36" y="4194877"/>
                <a:ext cx="373328" cy="37332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DA1F2F-2787-48B4-A732-0AE170E52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872" y="3301297"/>
                <a:ext cx="373328" cy="37332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84D1E862-1FD0-45AE-9B5F-00FFC5CF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045" y="4194877"/>
                <a:ext cx="373328" cy="37332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93B6C9A-5BB0-456F-9C46-90DF2199D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740" y="5092118"/>
                <a:ext cx="373328" cy="37332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A4F403EB-B1AE-4487-A0D5-2D8D096529BB}"/>
              </a:ext>
            </a:extLst>
          </p:cNvPr>
          <p:cNvCxnSpPr>
            <a:cxnSpLocks noChangeShapeType="1"/>
            <a:stCxn id="6" idx="0"/>
            <a:endCxn id="5" idx="4"/>
          </p:cNvCxnSpPr>
          <p:nvPr/>
        </p:nvCxnSpPr>
        <p:spPr bwMode="auto">
          <a:xfrm flipV="1">
            <a:off x="2792291" y="3674625"/>
            <a:ext cx="190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7">
            <a:extLst>
              <a:ext uri="{FF2B5EF4-FFF2-40B4-BE49-F238E27FC236}">
                <a16:creationId xmlns:a16="http://schemas.microsoft.com/office/drawing/2014/main" id="{AF886488-08A3-4FA5-B2BF-250D0409C9FD}"/>
              </a:ext>
            </a:extLst>
          </p:cNvPr>
          <p:cNvCxnSpPr>
            <a:cxnSpLocks noChangeShapeType="1"/>
            <a:stCxn id="7" idx="0"/>
            <a:endCxn id="6" idx="4"/>
          </p:cNvCxnSpPr>
          <p:nvPr/>
        </p:nvCxnSpPr>
        <p:spPr bwMode="auto">
          <a:xfrm flipV="1">
            <a:off x="2792291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F12D8C82-0D83-461A-B7C2-BA84D5EBE83A}"/>
              </a:ext>
            </a:extLst>
          </p:cNvPr>
          <p:cNvCxnSpPr>
            <a:cxnSpLocks noChangeShapeType="1"/>
            <a:stCxn id="7" idx="2"/>
            <a:endCxn id="5" idx="2"/>
          </p:cNvCxnSpPr>
          <p:nvPr/>
        </p:nvCxnSpPr>
        <p:spPr bwMode="auto">
          <a:xfrm rot="10800000" flipH="1">
            <a:off x="2605627" y="3487962"/>
            <a:ext cx="1900" cy="1787161"/>
          </a:xfrm>
          <a:prstGeom prst="curvedConnector3">
            <a:avLst>
              <a:gd name="adj1" fmla="val -12031579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7">
            <a:extLst>
              <a:ext uri="{FF2B5EF4-FFF2-40B4-BE49-F238E27FC236}">
                <a16:creationId xmlns:a16="http://schemas.microsoft.com/office/drawing/2014/main" id="{446E6887-B72A-469F-9554-3F25F2A10D4A}"/>
              </a:ext>
            </a:extLst>
          </p:cNvPr>
          <p:cNvCxnSpPr>
            <a:cxnSpLocks noChangeShapeType="1"/>
            <a:stCxn id="13" idx="6"/>
            <a:endCxn id="11" idx="6"/>
          </p:cNvCxnSpPr>
          <p:nvPr/>
        </p:nvCxnSpPr>
        <p:spPr bwMode="auto">
          <a:xfrm flipV="1">
            <a:off x="6536068" y="3487961"/>
            <a:ext cx="17132" cy="1790821"/>
          </a:xfrm>
          <a:prstGeom prst="curvedConnector3">
            <a:avLst>
              <a:gd name="adj1" fmla="val 1434345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7">
            <a:extLst>
              <a:ext uri="{FF2B5EF4-FFF2-40B4-BE49-F238E27FC236}">
                <a16:creationId xmlns:a16="http://schemas.microsoft.com/office/drawing/2014/main" id="{52177B78-C372-4416-85BB-6B3F302431D2}"/>
              </a:ext>
            </a:extLst>
          </p:cNvPr>
          <p:cNvCxnSpPr>
            <a:cxnSpLocks noChangeShapeType="1"/>
            <a:stCxn id="12" idx="0"/>
            <a:endCxn id="11" idx="4"/>
          </p:cNvCxnSpPr>
          <p:nvPr/>
        </p:nvCxnSpPr>
        <p:spPr bwMode="auto">
          <a:xfrm flipV="1">
            <a:off x="6351709" y="3674625"/>
            <a:ext cx="14827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>
            <a:extLst>
              <a:ext uri="{FF2B5EF4-FFF2-40B4-BE49-F238E27FC236}">
                <a16:creationId xmlns:a16="http://schemas.microsoft.com/office/drawing/2014/main" id="{4226519A-F829-4CA1-9D06-14FE4F44B9DD}"/>
              </a:ext>
            </a:extLst>
          </p:cNvPr>
          <p:cNvCxnSpPr>
            <a:cxnSpLocks noChangeShapeType="1"/>
            <a:stCxn id="13" idx="0"/>
            <a:endCxn id="12" idx="4"/>
          </p:cNvCxnSpPr>
          <p:nvPr/>
        </p:nvCxnSpPr>
        <p:spPr bwMode="auto">
          <a:xfrm flipV="1">
            <a:off x="6349404" y="4568205"/>
            <a:ext cx="2305" cy="52391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7">
            <a:extLst>
              <a:ext uri="{FF2B5EF4-FFF2-40B4-BE49-F238E27FC236}">
                <a16:creationId xmlns:a16="http://schemas.microsoft.com/office/drawing/2014/main" id="{9A60FBF7-1235-4815-942E-01F188DFBF6B}"/>
              </a:ext>
            </a:extLst>
          </p:cNvPr>
          <p:cNvCxnSpPr>
            <a:cxnSpLocks noChangeShapeType="1"/>
            <a:stCxn id="9" idx="0"/>
            <a:endCxn id="10" idx="4"/>
          </p:cNvCxnSpPr>
          <p:nvPr/>
        </p:nvCxnSpPr>
        <p:spPr bwMode="auto">
          <a:xfrm flipV="1">
            <a:off x="4572000" y="4568205"/>
            <a:ext cx="0" cy="520253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7">
            <a:extLst>
              <a:ext uri="{FF2B5EF4-FFF2-40B4-BE49-F238E27FC236}">
                <a16:creationId xmlns:a16="http://schemas.microsoft.com/office/drawing/2014/main" id="{E27386C8-64A7-4356-91B9-3F33FFC91363}"/>
              </a:ext>
            </a:extLst>
          </p:cNvPr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4572000" y="3674625"/>
            <a:ext cx="0" cy="520252"/>
          </a:xfrm>
          <a:prstGeom prst="straightConnector1">
            <a:avLst/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7">
            <a:extLst>
              <a:ext uri="{FF2B5EF4-FFF2-40B4-BE49-F238E27FC236}">
                <a16:creationId xmlns:a16="http://schemas.microsoft.com/office/drawing/2014/main" id="{7B2D57F9-90FF-4E87-87A6-F2F1C51E2BC4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>
            <a:extLst>
              <a:ext uri="{FF2B5EF4-FFF2-40B4-BE49-F238E27FC236}">
                <a16:creationId xmlns:a16="http://schemas.microsoft.com/office/drawing/2014/main" id="{1FFBAFE3-0161-4B8A-B0F5-8ABF74966AC0}"/>
              </a:ext>
            </a:extLst>
          </p:cNvPr>
          <p:cNvCxnSpPr>
            <a:cxnSpLocks noChangeShapeType="1"/>
            <a:stCxn id="6" idx="6"/>
            <a:endCxn id="13" idx="2"/>
          </p:cNvCxnSpPr>
          <p:nvPr/>
        </p:nvCxnSpPr>
        <p:spPr bwMode="auto">
          <a:xfrm>
            <a:off x="2978955" y="4381541"/>
            <a:ext cx="3183785" cy="89724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7">
            <a:extLst>
              <a:ext uri="{FF2B5EF4-FFF2-40B4-BE49-F238E27FC236}">
                <a16:creationId xmlns:a16="http://schemas.microsoft.com/office/drawing/2014/main" id="{DD19F891-F08B-49F8-813D-F5EC7FBA52AF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2978955" y="4381541"/>
            <a:ext cx="1406381" cy="89358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7">
            <a:extLst>
              <a:ext uri="{FF2B5EF4-FFF2-40B4-BE49-F238E27FC236}">
                <a16:creationId xmlns:a16="http://schemas.microsoft.com/office/drawing/2014/main" id="{7FF24D89-7788-4425-97D9-778286CAACA8}"/>
              </a:ext>
            </a:extLst>
          </p:cNvPr>
          <p:cNvCxnSpPr>
            <a:cxnSpLocks noChangeShapeType="1"/>
            <a:stCxn id="5" idx="6"/>
            <a:endCxn id="12" idx="2"/>
          </p:cNvCxnSpPr>
          <p:nvPr/>
        </p:nvCxnSpPr>
        <p:spPr bwMode="auto">
          <a:xfrm>
            <a:off x="2980855" y="3487961"/>
            <a:ext cx="3184190" cy="89358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7">
            <a:extLst>
              <a:ext uri="{FF2B5EF4-FFF2-40B4-BE49-F238E27FC236}">
                <a16:creationId xmlns:a16="http://schemas.microsoft.com/office/drawing/2014/main" id="{9E6D9630-5494-40F1-84B0-5C3F5227C7B2}"/>
              </a:ext>
            </a:extLst>
          </p:cNvPr>
          <p:cNvCxnSpPr>
            <a:cxnSpLocks noChangeShapeType="1"/>
            <a:stCxn id="8" idx="6"/>
            <a:endCxn id="9" idx="6"/>
          </p:cNvCxnSpPr>
          <p:nvPr/>
        </p:nvCxnSpPr>
        <p:spPr bwMode="auto">
          <a:xfrm>
            <a:off x="4758664" y="3487961"/>
            <a:ext cx="12700" cy="1787161"/>
          </a:xfrm>
          <a:prstGeom prst="curvedConnector3">
            <a:avLst>
              <a:gd name="adj1" fmla="val 1800000"/>
            </a:avLst>
          </a:prstGeom>
          <a:noFill/>
          <a:ln w="19050">
            <a:solidFill>
              <a:srgbClr val="0033CC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1318680" y="2070360"/>
              <a:ext cx="7409160" cy="3401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9680" y="2057040"/>
                <a:ext cx="743472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97" y="4340032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84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97" y="4340032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84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97" y="4340032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84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5">
            <a:extLst>
              <a:ext uri="{FF2B5EF4-FFF2-40B4-BE49-F238E27FC236}">
                <a16:creationId xmlns:a16="http://schemas.microsoft.com/office/drawing/2014/main" id="{455B9686-BD09-490E-A7DE-6EA6DC3B0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8" name="Oval 5">
            <a:extLst>
              <a:ext uri="{FF2B5EF4-FFF2-40B4-BE49-F238E27FC236}">
                <a16:creationId xmlns:a16="http://schemas.microsoft.com/office/drawing/2014/main" id="{55822446-5409-477A-BA22-828799C35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1A8DFFA-C4F6-40B4-A0ED-C4679F16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8347BB3-F25A-4AC6-BEF3-6E00E42F4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EDEE96-1453-487C-8506-F0011B85F4EE}"/>
              </a:ext>
            </a:extLst>
          </p:cNvPr>
          <p:cNvGrpSpPr/>
          <p:nvPr/>
        </p:nvGrpSpPr>
        <p:grpSpPr>
          <a:xfrm>
            <a:off x="1248563" y="2058260"/>
            <a:ext cx="5712890" cy="2296418"/>
            <a:chOff x="1248563" y="2058260"/>
            <a:chExt cx="5712890" cy="22964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0F6616-2124-4B30-BBBC-03CEC880FA96}"/>
                </a:ext>
              </a:extLst>
            </p:cNvPr>
            <p:cNvCxnSpPr>
              <a:cxnSpLocks/>
              <a:stCxn id="13" idx="0"/>
              <a:endCxn id="5" idx="3"/>
            </p:cNvCxnSpPr>
            <p:nvPr/>
          </p:nvCxnSpPr>
          <p:spPr bwMode="auto">
            <a:xfrm flipV="1">
              <a:off x="1248563" y="2058263"/>
              <a:ext cx="613384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2D2C0F-EC82-429B-A728-94E2205EB99E}"/>
                </a:ext>
              </a:extLst>
            </p:cNvPr>
            <p:cNvCxnSpPr>
              <a:cxnSpLocks/>
              <a:stCxn id="13" idx="0"/>
              <a:endCxn id="6" idx="3"/>
            </p:cNvCxnSpPr>
            <p:nvPr/>
          </p:nvCxnSpPr>
          <p:spPr bwMode="auto">
            <a:xfrm flipV="1">
              <a:off x="1248563" y="2058263"/>
              <a:ext cx="1316701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6E5414-FC1A-49C5-A7A5-0DE27B86CFCE}"/>
                </a:ext>
              </a:extLst>
            </p:cNvPr>
            <p:cNvCxnSpPr>
              <a:cxnSpLocks/>
              <a:stCxn id="13" idx="7"/>
              <a:endCxn id="7" idx="3"/>
            </p:cNvCxnSpPr>
            <p:nvPr/>
          </p:nvCxnSpPr>
          <p:spPr bwMode="auto">
            <a:xfrm flipV="1">
              <a:off x="1311986" y="2058262"/>
              <a:ext cx="2058820" cy="22964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D00EBE-3E52-44E8-ACBA-6A4089C27C7C}"/>
                </a:ext>
              </a:extLst>
            </p:cNvPr>
            <p:cNvCxnSpPr>
              <a:cxnSpLocks/>
              <a:stCxn id="13" idx="7"/>
              <a:endCxn id="8" idx="3"/>
            </p:cNvCxnSpPr>
            <p:nvPr/>
          </p:nvCxnSpPr>
          <p:spPr bwMode="auto">
            <a:xfrm flipV="1">
              <a:off x="1311986" y="2058261"/>
              <a:ext cx="281892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D61DA6-2BF4-4E76-8B2B-2E314D721C28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 bwMode="auto">
            <a:xfrm flipV="1">
              <a:off x="1311986" y="2058261"/>
              <a:ext cx="357425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D6E2B0-65D4-46F4-A4CA-3C6BF674AB64}"/>
                </a:ext>
              </a:extLst>
            </p:cNvPr>
            <p:cNvCxnSpPr>
              <a:cxnSpLocks/>
              <a:stCxn id="13" idx="7"/>
              <a:endCxn id="10" idx="3"/>
            </p:cNvCxnSpPr>
            <p:nvPr/>
          </p:nvCxnSpPr>
          <p:spPr bwMode="auto">
            <a:xfrm flipV="1">
              <a:off x="1311986" y="2058261"/>
              <a:ext cx="423030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D91400-1A9E-4094-BE58-E7BD0CE07835}"/>
                </a:ext>
              </a:extLst>
            </p:cNvPr>
            <p:cNvCxnSpPr>
              <a:cxnSpLocks/>
              <a:stCxn id="13" idx="7"/>
              <a:endCxn id="11" idx="3"/>
            </p:cNvCxnSpPr>
            <p:nvPr/>
          </p:nvCxnSpPr>
          <p:spPr bwMode="auto">
            <a:xfrm flipV="1">
              <a:off x="1311986" y="2058261"/>
              <a:ext cx="4900720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3A566-8EFC-4EC2-93A1-813927E0D1DC}"/>
                </a:ext>
              </a:extLst>
            </p:cNvPr>
            <p:cNvCxnSpPr>
              <a:cxnSpLocks/>
              <a:stCxn id="13" idx="7"/>
              <a:endCxn id="12" idx="3"/>
            </p:cNvCxnSpPr>
            <p:nvPr/>
          </p:nvCxnSpPr>
          <p:spPr bwMode="auto">
            <a:xfrm flipV="1">
              <a:off x="1311986" y="2058260"/>
              <a:ext cx="5649467" cy="22964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2B0CA7-4A94-41BD-9516-8459426F7541}"/>
              </a:ext>
            </a:extLst>
          </p:cNvPr>
          <p:cNvCxnSpPr>
            <a:cxnSpLocks/>
            <a:stCxn id="14" idx="0"/>
            <a:endCxn id="5" idx="3"/>
          </p:cNvCxnSpPr>
          <p:nvPr/>
        </p:nvCxnSpPr>
        <p:spPr bwMode="auto">
          <a:xfrm flipV="1">
            <a:off x="1721158" y="2058263"/>
            <a:ext cx="140789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91AC97-54AC-419C-B343-6423D042450F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 bwMode="auto">
          <a:xfrm flipV="1">
            <a:off x="1721158" y="2058263"/>
            <a:ext cx="844106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851E2E-1FEF-4A79-A9DD-C6E7F40D88B6}"/>
              </a:ext>
            </a:extLst>
          </p:cNvPr>
          <p:cNvCxnSpPr>
            <a:cxnSpLocks/>
            <a:stCxn id="14" idx="0"/>
            <a:endCxn id="7" idx="3"/>
          </p:cNvCxnSpPr>
          <p:nvPr/>
        </p:nvCxnSpPr>
        <p:spPr bwMode="auto">
          <a:xfrm flipV="1">
            <a:off x="1721158" y="2058262"/>
            <a:ext cx="1649648" cy="22466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860A16-EDA4-4E8B-91D2-E47637605307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 bwMode="auto">
          <a:xfrm flipV="1">
            <a:off x="1721158" y="2058261"/>
            <a:ext cx="2409755" cy="224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7A7898-7461-4CC7-AEE8-427AFCE89BBA}"/>
              </a:ext>
            </a:extLst>
          </p:cNvPr>
          <p:cNvCxnSpPr>
            <a:cxnSpLocks/>
            <a:stCxn id="14" idx="7"/>
            <a:endCxn id="9" idx="3"/>
          </p:cNvCxnSpPr>
          <p:nvPr/>
        </p:nvCxnSpPr>
        <p:spPr bwMode="auto">
          <a:xfrm flipV="1">
            <a:off x="1784581" y="2058261"/>
            <a:ext cx="3101662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4E243B-EB19-4A8C-8E3C-5CF87865CFBA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 bwMode="auto">
          <a:xfrm flipV="1">
            <a:off x="1721158" y="2084532"/>
            <a:ext cx="3884558" cy="2220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1E4BD3-481E-45D4-BD80-2B68A2984F4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 bwMode="auto">
          <a:xfrm flipV="1">
            <a:off x="1784581" y="2058261"/>
            <a:ext cx="4428125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AADCDC-A173-47F2-878E-C59EDA4C48C1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 bwMode="auto">
          <a:xfrm flipV="1">
            <a:off x="1721158" y="2058260"/>
            <a:ext cx="5240295" cy="2246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F480DE6-411A-4E1C-82DC-956E3BCFC6CA}"/>
              </a:ext>
            </a:extLst>
          </p:cNvPr>
          <p:cNvSpPr txBox="1"/>
          <p:nvPr/>
        </p:nvSpPr>
        <p:spPr>
          <a:xfrm>
            <a:off x="2622087" y="5117008"/>
            <a:ext cx="309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 Vertex cover = 20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EEC9622-5A4B-45EB-A856-B55810981AE0}"/>
              </a:ext>
            </a:extLst>
          </p:cNvPr>
          <p:cNvSpPr txBox="1"/>
          <p:nvPr/>
        </p:nvSpPr>
        <p:spPr>
          <a:xfrm>
            <a:off x="2871066" y="5545647"/>
            <a:ext cx="263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 Vertex cover = 8</a:t>
            </a:r>
          </a:p>
        </p:txBody>
      </p:sp>
    </p:spTree>
    <p:extLst>
      <p:ext uri="{BB962C8B-B14F-4D97-AF65-F5344CB8AC3E}">
        <p14:creationId xmlns:p14="http://schemas.microsoft.com/office/powerpoint/2010/main" val="5451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1A8DFFA-C4F6-40B4-A0ED-C4679F16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8347BB3-F25A-4AC6-BEF3-6E00E42F4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EDEE96-1453-487C-8506-F0011B85F4EE}"/>
              </a:ext>
            </a:extLst>
          </p:cNvPr>
          <p:cNvGrpSpPr/>
          <p:nvPr/>
        </p:nvGrpSpPr>
        <p:grpSpPr>
          <a:xfrm>
            <a:off x="1248563" y="2058260"/>
            <a:ext cx="5712890" cy="2296418"/>
            <a:chOff x="1248563" y="2058260"/>
            <a:chExt cx="5712890" cy="22964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0F6616-2124-4B30-BBBC-03CEC880FA96}"/>
                </a:ext>
              </a:extLst>
            </p:cNvPr>
            <p:cNvCxnSpPr>
              <a:cxnSpLocks/>
              <a:stCxn id="13" idx="0"/>
              <a:endCxn id="5" idx="3"/>
            </p:cNvCxnSpPr>
            <p:nvPr/>
          </p:nvCxnSpPr>
          <p:spPr bwMode="auto">
            <a:xfrm flipV="1">
              <a:off x="1248563" y="2058263"/>
              <a:ext cx="613384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2D2C0F-EC82-429B-A728-94E2205EB99E}"/>
                </a:ext>
              </a:extLst>
            </p:cNvPr>
            <p:cNvCxnSpPr>
              <a:cxnSpLocks/>
              <a:stCxn id="13" idx="0"/>
              <a:endCxn id="6" idx="3"/>
            </p:cNvCxnSpPr>
            <p:nvPr/>
          </p:nvCxnSpPr>
          <p:spPr bwMode="auto">
            <a:xfrm flipV="1">
              <a:off x="1248563" y="2058263"/>
              <a:ext cx="1316701" cy="2270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6E5414-FC1A-49C5-A7A5-0DE27B86CFCE}"/>
                </a:ext>
              </a:extLst>
            </p:cNvPr>
            <p:cNvCxnSpPr>
              <a:cxnSpLocks/>
              <a:stCxn id="13" idx="7"/>
              <a:endCxn id="7" idx="3"/>
            </p:cNvCxnSpPr>
            <p:nvPr/>
          </p:nvCxnSpPr>
          <p:spPr bwMode="auto">
            <a:xfrm flipV="1">
              <a:off x="1311986" y="2058262"/>
              <a:ext cx="2058820" cy="22964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D00EBE-3E52-44E8-ACBA-6A4089C27C7C}"/>
                </a:ext>
              </a:extLst>
            </p:cNvPr>
            <p:cNvCxnSpPr>
              <a:cxnSpLocks/>
              <a:stCxn id="13" idx="7"/>
              <a:endCxn id="8" idx="3"/>
            </p:cNvCxnSpPr>
            <p:nvPr/>
          </p:nvCxnSpPr>
          <p:spPr bwMode="auto">
            <a:xfrm flipV="1">
              <a:off x="1311986" y="2058261"/>
              <a:ext cx="281892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D61DA6-2BF4-4E76-8B2B-2E314D721C28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 bwMode="auto">
            <a:xfrm flipV="1">
              <a:off x="1311986" y="2058261"/>
              <a:ext cx="357425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D6E2B0-65D4-46F4-A4CA-3C6BF674AB64}"/>
                </a:ext>
              </a:extLst>
            </p:cNvPr>
            <p:cNvCxnSpPr>
              <a:cxnSpLocks/>
              <a:stCxn id="13" idx="7"/>
              <a:endCxn id="10" idx="3"/>
            </p:cNvCxnSpPr>
            <p:nvPr/>
          </p:nvCxnSpPr>
          <p:spPr bwMode="auto">
            <a:xfrm flipV="1">
              <a:off x="1311986" y="2058261"/>
              <a:ext cx="4230307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D91400-1A9E-4094-BE58-E7BD0CE07835}"/>
                </a:ext>
              </a:extLst>
            </p:cNvPr>
            <p:cNvCxnSpPr>
              <a:cxnSpLocks/>
              <a:stCxn id="13" idx="7"/>
              <a:endCxn id="11" idx="3"/>
            </p:cNvCxnSpPr>
            <p:nvPr/>
          </p:nvCxnSpPr>
          <p:spPr bwMode="auto">
            <a:xfrm flipV="1">
              <a:off x="1311986" y="2058261"/>
              <a:ext cx="4900720" cy="22964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3A566-8EFC-4EC2-93A1-813927E0D1DC}"/>
                </a:ext>
              </a:extLst>
            </p:cNvPr>
            <p:cNvCxnSpPr>
              <a:cxnSpLocks/>
              <a:stCxn id="13" idx="7"/>
              <a:endCxn id="12" idx="3"/>
            </p:cNvCxnSpPr>
            <p:nvPr/>
          </p:nvCxnSpPr>
          <p:spPr bwMode="auto">
            <a:xfrm flipV="1">
              <a:off x="1311986" y="2058260"/>
              <a:ext cx="5649467" cy="229641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2B0CA7-4A94-41BD-9516-8459426F7541}"/>
              </a:ext>
            </a:extLst>
          </p:cNvPr>
          <p:cNvCxnSpPr>
            <a:cxnSpLocks/>
            <a:stCxn id="14" idx="0"/>
            <a:endCxn id="5" idx="3"/>
          </p:cNvCxnSpPr>
          <p:nvPr/>
        </p:nvCxnSpPr>
        <p:spPr bwMode="auto">
          <a:xfrm flipV="1">
            <a:off x="1721158" y="2058263"/>
            <a:ext cx="140789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91AC97-54AC-419C-B343-6423D042450F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 bwMode="auto">
          <a:xfrm flipV="1">
            <a:off x="1721158" y="2058263"/>
            <a:ext cx="844106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851E2E-1FEF-4A79-A9DD-C6E7F40D88B6}"/>
              </a:ext>
            </a:extLst>
          </p:cNvPr>
          <p:cNvCxnSpPr>
            <a:cxnSpLocks/>
            <a:stCxn id="14" idx="0"/>
            <a:endCxn id="7" idx="3"/>
          </p:cNvCxnSpPr>
          <p:nvPr/>
        </p:nvCxnSpPr>
        <p:spPr bwMode="auto">
          <a:xfrm flipV="1">
            <a:off x="1721158" y="2058262"/>
            <a:ext cx="1649648" cy="22466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860A16-EDA4-4E8B-91D2-E47637605307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 bwMode="auto">
          <a:xfrm flipV="1">
            <a:off x="1721158" y="2058261"/>
            <a:ext cx="2409755" cy="224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7A7898-7461-4CC7-AEE8-427AFCE89BBA}"/>
              </a:ext>
            </a:extLst>
          </p:cNvPr>
          <p:cNvCxnSpPr>
            <a:cxnSpLocks/>
            <a:stCxn id="14" idx="7"/>
            <a:endCxn id="9" idx="3"/>
          </p:cNvCxnSpPr>
          <p:nvPr/>
        </p:nvCxnSpPr>
        <p:spPr bwMode="auto">
          <a:xfrm flipV="1">
            <a:off x="1784581" y="2058261"/>
            <a:ext cx="3101662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4E243B-EB19-4A8C-8E3C-5CF87865CFBA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 bwMode="auto">
          <a:xfrm flipV="1">
            <a:off x="1721158" y="2084532"/>
            <a:ext cx="3884558" cy="2220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1E4BD3-481E-45D4-BD80-2B68A2984F4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 bwMode="auto">
          <a:xfrm flipV="1">
            <a:off x="1784581" y="2058261"/>
            <a:ext cx="4428125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AADCDC-A173-47F2-878E-C59EDA4C48C1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 bwMode="auto">
          <a:xfrm flipV="1">
            <a:off x="1721158" y="2058260"/>
            <a:ext cx="5240295" cy="2246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F480DE6-411A-4E1C-82DC-956E3BCFC6CA}"/>
              </a:ext>
            </a:extLst>
          </p:cNvPr>
          <p:cNvSpPr txBox="1"/>
          <p:nvPr/>
        </p:nvSpPr>
        <p:spPr>
          <a:xfrm>
            <a:off x="2622087" y="5117008"/>
            <a:ext cx="309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 Vertex cover = 20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EEC9622-5A4B-45EB-A856-B55810981AE0}"/>
              </a:ext>
            </a:extLst>
          </p:cNvPr>
          <p:cNvSpPr txBox="1"/>
          <p:nvPr/>
        </p:nvSpPr>
        <p:spPr>
          <a:xfrm>
            <a:off x="2871066" y="5545647"/>
            <a:ext cx="263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 Vertex cover = 8</a:t>
            </a:r>
          </a:p>
        </p:txBody>
      </p:sp>
    </p:spTree>
    <p:extLst>
      <p:ext uri="{BB962C8B-B14F-4D97-AF65-F5344CB8AC3E}">
        <p14:creationId xmlns:p14="http://schemas.microsoft.com/office/powerpoint/2010/main" val="40402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C9730419-C77D-4900-ABD8-F0946F878B10}"/>
              </a:ext>
            </a:extLst>
          </p:cNvPr>
          <p:cNvSpPr/>
          <p:nvPr/>
        </p:nvSpPr>
        <p:spPr bwMode="auto">
          <a:xfrm>
            <a:off x="2676156" y="2296635"/>
            <a:ext cx="3575788" cy="45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6712104" y="4149175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874193" y="4134924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84845" y="4212568"/>
            <a:ext cx="536622" cy="38689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(1): Pick vertex that covers the most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4016420" y="4744867"/>
                <a:ext cx="1360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20" y="4744867"/>
                <a:ext cx="1360116" cy="400110"/>
              </a:xfrm>
              <a:prstGeom prst="rect">
                <a:avLst/>
              </a:prstGeom>
              <a:blipFill>
                <a:blip r:embed="rId3"/>
                <a:stretch>
                  <a:fillRect l="-13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A29BF0A-1E95-4CF0-B5F8-EFA5B464F4DF}"/>
              </a:ext>
            </a:extLst>
          </p:cNvPr>
          <p:cNvGrpSpPr/>
          <p:nvPr/>
        </p:nvGrpSpPr>
        <p:grpSpPr>
          <a:xfrm>
            <a:off x="2858353" y="2371687"/>
            <a:ext cx="671381" cy="473279"/>
            <a:chOff x="1016700" y="1323896"/>
            <a:chExt cx="671381" cy="473279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9BF07D1-FF8F-4F92-B15B-38300A7B29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0F6616-2124-4B30-BBBC-03CEC880FA96}"/>
                </a:ext>
              </a:extLst>
            </p:cNvPr>
            <p:cNvCxnSpPr>
              <a:cxnSpLocks/>
              <a:endCxn id="5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2B0CA7-4A94-41BD-9516-8459426F7541}"/>
                </a:ext>
              </a:extLst>
            </p:cNvPr>
            <p:cNvCxnSpPr>
              <a:cxnSpLocks/>
              <a:endCxn id="5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5EAC55-4794-44A3-AD37-59163FDF137F}"/>
                </a:ext>
              </a:extLst>
            </p:cNvPr>
            <p:cNvCxnSpPr>
              <a:cxnSpLocks/>
              <a:endCxn id="5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2B22A3-6F9C-4713-B732-C5A5D92BC123}"/>
                </a:ext>
              </a:extLst>
            </p:cNvPr>
            <p:cNvCxnSpPr>
              <a:cxnSpLocks/>
              <a:endCxn id="5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60F7906-51F1-4C23-A7F2-F5DD70A5EBED}"/>
                </a:ext>
              </a:extLst>
            </p:cNvPr>
            <p:cNvCxnSpPr>
              <a:cxnSpLocks/>
              <a:endCxn id="5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88924E-AD3C-411B-AF59-0AAC63FD9566}"/>
                </a:ext>
              </a:extLst>
            </p:cNvPr>
            <p:cNvCxnSpPr>
              <a:cxnSpLocks/>
              <a:endCxn id="5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BA0EA5F-028A-40A2-8ECE-A1B2CB638229}"/>
                </a:ext>
              </a:extLst>
            </p:cNvPr>
            <p:cNvCxnSpPr>
              <a:cxnSpLocks/>
              <a:endCxn id="5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8341633-17C6-4D16-866A-15E70F8D915F}"/>
                </a:ext>
              </a:extLst>
            </p:cNvPr>
            <p:cNvCxnSpPr>
              <a:cxnSpLocks/>
              <a:endCxn id="5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077122" y="4625279"/>
                <a:ext cx="5366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22" y="4625279"/>
                <a:ext cx="53662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7239761" y="462977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4629775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1931537" y="4599461"/>
                <a:ext cx="793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37" y="4599461"/>
                <a:ext cx="793166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6897CD6-4B06-46B2-AA25-2718B90AD87B}"/>
              </a:ext>
            </a:extLst>
          </p:cNvPr>
          <p:cNvGrpSpPr/>
          <p:nvPr/>
        </p:nvGrpSpPr>
        <p:grpSpPr>
          <a:xfrm>
            <a:off x="3243333" y="2387905"/>
            <a:ext cx="671381" cy="473279"/>
            <a:chOff x="1016700" y="1323896"/>
            <a:chExt cx="671381" cy="473279"/>
          </a:xfrm>
        </p:grpSpPr>
        <p:sp>
          <p:nvSpPr>
            <p:cNvPr id="135" name="Oval 5">
              <a:extLst>
                <a:ext uri="{FF2B5EF4-FFF2-40B4-BE49-F238E27FC236}">
                  <a16:creationId xmlns:a16="http://schemas.microsoft.com/office/drawing/2014/main" id="{B17FCD3C-64E3-49E0-A50D-AC313C9C05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72E88BD-279F-48C6-8758-D799E9182CCA}"/>
                </a:ext>
              </a:extLst>
            </p:cNvPr>
            <p:cNvCxnSpPr>
              <a:cxnSpLocks/>
              <a:endCxn id="135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502CE3A-EBAE-4016-A51F-EDE0C37324A3}"/>
                </a:ext>
              </a:extLst>
            </p:cNvPr>
            <p:cNvCxnSpPr>
              <a:cxnSpLocks/>
              <a:endCxn id="135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09E48CA-B78D-4213-BEBC-A547E9BEBCA5}"/>
                </a:ext>
              </a:extLst>
            </p:cNvPr>
            <p:cNvCxnSpPr>
              <a:cxnSpLocks/>
              <a:endCxn id="135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2D60DDD-5270-4B5D-ACC9-9FC4FBAB04A3}"/>
                </a:ext>
              </a:extLst>
            </p:cNvPr>
            <p:cNvCxnSpPr>
              <a:cxnSpLocks/>
              <a:endCxn id="135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05F0115-373F-47C6-B995-4F200E242802}"/>
                </a:ext>
              </a:extLst>
            </p:cNvPr>
            <p:cNvCxnSpPr>
              <a:cxnSpLocks/>
              <a:endCxn id="135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8CA3B46-F80A-44F7-AB2E-F711D91D5AED}"/>
                </a:ext>
              </a:extLst>
            </p:cNvPr>
            <p:cNvCxnSpPr>
              <a:cxnSpLocks/>
              <a:endCxn id="135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22117F4-A23C-47A7-B1AF-67586E9CFE3C}"/>
                </a:ext>
              </a:extLst>
            </p:cNvPr>
            <p:cNvCxnSpPr>
              <a:cxnSpLocks/>
              <a:endCxn id="135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992924-D859-4357-8231-1CEE83110317}"/>
                </a:ext>
              </a:extLst>
            </p:cNvPr>
            <p:cNvCxnSpPr>
              <a:cxnSpLocks/>
              <a:endCxn id="135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4521DAF-D5DC-4ED8-9312-C53F4CCDEB06}"/>
              </a:ext>
            </a:extLst>
          </p:cNvPr>
          <p:cNvGrpSpPr/>
          <p:nvPr/>
        </p:nvGrpSpPr>
        <p:grpSpPr>
          <a:xfrm>
            <a:off x="3602042" y="2377897"/>
            <a:ext cx="671381" cy="473279"/>
            <a:chOff x="1016700" y="1323896"/>
            <a:chExt cx="671381" cy="473279"/>
          </a:xfrm>
        </p:grpSpPr>
        <p:sp>
          <p:nvSpPr>
            <p:cNvPr id="150" name="Oval 5">
              <a:extLst>
                <a:ext uri="{FF2B5EF4-FFF2-40B4-BE49-F238E27FC236}">
                  <a16:creationId xmlns:a16="http://schemas.microsoft.com/office/drawing/2014/main" id="{ED4E2F24-FBE1-44D7-B542-0965584C6A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AAAA8A0-5AB7-4C87-A7F9-F2C6E8DFEC75}"/>
                </a:ext>
              </a:extLst>
            </p:cNvPr>
            <p:cNvCxnSpPr>
              <a:cxnSpLocks/>
              <a:endCxn id="150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E8AD1D9-A3EF-4F48-8C8D-345098472C0B}"/>
                </a:ext>
              </a:extLst>
            </p:cNvPr>
            <p:cNvCxnSpPr>
              <a:cxnSpLocks/>
              <a:endCxn id="150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329BAE6-0082-4366-9D1B-A0F0F70CE825}"/>
                </a:ext>
              </a:extLst>
            </p:cNvPr>
            <p:cNvCxnSpPr>
              <a:cxnSpLocks/>
              <a:endCxn id="150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DC3A930-5586-4FA6-B399-4F6CE3BCA179}"/>
                </a:ext>
              </a:extLst>
            </p:cNvPr>
            <p:cNvCxnSpPr>
              <a:cxnSpLocks/>
              <a:endCxn id="150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E619CC8-AFBD-4D06-8803-4D59F4923725}"/>
                </a:ext>
              </a:extLst>
            </p:cNvPr>
            <p:cNvCxnSpPr>
              <a:cxnSpLocks/>
              <a:endCxn id="150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789D4A8-3527-40ED-AB9F-1665FE50E535}"/>
                </a:ext>
              </a:extLst>
            </p:cNvPr>
            <p:cNvCxnSpPr>
              <a:cxnSpLocks/>
              <a:endCxn id="150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E5A4233-D2E1-4671-8115-E52E96FC9479}"/>
                </a:ext>
              </a:extLst>
            </p:cNvPr>
            <p:cNvCxnSpPr>
              <a:cxnSpLocks/>
              <a:endCxn id="150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2893EAAA-BB50-4CF9-83C3-D91F28EC2681}"/>
                </a:ext>
              </a:extLst>
            </p:cNvPr>
            <p:cNvCxnSpPr>
              <a:cxnSpLocks/>
              <a:endCxn id="150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1790804-9A8B-45AA-A870-073109F3F4F5}"/>
              </a:ext>
            </a:extLst>
          </p:cNvPr>
          <p:cNvGrpSpPr/>
          <p:nvPr/>
        </p:nvGrpSpPr>
        <p:grpSpPr>
          <a:xfrm>
            <a:off x="3947592" y="2377897"/>
            <a:ext cx="671381" cy="473279"/>
            <a:chOff x="1016700" y="1323896"/>
            <a:chExt cx="671381" cy="473279"/>
          </a:xfrm>
        </p:grpSpPr>
        <p:sp>
          <p:nvSpPr>
            <p:cNvPr id="173" name="Oval 5">
              <a:extLst>
                <a:ext uri="{FF2B5EF4-FFF2-40B4-BE49-F238E27FC236}">
                  <a16:creationId xmlns:a16="http://schemas.microsoft.com/office/drawing/2014/main" id="{E0C48787-92F6-43AC-B1F5-EC42402C19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79A7458-7659-4DC4-B8EA-4771A6B53A6A}"/>
                </a:ext>
              </a:extLst>
            </p:cNvPr>
            <p:cNvCxnSpPr>
              <a:cxnSpLocks/>
              <a:endCxn id="173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199E1F2-F63A-414F-8B09-9585D0683A23}"/>
                </a:ext>
              </a:extLst>
            </p:cNvPr>
            <p:cNvCxnSpPr>
              <a:cxnSpLocks/>
              <a:endCxn id="173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8D8459D-6839-46E2-8574-FA4820911D28}"/>
                </a:ext>
              </a:extLst>
            </p:cNvPr>
            <p:cNvCxnSpPr>
              <a:cxnSpLocks/>
              <a:endCxn id="173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AB3CC20-C5A2-4CD6-ADD7-05899B756DE1}"/>
                </a:ext>
              </a:extLst>
            </p:cNvPr>
            <p:cNvCxnSpPr>
              <a:cxnSpLocks/>
              <a:endCxn id="173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A3EB258-D6CC-4651-9AFD-77AE09E10818}"/>
                </a:ext>
              </a:extLst>
            </p:cNvPr>
            <p:cNvCxnSpPr>
              <a:cxnSpLocks/>
              <a:endCxn id="173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CF34E77-533F-4050-A166-798ADB11D7C1}"/>
                </a:ext>
              </a:extLst>
            </p:cNvPr>
            <p:cNvCxnSpPr>
              <a:cxnSpLocks/>
              <a:endCxn id="173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B963A4B-685F-485C-8226-5B71FF224781}"/>
                </a:ext>
              </a:extLst>
            </p:cNvPr>
            <p:cNvCxnSpPr>
              <a:cxnSpLocks/>
              <a:endCxn id="173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853FFDF-CE84-4C44-A079-43474F1E89E7}"/>
                </a:ext>
              </a:extLst>
            </p:cNvPr>
            <p:cNvCxnSpPr>
              <a:cxnSpLocks/>
              <a:endCxn id="173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79E3E8D-D75C-4F9D-AA47-1CC60F5F21E3}"/>
              </a:ext>
            </a:extLst>
          </p:cNvPr>
          <p:cNvGrpSpPr/>
          <p:nvPr/>
        </p:nvGrpSpPr>
        <p:grpSpPr>
          <a:xfrm>
            <a:off x="4312853" y="2378794"/>
            <a:ext cx="671381" cy="473279"/>
            <a:chOff x="1016700" y="1323896"/>
            <a:chExt cx="671381" cy="473279"/>
          </a:xfrm>
        </p:grpSpPr>
        <p:sp>
          <p:nvSpPr>
            <p:cNvPr id="188" name="Oval 5">
              <a:extLst>
                <a:ext uri="{FF2B5EF4-FFF2-40B4-BE49-F238E27FC236}">
                  <a16:creationId xmlns:a16="http://schemas.microsoft.com/office/drawing/2014/main" id="{20169D77-206E-4AE6-BB0F-1393532BFE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CEF5764-8B43-4855-956C-89EAEDC68D09}"/>
                </a:ext>
              </a:extLst>
            </p:cNvPr>
            <p:cNvCxnSpPr>
              <a:cxnSpLocks/>
              <a:endCxn id="188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F514C6D-D4CC-4684-BC2A-98D7DF7FA26B}"/>
                </a:ext>
              </a:extLst>
            </p:cNvPr>
            <p:cNvCxnSpPr>
              <a:cxnSpLocks/>
              <a:endCxn id="188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3D4AA65-0F7A-4B1C-8083-FB447BAE48F0}"/>
                </a:ext>
              </a:extLst>
            </p:cNvPr>
            <p:cNvCxnSpPr>
              <a:cxnSpLocks/>
              <a:endCxn id="188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2008398-DBA3-4110-BD2C-01A5E9987BF5}"/>
                </a:ext>
              </a:extLst>
            </p:cNvPr>
            <p:cNvCxnSpPr>
              <a:cxnSpLocks/>
              <a:endCxn id="188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1D3E923-5F1E-423F-9447-D30BAE4F33BC}"/>
                </a:ext>
              </a:extLst>
            </p:cNvPr>
            <p:cNvCxnSpPr>
              <a:cxnSpLocks/>
              <a:endCxn id="188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2A360EC-63B3-47B4-A8D0-D761D2D07E36}"/>
                </a:ext>
              </a:extLst>
            </p:cNvPr>
            <p:cNvCxnSpPr>
              <a:cxnSpLocks/>
              <a:endCxn id="188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6EB1D4C-85B0-4AE7-90F7-9A21EEFA6399}"/>
                </a:ext>
              </a:extLst>
            </p:cNvPr>
            <p:cNvCxnSpPr>
              <a:cxnSpLocks/>
              <a:endCxn id="188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3F11FB45-C00C-4A8A-B03B-B3787ABFB7BA}"/>
                </a:ext>
              </a:extLst>
            </p:cNvPr>
            <p:cNvCxnSpPr>
              <a:cxnSpLocks/>
              <a:endCxn id="188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EA6D6BA-4403-4C1E-8778-3147444606D6}"/>
              </a:ext>
            </a:extLst>
          </p:cNvPr>
          <p:cNvGrpSpPr/>
          <p:nvPr/>
        </p:nvGrpSpPr>
        <p:grpSpPr>
          <a:xfrm>
            <a:off x="4665181" y="2394564"/>
            <a:ext cx="671381" cy="473279"/>
            <a:chOff x="1016700" y="1323896"/>
            <a:chExt cx="671381" cy="473279"/>
          </a:xfrm>
        </p:grpSpPr>
        <p:sp>
          <p:nvSpPr>
            <p:cNvPr id="202" name="Oval 5">
              <a:extLst>
                <a:ext uri="{FF2B5EF4-FFF2-40B4-BE49-F238E27FC236}">
                  <a16:creationId xmlns:a16="http://schemas.microsoft.com/office/drawing/2014/main" id="{1981221F-D85A-4447-8E62-7DD0AA3E1E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4BD39FD-6050-45F1-8390-E833E831EAF9}"/>
                </a:ext>
              </a:extLst>
            </p:cNvPr>
            <p:cNvCxnSpPr>
              <a:cxnSpLocks/>
              <a:endCxn id="202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77B30F3-BC1B-414E-9FD0-66CE8C77AA17}"/>
                </a:ext>
              </a:extLst>
            </p:cNvPr>
            <p:cNvCxnSpPr>
              <a:cxnSpLocks/>
              <a:endCxn id="202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0FF4DB5-235E-44EF-AA36-7978A84755AD}"/>
                </a:ext>
              </a:extLst>
            </p:cNvPr>
            <p:cNvCxnSpPr>
              <a:cxnSpLocks/>
              <a:endCxn id="202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2BFB5D8-DD70-49BD-B506-37D1F3166887}"/>
                </a:ext>
              </a:extLst>
            </p:cNvPr>
            <p:cNvCxnSpPr>
              <a:cxnSpLocks/>
              <a:endCxn id="202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A6AC2C2-C3C6-4F9B-8439-FF9A8C22B63C}"/>
                </a:ext>
              </a:extLst>
            </p:cNvPr>
            <p:cNvCxnSpPr>
              <a:cxnSpLocks/>
              <a:endCxn id="202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434E056-7844-4DE1-90BD-55E134EE34CB}"/>
                </a:ext>
              </a:extLst>
            </p:cNvPr>
            <p:cNvCxnSpPr>
              <a:cxnSpLocks/>
              <a:endCxn id="202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304241F-F9A9-4142-9B74-CCD576F2077F}"/>
                </a:ext>
              </a:extLst>
            </p:cNvPr>
            <p:cNvCxnSpPr>
              <a:cxnSpLocks/>
              <a:endCxn id="202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FC4FF9F-6B59-4A59-8813-F39D7E20F3C0}"/>
                </a:ext>
              </a:extLst>
            </p:cNvPr>
            <p:cNvCxnSpPr>
              <a:cxnSpLocks/>
              <a:endCxn id="202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C6A38FE-6176-4AF9-9F02-4D6B73162F1A}"/>
              </a:ext>
            </a:extLst>
          </p:cNvPr>
          <p:cNvGrpSpPr/>
          <p:nvPr/>
        </p:nvGrpSpPr>
        <p:grpSpPr>
          <a:xfrm>
            <a:off x="5046212" y="2377897"/>
            <a:ext cx="671381" cy="473279"/>
            <a:chOff x="1016700" y="1323896"/>
            <a:chExt cx="671381" cy="473279"/>
          </a:xfrm>
        </p:grpSpPr>
        <p:sp>
          <p:nvSpPr>
            <p:cNvPr id="212" name="Oval 5">
              <a:extLst>
                <a:ext uri="{FF2B5EF4-FFF2-40B4-BE49-F238E27FC236}">
                  <a16:creationId xmlns:a16="http://schemas.microsoft.com/office/drawing/2014/main" id="{58FC5C7A-0E90-4553-9C18-9AD555E666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6CC06EC-0472-4EC3-979E-1241C3AF2F92}"/>
                </a:ext>
              </a:extLst>
            </p:cNvPr>
            <p:cNvCxnSpPr>
              <a:cxnSpLocks/>
              <a:endCxn id="212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51B7C1B-C824-4DA6-AC5E-638589E48AEB}"/>
                </a:ext>
              </a:extLst>
            </p:cNvPr>
            <p:cNvCxnSpPr>
              <a:cxnSpLocks/>
              <a:endCxn id="212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09F92A4-E06B-41C3-99ED-2DABF9B0F398}"/>
                </a:ext>
              </a:extLst>
            </p:cNvPr>
            <p:cNvCxnSpPr>
              <a:cxnSpLocks/>
              <a:endCxn id="212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CEC0DFF7-50B8-4907-AF19-1FC18089293A}"/>
                </a:ext>
              </a:extLst>
            </p:cNvPr>
            <p:cNvCxnSpPr>
              <a:cxnSpLocks/>
              <a:endCxn id="212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15D1DEE-3C44-4596-BDFB-02891FF22650}"/>
                </a:ext>
              </a:extLst>
            </p:cNvPr>
            <p:cNvCxnSpPr>
              <a:cxnSpLocks/>
              <a:endCxn id="212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A241101-9666-41BC-BE96-11B45F596829}"/>
                </a:ext>
              </a:extLst>
            </p:cNvPr>
            <p:cNvCxnSpPr>
              <a:cxnSpLocks/>
              <a:endCxn id="212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070CB43-AF37-41D0-B950-CE4FDF3A5CA2}"/>
                </a:ext>
              </a:extLst>
            </p:cNvPr>
            <p:cNvCxnSpPr>
              <a:cxnSpLocks/>
              <a:endCxn id="212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70369B8-36B2-4953-8A01-0BB9994B654F}"/>
                </a:ext>
              </a:extLst>
            </p:cNvPr>
            <p:cNvCxnSpPr>
              <a:cxnSpLocks/>
              <a:endCxn id="212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90412A0-353F-46CE-B1C9-06A9310F1825}"/>
              </a:ext>
            </a:extLst>
          </p:cNvPr>
          <p:cNvGrpSpPr/>
          <p:nvPr/>
        </p:nvGrpSpPr>
        <p:grpSpPr>
          <a:xfrm>
            <a:off x="5399148" y="2387905"/>
            <a:ext cx="671381" cy="473279"/>
            <a:chOff x="1016700" y="1323896"/>
            <a:chExt cx="671381" cy="473279"/>
          </a:xfrm>
        </p:grpSpPr>
        <p:sp>
          <p:nvSpPr>
            <p:cNvPr id="222" name="Oval 5">
              <a:extLst>
                <a:ext uri="{FF2B5EF4-FFF2-40B4-BE49-F238E27FC236}">
                  <a16:creationId xmlns:a16="http://schemas.microsoft.com/office/drawing/2014/main" id="{3F193607-C2F1-46A1-A673-4EF9344700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292" y="132389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519535A-1656-435D-B4E9-3099973095E1}"/>
                </a:ext>
              </a:extLst>
            </p:cNvPr>
            <p:cNvCxnSpPr>
              <a:cxnSpLocks/>
              <a:endCxn id="222" idx="3"/>
            </p:cNvCxnSpPr>
            <p:nvPr/>
          </p:nvCxnSpPr>
          <p:spPr bwMode="auto">
            <a:xfrm flipV="1">
              <a:off x="1016700" y="1477012"/>
              <a:ext cx="231863" cy="2643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0EA164A-316B-46A2-807F-9837EDACEA6F}"/>
                </a:ext>
              </a:extLst>
            </p:cNvPr>
            <p:cNvCxnSpPr>
              <a:cxnSpLocks/>
              <a:endCxn id="222" idx="3"/>
            </p:cNvCxnSpPr>
            <p:nvPr/>
          </p:nvCxnSpPr>
          <p:spPr bwMode="auto">
            <a:xfrm flipV="1">
              <a:off x="1081515" y="1477012"/>
              <a:ext cx="167048" cy="3070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A17CBA2-B77B-40D3-94CD-5F54D7351013}"/>
                </a:ext>
              </a:extLst>
            </p:cNvPr>
            <p:cNvCxnSpPr>
              <a:cxnSpLocks/>
              <a:endCxn id="222" idx="4"/>
            </p:cNvCxnSpPr>
            <p:nvPr/>
          </p:nvCxnSpPr>
          <p:spPr bwMode="auto">
            <a:xfrm flipV="1">
              <a:off x="1222292" y="1503283"/>
              <a:ext cx="89694" cy="2807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EE99647C-B13D-4A8F-A44E-E9D8AE45938E}"/>
                </a:ext>
              </a:extLst>
            </p:cNvPr>
            <p:cNvCxnSpPr>
              <a:cxnSpLocks/>
              <a:endCxn id="222" idx="4"/>
            </p:cNvCxnSpPr>
            <p:nvPr/>
          </p:nvCxnSpPr>
          <p:spPr bwMode="auto">
            <a:xfrm flipH="1" flipV="1">
              <a:off x="1311986" y="1503283"/>
              <a:ext cx="15399" cy="2938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9402F05-3E5F-4C42-BA23-6807024A8086}"/>
                </a:ext>
              </a:extLst>
            </p:cNvPr>
            <p:cNvCxnSpPr>
              <a:cxnSpLocks/>
              <a:endCxn id="222" idx="4"/>
            </p:cNvCxnSpPr>
            <p:nvPr/>
          </p:nvCxnSpPr>
          <p:spPr bwMode="auto">
            <a:xfrm flipH="1" flipV="1">
              <a:off x="1311986" y="1503283"/>
              <a:ext cx="89696" cy="280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69CBA27-1054-48F0-B3F2-D910B8165C1B}"/>
                </a:ext>
              </a:extLst>
            </p:cNvPr>
            <p:cNvCxnSpPr>
              <a:cxnSpLocks/>
              <a:endCxn id="222" idx="5"/>
            </p:cNvCxnSpPr>
            <p:nvPr/>
          </p:nvCxnSpPr>
          <p:spPr bwMode="auto">
            <a:xfrm flipH="1" flipV="1">
              <a:off x="1375409" y="1477012"/>
              <a:ext cx="205659" cy="29609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4C9EF32-824E-458A-9555-03A57B55EC74}"/>
                </a:ext>
              </a:extLst>
            </p:cNvPr>
            <p:cNvCxnSpPr>
              <a:cxnSpLocks/>
              <a:endCxn id="222" idx="6"/>
            </p:cNvCxnSpPr>
            <p:nvPr/>
          </p:nvCxnSpPr>
          <p:spPr bwMode="auto">
            <a:xfrm flipH="1" flipV="1">
              <a:off x="1401680" y="1413590"/>
              <a:ext cx="205592" cy="273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15FF28E-2969-47DE-BC66-E5B5FA8CAEDE}"/>
                </a:ext>
              </a:extLst>
            </p:cNvPr>
            <p:cNvCxnSpPr>
              <a:cxnSpLocks/>
              <a:endCxn id="222" idx="6"/>
            </p:cNvCxnSpPr>
            <p:nvPr/>
          </p:nvCxnSpPr>
          <p:spPr bwMode="auto">
            <a:xfrm flipH="1" flipV="1">
              <a:off x="1401680" y="1413590"/>
              <a:ext cx="286401" cy="2366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1" name="Oval 5">
            <a:extLst>
              <a:ext uri="{FF2B5EF4-FFF2-40B4-BE49-F238E27FC236}">
                <a16:creationId xmlns:a16="http://schemas.microsoft.com/office/drawing/2014/main" id="{37D0F400-4827-4F76-8F26-125C72893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4525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2" name="Oval 5">
            <a:extLst>
              <a:ext uri="{FF2B5EF4-FFF2-40B4-BE49-F238E27FC236}">
                <a16:creationId xmlns:a16="http://schemas.microsoft.com/office/drawing/2014/main" id="{CB3BCBA1-6CF4-4A15-8EC5-A92C26259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6972" y="427049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3" name="Oval 5">
            <a:extLst>
              <a:ext uri="{FF2B5EF4-FFF2-40B4-BE49-F238E27FC236}">
                <a16:creationId xmlns:a16="http://schemas.microsoft.com/office/drawing/2014/main" id="{63C866DA-25ED-4983-AB73-1EE75B96C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4309" y="427049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4" name="Oval 5">
            <a:extLst>
              <a:ext uri="{FF2B5EF4-FFF2-40B4-BE49-F238E27FC236}">
                <a16:creationId xmlns:a16="http://schemas.microsoft.com/office/drawing/2014/main" id="{D2BA3EA4-17B3-4E23-B46F-C8C159AFB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6782" y="426828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5" name="Oval 5">
            <a:extLst>
              <a:ext uri="{FF2B5EF4-FFF2-40B4-BE49-F238E27FC236}">
                <a16:creationId xmlns:a16="http://schemas.microsoft.com/office/drawing/2014/main" id="{E1BD58FB-720A-4654-9550-403EB9E7A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5684" y="426828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6" name="Oval 5">
            <a:extLst>
              <a:ext uri="{FF2B5EF4-FFF2-40B4-BE49-F238E27FC236}">
                <a16:creationId xmlns:a16="http://schemas.microsoft.com/office/drawing/2014/main" id="{B51ECE52-BCF5-4D71-8A0A-3A6F72AA3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48000" y="42450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7" name="Oval 5">
            <a:extLst>
              <a:ext uri="{FF2B5EF4-FFF2-40B4-BE49-F238E27FC236}">
                <a16:creationId xmlns:a16="http://schemas.microsoft.com/office/drawing/2014/main" id="{B3BA1707-9425-46F4-BFDB-8C811D7E17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5268" y="42450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8" name="Oval 5">
            <a:extLst>
              <a:ext uri="{FF2B5EF4-FFF2-40B4-BE49-F238E27FC236}">
                <a16:creationId xmlns:a16="http://schemas.microsoft.com/office/drawing/2014/main" id="{DD59D030-0EF8-4502-9199-D8C69710C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5376" y="417859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B7646D5-26C3-4428-8675-ED3D2234C110}"/>
                  </a:ext>
                </a:extLst>
              </p:cNvPr>
              <p:cNvSpPr txBox="1"/>
              <p:nvPr/>
            </p:nvSpPr>
            <p:spPr>
              <a:xfrm>
                <a:off x="1369247" y="1827901"/>
                <a:ext cx="59491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vertices. Each vertex has one edge into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B7646D5-26C3-4428-8675-ED3D2234C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47" y="1827901"/>
                <a:ext cx="5949194" cy="400110"/>
              </a:xfrm>
              <a:prstGeom prst="rect">
                <a:avLst/>
              </a:prstGeom>
              <a:blipFill>
                <a:blip r:embed="rId7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2E6381-CAFD-4DD0-9986-1ED9CEBCA304}"/>
              </a:ext>
            </a:extLst>
          </p:cNvPr>
          <p:cNvCxnSpPr/>
          <p:nvPr/>
        </p:nvCxnSpPr>
        <p:spPr bwMode="auto">
          <a:xfrm>
            <a:off x="5927328" y="4334758"/>
            <a:ext cx="567222" cy="0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Oval 5">
            <a:extLst>
              <a:ext uri="{FF2B5EF4-FFF2-40B4-BE49-F238E27FC236}">
                <a16:creationId xmlns:a16="http://schemas.microsoft.com/office/drawing/2014/main" id="{A51237EC-A84F-414A-A242-39B1279ECD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7211" y="419680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1" name="Oval 5">
            <a:extLst>
              <a:ext uri="{FF2B5EF4-FFF2-40B4-BE49-F238E27FC236}">
                <a16:creationId xmlns:a16="http://schemas.microsoft.com/office/drawing/2014/main" id="{D8242DD9-B306-4063-B2BF-8B3AF0683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6071" y="439173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2" name="Oval 5">
            <a:extLst>
              <a:ext uri="{FF2B5EF4-FFF2-40B4-BE49-F238E27FC236}">
                <a16:creationId xmlns:a16="http://schemas.microsoft.com/office/drawing/2014/main" id="{FEBB4A5E-843A-4349-BCCB-28C2230CD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51633" y="447502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3" name="Oval 5">
            <a:extLst>
              <a:ext uri="{FF2B5EF4-FFF2-40B4-BE49-F238E27FC236}">
                <a16:creationId xmlns:a16="http://schemas.microsoft.com/office/drawing/2014/main" id="{3302F169-49AC-4428-B349-D8B19155D9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2848" y="415537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4" name="Oval 5">
            <a:extLst>
              <a:ext uri="{FF2B5EF4-FFF2-40B4-BE49-F238E27FC236}">
                <a16:creationId xmlns:a16="http://schemas.microsoft.com/office/drawing/2014/main" id="{9E5B9371-6701-42A1-87C1-F9E0B54D8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0402" y="417858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5" name="Oval 5">
            <a:extLst>
              <a:ext uri="{FF2B5EF4-FFF2-40B4-BE49-F238E27FC236}">
                <a16:creationId xmlns:a16="http://schemas.microsoft.com/office/drawing/2014/main" id="{108AE669-913F-4E10-A698-0EEB01EB6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73118" y="4406013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6" name="Oval 5">
            <a:extLst>
              <a:ext uri="{FF2B5EF4-FFF2-40B4-BE49-F238E27FC236}">
                <a16:creationId xmlns:a16="http://schemas.microsoft.com/office/drawing/2014/main" id="{8980BBB7-CB7F-4F21-9774-7BAE1697C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8680" y="42918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7" name="Oval 5">
            <a:extLst>
              <a:ext uri="{FF2B5EF4-FFF2-40B4-BE49-F238E27FC236}">
                <a16:creationId xmlns:a16="http://schemas.microsoft.com/office/drawing/2014/main" id="{AB239667-9D63-4F75-A526-DADA42CCE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6958" y="415537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8" name="Oval 5">
            <a:extLst>
              <a:ext uri="{FF2B5EF4-FFF2-40B4-BE49-F238E27FC236}">
                <a16:creationId xmlns:a16="http://schemas.microsoft.com/office/drawing/2014/main" id="{D8DA1327-9980-4BA6-9034-A520E22FD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0060" y="44608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9" name="Oval 5">
            <a:extLst>
              <a:ext uri="{FF2B5EF4-FFF2-40B4-BE49-F238E27FC236}">
                <a16:creationId xmlns:a16="http://schemas.microsoft.com/office/drawing/2014/main" id="{3744F64B-53CD-4FB1-BA7C-04223B9721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6919" y="436384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50" name="Oval 5">
            <a:extLst>
              <a:ext uri="{FF2B5EF4-FFF2-40B4-BE49-F238E27FC236}">
                <a16:creationId xmlns:a16="http://schemas.microsoft.com/office/drawing/2014/main" id="{87F541DB-C805-47B0-A0AF-D2713E4CF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1009" y="419680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51" name="Oval 5">
            <a:extLst>
              <a:ext uri="{FF2B5EF4-FFF2-40B4-BE49-F238E27FC236}">
                <a16:creationId xmlns:a16="http://schemas.microsoft.com/office/drawing/2014/main" id="{CEEF0AA4-5236-4410-ADEC-269671AD7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4473" y="44608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52" name="Oval 5">
            <a:extLst>
              <a:ext uri="{FF2B5EF4-FFF2-40B4-BE49-F238E27FC236}">
                <a16:creationId xmlns:a16="http://schemas.microsoft.com/office/drawing/2014/main" id="{EAEFE48F-9294-40D0-9DEC-DC910766D2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2774" y="424749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F105023-B357-4AE2-A34C-590965A6BAB3}"/>
              </a:ext>
            </a:extLst>
          </p:cNvPr>
          <p:cNvSpPr/>
          <p:nvPr/>
        </p:nvSpPr>
        <p:spPr bwMode="auto">
          <a:xfrm>
            <a:off x="1902605" y="4212568"/>
            <a:ext cx="541361" cy="410957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Oval 5">
            <a:extLst>
              <a:ext uri="{FF2B5EF4-FFF2-40B4-BE49-F238E27FC236}">
                <a16:creationId xmlns:a16="http://schemas.microsoft.com/office/drawing/2014/main" id="{1C8716C5-B031-4B2B-887E-81DFC2275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0489" y="431632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A10C120E-1154-4B04-A893-A62302535362}"/>
              </a:ext>
            </a:extLst>
          </p:cNvPr>
          <p:cNvCxnSpPr/>
          <p:nvPr/>
        </p:nvCxnSpPr>
        <p:spPr bwMode="auto">
          <a:xfrm>
            <a:off x="3108792" y="4334757"/>
            <a:ext cx="567222" cy="0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665C4C-A525-4D60-9C7F-BA046EE0CCD6}"/>
                  </a:ext>
                </a:extLst>
              </p:cNvPr>
              <p:cNvSpPr txBox="1"/>
              <p:nvPr/>
            </p:nvSpPr>
            <p:spPr>
              <a:xfrm>
                <a:off x="574419" y="5410684"/>
                <a:ext cx="6556602" cy="504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Greedy pick bottom vertices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+…+1≈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665C4C-A525-4D60-9C7F-BA046EE0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19" y="5410684"/>
                <a:ext cx="6556602" cy="504177"/>
              </a:xfrm>
              <a:prstGeom prst="rect">
                <a:avLst/>
              </a:prstGeom>
              <a:blipFill>
                <a:blip r:embed="rId8"/>
                <a:stretch>
                  <a:fillRect l="-465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>
            <a:extLst>
              <a:ext uri="{FF2B5EF4-FFF2-40B4-BE49-F238E27FC236}">
                <a16:creationId xmlns:a16="http://schemas.microsoft.com/office/drawing/2014/main" id="{98205A49-A556-49E4-9296-6719ED390409}"/>
              </a:ext>
            </a:extLst>
          </p:cNvPr>
          <p:cNvSpPr txBox="1"/>
          <p:nvPr/>
        </p:nvSpPr>
        <p:spPr>
          <a:xfrm>
            <a:off x="1181399" y="6045749"/>
            <a:ext cx="3047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 pick top vertices = 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226520" y="2225880"/>
              <a:ext cx="7392600" cy="228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3200" y="2215080"/>
                <a:ext cx="741744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4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+mj-lt"/>
                <a:ea typeface="Courier New" charset="0"/>
                <a:cs typeface="Gill Sans" charset="0"/>
              </a:rPr>
              <a:t>Greedy 2</a:t>
            </a:r>
            <a:r>
              <a:rPr lang="en-US" dirty="0">
                <a:latin typeface="+mj-lt"/>
                <a:ea typeface="Courier New" charset="0"/>
                <a:cs typeface="Gill Sans" charset="0"/>
              </a:rPr>
              <a:t>: Iteratively, pick </a:t>
            </a:r>
            <a:r>
              <a:rPr lang="en-US" dirty="0">
                <a:solidFill>
                  <a:srgbClr val="FF0000"/>
                </a:solidFill>
                <a:latin typeface="+mj-lt"/>
                <a:ea typeface="Courier New" charset="0"/>
                <a:cs typeface="Gill Sans" charset="0"/>
              </a:rPr>
              <a:t>both endpoints</a:t>
            </a:r>
            <a:r>
              <a:rPr lang="en-US" dirty="0">
                <a:latin typeface="+mj-lt"/>
                <a:ea typeface="Courier New" charset="0"/>
                <a:cs typeface="Gill Sans" charset="0"/>
              </a:rPr>
              <a:t> of an uncovered edge.</a:t>
            </a:r>
            <a:endParaRPr lang="en-US" dirty="0"/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Different Greedy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C8906D49-A075-421D-988A-680BD7219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5832" y="444486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5D263F91-690B-4FD6-86B7-5B28E9287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4300" y="35522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6A813DB9-65EF-4CE0-A79E-C8B00906F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744" y="342900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7AF7312A-413A-43BC-9D9C-05A50BBB55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188" y="34670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42395117-47B5-468A-804E-E9CDA679D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8889" y="360838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5C3D142E-33A7-45D2-8388-E9FE7A119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9838" y="448208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D62B63B3-8842-454F-BCAF-501946A2C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5604" y="440841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A70F18E8-94A1-4FDA-BEFA-E5F541A0D2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2248" y="425477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3C99A825-1C7A-4922-8E26-219294878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98584" y="515616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79E68642-58B8-456E-86F6-2EE5F0536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0431" y="52458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2497F-8F19-4CDB-874C-5C035C8A3824}"/>
              </a:ext>
            </a:extLst>
          </p:cNvPr>
          <p:cNvCxnSpPr>
            <a:stCxn id="30" idx="0"/>
            <a:endCxn id="31" idx="3"/>
          </p:cNvCxnSpPr>
          <p:nvPr/>
        </p:nvCxnSpPr>
        <p:spPr bwMode="auto">
          <a:xfrm flipV="1">
            <a:off x="2755526" y="3705323"/>
            <a:ext cx="265045" cy="7395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FEDE1E-EE12-4F3E-A088-964600491BEB}"/>
              </a:ext>
            </a:extLst>
          </p:cNvPr>
          <p:cNvCxnSpPr>
            <a:cxnSpLocks/>
            <a:stCxn id="31" idx="7"/>
            <a:endCxn id="32" idx="2"/>
          </p:cNvCxnSpPr>
          <p:nvPr/>
        </p:nvCxnSpPr>
        <p:spPr bwMode="auto">
          <a:xfrm flipV="1">
            <a:off x="3147417" y="3518694"/>
            <a:ext cx="991327" cy="597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6C8DF9-46B5-4DBC-855F-D0B4127ED4DD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 bwMode="auto">
          <a:xfrm flipV="1">
            <a:off x="4318132" y="3493278"/>
            <a:ext cx="991327" cy="25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56B13A3-13D5-4A8C-8675-877B796166D9}"/>
              </a:ext>
            </a:extLst>
          </p:cNvPr>
          <p:cNvCxnSpPr>
            <a:cxnSpLocks/>
            <a:stCxn id="31" idx="5"/>
            <a:endCxn id="38" idx="1"/>
          </p:cNvCxnSpPr>
          <p:nvPr/>
        </p:nvCxnSpPr>
        <p:spPr bwMode="auto">
          <a:xfrm>
            <a:off x="3147417" y="3705323"/>
            <a:ext cx="877438" cy="14771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B2600-8ED0-445D-B2F5-0FCE5867A8AC}"/>
              </a:ext>
            </a:extLst>
          </p:cNvPr>
          <p:cNvCxnSpPr>
            <a:cxnSpLocks/>
            <a:stCxn id="31" idx="6"/>
            <a:endCxn id="37" idx="1"/>
          </p:cNvCxnSpPr>
          <p:nvPr/>
        </p:nvCxnSpPr>
        <p:spPr bwMode="auto">
          <a:xfrm>
            <a:off x="3173688" y="3641901"/>
            <a:ext cx="944831" cy="6391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8888F5-2A85-4677-A710-5038910F1558}"/>
              </a:ext>
            </a:extLst>
          </p:cNvPr>
          <p:cNvCxnSpPr>
            <a:cxnSpLocks/>
            <a:stCxn id="37" idx="5"/>
            <a:endCxn id="39" idx="1"/>
          </p:cNvCxnSpPr>
          <p:nvPr/>
        </p:nvCxnSpPr>
        <p:spPr bwMode="auto">
          <a:xfrm>
            <a:off x="4245365" y="4407888"/>
            <a:ext cx="871337" cy="864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EEF883-C90A-4EE6-ABE4-CC74E8F30D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 bwMode="auto">
          <a:xfrm>
            <a:off x="4177972" y="5245855"/>
            <a:ext cx="912459" cy="896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F85FA9C-1DD5-4B69-9971-D997F187C1FE}"/>
              </a:ext>
            </a:extLst>
          </p:cNvPr>
          <p:cNvCxnSpPr>
            <a:cxnSpLocks/>
            <a:stCxn id="39" idx="0"/>
            <a:endCxn id="33" idx="4"/>
          </p:cNvCxnSpPr>
          <p:nvPr/>
        </p:nvCxnSpPr>
        <p:spPr bwMode="auto">
          <a:xfrm flipV="1">
            <a:off x="5180125" y="3646394"/>
            <a:ext cx="192757" cy="15994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05A5E54-FB32-47E9-9FDE-2F176F387927}"/>
              </a:ext>
            </a:extLst>
          </p:cNvPr>
          <p:cNvCxnSpPr>
            <a:cxnSpLocks/>
            <a:stCxn id="35" idx="0"/>
            <a:endCxn id="33" idx="5"/>
          </p:cNvCxnSpPr>
          <p:nvPr/>
        </p:nvCxnSpPr>
        <p:spPr bwMode="auto">
          <a:xfrm flipH="1" flipV="1">
            <a:off x="5436305" y="3620123"/>
            <a:ext cx="383227" cy="861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D4E489-9D96-4BC2-B391-634C2A2AAB0F}"/>
              </a:ext>
            </a:extLst>
          </p:cNvPr>
          <p:cNvCxnSpPr>
            <a:cxnSpLocks/>
            <a:stCxn id="35" idx="7"/>
            <a:endCxn id="34" idx="4"/>
          </p:cNvCxnSpPr>
          <p:nvPr/>
        </p:nvCxnSpPr>
        <p:spPr bwMode="auto">
          <a:xfrm flipV="1">
            <a:off x="5882955" y="3787774"/>
            <a:ext cx="155628" cy="7205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9102782-CA2F-4B6E-804E-5C0D981AA888}"/>
              </a:ext>
            </a:extLst>
          </p:cNvPr>
          <p:cNvCxnSpPr>
            <a:cxnSpLocks/>
            <a:stCxn id="36" idx="7"/>
            <a:endCxn id="34" idx="3"/>
          </p:cNvCxnSpPr>
          <p:nvPr/>
        </p:nvCxnSpPr>
        <p:spPr bwMode="auto">
          <a:xfrm flipV="1">
            <a:off x="5018721" y="3761503"/>
            <a:ext cx="956439" cy="673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0842FB-2250-4C8D-A64A-798ECC030A6D}"/>
              </a:ext>
            </a:extLst>
          </p:cNvPr>
          <p:cNvCxnSpPr>
            <a:cxnSpLocks/>
            <a:stCxn id="37" idx="7"/>
            <a:endCxn id="33" idx="2"/>
          </p:cNvCxnSpPr>
          <p:nvPr/>
        </p:nvCxnSpPr>
        <p:spPr bwMode="auto">
          <a:xfrm flipV="1">
            <a:off x="4245365" y="3556701"/>
            <a:ext cx="1037823" cy="7243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713EE05-EE69-4860-AFDC-E3CCBFFD0878}"/>
              </a:ext>
            </a:extLst>
          </p:cNvPr>
          <p:cNvCxnSpPr>
            <a:cxnSpLocks/>
            <a:stCxn id="30" idx="6"/>
            <a:endCxn id="32" idx="3"/>
          </p:cNvCxnSpPr>
          <p:nvPr/>
        </p:nvCxnSpPr>
        <p:spPr bwMode="auto">
          <a:xfrm flipV="1">
            <a:off x="2845220" y="3582116"/>
            <a:ext cx="1319795" cy="952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6A32971-3729-4851-A6E9-24D781CACC4A}"/>
              </a:ext>
            </a:extLst>
          </p:cNvPr>
          <p:cNvCxnSpPr>
            <a:cxnSpLocks/>
            <a:stCxn id="30" idx="5"/>
            <a:endCxn id="36" idx="2"/>
          </p:cNvCxnSpPr>
          <p:nvPr/>
        </p:nvCxnSpPr>
        <p:spPr bwMode="auto">
          <a:xfrm flipV="1">
            <a:off x="2818949" y="4498113"/>
            <a:ext cx="2046655" cy="998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5861F0C-F3F3-41DA-A60F-978CA1939972}"/>
              </a:ext>
            </a:extLst>
          </p:cNvPr>
          <p:cNvCxnSpPr>
            <a:cxnSpLocks/>
            <a:stCxn id="30" idx="5"/>
            <a:endCxn id="39" idx="1"/>
          </p:cNvCxnSpPr>
          <p:nvPr/>
        </p:nvCxnSpPr>
        <p:spPr bwMode="auto">
          <a:xfrm>
            <a:off x="2818949" y="4597976"/>
            <a:ext cx="2297753" cy="6741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342714-A8AD-426E-B822-1AAD9F87BC84}"/>
              </a:ext>
            </a:extLst>
          </p:cNvPr>
          <p:cNvSpPr txBox="1"/>
          <p:nvPr/>
        </p:nvSpPr>
        <p:spPr>
          <a:xfrm>
            <a:off x="5989804" y="2776538"/>
            <a:ext cx="204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= 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03160" y="57960"/>
              <a:ext cx="1729080" cy="149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8400" y="42840"/>
                <a:ext cx="1753200" cy="15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7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91103A0C-87B5-4508-92EE-EFFB11191413}"/>
              </a:ext>
            </a:extLst>
          </p:cNvPr>
          <p:cNvSpPr/>
          <p:nvPr/>
        </p:nvSpPr>
        <p:spPr bwMode="auto">
          <a:xfrm>
            <a:off x="7239162" y="2432171"/>
            <a:ext cx="437201" cy="2122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53771-486F-42E1-9E7F-09082A388330}"/>
              </a:ext>
            </a:extLst>
          </p:cNvPr>
          <p:cNvSpPr/>
          <p:nvPr/>
        </p:nvSpPr>
        <p:spPr bwMode="auto">
          <a:xfrm>
            <a:off x="5225122" y="4205151"/>
            <a:ext cx="1537202" cy="51367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3" name="Rectangle 412712">
            <a:extLst>
              <a:ext uri="{FF2B5EF4-FFF2-40B4-BE49-F238E27FC236}">
                <a16:creationId xmlns:a16="http://schemas.microsoft.com/office/drawing/2014/main" id="{26FFAA51-9FCB-492F-BEF2-412166782F6A}"/>
              </a:ext>
            </a:extLst>
          </p:cNvPr>
          <p:cNvSpPr/>
          <p:nvPr/>
        </p:nvSpPr>
        <p:spPr bwMode="auto">
          <a:xfrm>
            <a:off x="3194044" y="4226039"/>
            <a:ext cx="1832117" cy="49278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711" name="Rectangle 412710">
            <a:extLst>
              <a:ext uri="{FF2B5EF4-FFF2-40B4-BE49-F238E27FC236}">
                <a16:creationId xmlns:a16="http://schemas.microsoft.com/office/drawing/2014/main" id="{C616187C-EAD7-46E7-A6A9-B106AC9122F7}"/>
              </a:ext>
            </a:extLst>
          </p:cNvPr>
          <p:cNvSpPr/>
          <p:nvPr/>
        </p:nvSpPr>
        <p:spPr bwMode="auto">
          <a:xfrm>
            <a:off x="1023104" y="4212567"/>
            <a:ext cx="1958221" cy="492789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2: Pick Both endpoints of an uncovered edge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9BF07D1-FF8F-4F92-B15B-38300A7B2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5676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06222-8C05-4C31-A62F-87FEF4A9F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8993" y="190514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19479-A60B-4FDC-B6BA-AD89DC2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4535" y="19051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8A13DF-CCCE-4C73-ACE5-75DC0F279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464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A6892-E91E-4C5B-BE3D-BDECED3A69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997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B91415-51F0-4D96-B651-F33542F3FC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6022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C161E-7BA6-4B1E-BD07-B30CB15A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435" y="190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918F9B-15AD-4056-A6BD-7A1BC57FB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82" y="190514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1A8DFFA-C4F6-40B4-A0ED-C4679F16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69" y="432840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8347BB3-F25A-4AC6-BEF3-6E00E42F4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464" y="430489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8152ED15-EEE1-4535-928B-B95DD3E61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4059" y="4304897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5256C08B-B625-478B-B8D8-1A39C5CCF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9217" y="4317046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ABD9161A-8780-4656-8A0B-1C5469D8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0726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FBBCD31D-2768-4E9F-BA71-B9B26F86D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5884" y="433514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DBB82F13-72D0-4324-8913-A59E2B6C8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444" y="4340032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6207A82C-D62B-4D37-A736-191A7A0A6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531" y="433475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F9FA1673-BAB2-4BF9-848C-39DAA5641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2588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89A367-5A75-4BC2-96E7-216E496976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434" y="437564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35F27E79-9A02-425D-879F-373C25E53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261" y="4380528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D32EEA48-74F1-44C2-956C-F5A63B7DE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6140" y="437525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0F6616-2124-4B30-BBBC-03CEC880FA96}"/>
              </a:ext>
            </a:extLst>
          </p:cNvPr>
          <p:cNvCxnSpPr>
            <a:cxnSpLocks/>
            <a:stCxn id="13" idx="0"/>
            <a:endCxn id="5" idx="3"/>
          </p:cNvCxnSpPr>
          <p:nvPr/>
        </p:nvCxnSpPr>
        <p:spPr bwMode="auto">
          <a:xfrm flipV="1">
            <a:off x="1248563" y="2058263"/>
            <a:ext cx="613384" cy="22701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2D2C0F-EC82-429B-A728-94E2205EB99E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 bwMode="auto">
          <a:xfrm flipV="1">
            <a:off x="1248563" y="2058263"/>
            <a:ext cx="1316701" cy="22701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6E5414-FC1A-49C5-A7A5-0DE27B86CFCE}"/>
              </a:ext>
            </a:extLst>
          </p:cNvPr>
          <p:cNvCxnSpPr>
            <a:cxnSpLocks/>
            <a:stCxn id="13" idx="7"/>
            <a:endCxn id="7" idx="3"/>
          </p:cNvCxnSpPr>
          <p:nvPr/>
        </p:nvCxnSpPr>
        <p:spPr bwMode="auto">
          <a:xfrm flipV="1">
            <a:off x="1311986" y="2058262"/>
            <a:ext cx="2058820" cy="2296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D00EBE-3E52-44E8-ACBA-6A4089C27C7C}"/>
              </a:ext>
            </a:extLst>
          </p:cNvPr>
          <p:cNvCxnSpPr>
            <a:cxnSpLocks/>
            <a:stCxn id="13" idx="7"/>
            <a:endCxn id="8" idx="3"/>
          </p:cNvCxnSpPr>
          <p:nvPr/>
        </p:nvCxnSpPr>
        <p:spPr bwMode="auto">
          <a:xfrm flipV="1">
            <a:off x="1311986" y="2058261"/>
            <a:ext cx="2818927" cy="2296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D61DA6-2BF4-4E76-8B2B-2E314D721C28}"/>
              </a:ext>
            </a:extLst>
          </p:cNvPr>
          <p:cNvCxnSpPr>
            <a:cxnSpLocks/>
            <a:stCxn id="13" idx="7"/>
            <a:endCxn id="9" idx="3"/>
          </p:cNvCxnSpPr>
          <p:nvPr/>
        </p:nvCxnSpPr>
        <p:spPr bwMode="auto">
          <a:xfrm flipV="1">
            <a:off x="1311986" y="2058261"/>
            <a:ext cx="3574257" cy="2296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D6E2B0-65D4-46F4-A4CA-3C6BF674AB64}"/>
              </a:ext>
            </a:extLst>
          </p:cNvPr>
          <p:cNvCxnSpPr>
            <a:cxnSpLocks/>
            <a:stCxn id="13" idx="7"/>
            <a:endCxn id="10" idx="3"/>
          </p:cNvCxnSpPr>
          <p:nvPr/>
        </p:nvCxnSpPr>
        <p:spPr bwMode="auto">
          <a:xfrm flipV="1">
            <a:off x="1311986" y="2058261"/>
            <a:ext cx="4230307" cy="2296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D91400-1A9E-4094-BE58-E7BD0CE07835}"/>
              </a:ext>
            </a:extLst>
          </p:cNvPr>
          <p:cNvCxnSpPr>
            <a:cxnSpLocks/>
            <a:stCxn id="13" idx="7"/>
            <a:endCxn id="11" idx="3"/>
          </p:cNvCxnSpPr>
          <p:nvPr/>
        </p:nvCxnSpPr>
        <p:spPr bwMode="auto">
          <a:xfrm flipV="1">
            <a:off x="1311986" y="2058261"/>
            <a:ext cx="4900720" cy="2296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B3A566-8EFC-4EC2-93A1-813927E0D1DC}"/>
              </a:ext>
            </a:extLst>
          </p:cNvPr>
          <p:cNvCxnSpPr>
            <a:cxnSpLocks/>
            <a:stCxn id="13" idx="7"/>
            <a:endCxn id="12" idx="3"/>
          </p:cNvCxnSpPr>
          <p:nvPr/>
        </p:nvCxnSpPr>
        <p:spPr bwMode="auto">
          <a:xfrm flipV="1">
            <a:off x="1311986" y="2058260"/>
            <a:ext cx="5649467" cy="2296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2B0CA7-4A94-41BD-9516-8459426F7541}"/>
              </a:ext>
            </a:extLst>
          </p:cNvPr>
          <p:cNvCxnSpPr>
            <a:cxnSpLocks/>
            <a:stCxn id="14" idx="0"/>
            <a:endCxn id="5" idx="3"/>
          </p:cNvCxnSpPr>
          <p:nvPr/>
        </p:nvCxnSpPr>
        <p:spPr bwMode="auto">
          <a:xfrm flipV="1">
            <a:off x="1721158" y="2058263"/>
            <a:ext cx="140789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91AC97-54AC-419C-B343-6423D042450F}"/>
              </a:ext>
            </a:extLst>
          </p:cNvPr>
          <p:cNvCxnSpPr>
            <a:cxnSpLocks/>
            <a:stCxn id="14" idx="0"/>
            <a:endCxn id="6" idx="3"/>
          </p:cNvCxnSpPr>
          <p:nvPr/>
        </p:nvCxnSpPr>
        <p:spPr bwMode="auto">
          <a:xfrm flipV="1">
            <a:off x="1721158" y="2058263"/>
            <a:ext cx="844106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851E2E-1FEF-4A79-A9DD-C6E7F40D88B6}"/>
              </a:ext>
            </a:extLst>
          </p:cNvPr>
          <p:cNvCxnSpPr>
            <a:cxnSpLocks/>
            <a:stCxn id="14" idx="0"/>
            <a:endCxn id="7" idx="3"/>
          </p:cNvCxnSpPr>
          <p:nvPr/>
        </p:nvCxnSpPr>
        <p:spPr bwMode="auto">
          <a:xfrm flipV="1">
            <a:off x="1721158" y="2058262"/>
            <a:ext cx="1649648" cy="22466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860A16-EDA4-4E8B-91D2-E47637605307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 bwMode="auto">
          <a:xfrm flipV="1">
            <a:off x="1721158" y="2058261"/>
            <a:ext cx="2409755" cy="224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7A7898-7461-4CC7-AEE8-427AFCE89BBA}"/>
              </a:ext>
            </a:extLst>
          </p:cNvPr>
          <p:cNvCxnSpPr>
            <a:cxnSpLocks/>
            <a:stCxn id="14" idx="7"/>
            <a:endCxn id="9" idx="3"/>
          </p:cNvCxnSpPr>
          <p:nvPr/>
        </p:nvCxnSpPr>
        <p:spPr bwMode="auto">
          <a:xfrm flipV="1">
            <a:off x="1784581" y="2058261"/>
            <a:ext cx="3101662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4E243B-EB19-4A8C-8E3C-5CF87865CFBA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 bwMode="auto">
          <a:xfrm flipV="1">
            <a:off x="1721158" y="2084532"/>
            <a:ext cx="3884558" cy="22203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1E4BD3-481E-45D4-BD80-2B68A2984F4C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 bwMode="auto">
          <a:xfrm flipV="1">
            <a:off x="1784581" y="2058261"/>
            <a:ext cx="4428125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8AADCDC-A173-47F2-878E-C59EDA4C48C1}"/>
              </a:ext>
            </a:extLst>
          </p:cNvPr>
          <p:cNvCxnSpPr>
            <a:cxnSpLocks/>
            <a:stCxn id="14" idx="0"/>
            <a:endCxn id="12" idx="3"/>
          </p:cNvCxnSpPr>
          <p:nvPr/>
        </p:nvCxnSpPr>
        <p:spPr bwMode="auto">
          <a:xfrm flipV="1">
            <a:off x="1721158" y="2058260"/>
            <a:ext cx="5240295" cy="22466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25EAC55-4794-44A3-AD37-59163FDF137F}"/>
              </a:ext>
            </a:extLst>
          </p:cNvPr>
          <p:cNvCxnSpPr>
            <a:cxnSpLocks/>
            <a:stCxn id="15" idx="1"/>
            <a:endCxn id="5" idx="4"/>
          </p:cNvCxnSpPr>
          <p:nvPr/>
        </p:nvCxnSpPr>
        <p:spPr bwMode="auto">
          <a:xfrm flipH="1" flipV="1">
            <a:off x="1925370" y="2084534"/>
            <a:ext cx="204960" cy="22466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A19F19C-96CA-4E1E-A5EC-1304A7F0DF82}"/>
              </a:ext>
            </a:extLst>
          </p:cNvPr>
          <p:cNvCxnSpPr>
            <a:cxnSpLocks/>
            <a:stCxn id="15" idx="1"/>
            <a:endCxn id="6" idx="3"/>
          </p:cNvCxnSpPr>
          <p:nvPr/>
        </p:nvCxnSpPr>
        <p:spPr bwMode="auto">
          <a:xfrm flipV="1">
            <a:off x="2130330" y="2058263"/>
            <a:ext cx="434934" cy="22729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BDEE6A-2583-484C-8DDE-AD44A48734B0}"/>
              </a:ext>
            </a:extLst>
          </p:cNvPr>
          <p:cNvCxnSpPr>
            <a:cxnSpLocks/>
            <a:stCxn id="15" idx="0"/>
            <a:endCxn id="7" idx="3"/>
          </p:cNvCxnSpPr>
          <p:nvPr/>
        </p:nvCxnSpPr>
        <p:spPr bwMode="auto">
          <a:xfrm flipV="1">
            <a:off x="2193753" y="2058262"/>
            <a:ext cx="1177053" cy="22466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8A3FC4-2414-46E7-BAD4-B85C913F6D80}"/>
              </a:ext>
            </a:extLst>
          </p:cNvPr>
          <p:cNvCxnSpPr>
            <a:cxnSpLocks/>
            <a:stCxn id="15" idx="7"/>
            <a:endCxn id="8" idx="3"/>
          </p:cNvCxnSpPr>
          <p:nvPr/>
        </p:nvCxnSpPr>
        <p:spPr bwMode="auto">
          <a:xfrm flipV="1">
            <a:off x="2257176" y="2058261"/>
            <a:ext cx="187373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532BAA-2F83-4EF8-BB50-453B6F2A6C51}"/>
              </a:ext>
            </a:extLst>
          </p:cNvPr>
          <p:cNvCxnSpPr>
            <a:cxnSpLocks/>
            <a:stCxn id="15" idx="7"/>
            <a:endCxn id="9" idx="3"/>
          </p:cNvCxnSpPr>
          <p:nvPr/>
        </p:nvCxnSpPr>
        <p:spPr bwMode="auto">
          <a:xfrm flipV="1">
            <a:off x="2257176" y="2058261"/>
            <a:ext cx="262906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9440BE-E6DF-4383-BA29-60039BCFF566}"/>
              </a:ext>
            </a:extLst>
          </p:cNvPr>
          <p:cNvCxnSpPr>
            <a:cxnSpLocks/>
            <a:stCxn id="15" idx="7"/>
            <a:endCxn id="10" idx="3"/>
          </p:cNvCxnSpPr>
          <p:nvPr/>
        </p:nvCxnSpPr>
        <p:spPr bwMode="auto">
          <a:xfrm flipV="1">
            <a:off x="2257176" y="2058261"/>
            <a:ext cx="3285117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332558-0C6B-44EA-88CA-152818E93CA1}"/>
              </a:ext>
            </a:extLst>
          </p:cNvPr>
          <p:cNvCxnSpPr>
            <a:cxnSpLocks/>
            <a:stCxn id="15" idx="7"/>
            <a:endCxn id="11" idx="3"/>
          </p:cNvCxnSpPr>
          <p:nvPr/>
        </p:nvCxnSpPr>
        <p:spPr bwMode="auto">
          <a:xfrm flipV="1">
            <a:off x="2257176" y="2058261"/>
            <a:ext cx="3955530" cy="22729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DA1A78-669B-4B3D-A70F-4C7F2C566CE5}"/>
              </a:ext>
            </a:extLst>
          </p:cNvPr>
          <p:cNvCxnSpPr>
            <a:cxnSpLocks/>
            <a:stCxn id="15" idx="7"/>
            <a:endCxn id="12" idx="3"/>
          </p:cNvCxnSpPr>
          <p:nvPr/>
        </p:nvCxnSpPr>
        <p:spPr bwMode="auto">
          <a:xfrm flipV="1">
            <a:off x="2257176" y="2058260"/>
            <a:ext cx="4704277" cy="2272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32B22A3-6F9C-4713-B732-C5A5D92BC123}"/>
              </a:ext>
            </a:extLst>
          </p:cNvPr>
          <p:cNvCxnSpPr>
            <a:cxnSpLocks/>
            <a:stCxn id="16" idx="0"/>
            <a:endCxn id="5" idx="4"/>
          </p:cNvCxnSpPr>
          <p:nvPr/>
        </p:nvCxnSpPr>
        <p:spPr bwMode="auto">
          <a:xfrm flipH="1" flipV="1">
            <a:off x="1925370" y="2084534"/>
            <a:ext cx="753541" cy="2232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8A3080-11FF-48B9-8458-59E84DA022B6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 bwMode="auto">
          <a:xfrm flipH="1" flipV="1">
            <a:off x="2565264" y="2058263"/>
            <a:ext cx="113647" cy="2258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C19C58-CF59-4240-8DF6-64D1A8D856D1}"/>
              </a:ext>
            </a:extLst>
          </p:cNvPr>
          <p:cNvCxnSpPr>
            <a:cxnSpLocks/>
            <a:stCxn id="16" idx="0"/>
            <a:endCxn id="7" idx="4"/>
          </p:cNvCxnSpPr>
          <p:nvPr/>
        </p:nvCxnSpPr>
        <p:spPr bwMode="auto">
          <a:xfrm flipV="1">
            <a:off x="2678911" y="2084533"/>
            <a:ext cx="755318" cy="22325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72A3CA-0786-4233-8EB2-248599FDFEFD}"/>
              </a:ext>
            </a:extLst>
          </p:cNvPr>
          <p:cNvCxnSpPr>
            <a:cxnSpLocks/>
            <a:stCxn id="16" idx="0"/>
            <a:endCxn id="8" idx="3"/>
          </p:cNvCxnSpPr>
          <p:nvPr/>
        </p:nvCxnSpPr>
        <p:spPr bwMode="auto">
          <a:xfrm flipV="1">
            <a:off x="2678911" y="2058261"/>
            <a:ext cx="145200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2C071D-0DD5-4414-A544-B6341590F66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 bwMode="auto">
          <a:xfrm flipV="1">
            <a:off x="2742334" y="2058261"/>
            <a:ext cx="2143909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96FF35-53BE-475D-AA4A-E8EFB1A39D3C}"/>
              </a:ext>
            </a:extLst>
          </p:cNvPr>
          <p:cNvCxnSpPr>
            <a:cxnSpLocks/>
            <a:stCxn id="16" idx="7"/>
            <a:endCxn id="10" idx="4"/>
          </p:cNvCxnSpPr>
          <p:nvPr/>
        </p:nvCxnSpPr>
        <p:spPr bwMode="auto">
          <a:xfrm flipV="1">
            <a:off x="2742334" y="2084532"/>
            <a:ext cx="2863382" cy="2258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193323-F63F-43D4-950D-20052C21B51C}"/>
              </a:ext>
            </a:extLst>
          </p:cNvPr>
          <p:cNvCxnSpPr>
            <a:cxnSpLocks/>
            <a:stCxn id="16" idx="7"/>
            <a:endCxn id="11" idx="3"/>
          </p:cNvCxnSpPr>
          <p:nvPr/>
        </p:nvCxnSpPr>
        <p:spPr bwMode="auto">
          <a:xfrm flipV="1">
            <a:off x="2742334" y="2058261"/>
            <a:ext cx="3470372" cy="2285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605B51-9BFF-46E2-B5C6-A0C5E4C97FC2}"/>
              </a:ext>
            </a:extLst>
          </p:cNvPr>
          <p:cNvCxnSpPr>
            <a:cxnSpLocks/>
            <a:stCxn id="16" idx="7"/>
            <a:endCxn id="12" idx="3"/>
          </p:cNvCxnSpPr>
          <p:nvPr/>
        </p:nvCxnSpPr>
        <p:spPr bwMode="auto">
          <a:xfrm flipV="1">
            <a:off x="2742334" y="2058260"/>
            <a:ext cx="4219119" cy="22850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60F7906-51F1-4C23-A7F2-F5DD70A5EBED}"/>
              </a:ext>
            </a:extLst>
          </p:cNvPr>
          <p:cNvCxnSpPr>
            <a:cxnSpLocks/>
            <a:stCxn id="17" idx="1"/>
            <a:endCxn id="5" idx="5"/>
          </p:cNvCxnSpPr>
          <p:nvPr/>
        </p:nvCxnSpPr>
        <p:spPr bwMode="auto">
          <a:xfrm flipH="1" flipV="1">
            <a:off x="1988793" y="2058263"/>
            <a:ext cx="1368204" cy="2302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541829C-6D05-4D5D-B209-1EF889FABCEE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 bwMode="auto">
          <a:xfrm flipH="1" flipV="1">
            <a:off x="2628687" y="2084534"/>
            <a:ext cx="791733" cy="2250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78D9F-6991-42F6-8BC6-E3712A04AC42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 bwMode="auto">
          <a:xfrm flipV="1">
            <a:off x="3420420" y="2084533"/>
            <a:ext cx="13809" cy="2250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623270C-C291-48DE-8E31-ADF717F4F28E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 bwMode="auto">
          <a:xfrm flipV="1">
            <a:off x="3420420" y="2058261"/>
            <a:ext cx="710493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2E458D9-5ED1-4EEC-B2E4-3807DAF99270}"/>
              </a:ext>
            </a:extLst>
          </p:cNvPr>
          <p:cNvCxnSpPr>
            <a:cxnSpLocks/>
            <a:stCxn id="18" idx="0"/>
            <a:endCxn id="9" idx="3"/>
          </p:cNvCxnSpPr>
          <p:nvPr/>
        </p:nvCxnSpPr>
        <p:spPr bwMode="auto">
          <a:xfrm flipV="1">
            <a:off x="3905578" y="2058261"/>
            <a:ext cx="980665" cy="2276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07302E-9CF5-4D77-A571-4CD54B3B6D61}"/>
              </a:ext>
            </a:extLst>
          </p:cNvPr>
          <p:cNvCxnSpPr>
            <a:cxnSpLocks/>
            <a:stCxn id="18" idx="7"/>
            <a:endCxn id="10" idx="3"/>
          </p:cNvCxnSpPr>
          <p:nvPr/>
        </p:nvCxnSpPr>
        <p:spPr bwMode="auto">
          <a:xfrm flipV="1">
            <a:off x="3969001" y="2058261"/>
            <a:ext cx="1573292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80A9F5A-4305-4DC0-AECA-F4B2D59B5F59}"/>
              </a:ext>
            </a:extLst>
          </p:cNvPr>
          <p:cNvCxnSpPr>
            <a:cxnSpLocks/>
            <a:stCxn id="18" idx="7"/>
            <a:endCxn id="11" idx="3"/>
          </p:cNvCxnSpPr>
          <p:nvPr/>
        </p:nvCxnSpPr>
        <p:spPr bwMode="auto">
          <a:xfrm flipV="1">
            <a:off x="3969001" y="2058261"/>
            <a:ext cx="2243705" cy="23031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749A168-DEBC-4A3D-B32F-2B74682015AA}"/>
              </a:ext>
            </a:extLst>
          </p:cNvPr>
          <p:cNvCxnSpPr>
            <a:cxnSpLocks/>
            <a:stCxn id="18" idx="7"/>
            <a:endCxn id="12" idx="3"/>
          </p:cNvCxnSpPr>
          <p:nvPr/>
        </p:nvCxnSpPr>
        <p:spPr bwMode="auto">
          <a:xfrm flipV="1">
            <a:off x="3969001" y="2058260"/>
            <a:ext cx="2992452" cy="23031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8924E-AD3C-411B-AF59-0AAC63FD9566}"/>
              </a:ext>
            </a:extLst>
          </p:cNvPr>
          <p:cNvCxnSpPr>
            <a:cxnSpLocks/>
            <a:stCxn id="19" idx="1"/>
            <a:endCxn id="5" idx="5"/>
          </p:cNvCxnSpPr>
          <p:nvPr/>
        </p:nvCxnSpPr>
        <p:spPr bwMode="auto">
          <a:xfrm flipH="1" flipV="1">
            <a:off x="1988793" y="2058263"/>
            <a:ext cx="2302922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132393-9966-47BC-B87A-D0F8DA96DE11}"/>
              </a:ext>
            </a:extLst>
          </p:cNvPr>
          <p:cNvCxnSpPr>
            <a:cxnSpLocks/>
            <a:stCxn id="19" idx="1"/>
            <a:endCxn id="6" idx="5"/>
          </p:cNvCxnSpPr>
          <p:nvPr/>
        </p:nvCxnSpPr>
        <p:spPr bwMode="auto">
          <a:xfrm flipH="1" flipV="1">
            <a:off x="2692110" y="2058263"/>
            <a:ext cx="1599605" cy="230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DD87B29-8474-4220-BE08-C91911C4695D}"/>
              </a:ext>
            </a:extLst>
          </p:cNvPr>
          <p:cNvCxnSpPr>
            <a:cxnSpLocks/>
            <a:stCxn id="19" idx="1"/>
            <a:endCxn id="7" idx="4"/>
          </p:cNvCxnSpPr>
          <p:nvPr/>
        </p:nvCxnSpPr>
        <p:spPr bwMode="auto">
          <a:xfrm flipH="1" flipV="1">
            <a:off x="3434229" y="2084533"/>
            <a:ext cx="857486" cy="228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23A027D-8275-4615-B83E-FF1B8DF0ECE9}"/>
              </a:ext>
            </a:extLst>
          </p:cNvPr>
          <p:cNvCxnSpPr>
            <a:cxnSpLocks/>
            <a:stCxn id="19" idx="1"/>
            <a:endCxn id="8" idx="4"/>
          </p:cNvCxnSpPr>
          <p:nvPr/>
        </p:nvCxnSpPr>
        <p:spPr bwMode="auto">
          <a:xfrm flipH="1" flipV="1">
            <a:off x="4194336" y="2084532"/>
            <a:ext cx="97379" cy="22817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A1C9281-FBC5-44D9-AFA0-2E57D8665F09}"/>
              </a:ext>
            </a:extLst>
          </p:cNvPr>
          <p:cNvCxnSpPr>
            <a:cxnSpLocks/>
            <a:stCxn id="20" idx="0"/>
            <a:endCxn id="9" idx="3"/>
          </p:cNvCxnSpPr>
          <p:nvPr/>
        </p:nvCxnSpPr>
        <p:spPr bwMode="auto">
          <a:xfrm flipV="1">
            <a:off x="4770225" y="2058261"/>
            <a:ext cx="116018" cy="22764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C001A3A-8C95-4610-9A80-25C241673338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 bwMode="auto">
          <a:xfrm flipV="1">
            <a:off x="4770225" y="2084532"/>
            <a:ext cx="835491" cy="2250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9D1F359-E03F-4AC0-9E8B-C88C23512139}"/>
              </a:ext>
            </a:extLst>
          </p:cNvPr>
          <p:cNvCxnSpPr>
            <a:cxnSpLocks/>
            <a:stCxn id="20" idx="7"/>
            <a:endCxn id="11" idx="3"/>
          </p:cNvCxnSpPr>
          <p:nvPr/>
        </p:nvCxnSpPr>
        <p:spPr bwMode="auto">
          <a:xfrm flipV="1">
            <a:off x="4833648" y="2058261"/>
            <a:ext cx="1379058" cy="23027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0412997-25A1-423A-AE6C-032212B51BA4}"/>
              </a:ext>
            </a:extLst>
          </p:cNvPr>
          <p:cNvCxnSpPr>
            <a:cxnSpLocks/>
            <a:stCxn id="20" idx="7"/>
            <a:endCxn id="12" idx="3"/>
          </p:cNvCxnSpPr>
          <p:nvPr/>
        </p:nvCxnSpPr>
        <p:spPr bwMode="auto">
          <a:xfrm flipV="1">
            <a:off x="4833648" y="2058260"/>
            <a:ext cx="2127805" cy="23027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/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2712" name="TextBox 412711">
                <a:extLst>
                  <a:ext uri="{FF2B5EF4-FFF2-40B4-BE49-F238E27FC236}">
                    <a16:creationId xmlns:a16="http://schemas.microsoft.com/office/drawing/2014/main" id="{7C403720-B1CB-4611-AB96-122FB54C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644" y="4744867"/>
                <a:ext cx="531877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0EA5F-028A-40A2-8ECE-A1B2CB638229}"/>
              </a:ext>
            </a:extLst>
          </p:cNvPr>
          <p:cNvCxnSpPr>
            <a:cxnSpLocks/>
            <a:stCxn id="21" idx="1"/>
            <a:endCxn id="5" idx="4"/>
          </p:cNvCxnSpPr>
          <p:nvPr/>
        </p:nvCxnSpPr>
        <p:spPr bwMode="auto">
          <a:xfrm flipH="1" flipV="1">
            <a:off x="1925370" y="2084534"/>
            <a:ext cx="3473489" cy="2316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7FC25DE-728E-4C71-96E0-EC77E7ECE777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 bwMode="auto">
          <a:xfrm flipH="1" flipV="1">
            <a:off x="2692110" y="2058263"/>
            <a:ext cx="2706749" cy="23432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B149C-D3A2-4EF8-BD51-F07F598E872B}"/>
              </a:ext>
            </a:extLst>
          </p:cNvPr>
          <p:cNvCxnSpPr>
            <a:cxnSpLocks/>
            <a:stCxn id="22" idx="1"/>
            <a:endCxn id="7" idx="4"/>
          </p:cNvCxnSpPr>
          <p:nvPr/>
        </p:nvCxnSpPr>
        <p:spPr bwMode="auto">
          <a:xfrm flipH="1" flipV="1">
            <a:off x="3434229" y="2084533"/>
            <a:ext cx="2335476" cy="231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526848E-133E-49F7-B5B5-4C6F10787F64}"/>
              </a:ext>
            </a:extLst>
          </p:cNvPr>
          <p:cNvCxnSpPr>
            <a:cxnSpLocks/>
            <a:stCxn id="22" idx="1"/>
            <a:endCxn id="8" idx="5"/>
          </p:cNvCxnSpPr>
          <p:nvPr/>
        </p:nvCxnSpPr>
        <p:spPr bwMode="auto">
          <a:xfrm flipH="1" flipV="1">
            <a:off x="4257759" y="2058261"/>
            <a:ext cx="1511946" cy="2343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BD2862-B9EF-433A-91D6-64E6E8C7EC73}"/>
              </a:ext>
            </a:extLst>
          </p:cNvPr>
          <p:cNvCxnSpPr>
            <a:cxnSpLocks/>
            <a:stCxn id="23" idx="1"/>
            <a:endCxn id="9" idx="4"/>
          </p:cNvCxnSpPr>
          <p:nvPr/>
        </p:nvCxnSpPr>
        <p:spPr bwMode="auto">
          <a:xfrm flipH="1" flipV="1">
            <a:off x="4949666" y="2084532"/>
            <a:ext cx="118386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062F27-B41D-4362-BAC7-F5542957F10B}"/>
              </a:ext>
            </a:extLst>
          </p:cNvPr>
          <p:cNvCxnSpPr>
            <a:cxnSpLocks/>
            <a:stCxn id="23" idx="1"/>
            <a:endCxn id="10" idx="4"/>
          </p:cNvCxnSpPr>
          <p:nvPr/>
        </p:nvCxnSpPr>
        <p:spPr bwMode="auto">
          <a:xfrm flipH="1" flipV="1">
            <a:off x="5605716" y="2084532"/>
            <a:ext cx="527816" cy="2322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6574402-1635-4830-8277-2A971A153817}"/>
              </a:ext>
            </a:extLst>
          </p:cNvPr>
          <p:cNvCxnSpPr>
            <a:cxnSpLocks/>
            <a:stCxn id="24" idx="0"/>
            <a:endCxn id="12" idx="4"/>
          </p:cNvCxnSpPr>
          <p:nvPr/>
        </p:nvCxnSpPr>
        <p:spPr bwMode="auto">
          <a:xfrm flipV="1">
            <a:off x="6535834" y="2084531"/>
            <a:ext cx="489042" cy="22907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F73E950-1630-4D3F-BD89-A00421764D34}"/>
              </a:ext>
            </a:extLst>
          </p:cNvPr>
          <p:cNvCxnSpPr>
            <a:cxnSpLocks/>
            <a:stCxn id="24" idx="0"/>
            <a:endCxn id="11" idx="4"/>
          </p:cNvCxnSpPr>
          <p:nvPr/>
        </p:nvCxnSpPr>
        <p:spPr bwMode="auto">
          <a:xfrm flipH="1" flipV="1">
            <a:off x="6276129" y="2084532"/>
            <a:ext cx="259705" cy="2290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5">
            <a:extLst>
              <a:ext uri="{FF2B5EF4-FFF2-40B4-BE49-F238E27FC236}">
                <a16:creationId xmlns:a16="http://schemas.microsoft.com/office/drawing/2014/main" id="{C98C80EF-7832-4D46-87EB-00DA42DEA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2779811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2" name="Oval 5">
            <a:extLst>
              <a:ext uri="{FF2B5EF4-FFF2-40B4-BE49-F238E27FC236}">
                <a16:creationId xmlns:a16="http://schemas.microsoft.com/office/drawing/2014/main" id="{5AAA06D8-7C7D-4CCC-9634-8793BB9E6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1676" y="3036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3" name="Oval 5">
            <a:extLst>
              <a:ext uri="{FF2B5EF4-FFF2-40B4-BE49-F238E27FC236}">
                <a16:creationId xmlns:a16="http://schemas.microsoft.com/office/drawing/2014/main" id="{463947AF-6078-4799-94C0-F6EA3364D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273120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4" name="Oval 5">
            <a:extLst>
              <a:ext uri="{FF2B5EF4-FFF2-40B4-BE49-F238E27FC236}">
                <a16:creationId xmlns:a16="http://schemas.microsoft.com/office/drawing/2014/main" id="{EC1B14C6-5396-4987-8E6D-DFCD078751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353029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5" name="Oval 5">
            <a:extLst>
              <a:ext uri="{FF2B5EF4-FFF2-40B4-BE49-F238E27FC236}">
                <a16:creationId xmlns:a16="http://schemas.microsoft.com/office/drawing/2014/main" id="{AB9D5F03-E16A-41E9-883A-A4B000011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376642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6" name="Oval 5">
            <a:extLst>
              <a:ext uri="{FF2B5EF4-FFF2-40B4-BE49-F238E27FC236}">
                <a16:creationId xmlns:a16="http://schemas.microsoft.com/office/drawing/2014/main" id="{1AE66DD1-571B-4E7F-94C9-EB0A299B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4002564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7" name="Oval 5">
            <a:extLst>
              <a:ext uri="{FF2B5EF4-FFF2-40B4-BE49-F238E27FC236}">
                <a16:creationId xmlns:a16="http://schemas.microsoft.com/office/drawing/2014/main" id="{6454C801-93A5-4F61-B823-44ADCD7C3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3755" y="2544985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168" name="Oval 5">
            <a:extLst>
              <a:ext uri="{FF2B5EF4-FFF2-40B4-BE49-F238E27FC236}">
                <a16:creationId xmlns:a16="http://schemas.microsoft.com/office/drawing/2014/main" id="{C00650F0-9741-47BB-B5A0-717E82CF2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917" y="4239199"/>
            <a:ext cx="179388" cy="179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200">
              <a:latin typeface="Comic Sans MS" charset="0"/>
              <a:ea typeface="ＭＳ Ｐゴシック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F52611-28BA-4D9B-9CCD-52BFE1125F0B}"/>
              </a:ext>
            </a:extLst>
          </p:cNvPr>
          <p:cNvCxnSpPr>
            <a:cxnSpLocks/>
            <a:stCxn id="167" idx="1"/>
            <a:endCxn id="12" idx="5"/>
          </p:cNvCxnSpPr>
          <p:nvPr/>
        </p:nvCxnSpPr>
        <p:spPr bwMode="auto">
          <a:xfrm flipH="1" flipV="1">
            <a:off x="7088299" y="2058260"/>
            <a:ext cx="301727" cy="512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F1C9A6-3981-4C36-8331-87DAFD82101D}"/>
              </a:ext>
            </a:extLst>
          </p:cNvPr>
          <p:cNvCxnSpPr>
            <a:cxnSpLocks/>
            <a:stCxn id="161" idx="1"/>
            <a:endCxn id="11" idx="5"/>
          </p:cNvCxnSpPr>
          <p:nvPr/>
        </p:nvCxnSpPr>
        <p:spPr bwMode="auto">
          <a:xfrm flipH="1" flipV="1">
            <a:off x="6339552" y="2058261"/>
            <a:ext cx="1043636" cy="747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BC9994B-6892-42EC-86CC-2D0B9BA6B3C0}"/>
              </a:ext>
            </a:extLst>
          </p:cNvPr>
          <p:cNvCxnSpPr>
            <a:cxnSpLocks/>
            <a:stCxn id="162" idx="2"/>
            <a:endCxn id="10" idx="5"/>
          </p:cNvCxnSpPr>
          <p:nvPr/>
        </p:nvCxnSpPr>
        <p:spPr bwMode="auto">
          <a:xfrm flipH="1" flipV="1">
            <a:off x="5669139" y="2058261"/>
            <a:ext cx="1692537" cy="10684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9FF35904-C393-4732-A802-8E2B01650D21}"/>
              </a:ext>
            </a:extLst>
          </p:cNvPr>
          <p:cNvCxnSpPr>
            <a:cxnSpLocks/>
            <a:stCxn id="163" idx="2"/>
            <a:endCxn id="9" idx="5"/>
          </p:cNvCxnSpPr>
          <p:nvPr/>
        </p:nvCxnSpPr>
        <p:spPr bwMode="auto">
          <a:xfrm flipH="1" flipV="1">
            <a:off x="5013089" y="2058261"/>
            <a:ext cx="2343828" cy="13045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63A5588-CA03-49B8-952B-8968BAA08EE4}"/>
              </a:ext>
            </a:extLst>
          </p:cNvPr>
          <p:cNvCxnSpPr>
            <a:cxnSpLocks/>
            <a:stCxn id="164" idx="2"/>
            <a:endCxn id="8" idx="5"/>
          </p:cNvCxnSpPr>
          <p:nvPr/>
        </p:nvCxnSpPr>
        <p:spPr bwMode="auto">
          <a:xfrm flipH="1" flipV="1">
            <a:off x="4257759" y="2058261"/>
            <a:ext cx="3105996" cy="1561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AF3498C-3BCE-4467-838B-BF1DF591CB41}"/>
              </a:ext>
            </a:extLst>
          </p:cNvPr>
          <p:cNvCxnSpPr>
            <a:cxnSpLocks/>
            <a:stCxn id="165" idx="2"/>
            <a:endCxn id="7" idx="5"/>
          </p:cNvCxnSpPr>
          <p:nvPr/>
        </p:nvCxnSpPr>
        <p:spPr bwMode="auto">
          <a:xfrm flipH="1" flipV="1">
            <a:off x="3497652" y="2058262"/>
            <a:ext cx="3859265" cy="1797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413E75E-7340-4342-9DA1-AE0728462C37}"/>
              </a:ext>
            </a:extLst>
          </p:cNvPr>
          <p:cNvCxnSpPr>
            <a:cxnSpLocks/>
            <a:stCxn id="166" idx="2"/>
            <a:endCxn id="6" idx="6"/>
          </p:cNvCxnSpPr>
          <p:nvPr/>
        </p:nvCxnSpPr>
        <p:spPr bwMode="auto">
          <a:xfrm flipH="1" flipV="1">
            <a:off x="2718381" y="1994841"/>
            <a:ext cx="4645374" cy="20974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8341633-17C6-4D16-866A-15E70F8D915F}"/>
              </a:ext>
            </a:extLst>
          </p:cNvPr>
          <p:cNvCxnSpPr>
            <a:cxnSpLocks/>
            <a:stCxn id="168" idx="2"/>
            <a:endCxn id="5" idx="6"/>
          </p:cNvCxnSpPr>
          <p:nvPr/>
        </p:nvCxnSpPr>
        <p:spPr bwMode="auto">
          <a:xfrm flipH="1" flipV="1">
            <a:off x="2015064" y="1994841"/>
            <a:ext cx="5341853" cy="2334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/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1F7026E1-6741-4142-915D-E9CF075B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87" y="4710338"/>
                <a:ext cx="525913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/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2EEDD826-C5B1-43E7-B9A1-4A425275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10" y="4733053"/>
                <a:ext cx="531877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/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697E8D4-798E-47E0-ACCC-C168B761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928" y="4514145"/>
                <a:ext cx="531877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FAAFBB1-C247-4C82-B553-FA523E1E9D8B}"/>
              </a:ext>
            </a:extLst>
          </p:cNvPr>
          <p:cNvSpPr txBox="1"/>
          <p:nvPr/>
        </p:nvSpPr>
        <p:spPr>
          <a:xfrm>
            <a:off x="2870268" y="5290792"/>
            <a:ext cx="30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 vertex cover = 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D5FE74-6859-4139-846C-D2C354B6B9C3}"/>
              </a:ext>
            </a:extLst>
          </p:cNvPr>
          <p:cNvSpPr txBox="1"/>
          <p:nvPr/>
        </p:nvSpPr>
        <p:spPr>
          <a:xfrm>
            <a:off x="3140254" y="5786435"/>
            <a:ext cx="260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 vertex cover = 8</a:t>
            </a:r>
          </a:p>
        </p:txBody>
      </p:sp>
    </p:spTree>
    <p:extLst>
      <p:ext uri="{BB962C8B-B14F-4D97-AF65-F5344CB8AC3E}">
        <p14:creationId xmlns:p14="http://schemas.microsoft.com/office/powerpoint/2010/main" val="21397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solidFill>
                    <a:srgbClr val="0070C0"/>
                  </a:solidFill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 err="1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Thm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: </a:t>
                </a:r>
                <a:r>
                  <a:rPr lang="en-US" dirty="0"/>
                  <a:t>Size of greedy (2) vertex cover is at most twice as big as size of optimal cover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dirty="0"/>
                  <a:t>: Suppose Greedy (2) picks endpoints of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/>
                  <a:t>Since these edges do not touch, every valid cover must pick one vertex from each of these edges! 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/>
                  <a:t>  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/>
                  <a:t>But the size of greedy cover is 2k. So, Greedy is a 2-approximation.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(2) gives 2-approximation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56080" y="1843560"/>
              <a:ext cx="3432240" cy="80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0600" y="1829880"/>
                <a:ext cx="3463560" cy="8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Shape 2630"/>
          <p:cNvSpPr/>
          <p:nvPr/>
        </p:nvSpPr>
        <p:spPr>
          <a:xfrm>
            <a:off x="2000250" y="3110196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31" name="Shape 2631"/>
          <p:cNvSpPr/>
          <p:nvPr/>
        </p:nvSpPr>
        <p:spPr>
          <a:xfrm>
            <a:off x="3759876" y="2765270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32" name="Shape 2632"/>
          <p:cNvSpPr/>
          <p:nvPr/>
        </p:nvSpPr>
        <p:spPr>
          <a:xfrm>
            <a:off x="1433817" y="2805235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33" name="Shape 2633"/>
          <p:cNvSpPr/>
          <p:nvPr/>
        </p:nvSpPr>
        <p:spPr>
          <a:xfrm>
            <a:off x="3266556" y="3187531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34" name="Shape 2634"/>
          <p:cNvSpPr/>
          <p:nvPr/>
        </p:nvSpPr>
        <p:spPr>
          <a:xfrm>
            <a:off x="934240" y="4041975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>
              <a:alpha val="50000"/>
            </a:srgbClr>
          </a:solidFill>
          <a:ln w="381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37" name="Shape 2637"/>
          <p:cNvSpPr/>
          <p:nvPr/>
        </p:nvSpPr>
        <p:spPr>
          <a:xfrm>
            <a:off x="1616273" y="35995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38" name="Shape 2638"/>
          <p:cNvSpPr/>
          <p:nvPr/>
        </p:nvSpPr>
        <p:spPr>
          <a:xfrm>
            <a:off x="3545086" y="32334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39" name="Shape 2639"/>
          <p:cNvSpPr/>
          <p:nvPr/>
        </p:nvSpPr>
        <p:spPr>
          <a:xfrm>
            <a:off x="5563195" y="32334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0" name="Shape 2640"/>
          <p:cNvSpPr/>
          <p:nvPr/>
        </p:nvSpPr>
        <p:spPr>
          <a:xfrm>
            <a:off x="1187648" y="46264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1" name="Shape 2641"/>
          <p:cNvSpPr/>
          <p:nvPr/>
        </p:nvSpPr>
        <p:spPr>
          <a:xfrm>
            <a:off x="2812851" y="43496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2" name="Shape 2642"/>
          <p:cNvSpPr/>
          <p:nvPr/>
        </p:nvSpPr>
        <p:spPr>
          <a:xfrm>
            <a:off x="4500562" y="51800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3" name="Shape 2643"/>
          <p:cNvSpPr/>
          <p:nvPr/>
        </p:nvSpPr>
        <p:spPr>
          <a:xfrm>
            <a:off x="6634758" y="349238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4" name="Shape 2644"/>
          <p:cNvSpPr/>
          <p:nvPr/>
        </p:nvSpPr>
        <p:spPr>
          <a:xfrm>
            <a:off x="4402336" y="43496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5" name="Shape 2645"/>
          <p:cNvSpPr/>
          <p:nvPr/>
        </p:nvSpPr>
        <p:spPr>
          <a:xfrm>
            <a:off x="2661047" y="53854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6" name="Shape 2646"/>
          <p:cNvSpPr/>
          <p:nvPr/>
        </p:nvSpPr>
        <p:spPr>
          <a:xfrm>
            <a:off x="5679281" y="45371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7" name="Shape 2647"/>
          <p:cNvSpPr/>
          <p:nvPr/>
        </p:nvSpPr>
        <p:spPr>
          <a:xfrm>
            <a:off x="2205633" y="43139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8" name="Shape 2648"/>
          <p:cNvSpPr/>
          <p:nvPr/>
        </p:nvSpPr>
        <p:spPr>
          <a:xfrm>
            <a:off x="4134445" y="39477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49" name="Shape 2649"/>
          <p:cNvSpPr/>
          <p:nvPr/>
        </p:nvSpPr>
        <p:spPr>
          <a:xfrm>
            <a:off x="6152554" y="39477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0" name="Shape 2650"/>
          <p:cNvSpPr/>
          <p:nvPr/>
        </p:nvSpPr>
        <p:spPr>
          <a:xfrm>
            <a:off x="1777008" y="53408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1" name="Shape 2651"/>
          <p:cNvSpPr/>
          <p:nvPr/>
        </p:nvSpPr>
        <p:spPr>
          <a:xfrm>
            <a:off x="3402211" y="50640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2" name="Shape 2652"/>
          <p:cNvSpPr/>
          <p:nvPr/>
        </p:nvSpPr>
        <p:spPr>
          <a:xfrm>
            <a:off x="5089922" y="589446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3" name="Shape 2653"/>
          <p:cNvSpPr/>
          <p:nvPr/>
        </p:nvSpPr>
        <p:spPr>
          <a:xfrm>
            <a:off x="7224117" y="42067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4" name="Shape 2654"/>
          <p:cNvSpPr/>
          <p:nvPr/>
        </p:nvSpPr>
        <p:spPr>
          <a:xfrm>
            <a:off x="4991695" y="50640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5" name="Shape 2655"/>
          <p:cNvSpPr/>
          <p:nvPr/>
        </p:nvSpPr>
        <p:spPr>
          <a:xfrm>
            <a:off x="3250406" y="609984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6" name="Shape 2656"/>
          <p:cNvSpPr/>
          <p:nvPr/>
        </p:nvSpPr>
        <p:spPr>
          <a:xfrm>
            <a:off x="6268640" y="52515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7" name="Shape 2657"/>
          <p:cNvSpPr/>
          <p:nvPr/>
        </p:nvSpPr>
        <p:spPr>
          <a:xfrm>
            <a:off x="1821656" y="31262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8" name="Shape 2658"/>
          <p:cNvSpPr/>
          <p:nvPr/>
        </p:nvSpPr>
        <p:spPr>
          <a:xfrm>
            <a:off x="4688086" y="33137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59" name="Shape 2659"/>
          <p:cNvSpPr/>
          <p:nvPr/>
        </p:nvSpPr>
        <p:spPr>
          <a:xfrm>
            <a:off x="5277445" y="402816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60" name="Shape 2660"/>
          <p:cNvSpPr/>
          <p:nvPr/>
        </p:nvSpPr>
        <p:spPr>
          <a:xfrm>
            <a:off x="994341" y="2814368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A1CB76B2-40FB-4331-8811-7711EDA79FD2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Set Cover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8298C1DF-621A-4E6F-8379-C78D65AB0A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90465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687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defTabSz="692150">
              <a:lnSpc>
                <a:spcPct val="90000"/>
              </a:lnSpc>
              <a:buFontTx/>
              <a:buNone/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Given a number of sets on a ground set of elements, </a:t>
            </a:r>
          </a:p>
          <a:p>
            <a:pPr marL="0" lvl="2" indent="0" defTabSz="692150">
              <a:lnSpc>
                <a:spcPct val="90000"/>
              </a:lnSpc>
              <a:buFontTx/>
              <a:buNone/>
            </a:pPr>
            <a:r>
              <a:rPr lang="en-US" kern="0" dirty="0">
                <a:solidFill>
                  <a:srgbClr val="0070C0"/>
                </a:solidFill>
                <a:latin typeface="+mj-lt"/>
                <a:ea typeface="Courier New" charset="0"/>
                <a:cs typeface="Gill Sans" charset="0"/>
              </a:rPr>
              <a:t>Goal:</a:t>
            </a:r>
            <a:r>
              <a:rPr lang="en-US" kern="0" dirty="0">
                <a:latin typeface="+mj-lt"/>
                <a:ea typeface="Courier New" charset="0"/>
                <a:cs typeface="Gill Sans" charset="0"/>
              </a:rPr>
              <a:t> choose minimum number of sets that cover all. </a:t>
            </a:r>
          </a:p>
          <a:p>
            <a:pPr marL="0" lvl="2" indent="0" defTabSz="692150">
              <a:lnSpc>
                <a:spcPct val="90000"/>
              </a:lnSpc>
              <a:buFontTx/>
              <a:buNone/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   e.g., a company wants to hire employees with certain skills.   </a:t>
            </a:r>
          </a:p>
        </p:txBody>
      </p:sp>
    </p:spTree>
    <p:extLst>
      <p:ext uri="{BB962C8B-B14F-4D97-AF65-F5344CB8AC3E}">
        <p14:creationId xmlns:p14="http://schemas.microsoft.com/office/powerpoint/2010/main" val="1685231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>
                    <a:solidFill>
                      <a:srgbClr val="002060"/>
                    </a:solidFill>
                  </a:rPr>
                  <a:t>Correctness of 3-SAT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3600" dirty="0" err="1">
                    <a:solidFill>
                      <a:srgbClr val="002060"/>
                    </a:solidFill>
                  </a:rPr>
                  <a:t>Indep</a:t>
                </a:r>
                <a:r>
                  <a:rPr lang="en-US" altLang="en-US" sz="3600" dirty="0">
                    <a:solidFill>
                      <a:srgbClr val="002060"/>
                    </a:solidFill>
                  </a:rPr>
                  <a:t> Set 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An independent set of size k </a:t>
                </a:r>
                <a:r>
                  <a:rPr lang="en-US" altLang="en-US" sz="2000" u="sng" dirty="0">
                    <a:solidFill>
                      <a:srgbClr val="0070C0"/>
                    </a:solidFill>
                    <a:latin typeface="+mj-lt"/>
                    <a:sym typeface="Symbol" panose="05050102010706020507" pitchFamily="18" charset="2"/>
                  </a:rPr>
                  <a:t>=&gt;</a:t>
                </a:r>
                <a:r>
                  <a:rPr lang="en-US" altLang="en-US" sz="2000" u="sng" dirty="0">
                    <a:latin typeface="+mj-lt"/>
                    <a:sym typeface="Symbol" panose="05050102010706020507" pitchFamily="18" charset="2"/>
                  </a:rPr>
                  <a:t>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Given an independent set S of size k.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has exactly one vertex per clause (because of blue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 does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 (because of red edges)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So, S gives a satisfying assignment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1800" dirty="0"/>
                  <a:t>Satisfying assignment: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74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D0587B-A1B4-4C9C-9ADB-726EEDF9501A}"/>
              </a:ext>
            </a:extLst>
          </p:cNvPr>
          <p:cNvGrpSpPr/>
          <p:nvPr/>
        </p:nvGrpSpPr>
        <p:grpSpPr>
          <a:xfrm>
            <a:off x="2605627" y="3034373"/>
            <a:ext cx="3947573" cy="2164149"/>
            <a:chOff x="2605627" y="3034373"/>
            <a:chExt cx="3947573" cy="216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5" name="Oval 7">
                  <a:extLst>
                    <a:ext uri="{FF2B5EF4-FFF2-40B4-BE49-F238E27FC236}">
                      <a16:creationId xmlns:a16="http://schemas.microsoft.com/office/drawing/2014/main" id="{C45EC7F0-558A-4E89-9112-1EE4F8D0E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7527" y="3034373"/>
                  <a:ext cx="373328" cy="37332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" name="Oval 7">
                  <a:extLst>
                    <a:ext uri="{FF2B5EF4-FFF2-40B4-BE49-F238E27FC236}">
                      <a16:creationId xmlns:a16="http://schemas.microsoft.com/office/drawing/2014/main" id="{7F8B269E-D9FE-4870-829B-A723FDD1A3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3927953"/>
                  <a:ext cx="373328" cy="37332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7" name="Oval 7">
                  <a:extLst>
                    <a:ext uri="{FF2B5EF4-FFF2-40B4-BE49-F238E27FC236}">
                      <a16:creationId xmlns:a16="http://schemas.microsoft.com/office/drawing/2014/main" id="{BEB10B53-855F-494B-9D56-C64783106C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627" y="4821534"/>
                  <a:ext cx="373328" cy="37332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EE6BFA1-2EAA-4B54-97FF-525C56A3C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034373"/>
                  <a:ext cx="373328" cy="3733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096AB37-7729-454E-AB68-E1C71E7782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4821534"/>
                  <a:ext cx="373328" cy="3733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845F5D4D-DF64-4AB1-8155-AE6488EB9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5336" y="3927953"/>
                  <a:ext cx="373328" cy="3733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DDA1F2F-2787-48B4-A732-0AE170E52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9872" y="3034373"/>
                  <a:ext cx="373328" cy="37332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84D1E862-1FD0-45AE-9B5F-00FFC5CF88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5045" y="3927953"/>
                  <a:ext cx="373328" cy="373328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93B6C9A-5BB0-456F-9C46-90DF2199D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2740" y="4825194"/>
                  <a:ext cx="373328" cy="3733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7">
              <a:extLst>
                <a:ext uri="{FF2B5EF4-FFF2-40B4-BE49-F238E27FC236}">
                  <a16:creationId xmlns:a16="http://schemas.microsoft.com/office/drawing/2014/main" id="{A4F403EB-B1AE-4487-A0D5-2D8D096529BB}"/>
                </a:ext>
              </a:extLst>
            </p:cNvPr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2792291" y="3407701"/>
              <a:ext cx="190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7">
              <a:extLst>
                <a:ext uri="{FF2B5EF4-FFF2-40B4-BE49-F238E27FC236}">
                  <a16:creationId xmlns:a16="http://schemas.microsoft.com/office/drawing/2014/main" id="{AF886488-08A3-4FA5-B2BF-250D0409C9FD}"/>
                </a:ext>
              </a:extLst>
            </p:cNvPr>
            <p:cNvCxnSpPr>
              <a:cxnSpLocks noChangeShapeType="1"/>
              <a:stCxn id="7" idx="0"/>
              <a:endCxn id="6" idx="4"/>
            </p:cNvCxnSpPr>
            <p:nvPr/>
          </p:nvCxnSpPr>
          <p:spPr bwMode="auto">
            <a:xfrm flipV="1">
              <a:off x="2792291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7">
              <a:extLst>
                <a:ext uri="{FF2B5EF4-FFF2-40B4-BE49-F238E27FC236}">
                  <a16:creationId xmlns:a16="http://schemas.microsoft.com/office/drawing/2014/main" id="{F12D8C82-0D83-461A-B7C2-BA84D5EBE83A}"/>
                </a:ext>
              </a:extLst>
            </p:cNvPr>
            <p:cNvCxnSpPr>
              <a:cxnSpLocks noChangeShapeType="1"/>
              <a:stCxn id="7" idx="2"/>
              <a:endCxn id="5" idx="2"/>
            </p:cNvCxnSpPr>
            <p:nvPr/>
          </p:nvCxnSpPr>
          <p:spPr bwMode="auto">
            <a:xfrm rot="10800000" flipH="1">
              <a:off x="2605627" y="3221038"/>
              <a:ext cx="1900" cy="1787161"/>
            </a:xfrm>
            <a:prstGeom prst="curvedConnector3">
              <a:avLst>
                <a:gd name="adj1" fmla="val -12031579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7">
              <a:extLst>
                <a:ext uri="{FF2B5EF4-FFF2-40B4-BE49-F238E27FC236}">
                  <a16:creationId xmlns:a16="http://schemas.microsoft.com/office/drawing/2014/main" id="{446E6887-B72A-469F-9554-3F25F2A10D4A}"/>
                </a:ext>
              </a:extLst>
            </p:cNvPr>
            <p:cNvCxnSpPr>
              <a:cxnSpLocks noChangeShapeType="1"/>
              <a:stCxn id="13" idx="6"/>
              <a:endCxn id="11" idx="6"/>
            </p:cNvCxnSpPr>
            <p:nvPr/>
          </p:nvCxnSpPr>
          <p:spPr bwMode="auto">
            <a:xfrm flipV="1">
              <a:off x="6536068" y="3221037"/>
              <a:ext cx="17132" cy="1790821"/>
            </a:xfrm>
            <a:prstGeom prst="curvedConnector3">
              <a:avLst>
                <a:gd name="adj1" fmla="val 1434345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7">
              <a:extLst>
                <a:ext uri="{FF2B5EF4-FFF2-40B4-BE49-F238E27FC236}">
                  <a16:creationId xmlns:a16="http://schemas.microsoft.com/office/drawing/2014/main" id="{52177B78-C372-4416-85BB-6B3F302431D2}"/>
                </a:ext>
              </a:extLst>
            </p:cNvPr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6351709" y="3407701"/>
              <a:ext cx="14827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">
              <a:extLst>
                <a:ext uri="{FF2B5EF4-FFF2-40B4-BE49-F238E27FC236}">
                  <a16:creationId xmlns:a16="http://schemas.microsoft.com/office/drawing/2014/main" id="{4226519A-F829-4CA1-9D06-14FE4F44B9DD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349404" y="4301281"/>
              <a:ext cx="2305" cy="52391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">
              <a:extLst>
                <a:ext uri="{FF2B5EF4-FFF2-40B4-BE49-F238E27FC236}">
                  <a16:creationId xmlns:a16="http://schemas.microsoft.com/office/drawing/2014/main" id="{9A60FBF7-1235-4815-942E-01F188DFBF6B}"/>
                </a:ext>
              </a:extLst>
            </p:cNvPr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4572000" y="4301281"/>
              <a:ext cx="0" cy="520253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7">
              <a:extLst>
                <a:ext uri="{FF2B5EF4-FFF2-40B4-BE49-F238E27FC236}">
                  <a16:creationId xmlns:a16="http://schemas.microsoft.com/office/drawing/2014/main" id="{E27386C8-64A7-4356-91B9-3F33FFC91363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>
              <a:off x="4572000" y="3407701"/>
              <a:ext cx="0" cy="520252"/>
            </a:xfrm>
            <a:prstGeom prst="straightConnector1">
              <a:avLst/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>
              <a:extLst>
                <a:ext uri="{FF2B5EF4-FFF2-40B4-BE49-F238E27FC236}">
                  <a16:creationId xmlns:a16="http://schemas.microsoft.com/office/drawing/2014/main" id="{7B2D57F9-90FF-4E87-87A6-F2F1C51E2BC4}"/>
                </a:ext>
              </a:extLst>
            </p:cNvPr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>
              <a:extLst>
                <a:ext uri="{FF2B5EF4-FFF2-40B4-BE49-F238E27FC236}">
                  <a16:creationId xmlns:a16="http://schemas.microsoft.com/office/drawing/2014/main" id="{1FFBAFE3-0161-4B8A-B0F5-8ABF74966AC0}"/>
                </a:ext>
              </a:extLst>
            </p:cNvPr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978955" y="4114617"/>
              <a:ext cx="3183785" cy="89724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">
              <a:extLst>
                <a:ext uri="{FF2B5EF4-FFF2-40B4-BE49-F238E27FC236}">
                  <a16:creationId xmlns:a16="http://schemas.microsoft.com/office/drawing/2014/main" id="{DD19F891-F08B-49F8-813D-F5EC7FBA52AF}"/>
                </a:ext>
              </a:extLst>
            </p:cNvPr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2978955" y="4114617"/>
              <a:ext cx="1406381" cy="89358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">
              <a:extLst>
                <a:ext uri="{FF2B5EF4-FFF2-40B4-BE49-F238E27FC236}">
                  <a16:creationId xmlns:a16="http://schemas.microsoft.com/office/drawing/2014/main" id="{7FF24D89-7788-4425-97D9-778286CAACA8}"/>
                </a:ext>
              </a:extLst>
            </p:cNvPr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>
              <a:off x="2980855" y="3221037"/>
              <a:ext cx="3184190" cy="89358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7">
              <a:extLst>
                <a:ext uri="{FF2B5EF4-FFF2-40B4-BE49-F238E27FC236}">
                  <a16:creationId xmlns:a16="http://schemas.microsoft.com/office/drawing/2014/main" id="{9E6D9630-5494-40F1-84B0-5C3F5227C7B2}"/>
                </a:ext>
              </a:extLst>
            </p:cNvPr>
            <p:cNvCxnSpPr>
              <a:cxnSpLocks noChangeShapeType="1"/>
              <a:stCxn id="8" idx="6"/>
              <a:endCxn id="9" idx="6"/>
            </p:cNvCxnSpPr>
            <p:nvPr/>
          </p:nvCxnSpPr>
          <p:spPr bwMode="auto">
            <a:xfrm>
              <a:off x="4758664" y="3221037"/>
              <a:ext cx="12700" cy="1787161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rgbClr val="00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200320" y="862920"/>
              <a:ext cx="6864480" cy="443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5200" y="849240"/>
                <a:ext cx="6895080" cy="44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0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Shape 2662"/>
          <p:cNvSpPr/>
          <p:nvPr/>
        </p:nvSpPr>
        <p:spPr>
          <a:xfrm>
            <a:off x="994341" y="2766513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63" name="Shape 2663"/>
          <p:cNvSpPr/>
          <p:nvPr/>
        </p:nvSpPr>
        <p:spPr>
          <a:xfrm>
            <a:off x="3186188" y="3112887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64" name="Shape 2664"/>
          <p:cNvSpPr/>
          <p:nvPr/>
        </p:nvSpPr>
        <p:spPr>
          <a:xfrm>
            <a:off x="934240" y="3994120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65" name="Shape 2665"/>
          <p:cNvSpPr/>
          <p:nvPr/>
        </p:nvSpPr>
        <p:spPr>
          <a:xfrm>
            <a:off x="1433817" y="2757380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66" name="Shape 2666"/>
          <p:cNvSpPr/>
          <p:nvPr/>
        </p:nvSpPr>
        <p:spPr>
          <a:xfrm>
            <a:off x="2000250" y="3062341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69" name="Shape 2669"/>
          <p:cNvSpPr/>
          <p:nvPr/>
        </p:nvSpPr>
        <p:spPr>
          <a:xfrm>
            <a:off x="1616273" y="355168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0" name="Shape 2670"/>
          <p:cNvSpPr/>
          <p:nvPr/>
        </p:nvSpPr>
        <p:spPr>
          <a:xfrm>
            <a:off x="3545086" y="31855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1" name="Shape 2671"/>
          <p:cNvSpPr/>
          <p:nvPr/>
        </p:nvSpPr>
        <p:spPr>
          <a:xfrm>
            <a:off x="5563195" y="31855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2" name="Shape 2672"/>
          <p:cNvSpPr/>
          <p:nvPr/>
        </p:nvSpPr>
        <p:spPr>
          <a:xfrm>
            <a:off x="1187648" y="45785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3" name="Shape 2673"/>
          <p:cNvSpPr/>
          <p:nvPr/>
        </p:nvSpPr>
        <p:spPr>
          <a:xfrm>
            <a:off x="2812851" y="43017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4" name="Shape 2674"/>
          <p:cNvSpPr/>
          <p:nvPr/>
        </p:nvSpPr>
        <p:spPr>
          <a:xfrm>
            <a:off x="4500562" y="51322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5" name="Shape 2675"/>
          <p:cNvSpPr/>
          <p:nvPr/>
        </p:nvSpPr>
        <p:spPr>
          <a:xfrm>
            <a:off x="6634758" y="34445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6" name="Shape 2676"/>
          <p:cNvSpPr/>
          <p:nvPr/>
        </p:nvSpPr>
        <p:spPr>
          <a:xfrm>
            <a:off x="4402336" y="43017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7" name="Shape 2677"/>
          <p:cNvSpPr/>
          <p:nvPr/>
        </p:nvSpPr>
        <p:spPr>
          <a:xfrm>
            <a:off x="2661047" y="533761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8" name="Shape 2678"/>
          <p:cNvSpPr/>
          <p:nvPr/>
        </p:nvSpPr>
        <p:spPr>
          <a:xfrm>
            <a:off x="5679281" y="448929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9" name="Shape 2679"/>
          <p:cNvSpPr/>
          <p:nvPr/>
        </p:nvSpPr>
        <p:spPr>
          <a:xfrm>
            <a:off x="2205633" y="42660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0" name="Shape 2680"/>
          <p:cNvSpPr/>
          <p:nvPr/>
        </p:nvSpPr>
        <p:spPr>
          <a:xfrm>
            <a:off x="4134445" y="38999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1" name="Shape 2681"/>
          <p:cNvSpPr/>
          <p:nvPr/>
        </p:nvSpPr>
        <p:spPr>
          <a:xfrm>
            <a:off x="6152554" y="38999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2" name="Shape 2682"/>
          <p:cNvSpPr/>
          <p:nvPr/>
        </p:nvSpPr>
        <p:spPr>
          <a:xfrm>
            <a:off x="1777008" y="529297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3" name="Shape 2683"/>
          <p:cNvSpPr/>
          <p:nvPr/>
        </p:nvSpPr>
        <p:spPr>
          <a:xfrm>
            <a:off x="3402211" y="50161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4" name="Shape 2684"/>
          <p:cNvSpPr/>
          <p:nvPr/>
        </p:nvSpPr>
        <p:spPr>
          <a:xfrm>
            <a:off x="5089922" y="58466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5" name="Shape 2685"/>
          <p:cNvSpPr/>
          <p:nvPr/>
        </p:nvSpPr>
        <p:spPr>
          <a:xfrm>
            <a:off x="7224117" y="415890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6" name="Shape 2686"/>
          <p:cNvSpPr/>
          <p:nvPr/>
        </p:nvSpPr>
        <p:spPr>
          <a:xfrm>
            <a:off x="4991695" y="50161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7" name="Shape 2687"/>
          <p:cNvSpPr/>
          <p:nvPr/>
        </p:nvSpPr>
        <p:spPr>
          <a:xfrm>
            <a:off x="3250406" y="60519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8" name="Shape 2688"/>
          <p:cNvSpPr/>
          <p:nvPr/>
        </p:nvSpPr>
        <p:spPr>
          <a:xfrm>
            <a:off x="6268640" y="52036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89" name="Shape 2689"/>
          <p:cNvSpPr/>
          <p:nvPr/>
        </p:nvSpPr>
        <p:spPr>
          <a:xfrm>
            <a:off x="1821656" y="30784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90" name="Shape 2690"/>
          <p:cNvSpPr/>
          <p:nvPr/>
        </p:nvSpPr>
        <p:spPr>
          <a:xfrm>
            <a:off x="4688086" y="32659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91" name="Shape 2691"/>
          <p:cNvSpPr/>
          <p:nvPr/>
        </p:nvSpPr>
        <p:spPr>
          <a:xfrm>
            <a:off x="5277445" y="39803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92" name="Shape 2692"/>
          <p:cNvSpPr/>
          <p:nvPr/>
        </p:nvSpPr>
        <p:spPr>
          <a:xfrm>
            <a:off x="3759876" y="2717415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E5F8471-8B6B-4450-A75C-3C84203A68F2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Set Cover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BA290485-9C6F-4BCF-88C5-A926BDA91D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90465"/>
            <a:ext cx="8340350" cy="50470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687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defTabSz="692150">
              <a:lnSpc>
                <a:spcPct val="90000"/>
              </a:lnSpc>
              <a:buFontTx/>
              <a:buNone/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Given a number of sets on a ground set of elements, </a:t>
            </a:r>
          </a:p>
          <a:p>
            <a:pPr marL="0" lvl="2" indent="0" defTabSz="692150">
              <a:lnSpc>
                <a:spcPct val="90000"/>
              </a:lnSpc>
              <a:buFontTx/>
              <a:buNone/>
            </a:pPr>
            <a:r>
              <a:rPr lang="en-US" kern="0" dirty="0">
                <a:solidFill>
                  <a:srgbClr val="0070C0"/>
                </a:solidFill>
                <a:latin typeface="+mj-lt"/>
                <a:ea typeface="Courier New" charset="0"/>
                <a:cs typeface="Gill Sans" charset="0"/>
              </a:rPr>
              <a:t>Goal:</a:t>
            </a:r>
            <a:r>
              <a:rPr lang="en-US" kern="0" dirty="0">
                <a:latin typeface="+mj-lt"/>
                <a:ea typeface="Courier New" charset="0"/>
                <a:cs typeface="Gill Sans" charset="0"/>
              </a:rPr>
              <a:t> choose minimum number of sets that cover all.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F2EDD-8F14-4C35-8C05-D46898379067}"/>
              </a:ext>
            </a:extLst>
          </p:cNvPr>
          <p:cNvSpPr txBox="1"/>
          <p:nvPr/>
        </p:nvSpPr>
        <p:spPr>
          <a:xfrm>
            <a:off x="5976994" y="2098816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 cover = 4</a:t>
            </a:r>
          </a:p>
        </p:txBody>
      </p:sp>
    </p:spTree>
    <p:extLst>
      <p:ext uri="{BB962C8B-B14F-4D97-AF65-F5344CB8AC3E}">
        <p14:creationId xmlns:p14="http://schemas.microsoft.com/office/powerpoint/2010/main" val="1143238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Shape 2695"/>
          <p:cNvSpPr/>
          <p:nvPr/>
        </p:nvSpPr>
        <p:spPr>
          <a:xfrm>
            <a:off x="2000250" y="2716790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96" name="Shape 2696"/>
          <p:cNvSpPr/>
          <p:nvPr/>
        </p:nvSpPr>
        <p:spPr>
          <a:xfrm>
            <a:off x="3759876" y="2371864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97" name="Shape 2697"/>
          <p:cNvSpPr/>
          <p:nvPr/>
        </p:nvSpPr>
        <p:spPr>
          <a:xfrm>
            <a:off x="1433817" y="2411829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98" name="Shape 2698"/>
          <p:cNvSpPr/>
          <p:nvPr/>
        </p:nvSpPr>
        <p:spPr>
          <a:xfrm>
            <a:off x="3266556" y="2794125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699" name="Shape 2699"/>
          <p:cNvSpPr/>
          <p:nvPr/>
        </p:nvSpPr>
        <p:spPr>
          <a:xfrm>
            <a:off x="934240" y="3648569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>
              <a:alpha val="50000"/>
            </a:srgbClr>
          </a:solidFill>
          <a:ln w="381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01" name="Shape 2701"/>
          <p:cNvSpPr/>
          <p:nvPr/>
        </p:nvSpPr>
        <p:spPr>
          <a:xfrm>
            <a:off x="1616273" y="32061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2" name="Shape 2702"/>
          <p:cNvSpPr/>
          <p:nvPr/>
        </p:nvSpPr>
        <p:spPr>
          <a:xfrm>
            <a:off x="3545086" y="28400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3" name="Shape 2703"/>
          <p:cNvSpPr/>
          <p:nvPr/>
        </p:nvSpPr>
        <p:spPr>
          <a:xfrm>
            <a:off x="5563195" y="28400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4" name="Shape 2704"/>
          <p:cNvSpPr/>
          <p:nvPr/>
        </p:nvSpPr>
        <p:spPr>
          <a:xfrm>
            <a:off x="1187648" y="42330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5" name="Shape 2705"/>
          <p:cNvSpPr/>
          <p:nvPr/>
        </p:nvSpPr>
        <p:spPr>
          <a:xfrm>
            <a:off x="2812851" y="39562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6" name="Shape 2706"/>
          <p:cNvSpPr/>
          <p:nvPr/>
        </p:nvSpPr>
        <p:spPr>
          <a:xfrm>
            <a:off x="4500562" y="478668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7" name="Shape 2707"/>
          <p:cNvSpPr/>
          <p:nvPr/>
        </p:nvSpPr>
        <p:spPr>
          <a:xfrm>
            <a:off x="6634758" y="30989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8" name="Shape 2708"/>
          <p:cNvSpPr/>
          <p:nvPr/>
        </p:nvSpPr>
        <p:spPr>
          <a:xfrm>
            <a:off x="4402336" y="39562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09" name="Shape 2709"/>
          <p:cNvSpPr/>
          <p:nvPr/>
        </p:nvSpPr>
        <p:spPr>
          <a:xfrm>
            <a:off x="2661047" y="49920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0" name="Shape 2710"/>
          <p:cNvSpPr/>
          <p:nvPr/>
        </p:nvSpPr>
        <p:spPr>
          <a:xfrm>
            <a:off x="5679281" y="414374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1" name="Shape 2711"/>
          <p:cNvSpPr/>
          <p:nvPr/>
        </p:nvSpPr>
        <p:spPr>
          <a:xfrm>
            <a:off x="2205633" y="39205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2" name="Shape 2712"/>
          <p:cNvSpPr/>
          <p:nvPr/>
        </p:nvSpPr>
        <p:spPr>
          <a:xfrm>
            <a:off x="4134445" y="35543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3" name="Shape 2713"/>
          <p:cNvSpPr/>
          <p:nvPr/>
        </p:nvSpPr>
        <p:spPr>
          <a:xfrm>
            <a:off x="6152554" y="35543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4" name="Shape 2714"/>
          <p:cNvSpPr/>
          <p:nvPr/>
        </p:nvSpPr>
        <p:spPr>
          <a:xfrm>
            <a:off x="1777008" y="49474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5" name="Shape 2715"/>
          <p:cNvSpPr/>
          <p:nvPr/>
        </p:nvSpPr>
        <p:spPr>
          <a:xfrm>
            <a:off x="3402211" y="46706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6" name="Shape 2716"/>
          <p:cNvSpPr/>
          <p:nvPr/>
        </p:nvSpPr>
        <p:spPr>
          <a:xfrm>
            <a:off x="5089922" y="550106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7" name="Shape 2717"/>
          <p:cNvSpPr/>
          <p:nvPr/>
        </p:nvSpPr>
        <p:spPr>
          <a:xfrm>
            <a:off x="7224117" y="381335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8" name="Shape 2718"/>
          <p:cNvSpPr/>
          <p:nvPr/>
        </p:nvSpPr>
        <p:spPr>
          <a:xfrm>
            <a:off x="4991695" y="46706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19" name="Shape 2719"/>
          <p:cNvSpPr/>
          <p:nvPr/>
        </p:nvSpPr>
        <p:spPr>
          <a:xfrm>
            <a:off x="3250406" y="57064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20" name="Shape 2720"/>
          <p:cNvSpPr/>
          <p:nvPr/>
        </p:nvSpPr>
        <p:spPr>
          <a:xfrm>
            <a:off x="6268640" y="48581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21" name="Shape 2721"/>
          <p:cNvSpPr/>
          <p:nvPr/>
        </p:nvSpPr>
        <p:spPr>
          <a:xfrm>
            <a:off x="1821656" y="27328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22" name="Shape 2722"/>
          <p:cNvSpPr/>
          <p:nvPr/>
        </p:nvSpPr>
        <p:spPr>
          <a:xfrm>
            <a:off x="4688086" y="292038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23" name="Shape 2723"/>
          <p:cNvSpPr/>
          <p:nvPr/>
        </p:nvSpPr>
        <p:spPr>
          <a:xfrm>
            <a:off x="5277445" y="36347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24" name="Shape 2724"/>
          <p:cNvSpPr/>
          <p:nvPr/>
        </p:nvSpPr>
        <p:spPr>
          <a:xfrm>
            <a:off x="994341" y="2420962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57121CB-6862-4C05-A8A5-F4BF09387DFA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BA589-0B20-4E8E-9C54-8C6F707A7630}"/>
              </a:ext>
            </a:extLst>
          </p:cNvPr>
          <p:cNvSpPr txBox="1"/>
          <p:nvPr/>
        </p:nvSpPr>
        <p:spPr>
          <a:xfrm>
            <a:off x="191757" y="1306266"/>
            <a:ext cx="865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Strategy</a:t>
            </a:r>
            <a:r>
              <a:rPr lang="en-US" sz="2400" dirty="0"/>
              <a:t>: Pick the set that maximizes # new elements covered</a:t>
            </a:r>
          </a:p>
        </p:txBody>
      </p:sp>
    </p:spTree>
    <p:extLst>
      <p:ext uri="{BB962C8B-B14F-4D97-AF65-F5344CB8AC3E}">
        <p14:creationId xmlns:p14="http://schemas.microsoft.com/office/powerpoint/2010/main" val="3332367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Shape 2727"/>
          <p:cNvSpPr/>
          <p:nvPr/>
        </p:nvSpPr>
        <p:spPr>
          <a:xfrm>
            <a:off x="934240" y="3728318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>
              <a:alpha val="50000"/>
            </a:srgbClr>
          </a:solidFill>
          <a:ln w="381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28" name="Shape 2728"/>
          <p:cNvSpPr/>
          <p:nvPr/>
        </p:nvSpPr>
        <p:spPr>
          <a:xfrm>
            <a:off x="3266556" y="2873874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29" name="Shape 2729"/>
          <p:cNvSpPr/>
          <p:nvPr/>
        </p:nvSpPr>
        <p:spPr>
          <a:xfrm>
            <a:off x="2000250" y="2796539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30" name="Shape 2730"/>
          <p:cNvSpPr/>
          <p:nvPr/>
        </p:nvSpPr>
        <p:spPr>
          <a:xfrm>
            <a:off x="3759876" y="2451613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31" name="Shape 2731"/>
          <p:cNvSpPr/>
          <p:nvPr/>
        </p:nvSpPr>
        <p:spPr>
          <a:xfrm>
            <a:off x="994341" y="2500711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32" name="Shape 2732"/>
          <p:cNvSpPr/>
          <p:nvPr/>
        </p:nvSpPr>
        <p:spPr>
          <a:xfrm>
            <a:off x="1433817" y="2491578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34" name="Shape 2734"/>
          <p:cNvSpPr/>
          <p:nvPr/>
        </p:nvSpPr>
        <p:spPr>
          <a:xfrm>
            <a:off x="1616273" y="328588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35" name="Shape 2735"/>
          <p:cNvSpPr/>
          <p:nvPr/>
        </p:nvSpPr>
        <p:spPr>
          <a:xfrm>
            <a:off x="3545086" y="29197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36" name="Shape 2736"/>
          <p:cNvSpPr/>
          <p:nvPr/>
        </p:nvSpPr>
        <p:spPr>
          <a:xfrm>
            <a:off x="5563195" y="29197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37" name="Shape 2737"/>
          <p:cNvSpPr/>
          <p:nvPr/>
        </p:nvSpPr>
        <p:spPr>
          <a:xfrm>
            <a:off x="1187648" y="43127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38" name="Shape 2738"/>
          <p:cNvSpPr/>
          <p:nvPr/>
        </p:nvSpPr>
        <p:spPr>
          <a:xfrm>
            <a:off x="2812851" y="40359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39" name="Shape 2739"/>
          <p:cNvSpPr/>
          <p:nvPr/>
        </p:nvSpPr>
        <p:spPr>
          <a:xfrm>
            <a:off x="4500562" y="486643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0" name="Shape 2740"/>
          <p:cNvSpPr/>
          <p:nvPr/>
        </p:nvSpPr>
        <p:spPr>
          <a:xfrm>
            <a:off x="6634758" y="317872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1" name="Shape 2741"/>
          <p:cNvSpPr/>
          <p:nvPr/>
        </p:nvSpPr>
        <p:spPr>
          <a:xfrm>
            <a:off x="4402336" y="40359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2" name="Shape 2742"/>
          <p:cNvSpPr/>
          <p:nvPr/>
        </p:nvSpPr>
        <p:spPr>
          <a:xfrm>
            <a:off x="2661047" y="50718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3" name="Shape 2743"/>
          <p:cNvSpPr/>
          <p:nvPr/>
        </p:nvSpPr>
        <p:spPr>
          <a:xfrm>
            <a:off x="5679281" y="42234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4" name="Shape 2744"/>
          <p:cNvSpPr/>
          <p:nvPr/>
        </p:nvSpPr>
        <p:spPr>
          <a:xfrm>
            <a:off x="2205633" y="400025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5" name="Shape 2745"/>
          <p:cNvSpPr/>
          <p:nvPr/>
        </p:nvSpPr>
        <p:spPr>
          <a:xfrm>
            <a:off x="4134445" y="36341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6" name="Shape 2746"/>
          <p:cNvSpPr/>
          <p:nvPr/>
        </p:nvSpPr>
        <p:spPr>
          <a:xfrm>
            <a:off x="6152554" y="36341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7" name="Shape 2747"/>
          <p:cNvSpPr/>
          <p:nvPr/>
        </p:nvSpPr>
        <p:spPr>
          <a:xfrm>
            <a:off x="1777008" y="502716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8" name="Shape 2748"/>
          <p:cNvSpPr/>
          <p:nvPr/>
        </p:nvSpPr>
        <p:spPr>
          <a:xfrm>
            <a:off x="3402211" y="475034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49" name="Shape 2749"/>
          <p:cNvSpPr/>
          <p:nvPr/>
        </p:nvSpPr>
        <p:spPr>
          <a:xfrm>
            <a:off x="5089922" y="55808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0" name="Shape 2750"/>
          <p:cNvSpPr/>
          <p:nvPr/>
        </p:nvSpPr>
        <p:spPr>
          <a:xfrm>
            <a:off x="7224117" y="389309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1" name="Shape 2751"/>
          <p:cNvSpPr/>
          <p:nvPr/>
        </p:nvSpPr>
        <p:spPr>
          <a:xfrm>
            <a:off x="4991695" y="475034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2" name="Shape 2752"/>
          <p:cNvSpPr/>
          <p:nvPr/>
        </p:nvSpPr>
        <p:spPr>
          <a:xfrm>
            <a:off x="3250406" y="57861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3" name="Shape 2753"/>
          <p:cNvSpPr/>
          <p:nvPr/>
        </p:nvSpPr>
        <p:spPr>
          <a:xfrm>
            <a:off x="6268640" y="49378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4" name="Shape 2754"/>
          <p:cNvSpPr/>
          <p:nvPr/>
        </p:nvSpPr>
        <p:spPr>
          <a:xfrm>
            <a:off x="1821656" y="28126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5" name="Shape 2755"/>
          <p:cNvSpPr/>
          <p:nvPr/>
        </p:nvSpPr>
        <p:spPr>
          <a:xfrm>
            <a:off x="4688086" y="300013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56" name="Shape 2756"/>
          <p:cNvSpPr/>
          <p:nvPr/>
        </p:nvSpPr>
        <p:spPr>
          <a:xfrm>
            <a:off x="5277445" y="371450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A73A665-0102-4B83-9BC1-691E1428FDA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E719B-7E4C-4A0F-A6DE-CB1BA0496CF1}"/>
              </a:ext>
            </a:extLst>
          </p:cNvPr>
          <p:cNvSpPr txBox="1"/>
          <p:nvPr/>
        </p:nvSpPr>
        <p:spPr>
          <a:xfrm>
            <a:off x="191757" y="1306266"/>
            <a:ext cx="865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Strategy</a:t>
            </a:r>
            <a:r>
              <a:rPr lang="en-US" sz="2400" dirty="0"/>
              <a:t>: Pick the set that maximizes # new elements covered</a:t>
            </a:r>
          </a:p>
        </p:txBody>
      </p:sp>
    </p:spTree>
    <p:extLst>
      <p:ext uri="{BB962C8B-B14F-4D97-AF65-F5344CB8AC3E}">
        <p14:creationId xmlns:p14="http://schemas.microsoft.com/office/powerpoint/2010/main" val="2450496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Shape 2759"/>
          <p:cNvSpPr/>
          <p:nvPr/>
        </p:nvSpPr>
        <p:spPr>
          <a:xfrm>
            <a:off x="934240" y="3754884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>
              <a:alpha val="50000"/>
            </a:srgbClr>
          </a:solidFill>
          <a:ln w="381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0" name="Shape 2760"/>
          <p:cNvSpPr/>
          <p:nvPr/>
        </p:nvSpPr>
        <p:spPr>
          <a:xfrm>
            <a:off x="3759876" y="2478179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1" name="Shape 2761"/>
          <p:cNvSpPr/>
          <p:nvPr/>
        </p:nvSpPr>
        <p:spPr>
          <a:xfrm>
            <a:off x="994341" y="2527277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2" name="Shape 2762"/>
          <p:cNvSpPr/>
          <p:nvPr/>
        </p:nvSpPr>
        <p:spPr>
          <a:xfrm>
            <a:off x="3266556" y="2900440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3" name="Shape 2763"/>
          <p:cNvSpPr/>
          <p:nvPr/>
        </p:nvSpPr>
        <p:spPr>
          <a:xfrm>
            <a:off x="2000250" y="2823105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4" name="Shape 2764"/>
          <p:cNvSpPr/>
          <p:nvPr/>
        </p:nvSpPr>
        <p:spPr>
          <a:xfrm>
            <a:off x="1433817" y="2518144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66" name="Shape 2766"/>
          <p:cNvSpPr/>
          <p:nvPr/>
        </p:nvSpPr>
        <p:spPr>
          <a:xfrm>
            <a:off x="1616273" y="33124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67" name="Shape 2767"/>
          <p:cNvSpPr/>
          <p:nvPr/>
        </p:nvSpPr>
        <p:spPr>
          <a:xfrm>
            <a:off x="3545086" y="29463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68" name="Shape 2768"/>
          <p:cNvSpPr/>
          <p:nvPr/>
        </p:nvSpPr>
        <p:spPr>
          <a:xfrm>
            <a:off x="5563195" y="29463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69" name="Shape 2769"/>
          <p:cNvSpPr/>
          <p:nvPr/>
        </p:nvSpPr>
        <p:spPr>
          <a:xfrm>
            <a:off x="1187648" y="433936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0" name="Shape 2770"/>
          <p:cNvSpPr/>
          <p:nvPr/>
        </p:nvSpPr>
        <p:spPr>
          <a:xfrm>
            <a:off x="2812851" y="40625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1" name="Shape 2771"/>
          <p:cNvSpPr/>
          <p:nvPr/>
        </p:nvSpPr>
        <p:spPr>
          <a:xfrm>
            <a:off x="4500562" y="489300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2" name="Shape 2772"/>
          <p:cNvSpPr/>
          <p:nvPr/>
        </p:nvSpPr>
        <p:spPr>
          <a:xfrm>
            <a:off x="6634758" y="320529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3" name="Shape 2773"/>
          <p:cNvSpPr/>
          <p:nvPr/>
        </p:nvSpPr>
        <p:spPr>
          <a:xfrm>
            <a:off x="4402336" y="40625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4" name="Shape 2774"/>
          <p:cNvSpPr/>
          <p:nvPr/>
        </p:nvSpPr>
        <p:spPr>
          <a:xfrm>
            <a:off x="2661047" y="509838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5" name="Shape 2775"/>
          <p:cNvSpPr/>
          <p:nvPr/>
        </p:nvSpPr>
        <p:spPr>
          <a:xfrm>
            <a:off x="5679281" y="42500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6" name="Shape 2776"/>
          <p:cNvSpPr/>
          <p:nvPr/>
        </p:nvSpPr>
        <p:spPr>
          <a:xfrm>
            <a:off x="2205633" y="402682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7" name="Shape 2777"/>
          <p:cNvSpPr/>
          <p:nvPr/>
        </p:nvSpPr>
        <p:spPr>
          <a:xfrm>
            <a:off x="4134445" y="36607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8" name="Shape 2778"/>
          <p:cNvSpPr/>
          <p:nvPr/>
        </p:nvSpPr>
        <p:spPr>
          <a:xfrm>
            <a:off x="6152554" y="36607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79" name="Shape 2779"/>
          <p:cNvSpPr/>
          <p:nvPr/>
        </p:nvSpPr>
        <p:spPr>
          <a:xfrm>
            <a:off x="1777008" y="505373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0" name="Shape 2780"/>
          <p:cNvSpPr/>
          <p:nvPr/>
        </p:nvSpPr>
        <p:spPr>
          <a:xfrm>
            <a:off x="3402211" y="47769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1" name="Shape 2781"/>
          <p:cNvSpPr/>
          <p:nvPr/>
        </p:nvSpPr>
        <p:spPr>
          <a:xfrm>
            <a:off x="5089922" y="56073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2" name="Shape 2782"/>
          <p:cNvSpPr/>
          <p:nvPr/>
        </p:nvSpPr>
        <p:spPr>
          <a:xfrm>
            <a:off x="7224117" y="39196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3" name="Shape 2783"/>
          <p:cNvSpPr/>
          <p:nvPr/>
        </p:nvSpPr>
        <p:spPr>
          <a:xfrm>
            <a:off x="4991695" y="47769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4" name="Shape 2784"/>
          <p:cNvSpPr/>
          <p:nvPr/>
        </p:nvSpPr>
        <p:spPr>
          <a:xfrm>
            <a:off x="3250406" y="581275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5" name="Shape 2785"/>
          <p:cNvSpPr/>
          <p:nvPr/>
        </p:nvSpPr>
        <p:spPr>
          <a:xfrm>
            <a:off x="6268640" y="49644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6" name="Shape 2786"/>
          <p:cNvSpPr/>
          <p:nvPr/>
        </p:nvSpPr>
        <p:spPr>
          <a:xfrm>
            <a:off x="1821656" y="28391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7" name="Shape 2787"/>
          <p:cNvSpPr/>
          <p:nvPr/>
        </p:nvSpPr>
        <p:spPr>
          <a:xfrm>
            <a:off x="4688086" y="30266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88" name="Shape 2788"/>
          <p:cNvSpPr/>
          <p:nvPr/>
        </p:nvSpPr>
        <p:spPr>
          <a:xfrm>
            <a:off x="5277445" y="374107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1769A07-2167-4C41-8AC6-667FEC145514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F3C29E-274F-474A-B194-4BA105C25A42}"/>
              </a:ext>
            </a:extLst>
          </p:cNvPr>
          <p:cNvSpPr txBox="1"/>
          <p:nvPr/>
        </p:nvSpPr>
        <p:spPr>
          <a:xfrm>
            <a:off x="191757" y="1306266"/>
            <a:ext cx="865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Strategy</a:t>
            </a:r>
            <a:r>
              <a:rPr lang="en-US" sz="2400" dirty="0"/>
              <a:t>: Pick the set that maximizes # new elements covered</a:t>
            </a:r>
          </a:p>
        </p:txBody>
      </p:sp>
    </p:spTree>
    <p:extLst>
      <p:ext uri="{BB962C8B-B14F-4D97-AF65-F5344CB8AC3E}">
        <p14:creationId xmlns:p14="http://schemas.microsoft.com/office/powerpoint/2010/main" val="2691211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Shape 2791"/>
          <p:cNvSpPr/>
          <p:nvPr/>
        </p:nvSpPr>
        <p:spPr>
          <a:xfrm>
            <a:off x="3759876" y="2547304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2" name="Shape 2792"/>
          <p:cNvSpPr/>
          <p:nvPr/>
        </p:nvSpPr>
        <p:spPr>
          <a:xfrm>
            <a:off x="994341" y="2596402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3" name="Shape 2793"/>
          <p:cNvSpPr/>
          <p:nvPr/>
        </p:nvSpPr>
        <p:spPr>
          <a:xfrm>
            <a:off x="934240" y="3824009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4" name="Shape 2794"/>
          <p:cNvSpPr/>
          <p:nvPr/>
        </p:nvSpPr>
        <p:spPr>
          <a:xfrm>
            <a:off x="3266556" y="2969565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5" name="Shape 2795"/>
          <p:cNvSpPr/>
          <p:nvPr/>
        </p:nvSpPr>
        <p:spPr>
          <a:xfrm>
            <a:off x="2000250" y="2892230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6" name="Shape 2796"/>
          <p:cNvSpPr/>
          <p:nvPr/>
        </p:nvSpPr>
        <p:spPr>
          <a:xfrm>
            <a:off x="1433817" y="2587269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798" name="Shape 2798"/>
          <p:cNvSpPr/>
          <p:nvPr/>
        </p:nvSpPr>
        <p:spPr>
          <a:xfrm>
            <a:off x="1616273" y="338157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799" name="Shape 2799"/>
          <p:cNvSpPr/>
          <p:nvPr/>
        </p:nvSpPr>
        <p:spPr>
          <a:xfrm>
            <a:off x="3545086" y="30154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0" name="Shape 2800"/>
          <p:cNvSpPr/>
          <p:nvPr/>
        </p:nvSpPr>
        <p:spPr>
          <a:xfrm>
            <a:off x="5563195" y="30154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1" name="Shape 2801"/>
          <p:cNvSpPr/>
          <p:nvPr/>
        </p:nvSpPr>
        <p:spPr>
          <a:xfrm>
            <a:off x="1187648" y="44084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2" name="Shape 2802"/>
          <p:cNvSpPr/>
          <p:nvPr/>
        </p:nvSpPr>
        <p:spPr>
          <a:xfrm>
            <a:off x="2812851" y="41316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3" name="Shape 2803"/>
          <p:cNvSpPr/>
          <p:nvPr/>
        </p:nvSpPr>
        <p:spPr>
          <a:xfrm>
            <a:off x="4500562" y="49621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4" name="Shape 2804"/>
          <p:cNvSpPr/>
          <p:nvPr/>
        </p:nvSpPr>
        <p:spPr>
          <a:xfrm>
            <a:off x="6634758" y="32744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5" name="Shape 2805"/>
          <p:cNvSpPr/>
          <p:nvPr/>
        </p:nvSpPr>
        <p:spPr>
          <a:xfrm>
            <a:off x="4402336" y="41316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6" name="Shape 2806"/>
          <p:cNvSpPr/>
          <p:nvPr/>
        </p:nvSpPr>
        <p:spPr>
          <a:xfrm>
            <a:off x="2661047" y="51675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7" name="Shape 2807"/>
          <p:cNvSpPr/>
          <p:nvPr/>
        </p:nvSpPr>
        <p:spPr>
          <a:xfrm>
            <a:off x="5679281" y="431918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8" name="Shape 2808"/>
          <p:cNvSpPr/>
          <p:nvPr/>
        </p:nvSpPr>
        <p:spPr>
          <a:xfrm>
            <a:off x="2205633" y="40959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09" name="Shape 2809"/>
          <p:cNvSpPr/>
          <p:nvPr/>
        </p:nvSpPr>
        <p:spPr>
          <a:xfrm>
            <a:off x="4134445" y="37298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0" name="Shape 2810"/>
          <p:cNvSpPr/>
          <p:nvPr/>
        </p:nvSpPr>
        <p:spPr>
          <a:xfrm>
            <a:off x="6152554" y="37298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1" name="Shape 2811"/>
          <p:cNvSpPr/>
          <p:nvPr/>
        </p:nvSpPr>
        <p:spPr>
          <a:xfrm>
            <a:off x="1777008" y="512286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2" name="Shape 2812"/>
          <p:cNvSpPr/>
          <p:nvPr/>
        </p:nvSpPr>
        <p:spPr>
          <a:xfrm>
            <a:off x="3402211" y="48460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3" name="Shape 2813"/>
          <p:cNvSpPr/>
          <p:nvPr/>
        </p:nvSpPr>
        <p:spPr>
          <a:xfrm>
            <a:off x="5089922" y="567650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4" name="Shape 2814"/>
          <p:cNvSpPr/>
          <p:nvPr/>
        </p:nvSpPr>
        <p:spPr>
          <a:xfrm>
            <a:off x="7224117" y="398879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5" name="Shape 2815"/>
          <p:cNvSpPr/>
          <p:nvPr/>
        </p:nvSpPr>
        <p:spPr>
          <a:xfrm>
            <a:off x="4991695" y="48460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6" name="Shape 2816"/>
          <p:cNvSpPr/>
          <p:nvPr/>
        </p:nvSpPr>
        <p:spPr>
          <a:xfrm>
            <a:off x="3250406" y="588188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7" name="Shape 2817"/>
          <p:cNvSpPr/>
          <p:nvPr/>
        </p:nvSpPr>
        <p:spPr>
          <a:xfrm>
            <a:off x="6268640" y="50335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8" name="Shape 2818"/>
          <p:cNvSpPr/>
          <p:nvPr/>
        </p:nvSpPr>
        <p:spPr>
          <a:xfrm>
            <a:off x="1821656" y="29082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19" name="Shape 2819"/>
          <p:cNvSpPr/>
          <p:nvPr/>
        </p:nvSpPr>
        <p:spPr>
          <a:xfrm>
            <a:off x="4688086" y="309582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20" name="Shape 2820"/>
          <p:cNvSpPr/>
          <p:nvPr/>
        </p:nvSpPr>
        <p:spPr>
          <a:xfrm>
            <a:off x="5277445" y="38101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03308C3-AD86-4425-AFA1-4414366BB70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39F6A2-3826-40C0-A770-73F59029678C}"/>
              </a:ext>
            </a:extLst>
          </p:cNvPr>
          <p:cNvSpPr txBox="1"/>
          <p:nvPr/>
        </p:nvSpPr>
        <p:spPr>
          <a:xfrm>
            <a:off x="191757" y="1306266"/>
            <a:ext cx="865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Strategy</a:t>
            </a:r>
            <a:r>
              <a:rPr lang="en-US" sz="2400" dirty="0"/>
              <a:t>: Pick the set that maximizes # new elements covered</a:t>
            </a:r>
          </a:p>
        </p:txBody>
      </p:sp>
    </p:spTree>
    <p:extLst>
      <p:ext uri="{BB962C8B-B14F-4D97-AF65-F5344CB8AC3E}">
        <p14:creationId xmlns:p14="http://schemas.microsoft.com/office/powerpoint/2010/main" val="1012325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Shape 2823"/>
          <p:cNvSpPr/>
          <p:nvPr/>
        </p:nvSpPr>
        <p:spPr>
          <a:xfrm>
            <a:off x="3759876" y="2520718"/>
            <a:ext cx="2367041" cy="388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6" h="21111" extrusionOk="0">
                <a:moveTo>
                  <a:pt x="9466" y="21058"/>
                </a:moveTo>
                <a:cubicBezTo>
                  <a:pt x="9466" y="21058"/>
                  <a:pt x="5878" y="16528"/>
                  <a:pt x="4534" y="14351"/>
                </a:cubicBezTo>
                <a:cubicBezTo>
                  <a:pt x="3190" y="12175"/>
                  <a:pt x="-1316" y="9070"/>
                  <a:pt x="374" y="6925"/>
                </a:cubicBezTo>
                <a:cubicBezTo>
                  <a:pt x="2064" y="4781"/>
                  <a:pt x="7617" y="-100"/>
                  <a:pt x="13951" y="1"/>
                </a:cubicBezTo>
                <a:cubicBezTo>
                  <a:pt x="20284" y="103"/>
                  <a:pt x="18961" y="5768"/>
                  <a:pt x="17149" y="7666"/>
                </a:cubicBezTo>
                <a:cubicBezTo>
                  <a:pt x="15338" y="9564"/>
                  <a:pt x="11157" y="11559"/>
                  <a:pt x="14533" y="13777"/>
                </a:cubicBezTo>
                <a:cubicBezTo>
                  <a:pt x="17910" y="15995"/>
                  <a:pt x="19110" y="18169"/>
                  <a:pt x="16713" y="19835"/>
                </a:cubicBezTo>
                <a:cubicBezTo>
                  <a:pt x="14316" y="21500"/>
                  <a:pt x="9466" y="21058"/>
                  <a:pt x="9466" y="21058"/>
                </a:cubicBezTo>
                <a:close/>
              </a:path>
            </a:pathLst>
          </a:custGeom>
          <a:solidFill>
            <a:srgbClr val="96D35F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24" name="Shape 2824"/>
          <p:cNvSpPr/>
          <p:nvPr/>
        </p:nvSpPr>
        <p:spPr>
          <a:xfrm>
            <a:off x="2000250" y="2924140"/>
            <a:ext cx="3375590" cy="209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17052" extrusionOk="0">
                <a:moveTo>
                  <a:pt x="0" y="11901"/>
                </a:moveTo>
                <a:cubicBezTo>
                  <a:pt x="0" y="11901"/>
                  <a:pt x="1007" y="8912"/>
                  <a:pt x="4016" y="6888"/>
                </a:cubicBezTo>
                <a:cubicBezTo>
                  <a:pt x="7025" y="4864"/>
                  <a:pt x="10067" y="-898"/>
                  <a:pt x="13929" y="694"/>
                </a:cubicBezTo>
                <a:cubicBezTo>
                  <a:pt x="16564" y="1780"/>
                  <a:pt x="20963" y="-1677"/>
                  <a:pt x="21281" y="1121"/>
                </a:cubicBezTo>
                <a:cubicBezTo>
                  <a:pt x="21600" y="3919"/>
                  <a:pt x="7869" y="19923"/>
                  <a:pt x="5293" y="16600"/>
                </a:cubicBezTo>
                <a:cubicBezTo>
                  <a:pt x="2718" y="13277"/>
                  <a:pt x="0" y="11901"/>
                  <a:pt x="0" y="11901"/>
                </a:cubicBezTo>
                <a:close/>
              </a:path>
            </a:pathLst>
          </a:custGeom>
          <a:solidFill>
            <a:srgbClr val="38571A">
              <a:alpha val="30000"/>
            </a:srgbClr>
          </a:solidFill>
          <a:ln w="381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25" name="Shape 2825"/>
          <p:cNvSpPr/>
          <p:nvPr/>
        </p:nvSpPr>
        <p:spPr>
          <a:xfrm>
            <a:off x="994341" y="2628312"/>
            <a:ext cx="1922971" cy="222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61" h="17959" extrusionOk="0">
                <a:moveTo>
                  <a:pt x="23" y="9053"/>
                </a:moveTo>
                <a:cubicBezTo>
                  <a:pt x="23" y="9053"/>
                  <a:pt x="-554" y="5432"/>
                  <a:pt x="4052" y="3428"/>
                </a:cubicBezTo>
                <a:cubicBezTo>
                  <a:pt x="8658" y="1425"/>
                  <a:pt x="12787" y="-2143"/>
                  <a:pt x="16917" y="1722"/>
                </a:cubicBezTo>
                <a:cubicBezTo>
                  <a:pt x="21046" y="5588"/>
                  <a:pt x="16035" y="12179"/>
                  <a:pt x="16522" y="14949"/>
                </a:cubicBezTo>
                <a:cubicBezTo>
                  <a:pt x="17010" y="17719"/>
                  <a:pt x="12123" y="19457"/>
                  <a:pt x="8181" y="16167"/>
                </a:cubicBezTo>
                <a:cubicBezTo>
                  <a:pt x="4239" y="12878"/>
                  <a:pt x="23" y="9053"/>
                  <a:pt x="23" y="9053"/>
                </a:cubicBezTo>
                <a:close/>
              </a:path>
            </a:pathLst>
          </a:custGeom>
          <a:solidFill>
            <a:srgbClr val="0061FF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26" name="Shape 2826"/>
          <p:cNvSpPr/>
          <p:nvPr/>
        </p:nvSpPr>
        <p:spPr>
          <a:xfrm>
            <a:off x="934240" y="3855919"/>
            <a:ext cx="7700009" cy="2671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5" h="20189" extrusionOk="0">
                <a:moveTo>
                  <a:pt x="0" y="3496"/>
                </a:moveTo>
                <a:cubicBezTo>
                  <a:pt x="0" y="3496"/>
                  <a:pt x="1313" y="1846"/>
                  <a:pt x="1914" y="3802"/>
                </a:cubicBezTo>
                <a:cubicBezTo>
                  <a:pt x="2516" y="5757"/>
                  <a:pt x="3829" y="14597"/>
                  <a:pt x="5179" y="14966"/>
                </a:cubicBezTo>
                <a:cubicBezTo>
                  <a:pt x="6169" y="15236"/>
                  <a:pt x="11283" y="13171"/>
                  <a:pt x="11777" y="12096"/>
                </a:cubicBezTo>
                <a:cubicBezTo>
                  <a:pt x="12271" y="11021"/>
                  <a:pt x="13852" y="8921"/>
                  <a:pt x="14818" y="5928"/>
                </a:cubicBezTo>
                <a:cubicBezTo>
                  <a:pt x="15784" y="2935"/>
                  <a:pt x="15901" y="142"/>
                  <a:pt x="17631" y="1"/>
                </a:cubicBezTo>
                <a:cubicBezTo>
                  <a:pt x="19360" y="-140"/>
                  <a:pt x="21582" y="11086"/>
                  <a:pt x="20407" y="13806"/>
                </a:cubicBezTo>
                <a:cubicBezTo>
                  <a:pt x="19232" y="16525"/>
                  <a:pt x="8099" y="21460"/>
                  <a:pt x="6419" y="19886"/>
                </a:cubicBezTo>
                <a:cubicBezTo>
                  <a:pt x="4738" y="18311"/>
                  <a:pt x="1052" y="11961"/>
                  <a:pt x="517" y="10035"/>
                </a:cubicBezTo>
                <a:cubicBezTo>
                  <a:pt x="-18" y="8108"/>
                  <a:pt x="0" y="3496"/>
                  <a:pt x="0" y="3496"/>
                </a:cubicBezTo>
                <a:close/>
              </a:path>
            </a:pathLst>
          </a:custGeom>
          <a:solidFill>
            <a:srgbClr val="00C7FC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27" name="Shape 2827"/>
          <p:cNvSpPr/>
          <p:nvPr/>
        </p:nvSpPr>
        <p:spPr>
          <a:xfrm>
            <a:off x="3266556" y="3001475"/>
            <a:ext cx="4243174" cy="276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17971" extrusionOk="0">
                <a:moveTo>
                  <a:pt x="19765" y="15870"/>
                </a:moveTo>
                <a:cubicBezTo>
                  <a:pt x="15161" y="19487"/>
                  <a:pt x="5683" y="13821"/>
                  <a:pt x="3318" y="16977"/>
                </a:cubicBezTo>
                <a:cubicBezTo>
                  <a:pt x="953" y="20133"/>
                  <a:pt x="256" y="14843"/>
                  <a:pt x="20" y="13988"/>
                </a:cubicBezTo>
                <a:cubicBezTo>
                  <a:pt x="-216" y="13133"/>
                  <a:pt x="1714" y="9933"/>
                  <a:pt x="881" y="6423"/>
                </a:cubicBezTo>
                <a:cubicBezTo>
                  <a:pt x="49" y="2913"/>
                  <a:pt x="6407" y="3840"/>
                  <a:pt x="8952" y="4832"/>
                </a:cubicBezTo>
                <a:cubicBezTo>
                  <a:pt x="10769" y="5540"/>
                  <a:pt x="14754" y="2131"/>
                  <a:pt x="16304" y="1317"/>
                </a:cubicBezTo>
                <a:cubicBezTo>
                  <a:pt x="17743" y="561"/>
                  <a:pt x="21384" y="-1467"/>
                  <a:pt x="20270" y="1805"/>
                </a:cubicBezTo>
                <a:cubicBezTo>
                  <a:pt x="19156" y="5078"/>
                  <a:pt x="16049" y="7629"/>
                  <a:pt x="17564" y="10644"/>
                </a:cubicBezTo>
                <a:cubicBezTo>
                  <a:pt x="19079" y="13659"/>
                  <a:pt x="19765" y="15870"/>
                  <a:pt x="19765" y="15870"/>
                </a:cubicBezTo>
                <a:close/>
              </a:path>
            </a:pathLst>
          </a:custGeom>
          <a:solidFill>
            <a:srgbClr val="D357FE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28" name="Shape 2828"/>
          <p:cNvSpPr/>
          <p:nvPr/>
        </p:nvSpPr>
        <p:spPr>
          <a:xfrm>
            <a:off x="1433817" y="2619179"/>
            <a:ext cx="4899715" cy="33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19995" extrusionOk="0">
                <a:moveTo>
                  <a:pt x="789" y="14848"/>
                </a:moveTo>
                <a:cubicBezTo>
                  <a:pt x="1644" y="12527"/>
                  <a:pt x="1395" y="9595"/>
                  <a:pt x="3337" y="7414"/>
                </a:cubicBezTo>
                <a:cubicBezTo>
                  <a:pt x="5280" y="5233"/>
                  <a:pt x="7903" y="-482"/>
                  <a:pt x="10238" y="32"/>
                </a:cubicBezTo>
                <a:cubicBezTo>
                  <a:pt x="12573" y="547"/>
                  <a:pt x="20969" y="-391"/>
                  <a:pt x="20150" y="3393"/>
                </a:cubicBezTo>
                <a:cubicBezTo>
                  <a:pt x="19331" y="7176"/>
                  <a:pt x="16906" y="11390"/>
                  <a:pt x="13903" y="12471"/>
                </a:cubicBezTo>
                <a:cubicBezTo>
                  <a:pt x="10900" y="13552"/>
                  <a:pt x="13117" y="16052"/>
                  <a:pt x="8644" y="17895"/>
                </a:cubicBezTo>
                <a:cubicBezTo>
                  <a:pt x="4171" y="19737"/>
                  <a:pt x="1308" y="21118"/>
                  <a:pt x="338" y="18705"/>
                </a:cubicBezTo>
                <a:cubicBezTo>
                  <a:pt x="-631" y="16291"/>
                  <a:pt x="789" y="14848"/>
                  <a:pt x="789" y="14848"/>
                </a:cubicBezTo>
                <a:close/>
              </a:path>
            </a:pathLst>
          </a:custGeom>
          <a:solidFill>
            <a:srgbClr val="FFC677"/>
          </a:solidFill>
          <a:ln w="101600">
            <a:solidFill>
              <a:srgbClr val="E32400"/>
            </a:solidFill>
            <a:miter lim="400000"/>
          </a:ln>
        </p:spPr>
        <p:txBody>
          <a:bodyPr lIns="35719" tIns="35719" rIns="35719" bIns="35719" anchor="ctr"/>
          <a:lstStyle/>
          <a:p>
            <a:endParaRPr sz="1406"/>
          </a:p>
        </p:txBody>
      </p:sp>
      <p:sp>
        <p:nvSpPr>
          <p:cNvPr id="2830" name="Shape 2830"/>
          <p:cNvSpPr/>
          <p:nvPr/>
        </p:nvSpPr>
        <p:spPr>
          <a:xfrm>
            <a:off x="1616273" y="341348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1" name="Shape 2831"/>
          <p:cNvSpPr/>
          <p:nvPr/>
        </p:nvSpPr>
        <p:spPr>
          <a:xfrm>
            <a:off x="3545086" y="304736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2" name="Shape 2832"/>
          <p:cNvSpPr/>
          <p:nvPr/>
        </p:nvSpPr>
        <p:spPr>
          <a:xfrm>
            <a:off x="5563195" y="304736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3" name="Shape 2833"/>
          <p:cNvSpPr/>
          <p:nvPr/>
        </p:nvSpPr>
        <p:spPr>
          <a:xfrm>
            <a:off x="1187648" y="44403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4" name="Shape 2834"/>
          <p:cNvSpPr/>
          <p:nvPr/>
        </p:nvSpPr>
        <p:spPr>
          <a:xfrm>
            <a:off x="2812851" y="41635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5" name="Shape 2835"/>
          <p:cNvSpPr/>
          <p:nvPr/>
        </p:nvSpPr>
        <p:spPr>
          <a:xfrm>
            <a:off x="4500562" y="499403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6" name="Shape 2836"/>
          <p:cNvSpPr/>
          <p:nvPr/>
        </p:nvSpPr>
        <p:spPr>
          <a:xfrm>
            <a:off x="6634758" y="33063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7" name="Shape 2837"/>
          <p:cNvSpPr/>
          <p:nvPr/>
        </p:nvSpPr>
        <p:spPr>
          <a:xfrm>
            <a:off x="4402336" y="41635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8" name="Shape 2838"/>
          <p:cNvSpPr/>
          <p:nvPr/>
        </p:nvSpPr>
        <p:spPr>
          <a:xfrm>
            <a:off x="2661047" y="519941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39" name="Shape 2839"/>
          <p:cNvSpPr/>
          <p:nvPr/>
        </p:nvSpPr>
        <p:spPr>
          <a:xfrm>
            <a:off x="5679281" y="435109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0" name="Shape 2840"/>
          <p:cNvSpPr/>
          <p:nvPr/>
        </p:nvSpPr>
        <p:spPr>
          <a:xfrm>
            <a:off x="2205633" y="41278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1" name="Shape 2841"/>
          <p:cNvSpPr/>
          <p:nvPr/>
        </p:nvSpPr>
        <p:spPr>
          <a:xfrm>
            <a:off x="4134445" y="37617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2" name="Shape 2842"/>
          <p:cNvSpPr/>
          <p:nvPr/>
        </p:nvSpPr>
        <p:spPr>
          <a:xfrm>
            <a:off x="6152554" y="37617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3" name="Shape 2843"/>
          <p:cNvSpPr/>
          <p:nvPr/>
        </p:nvSpPr>
        <p:spPr>
          <a:xfrm>
            <a:off x="1777008" y="515477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4" name="Shape 2844"/>
          <p:cNvSpPr/>
          <p:nvPr/>
        </p:nvSpPr>
        <p:spPr>
          <a:xfrm>
            <a:off x="3402211" y="487795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5" name="Shape 2845"/>
          <p:cNvSpPr/>
          <p:nvPr/>
        </p:nvSpPr>
        <p:spPr>
          <a:xfrm>
            <a:off x="5089922" y="570841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6" name="Shape 2846"/>
          <p:cNvSpPr/>
          <p:nvPr/>
        </p:nvSpPr>
        <p:spPr>
          <a:xfrm>
            <a:off x="7224117" y="40207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7" name="Shape 2847"/>
          <p:cNvSpPr/>
          <p:nvPr/>
        </p:nvSpPr>
        <p:spPr>
          <a:xfrm>
            <a:off x="4991695" y="487795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8" name="Shape 2848"/>
          <p:cNvSpPr/>
          <p:nvPr/>
        </p:nvSpPr>
        <p:spPr>
          <a:xfrm>
            <a:off x="3250406" y="59137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49" name="Shape 2849"/>
          <p:cNvSpPr/>
          <p:nvPr/>
        </p:nvSpPr>
        <p:spPr>
          <a:xfrm>
            <a:off x="6268640" y="50654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50" name="Shape 2850"/>
          <p:cNvSpPr/>
          <p:nvPr/>
        </p:nvSpPr>
        <p:spPr>
          <a:xfrm>
            <a:off x="1821656" y="29402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51" name="Shape 2851"/>
          <p:cNvSpPr/>
          <p:nvPr/>
        </p:nvSpPr>
        <p:spPr>
          <a:xfrm>
            <a:off x="4688086" y="31277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52" name="Shape 2852"/>
          <p:cNvSpPr/>
          <p:nvPr/>
        </p:nvSpPr>
        <p:spPr>
          <a:xfrm>
            <a:off x="5277445" y="38421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2D1CBEAA-AF29-4B3A-B2E1-7E0A6EE4F0B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893ADD-06A0-4572-A3F5-7639F25E3AE8}"/>
              </a:ext>
            </a:extLst>
          </p:cNvPr>
          <p:cNvSpPr txBox="1"/>
          <p:nvPr/>
        </p:nvSpPr>
        <p:spPr>
          <a:xfrm>
            <a:off x="191757" y="1306266"/>
            <a:ext cx="865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Strategy</a:t>
            </a:r>
            <a:r>
              <a:rPr lang="en-US" sz="2400" dirty="0"/>
              <a:t>: Pick the set that maximizes # new elements covered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694FA-34E4-4353-8923-16F802B9F168}"/>
              </a:ext>
            </a:extLst>
          </p:cNvPr>
          <p:cNvSpPr txBox="1"/>
          <p:nvPr/>
        </p:nvSpPr>
        <p:spPr>
          <a:xfrm>
            <a:off x="2190357" y="1875667"/>
            <a:ext cx="4897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Thm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Greedy has ln n approximation ratio</a:t>
            </a:r>
          </a:p>
        </p:txBody>
      </p:sp>
    </p:spTree>
    <p:extLst>
      <p:ext uri="{BB962C8B-B14F-4D97-AF65-F5344CB8AC3E}">
        <p14:creationId xmlns:p14="http://schemas.microsoft.com/office/powerpoint/2010/main" val="2077377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Shape 2887"/>
          <p:cNvSpPr/>
          <p:nvPr/>
        </p:nvSpPr>
        <p:spPr>
          <a:xfrm>
            <a:off x="665356" y="4260567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88" name="Shape 2888"/>
          <p:cNvSpPr/>
          <p:nvPr/>
        </p:nvSpPr>
        <p:spPr>
          <a:xfrm>
            <a:off x="665356" y="1635239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89" name="Shape 2889"/>
          <p:cNvSpPr/>
          <p:nvPr/>
        </p:nvSpPr>
        <p:spPr>
          <a:xfrm>
            <a:off x="7362622" y="2724661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0" name="Shape 2890"/>
          <p:cNvSpPr/>
          <p:nvPr/>
        </p:nvSpPr>
        <p:spPr>
          <a:xfrm>
            <a:off x="6371427" y="2510348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1" name="Shape 2891"/>
          <p:cNvSpPr/>
          <p:nvPr/>
        </p:nvSpPr>
        <p:spPr>
          <a:xfrm>
            <a:off x="4835520" y="2019215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2" name="Shape 2892"/>
          <p:cNvSpPr/>
          <p:nvPr/>
        </p:nvSpPr>
        <p:spPr>
          <a:xfrm>
            <a:off x="3478208" y="1920989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3" name="Shape 2893"/>
          <p:cNvSpPr/>
          <p:nvPr/>
        </p:nvSpPr>
        <p:spPr>
          <a:xfrm>
            <a:off x="906458" y="1920989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5" name="Shape 2895"/>
          <p:cNvSpPr/>
          <p:nvPr/>
        </p:nvSpPr>
        <p:spPr>
          <a:xfrm>
            <a:off x="7514426" y="30193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6" name="Shape 2896"/>
          <p:cNvSpPr/>
          <p:nvPr/>
        </p:nvSpPr>
        <p:spPr>
          <a:xfrm>
            <a:off x="7514426" y="48588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7" name="Shape 2897"/>
          <p:cNvSpPr/>
          <p:nvPr/>
        </p:nvSpPr>
        <p:spPr>
          <a:xfrm>
            <a:off x="6514301" y="269787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8" name="Shape 2898"/>
          <p:cNvSpPr/>
          <p:nvPr/>
        </p:nvSpPr>
        <p:spPr>
          <a:xfrm>
            <a:off x="6514301" y="31532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899" name="Shape 2899"/>
          <p:cNvSpPr/>
          <p:nvPr/>
        </p:nvSpPr>
        <p:spPr>
          <a:xfrm>
            <a:off x="6594669" y="46713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0" name="Shape 2900"/>
          <p:cNvSpPr/>
          <p:nvPr/>
        </p:nvSpPr>
        <p:spPr>
          <a:xfrm>
            <a:off x="6594669" y="51267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1" name="Shape 2901"/>
          <p:cNvSpPr/>
          <p:nvPr/>
        </p:nvSpPr>
        <p:spPr>
          <a:xfrm>
            <a:off x="5121270" y="46356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2" name="Shape 2902"/>
          <p:cNvSpPr/>
          <p:nvPr/>
        </p:nvSpPr>
        <p:spPr>
          <a:xfrm>
            <a:off x="5121270" y="50910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3" name="Shape 2903"/>
          <p:cNvSpPr/>
          <p:nvPr/>
        </p:nvSpPr>
        <p:spPr>
          <a:xfrm>
            <a:off x="5549895" y="46356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4" name="Shape 2904"/>
          <p:cNvSpPr/>
          <p:nvPr/>
        </p:nvSpPr>
        <p:spPr>
          <a:xfrm>
            <a:off x="5549895" y="50910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5" name="Shape 2905"/>
          <p:cNvSpPr/>
          <p:nvPr/>
        </p:nvSpPr>
        <p:spPr>
          <a:xfrm>
            <a:off x="5085551" y="26800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6" name="Shape 2906"/>
          <p:cNvSpPr/>
          <p:nvPr/>
        </p:nvSpPr>
        <p:spPr>
          <a:xfrm>
            <a:off x="5085551" y="31354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7" name="Shape 2907"/>
          <p:cNvSpPr/>
          <p:nvPr/>
        </p:nvSpPr>
        <p:spPr>
          <a:xfrm>
            <a:off x="5514176" y="26800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8" name="Shape 2908"/>
          <p:cNvSpPr/>
          <p:nvPr/>
        </p:nvSpPr>
        <p:spPr>
          <a:xfrm>
            <a:off x="5514176" y="31354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09" name="Shape 2909"/>
          <p:cNvSpPr/>
          <p:nvPr/>
        </p:nvSpPr>
        <p:spPr>
          <a:xfrm>
            <a:off x="3656801" y="29300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0" name="Shape 2910"/>
          <p:cNvSpPr/>
          <p:nvPr/>
        </p:nvSpPr>
        <p:spPr>
          <a:xfrm>
            <a:off x="3656801" y="33854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1" name="Shape 2911"/>
          <p:cNvSpPr/>
          <p:nvPr/>
        </p:nvSpPr>
        <p:spPr>
          <a:xfrm>
            <a:off x="4085426" y="29300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2" name="Shape 2912"/>
          <p:cNvSpPr/>
          <p:nvPr/>
        </p:nvSpPr>
        <p:spPr>
          <a:xfrm>
            <a:off x="4085426" y="33854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3" name="Shape 2913"/>
          <p:cNvSpPr/>
          <p:nvPr/>
        </p:nvSpPr>
        <p:spPr>
          <a:xfrm>
            <a:off x="3656801" y="20192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4" name="Shape 2914"/>
          <p:cNvSpPr/>
          <p:nvPr/>
        </p:nvSpPr>
        <p:spPr>
          <a:xfrm>
            <a:off x="3656801" y="24746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5" name="Shape 2915"/>
          <p:cNvSpPr/>
          <p:nvPr/>
        </p:nvSpPr>
        <p:spPr>
          <a:xfrm>
            <a:off x="4085426" y="20192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6" name="Shape 2916"/>
          <p:cNvSpPr/>
          <p:nvPr/>
        </p:nvSpPr>
        <p:spPr>
          <a:xfrm>
            <a:off x="4085426" y="24746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7" name="Shape 2917"/>
          <p:cNvSpPr/>
          <p:nvPr/>
        </p:nvSpPr>
        <p:spPr>
          <a:xfrm>
            <a:off x="3647872" y="42962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8" name="Shape 2918"/>
          <p:cNvSpPr/>
          <p:nvPr/>
        </p:nvSpPr>
        <p:spPr>
          <a:xfrm>
            <a:off x="3647872" y="475169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19" name="Shape 2919"/>
          <p:cNvSpPr/>
          <p:nvPr/>
        </p:nvSpPr>
        <p:spPr>
          <a:xfrm>
            <a:off x="4076497" y="42962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0" name="Shape 2920"/>
          <p:cNvSpPr/>
          <p:nvPr/>
        </p:nvSpPr>
        <p:spPr>
          <a:xfrm>
            <a:off x="4076497" y="475169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1" name="Shape 2921"/>
          <p:cNvSpPr/>
          <p:nvPr/>
        </p:nvSpPr>
        <p:spPr>
          <a:xfrm>
            <a:off x="3647872" y="52071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2" name="Shape 2922"/>
          <p:cNvSpPr/>
          <p:nvPr/>
        </p:nvSpPr>
        <p:spPr>
          <a:xfrm>
            <a:off x="3647872" y="56625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3" name="Shape 2923"/>
          <p:cNvSpPr/>
          <p:nvPr/>
        </p:nvSpPr>
        <p:spPr>
          <a:xfrm>
            <a:off x="4076497" y="52071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4" name="Shape 2924"/>
          <p:cNvSpPr/>
          <p:nvPr/>
        </p:nvSpPr>
        <p:spPr>
          <a:xfrm>
            <a:off x="4076497" y="56625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5" name="Shape 2925"/>
          <p:cNvSpPr/>
          <p:nvPr/>
        </p:nvSpPr>
        <p:spPr>
          <a:xfrm>
            <a:off x="1969090" y="434093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6" name="Shape 2926"/>
          <p:cNvSpPr/>
          <p:nvPr/>
        </p:nvSpPr>
        <p:spPr>
          <a:xfrm>
            <a:off x="1969090" y="479634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7" name="Shape 2927"/>
          <p:cNvSpPr/>
          <p:nvPr/>
        </p:nvSpPr>
        <p:spPr>
          <a:xfrm>
            <a:off x="2397715" y="434093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8" name="Shape 2928"/>
          <p:cNvSpPr/>
          <p:nvPr/>
        </p:nvSpPr>
        <p:spPr>
          <a:xfrm>
            <a:off x="2397715" y="479634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29" name="Shape 2929"/>
          <p:cNvSpPr/>
          <p:nvPr/>
        </p:nvSpPr>
        <p:spPr>
          <a:xfrm>
            <a:off x="1969090" y="525176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0" name="Shape 2930"/>
          <p:cNvSpPr/>
          <p:nvPr/>
        </p:nvSpPr>
        <p:spPr>
          <a:xfrm>
            <a:off x="1969090" y="57071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1" name="Shape 2931"/>
          <p:cNvSpPr/>
          <p:nvPr/>
        </p:nvSpPr>
        <p:spPr>
          <a:xfrm>
            <a:off x="2397715" y="525176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2" name="Shape 2932"/>
          <p:cNvSpPr/>
          <p:nvPr/>
        </p:nvSpPr>
        <p:spPr>
          <a:xfrm>
            <a:off x="2397715" y="57071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3" name="Shape 2933"/>
          <p:cNvSpPr/>
          <p:nvPr/>
        </p:nvSpPr>
        <p:spPr>
          <a:xfrm>
            <a:off x="1049333" y="43230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4" name="Shape 2934"/>
          <p:cNvSpPr/>
          <p:nvPr/>
        </p:nvSpPr>
        <p:spPr>
          <a:xfrm>
            <a:off x="1049333" y="47784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5" name="Shape 2935"/>
          <p:cNvSpPr/>
          <p:nvPr/>
        </p:nvSpPr>
        <p:spPr>
          <a:xfrm>
            <a:off x="1477958" y="43230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6" name="Shape 2936"/>
          <p:cNvSpPr/>
          <p:nvPr/>
        </p:nvSpPr>
        <p:spPr>
          <a:xfrm>
            <a:off x="1477958" y="47784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7" name="Shape 2937"/>
          <p:cNvSpPr/>
          <p:nvPr/>
        </p:nvSpPr>
        <p:spPr>
          <a:xfrm>
            <a:off x="1049333" y="523390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8" name="Shape 2938"/>
          <p:cNvSpPr/>
          <p:nvPr/>
        </p:nvSpPr>
        <p:spPr>
          <a:xfrm>
            <a:off x="1049333" y="56893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39" name="Shape 2939"/>
          <p:cNvSpPr/>
          <p:nvPr/>
        </p:nvSpPr>
        <p:spPr>
          <a:xfrm>
            <a:off x="1477958" y="523390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0" name="Shape 2940"/>
          <p:cNvSpPr/>
          <p:nvPr/>
        </p:nvSpPr>
        <p:spPr>
          <a:xfrm>
            <a:off x="1477958" y="56893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1" name="Shape 2941"/>
          <p:cNvSpPr/>
          <p:nvPr/>
        </p:nvSpPr>
        <p:spPr>
          <a:xfrm>
            <a:off x="1986950" y="20727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2" name="Shape 2942"/>
          <p:cNvSpPr/>
          <p:nvPr/>
        </p:nvSpPr>
        <p:spPr>
          <a:xfrm>
            <a:off x="1986950" y="25282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3" name="Shape 2943"/>
          <p:cNvSpPr/>
          <p:nvPr/>
        </p:nvSpPr>
        <p:spPr>
          <a:xfrm>
            <a:off x="2415575" y="20727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4" name="Shape 2944"/>
          <p:cNvSpPr/>
          <p:nvPr/>
        </p:nvSpPr>
        <p:spPr>
          <a:xfrm>
            <a:off x="2415575" y="25282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5" name="Shape 2945"/>
          <p:cNvSpPr/>
          <p:nvPr/>
        </p:nvSpPr>
        <p:spPr>
          <a:xfrm>
            <a:off x="1986950" y="298362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6" name="Shape 2946"/>
          <p:cNvSpPr/>
          <p:nvPr/>
        </p:nvSpPr>
        <p:spPr>
          <a:xfrm>
            <a:off x="1986950" y="343903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7" name="Shape 2947"/>
          <p:cNvSpPr/>
          <p:nvPr/>
        </p:nvSpPr>
        <p:spPr>
          <a:xfrm>
            <a:off x="2415575" y="298362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8" name="Shape 2948"/>
          <p:cNvSpPr/>
          <p:nvPr/>
        </p:nvSpPr>
        <p:spPr>
          <a:xfrm>
            <a:off x="2415575" y="343903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49" name="Shape 2949"/>
          <p:cNvSpPr/>
          <p:nvPr/>
        </p:nvSpPr>
        <p:spPr>
          <a:xfrm>
            <a:off x="1129700" y="206386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0" name="Shape 2950"/>
          <p:cNvSpPr/>
          <p:nvPr/>
        </p:nvSpPr>
        <p:spPr>
          <a:xfrm>
            <a:off x="1129700" y="251927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1" name="Shape 2951"/>
          <p:cNvSpPr/>
          <p:nvPr/>
        </p:nvSpPr>
        <p:spPr>
          <a:xfrm>
            <a:off x="1558325" y="206386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2" name="Shape 2952"/>
          <p:cNvSpPr/>
          <p:nvPr/>
        </p:nvSpPr>
        <p:spPr>
          <a:xfrm>
            <a:off x="1558325" y="251927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3" name="Shape 2953"/>
          <p:cNvSpPr/>
          <p:nvPr/>
        </p:nvSpPr>
        <p:spPr>
          <a:xfrm>
            <a:off x="1129700" y="29746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4" name="Shape 2954"/>
          <p:cNvSpPr/>
          <p:nvPr/>
        </p:nvSpPr>
        <p:spPr>
          <a:xfrm>
            <a:off x="1129700" y="34301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5" name="Shape 2955"/>
          <p:cNvSpPr/>
          <p:nvPr/>
        </p:nvSpPr>
        <p:spPr>
          <a:xfrm>
            <a:off x="1558325" y="29746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6" name="Shape 2956"/>
          <p:cNvSpPr/>
          <p:nvPr/>
        </p:nvSpPr>
        <p:spPr>
          <a:xfrm>
            <a:off x="1558325" y="34301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D3BAE09-1EBF-42AD-9427-22C64E52365F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18080" y="915120"/>
              <a:ext cx="7051320" cy="225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680" y="901440"/>
                <a:ext cx="7077600" cy="22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949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Shape 2958"/>
          <p:cNvSpPr/>
          <p:nvPr/>
        </p:nvSpPr>
        <p:spPr>
          <a:xfrm>
            <a:off x="676000" y="4319050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59" name="Shape 2959"/>
          <p:cNvSpPr/>
          <p:nvPr/>
        </p:nvSpPr>
        <p:spPr>
          <a:xfrm>
            <a:off x="676000" y="1693722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0" name="Shape 2960"/>
          <p:cNvSpPr/>
          <p:nvPr/>
        </p:nvSpPr>
        <p:spPr>
          <a:xfrm>
            <a:off x="7373266" y="2783144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1" name="Shape 2961"/>
          <p:cNvSpPr/>
          <p:nvPr/>
        </p:nvSpPr>
        <p:spPr>
          <a:xfrm>
            <a:off x="6382071" y="2568831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2" name="Shape 2962"/>
          <p:cNvSpPr/>
          <p:nvPr/>
        </p:nvSpPr>
        <p:spPr>
          <a:xfrm>
            <a:off x="4846164" y="2077698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3" name="Shape 2963"/>
          <p:cNvSpPr/>
          <p:nvPr/>
        </p:nvSpPr>
        <p:spPr>
          <a:xfrm>
            <a:off x="3488852" y="1979472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4" name="Shape 2964"/>
          <p:cNvSpPr/>
          <p:nvPr/>
        </p:nvSpPr>
        <p:spPr>
          <a:xfrm>
            <a:off x="917102" y="1979472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/>
          </a:solidFill>
          <a:ln w="1143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6" name="Shape 2966"/>
          <p:cNvSpPr/>
          <p:nvPr/>
        </p:nvSpPr>
        <p:spPr>
          <a:xfrm>
            <a:off x="7525070" y="30778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7" name="Shape 2967"/>
          <p:cNvSpPr/>
          <p:nvPr/>
        </p:nvSpPr>
        <p:spPr>
          <a:xfrm>
            <a:off x="7525070" y="49173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8" name="Shape 2968"/>
          <p:cNvSpPr/>
          <p:nvPr/>
        </p:nvSpPr>
        <p:spPr>
          <a:xfrm>
            <a:off x="6524945" y="27563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69" name="Shape 2969"/>
          <p:cNvSpPr/>
          <p:nvPr/>
        </p:nvSpPr>
        <p:spPr>
          <a:xfrm>
            <a:off x="6524945" y="32117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0" name="Shape 2970"/>
          <p:cNvSpPr/>
          <p:nvPr/>
        </p:nvSpPr>
        <p:spPr>
          <a:xfrm>
            <a:off x="6605313" y="47298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1" name="Shape 2971"/>
          <p:cNvSpPr/>
          <p:nvPr/>
        </p:nvSpPr>
        <p:spPr>
          <a:xfrm>
            <a:off x="6605313" y="51852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2" name="Shape 2972"/>
          <p:cNvSpPr/>
          <p:nvPr/>
        </p:nvSpPr>
        <p:spPr>
          <a:xfrm>
            <a:off x="5131914" y="46940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3" name="Shape 2973"/>
          <p:cNvSpPr/>
          <p:nvPr/>
        </p:nvSpPr>
        <p:spPr>
          <a:xfrm>
            <a:off x="5131914" y="514951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4" name="Shape 2974"/>
          <p:cNvSpPr/>
          <p:nvPr/>
        </p:nvSpPr>
        <p:spPr>
          <a:xfrm>
            <a:off x="5560539" y="46940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5" name="Shape 2975"/>
          <p:cNvSpPr/>
          <p:nvPr/>
        </p:nvSpPr>
        <p:spPr>
          <a:xfrm>
            <a:off x="5560539" y="514951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6" name="Shape 2976"/>
          <p:cNvSpPr/>
          <p:nvPr/>
        </p:nvSpPr>
        <p:spPr>
          <a:xfrm>
            <a:off x="5096195" y="27384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7" name="Shape 2977"/>
          <p:cNvSpPr/>
          <p:nvPr/>
        </p:nvSpPr>
        <p:spPr>
          <a:xfrm>
            <a:off x="5096195" y="31939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8" name="Shape 2978"/>
          <p:cNvSpPr/>
          <p:nvPr/>
        </p:nvSpPr>
        <p:spPr>
          <a:xfrm>
            <a:off x="5524820" y="27384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79" name="Shape 2979"/>
          <p:cNvSpPr/>
          <p:nvPr/>
        </p:nvSpPr>
        <p:spPr>
          <a:xfrm>
            <a:off x="5524820" y="31939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0" name="Shape 2980"/>
          <p:cNvSpPr/>
          <p:nvPr/>
        </p:nvSpPr>
        <p:spPr>
          <a:xfrm>
            <a:off x="3667445" y="29885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1" name="Shape 2981"/>
          <p:cNvSpPr/>
          <p:nvPr/>
        </p:nvSpPr>
        <p:spPr>
          <a:xfrm>
            <a:off x="3667445" y="34439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2" name="Shape 2982"/>
          <p:cNvSpPr/>
          <p:nvPr/>
        </p:nvSpPr>
        <p:spPr>
          <a:xfrm>
            <a:off x="4096070" y="29885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3" name="Shape 2983"/>
          <p:cNvSpPr/>
          <p:nvPr/>
        </p:nvSpPr>
        <p:spPr>
          <a:xfrm>
            <a:off x="4096070" y="34439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4" name="Shape 2984"/>
          <p:cNvSpPr/>
          <p:nvPr/>
        </p:nvSpPr>
        <p:spPr>
          <a:xfrm>
            <a:off x="3667445" y="207769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5" name="Shape 2985"/>
          <p:cNvSpPr/>
          <p:nvPr/>
        </p:nvSpPr>
        <p:spPr>
          <a:xfrm>
            <a:off x="3667445" y="25331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6" name="Shape 2986"/>
          <p:cNvSpPr/>
          <p:nvPr/>
        </p:nvSpPr>
        <p:spPr>
          <a:xfrm>
            <a:off x="4096070" y="207769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7" name="Shape 2987"/>
          <p:cNvSpPr/>
          <p:nvPr/>
        </p:nvSpPr>
        <p:spPr>
          <a:xfrm>
            <a:off x="4096070" y="25331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8" name="Shape 2988"/>
          <p:cNvSpPr/>
          <p:nvPr/>
        </p:nvSpPr>
        <p:spPr>
          <a:xfrm>
            <a:off x="3658516" y="43547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89" name="Shape 2989"/>
          <p:cNvSpPr/>
          <p:nvPr/>
        </p:nvSpPr>
        <p:spPr>
          <a:xfrm>
            <a:off x="3658516" y="481018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0" name="Shape 2990"/>
          <p:cNvSpPr/>
          <p:nvPr/>
        </p:nvSpPr>
        <p:spPr>
          <a:xfrm>
            <a:off x="4087141" y="43547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1" name="Shape 2991"/>
          <p:cNvSpPr/>
          <p:nvPr/>
        </p:nvSpPr>
        <p:spPr>
          <a:xfrm>
            <a:off x="4087141" y="481018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2" name="Shape 2992"/>
          <p:cNvSpPr/>
          <p:nvPr/>
        </p:nvSpPr>
        <p:spPr>
          <a:xfrm>
            <a:off x="3658516" y="52655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3" name="Shape 2993"/>
          <p:cNvSpPr/>
          <p:nvPr/>
        </p:nvSpPr>
        <p:spPr>
          <a:xfrm>
            <a:off x="3658516" y="572101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4" name="Shape 2994"/>
          <p:cNvSpPr/>
          <p:nvPr/>
        </p:nvSpPr>
        <p:spPr>
          <a:xfrm>
            <a:off x="4087141" y="52655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5" name="Shape 2995"/>
          <p:cNvSpPr/>
          <p:nvPr/>
        </p:nvSpPr>
        <p:spPr>
          <a:xfrm>
            <a:off x="4087141" y="572101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6" name="Shape 2996"/>
          <p:cNvSpPr/>
          <p:nvPr/>
        </p:nvSpPr>
        <p:spPr>
          <a:xfrm>
            <a:off x="1979734" y="43994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7" name="Shape 2997"/>
          <p:cNvSpPr/>
          <p:nvPr/>
        </p:nvSpPr>
        <p:spPr>
          <a:xfrm>
            <a:off x="1979734" y="48548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8" name="Shape 2998"/>
          <p:cNvSpPr/>
          <p:nvPr/>
        </p:nvSpPr>
        <p:spPr>
          <a:xfrm>
            <a:off x="2408359" y="43994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999" name="Shape 2999"/>
          <p:cNvSpPr/>
          <p:nvPr/>
        </p:nvSpPr>
        <p:spPr>
          <a:xfrm>
            <a:off x="2408359" y="48548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0" name="Shape 3000"/>
          <p:cNvSpPr/>
          <p:nvPr/>
        </p:nvSpPr>
        <p:spPr>
          <a:xfrm>
            <a:off x="1979734" y="53102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1" name="Shape 3001"/>
          <p:cNvSpPr/>
          <p:nvPr/>
        </p:nvSpPr>
        <p:spPr>
          <a:xfrm>
            <a:off x="1979734" y="57656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2" name="Shape 3002"/>
          <p:cNvSpPr/>
          <p:nvPr/>
        </p:nvSpPr>
        <p:spPr>
          <a:xfrm>
            <a:off x="2408359" y="53102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3" name="Shape 3003"/>
          <p:cNvSpPr/>
          <p:nvPr/>
        </p:nvSpPr>
        <p:spPr>
          <a:xfrm>
            <a:off x="2408359" y="57656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4" name="Shape 3004"/>
          <p:cNvSpPr/>
          <p:nvPr/>
        </p:nvSpPr>
        <p:spPr>
          <a:xfrm>
            <a:off x="1059977" y="43815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5" name="Shape 3005"/>
          <p:cNvSpPr/>
          <p:nvPr/>
        </p:nvSpPr>
        <p:spPr>
          <a:xfrm>
            <a:off x="1059977" y="48369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6" name="Shape 3006"/>
          <p:cNvSpPr/>
          <p:nvPr/>
        </p:nvSpPr>
        <p:spPr>
          <a:xfrm>
            <a:off x="1488602" y="43815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7" name="Shape 3007"/>
          <p:cNvSpPr/>
          <p:nvPr/>
        </p:nvSpPr>
        <p:spPr>
          <a:xfrm>
            <a:off x="1488602" y="48369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8" name="Shape 3008"/>
          <p:cNvSpPr/>
          <p:nvPr/>
        </p:nvSpPr>
        <p:spPr>
          <a:xfrm>
            <a:off x="1059977" y="529238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09" name="Shape 3009"/>
          <p:cNvSpPr/>
          <p:nvPr/>
        </p:nvSpPr>
        <p:spPr>
          <a:xfrm>
            <a:off x="1059977" y="57478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0" name="Shape 3010"/>
          <p:cNvSpPr/>
          <p:nvPr/>
        </p:nvSpPr>
        <p:spPr>
          <a:xfrm>
            <a:off x="1488602" y="529238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1" name="Shape 3011"/>
          <p:cNvSpPr/>
          <p:nvPr/>
        </p:nvSpPr>
        <p:spPr>
          <a:xfrm>
            <a:off x="1488602" y="57478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2" name="Shape 3012"/>
          <p:cNvSpPr/>
          <p:nvPr/>
        </p:nvSpPr>
        <p:spPr>
          <a:xfrm>
            <a:off x="1997594" y="21312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3" name="Shape 3013"/>
          <p:cNvSpPr/>
          <p:nvPr/>
        </p:nvSpPr>
        <p:spPr>
          <a:xfrm>
            <a:off x="1997594" y="258669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4" name="Shape 3014"/>
          <p:cNvSpPr/>
          <p:nvPr/>
        </p:nvSpPr>
        <p:spPr>
          <a:xfrm>
            <a:off x="2426219" y="213127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5" name="Shape 3015"/>
          <p:cNvSpPr/>
          <p:nvPr/>
        </p:nvSpPr>
        <p:spPr>
          <a:xfrm>
            <a:off x="2426219" y="258669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6" name="Shape 3016"/>
          <p:cNvSpPr/>
          <p:nvPr/>
        </p:nvSpPr>
        <p:spPr>
          <a:xfrm>
            <a:off x="1997594" y="30421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7" name="Shape 3017"/>
          <p:cNvSpPr/>
          <p:nvPr/>
        </p:nvSpPr>
        <p:spPr>
          <a:xfrm>
            <a:off x="1997594" y="349751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8" name="Shape 3018"/>
          <p:cNvSpPr/>
          <p:nvPr/>
        </p:nvSpPr>
        <p:spPr>
          <a:xfrm>
            <a:off x="2426219" y="30421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19" name="Shape 3019"/>
          <p:cNvSpPr/>
          <p:nvPr/>
        </p:nvSpPr>
        <p:spPr>
          <a:xfrm>
            <a:off x="2426219" y="349751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0" name="Shape 3020"/>
          <p:cNvSpPr/>
          <p:nvPr/>
        </p:nvSpPr>
        <p:spPr>
          <a:xfrm>
            <a:off x="1140344" y="212234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1" name="Shape 3021"/>
          <p:cNvSpPr/>
          <p:nvPr/>
        </p:nvSpPr>
        <p:spPr>
          <a:xfrm>
            <a:off x="1140344" y="257776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2" name="Shape 3022"/>
          <p:cNvSpPr/>
          <p:nvPr/>
        </p:nvSpPr>
        <p:spPr>
          <a:xfrm>
            <a:off x="1568969" y="212234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3" name="Shape 3023"/>
          <p:cNvSpPr/>
          <p:nvPr/>
        </p:nvSpPr>
        <p:spPr>
          <a:xfrm>
            <a:off x="1568969" y="257776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4" name="Shape 3024"/>
          <p:cNvSpPr/>
          <p:nvPr/>
        </p:nvSpPr>
        <p:spPr>
          <a:xfrm>
            <a:off x="1140344" y="30331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5" name="Shape 3025"/>
          <p:cNvSpPr/>
          <p:nvPr/>
        </p:nvSpPr>
        <p:spPr>
          <a:xfrm>
            <a:off x="1140344" y="34885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6" name="Shape 3026"/>
          <p:cNvSpPr/>
          <p:nvPr/>
        </p:nvSpPr>
        <p:spPr>
          <a:xfrm>
            <a:off x="1568969" y="30331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27" name="Shape 3027"/>
          <p:cNvSpPr/>
          <p:nvPr/>
        </p:nvSpPr>
        <p:spPr>
          <a:xfrm>
            <a:off x="1568969" y="34885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B471AF81-0D27-43C8-B58A-80A2E5D1EA1D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</p:spTree>
    <p:extLst>
      <p:ext uri="{BB962C8B-B14F-4D97-AF65-F5344CB8AC3E}">
        <p14:creationId xmlns:p14="http://schemas.microsoft.com/office/powerpoint/2010/main" val="2100268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Shape 3029"/>
          <p:cNvSpPr/>
          <p:nvPr/>
        </p:nvSpPr>
        <p:spPr>
          <a:xfrm>
            <a:off x="674191" y="4335347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0" name="Shape 3030"/>
          <p:cNvSpPr/>
          <p:nvPr/>
        </p:nvSpPr>
        <p:spPr>
          <a:xfrm>
            <a:off x="674191" y="1710019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1" name="Shape 3031"/>
          <p:cNvSpPr/>
          <p:nvPr/>
        </p:nvSpPr>
        <p:spPr>
          <a:xfrm>
            <a:off x="7371457" y="2799441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2" name="Shape 3032"/>
          <p:cNvSpPr/>
          <p:nvPr/>
        </p:nvSpPr>
        <p:spPr>
          <a:xfrm>
            <a:off x="6380262" y="2585128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3" name="Shape 3033"/>
          <p:cNvSpPr/>
          <p:nvPr/>
        </p:nvSpPr>
        <p:spPr>
          <a:xfrm>
            <a:off x="4844355" y="2093995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4" name="Shape 3034"/>
          <p:cNvSpPr/>
          <p:nvPr/>
        </p:nvSpPr>
        <p:spPr>
          <a:xfrm>
            <a:off x="3487043" y="1995769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5" name="Shape 3035"/>
          <p:cNvSpPr/>
          <p:nvPr/>
        </p:nvSpPr>
        <p:spPr>
          <a:xfrm>
            <a:off x="915293" y="1995769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/>
          </a:solidFill>
          <a:ln w="1143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7" name="Shape 3037"/>
          <p:cNvSpPr/>
          <p:nvPr/>
        </p:nvSpPr>
        <p:spPr>
          <a:xfrm>
            <a:off x="7523261" y="30941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8" name="Shape 3038"/>
          <p:cNvSpPr/>
          <p:nvPr/>
        </p:nvSpPr>
        <p:spPr>
          <a:xfrm>
            <a:off x="7523261" y="493363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39" name="Shape 3039"/>
          <p:cNvSpPr/>
          <p:nvPr/>
        </p:nvSpPr>
        <p:spPr>
          <a:xfrm>
            <a:off x="6523136" y="27726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0" name="Shape 3040"/>
          <p:cNvSpPr/>
          <p:nvPr/>
        </p:nvSpPr>
        <p:spPr>
          <a:xfrm>
            <a:off x="6523136" y="32280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1" name="Shape 3041"/>
          <p:cNvSpPr/>
          <p:nvPr/>
        </p:nvSpPr>
        <p:spPr>
          <a:xfrm>
            <a:off x="6603504" y="474611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2" name="Shape 3042"/>
          <p:cNvSpPr/>
          <p:nvPr/>
        </p:nvSpPr>
        <p:spPr>
          <a:xfrm>
            <a:off x="6603504" y="52015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3" name="Shape 3043"/>
          <p:cNvSpPr/>
          <p:nvPr/>
        </p:nvSpPr>
        <p:spPr>
          <a:xfrm>
            <a:off x="5130105" y="47103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4" name="Shape 3044"/>
          <p:cNvSpPr/>
          <p:nvPr/>
        </p:nvSpPr>
        <p:spPr>
          <a:xfrm>
            <a:off x="5130105" y="51658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5" name="Shape 3045"/>
          <p:cNvSpPr/>
          <p:nvPr/>
        </p:nvSpPr>
        <p:spPr>
          <a:xfrm>
            <a:off x="5558730" y="47103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6" name="Shape 3046"/>
          <p:cNvSpPr/>
          <p:nvPr/>
        </p:nvSpPr>
        <p:spPr>
          <a:xfrm>
            <a:off x="5558730" y="51658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7" name="Shape 3047"/>
          <p:cNvSpPr/>
          <p:nvPr/>
        </p:nvSpPr>
        <p:spPr>
          <a:xfrm>
            <a:off x="5094386" y="27547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8" name="Shape 3048"/>
          <p:cNvSpPr/>
          <p:nvPr/>
        </p:nvSpPr>
        <p:spPr>
          <a:xfrm>
            <a:off x="5094386" y="32102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49" name="Shape 3049"/>
          <p:cNvSpPr/>
          <p:nvPr/>
        </p:nvSpPr>
        <p:spPr>
          <a:xfrm>
            <a:off x="5523011" y="275479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0" name="Shape 3050"/>
          <p:cNvSpPr/>
          <p:nvPr/>
        </p:nvSpPr>
        <p:spPr>
          <a:xfrm>
            <a:off x="5523011" y="32102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1" name="Shape 3051"/>
          <p:cNvSpPr/>
          <p:nvPr/>
        </p:nvSpPr>
        <p:spPr>
          <a:xfrm>
            <a:off x="3665636" y="30048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2" name="Shape 3052"/>
          <p:cNvSpPr/>
          <p:nvPr/>
        </p:nvSpPr>
        <p:spPr>
          <a:xfrm>
            <a:off x="3665636" y="34602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3" name="Shape 3053"/>
          <p:cNvSpPr/>
          <p:nvPr/>
        </p:nvSpPr>
        <p:spPr>
          <a:xfrm>
            <a:off x="4094261" y="30048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4" name="Shape 3054"/>
          <p:cNvSpPr/>
          <p:nvPr/>
        </p:nvSpPr>
        <p:spPr>
          <a:xfrm>
            <a:off x="4094261" y="34602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5" name="Shape 3055"/>
          <p:cNvSpPr/>
          <p:nvPr/>
        </p:nvSpPr>
        <p:spPr>
          <a:xfrm>
            <a:off x="3665636" y="20939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6" name="Shape 3056"/>
          <p:cNvSpPr/>
          <p:nvPr/>
        </p:nvSpPr>
        <p:spPr>
          <a:xfrm>
            <a:off x="3665636" y="25494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7" name="Shape 3057"/>
          <p:cNvSpPr/>
          <p:nvPr/>
        </p:nvSpPr>
        <p:spPr>
          <a:xfrm>
            <a:off x="4094261" y="20939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8" name="Shape 3058"/>
          <p:cNvSpPr/>
          <p:nvPr/>
        </p:nvSpPr>
        <p:spPr>
          <a:xfrm>
            <a:off x="4094261" y="25494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59" name="Shape 3059"/>
          <p:cNvSpPr/>
          <p:nvPr/>
        </p:nvSpPr>
        <p:spPr>
          <a:xfrm>
            <a:off x="3656707" y="43710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0" name="Shape 3060"/>
          <p:cNvSpPr/>
          <p:nvPr/>
        </p:nvSpPr>
        <p:spPr>
          <a:xfrm>
            <a:off x="3656707" y="482647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1" name="Shape 3061"/>
          <p:cNvSpPr/>
          <p:nvPr/>
        </p:nvSpPr>
        <p:spPr>
          <a:xfrm>
            <a:off x="4085332" y="43710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2" name="Shape 3062"/>
          <p:cNvSpPr/>
          <p:nvPr/>
        </p:nvSpPr>
        <p:spPr>
          <a:xfrm>
            <a:off x="4085332" y="482647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3" name="Shape 3063"/>
          <p:cNvSpPr/>
          <p:nvPr/>
        </p:nvSpPr>
        <p:spPr>
          <a:xfrm>
            <a:off x="3656707" y="52818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4" name="Shape 3064"/>
          <p:cNvSpPr/>
          <p:nvPr/>
        </p:nvSpPr>
        <p:spPr>
          <a:xfrm>
            <a:off x="3656707" y="57373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5" name="Shape 3065"/>
          <p:cNvSpPr/>
          <p:nvPr/>
        </p:nvSpPr>
        <p:spPr>
          <a:xfrm>
            <a:off x="4085332" y="528189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6" name="Shape 3066"/>
          <p:cNvSpPr/>
          <p:nvPr/>
        </p:nvSpPr>
        <p:spPr>
          <a:xfrm>
            <a:off x="4085332" y="573730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7" name="Shape 3067"/>
          <p:cNvSpPr/>
          <p:nvPr/>
        </p:nvSpPr>
        <p:spPr>
          <a:xfrm>
            <a:off x="1977925" y="44157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8" name="Shape 3068"/>
          <p:cNvSpPr/>
          <p:nvPr/>
        </p:nvSpPr>
        <p:spPr>
          <a:xfrm>
            <a:off x="1977925" y="48711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69" name="Shape 3069"/>
          <p:cNvSpPr/>
          <p:nvPr/>
        </p:nvSpPr>
        <p:spPr>
          <a:xfrm>
            <a:off x="2406550" y="44157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0" name="Shape 3070"/>
          <p:cNvSpPr/>
          <p:nvPr/>
        </p:nvSpPr>
        <p:spPr>
          <a:xfrm>
            <a:off x="2406550" y="48711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1" name="Shape 3071"/>
          <p:cNvSpPr/>
          <p:nvPr/>
        </p:nvSpPr>
        <p:spPr>
          <a:xfrm>
            <a:off x="1977925" y="532654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2" name="Shape 3072"/>
          <p:cNvSpPr/>
          <p:nvPr/>
        </p:nvSpPr>
        <p:spPr>
          <a:xfrm>
            <a:off x="1977925" y="57819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3" name="Shape 3073"/>
          <p:cNvSpPr/>
          <p:nvPr/>
        </p:nvSpPr>
        <p:spPr>
          <a:xfrm>
            <a:off x="2406550" y="532654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4" name="Shape 3074"/>
          <p:cNvSpPr/>
          <p:nvPr/>
        </p:nvSpPr>
        <p:spPr>
          <a:xfrm>
            <a:off x="2406550" y="578195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5" name="Shape 3075"/>
          <p:cNvSpPr/>
          <p:nvPr/>
        </p:nvSpPr>
        <p:spPr>
          <a:xfrm>
            <a:off x="1058168" y="43978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6" name="Shape 3076"/>
          <p:cNvSpPr/>
          <p:nvPr/>
        </p:nvSpPr>
        <p:spPr>
          <a:xfrm>
            <a:off x="1058168" y="485326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7" name="Shape 3077"/>
          <p:cNvSpPr/>
          <p:nvPr/>
        </p:nvSpPr>
        <p:spPr>
          <a:xfrm>
            <a:off x="1486793" y="43978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8" name="Shape 3078"/>
          <p:cNvSpPr/>
          <p:nvPr/>
        </p:nvSpPr>
        <p:spPr>
          <a:xfrm>
            <a:off x="1486793" y="485326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79" name="Shape 3079"/>
          <p:cNvSpPr/>
          <p:nvPr/>
        </p:nvSpPr>
        <p:spPr>
          <a:xfrm>
            <a:off x="1058168" y="530868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0" name="Shape 3080"/>
          <p:cNvSpPr/>
          <p:nvPr/>
        </p:nvSpPr>
        <p:spPr>
          <a:xfrm>
            <a:off x="1058168" y="57640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1" name="Shape 3081"/>
          <p:cNvSpPr/>
          <p:nvPr/>
        </p:nvSpPr>
        <p:spPr>
          <a:xfrm>
            <a:off x="1486793" y="530868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2" name="Shape 3082"/>
          <p:cNvSpPr/>
          <p:nvPr/>
        </p:nvSpPr>
        <p:spPr>
          <a:xfrm>
            <a:off x="1486793" y="576409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3" name="Shape 3083"/>
          <p:cNvSpPr/>
          <p:nvPr/>
        </p:nvSpPr>
        <p:spPr>
          <a:xfrm>
            <a:off x="1995785" y="21475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4" name="Shape 3084"/>
          <p:cNvSpPr/>
          <p:nvPr/>
        </p:nvSpPr>
        <p:spPr>
          <a:xfrm>
            <a:off x="1995785" y="26029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5" name="Shape 3085"/>
          <p:cNvSpPr/>
          <p:nvPr/>
        </p:nvSpPr>
        <p:spPr>
          <a:xfrm>
            <a:off x="2424410" y="21475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6" name="Shape 3086"/>
          <p:cNvSpPr/>
          <p:nvPr/>
        </p:nvSpPr>
        <p:spPr>
          <a:xfrm>
            <a:off x="2424410" y="26029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7" name="Shape 3087"/>
          <p:cNvSpPr/>
          <p:nvPr/>
        </p:nvSpPr>
        <p:spPr>
          <a:xfrm>
            <a:off x="1995785" y="305840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8" name="Shape 3088"/>
          <p:cNvSpPr/>
          <p:nvPr/>
        </p:nvSpPr>
        <p:spPr>
          <a:xfrm>
            <a:off x="1995785" y="35138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89" name="Shape 3089"/>
          <p:cNvSpPr/>
          <p:nvPr/>
        </p:nvSpPr>
        <p:spPr>
          <a:xfrm>
            <a:off x="2424410" y="305840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0" name="Shape 3090"/>
          <p:cNvSpPr/>
          <p:nvPr/>
        </p:nvSpPr>
        <p:spPr>
          <a:xfrm>
            <a:off x="2424410" y="35138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1" name="Shape 3091"/>
          <p:cNvSpPr/>
          <p:nvPr/>
        </p:nvSpPr>
        <p:spPr>
          <a:xfrm>
            <a:off x="1138535" y="213864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2" name="Shape 3092"/>
          <p:cNvSpPr/>
          <p:nvPr/>
        </p:nvSpPr>
        <p:spPr>
          <a:xfrm>
            <a:off x="1138535" y="259405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3" name="Shape 3093"/>
          <p:cNvSpPr/>
          <p:nvPr/>
        </p:nvSpPr>
        <p:spPr>
          <a:xfrm>
            <a:off x="1567160" y="213864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4" name="Shape 3094"/>
          <p:cNvSpPr/>
          <p:nvPr/>
        </p:nvSpPr>
        <p:spPr>
          <a:xfrm>
            <a:off x="1567160" y="259405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5" name="Shape 3095"/>
          <p:cNvSpPr/>
          <p:nvPr/>
        </p:nvSpPr>
        <p:spPr>
          <a:xfrm>
            <a:off x="1138535" y="30494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6" name="Shape 3096"/>
          <p:cNvSpPr/>
          <p:nvPr/>
        </p:nvSpPr>
        <p:spPr>
          <a:xfrm>
            <a:off x="1138535" y="350488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7" name="Shape 3097"/>
          <p:cNvSpPr/>
          <p:nvPr/>
        </p:nvSpPr>
        <p:spPr>
          <a:xfrm>
            <a:off x="1567160" y="304947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098" name="Shape 3098"/>
          <p:cNvSpPr/>
          <p:nvPr/>
        </p:nvSpPr>
        <p:spPr>
          <a:xfrm>
            <a:off x="1567160" y="350488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580E765B-AF3B-4C23-A1FE-8114E759A8A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</p:spTree>
    <p:extLst>
      <p:ext uri="{BB962C8B-B14F-4D97-AF65-F5344CB8AC3E}">
        <p14:creationId xmlns:p14="http://schemas.microsoft.com/office/powerpoint/2010/main" val="1774151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Shape 3100"/>
          <p:cNvSpPr/>
          <p:nvPr/>
        </p:nvSpPr>
        <p:spPr>
          <a:xfrm>
            <a:off x="674191" y="4297784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1" name="Shape 3101"/>
          <p:cNvSpPr/>
          <p:nvPr/>
        </p:nvSpPr>
        <p:spPr>
          <a:xfrm>
            <a:off x="674191" y="1672456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2" name="Shape 3102"/>
          <p:cNvSpPr/>
          <p:nvPr/>
        </p:nvSpPr>
        <p:spPr>
          <a:xfrm>
            <a:off x="7371457" y="2761878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3" name="Shape 3103"/>
          <p:cNvSpPr/>
          <p:nvPr/>
        </p:nvSpPr>
        <p:spPr>
          <a:xfrm>
            <a:off x="6380262" y="2547565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4" name="Shape 3104"/>
          <p:cNvSpPr/>
          <p:nvPr/>
        </p:nvSpPr>
        <p:spPr>
          <a:xfrm>
            <a:off x="4844355" y="2056432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5" name="Shape 3105"/>
          <p:cNvSpPr/>
          <p:nvPr/>
        </p:nvSpPr>
        <p:spPr>
          <a:xfrm>
            <a:off x="3487043" y="1958206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6" name="Shape 3106"/>
          <p:cNvSpPr/>
          <p:nvPr/>
        </p:nvSpPr>
        <p:spPr>
          <a:xfrm>
            <a:off x="915293" y="1958206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/>
          </a:solidFill>
          <a:ln w="1143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8" name="Shape 3108"/>
          <p:cNvSpPr/>
          <p:nvPr/>
        </p:nvSpPr>
        <p:spPr>
          <a:xfrm>
            <a:off x="7523261" y="30565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9" name="Shape 3109"/>
          <p:cNvSpPr/>
          <p:nvPr/>
        </p:nvSpPr>
        <p:spPr>
          <a:xfrm>
            <a:off x="7523261" y="48960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0" name="Shape 3110"/>
          <p:cNvSpPr/>
          <p:nvPr/>
        </p:nvSpPr>
        <p:spPr>
          <a:xfrm>
            <a:off x="6523136" y="273508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1" name="Shape 3111"/>
          <p:cNvSpPr/>
          <p:nvPr/>
        </p:nvSpPr>
        <p:spPr>
          <a:xfrm>
            <a:off x="6523136" y="319050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2" name="Shape 3112"/>
          <p:cNvSpPr/>
          <p:nvPr/>
        </p:nvSpPr>
        <p:spPr>
          <a:xfrm>
            <a:off x="6603504" y="470854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3" name="Shape 3113"/>
          <p:cNvSpPr/>
          <p:nvPr/>
        </p:nvSpPr>
        <p:spPr>
          <a:xfrm>
            <a:off x="6603504" y="516396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4" name="Shape 3114"/>
          <p:cNvSpPr/>
          <p:nvPr/>
        </p:nvSpPr>
        <p:spPr>
          <a:xfrm>
            <a:off x="5130105" y="46728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5" name="Shape 3115"/>
          <p:cNvSpPr/>
          <p:nvPr/>
        </p:nvSpPr>
        <p:spPr>
          <a:xfrm>
            <a:off x="5130105" y="51282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6" name="Shape 3116"/>
          <p:cNvSpPr/>
          <p:nvPr/>
        </p:nvSpPr>
        <p:spPr>
          <a:xfrm>
            <a:off x="5558730" y="46728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7" name="Shape 3117"/>
          <p:cNvSpPr/>
          <p:nvPr/>
        </p:nvSpPr>
        <p:spPr>
          <a:xfrm>
            <a:off x="5558730" y="51282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8" name="Shape 3118"/>
          <p:cNvSpPr/>
          <p:nvPr/>
        </p:nvSpPr>
        <p:spPr>
          <a:xfrm>
            <a:off x="5094386" y="27172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9" name="Shape 3119"/>
          <p:cNvSpPr/>
          <p:nvPr/>
        </p:nvSpPr>
        <p:spPr>
          <a:xfrm>
            <a:off x="5094386" y="31726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0" name="Shape 3120"/>
          <p:cNvSpPr/>
          <p:nvPr/>
        </p:nvSpPr>
        <p:spPr>
          <a:xfrm>
            <a:off x="5523011" y="27172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1" name="Shape 3121"/>
          <p:cNvSpPr/>
          <p:nvPr/>
        </p:nvSpPr>
        <p:spPr>
          <a:xfrm>
            <a:off x="5523011" y="31726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2" name="Shape 3122"/>
          <p:cNvSpPr/>
          <p:nvPr/>
        </p:nvSpPr>
        <p:spPr>
          <a:xfrm>
            <a:off x="3665636" y="296726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3" name="Shape 3123"/>
          <p:cNvSpPr/>
          <p:nvPr/>
        </p:nvSpPr>
        <p:spPr>
          <a:xfrm>
            <a:off x="3665636" y="34226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4" name="Shape 3124"/>
          <p:cNvSpPr/>
          <p:nvPr/>
        </p:nvSpPr>
        <p:spPr>
          <a:xfrm>
            <a:off x="4094261" y="296726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5" name="Shape 3125"/>
          <p:cNvSpPr/>
          <p:nvPr/>
        </p:nvSpPr>
        <p:spPr>
          <a:xfrm>
            <a:off x="4094261" y="34226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6" name="Shape 3126"/>
          <p:cNvSpPr/>
          <p:nvPr/>
        </p:nvSpPr>
        <p:spPr>
          <a:xfrm>
            <a:off x="3665636" y="20564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7" name="Shape 3127"/>
          <p:cNvSpPr/>
          <p:nvPr/>
        </p:nvSpPr>
        <p:spPr>
          <a:xfrm>
            <a:off x="3665636" y="25118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8" name="Shape 3128"/>
          <p:cNvSpPr/>
          <p:nvPr/>
        </p:nvSpPr>
        <p:spPr>
          <a:xfrm>
            <a:off x="4094261" y="20564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29" name="Shape 3129"/>
          <p:cNvSpPr/>
          <p:nvPr/>
        </p:nvSpPr>
        <p:spPr>
          <a:xfrm>
            <a:off x="4094261" y="25118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0" name="Shape 3130"/>
          <p:cNvSpPr/>
          <p:nvPr/>
        </p:nvSpPr>
        <p:spPr>
          <a:xfrm>
            <a:off x="3656707" y="433350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1" name="Shape 3131"/>
          <p:cNvSpPr/>
          <p:nvPr/>
        </p:nvSpPr>
        <p:spPr>
          <a:xfrm>
            <a:off x="3656707" y="478891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2" name="Shape 3132"/>
          <p:cNvSpPr/>
          <p:nvPr/>
        </p:nvSpPr>
        <p:spPr>
          <a:xfrm>
            <a:off x="4085332" y="433350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3" name="Shape 3133"/>
          <p:cNvSpPr/>
          <p:nvPr/>
        </p:nvSpPr>
        <p:spPr>
          <a:xfrm>
            <a:off x="4085332" y="478891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4" name="Shape 3134"/>
          <p:cNvSpPr/>
          <p:nvPr/>
        </p:nvSpPr>
        <p:spPr>
          <a:xfrm>
            <a:off x="3656707" y="52443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5" name="Shape 3135"/>
          <p:cNvSpPr/>
          <p:nvPr/>
        </p:nvSpPr>
        <p:spPr>
          <a:xfrm>
            <a:off x="3656707" y="56997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6" name="Shape 3136"/>
          <p:cNvSpPr/>
          <p:nvPr/>
        </p:nvSpPr>
        <p:spPr>
          <a:xfrm>
            <a:off x="4085332" y="524433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7" name="Shape 3137"/>
          <p:cNvSpPr/>
          <p:nvPr/>
        </p:nvSpPr>
        <p:spPr>
          <a:xfrm>
            <a:off x="4085332" y="56997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8" name="Shape 3138"/>
          <p:cNvSpPr/>
          <p:nvPr/>
        </p:nvSpPr>
        <p:spPr>
          <a:xfrm>
            <a:off x="1977925" y="43781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39" name="Shape 3139"/>
          <p:cNvSpPr/>
          <p:nvPr/>
        </p:nvSpPr>
        <p:spPr>
          <a:xfrm>
            <a:off x="1977925" y="48335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0" name="Shape 3140"/>
          <p:cNvSpPr/>
          <p:nvPr/>
        </p:nvSpPr>
        <p:spPr>
          <a:xfrm>
            <a:off x="2406550" y="43781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1" name="Shape 3141"/>
          <p:cNvSpPr/>
          <p:nvPr/>
        </p:nvSpPr>
        <p:spPr>
          <a:xfrm>
            <a:off x="2406550" y="483356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2" name="Shape 3142"/>
          <p:cNvSpPr/>
          <p:nvPr/>
        </p:nvSpPr>
        <p:spPr>
          <a:xfrm>
            <a:off x="1977925" y="528897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3" name="Shape 3143"/>
          <p:cNvSpPr/>
          <p:nvPr/>
        </p:nvSpPr>
        <p:spPr>
          <a:xfrm>
            <a:off x="1977925" y="57443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4" name="Shape 3144"/>
          <p:cNvSpPr/>
          <p:nvPr/>
        </p:nvSpPr>
        <p:spPr>
          <a:xfrm>
            <a:off x="2406550" y="528897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5" name="Shape 3145"/>
          <p:cNvSpPr/>
          <p:nvPr/>
        </p:nvSpPr>
        <p:spPr>
          <a:xfrm>
            <a:off x="2406550" y="57443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6" name="Shape 3146"/>
          <p:cNvSpPr/>
          <p:nvPr/>
        </p:nvSpPr>
        <p:spPr>
          <a:xfrm>
            <a:off x="1058168" y="436029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7" name="Shape 3147"/>
          <p:cNvSpPr/>
          <p:nvPr/>
        </p:nvSpPr>
        <p:spPr>
          <a:xfrm>
            <a:off x="1058168" y="48157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8" name="Shape 3148"/>
          <p:cNvSpPr/>
          <p:nvPr/>
        </p:nvSpPr>
        <p:spPr>
          <a:xfrm>
            <a:off x="1486793" y="436029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49" name="Shape 3149"/>
          <p:cNvSpPr/>
          <p:nvPr/>
        </p:nvSpPr>
        <p:spPr>
          <a:xfrm>
            <a:off x="1486793" y="481570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0" name="Shape 3150"/>
          <p:cNvSpPr/>
          <p:nvPr/>
        </p:nvSpPr>
        <p:spPr>
          <a:xfrm>
            <a:off x="1058168" y="52711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1" name="Shape 3151"/>
          <p:cNvSpPr/>
          <p:nvPr/>
        </p:nvSpPr>
        <p:spPr>
          <a:xfrm>
            <a:off x="1058168" y="572653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2" name="Shape 3152"/>
          <p:cNvSpPr/>
          <p:nvPr/>
        </p:nvSpPr>
        <p:spPr>
          <a:xfrm>
            <a:off x="1486793" y="527112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3" name="Shape 3153"/>
          <p:cNvSpPr/>
          <p:nvPr/>
        </p:nvSpPr>
        <p:spPr>
          <a:xfrm>
            <a:off x="1486793" y="572653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4" name="Shape 3154"/>
          <p:cNvSpPr/>
          <p:nvPr/>
        </p:nvSpPr>
        <p:spPr>
          <a:xfrm>
            <a:off x="1995785" y="21100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5" name="Shape 3155"/>
          <p:cNvSpPr/>
          <p:nvPr/>
        </p:nvSpPr>
        <p:spPr>
          <a:xfrm>
            <a:off x="1995785" y="256542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6" name="Shape 3156"/>
          <p:cNvSpPr/>
          <p:nvPr/>
        </p:nvSpPr>
        <p:spPr>
          <a:xfrm>
            <a:off x="2424410" y="21100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7" name="Shape 3157"/>
          <p:cNvSpPr/>
          <p:nvPr/>
        </p:nvSpPr>
        <p:spPr>
          <a:xfrm>
            <a:off x="2424410" y="256542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8" name="Shape 3158"/>
          <p:cNvSpPr/>
          <p:nvPr/>
        </p:nvSpPr>
        <p:spPr>
          <a:xfrm>
            <a:off x="1995785" y="30208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59" name="Shape 3159"/>
          <p:cNvSpPr/>
          <p:nvPr/>
        </p:nvSpPr>
        <p:spPr>
          <a:xfrm>
            <a:off x="1995785" y="347625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0" name="Shape 3160"/>
          <p:cNvSpPr/>
          <p:nvPr/>
        </p:nvSpPr>
        <p:spPr>
          <a:xfrm>
            <a:off x="2424410" y="30208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1" name="Shape 3161"/>
          <p:cNvSpPr/>
          <p:nvPr/>
        </p:nvSpPr>
        <p:spPr>
          <a:xfrm>
            <a:off x="2424410" y="347625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2" name="Shape 3162"/>
          <p:cNvSpPr/>
          <p:nvPr/>
        </p:nvSpPr>
        <p:spPr>
          <a:xfrm>
            <a:off x="1138535" y="210108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3" name="Shape 3163"/>
          <p:cNvSpPr/>
          <p:nvPr/>
        </p:nvSpPr>
        <p:spPr>
          <a:xfrm>
            <a:off x="1138535" y="25564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4" name="Shape 3164"/>
          <p:cNvSpPr/>
          <p:nvPr/>
        </p:nvSpPr>
        <p:spPr>
          <a:xfrm>
            <a:off x="1567160" y="210108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5" name="Shape 3165"/>
          <p:cNvSpPr/>
          <p:nvPr/>
        </p:nvSpPr>
        <p:spPr>
          <a:xfrm>
            <a:off x="1567160" y="25564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6" name="Shape 3166"/>
          <p:cNvSpPr/>
          <p:nvPr/>
        </p:nvSpPr>
        <p:spPr>
          <a:xfrm>
            <a:off x="1138535" y="30119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7" name="Shape 3167"/>
          <p:cNvSpPr/>
          <p:nvPr/>
        </p:nvSpPr>
        <p:spPr>
          <a:xfrm>
            <a:off x="1138535" y="34673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8" name="Shape 3168"/>
          <p:cNvSpPr/>
          <p:nvPr/>
        </p:nvSpPr>
        <p:spPr>
          <a:xfrm>
            <a:off x="1567160" y="30119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69" name="Shape 3169"/>
          <p:cNvSpPr/>
          <p:nvPr/>
        </p:nvSpPr>
        <p:spPr>
          <a:xfrm>
            <a:off x="1567160" y="34673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707B774-7F67-4D17-8834-31E82BA16E5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</p:spTree>
    <p:extLst>
      <p:ext uri="{BB962C8B-B14F-4D97-AF65-F5344CB8AC3E}">
        <p14:creationId xmlns:p14="http://schemas.microsoft.com/office/powerpoint/2010/main" val="462022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B96DC-B79C-45B8-9860-4B5594BBEA12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More NP-completeness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hlink"/>
                </a:solidFill>
              </a:rPr>
              <a:t>Subset-Sum problem</a:t>
            </a:r>
            <a:br>
              <a:rPr lang="en-US" altLang="en-US" dirty="0">
                <a:solidFill>
                  <a:schemeClr val="hlink"/>
                </a:solidFill>
              </a:rPr>
            </a:br>
            <a:r>
              <a:rPr lang="en-US" altLang="en-US" dirty="0"/>
              <a:t>(Decision version of </a:t>
            </a:r>
            <a:r>
              <a:rPr lang="en-US" altLang="en-US" dirty="0">
                <a:solidFill>
                  <a:schemeClr val="hlink"/>
                </a:solidFill>
              </a:rPr>
              <a:t> Knapsack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/>
              <a:t>Given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integers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b="1" baseline="-25000" dirty="0">
                <a:solidFill>
                  <a:srgbClr val="0033CC"/>
                </a:solidFill>
              </a:rPr>
              <a:t>1</a:t>
            </a:r>
            <a:r>
              <a:rPr lang="en-US" altLang="en-US" dirty="0">
                <a:solidFill>
                  <a:srgbClr val="0033CC"/>
                </a:solidFill>
              </a:rPr>
              <a:t>,…,</a:t>
            </a:r>
            <a:r>
              <a:rPr lang="en-US" altLang="en-US" b="1" dirty="0" err="1">
                <a:solidFill>
                  <a:srgbClr val="0033CC"/>
                </a:solidFill>
              </a:rPr>
              <a:t>w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n</a:t>
            </a:r>
            <a:r>
              <a:rPr lang="en-US" altLang="en-US" dirty="0"/>
              <a:t> and integer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</a:p>
          <a:p>
            <a:pPr lvl="2" eaLnBrk="1" hangingPunct="1"/>
            <a:r>
              <a:rPr lang="en-US" altLang="en-US" dirty="0"/>
              <a:t>Is there a subset of the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input integers that adds up to exactly </a:t>
            </a:r>
            <a:r>
              <a:rPr lang="en-US" altLang="en-US" b="1" dirty="0">
                <a:solidFill>
                  <a:srgbClr val="0033CC"/>
                </a:solidFill>
              </a:rPr>
              <a:t>W</a:t>
            </a:r>
            <a:r>
              <a:rPr lang="en-US" altLang="en-US" dirty="0"/>
              <a:t>?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</a:rPr>
              <a:t>O</a:t>
            </a:r>
            <a:r>
              <a:rPr lang="en-US" altLang="en-US" sz="2800" dirty="0">
                <a:solidFill>
                  <a:srgbClr val="0033CC"/>
                </a:solidFill>
              </a:rPr>
              <a:t>(</a:t>
            </a:r>
            <a:r>
              <a:rPr lang="en-US" altLang="en-US" sz="2800" b="1" dirty="0" err="1">
                <a:solidFill>
                  <a:srgbClr val="0033CC"/>
                </a:solidFill>
              </a:rPr>
              <a:t>nW</a:t>
            </a:r>
            <a:r>
              <a:rPr lang="en-US" altLang="en-US" sz="2800" dirty="0">
                <a:solidFill>
                  <a:srgbClr val="0033CC"/>
                </a:solidFill>
              </a:rPr>
              <a:t>)</a:t>
            </a:r>
            <a:r>
              <a:rPr lang="en-US" altLang="en-US" sz="2800" dirty="0"/>
              <a:t> solution from dynamic programming but if </a:t>
            </a:r>
            <a:r>
              <a:rPr lang="en-US" altLang="en-US" sz="2800" b="1" dirty="0">
                <a:solidFill>
                  <a:srgbClr val="0033CC"/>
                </a:solidFill>
              </a:rPr>
              <a:t>W</a:t>
            </a:r>
            <a:r>
              <a:rPr lang="en-US" altLang="en-US" sz="2800" dirty="0"/>
              <a:t> and each </a:t>
            </a:r>
            <a:r>
              <a:rPr lang="en-US" altLang="en-US" sz="2800" b="1" dirty="0" err="1">
                <a:solidFill>
                  <a:srgbClr val="0033CC"/>
                </a:solidFill>
              </a:rPr>
              <a:t>w</a:t>
            </a:r>
            <a:r>
              <a:rPr lang="en-US" altLang="en-US" sz="2800" b="1" baseline="-25000" dirty="0" err="1">
                <a:solidFill>
                  <a:srgbClr val="0033CC"/>
                </a:solidFill>
              </a:rPr>
              <a:t>i</a:t>
            </a:r>
            <a:r>
              <a:rPr lang="en-US" altLang="en-US" sz="2800" dirty="0"/>
              <a:t> can be </a:t>
            </a:r>
            <a:r>
              <a:rPr lang="en-US" altLang="en-US" sz="2800" b="1" dirty="0">
                <a:solidFill>
                  <a:srgbClr val="0033CC"/>
                </a:solidFill>
              </a:rPr>
              <a:t>n</a:t>
            </a:r>
            <a:r>
              <a:rPr lang="en-US" altLang="en-US" sz="2800" dirty="0"/>
              <a:t> bits long then this is exponential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795920" y="1300320"/>
              <a:ext cx="4072320" cy="176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440" y="1288800"/>
                <a:ext cx="4101840" cy="178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Shape 3171"/>
          <p:cNvSpPr/>
          <p:nvPr/>
        </p:nvSpPr>
        <p:spPr>
          <a:xfrm>
            <a:off x="674191" y="4281848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2" name="Shape 3172"/>
          <p:cNvSpPr/>
          <p:nvPr/>
        </p:nvSpPr>
        <p:spPr>
          <a:xfrm>
            <a:off x="674191" y="1656520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3" name="Shape 3173"/>
          <p:cNvSpPr/>
          <p:nvPr/>
        </p:nvSpPr>
        <p:spPr>
          <a:xfrm>
            <a:off x="7371457" y="2745942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4" name="Shape 3174"/>
          <p:cNvSpPr/>
          <p:nvPr/>
        </p:nvSpPr>
        <p:spPr>
          <a:xfrm>
            <a:off x="6380262" y="2531629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5" name="Shape 3175"/>
          <p:cNvSpPr/>
          <p:nvPr/>
        </p:nvSpPr>
        <p:spPr>
          <a:xfrm>
            <a:off x="4844355" y="2040496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6" name="Shape 3176"/>
          <p:cNvSpPr/>
          <p:nvPr/>
        </p:nvSpPr>
        <p:spPr>
          <a:xfrm>
            <a:off x="3487043" y="1942270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7" name="Shape 3177"/>
          <p:cNvSpPr/>
          <p:nvPr/>
        </p:nvSpPr>
        <p:spPr>
          <a:xfrm>
            <a:off x="915293" y="1942270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/>
          </a:solidFill>
          <a:ln w="1143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9" name="Shape 3179"/>
          <p:cNvSpPr/>
          <p:nvPr/>
        </p:nvSpPr>
        <p:spPr>
          <a:xfrm>
            <a:off x="7523261" y="304062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0" name="Shape 3180"/>
          <p:cNvSpPr/>
          <p:nvPr/>
        </p:nvSpPr>
        <p:spPr>
          <a:xfrm>
            <a:off x="7523261" y="48801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1" name="Shape 3181"/>
          <p:cNvSpPr/>
          <p:nvPr/>
        </p:nvSpPr>
        <p:spPr>
          <a:xfrm>
            <a:off x="6523136" y="271915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2" name="Shape 3182"/>
          <p:cNvSpPr/>
          <p:nvPr/>
        </p:nvSpPr>
        <p:spPr>
          <a:xfrm>
            <a:off x="6523136" y="317456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3" name="Shape 3183"/>
          <p:cNvSpPr/>
          <p:nvPr/>
        </p:nvSpPr>
        <p:spPr>
          <a:xfrm>
            <a:off x="6603504" y="469261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4" name="Shape 3184"/>
          <p:cNvSpPr/>
          <p:nvPr/>
        </p:nvSpPr>
        <p:spPr>
          <a:xfrm>
            <a:off x="6603504" y="514802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5" name="Shape 3185"/>
          <p:cNvSpPr/>
          <p:nvPr/>
        </p:nvSpPr>
        <p:spPr>
          <a:xfrm>
            <a:off x="5130105" y="46568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6" name="Shape 3186"/>
          <p:cNvSpPr/>
          <p:nvPr/>
        </p:nvSpPr>
        <p:spPr>
          <a:xfrm>
            <a:off x="5130105" y="51123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7" name="Shape 3187"/>
          <p:cNvSpPr/>
          <p:nvPr/>
        </p:nvSpPr>
        <p:spPr>
          <a:xfrm>
            <a:off x="5558730" y="46568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8" name="Shape 3188"/>
          <p:cNvSpPr/>
          <p:nvPr/>
        </p:nvSpPr>
        <p:spPr>
          <a:xfrm>
            <a:off x="5558730" y="51123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9" name="Shape 3189"/>
          <p:cNvSpPr/>
          <p:nvPr/>
        </p:nvSpPr>
        <p:spPr>
          <a:xfrm>
            <a:off x="5094386" y="27012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0" name="Shape 3190"/>
          <p:cNvSpPr/>
          <p:nvPr/>
        </p:nvSpPr>
        <p:spPr>
          <a:xfrm>
            <a:off x="5094386" y="31567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1" name="Shape 3191"/>
          <p:cNvSpPr/>
          <p:nvPr/>
        </p:nvSpPr>
        <p:spPr>
          <a:xfrm>
            <a:off x="5523011" y="270129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2" name="Shape 3192"/>
          <p:cNvSpPr/>
          <p:nvPr/>
        </p:nvSpPr>
        <p:spPr>
          <a:xfrm>
            <a:off x="5523011" y="315670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3" name="Shape 3193"/>
          <p:cNvSpPr/>
          <p:nvPr/>
        </p:nvSpPr>
        <p:spPr>
          <a:xfrm>
            <a:off x="3665636" y="295132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4" name="Shape 3194"/>
          <p:cNvSpPr/>
          <p:nvPr/>
        </p:nvSpPr>
        <p:spPr>
          <a:xfrm>
            <a:off x="3665636" y="34067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5" name="Shape 3195"/>
          <p:cNvSpPr/>
          <p:nvPr/>
        </p:nvSpPr>
        <p:spPr>
          <a:xfrm>
            <a:off x="4094261" y="295132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6" name="Shape 3196"/>
          <p:cNvSpPr/>
          <p:nvPr/>
        </p:nvSpPr>
        <p:spPr>
          <a:xfrm>
            <a:off x="4094261" y="340673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7" name="Shape 3197"/>
          <p:cNvSpPr/>
          <p:nvPr/>
        </p:nvSpPr>
        <p:spPr>
          <a:xfrm>
            <a:off x="3665636" y="20404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8" name="Shape 3198"/>
          <p:cNvSpPr/>
          <p:nvPr/>
        </p:nvSpPr>
        <p:spPr>
          <a:xfrm>
            <a:off x="3665636" y="24959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99" name="Shape 3199"/>
          <p:cNvSpPr/>
          <p:nvPr/>
        </p:nvSpPr>
        <p:spPr>
          <a:xfrm>
            <a:off x="4094261" y="20404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0" name="Shape 3200"/>
          <p:cNvSpPr/>
          <p:nvPr/>
        </p:nvSpPr>
        <p:spPr>
          <a:xfrm>
            <a:off x="4094261" y="24959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1" name="Shape 3201"/>
          <p:cNvSpPr/>
          <p:nvPr/>
        </p:nvSpPr>
        <p:spPr>
          <a:xfrm>
            <a:off x="3656707" y="431756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2" name="Shape 3202"/>
          <p:cNvSpPr/>
          <p:nvPr/>
        </p:nvSpPr>
        <p:spPr>
          <a:xfrm>
            <a:off x="3656707" y="477298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3" name="Shape 3203"/>
          <p:cNvSpPr/>
          <p:nvPr/>
        </p:nvSpPr>
        <p:spPr>
          <a:xfrm>
            <a:off x="4085332" y="431756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4" name="Shape 3204"/>
          <p:cNvSpPr/>
          <p:nvPr/>
        </p:nvSpPr>
        <p:spPr>
          <a:xfrm>
            <a:off x="4085332" y="477298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5" name="Shape 3205"/>
          <p:cNvSpPr/>
          <p:nvPr/>
        </p:nvSpPr>
        <p:spPr>
          <a:xfrm>
            <a:off x="3656707" y="52283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6" name="Shape 3206"/>
          <p:cNvSpPr/>
          <p:nvPr/>
        </p:nvSpPr>
        <p:spPr>
          <a:xfrm>
            <a:off x="3656707" y="56838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7" name="Shape 3207"/>
          <p:cNvSpPr/>
          <p:nvPr/>
        </p:nvSpPr>
        <p:spPr>
          <a:xfrm>
            <a:off x="4085332" y="522839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8" name="Shape 3208"/>
          <p:cNvSpPr/>
          <p:nvPr/>
        </p:nvSpPr>
        <p:spPr>
          <a:xfrm>
            <a:off x="4085332" y="568380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09" name="Shape 3209"/>
          <p:cNvSpPr/>
          <p:nvPr/>
        </p:nvSpPr>
        <p:spPr>
          <a:xfrm>
            <a:off x="1977925" y="43622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0" name="Shape 3210"/>
          <p:cNvSpPr/>
          <p:nvPr/>
        </p:nvSpPr>
        <p:spPr>
          <a:xfrm>
            <a:off x="1977925" y="48176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1" name="Shape 3211"/>
          <p:cNvSpPr/>
          <p:nvPr/>
        </p:nvSpPr>
        <p:spPr>
          <a:xfrm>
            <a:off x="2406550" y="436221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2" name="Shape 3212"/>
          <p:cNvSpPr/>
          <p:nvPr/>
        </p:nvSpPr>
        <p:spPr>
          <a:xfrm>
            <a:off x="2406550" y="481762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3" name="Shape 3213"/>
          <p:cNvSpPr/>
          <p:nvPr/>
        </p:nvSpPr>
        <p:spPr>
          <a:xfrm>
            <a:off x="1977925" y="52730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4" name="Shape 3214"/>
          <p:cNvSpPr/>
          <p:nvPr/>
        </p:nvSpPr>
        <p:spPr>
          <a:xfrm>
            <a:off x="1977925" y="57284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5" name="Shape 3215"/>
          <p:cNvSpPr/>
          <p:nvPr/>
        </p:nvSpPr>
        <p:spPr>
          <a:xfrm>
            <a:off x="2406550" y="52730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6" name="Shape 3216"/>
          <p:cNvSpPr/>
          <p:nvPr/>
        </p:nvSpPr>
        <p:spPr>
          <a:xfrm>
            <a:off x="2406550" y="57284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7" name="Shape 3217"/>
          <p:cNvSpPr/>
          <p:nvPr/>
        </p:nvSpPr>
        <p:spPr>
          <a:xfrm>
            <a:off x="1058168" y="434435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8" name="Shape 3218"/>
          <p:cNvSpPr/>
          <p:nvPr/>
        </p:nvSpPr>
        <p:spPr>
          <a:xfrm>
            <a:off x="1058168" y="479977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9" name="Shape 3219"/>
          <p:cNvSpPr/>
          <p:nvPr/>
        </p:nvSpPr>
        <p:spPr>
          <a:xfrm>
            <a:off x="1486793" y="434435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0" name="Shape 3220"/>
          <p:cNvSpPr/>
          <p:nvPr/>
        </p:nvSpPr>
        <p:spPr>
          <a:xfrm>
            <a:off x="1486793" y="479977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1" name="Shape 3221"/>
          <p:cNvSpPr/>
          <p:nvPr/>
        </p:nvSpPr>
        <p:spPr>
          <a:xfrm>
            <a:off x="1058168" y="525518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2" name="Shape 3222"/>
          <p:cNvSpPr/>
          <p:nvPr/>
        </p:nvSpPr>
        <p:spPr>
          <a:xfrm>
            <a:off x="1058168" y="571059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3" name="Shape 3223"/>
          <p:cNvSpPr/>
          <p:nvPr/>
        </p:nvSpPr>
        <p:spPr>
          <a:xfrm>
            <a:off x="1486793" y="525518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4" name="Shape 3224"/>
          <p:cNvSpPr/>
          <p:nvPr/>
        </p:nvSpPr>
        <p:spPr>
          <a:xfrm>
            <a:off x="1486793" y="571059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5" name="Shape 3225"/>
          <p:cNvSpPr/>
          <p:nvPr/>
        </p:nvSpPr>
        <p:spPr>
          <a:xfrm>
            <a:off x="1995785" y="20940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6" name="Shape 3226"/>
          <p:cNvSpPr/>
          <p:nvPr/>
        </p:nvSpPr>
        <p:spPr>
          <a:xfrm>
            <a:off x="1995785" y="254948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7" name="Shape 3227"/>
          <p:cNvSpPr/>
          <p:nvPr/>
        </p:nvSpPr>
        <p:spPr>
          <a:xfrm>
            <a:off x="2424410" y="209407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8" name="Shape 3228"/>
          <p:cNvSpPr/>
          <p:nvPr/>
        </p:nvSpPr>
        <p:spPr>
          <a:xfrm>
            <a:off x="2424410" y="254948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29" name="Shape 3229"/>
          <p:cNvSpPr/>
          <p:nvPr/>
        </p:nvSpPr>
        <p:spPr>
          <a:xfrm>
            <a:off x="1995785" y="300490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0" name="Shape 3230"/>
          <p:cNvSpPr/>
          <p:nvPr/>
        </p:nvSpPr>
        <p:spPr>
          <a:xfrm>
            <a:off x="1995785" y="346031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1" name="Shape 3231"/>
          <p:cNvSpPr/>
          <p:nvPr/>
        </p:nvSpPr>
        <p:spPr>
          <a:xfrm>
            <a:off x="2424410" y="300490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2" name="Shape 3232"/>
          <p:cNvSpPr/>
          <p:nvPr/>
        </p:nvSpPr>
        <p:spPr>
          <a:xfrm>
            <a:off x="2424410" y="346031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3" name="Shape 3233"/>
          <p:cNvSpPr/>
          <p:nvPr/>
        </p:nvSpPr>
        <p:spPr>
          <a:xfrm>
            <a:off x="1138535" y="20851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4" name="Shape 3234"/>
          <p:cNvSpPr/>
          <p:nvPr/>
        </p:nvSpPr>
        <p:spPr>
          <a:xfrm>
            <a:off x="1138535" y="25405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5" name="Shape 3235"/>
          <p:cNvSpPr/>
          <p:nvPr/>
        </p:nvSpPr>
        <p:spPr>
          <a:xfrm>
            <a:off x="1567160" y="20851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6" name="Shape 3236"/>
          <p:cNvSpPr/>
          <p:nvPr/>
        </p:nvSpPr>
        <p:spPr>
          <a:xfrm>
            <a:off x="1567160" y="25405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7" name="Shape 3237"/>
          <p:cNvSpPr/>
          <p:nvPr/>
        </p:nvSpPr>
        <p:spPr>
          <a:xfrm>
            <a:off x="1138535" y="29959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8" name="Shape 3238"/>
          <p:cNvSpPr/>
          <p:nvPr/>
        </p:nvSpPr>
        <p:spPr>
          <a:xfrm>
            <a:off x="1138535" y="34513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39" name="Shape 3239"/>
          <p:cNvSpPr/>
          <p:nvPr/>
        </p:nvSpPr>
        <p:spPr>
          <a:xfrm>
            <a:off x="1567160" y="29959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0" name="Shape 3240"/>
          <p:cNvSpPr/>
          <p:nvPr/>
        </p:nvSpPr>
        <p:spPr>
          <a:xfrm>
            <a:off x="1567160" y="34513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2CBCC65-7E45-48E3-BC34-4E61EB3FA7DA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</p:spTree>
    <p:extLst>
      <p:ext uri="{BB962C8B-B14F-4D97-AF65-F5344CB8AC3E}">
        <p14:creationId xmlns:p14="http://schemas.microsoft.com/office/powerpoint/2010/main" val="792069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Shape 3242"/>
          <p:cNvSpPr/>
          <p:nvPr/>
        </p:nvSpPr>
        <p:spPr>
          <a:xfrm>
            <a:off x="681307" y="4297778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0061FF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3" name="Shape 3243"/>
          <p:cNvSpPr/>
          <p:nvPr/>
        </p:nvSpPr>
        <p:spPr>
          <a:xfrm>
            <a:off x="681307" y="1672450"/>
            <a:ext cx="7795617" cy="2393156"/>
          </a:xfrm>
          <a:prstGeom prst="roundRect">
            <a:avLst>
              <a:gd name="adj" fmla="val 5597"/>
            </a:avLst>
          </a:prstGeom>
          <a:solidFill>
            <a:srgbClr val="E32400">
              <a:alpha val="50000"/>
            </a:srgbClr>
          </a:solidFill>
          <a:ln w="254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4" name="Shape 3244"/>
          <p:cNvSpPr/>
          <p:nvPr/>
        </p:nvSpPr>
        <p:spPr>
          <a:xfrm>
            <a:off x="7378573" y="2761872"/>
            <a:ext cx="607219" cy="2678906"/>
          </a:xfrm>
          <a:prstGeom prst="roundRect">
            <a:avLst>
              <a:gd name="adj" fmla="val 22059"/>
            </a:avLst>
          </a:prstGeom>
          <a:solidFill>
            <a:srgbClr val="FEC700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5" name="Shape 3245"/>
          <p:cNvSpPr/>
          <p:nvPr/>
        </p:nvSpPr>
        <p:spPr>
          <a:xfrm>
            <a:off x="6387378" y="2547559"/>
            <a:ext cx="732234" cy="3178969"/>
          </a:xfrm>
          <a:prstGeom prst="roundRect">
            <a:avLst>
              <a:gd name="adj" fmla="val 18293"/>
            </a:avLst>
          </a:prstGeom>
          <a:solidFill>
            <a:srgbClr val="D9EB37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6" name="Shape 3246"/>
          <p:cNvSpPr/>
          <p:nvPr/>
        </p:nvSpPr>
        <p:spPr>
          <a:xfrm>
            <a:off x="4851471" y="2056426"/>
            <a:ext cx="1455539" cy="3723680"/>
          </a:xfrm>
          <a:prstGeom prst="roundRect">
            <a:avLst>
              <a:gd name="adj" fmla="val 9202"/>
            </a:avLst>
          </a:prstGeom>
          <a:solidFill>
            <a:srgbClr val="F5EC00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7" name="Shape 3247"/>
          <p:cNvSpPr/>
          <p:nvPr/>
        </p:nvSpPr>
        <p:spPr>
          <a:xfrm>
            <a:off x="3494159" y="1942252"/>
            <a:ext cx="1196578" cy="4429125"/>
          </a:xfrm>
          <a:prstGeom prst="roundRect">
            <a:avLst>
              <a:gd name="adj" fmla="val 11194"/>
            </a:avLst>
          </a:prstGeom>
          <a:solidFill>
            <a:srgbClr val="E392FE"/>
          </a:solidFill>
          <a:ln w="1270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48" name="Shape 3248"/>
          <p:cNvSpPr/>
          <p:nvPr/>
        </p:nvSpPr>
        <p:spPr>
          <a:xfrm>
            <a:off x="922409" y="1958200"/>
            <a:ext cx="2393156" cy="4429125"/>
          </a:xfrm>
          <a:prstGeom prst="roundRect">
            <a:avLst>
              <a:gd name="adj" fmla="val 5597"/>
            </a:avLst>
          </a:prstGeom>
          <a:solidFill>
            <a:srgbClr val="96D35F"/>
          </a:solidFill>
          <a:ln w="1143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0" name="Shape 3250"/>
          <p:cNvSpPr/>
          <p:nvPr/>
        </p:nvSpPr>
        <p:spPr>
          <a:xfrm>
            <a:off x="7530377" y="3056551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1" name="Shape 3251"/>
          <p:cNvSpPr/>
          <p:nvPr/>
        </p:nvSpPr>
        <p:spPr>
          <a:xfrm>
            <a:off x="7530377" y="489606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2" name="Shape 3252"/>
          <p:cNvSpPr/>
          <p:nvPr/>
        </p:nvSpPr>
        <p:spPr>
          <a:xfrm>
            <a:off x="6530252" y="273508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3" name="Shape 3253"/>
          <p:cNvSpPr/>
          <p:nvPr/>
        </p:nvSpPr>
        <p:spPr>
          <a:xfrm>
            <a:off x="6530252" y="31904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4" name="Shape 3254"/>
          <p:cNvSpPr/>
          <p:nvPr/>
        </p:nvSpPr>
        <p:spPr>
          <a:xfrm>
            <a:off x="6610620" y="470854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5" name="Shape 3255"/>
          <p:cNvSpPr/>
          <p:nvPr/>
        </p:nvSpPr>
        <p:spPr>
          <a:xfrm>
            <a:off x="6610620" y="516395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6" name="Shape 3256"/>
          <p:cNvSpPr/>
          <p:nvPr/>
        </p:nvSpPr>
        <p:spPr>
          <a:xfrm>
            <a:off x="5137221" y="46728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7" name="Shape 3257"/>
          <p:cNvSpPr/>
          <p:nvPr/>
        </p:nvSpPr>
        <p:spPr>
          <a:xfrm>
            <a:off x="5137221" y="51282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8" name="Shape 3258"/>
          <p:cNvSpPr/>
          <p:nvPr/>
        </p:nvSpPr>
        <p:spPr>
          <a:xfrm>
            <a:off x="5565846" y="46728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59" name="Shape 3259"/>
          <p:cNvSpPr/>
          <p:nvPr/>
        </p:nvSpPr>
        <p:spPr>
          <a:xfrm>
            <a:off x="5565846" y="51282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0" name="Shape 3260"/>
          <p:cNvSpPr/>
          <p:nvPr/>
        </p:nvSpPr>
        <p:spPr>
          <a:xfrm>
            <a:off x="5101502" y="27172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1" name="Shape 3261"/>
          <p:cNvSpPr/>
          <p:nvPr/>
        </p:nvSpPr>
        <p:spPr>
          <a:xfrm>
            <a:off x="5101502" y="31726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2" name="Shape 3262"/>
          <p:cNvSpPr/>
          <p:nvPr/>
        </p:nvSpPr>
        <p:spPr>
          <a:xfrm>
            <a:off x="5530127" y="271722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3" name="Shape 3263"/>
          <p:cNvSpPr/>
          <p:nvPr/>
        </p:nvSpPr>
        <p:spPr>
          <a:xfrm>
            <a:off x="5530127" y="317263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4" name="Shape 3264"/>
          <p:cNvSpPr/>
          <p:nvPr/>
        </p:nvSpPr>
        <p:spPr>
          <a:xfrm>
            <a:off x="3672752" y="29672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5" name="Shape 3265"/>
          <p:cNvSpPr/>
          <p:nvPr/>
        </p:nvSpPr>
        <p:spPr>
          <a:xfrm>
            <a:off x="3672752" y="34226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6" name="Shape 3266"/>
          <p:cNvSpPr/>
          <p:nvPr/>
        </p:nvSpPr>
        <p:spPr>
          <a:xfrm>
            <a:off x="4101377" y="296725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7" name="Shape 3267"/>
          <p:cNvSpPr/>
          <p:nvPr/>
        </p:nvSpPr>
        <p:spPr>
          <a:xfrm>
            <a:off x="4101377" y="342266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8" name="Shape 3268"/>
          <p:cNvSpPr/>
          <p:nvPr/>
        </p:nvSpPr>
        <p:spPr>
          <a:xfrm>
            <a:off x="3672752" y="20564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69" name="Shape 3269"/>
          <p:cNvSpPr/>
          <p:nvPr/>
        </p:nvSpPr>
        <p:spPr>
          <a:xfrm>
            <a:off x="3672752" y="25118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0" name="Shape 3270"/>
          <p:cNvSpPr/>
          <p:nvPr/>
        </p:nvSpPr>
        <p:spPr>
          <a:xfrm>
            <a:off x="4101377" y="205642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1" name="Shape 3271"/>
          <p:cNvSpPr/>
          <p:nvPr/>
        </p:nvSpPr>
        <p:spPr>
          <a:xfrm>
            <a:off x="4101377" y="251184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2" name="Shape 3272"/>
          <p:cNvSpPr/>
          <p:nvPr/>
        </p:nvSpPr>
        <p:spPr>
          <a:xfrm>
            <a:off x="3663823" y="43334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3" name="Shape 3273"/>
          <p:cNvSpPr/>
          <p:nvPr/>
        </p:nvSpPr>
        <p:spPr>
          <a:xfrm>
            <a:off x="3663823" y="47889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4" name="Shape 3274"/>
          <p:cNvSpPr/>
          <p:nvPr/>
        </p:nvSpPr>
        <p:spPr>
          <a:xfrm>
            <a:off x="4092448" y="433349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5" name="Shape 3275"/>
          <p:cNvSpPr/>
          <p:nvPr/>
        </p:nvSpPr>
        <p:spPr>
          <a:xfrm>
            <a:off x="4092448" y="478891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6" name="Shape 3276"/>
          <p:cNvSpPr/>
          <p:nvPr/>
        </p:nvSpPr>
        <p:spPr>
          <a:xfrm>
            <a:off x="3663823" y="52443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7" name="Shape 3277"/>
          <p:cNvSpPr/>
          <p:nvPr/>
        </p:nvSpPr>
        <p:spPr>
          <a:xfrm>
            <a:off x="3663823" y="56997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8" name="Shape 3278"/>
          <p:cNvSpPr/>
          <p:nvPr/>
        </p:nvSpPr>
        <p:spPr>
          <a:xfrm>
            <a:off x="4092448" y="524432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79" name="Shape 3279"/>
          <p:cNvSpPr/>
          <p:nvPr/>
        </p:nvSpPr>
        <p:spPr>
          <a:xfrm>
            <a:off x="4092448" y="569973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0" name="Shape 3280"/>
          <p:cNvSpPr/>
          <p:nvPr/>
        </p:nvSpPr>
        <p:spPr>
          <a:xfrm>
            <a:off x="1985041" y="43781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1" name="Shape 3281"/>
          <p:cNvSpPr/>
          <p:nvPr/>
        </p:nvSpPr>
        <p:spPr>
          <a:xfrm>
            <a:off x="1985041" y="48335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2" name="Shape 3282"/>
          <p:cNvSpPr/>
          <p:nvPr/>
        </p:nvSpPr>
        <p:spPr>
          <a:xfrm>
            <a:off x="2413666" y="437814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3" name="Shape 3283"/>
          <p:cNvSpPr/>
          <p:nvPr/>
        </p:nvSpPr>
        <p:spPr>
          <a:xfrm>
            <a:off x="2413666" y="483355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4" name="Shape 3284"/>
          <p:cNvSpPr/>
          <p:nvPr/>
        </p:nvSpPr>
        <p:spPr>
          <a:xfrm>
            <a:off x="1985041" y="52889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5" name="Shape 3285"/>
          <p:cNvSpPr/>
          <p:nvPr/>
        </p:nvSpPr>
        <p:spPr>
          <a:xfrm>
            <a:off x="1985041" y="57443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6" name="Shape 3286"/>
          <p:cNvSpPr/>
          <p:nvPr/>
        </p:nvSpPr>
        <p:spPr>
          <a:xfrm>
            <a:off x="2413666" y="528897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7" name="Shape 3287"/>
          <p:cNvSpPr/>
          <p:nvPr/>
        </p:nvSpPr>
        <p:spPr>
          <a:xfrm>
            <a:off x="2413666" y="574438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8" name="Shape 3288"/>
          <p:cNvSpPr/>
          <p:nvPr/>
        </p:nvSpPr>
        <p:spPr>
          <a:xfrm>
            <a:off x="1065284" y="43602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89" name="Shape 3289"/>
          <p:cNvSpPr/>
          <p:nvPr/>
        </p:nvSpPr>
        <p:spPr>
          <a:xfrm>
            <a:off x="1065284" y="48157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0" name="Shape 3290"/>
          <p:cNvSpPr/>
          <p:nvPr/>
        </p:nvSpPr>
        <p:spPr>
          <a:xfrm>
            <a:off x="1493909" y="436028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1" name="Shape 3291"/>
          <p:cNvSpPr/>
          <p:nvPr/>
        </p:nvSpPr>
        <p:spPr>
          <a:xfrm>
            <a:off x="1493909" y="4815700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2" name="Shape 3292"/>
          <p:cNvSpPr/>
          <p:nvPr/>
        </p:nvSpPr>
        <p:spPr>
          <a:xfrm>
            <a:off x="1065284" y="52711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3" name="Shape 3293"/>
          <p:cNvSpPr/>
          <p:nvPr/>
        </p:nvSpPr>
        <p:spPr>
          <a:xfrm>
            <a:off x="1065284" y="57265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4" name="Shape 3294"/>
          <p:cNvSpPr/>
          <p:nvPr/>
        </p:nvSpPr>
        <p:spPr>
          <a:xfrm>
            <a:off x="1493909" y="527111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5" name="Shape 3295"/>
          <p:cNvSpPr/>
          <p:nvPr/>
        </p:nvSpPr>
        <p:spPr>
          <a:xfrm>
            <a:off x="1493909" y="572652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6" name="Shape 3296"/>
          <p:cNvSpPr/>
          <p:nvPr/>
        </p:nvSpPr>
        <p:spPr>
          <a:xfrm>
            <a:off x="2002901" y="21100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7" name="Shape 3297"/>
          <p:cNvSpPr/>
          <p:nvPr/>
        </p:nvSpPr>
        <p:spPr>
          <a:xfrm>
            <a:off x="2002901" y="256541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8" name="Shape 3298"/>
          <p:cNvSpPr/>
          <p:nvPr/>
        </p:nvSpPr>
        <p:spPr>
          <a:xfrm>
            <a:off x="2431526" y="2110004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99" name="Shape 3299"/>
          <p:cNvSpPr/>
          <p:nvPr/>
        </p:nvSpPr>
        <p:spPr>
          <a:xfrm>
            <a:off x="2431526" y="2565418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0" name="Shape 3300"/>
          <p:cNvSpPr/>
          <p:nvPr/>
        </p:nvSpPr>
        <p:spPr>
          <a:xfrm>
            <a:off x="2002901" y="30208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1" name="Shape 3301"/>
          <p:cNvSpPr/>
          <p:nvPr/>
        </p:nvSpPr>
        <p:spPr>
          <a:xfrm>
            <a:off x="2002901" y="34762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2" name="Shape 3302"/>
          <p:cNvSpPr/>
          <p:nvPr/>
        </p:nvSpPr>
        <p:spPr>
          <a:xfrm>
            <a:off x="2431526" y="3020832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3" name="Shape 3303"/>
          <p:cNvSpPr/>
          <p:nvPr/>
        </p:nvSpPr>
        <p:spPr>
          <a:xfrm>
            <a:off x="2431526" y="3476246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4" name="Shape 3304"/>
          <p:cNvSpPr/>
          <p:nvPr/>
        </p:nvSpPr>
        <p:spPr>
          <a:xfrm>
            <a:off x="1145651" y="21010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5" name="Shape 3305"/>
          <p:cNvSpPr/>
          <p:nvPr/>
        </p:nvSpPr>
        <p:spPr>
          <a:xfrm>
            <a:off x="1145651" y="25564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6" name="Shape 3306"/>
          <p:cNvSpPr/>
          <p:nvPr/>
        </p:nvSpPr>
        <p:spPr>
          <a:xfrm>
            <a:off x="1574276" y="2101075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7" name="Shape 3307"/>
          <p:cNvSpPr/>
          <p:nvPr/>
        </p:nvSpPr>
        <p:spPr>
          <a:xfrm>
            <a:off x="1574276" y="2556489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8" name="Shape 3308"/>
          <p:cNvSpPr/>
          <p:nvPr/>
        </p:nvSpPr>
        <p:spPr>
          <a:xfrm>
            <a:off x="1145651" y="301190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09" name="Shape 3309"/>
          <p:cNvSpPr/>
          <p:nvPr/>
        </p:nvSpPr>
        <p:spPr>
          <a:xfrm>
            <a:off x="1145651" y="34673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10" name="Shape 3310"/>
          <p:cNvSpPr/>
          <p:nvPr/>
        </p:nvSpPr>
        <p:spPr>
          <a:xfrm>
            <a:off x="1574276" y="3011903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311" name="Shape 3311"/>
          <p:cNvSpPr/>
          <p:nvPr/>
        </p:nvSpPr>
        <p:spPr>
          <a:xfrm>
            <a:off x="1574276" y="3467317"/>
            <a:ext cx="383977" cy="38397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8AA24DF0-FC1D-4241-B3D8-5668A593E61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 Tight Example for Greedy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BE88F-8209-4CFC-9D03-A121B0B277E0}"/>
              </a:ext>
            </a:extLst>
          </p:cNvPr>
          <p:cNvSpPr txBox="1"/>
          <p:nvPr/>
        </p:nvSpPr>
        <p:spPr>
          <a:xfrm>
            <a:off x="6682056" y="1260812"/>
            <a:ext cx="114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OPT =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EDE51E-2141-4652-8CC7-2FDA8C85D5BD}"/>
              </a:ext>
            </a:extLst>
          </p:cNvPr>
          <p:cNvSpPr txBox="1"/>
          <p:nvPr/>
        </p:nvSpPr>
        <p:spPr>
          <a:xfrm>
            <a:off x="917584" y="1286474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Greedy = 5</a:t>
            </a:r>
          </a:p>
        </p:txBody>
      </p:sp>
    </p:spTree>
    <p:extLst>
      <p:ext uri="{BB962C8B-B14F-4D97-AF65-F5344CB8AC3E}">
        <p14:creationId xmlns:p14="http://schemas.microsoft.com/office/powerpoint/2010/main" val="2841118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</a:t>
                </a:r>
                <a:r>
                  <a:rPr lang="en-US" dirty="0"/>
                  <a:t>If the best solution has k sets, greedy finds at most k ln(n) sets.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 err="1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Pf</a:t>
                </a: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Suppose OPT=k 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/>
                  <a:t>There is set that covers 1/k fraction of remaining elements, since there are k sets that cover all remaining elements. 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/>
                  <a:t>So </a:t>
                </a:r>
                <a:r>
                  <a:rPr lang="en-US" dirty="0">
                    <a:solidFill>
                      <a:srgbClr val="FF0000"/>
                    </a:solidFill>
                  </a:rPr>
                  <a:t>in each step</a:t>
                </a:r>
                <a:r>
                  <a:rPr lang="en-US" dirty="0"/>
                  <a:t>, algorithm will cover 1/k fraction of remaining elements.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0" indent="0" defTabSz="584200" eaLnBrk="1" fontAlgn="auto">
                  <a:spcBef>
                    <a:spcPts val="0"/>
                  </a:spcBef>
                  <a:spcAft>
                    <a:spcPts val="0"/>
                  </a:spcAft>
                  <a:buNone/>
                  <a:defRPr sz="3600"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Tahoma"/>
                    <a:cs typeface="Tahoma"/>
                    <a:sym typeface="Tahoma"/>
                  </a:rPr>
                  <a:t>#elements uncovered after t steps </a:t>
                </a:r>
              </a:p>
              <a:p>
                <a:pPr marL="0" lvl="0" indent="0" defTabSz="584200" eaLnBrk="1" fontAlgn="auto">
                  <a:spcBef>
                    <a:spcPts val="0"/>
                  </a:spcBef>
                  <a:spcAft>
                    <a:spcPts val="0"/>
                  </a:spcAft>
                  <a:buNone/>
                  <a:defRPr sz="3600">
                    <a:latin typeface="Tahoma"/>
                    <a:ea typeface="Tahoma"/>
                    <a:cs typeface="Tahoma"/>
                    <a:sym typeface="Tahoma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  <a:sym typeface="Tahoma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  <a:sym typeface="Tahoma"/>
                        </a:rPr>
                        <m:t>𝑛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  <a:sym typeface="Tahom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  <a:sym typeface="Tahoma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  <a:sym typeface="Tahoma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/>
                                      <a:cs typeface="Tahoma"/>
                                      <a:sym typeface="Tahoma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/>
                                      <a:cs typeface="Tahoma"/>
                                      <a:sym typeface="Tahoma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/>
                                      <a:cs typeface="Tahoma"/>
                                      <a:sym typeface="Tahoma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  <a:sym typeface="Tahoma"/>
                            </a:rPr>
                            <m:t>𝑡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  <a:sym typeface="Tahoma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/>
                          <a:cs typeface="Tahoma"/>
                          <a:sym typeface="Tahoma"/>
                        </a:rPr>
                        <m:t>𝑛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  <a:sym typeface="Tahoma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  <a:sym typeface="Tahoma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/>
                              <a:cs typeface="Tahoma"/>
                              <a:sym typeface="Tahoma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  <a:sym typeface="Tahoma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  <a:sym typeface="Tahoma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/>
                                  <a:cs typeface="Tahoma"/>
                                  <a:sym typeface="Tahoma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+mj-lt"/>
                  <a:ea typeface="Tahoma"/>
                  <a:cs typeface="Tahoma"/>
                  <a:sym typeface="Tahoma"/>
                </a:endParaRPr>
              </a:p>
              <a:p>
                <a:pPr marL="0" lvl="0" indent="0" defTabSz="584200" eaLnBrk="1" fontAlgn="auto">
                  <a:spcBef>
                    <a:spcPts val="0"/>
                  </a:spcBef>
                  <a:spcAft>
                    <a:spcPts val="0"/>
                  </a:spcAft>
                  <a:buNone/>
                  <a:defRPr sz="3600">
                    <a:latin typeface="Tahoma"/>
                    <a:ea typeface="Tahoma"/>
                    <a:cs typeface="Tahoma"/>
                    <a:sym typeface="Tahoma"/>
                  </a:defRPr>
                </a:pPr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Tahoma"/>
                    <a:cs typeface="Tahoma"/>
                    <a:sym typeface="Tahoma"/>
                  </a:rPr>
                  <a:t>So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  <a:ea typeface="Tahoma"/>
                    <a:cs typeface="Tahoma"/>
                    <a:sym typeface="Tahoma"/>
                  </a:rPr>
                  <a:t> steps, # uncovered elements &lt; 1.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Gives O(log(n))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72080" y="1170000"/>
              <a:ext cx="5137200" cy="4569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6240" y="1154520"/>
                <a:ext cx="5166720" cy="45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7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A1CB76B2-40FB-4331-8811-7711EDA79FD2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Approximation Algorithm Summary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8298C1DF-621A-4E6F-8379-C78D65AB0A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90464"/>
            <a:ext cx="8340350" cy="53800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687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1687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2" indent="-342900" defTabSz="692150">
              <a:lnSpc>
                <a:spcPct val="90000"/>
              </a:lnSpc>
            </a:pPr>
            <a:r>
              <a:rPr lang="en-US" kern="0" dirty="0">
                <a:ea typeface="Courier New" charset="0"/>
                <a:cs typeface="Gill Sans" charset="0"/>
              </a:rPr>
              <a:t>The best known approximation algorithm for set cover is the greedy.</a:t>
            </a:r>
          </a:p>
          <a:p>
            <a:pPr marL="800100" lvl="3" indent="-342900" defTabSz="692150">
              <a:lnSpc>
                <a:spcPct val="90000"/>
              </a:lnSpc>
            </a:pPr>
            <a:r>
              <a:rPr lang="en-US" kern="0" dirty="0">
                <a:ea typeface="Courier New" charset="0"/>
                <a:cs typeface="Gill Sans" charset="0"/>
              </a:rPr>
              <a:t>It is NP-Complete to obtain better than ln(n) approximation ratio for set cover. </a:t>
            </a:r>
            <a:endParaRPr lang="en-US" kern="0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The best known approximation algorithm for vertex cover is the greedy. </a:t>
            </a:r>
          </a:p>
          <a:p>
            <a:pPr marL="800100" lvl="3" indent="-342900" defTabSz="692150">
              <a:lnSpc>
                <a:spcPct val="90000"/>
              </a:lnSpc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It has been open for 40 years to obtain a polynomial time algorithm with approximation ratio better than 2</a:t>
            </a:r>
          </a:p>
          <a:p>
            <a:pPr marL="342900" lvl="2" indent="-342900" defTabSz="692150">
              <a:lnSpc>
                <a:spcPct val="90000"/>
              </a:lnSpc>
            </a:pPr>
            <a:r>
              <a:rPr lang="en-US" kern="0" dirty="0">
                <a:latin typeface="+mj-lt"/>
                <a:ea typeface="Courier New" charset="0"/>
                <a:cs typeface="Gill Sans" charset="0"/>
              </a:rPr>
              <a:t>There is a long list of questions we do not know the best approximation algorithm.</a:t>
            </a:r>
          </a:p>
          <a:p>
            <a:pPr marL="342900" lvl="2" indent="-342900" defTabSz="692150">
              <a:lnSpc>
                <a:spcPct val="90000"/>
              </a:lnSpc>
            </a:pPr>
            <a:r>
              <a:rPr lang="en-US" kern="0" dirty="0">
                <a:latin typeface="+mj-lt"/>
                <a:ea typeface="Courier New" charset="0"/>
                <a:cs typeface="Gill Sans" charset="0"/>
                <a:hlinkClick r:id="rId2"/>
              </a:rPr>
              <a:t>https://en.wikipedia.org/wiki/Unique_games_conjecture</a:t>
            </a:r>
            <a:endParaRPr lang="en-US" kern="0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kern="0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kern="0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08760" y="1382040"/>
              <a:ext cx="5761800" cy="150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8320" y="1369440"/>
                <a:ext cx="5787720" cy="153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363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D5A5C9-C34D-40FA-BFEB-D6F6ACD24062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 err="1">
                <a:solidFill>
                  <a:srgbClr val="002060"/>
                </a:solidFill>
                <a:sym typeface="Symbol" panose="05050102010706020507" pitchFamily="18" charset="2"/>
              </a:rPr>
              <a:t>Subset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-Sum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Given a 3-CNF formula with </a:t>
            </a:r>
            <a:r>
              <a:rPr lang="en-US" altLang="en-US" b="1" dirty="0">
                <a:solidFill>
                  <a:srgbClr val="0033CC"/>
                </a:solidFill>
              </a:rPr>
              <a:t>m</a:t>
            </a:r>
            <a:r>
              <a:rPr lang="en-US" altLang="en-US" dirty="0"/>
              <a:t> clauses and 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Will create </a:t>
            </a:r>
            <a:r>
              <a:rPr lang="en-US" altLang="en-US" dirty="0">
                <a:solidFill>
                  <a:srgbClr val="0033CC"/>
                </a:solidFill>
              </a:rPr>
              <a:t>2</a:t>
            </a:r>
            <a:r>
              <a:rPr lang="en-US" altLang="en-US" b="1" dirty="0">
                <a:solidFill>
                  <a:srgbClr val="0033CC"/>
                </a:solidFill>
              </a:rPr>
              <a:t>m</a:t>
            </a:r>
            <a:r>
              <a:rPr lang="en-US" altLang="en-US" dirty="0">
                <a:solidFill>
                  <a:srgbClr val="0033CC"/>
                </a:solidFill>
              </a:rPr>
              <a:t>+2</a:t>
            </a:r>
            <a:r>
              <a:rPr lang="en-US" altLang="en-US" b="1" dirty="0">
                <a:solidFill>
                  <a:srgbClr val="0033CC"/>
                </a:solidFill>
              </a:rPr>
              <a:t>n</a:t>
            </a:r>
            <a:r>
              <a:rPr lang="en-US" altLang="en-US" dirty="0"/>
              <a:t> numbers that are </a:t>
            </a:r>
            <a:r>
              <a:rPr lang="en-US" altLang="en-US" b="1" dirty="0" err="1">
                <a:solidFill>
                  <a:srgbClr val="0033CC"/>
                </a:solidFill>
              </a:rPr>
              <a:t>m+n</a:t>
            </a:r>
            <a:r>
              <a:rPr lang="en-US" altLang="en-US" dirty="0"/>
              <a:t> digits 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Two numbers for each variable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t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i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baseline="-25000" dirty="0"/>
              <a:t>  </a:t>
            </a:r>
            <a:r>
              <a:rPr lang="en-US" altLang="en-US" dirty="0"/>
              <a:t>(corresponding to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dirty="0"/>
              <a:t> being true or </a:t>
            </a:r>
            <a:r>
              <a:rPr lang="en-US" altLang="en-US" b="1" dirty="0">
                <a:solidFill>
                  <a:srgbClr val="0033CC"/>
                </a:solidFill>
              </a:rPr>
              <a:t>x</a:t>
            </a:r>
            <a:r>
              <a:rPr lang="en-US" altLang="en-US" b="1" baseline="-25000" dirty="0">
                <a:solidFill>
                  <a:srgbClr val="0033CC"/>
                </a:solidFill>
              </a:rPr>
              <a:t>i</a:t>
            </a:r>
            <a:r>
              <a:rPr lang="en-US" altLang="en-US" dirty="0"/>
              <a:t> being false)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Two extra numbers for each clause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33CC"/>
                </a:solidFill>
              </a:rPr>
              <a:t>u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 err="1">
                <a:solidFill>
                  <a:srgbClr val="0033CC"/>
                </a:solidFill>
              </a:rPr>
              <a:t>v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dirty="0"/>
              <a:t>  (filler variables to handle number of false literals in clause </a:t>
            </a:r>
            <a:r>
              <a:rPr lang="en-US" altLang="en-US" b="1" dirty="0" err="1">
                <a:solidFill>
                  <a:srgbClr val="0033CC"/>
                </a:solidFill>
              </a:rPr>
              <a:t>C</a:t>
            </a:r>
            <a:r>
              <a:rPr lang="en-US" altLang="en-US" b="1" baseline="-25000" dirty="0" err="1">
                <a:solidFill>
                  <a:srgbClr val="0033CC"/>
                </a:solidFill>
              </a:rPr>
              <a:t>j</a:t>
            </a:r>
            <a:r>
              <a:rPr lang="en-US" altLang="en-US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74080" y="2023560"/>
              <a:ext cx="288720" cy="39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040" y="2017440"/>
                <a:ext cx="309960" cy="41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D44D78-889F-4732-9F2B-A4F0382A0AD4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 err="1">
                <a:solidFill>
                  <a:srgbClr val="002060"/>
                </a:solidFill>
                <a:sym typeface="Symbol" panose="05050102010706020507" pitchFamily="18" charset="2"/>
              </a:rPr>
              <a:t>Subset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-Sum</a:t>
            </a:r>
          </a:p>
        </p:txBody>
      </p:sp>
      <p:sp>
        <p:nvSpPr>
          <p:cNvPr id="65540" name="Text Box 396"/>
          <p:cNvSpPr txBox="1">
            <a:spLocks noChangeArrowheads="1"/>
          </p:cNvSpPr>
          <p:nvPr/>
        </p:nvSpPr>
        <p:spPr bwMode="auto">
          <a:xfrm>
            <a:off x="2195513" y="1820863"/>
            <a:ext cx="311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1 2 3 4 …  n  1 2 3 4 … m</a:t>
            </a:r>
          </a:p>
        </p:txBody>
      </p:sp>
      <p:sp>
        <p:nvSpPr>
          <p:cNvPr id="65541" name="Text Box 397"/>
          <p:cNvSpPr txBox="1">
            <a:spLocks noChangeArrowheads="1"/>
          </p:cNvSpPr>
          <p:nvPr/>
        </p:nvSpPr>
        <p:spPr bwMode="auto">
          <a:xfrm>
            <a:off x="2955925" y="1373188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i                   j</a:t>
            </a:r>
          </a:p>
        </p:txBody>
      </p:sp>
      <p:sp>
        <p:nvSpPr>
          <p:cNvPr id="65542" name="Rectangle 399"/>
          <p:cNvSpPr>
            <a:spLocks noChangeArrowheads="1"/>
          </p:cNvSpPr>
          <p:nvPr/>
        </p:nvSpPr>
        <p:spPr bwMode="auto">
          <a:xfrm>
            <a:off x="2187575" y="24685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0 0 0 …  0  0 0 1 0 … 1</a:t>
            </a:r>
          </a:p>
        </p:txBody>
      </p:sp>
      <p:sp>
        <p:nvSpPr>
          <p:cNvPr id="65543" name="Rectangle 400"/>
          <p:cNvSpPr>
            <a:spLocks noChangeArrowheads="1"/>
          </p:cNvSpPr>
          <p:nvPr/>
        </p:nvSpPr>
        <p:spPr bwMode="auto">
          <a:xfrm>
            <a:off x="2179638" y="28876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0 0 0 …  0  1 0 0 1 … 0</a:t>
            </a:r>
          </a:p>
        </p:txBody>
      </p:sp>
      <p:sp>
        <p:nvSpPr>
          <p:cNvPr id="65544" name="Rectangle 401"/>
          <p:cNvSpPr>
            <a:spLocks noChangeArrowheads="1"/>
          </p:cNvSpPr>
          <p:nvPr/>
        </p:nvSpPr>
        <p:spPr bwMode="auto">
          <a:xfrm>
            <a:off x="2198688" y="328771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1 0 0 …  0  0 1 0 0 … 1</a:t>
            </a:r>
          </a:p>
        </p:txBody>
      </p:sp>
      <p:sp>
        <p:nvSpPr>
          <p:cNvPr id="65545" name="Rectangle 402"/>
          <p:cNvSpPr>
            <a:spLocks noChangeArrowheads="1"/>
          </p:cNvSpPr>
          <p:nvPr/>
        </p:nvSpPr>
        <p:spPr bwMode="auto">
          <a:xfrm>
            <a:off x="2227263" y="444976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0 0 0 …  0  1 0 0 0 … 0</a:t>
            </a:r>
          </a:p>
        </p:txBody>
      </p:sp>
      <p:sp>
        <p:nvSpPr>
          <p:cNvPr id="65546" name="Rectangle 403"/>
          <p:cNvSpPr>
            <a:spLocks noChangeArrowheads="1"/>
          </p:cNvSpPr>
          <p:nvPr/>
        </p:nvSpPr>
        <p:spPr bwMode="auto">
          <a:xfrm>
            <a:off x="2217738" y="3706813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1 0 0 …  0  0 0 1 1 … 0</a:t>
            </a:r>
          </a:p>
        </p:txBody>
      </p:sp>
      <p:sp>
        <p:nvSpPr>
          <p:cNvPr id="65547" name="Line 404"/>
          <p:cNvSpPr>
            <a:spLocks noChangeShapeType="1"/>
          </p:cNvSpPr>
          <p:nvPr/>
        </p:nvSpPr>
        <p:spPr bwMode="auto">
          <a:xfrm>
            <a:off x="2228850" y="1657350"/>
            <a:ext cx="0" cy="4076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8" name="Line 405"/>
          <p:cNvSpPr>
            <a:spLocks noChangeShapeType="1"/>
          </p:cNvSpPr>
          <p:nvPr/>
        </p:nvSpPr>
        <p:spPr bwMode="auto">
          <a:xfrm>
            <a:off x="2228850" y="2295525"/>
            <a:ext cx="3381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9" name="Text Box 406"/>
          <p:cNvSpPr txBox="1">
            <a:spLocks noChangeArrowheads="1"/>
          </p:cNvSpPr>
          <p:nvPr/>
        </p:nvSpPr>
        <p:spPr bwMode="auto">
          <a:xfrm>
            <a:off x="1790700" y="2476500"/>
            <a:ext cx="60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t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5550" name="Rectangle 407"/>
          <p:cNvSpPr>
            <a:spLocks noChangeArrowheads="1"/>
          </p:cNvSpPr>
          <p:nvPr/>
        </p:nvSpPr>
        <p:spPr bwMode="auto">
          <a:xfrm>
            <a:off x="1914525" y="36877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1" name="Rectangle 408"/>
          <p:cNvSpPr>
            <a:spLocks noChangeArrowheads="1"/>
          </p:cNvSpPr>
          <p:nvPr/>
        </p:nvSpPr>
        <p:spPr bwMode="auto">
          <a:xfrm>
            <a:off x="1885950" y="33067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t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2" name="Rectangle 409"/>
          <p:cNvSpPr>
            <a:spLocks noChangeArrowheads="1"/>
          </p:cNvSpPr>
          <p:nvPr/>
        </p:nvSpPr>
        <p:spPr bwMode="auto">
          <a:xfrm>
            <a:off x="1924050" y="29352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5553" name="Text Box 410"/>
          <p:cNvSpPr txBox="1">
            <a:spLocks noChangeArrowheads="1"/>
          </p:cNvSpPr>
          <p:nvPr/>
        </p:nvSpPr>
        <p:spPr bwMode="auto">
          <a:xfrm>
            <a:off x="5800725" y="1627188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C</a:t>
            </a:r>
            <a:r>
              <a:rPr lang="en-US" altLang="en-US" b="1" baseline="-25000">
                <a:solidFill>
                  <a:schemeClr val="accent2"/>
                </a:solidFill>
              </a:rPr>
              <a:t>3</a:t>
            </a:r>
            <a:r>
              <a:rPr lang="en-US" altLang="en-US">
                <a:solidFill>
                  <a:schemeClr val="accent2"/>
                </a:solidFill>
              </a:rPr>
              <a:t>=(</a:t>
            </a:r>
            <a:r>
              <a:rPr lang="en-US" altLang="en-US" b="1">
                <a:solidFill>
                  <a:schemeClr val="accent2"/>
                </a:solidFill>
              </a:rPr>
              <a:t>x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</a:t>
            </a:r>
            <a:r>
              <a:rPr lang="en-US" altLang="en-US" b="1">
                <a:solidFill>
                  <a:schemeClr val="accent2"/>
                </a:solidFill>
              </a:rPr>
              <a:t> x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</a:t>
            </a:r>
            <a:r>
              <a:rPr lang="en-US" altLang="en-US" b="1">
                <a:solidFill>
                  <a:schemeClr val="accent2"/>
                </a:solidFill>
              </a:rPr>
              <a:t> x</a:t>
            </a:r>
            <a:r>
              <a:rPr lang="en-US" altLang="en-US" b="1" baseline="-25000">
                <a:solidFill>
                  <a:schemeClr val="accent2"/>
                </a:solidFill>
              </a:rPr>
              <a:t>5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5554" name="Text Box 411"/>
          <p:cNvSpPr txBox="1">
            <a:spLocks noChangeArrowheads="1"/>
          </p:cNvSpPr>
          <p:nvPr/>
        </p:nvSpPr>
        <p:spPr bwMode="auto">
          <a:xfrm>
            <a:off x="2974975" y="4106863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…          ….</a:t>
            </a:r>
          </a:p>
        </p:txBody>
      </p:sp>
      <p:sp>
        <p:nvSpPr>
          <p:cNvPr id="65555" name="Rectangle 412"/>
          <p:cNvSpPr>
            <a:spLocks noChangeArrowheads="1"/>
          </p:cNvSpPr>
          <p:nvPr/>
        </p:nvSpPr>
        <p:spPr bwMode="auto">
          <a:xfrm>
            <a:off x="1395413" y="4430713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u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 b="1">
                <a:solidFill>
                  <a:schemeClr val="accent2"/>
                </a:solidFill>
              </a:rPr>
              <a:t>=v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65556" name="Rectangle 413"/>
          <p:cNvSpPr>
            <a:spLocks noChangeArrowheads="1"/>
          </p:cNvSpPr>
          <p:nvPr/>
        </p:nvSpPr>
        <p:spPr bwMode="auto">
          <a:xfrm>
            <a:off x="2227263" y="4821238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0 0 0 0 …  0  0 1 0 0 … 0</a:t>
            </a:r>
          </a:p>
        </p:txBody>
      </p:sp>
      <p:sp>
        <p:nvSpPr>
          <p:cNvPr id="65557" name="Rectangle 414"/>
          <p:cNvSpPr>
            <a:spLocks noChangeArrowheads="1"/>
          </p:cNvSpPr>
          <p:nvPr/>
        </p:nvSpPr>
        <p:spPr bwMode="auto">
          <a:xfrm>
            <a:off x="1439863" y="4735513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u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</a:rPr>
              <a:t>=v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558" name="Rectangle 415"/>
          <p:cNvSpPr>
            <a:spLocks noChangeArrowheads="1"/>
          </p:cNvSpPr>
          <p:nvPr/>
        </p:nvSpPr>
        <p:spPr bwMode="auto">
          <a:xfrm>
            <a:off x="3098800" y="5183188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…          ….</a:t>
            </a:r>
          </a:p>
        </p:txBody>
      </p:sp>
      <p:sp>
        <p:nvSpPr>
          <p:cNvPr id="65559" name="Rectangle 416"/>
          <p:cNvSpPr>
            <a:spLocks noChangeArrowheads="1"/>
          </p:cNvSpPr>
          <p:nvPr/>
        </p:nvSpPr>
        <p:spPr bwMode="auto">
          <a:xfrm>
            <a:off x="2246313" y="5754688"/>
            <a:ext cx="301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33CC"/>
                </a:solidFill>
              </a:rPr>
              <a:t>1 1 1 1 …  1  3 3 3 3 … 3</a:t>
            </a:r>
          </a:p>
        </p:txBody>
      </p:sp>
      <p:sp>
        <p:nvSpPr>
          <p:cNvPr id="65560" name="Line 417"/>
          <p:cNvSpPr>
            <a:spLocks noChangeShapeType="1"/>
          </p:cNvSpPr>
          <p:nvPr/>
        </p:nvSpPr>
        <p:spPr bwMode="auto">
          <a:xfrm flipV="1">
            <a:off x="2228850" y="5724525"/>
            <a:ext cx="323850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61" name="Text Box 418"/>
          <p:cNvSpPr txBox="1">
            <a:spLocks noChangeArrowheads="1"/>
          </p:cNvSpPr>
          <p:nvPr/>
        </p:nvSpPr>
        <p:spPr bwMode="auto">
          <a:xfrm>
            <a:off x="1598613" y="5716588"/>
            <a:ext cx="42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1760" y="303480"/>
              <a:ext cx="8606880" cy="582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0" y="287640"/>
                <a:ext cx="8625600" cy="585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E7FF0-12A4-4B5E-BFEE-A2649097C247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Graph </a:t>
            </a:r>
            <a:r>
              <a:rPr lang="en-US" altLang="en-US" sz="3600" dirty="0" err="1">
                <a:solidFill>
                  <a:srgbClr val="002060"/>
                </a:solidFill>
              </a:rPr>
              <a:t>Colorability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628775"/>
            <a:ext cx="8178800" cy="470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009900"/>
                </a:solidFill>
              </a:rPr>
              <a:t>Defn</a:t>
            </a:r>
            <a:r>
              <a:rPr lang="en-US" altLang="en-US" sz="2800" dirty="0">
                <a:solidFill>
                  <a:srgbClr val="009900"/>
                </a:solidFill>
              </a:rPr>
              <a:t>:</a:t>
            </a:r>
            <a:r>
              <a:rPr lang="en-US" altLang="en-US" sz="2800" dirty="0"/>
              <a:t> Given a graph </a:t>
            </a:r>
            <a:r>
              <a:rPr lang="en-US" altLang="en-US" sz="2800" dirty="0">
                <a:solidFill>
                  <a:srgbClr val="0033CC"/>
                </a:solidFill>
              </a:rPr>
              <a:t>G=(V,E)</a:t>
            </a:r>
            <a:r>
              <a:rPr lang="en-US" altLang="en-US" sz="2800" dirty="0"/>
              <a:t>, and an integer </a:t>
            </a:r>
            <a:r>
              <a:rPr lang="en-US" altLang="en-US" sz="2800" dirty="0">
                <a:solidFill>
                  <a:srgbClr val="0033CC"/>
                </a:solidFill>
              </a:rPr>
              <a:t>k</a:t>
            </a:r>
            <a:r>
              <a:rPr lang="en-US" altLang="en-US" sz="2800" dirty="0"/>
              <a:t>, a </a:t>
            </a:r>
            <a:r>
              <a:rPr lang="en-US" altLang="en-US" sz="2800" dirty="0">
                <a:solidFill>
                  <a:srgbClr val="FF0000"/>
                </a:solidFill>
              </a:rPr>
              <a:t>k-coloring </a:t>
            </a:r>
            <a:r>
              <a:rPr lang="en-US" altLang="en-US" sz="2800" dirty="0"/>
              <a:t>of </a:t>
            </a:r>
            <a:r>
              <a:rPr lang="en-US" altLang="en-US" sz="2800" dirty="0">
                <a:solidFill>
                  <a:srgbClr val="0033CC"/>
                </a:solidFill>
              </a:rPr>
              <a:t>G</a:t>
            </a:r>
            <a:r>
              <a:rPr lang="en-US" altLang="en-US" sz="2800" dirty="0"/>
              <a:t>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an assignment of up to </a:t>
            </a:r>
            <a:r>
              <a:rPr lang="en-US" altLang="en-US" sz="2400" dirty="0">
                <a:solidFill>
                  <a:srgbClr val="0033CC"/>
                </a:solidFill>
              </a:rPr>
              <a:t>k </a:t>
            </a:r>
            <a:r>
              <a:rPr lang="en-US" altLang="en-US" sz="2400" dirty="0"/>
              <a:t>different colors to the vertices of </a:t>
            </a:r>
            <a:r>
              <a:rPr lang="en-US" altLang="en-US" sz="2400" dirty="0">
                <a:solidFill>
                  <a:srgbClr val="0033CC"/>
                </a:solidFill>
              </a:rPr>
              <a:t>G</a:t>
            </a:r>
            <a:r>
              <a:rPr lang="en-US" altLang="en-US" sz="2400" dirty="0"/>
              <a:t> so that the endpoints of each edge have different colors.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3-Color</a:t>
            </a:r>
            <a:r>
              <a:rPr lang="en-US" altLang="en-US" sz="2800" dirty="0">
                <a:solidFill>
                  <a:srgbClr val="009900"/>
                </a:solidFill>
              </a:rPr>
              <a:t>:</a:t>
            </a:r>
            <a:r>
              <a:rPr lang="en-US" altLang="en-US" sz="2800" dirty="0"/>
              <a:t>  Given a graph </a:t>
            </a:r>
            <a:r>
              <a:rPr lang="en-US" altLang="en-US" sz="2800" dirty="0">
                <a:solidFill>
                  <a:srgbClr val="0033CC"/>
                </a:solidFill>
              </a:rPr>
              <a:t>G=(V,E)</a:t>
            </a:r>
            <a:r>
              <a:rPr lang="en-US" altLang="en-US" sz="2800" dirty="0"/>
              <a:t>, does </a:t>
            </a:r>
            <a:r>
              <a:rPr lang="en-US" altLang="en-US" sz="2800" dirty="0">
                <a:solidFill>
                  <a:srgbClr val="0033CC"/>
                </a:solidFill>
              </a:rPr>
              <a:t>G</a:t>
            </a:r>
            <a:r>
              <a:rPr lang="en-US" altLang="en-US" sz="2800" dirty="0"/>
              <a:t> have a 3-coloring?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9900"/>
                </a:solidFill>
              </a:rPr>
              <a:t>Claim: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33CC"/>
                </a:solidFill>
              </a:rPr>
              <a:t>3-Color</a:t>
            </a:r>
            <a:r>
              <a:rPr lang="en-US" altLang="en-US" sz="2800" dirty="0"/>
              <a:t> is </a:t>
            </a:r>
            <a:r>
              <a:rPr lang="en-US" altLang="en-US" sz="2800" dirty="0">
                <a:solidFill>
                  <a:srgbClr val="0033CC"/>
                </a:solidFill>
              </a:rPr>
              <a:t>NP</a:t>
            </a:r>
            <a:r>
              <a:rPr lang="en-US" altLang="en-US" sz="2800" dirty="0"/>
              <a:t>-complete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009900"/>
                </a:solidFill>
              </a:rPr>
              <a:t>Proof: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33CC"/>
                </a:solidFill>
              </a:rPr>
              <a:t>3-Color</a:t>
            </a:r>
            <a:r>
              <a:rPr lang="en-US" altLang="en-US" sz="2800" dirty="0"/>
              <a:t> is in </a:t>
            </a:r>
            <a:r>
              <a:rPr lang="en-US" altLang="en-US" sz="2800" dirty="0">
                <a:solidFill>
                  <a:srgbClr val="0033CC"/>
                </a:solidFill>
              </a:rPr>
              <a:t>NP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Certificate is an assignment of </a:t>
            </a:r>
            <a:r>
              <a:rPr lang="en-US" altLang="en-US" sz="2400" dirty="0" err="1">
                <a:solidFill>
                  <a:srgbClr val="FF0000"/>
                </a:solidFill>
              </a:rPr>
              <a:t>red</a:t>
            </a:r>
            <a:r>
              <a:rPr lang="en-US" altLang="en-US" sz="2400" dirty="0" err="1"/>
              <a:t>,</a:t>
            </a:r>
            <a:r>
              <a:rPr lang="en-US" altLang="en-US" sz="2400" dirty="0" err="1">
                <a:solidFill>
                  <a:srgbClr val="009900"/>
                </a:solidFill>
              </a:rPr>
              <a:t>green</a:t>
            </a:r>
            <a:r>
              <a:rPr lang="en-US" altLang="en-US" sz="2400" dirty="0" err="1"/>
              <a:t>,</a:t>
            </a:r>
            <a:r>
              <a:rPr lang="en-US" altLang="en-US" sz="2400" dirty="0" err="1">
                <a:solidFill>
                  <a:srgbClr val="0033CC"/>
                </a:solidFill>
              </a:rPr>
              <a:t>blue</a:t>
            </a:r>
            <a:r>
              <a:rPr lang="en-US" altLang="en-US" sz="2400" dirty="0"/>
              <a:t> to the vertices of </a:t>
            </a:r>
            <a:r>
              <a:rPr lang="en-US" altLang="en-US" sz="2400" dirty="0">
                <a:solidFill>
                  <a:srgbClr val="0033CC"/>
                </a:solidFill>
              </a:rPr>
              <a:t>G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Easy to check that each edge is colored correctly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56677-3580-4C79-9129-8B5C35CC143C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3-SAT 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600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</a:t>
            </a:r>
            <a:r>
              <a:rPr lang="en-US" altLang="en-US" sz="3600" dirty="0">
                <a:solidFill>
                  <a:srgbClr val="002060"/>
                </a:solidFill>
                <a:sym typeface="Symbol" panose="05050102010706020507" pitchFamily="18" charset="2"/>
              </a:rPr>
              <a:t>3-Color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Reduction:</a:t>
            </a:r>
          </a:p>
          <a:p>
            <a:pPr lvl="1" eaLnBrk="1" hangingPunct="1"/>
            <a:r>
              <a:rPr lang="en-US" altLang="en-US" dirty="0"/>
              <a:t>We want to map a 3-CNF formula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dirty="0"/>
              <a:t> to a graph </a:t>
            </a:r>
            <a:r>
              <a:rPr lang="en-US" altLang="en-US" b="1" dirty="0">
                <a:solidFill>
                  <a:srgbClr val="0033CC"/>
                </a:solidFill>
              </a:rPr>
              <a:t>G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so that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33CC"/>
                </a:solidFill>
              </a:rPr>
              <a:t>G</a:t>
            </a:r>
            <a:r>
              <a:rPr lang="en-US" altLang="en-US" dirty="0">
                <a:solidFill>
                  <a:srgbClr val="0033CC"/>
                </a:solidFill>
              </a:rPr>
              <a:t> i</a:t>
            </a:r>
            <a:r>
              <a:rPr lang="en-US" altLang="en-US" dirty="0"/>
              <a:t>s 3-colorable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33CC"/>
                </a:solidFill>
              </a:rPr>
              <a:t>F</a:t>
            </a:r>
            <a:r>
              <a:rPr lang="en-US" altLang="en-US" dirty="0"/>
              <a:t> is satisfiable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72226</TotalTime>
  <Words>2656</Words>
  <Application>Microsoft Office PowerPoint</Application>
  <PresentationFormat>On-screen Show (4:3)</PresentationFormat>
  <Paragraphs>478</Paragraphs>
  <Slides>53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Gill Sans</vt:lpstr>
      <vt:lpstr>MS PGothic</vt:lpstr>
      <vt:lpstr>MS PGothic</vt:lpstr>
      <vt:lpstr>Arial</vt:lpstr>
      <vt:lpstr>Arial Black</vt:lpstr>
      <vt:lpstr>Calibri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3-SAT ≤_p Independent Set</vt:lpstr>
      <vt:lpstr>Correctness of 3-SAT ≤_p Indep Set</vt:lpstr>
      <vt:lpstr>Correctness of 3-SAT ≤_p Indep Set </vt:lpstr>
      <vt:lpstr>More NP-completeness</vt:lpstr>
      <vt:lpstr>3-SAT PSubset-Sum</vt:lpstr>
      <vt:lpstr>3-SAT PSubset-Sum</vt:lpstr>
      <vt:lpstr>Graph Colorability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3-SAT P3-Color</vt:lpstr>
      <vt:lpstr>Summary</vt:lpstr>
      <vt:lpstr>CSE 421</vt:lpstr>
      <vt:lpstr>Approximation Algorithms</vt:lpstr>
      <vt:lpstr>How to deal with NP-complete Problem</vt:lpstr>
      <vt:lpstr>Approximation Algorithm</vt:lpstr>
      <vt:lpstr>Vertex Cover</vt:lpstr>
      <vt:lpstr>Greedy Algorithm?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Greedy (1): Pick vertex that covers the most</vt:lpstr>
      <vt:lpstr>A Different Greedy Rule</vt:lpstr>
      <vt:lpstr>Greedy 2: Pick Both endpoints of an uncovered edge </vt:lpstr>
      <vt:lpstr>Greedy (2) gives 2-approximation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Greedy Gives O(log(n)) approximation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436</cp:revision>
  <cp:lastPrinted>2000-07-01T21:41:59Z</cp:lastPrinted>
  <dcterms:created xsi:type="dcterms:W3CDTF">1998-04-21T02:39:18Z</dcterms:created>
  <dcterms:modified xsi:type="dcterms:W3CDTF">2022-03-04T22:19:22Z</dcterms:modified>
</cp:coreProperties>
</file>