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4.xml" ContentType="application/inkml+xml"/>
  <Override PartName="/ppt/notesSlides/notesSlide15.xml" ContentType="application/vnd.openxmlformats-officedocument.presentationml.notesSlide+xml"/>
  <Override PartName="/ppt/ink/ink1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7.xml" ContentType="application/inkml+xml"/>
  <Override PartName="/ppt/notesSlides/notesSlide23.xml" ContentType="application/vnd.openxmlformats-officedocument.presentationml.notesSlide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6" r:id="rId2"/>
    <p:sldMasterId id="2147483778" r:id="rId3"/>
  </p:sldMasterIdLst>
  <p:notesMasterIdLst>
    <p:notesMasterId r:id="rId34"/>
  </p:notesMasterIdLst>
  <p:handoutMasterIdLst>
    <p:handoutMasterId r:id="rId35"/>
  </p:handoutMasterIdLst>
  <p:sldIdLst>
    <p:sldId id="369" r:id="rId4"/>
    <p:sldId id="411" r:id="rId5"/>
    <p:sldId id="412" r:id="rId6"/>
    <p:sldId id="413" r:id="rId7"/>
    <p:sldId id="420" r:id="rId8"/>
    <p:sldId id="523" r:id="rId9"/>
    <p:sldId id="528" r:id="rId10"/>
    <p:sldId id="524" r:id="rId11"/>
    <p:sldId id="526" r:id="rId12"/>
    <p:sldId id="527" r:id="rId13"/>
    <p:sldId id="529" r:id="rId14"/>
    <p:sldId id="506" r:id="rId15"/>
    <p:sldId id="458" r:id="rId16"/>
    <p:sldId id="459" r:id="rId17"/>
    <p:sldId id="507" r:id="rId18"/>
    <p:sldId id="509" r:id="rId19"/>
    <p:sldId id="511" r:id="rId20"/>
    <p:sldId id="508" r:id="rId21"/>
    <p:sldId id="519" r:id="rId22"/>
    <p:sldId id="531" r:id="rId23"/>
    <p:sldId id="532" r:id="rId24"/>
    <p:sldId id="491" r:id="rId25"/>
    <p:sldId id="510" r:id="rId26"/>
    <p:sldId id="503" r:id="rId27"/>
    <p:sldId id="530" r:id="rId28"/>
    <p:sldId id="477" r:id="rId29"/>
    <p:sldId id="492" r:id="rId30"/>
    <p:sldId id="449" r:id="rId31"/>
    <p:sldId id="478" r:id="rId32"/>
    <p:sldId id="479" r:id="rId33"/>
  </p:sldIdLst>
  <p:sldSz cx="12192000" cy="6858000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CC00"/>
    <a:srgbClr val="CC6600"/>
    <a:srgbClr val="003300"/>
    <a:srgbClr val="FF99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2" autoAdjust="0"/>
    <p:restoredTop sz="83692" autoAdjust="0"/>
  </p:normalViewPr>
  <p:slideViewPr>
    <p:cSldViewPr snapToGrid="0">
      <p:cViewPr varScale="1">
        <p:scale>
          <a:sx n="109" d="100"/>
          <a:sy n="109" d="100"/>
        </p:scale>
        <p:origin x="120" y="8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022937" cy="350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3"/>
            <a:ext cx="4022937" cy="350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7" cy="350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50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1:29:46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1708 4544 1843 0,'0'0'164'0,"-6"0"-132"0,6-15-32 0,-6 10 0 16,-10 0 20-16,16 5-4 0,-11-10 0 15,5 0 0-15,-5 5 22 0,5 5 4 0,1-10 1 0,-12 5 0 16,6 0-31-16,5 5-12 0,-11-5 8 0,12 5-8 15,-12 0 0-15,6 5 0 0,5 0 0 0,-11 0 0 16,12 5 0-16,-6-5 0 0,5 5 0 0,6-10 0 16,-6 10 0-16,6-10 0 0,6 15 0 0,11 5 0 15,-1-1 0-15,-4 1 0 0,16 5-8 0,0-10 8 16,5 5 0-16,6 5 8 0,0-10 0 16,12 0 0-16,5 5 1 0,0-10 0 0,-6 4 0 0,17-9 0 15,11 0-1-15,1 10 0 0,-1-10 0 0,0 0 0 16,12 10 0-16,-12-15 0 0,11 10 0 0,7-10 0 15,-1 5-8-15,22 0 12 0,0 0-12 0,1 0 12 0,5 0 4 16,11 0 2-16,-11-5 0 0,23 5 0 16,-7-5-18-16,7 5 0 0,5 5 0 0,0-10 0 0,5 0 0 0,12 0 10 15,-11-10 0-15,10 5 0 0,7 0-10 16,-6-5 0-16,10 0 0 0,7 0 0 0,-6 0 8 0,5-5-8 16,7 5 0-16,-7-5 8 0,1 5 9 0,5-14 2 15,0 4 0-15,11 0 0 0,-5 0-4 16,5 0-1-16,1-10 0 0,-7 5 0 0,-5 1-2 0,-5 4-1 15,0-5 0-15,-1 5 0 0,-5-5-2 0,6 5 0 16,-12-5 0-16,0 0 0 0,6 6-1 0,0-1 0 16,-11 0 0-16,5 5 0 0,-11-5-8 0,1 5 0 15,4-5-10-15,-4 5 10 0,-7 0 0 0,1 1 0 16,-1 4 0-16,1-5 0 0,0 5 0 0,5-5 12 16,-17 5-4-16,0-5-8 0,1 5 0 0,-1 10 0 0,6-15 0 15,-11 10 0-15,0 0 0 0,-6 5 12 0,0 0-4 16,-5 0-8-16,0 0 25 0,-6 0-1 0,5 10-1 0,-16-5 0 15,-6 5-3-15,6 0 0 0,0-5 0 0,0 5 0 16,-6 0-4-16,0 5-2 16,-5-15 0-16,-6 10 0 15,-6-5-6-15,-5 5 0 0,0 0-8 0,-5-10 12 0,-12 4-12 0,5 6 0 0,1-10 0 0,-6 0 0 16,-17 0 0-16,6 0 0 0,0 0 0 0,0 5 0 16,0-5 0-16,-11-5 0 0,-6 5 0 0,-5 0 0 15,10 0 0-15,-10 0 0 0,-6 0 8 0,0-10-8 16,0 1 0-16,0 4 11 0,-12-5-11 0,7-5 10 15,-12-5-10-15,17 0 0 0,6-5 0 0,-1-10 8 16,-11 1-8-16,12-11 0 0,16-5 9 0,6-5-9 16,-11-19 0-16,11-6 0 0,5-4 0 0,7-6 0 0,4 1 0 15,-5-5-10-15,0 4 10 0,1-4 0 16,21-1 0-16,-16-4 0 0,-12 9 0 0,6-9 0 0,6 14 15 16,-6-9 3-16,-5 14 1 0,-12 1 0 0,-11 14 2 0,0-9 1 15,-5 14 0-15,-17 1 0 0,-6 4 0 0,-6 0 0 16,1 5 0-16,-12 1 0 0,-5-6-12 0,-6 0-2 15,-11 6-8-15,6-1 12 0,-6 0-20 0,0 11-5 16,-11-11-1-16,11 15 0 0,6-15 0 0,-1 16 0 16,-10-6 0-16,5-10 0 0,5 5 14 0,1 6-9 15,17-6 9-15,-12 5-8 0,0 0 8 0,6-4-13 16,16 4 5-16,-5-5 8 0,-5 5 0 0,5-4 10 16,5 14 1-16,1-5 0 0,11-5 1 0,-17 15 1 0,-6-4 0 0,1 14 0 15,16-10-5-15,-11 10-8 0,-6-10 11 0,1 5-11 16,-1 15 0-16,0-5 0 0,-10-5 0 0,-7 5 0 15,-16-4 0-15,0 4-17 0,0 0 3 0,-12 5 1 32,-16 0-12-32,-5 5-3 0,-1 5 0 0,-11-5 0 15,-11 5 2-15,0 5 0 0,-6 0 0 0,6 4 0 0,11-4 16 0,-11-10 10 0,-11 15-12 0,0-15 12 16,5 10-12-16,0-10 12 0,-5 15-12 0,6-15 12 16,-1 10 0-16,6-10 0 0,-6 5 0 0,0-5 0 15,1 0 0-15,-1 10 0 0,-5-10 0 0,11 0 0 16,5 0 0-16,1-15 0 0,-1 15 0 0,7-10 0 15,-7 0 0-15,-5 5 0 0,6-5 0 0,-1-5 0 16,1 5 0-16,5-4 0 0,0 4 0 0,6-15 0 16,-1 15 8-16,-5-5-8 0,0-10 0 0,1 5 0 0,-1 5 0 0,-11 0 0 15,5-5 0-15,1 6 0 16,5-11-9-16,-11 10 9 0,0 5-13 0,-6 0 5 0,-5-5 8 0,0 5 0 16,-6 10 0-16,0-15 0 0,6 15 0 0,-6 0-16 15,0-10 4-15,-6-5 0 0,-5 15-9 0,6 0-3 16,5 0 0-16,-5-10 0 0,5 10 0 0,0 0 0 15,6 0 0-15,-12-10 0 0,12 5 11 0,5 5 1 16,-10 5 1-16,4-10 0 0,1 10 11 0,11-5 0 16,-17 0 0-16,6 0 0 0,-11 0 0 0,5 0 0 15,0 10 0-15,6-10 0 0,-12 0 0 0,6 0 0 16,0 0 0-16,-11 0 0 0,0 0 0 0,6 0 9 16,5 0 0-16,-5 0 0 0,5-10-9 0,6 5-11 0,-12 5 3 15,6-10 0-15,6 1 8 0,5 4 0 0,6 5 0 16,0-10 0-16,6-5 0 0,-6 5 0 0,5 0 0 0,1-5 8 15,-6 5-8-15,11 10 9 16,-11-15-9-16,17 5 10 0,-12 10-2 0,6-15-8 16,11 5 12-16,-16 0-4 0,5 5-8 0,-11-5 0 0,0 10 9 0,0-9-9 15,0 4 0-15,5 5 0 0,1 0 0 0,5-10 0 16,-5 0 0-16,5 5 0 0,-11 5 0 0,0-10 0 16,-1 10 0-16,18-10 0 0,-17 5 0 0,11 0 0 15,6 0 0-15,-6 5 0 0,6-10 0 16,-12 10 0-16,1 0 0 0,5-10 0 0,-11 5 0 0,0 5 0 15,5 0 0-15,6 0 0 0,6 5 0 0,-11-5 0 16,10 10 0-16,1-10 0 0,-17 0 0 0,6 0 0 16,10 0 0-16,1 0 0 0,0 0 0 0,-6-10 0 15,17 5 0-15,-6 5 8 0,0-10-8 0,1 10 0 16,5 0 0-16,-12-10 0 0,7 5 0 0,-1 5 8 0,0-10-8 0,-5 10 0 16,5-10 0-16,6 10 0 0,-6-5 0 0,12 5 0 15,-6 0 0-15,5 0 0 0,-11 5 0 0,12 5 0 16,-1-10 0-16,-5 10 0 0,11-5 0 0,-5 5 0 15,11 0 0-15,-1 5-8 0,1-5 8 0,-6 15 0 16,17-10 0-16,0 5 0 0,0 4 0 0,-1-9 0 16,1 10 0-16,0 0 0 0,11-5 0 0,0 5 0 15,-5 0 0-15,10-1 0 0,1-9 0 0,-6 10 0 16,6 0 0-16,-1 0 0 0,6-5 0 0,-5 5 0 16,5-1 0-16,-5 1 8 0,5 0-8 0,-5 0 0 15,5 5 0-15,0 5 8 0,-5-1-8 0,5 1 0 16,-5 5 0-16,5 0 0 0,-5 4 0 0,5 6 0 0,-11 0 0 0,17 0 0 15,-17 9 0-15,17 1 0 0,-6-5 0 0,0 4 0 16,6 1 0-16,0-1 0 0,-1 1 0 0,7 5 0 16,-6-6 0-16,5 6 0 0,6 5 0 0,0 4 0 15,0-9 0-15,0 4 0 0,6 6 0 0,5-1 0 16,-6-9 0-16,7 5 0 0,-7-6 0 16,12 6 0-16,-11 4 0 0,10-4 0 0,-4-1 0 0,-1 1 0 15,0 0 0-15,6 4 0 0,-12 1 0 0,1-11 0 16,5 6 0-16,-5-5 0 0,-6 4 0 0,-6-4 0 15,6-1 0-15,0 6 0 0,0-10 0 0,0-1 0 16,-11-4 0-16,11 5 0 0,11-1 0 0,-11-9 0 16,0-10 0-16,0 4-8 0,17-9 8 0,-12-5-12 15,18 5 12-15,5-10-12 0,-6-1 12 0,17-4-12 0,0 5 12 16,12-5 0-16,-12 0 0 0,0-10 0 16,17 5 0-16,0-10 8 0,-6 5-8 0,17 5 11 0,-5-5-11 0,11 5 0 15,5 4 0-15,-6-4 0 0,7 5 0 0,-1 5 0 16,-5 0 0-16,5 0 0 0,-5 10 0 15,5-6 0-15,0 1 0 0,-5 10 0 0,11 0 0 0,5-1 0 16,-5 6 0-16,6-5 0 16,5 5-26-16,5-11-1 0,-4 6 0 15,10-10 0-15,-6 5 7 0,23-5 0 0,-5-1 1 0,5 6 0 0,11-10 19 0,6 5 0 16,0 0-8-16,11 0 8 16,5-1-122-16,6-4-21 0,124 30-4 0,-57-20-1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1:57:05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26330 6701 403 0,'0'0'36'0,"0"0"-36"0,0 0 0 0,0 0 0 15,0 0 216-15,0 0 36 0,0 0 7 0,0 0 1 16,0 0-133-16,0 0-27 0,11 0-6 0,-11 0-1 15,0-10-41-15,6 5-8 0,5 0-1 0,-6 0-1 16,-5 0-5-16,6 0-1 0,11 0 0 0,-6 0 0 16,0 0 60-16,0 0 11 0,-11 5 2 0,6-5 1 15,-1-5-18-15,7 5-4 0,-7 0-1 0,1-5 0 16,5 5-18-16,-5 0-3 0,5 0-1 0,6 0 0 16,-6-5-20-16,0 0-4 0,6 6-1 0,-1-6 0 0,1 5-12 0,6-5-4 15,-7 0 0-15,7 5 0 0,-1-5-4 0,6 0-2 16,-6 5 0-16,12-5 0 0,-12 5 2 0,12 5 0 15,-6-10 0-15,11 10 0 0,-5-5 0 0,5 0 0 16,5 0 0-16,1 5 0 0,0-5-6 0,5 0-1 16,6-10 0-16,6 10 0 0,-6-10-1 0,0-4-1 15,5 4 0-15,6-10 0 0,0 0-11 0,12-5 12 16,-1 0-12-16,11-5 12 0,1 6 17 0,-12-6 4 16,6 10 1-16,-6-15 0 15,1 10-52-15,-7 1-10 16,7-6-3-16,-1 10 0 0,-5-10 50 0,10 5 9 0,-4 6 3 15,10 4 0-15,-11-5-31 0,1 0 0 0,-7 5 0 0,1 0 0 0,0-5 0 0,-6 5 0 16,-6-4 0-16,-10 9 0 16,-6-5-16-16,10 5-8 0,-4-5-3 0,5 5 0 0,0 0 27 0,0 0 14 0,-1 5-2 15,18-10 0-15,-11 11 3 0,-6-1 0 16,-12 0 0-16,1 5 0 0,-6 0-15 0,-5 5 0 0,-1-10 0 0,-5 10 0 16,0-5 0-16,-5 5 0 0,5-5 0 0,-6 0 0 15,6 5 22-15,-6 0 2 0,-5-10 0 0,11 10 0 16,-6-5-37-16,1 5-7 0,-1-5-2 15,0 0 0-15,1 5 22 0,-1-10 0 0,6 5 0 0,-5-5 0 16,4 10 0-16,-4-10 0 0,-1 5-8 0,-5-5 8 16,-6 10-14-16,-11 0 2 0,0 0 0 0,0 0 0 31,6-10-92-31,-12 5-19 0,1 0-3 0,-7 0-1315 0</inkml:trace>
  <inkml:trace contextRef="#ctx0" brushRef="#br0" timeOffset="1219.5197">30015 6750 172 0,'0'0'8'0,"0"0"1"0,0 0-9 0,0 0 0 16,0 0 0-16,0 0 0 0,0 0 260 0,0 0 51 15,0 0 9-15,0 0 3 0,0 0-172 0,0 0-35 16,0 0-6-16,0 0-2 0,0 0-34 0,0 0-7 16,0 0-2-16,0 0 0 0,0 0 26 0,0 0 5 15,0 0 0-15,0 0 1 0,0 0-53 0,0 0-10 0,0 0-2 0,0 0-1 16,0 0 26-16,0 0 6 0,0 0 1 0,0 0 0 16,0 0-31-16,0 0-5 15,0 0-2-15,0 0 0 0,0 0 6 0,0 0 2 0,0 0 0 0,0 5 0 16,-11-5-2-16,5 5-1 0,1-5 0 0,5 0 0 15,-6-5-3-15,-5 5 0 0,5-5 0 0,-5 5 0 16,0 0-3-16,5-10-1 0,-5 6 0 0,0-1 0 16,-6 0-6-16,0 5-2 0,1-15 0 0,-7 5 0 15,6-5 1-15,1 0 0 16,-7 5 0-16,1-5 0 0,0 5-3 0,-6-5-1 16,5-5 0-16,-5 10 0 0,0-10-5 0,-5-4 0 15,-1-6-8-15,1 0 12 0,-1 5-4 0,6 0 0 0,-5-5-8 0,5 6 12 16,0-11-2-16,0 0-1 0,0 0 0 0,-6 5 0 0,12-9 1 0,-12 4 0 15,6 0 0-15,0 0 0 0,0 1 19 0,-5 4 4 16,5-10 1-16,-6 10 0 0,1-5-34 0,-1 5-16 16,-5 6 2-16,0-1 0 0,5 0 14 0,1 0 0 15,-6 0 12-15,5-5-12 0,-5 6 11 0,0-1-11 16,0 0 10-16,0 0-10 16,-1 0 23-16,-4-5-2 0,10 1 0 0,-5 4 0 0,5-5-21 15,-5-5 0-15,0 5 0 0,-6-5 0 0,6-9 0 0,-6 4-8 16,1 0 8-16,-1-5-8 0,-5 1 8 0,-1 4 0 15,1 0 0-15,0 0 8 0,-1 6-8 0,1 4 0 16,0 0 0-16,5-10 0 0,0 5 12 0,1 11-1 16,4-16-1-16,1 5 0 0,0 5-10 0,6 0 8 0,-1-4-8 15,-5-1 8-15,5-5-8 0,1 5 0 0,-6-4-10 0,5-1 10 16,0 5 0-16,1 0 0 0,-1-10 0 0,6 16 0 16,0-11 0-16,0 5 0 0,-5 5 0 0,5 5 0 15,0 1 0-15,0 4 0 0,0-5 0 0,6 5 0 16,-6 5 0-16,5 0 0 0,1-5 0 0,0 5 0 15,5 5 0-15,-5 0 0 0,10 1 0 0,-4 4 0 16,4-10 0-16,1 5 0 0,6 0 0 0,5 10 0 16,-6-10 0-16,-5 5 0 0,0-10 0 0,-1 10 0 15,1 0 0-15,11 5 0 0,0 0 0 0,0 0 0 32,0 0-24-32,0 0-1 0,0 0-1 0,0 0 0 0,0 0 34 0,0 0 8 0,0 0 0 0,0 0 1 15,0 0-7-15,0 0-2 0,0 0 0 0,0 0 0 0,0 0-8 16,0 0 0-16,0 0 0 0,0 0 0 0,0 0 0 15,0 0 0-15,0 0 0 0,0 0 0 16,0 0-42 0,0 0-4-16,0 0-1 0,0 0 0 0,-11 0-124 0,0 15-25 0</inkml:trace>
  <inkml:trace contextRef="#ctx0" brushRef="#br0" timeOffset="4217.4241">25155 5811 115 0,'0'0'0'0,"0"0"10"0,0 0-10 0,0 0 0 0,0 0 0 0,0 0 0 15,0 0 68-15,0 0 11 0,0 0 2 0,0 0 1 16,0 0 22-16,0 0 5 0,0 0 1 0,0 0 0 16,0 0 18-16,0 0 4 0,0 0 1 0,0 0 0 15,0 0 18-15,0 0 3 0,0 0 1 0,0 0 0 0,0 0-15 16,0 0-2-16,0 0-1 0,0 0 0 0,0 0-40 0,0 0-8 16,0 0-1-16,0 0-1 0,0 0-15 0,6-5-4 15,-6 5 0-15,-6-15 0 0,6 15-24 0,-5-5-4 16,-1 0-2-16,6-10 0 0,-5 15-14 0,-7-10-4 15,7 5 0-15,-6 0 0 0,5 5-20 0,-11-5 8 16,6 5-8-16,-11 0 0 0,5 5 26 0,0 0 1 16,0 5 0-16,-11 0 0 0,12 5-17 0,-7 5-10 15,1 5 12-15,5 10-12 16,12 0-20-16,-7 4-10 0,1 11-2 0,0 5-1 0,5-6 33 0,6 6 0 16,-5 0 0-16,10-6 0 0,1-4 0 0,0 0 0 15,5-5 0-15,0-16 0 0,6 6 44 0,0-5 16 16,-1-10 4-16,12 5 0 0,-5-10-64 0,5 0-15 15,5 0-1-15,-10-10-1 0,4-5 17 0,-4 0 0 16,5-10 0-16,0 5 0 0,-6-5 0 0,1-5 0 0,-7-5 0 16,7 0 0-16,-7 1 0 0,-4-11-16 0,-1-10 3 0,-6 0 1 15,1-4-4-15,-6-1 0 0,0-5 0 0,0 16 0 16,-6-11 8-16,1 10 8 0,5 15-13 0,5 5 5 16,-5 5-5-16,6 5-1 0,-6 10 0 0,0 0 0 15,22 0 41-15,1 15 8 0,-1 5 1 0,-5 10 1 16,5 15-8-16,-5-10-1 0,5 9-1 0,-10 1 0 15,-1-5-27-15,0 5 0 0,6-21 0 0,-1 6 0 16,7-5-46-16,-1 5-14 0,6-15-4 16,-5 0-887-16,5-5-177 0</inkml:trace>
  <inkml:trace contextRef="#ctx0" brushRef="#br0" timeOffset="4984.5638">25340 5334 576 0,'0'0'25'0,"0"0"6"0,0 0-31 0,0 0 0 0,0 0 0 0,0 0 0 16,0 0 454-16,0 0 85 0,0 0 17 0,0 0 3 15,0 0-323-15,11 0-64 0,0-5-12 0,1 5-4 16,-12-15-86-16,11 5-18 0,11 0-3 0,0-5-1 15,6 5-36-15,6-5-12 0,-1-4 8 0,1-1-8 16,-12 5 0-16,1-5 0 0,5 10 0 0,0-5 0 16,-6 5-66-16,6 0-17 0,-6 5-3 0,-5 5-850 15,-6 0-171-15</inkml:trace>
  <inkml:trace contextRef="#ctx0" brushRef="#br0" timeOffset="5148.0213">25541 5230 3340 0,'0'0'74'0,"0"0"15"0,0 0 3 0,-5 9 1 0,5 6-74 0,-6-10-19 16,0 15 0-16,-5-10 0 0,0 5 55 0,6 10 7 15,-7-10 2-15,1 15 0 0,-11-5-52 0,11 4-12 16,5 6 0-16,6-10 0 16,0 5-100-16,11 0-22 0,0-1-5 0,6 1-1332 0</inkml:trace>
  <inkml:trace contextRef="#ctx0" brushRef="#br0" timeOffset="5418.0082">25860 5622 633 0,'-11'25'56'0,"5"-20"-44"0,1 5-12 0,5-10 0 15,0 0 480-15,0 0 95 0,0 0 18 0,5 10 4 16,6 0-405-16,6 5-82 0,0-5-16 0,5 0-3 16,6 0-58-16,0 0-11 0,11 4-2 0,1-4-1 15,4 10-19-15,1-10 8 0,0 5-8 0,0 10 0 16,-23-15 8-16,6 10-8 0,5 0 0 0,-5 0 0 0,0-6 0 16,-5 6 0-16,-7 0 0 0,1 0 0 15,0 5-92-15,-11-5-12 0,-1 5-2 0,-10 0-1202 16</inkml:trace>
  <inkml:trace contextRef="#ctx0" brushRef="#br0" timeOffset="5599.0045">26296 5423 3002 0,'0'0'133'0,"0"0"27"15,11 5-128-15,6 5-32 0,-6 0 0 0,-5 5 0 0,0 10 102 0,-12 0 14 16,0 0 2-16,-5 0 1 0,0 9-67 0,-6 6-12 15,-5 5-4-15,-6 0 0 0,-6 9-26 0,6 1-10 16,0 5 0-16,0-1 9 16,12 1-109-16,4-10-23 0,7-11-4 0,-1 6-854 15,6-20-171-15</inkml:trace>
  <inkml:trace contextRef="#ctx0" brushRef="#br0" timeOffset="7008.0027">26833 5359 460 0,'0'0'20'0,"0"0"5"0,0 0-25 0,0 0 0 0,0 0 0 0,0 0 0 15,0 0 371-15,0 0 69 0,0 0 13 0,0 0 3 16,0 0-246-16,0 0-50 0,0 0-9 0,0 0-3 16,0 0-64-16,0 0-14 0,-11 10-2 0,0 0-1 15,0 5-33-15,-6-5-6 0,0 4-2 0,0 6 0 16,0-5-16-16,-5 5-10 0,5 0 12 0,-5 5-12 16,0-5 9-16,5-5-9 0,0 4 0 0,0 6 9 15,6-15-9-15,5 5 0 16,6-5 0-16,6-5 0 0,-6-5 15 0,6 10-3 0,5 0 0 0,-11-10 0 15,11 15 7-15,6-15 1 0,5 10 0 0,0-5 0 0,1-5-4 0,-1 0 0 16,6 0 0-16,-5 0 0 0,-23 0-16 0,28 0 10 16,-6-5-10-16,6 5 8 15,0 0-8-15,-11 0 0 0,-17 0 0 16,22 0 0-16,-22 0-122 0,0 0-23 0,0 0-5 0,0 0-1118 16</inkml:trace>
  <inkml:trace contextRef="#ctx0" brushRef="#br0" timeOffset="7172.0074">26609 5930 1324 0,'-5'10'118'0,"5"0"-94"16,0-10-24-16,0 15 0 15,0-15 394-15,5 5 74 0,1 5 16 0,5 0 2 0,-5 0-328 0,5-5-66 0,6 5-12 0,5-10-4 16,0 0-46-16,12-10-10 16,-6 0-1-16,11-5-1 15,0 0-40-15,12-15-8 0,-7 5-2 0,7 1 0 16,-1-1-197-16,0 0-40 0</inkml:trace>
  <inkml:trace contextRef="#ctx0" brushRef="#br0" timeOffset="7547.0117">27185 4996 864 0,'-33'5'38'0,"27"0"8"0,-5 5-37 0,5-5-9 16,6-5 0-16,0 0 0 0,0 0 544 0,0 0 106 0,12 10 22 0,4-5 4 15,-10 10-510-15,11 5-102 0,-6 9-20 0,0 1-4 16,-11 0-3-16,0 5-1 0,6 5 0 0,-1 4 0 16,7-4-67-16,-7 0-13 0,6-5-4 0,0-1 0 15,-5 1-110-15,5-5-22 0,-5 0-5 0,5-5-1 16,0-5 51-16,0-1 11 0,-5-4 1 0,-6-15 1 16,0 0 20-16,0 0 4 0,0 0 1 0,0 0 0 0,0 0 97 0,0-5 30 15,-6-15 1-15,6 1 0 0,0-1 65 0,6-15 12 16,-6 5 4-16,6 0 0 0,5 0-4 0,6-9-1 15,-6-1 0-15,11 10 0 0,0 5-30 0,1 0-5 16,-1 10-2-16,1 11 0 16,5 4-1-16,-6 4 0 0,11 11 0 0,-5 10 0 0,6-10-55 0,-6 20-14 15,0-10 0-15,-11 10 0 0,-1-1 9 0,-10 6-1 16,0-10 0-16,-6 15 0 0,-6-15 0 0,0 9-8 16,-5 1 12-16,-11 10-4 0,0-10-8 0,-1 4 0 15,-5-14 0-15,-5 0-11 16,5 0-105-16,-11-10-22 0,-6-10-4 0</inkml:trace>
  <inkml:trace contextRef="#ctx0" brushRef="#br0" timeOffset="9589.0049">31145 6616 2181 0,'0'0'48'0,"0"0"9"0,0 0 3 0,0 0 2 0,0 0-50 15,-12-5-12-15,1 5 0 0,11 0 0 0,0 0 107 0,-5-10 18 16,-1 0 4-16,-5 10 1 0,5-15-53 0,1 6-10 15,-1 9-3-15,0-10 0 0,-5 5-51 0,0 0-13 16,0 0 0-16,-6 5 0 0,0 0 20 0,1 10 2 0,-1-10 0 0,-6 15 0 16,1-6 16-16,0 6 3 0,5 0 1 0,0 0 0 15,0 10-34-15,1 5-8 0,4 5 0 0,-4 9 0 16,4 1 53-16,1 0 9 0,11 5 2 0,0 4 0 16,0-4-52-16,11-5-12 0,12-6 0 0,-1-4 0 15,1-5 0-15,5-5 0 0,-1 0 0 0,7-10 0 16,0-5 0-16,5-5 0 0,0-10 0 0,6 0 0 15,-1-5-8-15,1-5 8 0,0-5 0 0,5-5 0 16,-5-5-105-16,-6-5-15 0,-5-9-2 16,-1-1-1232-16</inkml:trace>
  <inkml:trace contextRef="#ctx0" brushRef="#br0" timeOffset="9775.0053">31268 6199 518 0,'-28'15'23'0,"16"-5"5"0,1-10-28 0,11 0 0 15,0 0 0-15,0 0 0 16,0 0 582-16,0 0 111 0,-5 5 23 0,5-5 4 0,0 0-528 0,5 5-106 16,12-5-21-16,5-5-4 0,1 0-41 0,10 5-9 15,6-15-2-15,12 5 0 16,-12 0-53-16,6 0-12 0,-6 5-1 0,0-5-1 16,-5 5-168-16,-1 0-34 0,-5 0-6 0,0 10-2 0</inkml:trace>
  <inkml:trace contextRef="#ctx0" brushRef="#br0" timeOffset="9893.008">31637 6234 633 0,'-6'4'56'0,"-5"6"-44"16,0-10-12-16,0 0 0 0,11 0 501 0,-6 5 99 0,-5 5 19 16,5 0 4-16,1 0-396 0,-1 0-79 0,-5 5-16 0,5 0-4 15,1 0-104-15,5 5-24 0,-6 5 0 16,-5-10 0 0,11 4-100-16,0 1-21 0,-6 5-4 0,6 5-787 0,-5 0-158 0</inkml:trace>
  <inkml:trace contextRef="#ctx0" brushRef="#br0" timeOffset="10105.0119">31642 6731 633 0,'0'0'28'0,"0"0"6"0,0 0-34 0,0 0 0 0,0 19 0 0,6-9 0 16,-6 5 557-16,5 0 105 0,1 0 21 0,5 5 4 15,-5 0-480-15,-1 5-96 0,7 0-19 0,-1 14-4 0,0-9-88 0,0 0-10 16,-5 0-6-16,5 0 0 0,0-6 16 0,0 6 0 15,6-5 0-15,-6 0 0 16,6-5-160-16,-6 0-31 0,0 0-6 16,6-1-2-16</inkml:trace>
  <inkml:trace contextRef="#ctx0" brushRef="#br0" timeOffset="10254.004">31989 6676 2649 0,'0'0'117'0,"0"0"25"0,-11 0-114 0,5 5-28 15,-5 0 0-15,5 10 0 0,-5-5 160 0,-6 5 25 16,6 9 6-16,-11 1 1 0,-6 0-148 0,-6 20-30 0,6 5-6 0,-5 4 0 16,5-9 0-16,6 0 0 0,-1-1 0 0,6-4 0 31,6-10-172-31,0 5-35 0,5-10-6 0,6-1-2 0</inkml:trace>
  <inkml:trace contextRef="#ctx0" brushRef="#br0" timeOffset="10554.012">32593 6552 2941 0,'0'0'130'0,"0"0"27"16,0 0-125-16,-11 5-32 0,-6 5 0 0,0-10 0 0,6 4 96 0,-11 1 14 16,5 0 2-16,-5 5 1 15,-6-5-73-15,0 0-16 0,0 5-2 0,0 5-1 0,-6-5-21 16,6 5 0-16,11 5 0 0,-5-5 0 0,0 0 0 0,5 10 0 15,0-15 0-15,11 4 0 0,-5 1-10 0,0 0 10 16,6 0-12-16,-1 0 12 0,6 5 0 0,6-5 0 16,-1 0 0-16,6 10 9 0,6-1-21 0,0-14-4 15,5 10 0-15,1 0-1 0,5-10 17 0,0 0 0 16,-1 0 0-16,1 5 0 0,0-10 0 16,-5 0 0-16,5 0 0 0,0 0-10 0,-6-5 10 0,0 5 0 15,-5-5 8-15,0 0-8 16,-6 0-164-16,-11 0-38 0,0 0-7 15</inkml:trace>
  <inkml:trace contextRef="#ctx0" brushRef="#br0" timeOffset="10725.0001">32134 7302 1555 0,'-11'5'138'0,"6"5"-110"0,-7 5-28 0,1-5 0 16,11-10 374-16,0 0 70 0,0 10 13 0,6-5 3 15,5 5-288-15,6-5-59 0,11 0-11 0,5 0-2 16,6-10-80-16,6 5-20 0,6-10 0 0,-1 0 0 15,-5-5 0-15,5 0 0 0,-5 0-8 0,-6-5 8 32,6 5-77-32,-12 0-10 0,6-5-1 0,-5 6-912 0,-1-6-181 0</inkml:trace>
  <inkml:trace contextRef="#ctx0" brushRef="#br0" timeOffset="11236.0049">32973 6939 2145 0,'0'0'95'0,"0"0"20"0,0 0-92 0,0 0-23 16,17 5 0-16,-17-5 0 0,0 0 139 0,0 0 23 16,0 0 5-16,0 0 1 0,0 0-49 0,6-10-10 15,-6 10-1-15,16-10-1 0,-4 5-51 0,-12 5-9 16,0 0-3-16,0 0 0 0,0-10-21 0,-6 1-5 15,0 4-1-15,1 0 0 16,-6 0-17-16,-6 5 0 0,0 0 8 0,-5 0-8 0,-6 0 0 0,5 5 0 16,1 5 0-16,-6 9-9 0,6 6-3 0,-6 0 0 0,5 10 0 0,7 0 0 15,4 4 12-15,1 1-10 0,6-10 10 0,5 10-10 16,0-5 10-16,5-6 0 16,1 1 0-16,-1-5 0 0,12-5 0 0,-11-5 0 0,5 0 0 15,0-5 0-15,0-5 20 0,12-5 10 0,-7 0 2 0,7 0 0 16,5-15-32-16,5 0 0 0,1 0 0 0,5-10 0 15,-5 0 0-15,-7-15 0 0,1 6-11 0,-5-11 11 32,5 5-40-32,-6-19 0 0,1-1 0 0,-7 0 0 15,1 6-2-15,0-16-1 0,-6 10 0 0,6-4 0 0,-12-1 31 0,7 6 12 0,-1-6-8 0,-6 20 8 16,1 5 0-16,-6 6 17 0,11 9-2 0,-5 0-1 16,5 5 32-16,-5 15 6 0,-6 5 2 0,5 10 0 15,6 10 4-15,-11 10 1 0,0 14 0 0,0 6 0 0,-5 10-35 16,-1 9-8-16,1 16 0 0,-7 34-1 0,7-14-15 0,-6-11 8 15,5-5-8-15,0-4 0 0,-5-11 0 0,11-4 0 16,-5-5 0-16,5-1 0 16,5-4-89-16,-5 0-24 15,11-6-5-15,-5 6-1355 0</inkml:trace>
  <inkml:trace contextRef="#ctx0" brushRef="#br0" timeOffset="14717.3681">28662 4872 1497 0,'0'0'133'15,"0"0"-106"-15,0 0-27 0,0 0 0 16,0 0 318-16,0 0 58 0,0 0 12 0,0 15 3 16,5-15-235-16,12 10-48 0,0 4-8 0,0-9-3 0,11 5-50 0,0 5-11 15,5 5-1-15,12-5-1 0,-6 5-23 0,6 5-11 16,-1 0 10-16,-4 0-10 0,-7 4 0 0,1-4 0 15,-1 0 0-15,-5-5 0 16,0 0-64-16,-5 5-10 0,-7-10-2 0,-5-1 0 16,1 1-131-16,-12-5-26 0</inkml:trace>
  <inkml:trace contextRef="#ctx0" brushRef="#br0" timeOffset="14853.7352">29103 4817 3009 0,'0'0'66'0,"0"0"14"0,6-5 2 0,-6 5 3 0,0 0-68 0,0 0-17 15,0 0 0-15,0 0 0 0,0 0 109 0,0 0 19 0,-6 15 3 0,-10 5 1 16,-7 10-83-16,-5 9-16 0,-5 6-3 0,-6 10-1 31,-6 9-119-31,6 1-24 0</inkml:trace>
  <inkml:trace contextRef="#ctx0" brushRef="#br0" timeOffset="15447.7383">28069 1248 2113 0,'0'0'93'0,"-6"10"20"0,6-10-90 0,0 0-23 0,0 0 0 0,0 0 0 15,0 0 152-15,0 0 27 0,0 0 5 0,0 0 0 16,0 5-73-16,0 15-15 0,6-15-4 0,5 15 0 16,6-5-14-16,0 10-3 0,5 0-1 0,0 0 0 0,12 4-50 0,-1-4-9 15,-5 0-3-15,17 15 0 16,0-25-27-16,-6 5-5 0,-5 5-2 0,5-11 0 15,-6-4-102-15,1 0-21 0,-6-5-4 0,-6 5-1186 16</inkml:trace>
  <inkml:trace contextRef="#ctx0" brushRef="#br0" timeOffset="15596.7328">28516 950 460 0,'0'0'20'0,"0"0"5"0,0 0-25 0,0 0 0 0,0 0 0 0,0 15 0 0,-5-5 646 0,-1-5 124 15,1 15 25-15,-7 5 5 0,-4 0-590 0,-1 9-118 16,-6 11-23-16,1 10-5 16,0-5-80-16,-17 24-17 0,11-9-3 0,-6 4-1000 0,12-14-200 0</inkml:trace>
  <inkml:trace contextRef="#ctx0" brushRef="#br0" timeOffset="16076.7333">29953 881 518 0,'0'0'46'0,"0"0"-37"15,-5 0-9-15,5-10 0 0,0 10 356 0,-6-5 70 16,6 5 14-16,-5 0 2 0,-7 0-234 0,-4 0-48 16,5 0-8-16,-12 15-3 0,-5-5-68 0,-11 14-13 15,-6 1-4-15,1 10 0 0,-7-10 0 0,7 25-1 16,-1-11 0-16,11 6 0 0,6-15-50 0,6 5-13 15,5-10 0-15,6-5 0 0,11 4 0 0,0-4 0 16,17 0 0-16,5-15 0 0,0 15 0 0,12-20 0 16,11 10 0-16,-1-10 0 0,1 5 0 0,0 5 0 0,5-10 0 15,-5 0 0-15,-6 10 0 0,-5-10 0 16,-6 0 0-16,-6 5 0 0,0 5 0 0,-10-10 0 0,-7 10 0 0,1 5 0 16,-12-6 56-16,-5 6 7 0,0 5 1 0,-12 0 0 15,1 5-64-15,-6-5-8 0,0 5-4 0,0-10-1 16,-5 5-19-1,10-16-3-15,1 6-1 0,5 0 0 0,0-10-80 0,17 0-16 0,0 0-3 16,6-10-721-16,5-4-144 0</inkml:trace>
  <inkml:trace contextRef="#ctx0" brushRef="#br0" timeOffset="16419.746">30200 1263 3110 0,'0'0'68'0,"-6"10"15"0,-5 0 2 0,0 0 3 0,-1-5-71 0,1 5-17 0,-6-5 0 0,6 0 0 0,-6 10 55 0,6-5 7 15,-6-10 2-15,6 15 0 16,0-15-17-16,-6 10-3 0,12 5-1 0,-6-5 0 0,5 5-18 0,-5 4-3 16,11 1-1-16,-6 10 0 15,6-5-119-15,6 0-24 0,5-10-5 0,6 10-1 16,-6-15 52-16,6 4 9 0,-1-4 3 0,7-5 0 16,-1 0 0-16,-5-5 0 0,5-5 0 0,-5 0 0 0,0-5 51 0,0 0 13 15,-6 6 0-15,0-16 0 0,-5 5 0 0,5-10 0 16,0 0 0-16,-5 0 0 0,-6 0 48 0,5 0 13 15,1 1 3-15,-1-1 0 0,1 0-52 0,-6 5-12 16,0 5 0-16,0 15 0 0,0-15 54 0,0 15 8 0,0 0 2 0,0 0 0 16,0 0-53-16,11 15-11 15,-5 0 0-15,5 5 0 0,0-5 16 16,6 10 5-16,0-10 2 0,-1 4 0 0,7-4-14 0,-1 0-9 16,1 5 12-16,5-10-12 0,-12 5 0 0,7-10-20 0,5 0 2 0,0 0 1 31,-6-5-223-31,0-5-45 0</inkml:trace>
  <inkml:trace contextRef="#ctx0" brushRef="#br0" timeOffset="16655.7363">30552 781 576 0,'-51'0'51'0,"29"0"-41"0,0 0-10 0,5 10 0 0,0-5 360 0,12 5 71 16,-7-10 13-16,12 0 4 0,0 0-214 0,0 0-42 16,12 10-9-16,4-5-2 0,7-5-117 0,5 10-24 15,0-10-5-15,0 0-1 16,0 10-25-16,5-20-9 0,6 10 0 0,-5-10 9 16,5 5-69-16,0-5-15 0,0 0-2 0,6-5-1 15,-11 0-133-15,-6 5-26 0</inkml:trace>
  <inkml:trace contextRef="#ctx0" brushRef="#br0" timeOffset="16805.7372">30803 523 403 0,'-5'-20'36'0,"5"20"-36"16,-6-5 0-16,-5 5 0 0,6 0 406 0,-7 5 74 15,1 5 16-15,6 0 2 0,-7 5-230 0,1 10-45 0,0 9-10 0,-6 1-1 16,6 15-98-16,-6 10-19 0,0 14-4 0,12 1-1 16,-1-11-57-16,6 6-11 0,-5 4-2 0,10-9-1 31,1-5-59-31,5-11-12 0,-5 1-3 0,10-5 0 15,1 4-131-15,0-24-26 0,5 0-6 0</inkml:trace>
  <inkml:trace contextRef="#ctx0" brushRef="#br0" timeOffset="16965.7356">31010 1234 1382 0,'0'0'123'0,"-5"10"-99"0,5-10-24 0,-6 14 0 15,1 11 309-15,-1-15 57 0,0 5 11 0,1 0 3 16,-1 5-204-16,6-5-41 0,-5-5-8 0,5 5-2 0,0-15-85 0,0 10-16 15,0-10-4 1,0 15-1-16,0-15-74 0,5 9-14 0,1-4-3 0,-1 5-853 16,7 0-171-16</inkml:trace>
  <inkml:trace contextRef="#ctx0" brushRef="#br0" timeOffset="17122.7352">30938 915 2329 0,'-28'25'103'0,"17"-25"21"0,-1 0-99 0,1 10-25 15,0 5 0-15,0-5 0 0,0 5 110 0,11-15 17 16,0 0 3-16,0 0 1 0,0 10-96 0,5 15-19 16,6-10-4-16,6 10-1 15,0-15-184-15,11 4-37 0,22-4-7 0,-11-10-827 0</inkml:trace>
  <inkml:trace contextRef="#ctx0" brushRef="#br0" timeOffset="17442.7499">31631 488 1342 0,'0'0'60'0,"-11"10"12"0,0-5-58 0,0 5-14 0,-6 0 0 0,6-5 0 15,-6 0 256-15,0 0 49 0,0 5 10 0,0-5 1 16,1 0-131-16,5-5-26 0,-6 0-6 0,0 0-1 0,-11 0-84 0,6 5-18 15,10 5-3-15,-4-1-1 0,-1-4-36 0,0 15-10 16,0-5 0-16,1 10 0 0,-1 10 0 0,6 0 0 16,-1 14-10-16,12 1 10 0,0 25-12 0,0-16 12 15,0 16-12-15,12-11 12 0,-7 6 0 0,6-20-8 16,1 4 8-16,-1-9 0 16,-6-10 0-16,1-10 0 0,0 15 0 0,-6-21 0 0,0 6 0 0,0-10 0 15,5 0 0-15,-5 5 0 0,-5-5-20 0,5-15-1 16,0 0 0-16,-12-10 0 15,-4 5-148-15,4-5-30 0,-4-15-5 0,-1 0-958 0</inkml:trace>
  <inkml:trace contextRef="#ctx0" brushRef="#br0" timeOffset="17563.7346">31022 1000 2466 0,'-17'50'54'0,"17"-35"11"0,-6-5 3 0,1-1 1 0,5 6-55 0,-6-5-14 0,6-5 0 16,0 5 0-16,0 0 120 0,11 5 22 0,-5-5 4 0,5-10 1 15,6 0-99-15,0 0-20 16,10 0-4-16,1 0-1 15,6 0-75-15,5-10-14 0,6 10-3 0</inkml:trace>
  <inkml:trace contextRef="#ctx0" brushRef="#br0" timeOffset="17714.7351">31749 1184 2876 0,'0'0'64'0,"0"0"12"16,-17 5 4-16,0 5 0 0,6 0-64 0,0 5-16 15,-1-5 0-15,1 0 0 0,0 9 99 0,0 1 17 0,0 5 3 0,5-10 1 16,-5 5-78-16,5 5-15 0,1 0-3 0,-1-1-1 15,6 1-33-15,0 0-6 0,6 0-2 0,-1-10 0 16,7 5-130-16,-1-15-25 0,0 5-6 0,0 0-1119 16</inkml:trace>
  <inkml:trace contextRef="#ctx0" brushRef="#br0" timeOffset="17872.7404">31648 756 576 0,'0'0'51'0,"0"0"-41"16,0 0-10-16,-11 0 0 0,11 0 432 0,-6 10 84 15,-5-10 16-15,5 5 4 16,-5 5-316-16,6 0-64 0,-1-10-13 0,6 15-3 0,0-5-99 0,6 5-20 16,-1-5-4-16,12 5-1 15,0 0-79-15,5 5-16 0,12 4-3 0,-1 1-1 16,1-15-189-16,-1 5-39 0</inkml:trace>
  <inkml:trace contextRef="#ctx0" brushRef="#br0" timeOffset="18149.737">32000 1199 2192 0,'-22'25'48'0,"16"-15"11"0,-5 0 1 0,-6 4 1 0,6 1-49 0,0 5-12 0,0-5 0 15,0 10 0-15,5-15 177 0,0 5 33 0,6 0 6 0,0-5 2 16,12 0-128-16,-7 5-26 0,1-6-4 0,5-4-2 16,-6 0-37-16,12 10-7 0,0-15-2 0,0 5 0 15,0-5-12-15,5 0 0 0,-5 0 0 0,5-5 0 16,-5 5-13-16,5-15-9 0,-5 10-2 0,0 0 0 16,-6-4-19-16,0-6-4 15,0-5-1-15,-5 5 0 0,-6 0 16 0,0-15 4 0,-6 0 0 0,-5 5 0 16,6-9 28-16,-7 9 0 0,1 0-8 0,0 0 8 0,-6 10 23 15,0 5 7-15,1 0 2 0,-1 20 0 16,-5-5 4-16,5 15 0 0,0 15 1 0,0-10 0 0,6 10-1 0,5 4-1 16,-5-4 0-16,6 5 0 0,-1-15-16 0,6 9-3 15,6-4-1-15,-1 5 0 0,1-10-23 0,5 0-5 16,6-5-1-16,5-5 0 16,6-5-90-16,0-10-17 0,6 4-4 0,5-8-1192 15</inkml:trace>
  <inkml:trace contextRef="#ctx0" brushRef="#br0" timeOffset="18394.7349">32677 1149 1152 0,'0'0'102'0,"0"0"-82"15,-11 0-20-15,-6 10 0 0,0-10 420 0,6 0 79 16,-11 15 16-16,-1 10 3 0,1-15-349 0,-6 15-69 16,0-11-15-16,6 6-2 0,-1 5-51 0,1-5-9 0,5 0-3 0,6-5 0 15,5 5-20-15,6-5 0 0,6 10 0 0,11-11 0 16,-1 6 0-16,7 5-13 0,-1 0 5 0,6-10 8 15,0 5 0-15,0-5 16 0,-6 10 0 0,1-11-1 16,-1 6-15-16,-5-10 0 0,-6 5 0 0,0 10 0 16,-5 0 0-16,-1-10 0 0,-10 5 0 15,-6 5 0-15,-6-1 0 0,-6 6 0 0,-4 5 0 16,-13 0 0-16,1 5-12 0,-5 4 0 0,-7-14 1 0,1 15 0 16,0-20-204-16,-1 0-41 0</inkml:trace>
  <inkml:trace contextRef="#ctx0" brushRef="#br0" timeOffset="19116.7442">30082 2277 2188 0,'0'0'48'0,"0"-15"11"0,-6 5 1 0,1 10 1 0,-6-9-49 16,5 4-12-16,-5 5 0 0,0 0 0 0,-6 0 156 0,-5 0 29 0,-1 0 6 0,1 5 1 15,-6 4-72-15,0-9-13 0,6 10-3 0,-1-10-1 16,-5 0-63-16,6 0-12 0,0 0-2 0,-1 0-1 16,1-10-25-16,-6 10 0 0,0-9 0 0,5-1 0 15,-4 5 0-15,-1-10 0 0,0 5 0 0,0-15 0 16,0 10-13-16,5 5-8 0,1-15-2 0,5 15 0 16,0-5 1-16,6 5 0 0,0 10 0 0,0-10 0 15,5 5 12-15,6 5 10 0,-11 5-13 0,5 15 5 16,1-5-4-16,5 20 0 0,0-5 0 0,0 15 0 15,5 4 43-15,1 1 8 0,-6 10 1 0,11-1 1 0,0-4-14 16,-5 5-3-16,0 9-1 0,-6 6 0 0,0-16-1 16,-6 6 0-16,0-5 0 0,-5-11 0 15,0 1 16-15,0-5 3 0,-6-1 1 0,0 1 0 0,-5-10-34 16,5 5-8-16,0-20 0 0,-5 0 0 0,5-1 0 0,6 6 0 16,-6-20 0-16,1 5 0 15,4 0-42-15,12-10-10 0,-11 0-3 0,11 0 0 16,-11 0 0-16,5-15 0 0,-5 5 0 0,11-15 0 15,6 1 19-15,-1-1 3 0,-5 0 1 0,6-5 0 0,0 10 22 0,5 10 10 16,-6-5-8-16,-5 15 8 0,0 0 0 0,0 0 8 16,17 0 0-16,0 15 0 0,-6 10 24 0,-5 0 4 15,5 0 2-15,0 10 0 0,-5-6-6 0,-1 16-2 16,-5 5 0-16,6-5 0 0,-6 4-19 0,0 1-11 16,0 5 12-16,-6-1-12 0,1 1 0 0,-7 5 0 15,1-16 0-15,0 6 0 0,-11-5 24 0,5-1-3 16,-5-4 0-16,-1 5 0 0,1-15-21 0,-6 0 0 15,5-6 0-15,1 6 8 0,-6-10-8 0,6 5 0 0,5-10 0 0,0 0 0 16,12-5-16-16,5-10-5 0,0 0-1 0,0 0 0 31,11-5-34-31,17-5-6 0,0-10-2 0,5-5 0 16,12 0-106-16,0-14-22 0,5-6-4 0</inkml:trace>
  <inkml:trace contextRef="#ctx0" brushRef="#br0" timeOffset="19500.7342">30401 2575 1728 0,'0'0'76'0,"0"0"16"16,-11 0-73-16,-6-4-19 0,-6 4 0 0,1-10 0 0,5 0 311 0,-5 5 58 16,0-10 12-16,-1 5 3 0,6 10-271 0,-5 0-53 15,0-10-12-15,-6 20-1 0,5 0-23 0,-5 10-5 16,0 4-1-16,6 11 0 0,-6 10-18 0,6 5 0 15,-6-1 0-15,11 1 0 0,0-10 0 0,12 5 0 16,-1-11 0-16,6-9 0 16,0 0 0-16,6 0 0 0,-1-10 0 0,6 5 0 15,6-5-48-15,0-5-12 0,0-5-4 0,11-5 0 16,0-5 52-16,0-5 12 0,0-5 0 0,0-5 0 0,0-5 0 16,5-10 0-16,-5 0 0 0,0-4 0 0,0-1 0 0,-6 5 0 15,1-5 0-15,-1 6 0 0,0-6 0 0,-10 10 0 16,-1 5 0-16,0 10 0 0,-5 0 0 0,-6 15 0 15,0 0 0-15,0 0 0 0,0 0 48 0,0 15 13 0,0 0 3 0,0 10 0 16,0 0-56-16,5 5-8 0,1-5-8 0,5 4 8 16,0-4-8-16,6 10 8 0,11 0 0 15,-6-20 0 1,1 10-92-16,-1-6-11 0,0-4-2 0,6-5-813 0,0 5-162 0</inkml:trace>
  <inkml:trace contextRef="#ctx0" brushRef="#br0" timeOffset="19700.7345">30641 2213 1497 0,'0'0'133'0,"-11"5"-106"0,-6 5-27 0,6 5 0 0,0-6 303 0,11-9 55 16,-11 10 11-16,11-10 3 0,-11 0-188 0,11 0-38 16,5 15-7-16,12-15-2 0,0 0-99 0,5 0-20 15,12 0-4-15,5-10-1 0,0 5-13 0,6-5-8 16,-6-4 8-16,6 4-13 15,-1 0-119-15,-5-5-24 0,1 5-5 0,-1-5-1167 0</inkml:trace>
  <inkml:trace contextRef="#ctx0" brushRef="#br0" timeOffset="19836.742">30899 2342 460 0,'0'0'41'0,"-6"5"-33"16,0 10-8-16,6-15 0 0,0 0 518 0,0 0 102 15,-11 10 20-15,0 5 4 0,11-15-416 0,0 0-84 16,0 0-16-16,-6 5-3 0,1 5-86 0,5 4-18 15,0-4-3-15,-6 10-1 16,6-5-111-16,-5 10-22 0,5-10-5 0,5 5-781 16,1-5-156-16</inkml:trace>
  <inkml:trace contextRef="#ctx0" brushRef="#br0" timeOffset="20012.7453">30994 2605 2365 0,'0'0'104'0,"0"0"23"0,0 0-102 0,5 15-25 0,-5-5 0 0,0 5 0 16,0 0 144-16,6 5 23 0,-1-10 5 0,-5 10 0 16,12 5-72-16,-7-1-14 0,6 1-3 0,1 5-1 0,-1-5-61 0,11-10-12 15,0 10-9-15,-5-10 12 16,6 4-90-16,-1-4-18 0,6 5-3 0,-6-5-1269 16</inkml:trace>
  <inkml:trace contextRef="#ctx0" brushRef="#br0" timeOffset="20183.7352">31413 2571 979 0,'0'0'87'0,"0"0"-70"0,-11 0-17 0,0 9 0 0,5-9 452 0,-5 15 86 16,5-15 18-16,-5 10 3 0,0 5-363 0,-6 0-73 16,0 10-15-16,-5 5-2 0,-6 10-71 0,0-6-15 15,0 16-2-15,11-20-1 16,1 0-72-16,-1 9-14 0,0-14-3 0,6 5-1 15,5 0-171-15,1-5-35 0</inkml:trace>
  <inkml:trace contextRef="#ctx0" brushRef="#br0" timeOffset="20376.7327">31670 2580 288 0,'-22'25'25'0,"11"-10"-25"0,0-5 0 0,-1-10 0 15,7 15 580-15,-6-5 110 0,5-10 22 0,6 15 5 16,0-15-481-16,0 0-97 0,6 0-19 0,10 10-4 16,7-5-87-16,-1 0-17 0,6-5-3 0,6 0-1 15,-1 0-40-15,1-5-9 0,5 0-2 0,-6 5 0 16,1-10-177-16,-6 0-36 0</inkml:trace>
  <inkml:trace contextRef="#ctx0" brushRef="#br0" timeOffset="20530.7405">31626 2963 2649 0,'-34'25'117'0,"23"-25"25"16,0 10-114-16,5-10-28 0,6 0 0 0,-6 5 0 0,6-5 127 0,0 0 19 15,0 0 4-15,17 10 1 0,0-10-108 0,11 0-22 16,5-10-4-16,12 5-1 0,6-15-16 0,-1 5-12 16,0-5 1-16,1 0 1 15,-1-4-199-15,0-1-40 0</inkml:trace>
  <inkml:trace contextRef="#ctx0" brushRef="#br0" timeOffset="20866.7395">32185 2342 806 0,'-11'0'72'0,"-1"5"-58"0,-4-5-14 0,-1 0 0 16,17 0 484-16,-11 5 95 0,11-5 18 0,-6 10 4 16,0 0-406-16,1 5-82 0,-1 0-16 0,6 9-3 15,0 11-66-15,6 0-14 0,-1-10-2 0,-5 15-1 16,0-6-11-16,6 1 0 0,0-5 0 0,-1 5 0 15,1 0-21-15,5-6-7 0,-5-4 0 0,5-5-1 16,-6 5-20-16,1-15-4 0,0 5-1 0,-6-15 0 16,0 0 5-16,0 0 1 0,0 0 0 0,11 0 0 15,0-15 36-15,0 5 12 0,-5-15 0 0,5 0-10 16,0 0 22-16,0 1 4 0,6-1 0 0,5 0 1 0,1 0 7 16,-1 5 2-16,0 5 0 0,6 15 0 0,-5 0 4 0,5 0 1 15,-6 15 0-15,1 5 0 0,4 5-2 0,-4 0 0 16,-1 10 0-16,-5 4 0 0,-6-4-13 15,0 5-4-15,-5-15 0 0,0 9 0 16,-12-9 1-16,0 5 0 0,-5 0 0 0,-11-15 0 0,-1 10-13 16,-5-5 0-16,-5-5 0 0,-17 9 0 15,-1-14-172-15,1-5-38 0</inkml:trace>
  <inkml:trace contextRef="#ctx0" brushRef="#br0" timeOffset="21318.7498">30541 3833 172 0,'0'0'8'0,"0"0"1"16,0 0-9-16,11 0 0 0,-11 0 0 0,11-10 0 0,0 5 386 0,-5-5 75 15,-6 10 15-15,0 0 4 0,0 0-201 0,0 0-40 16,0 0-8-16,-6 0-2 0,-16-20-89 15,5 15-17-15,0-10-4 0,0 10-1 0,-5 0-77 0,-6 5-15 16,0 0-3-16,0 0-1 0,-11 15-22 0,6 5 8 16,-1 0-8-16,6 5 0 15,0 5-24-15,0 9-8 0,-5-4-3 0,10 15 0 0,-5-10 35 0,11 4 0 16,1 6 0-16,4 15 0 0,12-6 0 0,0-19 0 16,12 5 0-16,4-5 0 0,1-6 0 0,11-9 0 15,0 0 0-15,11-10 0 0,6-5 0 0,5-10 0 16,12-10 0-16,5-5 0 15,0-5-37-15,-17 0-1 0,1 1 0 0,-1-6-1306 0</inkml:trace>
  <inkml:trace contextRef="#ctx0" brushRef="#br0" timeOffset="21513.7376">30753 3450 2304 0,'-45'30'204'0,"34"-20"-163"0,-6-5-33 0,6 0-8 15,6 0 210-15,5-5 40 0,0 0 8 0,0 0 2 16,0 0-154-16,0 0-30 0,22-5-7 0,12 0-1 16,5 0-52-16,-6-10-16 0,12 5 0 0,0-5 8 15,-1 5-20-15,1-10-3 0,6 15-1 0,-1-9 0 16,-5 4-120-16,-1 10-24 0,-4-10-4 0</inkml:trace>
  <inkml:trace contextRef="#ctx0" brushRef="#br0" timeOffset="21639.743">31100 3515 576 0,'-39'0'25'0,"22"10"6"0,0-10-31 0,0 5 0 0,1 5 0 0,4 0 0 0,1 5 528 0,0 4 99 16,0-4 20-16,0 10 4 0,-1-10-467 0,7 5-94 15,-6 5-18-15,11 0-4 0,-6 0-68 0,1-1 0 16,5 1 0-16,0 5-12 16,5-10-197-16,1 5-39 0</inkml:trace>
  <inkml:trace contextRef="#ctx0" brushRef="#br0" timeOffset="21832.7346">31117 3967 1324 0,'0'0'59'0,"0"0"12"0,0 5-57 0,0 15-14 0,5-10 0 0,1 5 0 16,-1-5 394-16,1 5 76 0,5 0 15 0,0 4 3 15,1-4-333-15,4 5-67 0,1 0-14 0,5 0-2 16,1 5-58-16,-1 5-14 0,1-5 0 0,-1 4 0 15,6 1-38 1,0 0-10-16,0-5-3 0,0 5-908 0,0-5-181 0</inkml:trace>
  <inkml:trace contextRef="#ctx0" brushRef="#br0" timeOffset="22009.7353">31502 3868 1036 0,'-11'5'92'0,"0"-5"-73"15,6 10-19-15,-7-10 0 0,7 0 476 0,-6 10 91 16,5-5 18-16,-5 4 4 0,-6 6-401 0,0 5-81 16,-5 5-16-16,-1 10-3 0,-10-5-60 0,5 5-12 15,0-1-3-15,0 16 0 16,6-15-50-16,-1 5-11 0,7-1-1 0,-1 6-964 16,6-20-193-16</inkml:trace>
  <inkml:trace contextRef="#ctx0" brushRef="#br0" timeOffset="22225.736">31726 3952 2836 0,'0'0'126'0,"0"0"26"0,0 0-122 0,0 0-30 0,11 15 0 0,1-15 0 16,-1 5 120-16,5-5 17 0,1 0 4 0,0-5 1 15,5 5-101-15,1-10-20 0,5 0-4 0,-6 5-1 16,0-5-28-16,1 5-7 0,-1-5-1 0,1 10 0 16,-1-10-201-16,0 1-41 0</inkml:trace>
  <inkml:trace contextRef="#ctx0" brushRef="#br0" timeOffset="22404.7341">31749 4280 2988 0,'-28'15'132'16,"28"-15"28"-16,0 0-128 0,0 0-32 0,0 0 0 0,0 0 0 15,0 0 83-15,0 0 10 0,11 0 3 0,6 0 0 0,5-10-56 0,0 5-10 16,1 0-2-16,5-10-1 0,5 5-27 0,-5-4 0 16,17 4 0-16,0-10 0 15,-1 5-146-15,1 0-25 0,-6 0-5 0</inkml:trace>
  <inkml:trace contextRef="#ctx0" brushRef="#br0" timeOffset="22947.7385">32666 4091 576 0,'0'0'51'0,"0"0"-41"0,0 0-10 0,0 0 0 16,0 0 420-16,0 0 81 0,0 0 17 0,0 0 3 16,0 0-293-16,0 0-58 0,0 0-12 0,-6-10-2 15,0 5-74-15,1 1-14 0,5-1-4 0,-6-5 0 16,-5 0-42-16,5 5-9 0,-5-15-1 0,0 0-1 0,0 10-11 0,0-15 0 15,-6 10 0-15,0 5 8 0,0 0-8 0,-5 5 0 16,5 0 9-16,-5 10-9 0,0 10 8 16,-1-5-8-16,-5 10 8 0,6 10-8 0,-1-5 12 0,7 15-3 15,-1-11 0-15,6 6 0 0,5 0-1 0,1 0-8 16,5 0 12-16,11-6-4 0,0 1-8 0,6 0 0 16,5-5 0-16,6-5 0 0,0-5 0 0,6-5 0 15,-1-10 0-15,1-5 0 0,-1 0 0 16,1-20 0-16,-1 0-8 0,1 0 8 0,-6-5-19 0,-6 5 1 15,1 1 0-15,-1-6 0 16,0-5-6-16,1-5-2 0,-1-10 0 0,-5 1 0 0,0-1 5 0,-1-10 1 16,12 1 0-16,0-31 0 15,-11 11-11-15,0 14-1 0,0 6-1 0,-1 9 0 0,1 10 19 16,-11 15 4-16,-1 15 1 0,-5 10 0 0,0 0 53 0,0 10 10 0,-11 30 2 16,-6 10 1-16,1 19 3 0,-7 11 0 0,-5-1 0 0,0 11 0 15,6-21-21-15,0 6-4 0,-1-1-1 16,12 1 0-1,-6-10-50-15,12-6-9 0,5 1-3 0,0-10 0 16,0-11-104-16,11 1-20 0,6-10-5 0</inkml:trace>
  <inkml:trace contextRef="#ctx0" brushRef="#br0" timeOffset="66341.8987">14368 3490 288 0,'-5'0'25'0,"-7"0"-25"16,-10 0 0-16,5 0 0 0,12 0 462 0,-1 0 87 15,1-10 18-15,-1 10 3 0,-5 0-346 0,11 0-68 16,0 0-15-16,0 0-2 0,0 0-65 0,33 10-13 16,6-10-2-16,17 0-1 0,6 0-16 0,22 0-3 15,11 0-1-15,22 5 0 0,6 0-8 0,11 0-2 16,-5 5 0-16,28-10 0 0,-1 0 4 0,1 5 0 0,-6-5 0 16,11 0 0-16,0 0-32 0,-5 0-21 0,5 0 3 0,17 0 1 15,-23 0 17-15,-5-5 0 0,0 5 0 0,6 0 0 16,-12-10 0-16,-10 10 0 0,-24-5 0 0,1 5 0 15,-22-10 0-15,-6 10 0 0,-17 0 0 0,-11 0 0 16,-17 0-106 0,-6 0-18-16,-10 0-3 0,-12 0-1229 0</inkml:trace>
  <inkml:trace contextRef="#ctx0" brushRef="#br0" timeOffset="66678.8993">14172 4534 2581 0,'0'0'114'0,"0"0"24"0,0 0-110 0,0 0-28 16,12-5 0-16,16 5 0 15,5-10 56-15,6 10 7 0,6-15 1 0,5 5 0 0,6-10 15 0,11 5 3 16,6 0 1-16,5 5 0 0,12-10-15 0,16 6-4 15,23-1 0-15,11 5 0 0,-23-5-34 0,12 5-7 16,22 5-2-16,16 0 0 0,-10 0-12 0,0 5-9 16,-1 0 12-16,23 0-12 0,-6 0 9 0,1 10-9 15,-12-10 0-15,0 15 9 0,-11-15-9 0,-6 10 0 16,-5 5 0-16,6-5 0 0,-29 9 0 0,-11 1 0 0,-11-10 0 16,-5 5 0-16,-6-10 0 0,-23 0-17 0,-5 0 2 0,-17-5 1 31,-11 5-25-31,0-5-5 0,-5-5 0 0,-7 5-1 15,-10 0-78-15,-6 0-15 0,0 0-3 0</inkml:trace>
  <inkml:trace contextRef="#ctx0" brushRef="#br0" timeOffset="67009.8974">14530 5150 691 0,'-50'10'61'0,"33"0"-49"0,-5-5-12 0,11 0 0 0,-6-5 408 0,17 0 78 16,0 0 16-16,0 0 3 0,0 0-322 0,22 10-65 15,1-10-13-15,10 0-2 0,12 0-21 0,5 0-4 16,17-5-1-16,17-5 0 0,11 5-19 0,17-5-4 16,6 0-1-16,5 5 0 0,-11-15-44 0,5 15-9 15,23-10 0-15,11 5 0 0,-17-5 21 0,-5 6 7 16,-1 9 2-16,18-15 0 0,-7 15-22 0,-4-5-8 15,-7 0 0-15,6 5 0 0,-16 0 0 0,-6-10 8 16,-12 5-8-16,7 5 0 0,-12 0 0 0,-11 0 0 16,-1 0 0-16,-10 0 0 15,-6 0-31-15,-11 0 1 0,-11 0 0 0,-6 5 0 16,-5 5-99-16,-12-10-20 0,-11 10-4 0,-11-10-1 16,-5 15-84-16,-12-1-17 0</inkml:trace>
  <inkml:trace contextRef="#ctx0" brushRef="#br0" timeOffset="67310.8986">14474 5846 1209 0,'-55'35'53'0,"27"-25"12"0,0-5-52 0,0 4-13 0,11-4 0 0,11 5 0 15,-5-5 374-15,11-5 72 0,22 5 14 0,12 0 4 16,5-5-320-16,12-5-64 0,10 5-13 0,23-5-3 0,17-5 52 0,5 5 9 15,17-4 3-15,17-1 0 16,-1-10-115-16,1 5-22 0,11 5-5 0,17-5-1 0,-11 0 15 0,-1 5 10 16,-5 10-2-16,23-15 0 0,-18 10-8 0,1 0 0 15,-1 5 0-15,1-10 0 0,-17 10 0 0,-1 0 0 16,-4 10 0-16,4-10 0 0,-21 0 0 0,-12 5-11 16,-11 0 3-16,-11-5 0 15,-17 5-18-15,-5 5-3 0,-6-10-1 0,-6 10 0 16,-17-10-102-16,-5 15-21 0,0-15-4 0,-5 5-1 15,-18 0-93-15,-5-5-18 0</inkml:trace>
  <inkml:trace contextRef="#ctx0" brushRef="#br0" timeOffset="67604.8979">14413 6442 1728 0,'-28'10'76'0,"28"-10"16"0,0 0-73 0,0 0-19 0,0 0 0 0,11 0 0 16,6 10 208-16,11-10 39 0,11 0 7 0,0 0 2 15,0 0-103-15,12 0-20 0,16 0-4 0,5-5-1 16,12 5-51-16,11-5-10 0,28 5-3 0,0 0 0 16,-5-5-13-16,5 0-3 0,17 0-1 0,16 5 0 15,-10 0-27-15,5 0-4 0,0 0-2 0,16 0 0 16,-4 0-14-16,-1 0 9 0,-11 5-9 0,5-5 8 15,-16 0-8-15,-11 0 0 0,5 5 0 0,0-5 0 16,-16 5 0-16,-7-5 0 0,-15 5 0 0,-13 0 0 16,-4-5-82-16,-18 0-9 0,-5 0-1 0,-6 0-908 15,-5 0-182-15</inkml:trace>
  <inkml:trace contextRef="#ctx0" brushRef="#br0" timeOffset="71745.2405">32738 8659 1958 0,'-11'30'87'0,"11"-20"17"0,0-10-83 0,0 0-21 0,0 0 0 0,0 0 0 15,0 0 109-15,6 10 18 0,-6-10 3 0,11 10 1 16,0 4-56-16,0 1-11 0,0-10-3 0,1 10 0 16,-1-5-49-16,0 10-12 0,-5 0 0 0,-1-10 0 15,1 5 56-15,-6 0 8 0,0 5 1 0,0 0 1 16,-6-1-54-16,1 1-12 0,-12 5 0 0,6-5 0 16,-1 0 0-16,1 0 0 0,-11-5 0 0,0 0 0 15,-1-1 0-15,1-4 0 0,-6 0 0 0,-6-5 0 0,6 0 0 0,0-5 0 16,12-5 0-16,-1-5 0 0,0 0 0 0,6 1 0 15,11-6 0-15,0-5 0 0,5-5 0 0,7 0 0 16,4 0 0-16,7-10 0 0,5-4 0 0,-6 9 0 16,6 0 0-16,0-10 0 15,6 10-52-15,-1-9-10 0,1 4-2 0,5 5-1 0,-6 5 52 16,12 5 13-16,-6 5 0 0,6 5 0 0,-6 10 48 0,-11 5 13 16,-11 5 3-16,0 10 0 0,-1 10 0 0,-10 0 0 15,0 10 0-15,-12 4 0 0,-11-4 0 0,-5 0 0 16,-6 0 0-16,-6 4 0 0,-5-9-52 0,0 5-12 15,0-5 0-15,0-10 0 0,0-1 0 0,5-4 0 16,1 0 0-16,-1-15 0 0,6 0 0 16,0 0 0-16,6-5 0 0,-1 0 0 15,7-5-48-15,-1-5-13 0,6 0-3 0,5-10 0 0,6 0 52 0,6-4 12 0,-1-6 0 0,12 5 0 32,-6-10-54-32,6 0-8 0,11-9-2 0,-6 14 0 0,1-10 52 0,10 5 12 0,-5-4 0 15,6 4 0 1,-6 5-52-16,5 5-10 0,-5 5-2 0,11 5-1 0,-11 5 103 0,0 10 21 0,0 10 4 0,0 10 1 15,-11 5 0-15,0 5 0 0,-6 10 0 0,0-6 0 16,-11 6 0-16,0 0 0 0,-11-5 0 0,-6-1 0 16,0-4 0-16,1-5 0 0,-12 0 0 0,5 0 0 15,-10-5-51-15,10-5-13 0,-5 0 0 0,6-1 0 16,0-9 0-16,-1 5 8 0,-5-5-8 0,6-5 0 16,0-5-48-16,-1 5-16 15,1-5-2-15,5-5-1 0,6-4 3 0,-6-6 0 0,11 5 0 0,1-5 0 16,5-5 0-16,0 0 1 0,11-5 0 0,0 1 0 15,6 4-1 1,5-10-1-16,1 5 0 0,-1 0 0 0,1 5 103 0,4-4 21 0,-4 9 4 0,10 0 1 0,1 5 0 0,-6 10 0 16,5 5 0-16,-5 10 0 0,0 0 0 0,0 5 0 15,-5 10 0-15,-1-6 0 0,-5 6-52 0,-6-5-12 16,0 0 0-16,-5 5 0 0,-12-5 54 0,1 0 8 16,-12 0 2-16,-6-6 0 0,-4 6-52 0,-7-5-12 15,0 0 0-15,1 5 0 0,-6-5 0 0,-6 0 0 16,0-5 0-16,-11 5 0 0,6-10 0 0,-6 0 0 15,6 0 0-15,-12-5 0 16,6-5-100-16,12 0-22 0,4-5-5 0,12 0-1 16,6-5 103-16,11-5 25 0,5-5 0 0,12 5 0 15,11-14-56-15,5-1-7 0,12-5-1 0,10-5 0 0,1 15 52 0,-6-4 12 0,0 4 0 0,6 10 0 16,-6 0 48-16,0 5 13 0,6 5 3 0,0 5 0 16,0 0-52-16,5 10-12 0,-11 0 0 0,0 10 0 15,-5 5 54-15,-17-5 8 0,-6 5 2 0,-6 0 0 16,-10 4-52-16,-6 1-12 0,-6-5 0 0,-6 5 0 15,-10 0 55-15,-12 5 8 0,-5 0 1 0,11-16 1 16,-12 1-50-16,1 0-15 0,-6-10 0 0,0 5 8 16,6 0-112-1,0-5-21-15,5 0-5 0,-11-5-1 0,17-5-49 0,11 0-9 0,11-5-3 0,11 0-998 16</inkml:trace>
  <inkml:trace contextRef="#ctx0" brushRef="#br0" timeOffset="74983.7397">13597 4017 345 0,'0'0'31'0,"0"0"-31"0,16 0 0 0,-5 5 0 0,1 0 313 16,-1-5 57-16,-11 0 11 0,0 0 3 0,11 5-205 0,-11-5-41 16,0 0-8-16,0 0-2 0,11 0 0 0,-11 0 0 15,0 0 0-15,11 0 0 0,-11 0-51 0,12 10-10 16,-12-10-3-16,0 0 0 0,0 0 0 0,0 0 0 15,0 0 0-15,0 0 0 0,0 0 0 0,0 0 0 16,0 0 0-16,0 0 0 0,0 0-46 0,0 0-10 16,0 0-8-16,0 0 12 0,0 0-12 0,-23 0 0 15,-5 0-12-15,0-10 12 0,-11 10 13 0,-6-5 11 16,-5 5 1-16,-6 0 1 0,0 0-17 0,0 0-9 16,0 0 10-16,6 0-10 15,0 0-19-15,5-5-9 0,6 5-3 0,0-5 0 0,0 5 31 0,5 0 8 16,6-10 1-16,6 5 0 0,-1 5-9 0,1-5 0 15,5 10 0-15,0-10 0 0,-11 0 0 0,12 5 0 0,16 0 0 0,0 0 0 16,0 0 10-16,0 0 3 0,0 0 1 16,0 10 0-16,0 5 2 0,0 0 0 0,5 10 0 0,1 9 0 15,-1 6 1-15,7 20 1 0,-7 24 0 0,12 1 0 16,-6 4 0-16,0 6 0 0,1-11 0 0,-1 16 0 16,-6-11-18-16,1 15-12 0,-6 21 1 0,0-1 1 15,0-15 26-15,-11-9 6 0,-12-1 1 0,7 5 0 16,4-9-37-16,-4-1-7 0,4 6-2 15,-10 4 0-15,5-14 38 0,-5-21 7 0,5-4 2 0,0-6 0 16,1-14-24-16,4-10 0 0,1-5 0 0,0-5 0 16,-11-11-15-16,-1 1-7 0,12-5-2 0,6-5 0 0,5-5 24 0,0 0 0 15,11 0 0-15,17 0 0 16,11 0 14-16,-6 0 7 0,-5-5 2 0,6 5 0 0,11-15-23 16,-12 15 0-16,6-5 0 0,12 5 0 0,5 0 0 0,5 5 0 15,6 0 0-15,6 5 0 0,-6-5 0 16,0 5 8-16,-11 0-8 0,6 0 0 0,-7 0 0 0,-4 0 9 15,-1-5-9-15,-11 5 0 0,-11-10 9 0,0 0-9 16,-5 0 0-16,-7 0 9 0,1-5-26 0,-6-5-6 16,0 0-1-16,1 0-1052 15,-7-10-212-15</inkml:trace>
  <inkml:trace contextRef="#ctx0" brushRef="#br0" timeOffset="75641.739">9738 4847 1267 0,'0'0'112'0,"0"0"-89"16,0 0-23-16,0 0 0 0,0 0 312 0,0 0 57 16,0 0 12-16,0 0 3 0,11 0-205 0,6 5-41 15,-12 5-8-15,12 5-2 0,-17 5-102 0,6 4-26 16,-1 16 0-16,-5 0 0 0,0 10 56 0,-5 4 7 15,5 11 1-15,-6-5 0 0,-11-11-52 0,6 1-12 0,0-20 0 16,0 10 0-16,5-16-14 0,1-4-6 0,5 0 0 16,0-15-1-1,0-5-18-15,0 0-3 0,0 0-1 0,22-5 0 0,-11-20 35 0,17 0 8 0,-11-19 0 0,11 4 0 16,-6-10 0-16,6-9 0 0,-16 9 0 0,15-10 0 16,-10 6-10-16,11 4 0 0,0 5 0 0,11-5 0 15,-11 6 10-15,6 9 12 0,-1 5-2 0,-5 5-1 16,11 10 16-16,-11 5 3 0,-5 10 1 0,-1 10 0 15,1 10 5-15,-7 10 1 0,-4 10 0 0,4 10 0 16,-5 9-3-16,1-4 0 0,-12 14 0 0,5 6 0 16,-5-5-19-16,0-11-4 0,-5-4-1 0,-7 0 0 15,12-16-8-15,0-4-11 0,0-5 3 0,12-5 0 16,-12-10-93-16,5-5-19 0,-5-10-3 0,0 0-1 16,17-5-136-16,0 0-27 0</inkml:trace>
  <inkml:trace contextRef="#ctx0" brushRef="#br0" timeOffset="75807.7313">10666 5135 403 0,'0'0'36'0,"0"0"-36"0,-5 10 0 0,5 5 0 0,0-15 524 0,0 0 97 16,0 0 20-16,0 0 4 16,0 0-420-16,22 10-84 0,-11-10-17 0,6 0-3 0,11 0-80 0,-6 0-16 15,1-15-3-15,-1 10-1 0,6 0-21 0,17-10 0 16,5 5 0-16,-11 0 0 15,17 0-103-15,-17 5-25 0,-5-5-4 0</inkml:trace>
  <inkml:trace contextRef="#ctx0" brushRef="#br0" timeOffset="75972.7337">11382 4718 748 0,'0'0'33'0,"0"0"7"0,0 0-32 0,0 0-8 0,0 0 0 0,0 15 0 15,0-6 597-15,0 6 118 0,0 5 23 0,6 5 5 16,-6 5-539-16,5 10-107 0,1 9-21 0,-6 16-5 15,5-5-59-15,-5 14-12 0,-5-4 0 0,5 4 0 16,-6-4-27-16,-5-10 0 0,11-1 0 16,0 1 0-16,11-15-142 0,-5-6-29 0</inkml:trace>
  <inkml:trace contextRef="#ctx0" brushRef="#br0" timeOffset="129353.889">1204 12128 460 0,'0'0'41'0,"0"0"-33"0,-11-10-8 16,11-5 0-16,-5 5 239 0,5 0 45 0,0-5 10 0,0 1 2 16,0 14-90-16,0 0-18 0,0-10-3 0,5-5-1 15,-5 5-32-15,0 10-8 16,0 0 0-16,0 0-1 0,0 0-57 0,11-5-11 16,6 10-3-16,-11 5 0 0,-6 0-25 0,5 10-6 0,7 14-1 0,-7 11 0 15,12 5-31-15,0 19-9 0,-1 1 0 0,-10 9 0 16,11-4 0-16,-12 9 0 0,23-4 0 0,-16 4 0 15,-1-14 31-15,5-5 1 0,7-11 1 0,-6-4 0 16,-1-5-33-16,7-10-14 0,-1-1 1 0,1-9 0 16,-12-10-104-16,-11-5-21 0,0-10-4 0,0 0-715 15,16 0-143-15</inkml:trace>
  <inkml:trace contextRef="#ctx0" brushRef="#br0" timeOffset="129553.8937">1137 11929 1958 0,'-39'5'87'0,"34"5"17"0,-12 0-83 0,11 0-21 16,-11-10 0-16,1 5 0 0,-1 5 164 0,11-5 29 16,-5 0 6-16,11-5 1 0,0 0-86 0,0 0-17 15,0 0-3-15,0 0-1 0,28 0-64 0,-6 0-13 16,1-5-2-16,16 0-1 0,11-5 1 0,6 0 0 16,-11-5 0-16,16 0 0 0,-5-5-14 0,0 1-12 15,0-6 3-15,0 0 0 16,-17 5-92-16,0 0-19 0,1 0-3 0,-7 5-1121 0</inkml:trace>
  <inkml:trace contextRef="#ctx0" brushRef="#br0" timeOffset="129718.9033">1260 12759 2581 0,'-33'20'114'0,"27"-10"24"0,6-10-110 0,0 0-28 0,0 0 0 0,0 0 0 15,0 0 105-15,0 0 16 0,0 0 3 0,23 0 1 16,-1-5-81-16,17-5-16 0,0 0-3 0,11-10-1 15,6 1-24-15,-11-6 8 0,11-5-8 0,0 0 0 16,0 5-27-16,-11 0-10 16,5-5-3-16,6 6-861 0,0 4-173 0</inkml:trace>
  <inkml:trace contextRef="#ctx0" brushRef="#br0" timeOffset="130100.9178">2312 12670 1670 0,'0'0'148'0,"0"0"-118"16,-6 10-30-16,6-10 0 0,0 0 236 0,0 0 40 16,-28 0 9-16,11 0 2 0,-5 5-164 0,0-5-33 15,-1 0-6-15,6 5-2 0,-5 0-45 0,5 0-9 16,0 0-1-16,-5 10-1 0,5 9-17 0,-5 6-9 16,11-5 10-16,-6 10-10 0,11 0 0 0,-10-1-8 15,16 1-1-15,0 0 0 0,0-10 9 0,11 0-8 16,-11-5 8-16,5-5-8 0,12-1 8 0,-11-4-8 15,5 0 8-15,11-5-8 0,1 0 8 0,-1-5 0 16,-5-5-9-16,0 0 9 0,5 0 0 0,6-10 0 16,-22 1 0-16,10-11 0 0,-10 5 0 0,5-5 0 0,11-5 0 15,-5 0 0-15,-11 0 0 0,11 6 0 0,-1-6 0 0,1 5 0 16,-11 0 0-16,11 5 0 0,-17 10 0 16,0 10 0-16,16-10 0 0,-16 10 0 0,0 0 0 0,17 10 0 15,-11 0 13-15,10 5 1 0,1 5 0 0,-6 0 0 16,1 0-2-16,4 5-1 0,1-6 0 0,-6 1 0 15,1 0-11-15,4 0 0 0,-5 0 0 0,6-10 8 16,-6 5-57-16,6-5-12 0,-6 0-3 0,6-5-828 16,6 5-167-1</inkml:trace>
  <inkml:trace contextRef="#ctx0" brushRef="#br0" timeOffset="130363.0483">3022 12516 576 0,'0'0'25'0,"0"0"6"0,0 0-31 0,0 0 0 16,0 0 0-16,0 0 0 0,0 0 519 0,-11 15 97 16,-6-5 20-16,-6-5 4 0,7 5-451 0,-12-6-90 15,5 1-19-15,1 5-3 0,-12 0-48 0,12 5-9 16,5 0-3-16,1 0 0 0,10-5-17 0,0 5 0 16,-5 5 0-16,6 0 0 0,5 10 0 0,0-1-9 15,0 6 9-15,0 0-12 0,5 0 12 0,6 4-8 16,-5-4 8-16,-6-5-8 0,17 0-9 0,-12-10-2 15,12 0 0-15,0-5 0 0,0-1 19 0,5-4 17 16,12 0-3-16,-12-5-1 0,0 0-13 0,1-5 0 0,5 0 0 16,-6 0 0-1,17-10-56-15,-16 0-10 0,-1-4-2 0,11-11-825 16,1 5-165-16</inkml:trace>
  <inkml:trace contextRef="#ctx0" brushRef="#br0" timeOffset="130544.0487">2994 12352 2880 0,'-23'10'128'0,"23"-10"25"16,0 0-122-16,0 0-31 0,0 0 0 0,0 0 0 15,0 0 108-15,0 0 16 0,6 5 4 0,0 0 0 16,5-5-95-16,11 0-18 0,1-5-4 0,10-5-1 16,1 5-10-16,5-5 0 0,6-10 0 0,10 5 0 15,-4-5-65-15,-12-5-19 0,0 0-3 0,0 1-861 16,-11-6-173-16</inkml:trace>
  <inkml:trace contextRef="#ctx0" brushRef="#br0" timeOffset="130730.0472">3335 11760 2592 0,'-28'5'115'0,"22"0"23"0,1-5-110 0,-6 0-28 16,5 5 0-16,-5 5 0 0,5 5 160 0,-5 5 28 16,0 5 4-16,0 15 2 0,5 4-100 0,-5 16-20 15,5 10-4-15,1 9-1 0,-12 1-41 0,17 4-8 16,-11 1-1-16,5-1-1 0,6-4-18 0,0-6 0 15,6-4 0-15,11-1-9 16,-1-4-83-16,18-10-17 0,-12-1-3 0,17-4-1 16,-5-5-55-16,5-6-12 0,0-4-1 0,-11-5-653 15,0-5-130-15</inkml:trace>
  <inkml:trace contextRef="#ctx0" brushRef="#br0" timeOffset="131135.0482">4118 12203 2822 0,'0'0'125'0,"0"0"26"16,-17 5-121-16,11-5-30 0,-10 5 0 0,5-5 0 0,-6 5 119 0,6-5 17 15,11 5 4-15,-17-5 1 0,17 0-95 0,0 0-19 0,-11 0-4 0,11 0-1 32,0 0-102-32,0 9-21 0,-6 6-4 0</inkml:trace>
  <inkml:trace contextRef="#ctx0" brushRef="#br0" timeOffset="131297.0636">4045 12943 3110 0,'0'0'138'0,"0"0"28"16,0 0-133-16,0 0-33 0,0 0 0 0,0 0 0 16,0 0 76-16,0 0 8 0,0 0 1 0,0 0 1 15,0 0-86-15,6 5-18 0,5-5-3 0,6-5-1477 16</inkml:trace>
  <inkml:trace contextRef="#ctx0" brushRef="#br0" timeOffset="133481.4675">2077 14221 403 0,'0'0'36'0,"0"0"-36"0,0 0 0 0,0 0 0 0,0 0 282 0,0 0 50 15,0 0 9-15,0 0 3 0,0 0-108 16,-11-5-22-16,11 5-4 0,-6-5-1 0,-11 5-110 0,0 5-23 16,12-5-4-16,-12 5 0 0,0-5-9 0,-5 14-2 15,5 1 0-15,-5 10 0 0,-6 5-37 0,0 10-7 16,0 9-1-16,0 11-1 0,-6 0-4 0,12 4-1 15,0-4 0-15,-12 5 0 0,12-11-10 0,5-4 8 16,6-5-8-16,5-6 8 0,6-9-8 0,0-5 0 16,0 0 0-16,6-10 0 0,11 0 0 0,-1-5 0 15,1-5 0-15,17 0-11 0,-12-5 11 0,17-5 0 16,-5 0 0-16,5-5 0 0,-11-10 0 0,5 10 0 16,1-10 0-16,5 5 0 0,-11-5 0 0,17 5 0 15,-17 1 0-15,5 4 0 0,-16 0 0 0,5 5 0 0,-5 0 0 0,-11 5 11 16,-6 0 3-16,-6 20 1 0,-11-1 0 0,1 6 0 15,-7 5 6-15,1 0 2 0,-12 5 0 0,12-5 0 16,-6 4-23-16,6-4-16 0,-1-5 2 0,6 0 1 16,12-10-99-1,-12-5-19-15,17-10-4 0,0 0-1090 0</inkml:trace>
  <inkml:trace contextRef="#ctx0" brushRef="#br0" timeOffset="134298.4807">2239 13868 2073 0,'0'0'92'0,"0"0"19"16,0 0-89-16,-6 5-22 0,6-5 0 0,0 0 0 0,0 0 278 0,0 10 51 15,-11 4 11-15,6 1 1 0,10 10-213 0,-5 5-44 16,-5 5-8-16,5 10-1 0,5 9-60 0,-5 6-15 16,11 14 0-16,-11-4 0 0,0-5 0 0,17-6 0 15,-11 1 0-15,10 0 0 16,-16-11-100-16,0-9-22 0,0 0-5 0,6 0-1 15,5-11-34-15,-5-4-7 0,5-5-2 0,-5-5 0 16,10 0 71-16,-16-15 15 0,0 0 2 0,0 0 1 16,6-10 39-16,5-5 8 0,-11-5 2 0,0-5 0 0,0-9 41 0,0 4 9 15,0-5 2-15,0 0 0 0,6 0 44 0,-1 1 9 16,7 9 1-16,-7 5 1 0,6 0 2 0,-11 10 0 16,0 10 0-16,0 0 0 0,0 0-20 0,23 5-4 15,-18 0-1-15,12 10 0 0,0 5-39 0,0 5-12 0,-12-1 0 16,12 1 0-16,0-5 45 0,0 5 3 15,-12 0 0-15,6-5 0 0,-5-5-39 0,-1 5-9 0,12-11 0 0,-6 1 0 16,12 0-18-16,-18-10-6 0,12-5 0 0,6-5-1 31,-7-4-24-31,1-1-5 0,5-10-1 0,-5 10 0 0,0-5 13 16,0 0 2-16,0 0 1 0,-12-5 0 0,12 1 23 0,-11 9 4 0,5 0 0 0,-11 0 1 16,0 5 11-16,0 10 0 0,0 0 0 0,0 0 8 15,0 0 11-15,0 10 2 0,-11 10 1 0,11 0 0 16,-6-1 6-16,6 6 0 0,-6 0 1 0,6 0 0 15,0 0 3-15,0-5 0 0,6-5 0 0,-6 5 0 16,17-1-20-16,-12-9-4 0,6 0-8 16,1-10 12-16,4 0-12 0,-4 0 0 0,10 0 0 0,-5-5 0 0,5-5 0 15,-5 0 0-15,0 5 0 0,5-4 0 0,-5-6 0 0,0 0 0 16,-12 0 0-16,12 5-10 0,-17 0 10 16,6-5-8-16,-6 0 8 0,11 0-8 0,-11 5-14 0,-11-10-2 15,11-5-1-15,-6 6 0 16,6 4-14-16,0 0-2 0,-11 5-1 0,11 10 0 0,0 0 42 0,0 0 16 15,0 0-1-15,11-5 0 0,-11 5-15 0,6-5 0 16,10 5 0-16,-16 0 0 0,0 0 20 16,0 0 0-16,0 0 1 0,17 15 0 0,-11-5-5 0,5 0-2 15,-11-10 0-15,22 5 0 0,-5 5-6 0,0 0-8 16,-6-5 11-16,0-1-11 0,6 1 0 0,-17-5 0 16,0 0 0-16,17 0 0 0,-17 0 0 0,11-5 0 15,17 1 0-15,-17-6 0 0,0 0 0 0,6-5 0 16,-11 5 0-16,10-5 0 0,-16 0 0 0,6 5 0 0,5-5 0 15,-11 5 0-15,0 10 0 0,0 0 0 0,0 0 0 0,0 0 0 16,0 0 0-16,0 0 0 0,0 0 0 0,0 0 0 16,17 10 8-16,-11 10-8 0,10 0 0 0,-10 0 0 15,5 0 0-15,6-5 10 0,-12-1-10 0,12 1 8 16,-17-15-8-16,6 15 0 0,-6-15 0 0,11 10 0 16,0 5 0-16,-11-15 0 0,17-5 0 0,-6 5 0 15,6-10-79-15,-6 0-17 0,0-5-4 16,-5-5-1075-16</inkml:trace>
  <inkml:trace contextRef="#ctx0" brushRef="#br0" timeOffset="134461.4672">3363 13992 2419 0,'-6'20'107'0,"6"-20"22"0,0 0-103 0,0 0-26 16,0 0 0-16,0 0 0 0,0 0 129 0,0 0 21 15,17 5 4-15,5 0 1 0,-5 0-114 0,6-5-22 16,10 0-5-16,-10 0-1 15,10-5-13-15,6 0 0 0,0 0 0 0,1 0 0 16,-1-5-57-16,0 0-15 0,0 0-2 0,-5-5-777 16,5 0-155-16</inkml:trace>
  <inkml:trace contextRef="#ctx0" brushRef="#br0" timeOffset="134636.4697">3609 13415 2638 0,'0'0'117'0,"0"0"24"0,-6 5-113 0,-5 5-28 15,6 0 0-15,5 10 0 0,-6-5 111 0,-11 10 16 0,17 10 3 0,-11 14 1 16,5 11-40-16,6 5-8 0,-11 4-2 0,6 11 0 16,5-1-60-16,0 1-12 0,5 4-9 0,6 1 12 31,-5 4-64-31,11-9-12 0,0-16-2 0,5 1-1 16,12-10-167-16,5-6-34 0,0-9-6 0</inkml:trace>
  <inkml:trace contextRef="#ctx0" brushRef="#br0" timeOffset="134978.4696">3917 14360 2880 0,'0'25'64'0,"-6"-6"12"0,0 1 4 0,-10-5 0 0,16-15-64 0,0 0-16 16,0 0 0-16,0 0 0 0,0 0 54 0,5 15 8 15,12-10 2-15,5 0 0 0,-5-10-52 0,5-5-12 16,6-5 0-16,-5 0 0 0,16-5 0 0,-6-4 0 15,-5-1 0-15,6 0 0 16,0-5-36-16,-12 5-9 0,-5 5-3 0,5 0 0 16,-16 1-33-16,-6-1-7 0,0 5-2 0,-6 0 0 0,-11 5 56 0,1 0 11 15,-7 0 3-15,1 0 0 0,-12 5 32 0,-5 0 6 16,0 5 2-16,0 5 0 0,16 0 43 0,-10 0 9 16,11 5 1-16,-6 5 1 0,16 5-8 0,-4 0-2 15,4 10 0-15,7 4 0 0,5 6 0 0,0 0 0 16,5 0 0-16,7-1 0 0,4-9-64 0,7 0-19 15,10-5-1-15,-10 0 0 16,5-5-19-16,5-6-4 0,6-4-1 16,-5-5 0-16,-12 0 44 0,12-5 0 0,-12 0 0 0,12-5-927 15,-12-5-181-15</inkml:trace>
  <inkml:trace contextRef="#ctx0" brushRef="#br0" timeOffset="135365.9822">4431 14052 1036 0,'0'0'92'0,"0"0"-73"0,0 0-19 0,0 0 0 0,11-5 206 0,-5-5 38 16,5-5 7-16,6 0 1 0,-6 0-110 0,0 0-22 16,6 0-5-16,-12 0-1 0,12-5-78 0,-11 10-15 15,5 0-3-15,-11 10-1 0,0 0 67 0,0 0 14 16,0 0 2-16,-17 15 1 0,-5 5-20 0,5 5-4 15,-5 10-1-15,-6 0 0 0,5 4-48 0,1 1-11 16,0 0-1-16,5 0-1 0,0-6 32 0,0 1 6 16,12-5 2-16,-6 0 0 0,11-5-45 0,0 0-10 15,11-6 0-15,-6 1 0 0,12-10-12 0,0 5-3 16,0-5 0-16,5-5 0 16,6-5-12-16,6 0-2 0,5-10-1 0,-6 10 0 0,1-5 20 0,5 0 10 15,-17-5-10-15,1 10 10 0,-7 0-11 16,-16 0 11-16,0 0-12 0,0 0 12 0,-5 10 0 0,-12 5 0 15,0 5 0-15,-5-5 0 0,5 10 0 0,-5-5 0 16,-6-10 0-16,11 5 0 16,-5-6-31-16,16 6-5 0,-16-10-2 0,22 0 0 15,-17-5-69-15,17 0-13 0,-11-10-4 0,5-10 0 16,6-9-112-16,0-1-22 0</inkml:trace>
  <inkml:trace contextRef="#ctx0" brushRef="#br0" timeOffset="135529.9846">4811 13684 2872 0,'0'0'64'0,"-11"0"12"0,0 5 4 0,5 0 0 0,-10 10-64 0,16-15-16 0,0 0 0 0,0 0 0 16,0 5 92-16,0-5 15 0,16 5 3 0,-10-5 1 15,5-5-81-15,0 0-16 0,6-10-3 0,17 5-1 16,-1-5-10-16,6 0 0 0,0 0 0 0,1-5 0 16,-1-5-72-16,-6 5-17 0,6-4-3 0,-16-1-832 15,-1-5-167-15</inkml:trace>
  <inkml:trace contextRef="#ctx0" brushRef="#br0" timeOffset="135677.9844">4962 13142 2649 0,'-39'15'117'0,"22"-5"25"15,6 5-114-15,-6-5-28 0,6 10 0 0,6-1 0 0,5 11 160 0,-6 15 25 16,-11 15 6-16,0 34 1 0,6 10-107 0,0-4-21 16,11-6-4-16,6-4 0 0,10-11-45 0,1-4-15 15,6-11 9-15,-1-4-9 16,12 0-96-16,5-16-25 0,-6-4-5 0,12-5-854 15,5-5-172-15</inkml:trace>
  <inkml:trace contextRef="#ctx0" brushRef="#br0" timeOffset="136064.9836">5885 13470 1036 0,'-11'5'92'0,"5"-5"-73"16,6 0-19-16,0 5 0 0,-11 0 333 0,11-5 63 16,0 10 13-16,0-5 3 0,0 5-204 0,11 5-40 15,-11 5-8-15,17 9-1 0,-17 6-68 0,22 10-14 16,-16 10-2-16,5 9-1 0,0 1-41 0,-5-1-8 16,5 11-1-16,0 0-1 15,-11-1-23-15,6-4 0 0,5-1 0 0,-11 1 0 16,0-6-70-16,6-9-18 0,-1-5-4 0,6 0-1 15,-5-16-108-15,5 6-22 0,-5-20-4 0,-1-5-924 0</inkml:trace>
  <inkml:trace contextRef="#ctx0" brushRef="#br0" timeOffset="136311.9833">5762 13709 345 0,'-28'-95'15'0,"17"55"4"0,-6 1-19 0,6-1 0 0,-6 5 0 0,-5 10 0 16,11 0 464-16,5 15 90 0,-5-4 18 0,5 4 3 15,-5 5-307-15,11 5-60 0,0 0-13 16,0 0-3-16,11 0-112 0,6 0-22 0,0 5-5 0,11-5-1 15,5 0-40-15,1 0-12 0,5 0 0 0,6 0 0 16,5 0 0-16,-11-5 0 0,0 0 0 0,0 5 0 16,-5-10-40-16,5 5-10 0,6 5-2 0,-12 5 0 15,-5 0 52-15,0 0 0 0,-17 10 0 0,1 4 0 16,-7 6 0-16,-10 5 0 0,-12 5 0 0,0 10-10 16,-11 4-14-16,11 6-2 0,-16 0-1 0,-1-1 0 0,6-9 11 15,0 0 3-15,0-10 0 0,6-6 0 16,5-9-102-16,6 0-20 0,5-5-4 0,6-15-1 15,0 0-99-15,0 0-20 0</inkml:trace>
  <inkml:trace contextRef="#ctx0" brushRef="#br0" timeOffset="136645.0567">6595 13430 691 0,'0'5'61'0,"-5"-5"-49"16,5 0-12-16,-12 5 0 0,7 5 413 0,-6-10 80 15,-1 10 16-15,-4 0 3 0,4-5-290 0,7 5-58 16,-6 5-12-16,5-5-3 0,6 5-80 0,-17 0-16 15,1 0-3-15,4-1-1 0,35-4-37 0,-18 0-12 16,7 5 8-16,-12-5-8 0,11-5-10 0,5 5-6 16,-4 0 0-16,4 0-1 15,-10 0-74-15,11 0-14 0,0-5-3 0,-6 0-1 16,0 0 37-16,6 0 8 0,0 0 2 0,-17-5 0 0,0-10 30 0,0 10 5 0,11-15 2 0,-11 15 0 16,11-10 34-16,-6-5 7 0,-5 0 2 0,12-5 0 15,-12-5 6-15,0 0 0 0,0 11 1 0,0-6 0 16,5-5 10-16,1 10 1 0,-6-5 1 0,0 10 0 15,0 0-8-15,0 10-1 0,0 0-1 0,17-5 0 16,-6 0-27-16,0 5 0 0,6 0-9 0,0 0 9 16,5 0 0-16,-5 0 0 0,-1 5 0 0,1 0 0 15,6-5 0-15,-12 0 0 0,11-5 0 0,-5 5 0 16,-6-5-65-16,6 5-19 0,11-5-4 0,-17-5-1100 16</inkml:trace>
  <inkml:trace contextRef="#ctx0" brushRef="#br0" timeOffset="136827.9911">6780 12928 2358 0,'-28'-5'104'0,"28"5"22"0,-11 10-101 0,11-10-25 15,0 0 0-15,0 0 0 0,0 0 152 0,0 0 26 16,0 0 5-16,0 0 1 0,11 10-118 0,6 0-23 16,5-5-5-16,6 0-1 0,0 0-29 0,0-5-8 15,11 0 0-15,-11 0 0 0,5-5 0 0,1-5 0 16,5 5-11-16,-11 0 11 15,11-5-129-15,-11 0-20 0,0 0-4 0,0 5-1087 0</inkml:trace>
  <inkml:trace contextRef="#ctx0" brushRef="#br0" timeOffset="136971.9854">6998 12670 518 0,'-6'-5'46'0,"-5"0"-37"0,0 5-9 0,0 0 0 16,5 5 439-16,-5 5 85 15,0 0 18-15,5 5 3 0,1 5-297 0,-1 4-59 0,6 6-12 16,0 5-2-16,0 5-102 0,-11 9-20 0,11 1-4 0,11 0-1 15,-11-5-36-15,0-1-12 0,6 1 0 0,-1 5 0 32,1-15-85-32,16-1-24 0,-16 1-5 0,10 0-792 0,1-5-158 0</inkml:trace>
  <inkml:trace contextRef="#ctx0" brushRef="#br0" timeOffset="137301.0074">7160 12257 2559 0,'0'0'113'0,"0"0"24"16,-11 5-109-16,11-5-28 0,-6 5 0 0,6 0 0 0,-11 10 114 0,11 5 18 15,0 10 3-15,0 20 1 0,11 4-66 0,-11 11-13 16,6 19-2-16,-6 6-1 0,11-6-30 0,-11-4-7 16,6-11-1-16,10 1 0 0,-16-10-16 0,6-11 0 15,5-4 0-15,-5-10 0 16,5 0-32-16,0-16-3 0,6 1-1 0,-6-5 0 15,-5-5-3-15,10-5-1 0,-10 0 0 0,-6-5 0 16,0 0 10-16,11-5 2 0,-5-5 0 0,5-5 0 0,-5 0 13 0,10-9 3 16,-16-6 1-16,17-5 0 0,-17 0 19 0,11 0 3 15,0 6 1-15,-11-1 0 0,17 10-12 0,-6 0-17 16,-5 5 4-16,5 5 1 0,0 10 60 0,6 5 13 0,-11 5 3 16,11 5 0-16,-1 10-52 0,-4 5-12 0,4-1 0 15,1 11 0-15,-6-10 0 0,12 5 0 0,-7-5 0 0,-4-6-1380 16</inkml:trace>
  <inkml:trace contextRef="#ctx0" brushRef="#br0" timeOffset="137671.9836">8670 12193 691 0,'0'0'30'0,"0"0"7"0,0 0-29 0,0 0-8 16,0 0 0-16,0 0 0 0,0 0 436 0,0 0 87 16,0 0 17-16,-6 0 3 0,-5 0-332 0,5 5-67 15,-16-5-12-15,5 10-4 16,-11 5-51-16,0-1-10 0,-11 11-3 0,0-5 0 0,11 5-64 0,0 0 0 15,-11 0-8-15,0 10-1 0,-6-6 9 0,17-4 0 16,6 0 0-16,5 0-8 0,-5-10 8 0,16 0-10 16,1 0 10-16,5 0-10 0,5-6 10 0,6 1-12 15,6 0 12-15,0 0-12 0,-6 0 12 0,0 0 0 16,6 10 0-16,-6-5-8 0,6-5 25 0,11 5 6 0,-6 0 1 16,-5-10 0-16,11 5-24 0,6 0 0 15,-1-5 0-15,-5 0 0 16,6-1-98-16,-1 1-24 0,-16-5-5 0,5 0-1229 0</inkml:trace>
  <inkml:trace contextRef="#ctx0" brushRef="#br0" timeOffset="137848.9873">8083 13132 691 0,'-39'25'61'0,"33"-15"-49"0,-16 5-12 0,16-5 0 16,0 0 571-16,6-5 111 0,0-5 22 0,0 0 5 15,12 10-502-15,16-5-101 0,11 4-20 0,0-4-4 16,11-5-46-16,6 0-10 0,0-10-2 0,11 6 0 0,0-1-24 0,-5-5 0 15,10 5-14-15,-10-5 5 16,5 0-152-16,0-5-31 0,-5 10-5 0,-18 0-2 0</inkml:trace>
  <inkml:trace contextRef="#ctx0" brushRef="#br0" timeOffset="141442.6">9397 12158 1800 0,'0'0'80'0,"0"0"16"0,0 0-77 0,0 0-19 0,0 0 0 0,0 0 0 15,0 0 144-15,0 0 26 0,0 0 5 0,0 0 1 16,0 0-32-16,0 0-5 0,0-5-2 0,0 5 0 15,0 0-60-15,0 0-12 0,0 10-2 0,0 5-1 16,11 10-7-16,-11 9-2 0,0 16 0 0,0-5 0 16,0 5-53-16,0-1-15 0,0 1-1 0,0 0 0 15,0-1 16-15,0-4 0 0,0-5 0 0,6-10 0 16,-1-5 12-16,1-1 3 0,-1-4 0 0,1-5 0 16,-6-5-30-16,6 0-5 0,-6-10-2 0,0 0 0 0,0 0 5 0,0 0 1 15,0 0 0-15,0 0 0 0,0 0-1 0,5-10 0 16,-5-5 0-16,0-10 0 0,6 1 8 0,5-11 9 15,-11 0-13-15,6-10 5 0,-1 0 8 0,1-4 0 16,5-1 0-16,0-5 0 0,0 1 0 0,6 4 0 16,0-5 0-16,0 6 0 0,-1 9 0 0,7 10 8 15,-6 0 0-15,5 10 0 0,0 10 9 0,6 5 3 16,-5 10 0-16,10 10 0 0,-16 15 17 0,5 0 4 16,-11 15 1-16,6 4 0 0,-6 6-14 0,6 5-4 15,-17 4 0-15,6 1 0 0,-1 5 8 0,1 14 0 16,-6-9 1-16,6-6 0 15,-6-14-114-15,0-15-23 0,0-6-5 0,5-4-883 16,6-15-177-16</inkml:trace>
  <inkml:trace contextRef="#ctx0" brushRef="#br0" timeOffset="142072.5992">10180 10796 2386 0,'-23'-5'106'0,"23"5"22"0,0 0-103 0,0 0-25 0,-11 0 0 0,6-5 0 16,-7-5 133-16,12 10 22 0,-16-5 4 0,16 0 1 15,-17 0-63-15,17 5-12 0,-11 0-2 0,-1 5-1 16,1 5-46-16,-5 15-8 0,-7 5-3 0,1 15 0 16,5 9-25-16,-5 1 0 0,-1 20 8 0,-5-1-8 0,12-4 0 0,4-6 0 15,-4 1 0-15,10-5-11 16,0-11-41-16,1 1-9 0,5-5-2 0,-6-6 0 15,6-4-74-15,0-5-15 0,17-10-4 0,5 5-672 16,-10-15-134-16</inkml:trace>
  <inkml:trace contextRef="#ctx0" brushRef="#br0" timeOffset="142373.5943">10364 11189 2750 0,'-28'40'122'0,"17"-26"25"0,0 1-118 0,0 5-29 15,-6 0 0-15,6 10 0 0,0-5 102 0,-6 5 14 16,6-1 4-16,-1-9 0 16,12 0-61-16,-11 0-12 0,11 0-3 0,0 0 0 0,0-5-35 0,11 0-9 15,1 0 0-15,16-6 0 0,-12 1-17 0,12-5-6 16,6 0-1-16,-1-10 0 16,-5-5-31-16,0-4-6 0,0-1-2 0,6 0 0 15,-12-10-17-15,1 0-3 0,-7-5-1 0,1-5 0 0,0 1 51 0,-17 4 9 0,0 0 3 0,0-10 0 16,-11 0 11-16,5-4 10 0,-5-1-13 0,0 5 5 15,0 0 8-15,-6 1 0 0,-6 9 10 0,7 5-10 16,-7 10 8-16,7 15-8 0,-1 0 0 16,0 5 0-16,6 10 36 0,-6 0 2 0,11 5 0 0,6 10 0 15,0-1-61-15,12 1-12 16,-1-10-2-16,0 5-766 0,11-5-153 0</inkml:trace>
  <inkml:trace contextRef="#ctx0" brushRef="#br0" timeOffset="142761.151">11007 11030 2880 0,'0'0'64'0,"-11"5"12"0,0 0 4 0,-6 5 0 0,-5-10-64 0,5 5-16 15,-16-5 0-15,10 5 0 0,-5 9 56 0,6 1 9 16,-6 0 2-16,0 5 0 0,0 5-56 0,6 0-11 16,-1 5 0-16,1-1 0 0,11 1 18 0,-1 0 9 15,7-5 1-15,5 0 1 16,11 0-46-16,0-10-10 0,6-1-1 0,0-4-1 0,5 0 29 0,1 0 0 15,10-5 0-15,-16-5 0 0,22-5-19 0,-11 5 3 16,0-10 0-16,-6 0 0 0,6-4 16 0,0 4-10 16,-11-5 10-16,5-5-8 0,-5 0 8 0,-6 0 0 15,-5-5 0-15,16 5 0 0,-16 0 0 0,-1-9 0 0,1-11 0 16,5 10 0-16,-11 0 0 0,6 5 0 16,-6 10 0-16,-6 1 0 0,6 14 15 0,0 0 5 15,-5 0 0-15,-1 9 1 0,0 11 29 0,-5 15 6 0,0 10 0 0,0 0 1 16,-6 4-10-16,6 6-3 0,0 5 0 0,0-1 0 15,5 1-21-15,-5 0-5 0,-6-6-1 0,0 21 0 16,6-11-6-16,0-4-2 0,-6-5 0 0,6-6 0 16,0-4-24-16,5-5-5 0,-11-5 0 0,6-6-1 15,0-9-69-15,-6 0-14 0,-5-5-2 0,11-5-1 16,11-10-98 0,-6 0-20-16</inkml:trace>
  <inkml:trace contextRef="#ctx0" brushRef="#br0" timeOffset="143093.1429">11253 11050 864 0,'0'0'76'0,"0"0"-60"15,0 0-16-15,0 0 0 0,0 0 502 0,0 0 98 16,0 0 19-16,0 14 4 0,6 1-423 0,0 0-85 16,-6 0-17-16,5 0-3 0,6 5-66 0,-5 0-13 15,0 5-2-15,-1 0-1 0,1 4 7 0,-1-4 0 16,7 0 1-16,-7 0 0 15,-5-5-50-15,6 0-11 0,10 5-1 0,-16-6-1 16,6-4-18-16,0-5-4 0,-6 0-1 0,0-10 0 16,5 0 7-16,-5 0 2 0,0 0 0 0,0 0 0 0,11-5 43 0,1-10 13 15,-7-9 0-15,6-1 0 0,1-10 9 0,-7 0 10 16,18-5 1-16,-12-9 1 0,6 9 11 0,-1 0 3 0,7 5 0 16,5 5 0-16,-6 6 5 0,-5 9 2 15,-6 0 0-15,6 10 0 0,11 10-11 0,-12 0-3 0,7 10 0 16,-6 5 0-16,11 4 9 0,-6 11 2 0,-5 0 0 0,-6 10 0 15,-6-1-31-15,1-4-8 0,-6 5 0 0,0 0 0 16,-6-6-101 0,1 1-22-16,-6-5-4 0</inkml:trace>
  <inkml:trace contextRef="#ctx0" brushRef="#br0" timeOffset="154382.7227">2272 17004 633 0,'-16'35'28'0,"10"-16"6"15,-5-4-34-15,5 0 0 0,-5 5 0 0,11 0 0 0,0 0 404 0,0-5 73 0,0 10 15 0,0-5 4 16,0-6-280-16,11 1-55 0,-11 0-11 0,17-5-2 16,5 0-101-16,-22 0-20 0,0-10-4 0,0 0-1 15,0 0-22-15,0 0 0 0,17-5 0 0,6 0-12 16,-23 5-22-16,16-10-5 0,1 0-1 0,-6 0 0 16,6 0-16-16,-17 10-3 15,0 0-1-15,11-10 0 0,12 1 48 0,-23 9 12 0,0 0 0 0,0 0 0 16,16-10-32-16,-16 10-4 0,0 0 0 0,0-10-1 0,17 0 59 15,-11 0 12-15,-6 10 2 0,5-10 1 16,-5 10-57-16,12-10-11 0,-12 10-2 0,0 0-1 0,16-5 54 16,-16 5 12-16,17-10 1 0,-17 10 1 0,0 0-46 0,0 0-10 15,6 0-2-15,-6 0 0 0,17 5 24 0,-17-5 10 16,16 10-1-16,-5-5 0 0,-11-5-9 16,0 0 0-16,0 0 9 0,17 5-9 0,-17-5-13 0,0 0-7 15,28-5-2-15,-28 5 0 16,11-5-176-16,1-10-35 0,4 0-7 0,-4-5-2 15,-1 5 94-15,-6 5 18 0,7-5 4 0,-12 15 1 0,0 0 101 0,0 0 24 16,0 0 0-16,0 0 0 0,0 15 166 0,16 0 33 16,-16 5 6-16,6 5 2 0,-1 0 5 15,7 0 2-15,-7 5 0 0,6-1 0 16,-5 1-90-16,0 0-17 0,10 5-4 0,-4-5-1 0,4-1-55 0,-10 1-11 0,11 0-3 16,-1 5 0-16,-4-5-25 0,4-1-8 0,1-4 0 0,0 0 0 31,0-5-47-31,0-5-16 0,-12 5-3 15,12-10-1-15,0 0-92 0,-17-10-18 0,0 0-4 0,0 0-1 16,5-5 44-16,6-5 9 0,-11-10 1 0,-11 0 1 0,6-5 15 16,-12-5 2-16,-5 1 1 0,5-6 0 0,-6-5 92 0,-10-5 17 0,10 1 0 0,-10-6 11 15,11 0 107-15,-12 0 22 0,12 1 4 0,-12 4 0 16,12 5-36-16,5 10-8 0,-5 1-2 0,10 9 0 16,7 5 6-16,-1 0 2 0,-5 10 0 0,11-5 0 15,0 10-46-15,0 0-10 0,0 0-2 0,0 0 0 16,17-5-36-16,0 5-12 0,-1-5 8 0,7 0-8 0,-6 0 0 15,10 0 0-15,1 5 0 0,-5-5 0 0,10-5 0 0,-5 10 0 16,6 0 0-16,-1 5 0 16,-10 0-9-16,-1 0-6 0,-5 5-1 0,0 10 0 0,-1 5 16 15,-16 10 0-15,-16 4 0 0,5 6 0 0,5 0 19 0,-11-15 6 16,0 4 2-16,1-4-897 16,-12 0-179-16</inkml:trace>
  <inkml:trace contextRef="#ctx0" brushRef="#br0" timeOffset="155285.721">1585 16805 633 0,'0'0'56'0,"0"-5"-44"16,-17 5-12-16,0 0 0 0,11 0 327 0,-10 5 63 15,5-5 13-15,5 5 2 0,0 0-180 0,6 5-36 16,0-10-7-16,6 15-2 0,-6 0-104 0,6-5-22 16,10 0-4-16,18-5-1 15,-12 0-70-15,12-10-15 0,5 0-2 0,0-10-1221 0</inkml:trace>
  <inkml:trace contextRef="#ctx0" brushRef="#br0" timeOffset="155884.2746">3050 16194 576 0,'0'0'25'0,"0"0"6"0,0 0-31 0,-11-5 0 0,5-5 0 0,-11 0 0 16,12-5 262-16,-12 0 46 0,17 0 10 0,-11 0 2 15,5-5-104-15,6 0-20 0,-17 10-4 0,12 1 0 16,5-6-51-16,0 15-9 0,0-5-3 0,0 5 0 15,0 0-44-15,-11 20-9 0,5 4-1 0,6 11-1 16,0 20-16-16,6-5-3 0,5 9-1 16,-6 11 0-16,12 4-65 0,-17 1-13 0,17-1-2 0,-12 6-1 15,18-5-8-15,10 19-1 0,1-15-1 16,5-9 0-16,0-15-81 0,6-11-16 0,5-4-3 0,-11-10-702 16,17-10-140-16</inkml:trace>
  <inkml:trace contextRef="#ctx0" brushRef="#br0" timeOffset="156414.2863">3905 16492 2649 0,'0'0'58'0,"0"0"12"0,0 0 2 0,0 10 4 16,0 0-61-16,0 5-15 0,6-5 0 0,11 5 0 0,-17-1 105 0,17 1 19 16,5 0 3-16,-5 0 1 0,5-5-93 0,12 0-19 15,-12 0-3-15,11 0-1 0,-10 0-12 0,5-5-15 16,0 0 3-16,-6 0 1 16,12 0-182-16,-12 0-37 0,12 5-7 0,-6-15-2 0</inkml:trace>
  <inkml:trace contextRef="#ctx0" brushRef="#br0" timeOffset="156557.2783">4107 16219 2073 0,'-23'29'184'0,"18"-14"-147"0,-6 0-29 0,5 10-8 15,6 0 235-15,-11 0 45 16,5 5 10-16,1 4 2 0,5 6-195 0,-17 0-38 0,6 0-8 0,-1 4-2 31,1 1-62-31,6 15-13 0,-7-6-2 0,12 1-1 0,0-5-130 0,12-6-25 0,10-4-6 0</inkml:trace>
  <inkml:trace contextRef="#ctx0" brushRef="#br0" timeOffset="157416.2765">3430 16601 518 0,'-28'10'23'0,"22"0"5"0,-10 0-28 0,10 0 0 15,-5 0 0-15,5 0 0 0,-10 0 207 0,10 5 36 16,-5-5 7-16,5 5 2 0,6-1-105 0,0 6-21 15,0-5-4-15,0 5-1 0,17-5-11 0,-11-5-2 16,10 5-1-16,1-5 0 0,5 0-23 0,1-5-5 0,-1 0-1 0,6-5 0 16,0-5-35-16,6-5-7 0,-1 0-2 0,-10 0 0 15,-1-5 22-15,12 0 4 0,-12-5 0 0,0 0 1 16,6 0-46-16,-5-4-15 16,-7-1 8-16,7-10-8 0,-6 0 19 0,-12 5 0 15,-5 1 0-15,0-1 0 0,0 0-31 0,-5-5-5 0,-12 5-2 0,-6-4 0 16,7-1-18-16,-7 10-4 15,-5 0-1-15,0 0 0 0,0 5 14 0,0 5 4 0,6 5 0 0,-12 5 0 16,1 10 24-16,11 10 0 0,-18 5 0 0,18 10 0 16,-6 15 50-16,17-10 9 15,-6 14 1-15,0 1 1 0,6 5-46 0,6 4-15 0,-1 1 8 0,6 5-8 0,6-6 0 16,10 16 0-16,7-11 0 0,-1-9 0 16,12-10 19-16,-1-15 0 0,12-6 0 0,22-14 0 15,-5-10-133-15,10-20-26 0,23-14-6 0,12-16-1 16</inkml:trace>
  <inkml:trace contextRef="#ctx0" brushRef="#br0" timeOffset="159636.4981">5337 15597 1497 0,'0'0'133'15,"0"0"-106"1,0 0 153-16,0 0 32 0,0 0 5 0,0 0 2 16,0 0-164-16,0 0-33 0,0 0-6 0,0 0-2 0,-17 5-14 0,12-5 0 0,-7 5 0 0,7 5 0 15,-12 0-16-15,0 10-5 0,-5 0-2 0,0 10 0 32,-18 4-17-32,7 1-3 0,-18 10-1 0,24-5 0 15,-1-1 44-15,5 6 9 0,-5-5 2 0,11 0 0 0,1 9 46 0,4-9 10 0,7-10 1 0,5-5 1 16,0-5-28-16,5 0-5 0,7-5-2 0,4-1 0 15,7-4-22-15,-1 0-4 0,1-5 0 0,5 0-8 16,11-5 11-16,-17 0-11 0,12 0 10 0,-6-15-10 16,5-14 0-16,1-1 8 0,-6 5-8 0,0 0 0 15,-6 5 0-15,0 0 0 0,1 0 0 0,5 5-10 16,-17 1-34-16,0-1-8 16,6 5 0-16,0 0-668 0,-17 10-134 0</inkml:trace>
  <inkml:trace contextRef="#ctx0" brushRef="#br0" timeOffset="159817.5018">5147 16636 2937 0,'0'0'130'0,"0"0"27"0,0 0-125 0,0 0-32 16,0 0 0-16,0 0 0 0,5 0 50 0,23 5 4 16,-5 0 1-16,-1-5 0 0,12 0-41 0,10 0-14 15,12 0 9-15,6 0-9 0,5-10 0 0,11 5 0 16,12-5 8-16,-6-5-8 15,5 0-85-15,-11-5-19 0,-5 1-4 0,5-6-761 16,-11-10-152-16</inkml:trace>
  <inkml:trace contextRef="#ctx0" brushRef="#br0" timeOffset="162307.7122">6590 15677 1519 0,'0'0'67'0,"0"0"14"0,0 0-65 0,0 0-16 0,0 0 0 0,0 0 0 15,0 0 86-15,0 0 14 0,0 0 2 0,22-5 1 0,-5 5-27 0,0-5-6 16,-17 5-1-16,0 0 0 0,0 0-2 0,0 0-1 16,0 0 0-16,0 0 0 0,11 0-29 0,0 5-5 15,-6 5-2-15,7 5 0 0,10 10-2 0,-5 9-1 16,-12 11 0-16,7 5 0 0,10 14-11 0,-5 6-1 15,-12 0-1-15,12-1 0 0,-17 1-14 0,6-11 11 16,5-9-11-16,-11 0 10 0,0-6-10 0,0-9 0 16,5-5 0-16,-5-5 0 0,0-10 0 0,6 0 0 15,-6-15 0-15,0 0 0 0,0 0-10 0,0 0 10 16,28-5-13-16,-11-5 5 0,-6-10 8 0,6 0 0 16,0-10 0-16,-6-10 0 0,11 1 0 15,-5-21 0-15,5-14 0 0,1 4 0 0,-1-5 0 0,6 6 0 16,-6-1 0-16,1 1 0 0,-1 4 0 0,6 0 0 0,-6 1 0 0,-5 9 8 15,11 15 13-15,0 6 3 0,11 9 1 0,-16 5 0 16,10 5-9-16,6 15-1 0,0 20-1 0,6 5 0 16,5 9 2-16,-27 6 0 0,10 5 0 0,-16 10 0 15,17 4 14-15,-18 6 3 16,-4 9 1-16,-7 1 0 0,6 5-34 0,-5-6 0 0,0-9 0 0,-6-1 0 16,5-14 0-16,-5-5 0 0,11-10 0 0,-11-6-9 31,12-4-14-31,-12-10-2 0,0-5-1 0,0-10 0 0,0 0-38 0,0-5-8 15,0-15-2-15,0-20-1113 0</inkml:trace>
  <inkml:trace contextRef="#ctx0" brushRef="#br0" timeOffset="162602.7158">7216 14668 3074 0,'5'15'68'0,"-5"-15"13"0,0 0 3 0,0 0 3 0,17 5-70 0,6 0-17 15,10-10 0-15,12 5 0 0,16-10 0 0,7 5 0 16,-7-10-11-16,6 0 11 0,11 0-8 0,1-15 8 16,-7-14 0-16,18-6 0 0,-1 0-27 0,1 5 2 0,-12-9 0 15,6 9 0 1,-11 0-17-16,-1 1-3 0,1 4-1 0,-23 0 0 15,1 5-10-15,-12 5-1 0,-6 1-1 0,-10 9 0 16,-6 5 6-16,-1 0 2 0,-10 5 0 0,-6 10 0 16,-6-5-1-16,-10 10 0 0,-1 5 0 0,0 0 0 15,-11 10-85-15,-5 5-18 0,-7 4-3 0</inkml:trace>
  <inkml:trace contextRef="#ctx0" brushRef="#br0" timeOffset="162833.7227">7445 14916 748 0,'-17'5'67'0,"-11"5"-54"0,6 0-13 0,0-5 0 16,22-5 344-16,-6 10 67 0,6-10 13 0,0 0 2 15,0 0-260-15,0 0-52 0,0 0-10 0,0 0-3 16,0 0-51-16,0 10-10 0,11-5-3 0,6 5 0 16,0 5-13-16,16 5-4 0,-16 10 0 0,22 4 0 15,-16 6-7-15,10 10-1 0,-10 9-1 0,5 1 0 16,0 0-11-16,-1-1 10 0,1-4-10 0,-11-5 10 0,6-6-10 16,-12 1 8-16,6-5-8 0,-6 0 8 0,-6-5-8 0,7-1 0 15,-12-4 0-15,0 0 0 0,0-5 0 0,0 0 8 16,0 0-8-16,0-1 0 0,-17 1-13 0,6-5-8 15,-6-5-2-15,6 0 0 16,-17-5-156-16,0-5-31 0,-6-10-6 0</inkml:trace>
  <inkml:trace contextRef="#ctx0" brushRef="#br0" timeOffset="163179.7156">7753 15090 2476 0,'0'0'110'0,"0"0"22"0,0 0-105 0,0 0-27 0,0 0 0 0,0 0 0 15,0 0 88-15,0 0 13 0,0 10 3 0,0-10 0 16,5 15-34-16,7 0-6 0,-12-5-2 0,11 5 0 16,0 0-39-16,6 5-8 0,-6 0-2 0,6-6 0 15,-1 1-13-15,7 5-13 0,-6 10 2 0,-6-10 1 32,0 0-42-32,0-10-9 0,-5 0-2 0,5 0 0 0,-6 0 33 0,-5-10 6 0,0 0 2 0,0 0 0 15,12-15 22-15,-12 0 0 0,11 0 10 0,-6-10-10 16,1 0 17-16,11-10-3 0,-12-4-1 0,1-1 0 15,5-10-2-15,6 0-1 0,0-4 0 16,-6 4 0-16,6 5 23 0,-1 6 5 0,-4-6 1 0,10 10 0 16,-5 5-1-16,-6 5 0 0,0 11 0 0,6-1 0 15,-6 10-21-15,6 5-4 0,11 5-1 0,-17 10 0 16,6 4-12-16,0 11 9 0,5 5-9 0,6 5 8 0,-6 9-8 0,1 1 10 16,-1 0-10-16,-5-5 10 0,5 4-10 0,-5-4 0 15,-6-10 0-15,0 5 0 16,6-1-52-16,0-4-12 0,-6-15-2 0,0 0-853 15,17 0-170-15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2:01:24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25653 1969 748 0,'22'-25'33'0,"-16"15"7"0,5-14-32 0,-5 9-8 0,5-10 0 0,-5 5 0 15,-1 5 152-15,6-10 29 0,1 10 6 0,-1 5 1 16,0-15-141-16,0 6-28 0,0 4-6 0,-5 0-1 16,-6 15 16-16,6 0 4 0,-1-10 0 0,-5 10 0 15,0 0-2-15,0 0 0 0,0 0 0 0,0 10 0 16,-11 15-17-16,0-1-3 0,-6-9-1 0,-11 20 0 0,-6 15 6 0,-16 0 1 15,-23 9 0-15,-5 1 0 0,-23 4-16 16,-5-4 11-16,-6 15-11 0,-11-11 10 16,-5 11-10-16,-12 4 12 0,-5 11-12 0,-1-6 12 0,12-9 14 15,11-1 3-15,-6-4 1 0,6-15 0 0,0-1 4 0,11 1 1 16,12-5 0-16,5-6 0 0,16 6-17 0,1-15-3 16,11 5-1-16,5-1 0 0,1 6-14 0,5-10 9 15,0 15-9-15,6-11 8 0,-1 11-8 0,7-5 0 16,-7 4 0-16,7-9 0 0,10 5 0 0,-5 0 0 15,5-10 0-15,1-1 0 0,-6 1 0 0,5-5 0 16,12-5 0-16,-1 0 0 0,-5 4 0 0,6-14 10 16,5 0-1-16,6 5 0 0,0-20 27 0,0 10 4 15,11-10 2-15,0 0 0 0,0 0-1 0,0 0 0 0,0 0 0 16,0 0 0-16,0 0-19 0,0 0-4 0,22 5-1 0,6 5 0 16,6-10-17-16,16 10 8 0,11 5-8 0,7-10 0 15,4 15 15-15,12-10-4 0,0 14-1 16,6 1 0-16,10 10-10 0,6-5 12 0,17 5-12 0,0 14 12 15,6 1-12-15,5 10 0 0,1-20 0 0,10 9 0 16,11-4 0-16,1 5 0 0,-6-1 0 0,6 1 0 16,5-5 0-16,6 0 0 0,11 4 0 0,-12-4 0 15,-10 0 0-15,5-6 0 0,-5 11 0 0,-6-5 0 16,-17-5 0-16,-17-1 0 0,-10 11 0 0,-12-5 8 16,-23-10-8-16,-10 4 0 0,-12-14 0 0,-16 0 0 15,-12 0-27-15,0-10-7 0,-16 0-2 16,-6 0 0-16,-6-5-136 0,-5-10-28 0</inkml:trace>
  <inkml:trace contextRef="#ctx0" brushRef="#br0" timeOffset="608.0034">25972 1149 2516 0,'-11'-10'56'0,"-6"5"11"0,6 0 2 0,0 0 1 0,5 5-56 16,6 0-14-16,0 0 0 0,0 0 0 0,22 10 0 0,6 5-10 0,6 10 2 0,16-10 0 16,12 20 8-16,10-11 0 0,12 11 0 0,6-10 0 15,5 10-19-15,5-5-1 0,7 5-1 0,10 4 0 16,12-9 8-16,5 10 1 0,0-5 1 0,0-6 0 15,6 1 11-15,11 0 11 0,0 5-3 0,0 0 0 16,0-10-8-16,6-1 0 0,-1 1 0 0,12 0 0 16,-11 0 0-16,-1 0 0 0,-5-15 0 0,6 5 0 15,-1-5 8-15,-5 5-8 0,-5-15 0 0,-18 9 8 16,-10-9-8-16,-23 0 0 0,-6 5 9 0,-16 5-9 16,-11-10 0-16,-18 10 8 0,-16 5-8 0,-5-5 0 15,-7-10 0-15,-16 15 9 0,-5 0-9 0,-6 5 0 16,-12 5 26-16,-5 0-2 0,-5 9 0 0,-6-4 0 15,-1 5-7-15,-4 0-1 0,5-5-1 0,5 4 0 16,-5 1-3-16,11-10-1 0,-6 10 0 0,12-10 0 0,0 4-11 16,-1 1 0-16,6-5-12 0,1 0 12 15,5 0 0-15,5 0 8 0,0 0 2 0,1-11 0 0,-1 6-10 0,6 10 8 16,0 5-8-16,-5 0 8 0,-1 4 11 0,-5 21 1 16,5 0 1-16,-11 4 0 0,-5 21-5 0,-6 9-2 15,-11 31 0-15,-6-1 0 0,-5 25-4 0,0-5-1 16,-1 5 0-16,-5 5 0 0,6 0-9 0,5-5 12 15,0-9-12-15,6-16 12 0,6-10-12 0,5-9 0 16,0-11 0-16,5-5 0 0,1 1 0 0,11-16 0 16,-11-9 0-16,10-10 0 0,-4-6 0 0,-1-14 0 15,0-5 0-15,0-10 0 16,-5 0-70-16,0-5-13 16,-6-5-2-16,-6-5-702 0,-5 0-140 15</inkml:trace>
  <inkml:trace contextRef="#ctx0" brushRef="#br0" timeOffset="844.9962">25603 5647 3045 0,'-39'0'135'0,"27"0"28"0,-4-10-131 0,4 10-32 0,12 0 0 0,0 0 0 15,0 0 20-15,23-10-2 0,10 5-1 0,12-10 0 16,17 5-17-16,10-10-17 0,23-4 3 0,17-1 1 15,22 0 13-15,1 0 0 0,5-5 0 0,5 5 0 16,11 1-16-16,1 4-1 0,5 5 0 0,-5 5 0 0,-6-5 2 16,0 10 1-16,0 0 0 0,-11 5 0 15,-6 0-23-15,-17 5-5 0,-5 5-1 0,-11 0 0 0,-12 0 29 0,-11 0 6 16,1 0 8-16,-18 5-13 16,-5-1-40-16,-5-4-8 0,-12 10-2 0,-6 0-1105 15</inkml:trace>
  <inkml:trace contextRef="#ctx0" brushRef="#br0" timeOffset="5148.064">26140 2988 518 0,'0'0'23'0,"0"0"5"0,-12 0-28 0,-4-10 0 0,16 10 0 0,-12 0 0 16,12 0 269-16,0 0 49 0,0 0 10 0,0 0 1 16,0 0-233-16,0 0-46 0,0 0-10 0,0 0-1 15,0 0-5-15,0-15-1 0,6 5 0 0,5 0 0 16,-5 5-6-16,5-5-2 0,-5 0 0 0,5 5 0 16,-11 5-1-16,0 0 0 0,11-9 0 0,-11 9 0 15,0 0-7-15,0 0-1 0,0 0-1 0,-11-10 0 16,-17 5-15-16,0 5 11 0,-11 0-11 0,-6 10 10 0,-5 4-24 0,-6-4-5 15,0 10-1-15,-6 10 0 0,-10 0 9 0,-1 5 2 16,0 4 0-16,1 6 0 0,-1-5 25 0,6 5 4 16,11 9 2-16,0-4 0 0,17 5 4 0,0-1 1 15,5 16 0-15,12-10 0 0,-1-1-8 0,7-9-2 16,10 5 0-16,0-6 0 0,6 1-9 0,6-5-8 16,11 4 12-16,5-9-12 15,12 5 0-15,10-10 0 0,18 5 0 0,11-16 0 0,5-4 0 0,6-5 0 16,5-15 0-16,12 0 0 0,5 0-18 0,17-25-4 15,0-4-1-15,6-1 0 16,-1-15-137-16,-5-5-27 0</inkml:trace>
  <inkml:trace contextRef="#ctx0" brushRef="#br0" timeOffset="5398.0702">26688 2203 518 0,'0'-20'46'0,"0"5"-37"0,-6 0-9 0,6 5 0 15,0 10 392-15,0 0 76 0,0 0 15 0,0 0 3 16,0 0-366-16,0 0-72 0,0 0-16 0,0 0-2 16,0 0-30-16,17 10 0 0,5 5 0 0,1-5 0 15,5 0-14-15,11-5 1 0,5 5 0 0,7-10 0 16,10 0-42-16,1 0-8 0,-1-15-1 0,1 10-1 15,-6 0-79-15,-6-5-16 0,-5 0-4 0,-12-5-598 16</inkml:trace>
  <inkml:trace contextRef="#ctx0" brushRef="#br0" timeOffset="5598.0763">26928 2277 1612 0,'0'0'144'0,"0"0"-116"15,0 0-28-15,-5 10 0 0,-1 5 110 0,6 0 16 16,-6 5 3-16,-5 5 1 0,0 10-70 0,-6 4-13 16,0 11-3-16,-5 10-1 0,-6-1-31 0,0 16-12 15,-5-1 11-15,5-9-11 16,0-5-18-16,0-1-10 0,5-9-1 0,1 10-1 16,11-21-146-16,0 1-30 0,5-10-6 0,6 0 0 0</inkml:trace>
  <inkml:trace contextRef="#ctx0" brushRef="#br0" timeOffset="5821.067">27051 3246 2530 0,'0'0'112'0,"0"0"24"0,-5 15-109 0,-1 5-27 0,6-10 0 0,6 5 0 16,10 10 24-16,-4-10 0 0,-1 10 0 0,5 5 0 15,12-1-14-15,6 6-10 0,0 15 12 0,10-10-12 0,-5 4 0 16,12-4 0-16,-7 0 0 0,7-5-12 31,-1-1-65-31,6-14-13 0,6 5-2 0,-6 0-1 0,-1-5-78 0,1 0-15 0,6-10-3 0,-12 5-373 16,-5-5-74-16</inkml:trace>
  <inkml:trace contextRef="#ctx0" brushRef="#br0" timeOffset="6000.0658">28030 3023 2710 0,'-6'0'60'0,"-11"10"12"0,-11 5 2 0,-5-5 2 0,-6 14-60 0,-6 6-16 0,-5 5 0 0,-6 15 0 0,-6-10 24 0,1 29 1 0,-1-4 1 0,-5 14 0 16,6-9-26-16,-7 9 0 0,7-4 0 0,5-15 0 31,6 4-139-31,16-4-33 0,6-1-6 0,23-29-2 0</inkml:trace>
  <inkml:trace contextRef="#ctx0" brushRef="#br0" timeOffset="7155.0644">30205 3679 1785 0,'0'0'79'0,"-17"-5"17"0,6-10-77 0,-6 10-19 16,-5 0 0-16,11 5 0 0,0-10 71 0,11 10 10 15,-12-5 3-15,12 5 0 0,0 0-44 0,0 0-9 16,0 0-2-16,23 0 0 0,5 0-15 0,17 0-3 16,10 0-1-16,18 0 0 0,11 0 8 0,5-5 2 15,1 0 0-15,-1 5 0 0,-5 0-11 0,6 0-1 0,-12-15-8 0,0 5 12 16,-5-15-12-16,-11 6 0 15,5 4 0-15,-17 0 0 16,-5 5-32-16,-12-5-8 0,-5 5-3 0,-11-5-620 0,-11-5-124 0</inkml:trace>
  <inkml:trace contextRef="#ctx0" brushRef="#br0" timeOffset="7377.0689">30915 2913 2188 0,'0'0'97'0,"0"0"20"0,0 0-93 0,-5 5-24 0,-6 5 0 0,5 5 0 16,0 5 78-16,1 5 11 0,-6 0 3 0,5 10 0 15,-5 4-49-15,5 6-10 0,1 5-1 0,-1 9-1 0,-5 6-23 0,5 0-8 16,1 9 0-16,-7 6 0 16,1-6 0-16,0 1-13 0,6-10 1 0,-12 4 0 15,6-9-111-15,-6-1-21 0,0-9-5 0,6 5-1 16,0-6-40-16,5-4-8 0,-16 30-2 0,22-36 0 0</inkml:trace>
  <inkml:trace contextRef="#ctx0" brushRef="#br0" timeOffset="7904.0684">33141 3107 1094 0,'0'0'97'0,"0"0"-77"0,0 0-20 0,0 0 0 16,-17 15 342-16,0-5 65 0,12 5 13 0,-12 10 2 16,-11 0-310-16,0 10-63 0,0 14-12 0,-5-9-2 15,-7 10-18-15,1 4-3 0,-11 11-1 0,5 0 0 16,-5-11-13-16,5 1 0 0,-11-10-9 0,-5-6 9 31,5 1-52-31,-11-10-4 0,-6-5 0 0,0 0-1 0,1-10 6 0,-1 0 2 16,6-6 0-16,5 1 0 0,6-10 33 0,6-10 6 0,5-4 2 0,12 4 0 15,-1-10 8-15,17-10 0 0,1-5 10 0,4-5-10 16,18 6 0-16,5-16 0 0,6-25 0 0,17 6 0 16,-1 4 0-16,17-4-8 0,12 4-1 0,11-5 0 15,5 16 9-15,-5-6 11 0,-1 10-3 0,-5 11 0 0,-11 9 10 16,-5 15 2-16,-1-10 0 0,-11 25 0 0,-11 0-10 16,0 0-2-16,-6 25 0 0,-5-5 0 0,-6 20 0 15,1 9-8-15,-12 11 12 0,5 14-4 0,-5 16 4 0,0 4 0 16,0 6 0-16,6-16 0 0,-6-9-12 0,5-6 12 15,7-4-12-15,4-15 12 0,12-6-12 0,6-4 0 16,5-5 0-16,6-10 8 0,11-5-8 0,5-10 8 16,23-10-8-16,0-5 8 0,-6-5-8 0,1-15 0 15,4-15 9-15,1-5-9 0,0-4 0 0,-6-16 0 16,-5-5-12-16,0-4 4 0,0-1-8 0,-23 1-2 16,-22 4 0-16,-11 6 0 0,-17 4 7 0,-17-5 2 15,-11 6 0-15,-22 9 0 0,-6 15 9 0,-11 10 0 16,-1 10 0-16,-15 10 8 0,-13 15-8 0,-10 15-13 0,11 10 3 15,-5 5 1 1,-1 10-55-16,11 9-12 0,18 26-1 0</inkml:trace>
  <inkml:trace contextRef="#ctx0" brushRef="#br0" timeOffset="46922.742">23724 16815 2206 0,'0'0'98'0,"0"0"20"15,0 0-94-15,0 0-24 0,0 0 0 0,0 0 0 16,5 10 154-16,1-5 26 0,0 5 6 0,5-5 1 16,0 5-99-16,0 0-19 0,12-5-4 0,-1 5-1 0,11-5-51 0,1-5-13 15,5 0 0-15,0-5 0 0,6-5 54 0,0-5 8 16,11-5 2-16,0-5 0 0,0 0-64 0,5 0-12 15,-5 0-2-15,0 1-1 16,-17-1 15-16,-11 5-12 0,6-5 12 0,-6 5-12 16,-6 0-230-16,0 5-46 0</inkml:trace>
  <inkml:trace contextRef="#ctx0" brushRef="#br0" timeOffset="47097.7419">23925 16368 2649 0,'0'0'117'0,"0"0"25"0,0 0-114 0,0 0-28 16,0 0 0-16,0 0 0 0,0 0 122 0,0 0 18 16,6 10 4-16,5 9 1 15,-5 11-81-15,5 5-17 0,0 10-3 0,6 9-1 0,-1 11-28 0,1 5-6 0,0 4-1 0,11 26 0 32,0-11-60-32,-6-9-13 0,12-11-3 0,-6-4 0 15,11-16-99-15,-6 1-20 0,1-15-4 0</inkml:trace>
  <inkml:trace contextRef="#ctx0" brushRef="#br0" timeOffset="47572.7425">25362 16059 1785 0,'6'60'159'0,"-6"-35"-127"0,6 5-32 0,-6 0 0 0,5-1 300 15,-5 6 55-15,-5 0 10 0,-1-10 3 16,0 10-224-16,1-1-45 0,-6 1-9 0,-1 0-2 0,-4 0-51 15,-1-5-10-15,-6-1-3 0,1 11 0 0,-6-5-24 0,0-5 8 16,6 0-8-16,-1-5 0 16,1-1-53-16,0 1-16 0,-1-10-3 0,1 0-1 15,-12 0-47-15,6-10-8 0,-5 5-3 0,-1-10 0 16,-5 0 51-16,6 0 9 0,-1-10 3 0,1-5 0 16,5-5 27-1,0 0 5-15,-6-10 2 0,12 1 0 0,-1-6 88 0,12 0 18 0,11-5 3 16,11 0 1-16,6 1-20 0,5 4-3 0,1 0-1 0,10 0 0 0,-5 6 19 15,6 9 3-15,-1 5 1 0,7 10 0 0,-7 10-35 0,12 10-6 16,0 0-2-16,16 9 0 0,1 1-8 0,5 5-3 16,0 0 0-16,0-5 0 0,-6 5-21 0,7-6 0 0,-1-4 0 0,0 0 0 15,-11-5 0-15,0-5 0 0,-6-5 0 0,-5-5 8 16,-6 0-8-16,0 0 0 0,0-5 0 0,-11-5 8 16,0 0-8-16,-6-5 0 0,1 0 8 0,-12 0-8 15,-11-4 9-15,0-6-9 0,-6-5 12 0,-5-5-12 16,0-5 0-16,-6-9-9 0,0-1-1 15,-10-5 0-15,-1 1-1 0,-6 4 0 0,6 0 0 16,-6 10 0-16,1 11 11 0,-1 9 0 0,1 10 0 0,-1 10 0 16,6 5 0-16,-11 15-10 0,-6 14 1 0,6 6 0 31,6 5-94-31,5-5-18 0,5-6-4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2:04:04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24289 1527 2365 0,'-34'0'104'0,"17"0"23"0,1 0-102 0,4 0-25 16,1 0 0-16,0-10 0 0,5 20 113 0,6-10 18 16,0 0 3-16,0 0 1 0,17-10-51 0,11 0-9 15,6 0-3-15,16 5 0 0,12-10-53 0,5 5-11 16,11-5-8-16,6 5 9 0,5 0 3 0,23-5 1 16,0 6 0-16,-17 9 0 0,6 0-25 0,-6 0-4 15,-6-15-2-15,1 15 0 0,-6 0 18 0,-6 5 0 0,-11-5 0 0,6 0 0 31,-12-5-208-31,-16 5-39 0</inkml:trace>
  <inkml:trace contextRef="#ctx0" brushRef="#br0" timeOffset="338.0011">24350 1666 2880 0,'-5'0'64'0,"-12"0"12"0,6-5 4 0,-1-5 0 0,7 10-64 0,-6-15-16 0,11 15 0 0,0 0 0 16,0 0 54-16,16 0 8 0,1 0 2 0,6 0 0 15,10 5-25-15,-5 5-5 0,11-10-1 0,12 10 0 16,-1 5-1-16,6-5-1 0,5 5 0 0,12 10 0 16,-6-10-40-16,-5 4-8 0,-6 6-2 0,-6 0 0 15,-5 0 19-15,-6 0 0 0,0 10 0 0,-17-20 0 0,-5-6 0 0,-6 16 0 16,-11 0 0-16,0 15 9 0,-11 5 5 0,-11 4 1 16,-6 1 0-16,-23 25 0 15,1-16-41-15,5-9-8 0,-11-15-2 0,-5 9 0 0,-6 1 36 0,11-5 0 16,6 5 0-16,5-16 0 0,6 1 24 15,5 10 9-15,6-15 2 0,11 10 0 0,12-10-35 0,16-1 0 16,6 6 0-16,11 0 0 0,11-5 0 0,11 0 0 16,0 0 0-16,18-1-9 0,-7 1 9 0,6 0 0 15,0-15 0-15,17 5 0 0,0-5 0 0,6 5 0 16,10-15 0-16,-5 0 8 16,-11 0-37-16,0-10-7 0,-6 5-2 0,-16-5-1406 0</inkml:trace>
  <inkml:trace contextRef="#ctx0" brushRef="#br0" timeOffset="752.003">27269 1542 921 0,'23'-15'82'0,"-23"15"-66"0,0 0-16 0,0 0 0 16,0 0 313-16,0-10 59 0,-6-5 12 0,0 5 3 0,1 10-153 0,-6-10-30 31,-1 0-7-31,-4 5-1 0,-7-10-101 0,1 5-21 0,-6-5-4 0,0 5-1 0,0 1-39 0,-17-6-8 16,1 15-2-16,-7 0 0 0,1 0-20 0,5 0 0 15,-5 15 0-15,5-1 0 0,6 11 0 0,0 0 0 16,0 0 0-16,5 5 0 0,6 0 0 0,0 4 0 16,6 1 0-16,5 0 0 0,6 15 0 0,5 4 0 15,1 6 0-15,5 10 0 0,5-6 0 0,6-4 0 16,1 4 0-16,4 6 0 0,1-20 0 0,0 9 0 16,0-9 0-16,0 0 0 0,-6-1 0 0,6 1 0 15,-6-5 0-15,-6-5 0 16,1-1-47-16,-1 6-13 0,-5-20-4 0,6 10 0 15,0-10-204-15,-6 0-42 0</inkml:trace>
  <inkml:trace contextRef="#ctx0" brushRef="#br0" timeOffset="916.5341">25966 2203 2559 0,'0'0'113'0,"0"0"24"0,11 0-109 0,1 10-28 0,-1-5 0 0,11 5 0 15,1 0 117-15,10 4 19 0,6-4 3 0,6 5 1 16,22 10-65-16,0-10-13 0,6 5-2 0,0-10-1 15,-1 5-33-15,7-10-6 0,10-5-2 0,6-5 0 16,0 5-30-16,-11-10-7 0,6 5-1 0,5-5-1444 16</inkml:trace>
  <inkml:trace contextRef="#ctx0" brushRef="#br0" timeOffset="1282.5274">28449 1398 691 0,'0'0'61'0,"0"0"-49"15,0 0-12-15,-5-5 0 0,-1-15 409 0,-5 15 79 16,5-5 16-16,-5 10 4 0,0-10-268 0,-6 5-54 16,0 5-10-16,1 0-3 0,-7 5-89 0,-5 5-19 0,-11 5-3 0,0 5-1 15,-11 9-33-15,-6 16-8 0,-11-5 0 0,-23 44-1 16,1 1 16-16,16 14 3 0,0 1 1 0,12 9 0 16,10-10-31-16,12-4-8 0,11-11 0 0,11 1 0 31,12 4-25-31,10-14-7 0,1 9 0 0,11-9-1 0,5-5 7 0,1-21 2 0,-1 1 0 15,6 0 0-15,5-11-22 16,1 1-4-16,0 5-1 0,5-20 0 0,0 10-93 0,17-11-18 16,-6-14-4-16,6-5-1 0</inkml:trace>
  <inkml:trace contextRef="#ctx0" brushRef="#br0" timeOffset="1645.5336">28947 1760 3110 0,'-11'0'68'0,"5"5"15"0,6-5 2 0,0 0 3 0,-11 10-71 0,-6 0-17 16,-5-5 0-16,-1 5 0 0,-10 0 106 0,5-5 18 16,-11 15 3-16,0 5 1 0,-12 0-103 0,1 0-25 15,-6 9 0-15,-5 6 0 0,5 5 0 0,5 4-17 16,-5-9 2-16,12 5 1 0,4-5 14 0,12-10-11 16,1-1 11-16,10 1-10 0,6-5 10 0,5 0 0 15,6 0 0-15,6-5-8 0,5 9 8 0,6 1 0 16,5-15-9-16,6 10 9 0,0-5 0 0,5 5 12 15,7 0-2-15,-1-6 0 0,5 1-10 0,-4 5-17 16,4-10 4-16,7 10 1 0,-7 5 12 0,-5-5 0 16,-5-5 0-16,-6-1 0 0,6 6 0 0,-12-15 0 0,-5 5 0 15,5 10 0-15,-11-15 0 0,-5 5 0 16,-17 0 10-16,-1 5-10 0,-15-5 16 0,-1 4-1 0,-12 6-1 16,-4 5 0-16,-7 5-14 0,-5-15 11 0,6 10-11 0,-17 4 10 15,11 1-10-15,0-10-17 0,11 0 4 0,12-10 1 16,5-5-8-16,11 0 0 0,6 5-1 0,11-15 0 15,0 0-91-15,17 0-19 0,11 0-3 0,5-10-806 16,6 0-160-16</inkml:trace>
  <inkml:trace contextRef="#ctx0" brushRef="#br0" timeOffset="1829.5436">29210 3207 3391 0,'0'0'75'0,"0"0"15"0,0 0 3 0,0 10 2 0,0 5-76 0,0-10-19 16,0 4 0-16,0 1 0 0,5 0 24 0,-10 5 2 16,5-5 0-16,5 5 0 0,-5 0-26 0,0 0 0 15,0 5 8-15,6-5-8 16,-6-5-60-16,0 5-13 0,5 4-3 0</inkml:trace>
  <inkml:trace contextRef="#ctx0" brushRef="#br0" timeOffset="1968.5447">29377 2839 2304 0,'-5'0'204'15,"-1"-10"-163"-15,6 10-33 0,-11 0-8 0,11 0 217 0,-11 0 42 16,0-15 8-16,11 15 1 0,-6 0-180 0,-5 0-37 0,0 0-7 0,0 5-2 31,-1 5-114-31,1-10-24 0,6 10-4 0</inkml:trace>
  <inkml:trace contextRef="#ctx0" brushRef="#br0" timeOffset="2206.5496">29780 1785 2880 0,'0'0'64'0,"0"0"12"0,0 0 4 0,0 0 0 15,6 10-64-15,-1 10-16 0,12 0 0 0,5 5 0 0,1 0 113 0,5 0 20 16,-6-1 4-16,12 11 1 0,-1 0-78 0,-5 5-15 15,0-6-3-15,0 16-1 0,-6-10-41 0,1 5 0 16,-1 9 0-16,-5 6 0 0,-6 10 0 0,-5 4 0 16,-6 1 0-16,-6 14 0 0,-5 6 0 0,-6-6 0 15,-5 5 0-15,-1-4 8 16,-10 4-40-16,-6 6-9 0,0-1-2 0,-17 1-975 16,-11-6-195-16</inkml:trace>
  <inkml:trace contextRef="#ctx0" brushRef="#br0" timeOffset="13070.5423">18518 4608 1490 0,'0'0'32'0,"0"0"8"0,0 0 0 0,5-5 3 0,-5 5-35 0,0 0-8 0,0 0 0 0,0-10 0 15,0-5 181-15,0 15 35 0,-5-9 6 0,-1-1 2 16,-5 5-50-16,0 0-10 0,-1 0-1 0,1-5-1 16,0 10-85-16,-6-5-17 0,-11 0-3 0,0 5-1 15,0 5-32-15,-11 0-8 0,0 10 0 0,-11 14-1 0,-1 1-15 0,-4 10 0 16,-7 15 0-16,-5-6 0 0,5 1 0 0,1 10 0 15,5-11 0-15,11 11-10 0,12-10 10 0,5 0 0 16,5-1 0-16,12-9 0 0,6 0 0 0,5-10 0 16,11 4 0-16,6-4 8 0,5-5-8 0,11 0-8 15,7-5 8-15,-1 0-12 0,5-5 12 0,1-1 0 16,0 1 0-16,5 0 0 0,1 5 0 0,-1-15 9 16,0 15-1-16,1-15-8 0,-7 15 0 0,7-10 0 15,-7 5-10-15,1-10 10 0,-6 10 9 0,-11-5 10 16,-5-1 1-16,-7 1 1 0,1 0-11 0,-11 0-2 15,-6 5-8-15,-11 0 12 0,-1 5 2 0,-10 0 0 16,-6 5 0-16,-5 0 0 0,-1-1-14 0,0 6 11 16,1-5-11-16,-1 0 10 0,6-10-28 0,6 5-6 15,0-5 0-15,5-5-1 16,6-5-125-16,-1 0-25 0,12-5-5 0,0 0-1056 0</inkml:trace>
  <inkml:trace contextRef="#ctx0" brushRef="#br0" timeOffset="13253.5413">18775 5781 3340 0,'0'0'74'0,"0"0"15"0,0 25 3 0,-6-15 1 0,6 10-74 0,-5 0-19 0,5 5 0 0,-6 4 0 16,0-4 28-16,1 5 3 0,-1-5 0 0,1 0 0 15,-1 10-31-15,0-6-20 0,6 1 4 0,0-5 0 16,0-5-153-16,6 0-31 0,0 5-5 0,-6-25-2 0</inkml:trace>
  <inkml:trace contextRef="#ctx0" brushRef="#br0" timeOffset="13387.544">18708 5354 2880 0,'0'0'64'0,"-11"0"12"0,-1 10 4 0,1 0 0 16,0-5-64-16,0 5-16 0,-6 5 0 0,6-1 0 0,0-4 0 0,5 0-18 15,0 0 4-15,12 5 1 0</inkml:trace>
  <inkml:trace contextRef="#ctx0" brushRef="#br0" timeOffset="13792.5427">19837 4494 1094 0,'-5'15'48'0,"5"-15"11"0,0 0-47 0,0 0-12 16,0 0 0-16,-11 10 0 0,-1-10 348 0,1 0 67 16,0 0 13-16,0 0 4 0,-6 0-295 0,0 10-58 31,0 5-12-31,-10-5-3 0,-1 5-5 0,-6 9-2 0,-11 6 0 0,1 10 0 0,-7 0-27 0,-5 14-6 16,0 1 0-16,6 10-1 0,11-6-4 0,5 11-1 15,12-5 0-15,5 9 0 0,6-9-18 0,17-6 0 16,5 1 0-16,11-10 0 15,6-6-24-15,0-4-8 0,0-5-1 0,0 5-1 16,11-20-24-16,0 9-5 0,-5-9-1 0,5 5 0 16,0-5-51-16,-5 0-10 0,-1-10-3 0,-5-5-648 0,0 5-131 0</inkml:trace>
  <inkml:trace contextRef="#ctx0" brushRef="#br0" timeOffset="13971.5449">19776 4991 2649 0,'-17'15'117'0,"17"-15"25"0,-11 10-114 0,5 0-28 0,6 10 0 0,-5 5 0 16,-1-1 160-16,6 1 25 0,0 15 6 0,6 0 1 16,-1-1-124-16,-5 1-25 15,11-15-5-15,6 10-1 0,-6-5-8 0,6 0-1 0,6-6-1 0,-1 1 0 16,6 0-27-16,5 0 0 0,1 0 0 0,5 0 0 16,0-5-101-16,-5-1-26 0,5-4-5 0,-5 5-1322 15</inkml:trace>
  <inkml:trace contextRef="#ctx0" brushRef="#br0" timeOffset="14128.0776">20313 4996 806 0,'-40'20'36'0,"24"-10"7"0,-7 10-35 0,7-10-8 16,4 14 0-16,-10 1 0 0,-6 0 565 0,-5 15 111 16,-7 5 23-16,7-6 4 15,-1 11-563-15,-10-10-112 0,4 10-28 0,1-6 0 0,0 6 0 0,6-10 0 16,-1 0 0-16,0 14-984 15,12-24-202-15</inkml:trace>
  <inkml:trace contextRef="#ctx0" brushRef="#br0" timeOffset="14324.0737">20419 4648 2016 0,'0'0'179'0,"5"10"-143"16,7 10-36-16,4-5 0 0,7 10 245 0,-1 9 43 0,1-4 8 0,5 10 1 15,5 0-153-15,1 9-30 0,-6 1-6 0,0 10-2 16,-1 4-61-16,-4 6-12 0,-12 5-2 0,0-1-1 16,0-4-20-16,-5 4-10 0,-17-9 10 15,-6 4-10-15,-5-4 0 0,-6 5 0 0,-6 4 0 0,-16 6 0 16,-6 4-99-16,-6 1-25 0,-10-11-6 16</inkml:trace>
  <inkml:trace contextRef="#ctx0" brushRef="#br0" timeOffset="24825.3737">21923 5125 1533 0,'-45'-5'68'0,"34"5"14"0,0-10-66 0,0 5-16 0,0-5 0 0,5 10 0 15,6 0 149-15,-11-15 27 0,0 10 4 0,11 5 2 16,-6-4 4-16,6 4 1 0,0 0 0 0,0 0 0 15,0 0-95-15,0 0-18 0,6-10-4 0,11 5-1 0,5-5-55 0,6 0-14 16,11 5 0-16,11-5 0 0,6 0 54 0,0 0 8 16,6 0 2-16,-1 5 0 0,-5-10-52 0,0 5-12 15,-6-5 0-15,1 5 0 16,-7 0-63-16,1 5-15 0,-6 0-3 16,-5 0-1322-16</inkml:trace>
  <inkml:trace contextRef="#ctx0" brushRef="#br0" timeOffset="24980.3705">21890 5727 2880 0,'-34'14'128'0,"28"-4"25"15,6-10-122-15,0 0-31 0,0 0 0 0,12 0 0 0,4 0 98 0,12 5 14 16,0-5 2-16,28 0 1 0,6-5-73 0,5 0-14 16,11 0-4-16,6-9 0 0,0-6-24 0,17-5 0 0,5 0 8 0,11-10-1009 15,-5-15-202-15</inkml:trace>
  <inkml:trace contextRef="#ctx0" brushRef="#br0" timeOffset="25937.3757">25178 5329 403 0,'-17'10'36'0,"17"-10"-36"0,-11 5 0 0,0 5 0 0,-1-20 506 16,1 10 94-16,11 0 20 0,0 0 3 16,-11 0-396-16,11 0-79 0,0 0-16 0,0 0-4 15,0 0-153-15,0 0-31 0,0 0-7 0,0 0-1 0</inkml:trace>
  <inkml:trace contextRef="#ctx0" brushRef="#br0" timeOffset="27467.6824">20335 906 2419 0,'0'0'53'0,"0"0"11"0,-22 0 3 0,-1-5 1 0,6 0-55 0,1 0-13 16,-7 5 0-16,1-10 0 0,0 0 156 0,5 5 29 15,-6-5 6-15,1-5 1 0,0 5-111 0,-1 0-21 16,7-5-5-16,4 0-1 0,-4 5-35 0,-1-5-7 16,0 5-2-16,0-4 0 0,6-6 1 0,-6 10 0 15,6 5 0-15,-6-5 0 0,6-5-11 0,0 15 0 16,-6 0 0-16,6 0 0 0,-6 5 0 0,-5 15 0 15,0 10 0-15,-6 24 0 0,-6 26 0 0,0 4 0 16,1 11 0-16,16-31 0 0,-5 6 0 0,5-6 0 16,6-4 0-16,11-10 0 0,0 0 0 0,11-16 0 0,-5 1 8 15,16 5-8-15,0-15 0 0,1 0 0 0,5-15 0 0,0 4 0 16,0-14 0-16,5-10 0 0,-5 6 0 0,6-16 0 16,-6 5-18-16,0-10 4 0,0-15 1 0,5 5 0 15,1 1-39 1,-6-16-7-16,0-20-1 0,-6 6-1 0,0-1 49 0,1-5 12 0,-7 11 0 0,1 4 0 15,0 20 0-15,-11 10 0 0,-1 1 0 0,-5 24 0 16,0 0 0-16,-11 5 0 0,0 14 0 0,5 21 0 16,-5 10 27-16,0 10 8 0,0 4 1 0,5 6 1 0,-5-21-10 15,5 11-3-15,1-20 0 0,5 5 0 16,0 4-24-16,5-19 0 0,1 0 0 0,-1 0 0 16,1-5-95-16,0-1-24 0,10-4-5 0,7 5-1231 15</inkml:trace>
  <inkml:trace contextRef="#ctx0" brushRef="#br0" timeOffset="27651.6772">20598 1616 1440 0,'-6'35'64'0,"1"-25"12"0,-7 5-60 0,7-5-16 16,-1 15 0-16,1-10 0 0,-6 9 425 0,5-9 83 15,6 5 16-15,-6 5 3 0,1-10-407 0,-1 5-82 16,6-5-16-16,-5 10-3 0,5-10-19 0,5 9-11 15,-5-4 2-15,6-5-995 16,-6 5-198-16</inkml:trace>
  <inkml:trace contextRef="#ctx0" brushRef="#br0" timeOffset="27774.6737">20676 1408 1094 0,'-28'0'97'0,"17"0"-77"0,0 0-20 0,0-10 0 16,-6 10 400-16,6-5 77 0,-1 5 15 0,-4 0 4 15,10 0-360-15,6 0-71 0,-11 0-14 0,11 0-932 16,0 0-187-16</inkml:trace>
  <inkml:trace contextRef="#ctx0" brushRef="#br0" timeOffset="28003.6724">20564 498 2649 0,'-11'-10'58'0,"-6"10"12"0,6 0 2 0,0-15 4 0,0 15-61 0,5-10-15 15,-5 0 0-15,5 5 0 0,6 5 105 0,0 0 19 16,6-10 3-16,-6 10 1 0,11-15-52 0,6 5-9 16,5 1-3-16,6 4 0 15,0-5-102-15,6-5-21 0,-1 5-4 0,6 10-1 0,1-10 52 0,4 5 12 16,1 5 0-16,0-5 0 15,0 5-203-15,-6 5-37 0</inkml:trace>
  <inkml:trace contextRef="#ctx0" brushRef="#br0" timeOffset="28894.6719">20810 488 1465 0,'0'0'64'0,"0"0"15"0,0 0-63 0,0 0-16 0,0 0 0 0,0 0 0 16,0 0 164-16,0 0 29 0,0 0 7 0,0 0 0 16,0 0-6-16,0 0-2 0,0 0 0 15,0 0 0-15,0 0-102 0,0 0-21 0,-5 10-4 0,5 5-1 16,0-5-42-16,0 15-9 0,0 0-1 0,0-1-1 15,0 1-41-15,0 10-8 0,0 5-2 0,0 0-1320 16</inkml:trace>
  <inkml:trace contextRef="#ctx0" brushRef="#br0" timeOffset="29513.689">21140 1000 2419 0,'-33'15'107'0,"33"-15"22"0,0 0-103 0,0 0-26 16,0 0 0-16,0 0 0 0,0 0 159 0,0 0 26 16,0 0 6-16,0 0 1 0,0 10-112 0,5 5-21 15,-5 0-5-15,12 5-1 0,-7 14-33 0,6-4-8 16,6 5 0-16,5 0-1 0,6 0-3 0,0 4-8 16,0 1 12-16,6 5-4 0,-6-15-8 0,5 14 0 15,-5-14 0-15,0 5 0 16,-5 0-71-16,-1-10-13 0,-5-1-2 0,-6-4-858 15,-11 5-171-15</inkml:trace>
  <inkml:trace contextRef="#ctx0" brushRef="#br0" timeOffset="29679.6777">21677 866 2880 0,'0'0'128'0,"-5"0"25"0,-7 0-122 0,1 15-31 0,-6-5 0 0,1 5 0 16,-7 4 160-16,-10 21 25 0,-1-5 6 0,-22 30 1 15,6-1-154-15,-6-4-30 0,-6 9-8 0,7-9 0 16,4 5 0-16,6-6 0 0,6 1 0 0,6 5 0 16,10-16-94-1,18 1-20-15,-1-15-4 0,12 5-1350 0</inkml:trace>
  <inkml:trace contextRef="#ctx0" brushRef="#br0" timeOffset="30280.7391">22466 697 2170 0,'0'0'96'0,"0"0"20"15,0 0-92-15,0 0-24 0,0 0 0 0,0 0 0 0,0 0 161 16,0 0 28-16,-6 0 6 0,-11 10 1 15,6-5-76-15,-6 5-14 0,1 0-3 0,-7 4-1 0,1-4-63 0,-1 0-13 16,-5 5-2-16,0 10-1 0,1-15-23 0,-1 5 9 16,0 10-9-16,5-15 0 0,6 15 0 0,1-15 0 15,4 4 0-15,7-4 0 0,-1 5 0 0,6-5 0 16,0-10 0-16,0 15-9 0,6-5 9 0,-1 5-10 16,7-5 10-16,-7 5-10 0,6-5 10 0,6 15 0 15,-6-10 0-15,1-5 0 0,4-1 0 0,1 6 0 16,6-10 0-16,-7 5-8 0,7 0 8 0,-1 0 0 15,-5 5 0-15,5-5 0 16,6-10-52-16,-5 5-8 0,-7-5-1 0,7 10-878 16,-7-10-175-16</inkml:trace>
  <inkml:trace contextRef="#ctx0" brushRef="#br0" timeOffset="30456.7424">21906 1432 2016 0,'-39'15'89'0,"22"-5"19"0,6 0-87 0,6-5-21 0,5-5 0 0,0 0 0 15,0 0 284-15,5 5 52 0,6 10 10 0,12-10 2 16,-1 0-245-16,12-5-50 0,5 5-9 0,11-5-3 16,6-5-29-16,-11 0-12 15,5 0 11-15,1-10-11 0,-1 5 0 0,6-5 0 0,5 5 0 0,1-15 0 16,5 6-215-16,11-6-36 0</inkml:trace>
  <inkml:trace contextRef="#ctx0" brushRef="#br0" timeOffset="30852.7377">22907 339 2188 0,'-16'0'195'0,"4"-10"-156"16,-4 10-31-16,16 0-8 0,0 0 236 0,0 0 45 16,-12 0 10-16,12 0 1 0,-5 10-190 0,5 15-38 15,0 0-8-15,-6 24-2 0,12 1-39 0,-6 10-15 16,5 14 11-16,1 1-11 0,-6-6 0 0,6 6 8 15,-6-1-8-15,0 11 0 0,0-20 0 0,5-1-15 16,1-9 3-16,-6-5 1 16,5-16-45-16,1 6-8 0,-6-5-3 0,11-10 0 15,-5 0-3-15,-6-1-1 0,0-14 0 0,0 5 0 16,-11-15 25-16,-1 0 5 0,1-10 1 0,0-5 0 0,0-4 40 0,5-11 0 0,-10-5 0 16,10-5 8-16,-5-9 12 0,11 4 4 0,5-15 0 0,7 5 0 15,-1 11 4-15,5-6 0 16,7 10 1-16,-1 10 0 0,1 1 21 0,5 19 4 15,-1-5 1-15,7 15 0 0,-6 0-7 0,6 0 0 0,-6 15-1 0,-1 5 0 16,1 4-19-16,-5 1-4 0,-6 15-1 0,5-5 0 16,-5 15-12-16,5-11-3 0,-11 6 0 0,0-5 0 15,1 0 0-15,-7-6-8 0,-5 1 12 0,0 0-4 16,-11 5 1-16,-6-6 0 0,-11-4 0 0,-11 15 0 16,0-20-9-16,-17 0 8 0,0 0-8 0,-17-1 8 15,6-14-97-15,11 5-20 0,-5-5-4 0</inkml:trace>
  <inkml:trace contextRef="#ctx0" brushRef="#br0" timeOffset="34838.0696">24345 4275 979 0,'0'0'87'0,"0"0"-70"15,0 0-17-15,0 0 0 0,0 0 272 0,0 0 52 16,0 0 9-16,0 0 3 0,-6 0-116 0,6 0-22 16,0 0-5-16,-11 5-1 0,5 5-153 0,6 10-31 15,0 5-8-15,0 25 0 0,6-11 52 16,-1 21 10-16,1 10 2 0,5-6 0 0,0 1-52 0,1 4-12 0,-1-9 0 0,11 20 0 16,-5-11 0-16,-6 1 0 0,-5-6 0 0,5-14 0 15,-6-5 0-15,1 0 0 0,0-16 0 0,-1-4 0 16,-5-5 0-16,0 0 0 0,0-10 0 15,0 5 0-15,0-15 0 0,0 0 0 0,0 0 0 0,0 0 0 16,0 0-19-16,-5-20-6 0,-1-5-2 0,6-5 0 16,0-14 1-1,0 4 0-15,0-5 0 0,6-5 0 0,-1 1 12 0,6 4 2 0,1 0 1 16,4 0 0-16,1 16 11 0,0-11 0 0,5 15 0 0,1 10 0 16,-1 0 0-16,6 5 0 0,0 5 0 0,-6 5 0 15,6 10 49-15,11 5 12 0,-5 10 3 0,-1 10 0 0,-5-10 0 16,0 9 0-16,0 6 0 0,-5 0 0 0,-12 5-52 0,0-6-12 15,-5 6 0-15,-6 5 0 0,-6 0 0 16,-5-11 0-16,-11 6 0 0,-1-5 0 0,1 0 0 0,-12-11 0 16,1 1 0-16,-6-5 0 0,-1-5 0 0,1-5 0 15,-5 0 0-15,-1 0 0 16,0-10-100-16,12 5-22 0,-1-10-5 0,0 0-1 16,6 0-51-16,6 0-10 0,5 0-3 0,6-10 0 0</inkml:trace>
  <inkml:trace contextRef="#ctx0" brushRef="#br0" timeOffset="35048.6003">25536 5577 864 0,'-23'25'38'0,"12"-15"8"0,0 5-37 0,5 5-9 0,1-10 0 0,-1 5 0 15,-5 0 593-15,5-5 117 0,6 5 23 0,-5 0 5 16,5-1-562-16,-6 1-112 0,-5 0-22 0,5 5-5 15,1 0-37-15,-6 0 0 0,-1-5 0 0,7 5 0 32,-1 0-96-32,6-5-15 0,-5 4-2 0</inkml:trace>
  <inkml:trace contextRef="#ctx0" brushRef="#br0" timeOffset="35539.4503">23545 1482 2617 0,'-11'35'116'0,"11"-35"24"0,0 0-112 0,0 0-28 0,0 0 0 0,0 0 0 16,0 0 115-16,0 0 17 0,0 0 4 0,0 0 1 0,5 10-58 0,-5 5-12 15,6-15-3-15,-1 10 0 0,7 5-51 16,-7-5-13-16,1-6 0 0,5 6 0 16,-5 0-170-16,5 0-37 0,-6 5-7 0</inkml:trace>
  <inkml:trace contextRef="#ctx0" brushRef="#br0" timeOffset="35683.4504">23707 841 1094 0,'-17'-20'48'0,"12"15"11"0,-1-5-47 0,-5 10-12 16,0 0 0-16,-6 0 0 0,0 0 443 0,0 10 86 16,-5 5 18-16,0-5 3 0,-6 15-433 0,5-10-86 15,7 5-18-15,-1 4-1389 0</inkml:trace>
  <inkml:trace contextRef="#ctx0" brushRef="#br0" timeOffset="36222.9706">25765 5046 2253 0,'-22'0'100'0,"22"0"20"0,-12 0-96 0,12 0-24 0,-5 10 0 0,5-10 0 16,0 0 144-16,0 0 24 0,0 0 5 0,0 0 1 15,0 0-68-15,17 0-14 0,11 5-2 0,5 5-1 16,1-10-61-16,10 0-12 0,1 4-2 0,5-8-1 16,6-6-37-16,6 0-8 0,-6-10-2 0</inkml:trace>
  <inkml:trace contextRef="#ctx0" brushRef="#br0" timeOffset="36760.9688">27163 4807 1728 0,'0'0'76'0,"0"0"16"16,0 0-73-16,0 0-19 0,0 0 0 0,0 0 0 0,0 0 260 0,-11 5 48 16,0-5 9-16,11 0 3 0,-12 0-205 0,1-5-41 15,-6 5-8-15,1-5-2 0,5 5 7 0,-1-15 1 0,1 5 0 0,0 0 0 16,-6-5-51-16,-5 1-9 0,5 4-3 0,0-10 0 15,0 5-9-15,-5 0 0 0,0 0 0 0,5 0 8 16,0 10-8-16,6-10 0 0,-6 10 0 0,0 0 0 16,1 10 0-16,-1 5 0 0,0 5 0 0,-5 15 0 15,5 0 0-15,0 14 0 0,-5-4 0 0,5 10-11 16,6-5 11-16,0 4 0 0,5 1 0 0,1-10-8 16,5 5 8-16,5-11 0 0,6 6 0 0,6-10 0 15,-6 0 0-15,6 0 0 0,0-11 0 0,11 6-8 16,-6-20 8-16,6 0 0 0,0-5 0 0,0-10 0 15,11-5 0-15,-16 5 0 0,-1-9 0 0,6-6-8 16,5-5 8-16,-5-5 0 0,6 0-9 0,-12-4 9 16,6-1-9-16,-5-5 9 0,-7-5-12 0,1 6 12 0,-6-1 0 0,1 10 0 15,-7 10 0-15,1-5 0 16,-12 11 0-16,6 9 0 0,0 10 0 0,-11 5 0 0,0 4 0 0,0 11 0 16,-6 10 0-16,6 0 0 0,5 10 0 0,0-10 0 15,1 14 0-15,5-9 0 0,5 5 0 0,7 5 0 16,-1-6 0-16,6-4 0 15,5 5-160-15,0-10-26 0,-5 5-5 0,5-11-1 0</inkml:trace>
  <inkml:trace contextRef="#ctx0" brushRef="#br0" timeOffset="36927.9701">27655 5478 3340 0,'-5'10'74'0,"5"5"15"0,-6-5 3 0,6 5 1 0,0 0-74 0,-6 5-19 0,6-6 0 0,-5 6 0 15,-1-10 38-15,6 5 4 16,-5-5 1-16,5 5 0 0,0-5-43 0,0 5 0 0,0-5 0 0,0-5-11 31,0-5-123-31,0 0-25 0,0 0-5 0,0 0 0 0</inkml:trace>
  <inkml:trace contextRef="#ctx0" brushRef="#br0" timeOffset="37064.9686">27605 5011 2188 0,'0'0'97'0,"-6"5"20"16,-5 0-93-16,5 0-24 0,-5 0 0 0,0 10 0 0,0-5 107 0,5-5 17 16,1 5 3-16,-7-1 1 15,12-9-154-15,0 0-30 0,0 0-7 0,0 0-1 0</inkml:trace>
  <inkml:trace contextRef="#ctx0" brushRef="#br0" timeOffset="37256.9723">27454 4250 3049 0,'0'0'67'0,"0"0"13"0,-11 0 4 0,11 0 2 0,0 0-69 0,0 0-17 16,0 0 0-16,0 0 0 0,0 0 68 0,0 0 11 16,16-10 1-16,7 6 1 0,-6-6-65 0,10 10-16 15,7-15 0-15,5 10 0 0,0 0 0 0,6 5 0 16,0-15 0-16,0 10 0 15,5 0-165-15,-5 5-37 0,-12-10-7 0</inkml:trace>
  <inkml:trace contextRef="#ctx0" brushRef="#br0" timeOffset="37408.9727">27868 4250 3110 0,'-12'5'68'0,"1"0"15"0,-6-5 2 0,6 5 3 0,0-5-71 0,0 10-17 0,0-5 0 0,0 5 0 15,5 0 96-15,-5 0 15 0,5 5 3 0,-5 5 1 16,5 10-82-16,-5-5-16 0,0 9-3 0,0-4-1 31,5 10-38-31,6 0-8 0,-5-11-2 0,10 6 0 0,-5 0-149 0,6-15-29 16,11 30-7-16,-6-11 0 0</inkml:trace>
  <inkml:trace contextRef="#ctx0" brushRef="#br0" timeOffset="37596.9682">28058 4752 691 0,'0'0'61'0,"-6"15"-49"15,-5 0-12-15,5 5 0 0,6-10 543 0,0 0 105 16,0 0 22-16,6 5 4 0,0 0-442 0,5 10-88 16,6-15-17-16,-1 9-4 0,7 1-79 0,-1 5-16 15,0 0-4-15,12-5 0 0,-1 10-14 0,-5 5-10 16,6-11 12-16,-6 6-12 16,6 0-26-16,-7-5-12 0,7 10-2 0,0-11-1 15,-6 6-149-15,5-5-30 0</inkml:trace>
  <inkml:trace contextRef="#ctx0" brushRef="#br0" timeOffset="37748.9682">28583 4752 2188 0,'-11'0'195'0,"0"0"-156"0,-6 5-31 0,6 5-8 16,-6 0 275-16,-5 5 53 0,5 5 12 0,0 0 1 16,-11 20-224-16,-5-1-45 0,-1 1-8 0,6 15-3 15,-5-5-61-15,5 14 0 0,0-14 0 0,11 10-1077 16,0-11-211-16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2:06:23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28438 856 633 0,'0'0'56'0,"0"0"-44"16,0 0-12-16,0 0 0 0,0 0 354 0,0 0 69 15,0 0 13-15,0 0 4 0,0 0-229 0,0 0-46 16,0 0-9-16,0 0-1 0,0 25-71 0,-6-15-15 16,1 14-2-16,-1 11-1 0,1 5-42 0,5 0-8 15,-6 5-1-15,6-6-1 0,-6 6-14 0,6-5 8 16,0 0-8-16,6-16 0 15,0 1 15-15,-1-5-3 0,1-10-1 0,5 5 0 0,0-5-29 0,6-10-6 16,0 0 0-16,5 0-1 16,6 0-2-16,-6-20 0 0,6-5 0 0,0-5 0 0,6 1 12 0,-6-11 3 15,5 0 0-15,1-10 0 0,-6 6 12 0,0-6 0 16,0 0 0-16,0 0 0 0,0 1 0 0,0 14 0 16,-6-5 0-16,0 15 0 0,-5 1 0 0,-6 14 0 0,1 0 0 0,-12 10 0 15,11 10 0-15,-6-5 0 16,-5 14 0-16,6 6 0 0,-6 10 48 0,-6 5 13 0,6 5 3 15,-5 4 0-15,-1 1-52 0,-5 5-12 0,5-6 0 0,1-4 0 16,5-10 0-16,0-10 0 0,0 0 0 0,0-11 0 16,5-4 0-16,1 5 0 0,0-5 0 0,5-5 0 15,0-5 0-15,0-5 0 0,6 5 0 0,0-15 0 16,-1 5-48 0,7-9-13-16,-6-6-3 0,5 0 0 0,-5-5 80 0,0-15 15 0,5 6 3 0,-5 4 1 15,-6 10-26-15,6 0-9 0,-1 0 0 0,-10 10 9 0,5 5 7 0,-11 10 0 16,0 0 1-16,11 10 0 15,-5 5-6-15,5 20-2 0,-5 5 0 0,-1-5 0 0,1-1 29 0,-6 6 6 16,6-5 0-16,-1-5 1 0,-5 0-29 0,6-6-5 16,-1-4-2-16,-5-10 0 15,12 0-9-15,-7 0 0 0,6 5 0 0,0-15 0 16,1 10-95-16,-1-10-17 0,0 5-4 0,6-5-792 16,5-5-159-16</inkml:trace>
  <inkml:trace contextRef="#ctx0" brushRef="#br0" timeOffset="151.9989">29853 955 2473 0,'0'0'109'0,"0"0"23"0,0 0-105 0,0 10-27 15,-6 5 0-15,6 5 0 0,0-5 132 0,-5 10 22 16,5-15 4-16,-6 15 1 0,0-1-99 0,1 1-19 16,5 10-4-16,-6-10-1 0,1 5-36 0,-1 0 0 15,6-6 0-15</inkml:trace>
  <inkml:trace contextRef="#ctx0" brushRef="#br0" timeOffset="308.0004">29769 647 2484 0,'-45'10'110'0,"34"5"22"0,0-15-105 0,0 0-27 0,-6 10 0 0,11-10 0 15,6 0 117-15,0 0 19 0,0 0 3 0,0 0 1 16,0 0-96-16,0 0-20 0,11 15-3 0,6-15-1 15,6 15-115-15,-1-5-23 0,12 5-5 0</inkml:trace>
  <inkml:trace contextRef="#ctx0" brushRef="#br0" timeOffset="608.0002">30222 965 748 0,'-28'35'33'0,"22"-20"7"0,-10-5-32 0,4 15-8 15,1 0 0-15,0-1 0 0,0 1 479 0,0 0 93 16,5 0 20-16,0-10 3 0,1 5-420 0,5-5-84 15,0 5-17-15,0-1-3 0,0 1-55 0,11-10-16 16,-11 5 8-16,6-5-8 0,5 5 0 0,0-5-12 16,6-10 2-16,0 5 0 15,-1-5-39-15,7-5-8 0,5-5-2 0,0-5 0 16,0 5 12-16,0-15 3 0,-6 5 0 0,6-4 0 0,-6-6 28 0,1-5 5 16,-7 10 2-16,1-15 0 0,0 10 33 0,-6 16 8 0,6-1 0 15,-6-5 1-15,-5 15 18 0,5 5 3 0,-11 0 1 16,11 5 0-16,-5 15-23 0,5-5-4 0,0 4 0 0,0 11-1 15,-5 5-13-15,5 0-2 0,0-10-1 0,0 0 0 16,6-1-11-16,-6 1 0 0,-5 0 0 0,11-10 0 31,-6 5-54-31,0-5-16 0,0-5-3 0,0 5-823 0,12-15-165 0</inkml:trace>
  <inkml:trace contextRef="#ctx0" brushRef="#br0" timeOffset="809.0122">31156 831 2685 0,'-28'25'119'0,"22"-10"25"0,1-5-116 0,-7 0-28 16,7 5 0-16,5-1 0 15,0 6 123-15,0-5 18 0,0 5 4 0,0 5 1 0,5 0-80 0,7 0-16 16,4 4-3-16,12 6-1 0,-5 0-34 0,10 0-12 16,1-10 9-16,-1 5-9 0,1-11 0 0,-1 6 0 15,-5-10 0-15,0 5 0 16,0-5-112-16,0 0-16 0,-11 5-2 15,5-5-1240-15</inkml:trace>
  <inkml:trace contextRef="#ctx0" brushRef="#br0" timeOffset="938.0073">31626 722 1152 0,'0'0'102'0,"-17"10"-82"16,6 0-20-16,-6 4 0 15,-6 11 420-15,-5 0 79 0,-5 10 16 0,-6 5 3 0,-6 9-360 0,0 1-72 16,-5 10-14-16,-17 4-4 15,11 6-89-15,6-10-19 0,-1-6-3 0,7 1-1364 0</inkml:trace>
  <inkml:trace contextRef="#ctx0" brushRef="#br0" timeOffset="1647.6084">28913 2093 1382 0,'0'0'123'0,"0"0"-99"16,0 0-24-16,6 0 0 15,5 0 226-15,-5 10 40 0,10-10 8 0,-4 15 2 0,-1-5-108 0,6 0-22 16,5 10-4-16,0 5-1 0,6 0-81 0,-5 0-17 16,5 4-3-16,0-4-1 0,-6 0-29 0,6-10-10 15,-6 5 0-15,1 5 9 0,-1-10-9 0,6 0 0 16,-11-6-12-16,0 6 12 16,-1-5-145-16,1 0-22 0,-6 5-4 0,-11-15-996 0</inkml:trace>
  <inkml:trace contextRef="#ctx0" brushRef="#br0" timeOffset="1798.6013">29361 1875 691 0,'0'0'61'0,"0"0"-49"0,0 0-12 0,-6 20 0 15,1-5 475-15,-1 9 92 0,0-9 18 0,-5 10 4 16,-6 5-376-16,1-10-75 16,-1 5-15-16,-6 4-3 0,-5-4-84 0,1 10-17 0,-7 5-3 0,0-5-1 15,1 4-23-15,-12 11-5 0,0-5-1 0,12 0 0 16,10-1-215-16,12-19-43 0</inkml:trace>
  <inkml:trace contextRef="#ctx0" brushRef="#br0" timeOffset="2088.5982">30088 1820 921 0,'-6'15'82'0,"0"-15"-66"15,6 0-16-15,0 0 0 0,-5 15 382 0,-1 0 73 16,-5-10 14-16,0 10 3 0,0 10-304 0,-6-1-60 16,-5-14-13-16,-1 15-3 0,1-15-62 0,-6 5-13 15,-6 10-2-15,6-10-1 16,6 5-14-16,0-5 0 0,5-6 0 0,6 6 0 0,0-5 0 0,5 5 0 16,6-15 0-16,0 15 0 0,6-5 0 0,-1 0-12 15,6 0 12-15,6-5-10 0,0 5 10 0,0-5 0 16,-6 0 0-16,6-5 0 0,-1 5 0 0,1 5 0 0,-6-10 0 15,6 5 11-15,0 0-11 0,0 0 0 0,-1 5 9 16,7-10-9 0,-6 10-39-16,-1-5-12 0,1 4-2 0,0-9-805 0,-6 10-161 0</inkml:trace>
  <inkml:trace contextRef="#ctx0" brushRef="#br0" timeOffset="2257.1276">29679 2436 2624 0,'-16'25'116'0,"10"-15"24"15,0 5-112-15,1-5-28 0,5-10 0 0,0 5 0 16,0-5 113-16,11 10 17 0,0 0 3 0,12 0 1 16,-1 5-75-16,12-10-15 0,-6 0-4 0,11 10 0 15,0-15-26-15,0 0-6 0,6 4 0 0,-6-4-8 16,0 0-41-16,0 0-15 0,6 0-4 0,-6 5-1336 16</inkml:trace>
  <inkml:trace contextRef="#ctx0" brushRef="#br0" timeOffset="2742.1236">30770 2093 2462 0,'0'0'54'0,"0"0"11"0,0 0 3 0,0 0 1 16,0 0-55-16,0 0-14 0,0 0 0 0,0 0 0 0,0 0 146 0,0 0 26 15,0 0 6-15,-6 10 1 0,1 15-101 0,-6 0-20 16,-1 5-4-16,1 15-1 0,-6-11-26 0,1 6-6 16,-1 5-1-16,0 10 0 0,6 4-20 0,5 1 0 15,-5-10 0-15,6-1-8 16,5 1-173-16,0-15-35 0</inkml:trace>
  <inkml:trace contextRef="#ctx0" brushRef="#br0" timeOffset="3558.1308">28130 2093 921 0,'0'-15'82'0,"-5"6"-66"0,-1 9-16 0,1-15 0 15,-1 10 297-15,-5 0 56 0,5 5 11 0,1-15 3 16,-6 10-200-16,5 0-40 0,6 5-8 0,-6 0-2 15,1-15-69-15,5 15-15 0,0 0-2 0,0 0-1 16,0 0-14-16,-11 0-4 0,-1 0 0 0,1 0 0 16,6 15-1-16,-12-10-1 0,0 15 0 0,-5 5 0 15,5 9-2-15,-11 1 0 0,6 5 0 0,-6 0 0 0,5-6 45 0,6 6 9 16,1-10 2-16,10 0 0 0,-5-5 0 0,11-5 0 16,0-1 0-16,11 1 0 0,6-10-64 0,-6 5 0 15,17-15-14-15,-6 10 2 0,12-10 12 0,-6 0 16 16,5-10-4-16,1 0-1 15,0-5-11-15,-6 0 8 0,-1-9-8 0,1-1 8 0,-11-5-19 0,6 0-4 16,-12-15-1-16,6 6 0 16,-6-11-43-16,0-10-9 0,-6 11-1 0,1-16-1 15,-6 20 7-15,-6-4 2 0,1 9 0 0,-6 15 0 0,-12 15 41 0,-5-5 9 16,-5 20 2-16,-1 5 0 0,-5 15 18 0,0 0 4 16,0 9 1-16,0-4 0 0,11 0-3 0,5 10-1 15,1-15 0-15,11 0 0 16,5-11-59-16,6 6-12 0,6-5-3 15,11 0-751-15,5-10-150 0</inkml:trace>
  <inkml:trace contextRef="#ctx0" brushRef="#br0" timeOffset="3835.1245">28874 1691 1209 0,'-17'10'53'0,"17"-10"12"0,0 0-52 0,0 0-13 0,-11 10 0 0,0-5 0 15,0-5 444-15,5 10 85 0,-11-10 18 0,12 10 3 16,5-10-396-16,-17 0-79 0,0 0-16 0,-5 14-3 16,-6 11-43-16,0-10-13 0,-6 5 8 0,1 10-8 15,-1 5 0-15,6 0 0 16,6-11 0-16,5-14-9 0,1 5 0 0,4-5 0 0,1 5 0 0,6 0 0 16,-1-5 1-16,6 10 0 0,0-5 0 0,6 0 0 0,5-5 8 0,0 4 0 15,0-4-9-15,6 0 9 16,-6 5 0-16,6-5 0 0,5-5 0 0,-5 0 0 0,5 10 0 0,1-15 0 15,-1 5 0-15,0 0 0 16,1 0-38-16,-6 5-3 0,-1-10-1 0,7 0 0 16,-6 0-169-16,-1 0-33 0</inkml:trace>
  <inkml:trace contextRef="#ctx0" brushRef="#br0" timeOffset="3992.127">28382 2337 2678 0,'0'0'119'0,"0"5"24"0,0-5-115 0,0 10-28 15,0 0 0-15,0-10 0 0,6 10 144 0,5 5 22 16,6-10 5-16,11 14 1 0,0-19-99 0,11 10-19 16,0 5-4-16,6-15-1 0,-1 10-33 0,1-5-8 15,0 5 0-15,5 0-8 16,-16-10-110-16,5 5-29 0</inkml:trace>
  <inkml:trace contextRef="#ctx0" brushRef="#br0" timeOffset="9068.6113">15045 3316 1908 0,'0'0'84'0,"-6"15"18"0,-5-10-82 0,0 0-20 15,11-5 0-15,0 0 0 16,0 0 132-16,0 0 23 0,11-10 4 0,11 0 1 0,18-5-40 0,-1-10-8 15,-6 0-2-15,18 1 0 0,10-26-42 0,6-5-9 16,23-24-2-16,10-6 0 0,12-14-22 0,6-1-5 16,5 16-1-16,5-21 0 0,-16 16-10 0,17-10-3 0,16-11 0 0,17-14 0 15,-16 0-16-15,-1 14 8 0,1 6-8 0,5 0 0 16,-12 4 8-16,-4 6-8 0,-7 9 0 0,6-4 0 16,-27 14 21-16,-12 16 1 0,-17-1 0 0,0 10 0 15,-22 6-22-15,-11 14 0 0,-12 5 0 0,-5 15 0 16,-11-5-47-16,-17 15-13 15,0 0-4-15,-11 0 0 0,0 5-64 16,-12 15-12-16,-5 5-4 0,1 5-1094 0</inkml:trace>
  <inkml:trace contextRef="#ctx0" brushRef="#br0" timeOffset="9834.7455">15022 2784 633 0,'51'5'56'0,"-51"-5"-44"16,0 0-12-16,0 0 0 0,0 0 232 0,0 0 45 0,0 0 9 0,0 0 2 15,0 0-50-15,0 0-10 0,0 0-1 0,0 0-1 16,-6 15-93-16,6-5-18 0,6-5-4 0,5 15-1 16,-5 5-37-16,-1 0-7 15,6 4-2-15,-5 16 0 0,5 5-51 0,-5 10-13 0,-17-1 0 0,11 6 0 16,11 4 30-16,-6 21 3 0,-10-1 1 0,-1-4 0 15,1-11-34-15,10-4 0 0,-5-10 0 0,-5-11-9 16,-7 1-119 0,7-10-23-16,10 4-5 0</inkml:trace>
  <inkml:trace contextRef="#ctx0" brushRef="#br0" timeOffset="10374.7467">15084 4320 1267 0,'0'0'112'0,"0"0"-89"0,0 0-23 0,-6-10 0 0,-16 10 209 0,22 0 38 0,0 0 7 0,0 0 2 15,-17-10-76-15,-5 5-16 0,16 10-2 0,6-5-1 16,0 0-97-16,-16 10-20 0,-7 5-4 0,12 10-1 16,-6 10-39-16,6-1 0 0,-6 16-12 0,6 0 4 15,11 0 16-15,0-1 3 0,6-4 1 0,-1-5 0 16,6-15-12-16,6-1-17 0,0 1 4 0,5 0 1 16,-10-15 12-16,4 0 0 0,12 0 0 0,6-10 0 15,-1 0 0-15,-5-5 0 0,0-10 0 0,6 5 0 0,5-15 0 0,-11 0 8 16,-11 1 0-16,0-16-8 0,-1 5 0 0,-5 0 0 15,-5-5 0-15,-6-9-9 0,6-1-13 16,-6 5-2-16,-17-14-1 0,0 19 0 0,-16-5 6 0,10 10 2 16,6 11 0-16,-5 9 0 0,-17 5 8 0,5 15 9 15,18 10-13-15,4-5 5 0,-4 19-8 0,4 1 0 16,1 0-1-16,11 5-1171 16</inkml:trace>
  <inkml:trace contextRef="#ctx0" brushRef="#br0" timeOffset="10997.7446">18227 2854 576 0,'17'10'51'0,"-17"-10"-41"16,0 0-10-16,0 0 0 0,11 0 154 0,-11 0 29 0,0 0 5 0,0 0 2 16,0 0-5-16,11 10-1 0,0-5 0 0,-5 5 0 31,-1 5-36-31,-5-1-8 0,0 6-2 0,-5 5 0 0,-1 0 13 0,6 0 2 0,-5 10 1 0,-1 4 0 15,0 1-66-15,1 5-14 0,-1-10-2 0,-5-1-1 16,5 6-40-16,6-5-8 0,-5 5-2 0,-1-5 0 16,1-6-21-16,5 1 0 0,0 10 0 0,0-15 8 31,0 10-64-31,0-11-12 0,0 1-2 0,0 0-867 0,0 0-174 0</inkml:trace>
  <inkml:trace contextRef="#ctx0" brushRef="#br0" timeOffset="11279.7431">18305 4236 864 0,'0'0'38'0,"6"0"8"0,-6 0-37 0,11 0-9 16,-11 0 0-16,11 0 0 0,0 0 450 0,-11 0 88 16,0 0 18-16,0 0 3 0,17 0-361 0,-11 14-72 15,-1-9-14-15,-5 15-4 0,6-10-54 0,-1 15-11 16,-5 0-3-16,0 10 0 0,-11 4 4 0,6 1 0 16,5 5 0-16,-6 5 0 15,0-16-97-15,1 6-19 0,5-10-4 0,0 5-936 0,0-10-188 0</inkml:trace>
  <inkml:trace contextRef="#ctx0" brushRef="#br0" timeOffset="12386.7448">15207 3321 172 0,'-45'0'8'0,"29"0"1"0,16 0-9 0,0 0 0 16,-12 0 0-16,-4-5 0 0,-7 5 355 0,6-5 69 0,6 0 13 0,0 5 3 16,-11-10-232-16,5 5-48 0,11-5-8 0,6 0-3 15,-11 0-41-15,11 5-8 0,0 5-1 0,11-15-1 16,12 6-27-16,-7-11-6 0,1 5-1 0,11 0 0 16,11 5-51-16,-11-10-13 0,-11 0 0 0,11 10 0 15,6-5 54-15,-1 5 8 0,1 10 2 0,-1-10 0 16,-16 10-50-16,5 0-14 0,6 10 0 0,-5-10 8 15,-23 0 4-15,11 15 2 0,0 0 0 0,0 5 0 0,-5-10 27 16,-12 15 6-16,1 0 1 0,-7 0 0 16,7-11-48-16,-12 11-12 0,-16-5 0 0,5 5-1 0,0-5 13 15,0 0 0-15,-6 5 0 0,-5-15 10 0,-11 5-10 0,-1-6-14 16,12-4 3-16,-6 0 1 0,6-5-9 0,6 0-1 16,5-10-1-16,5 1 0 0,1-6 8 0,5 5 1 15,6-15 1-15,11 0 0 0,0 0 1 0,0-15 0 16,6 6 0-16,-1-1 0 0,18 0 10 0,-7 5 0 15,1 0-9-15,11 10 9 0,0-4 0 0,6 14 0 16,-1-5 0-16,-5 10 0 0,-11 0 0 0,11 5 0 16,0 5-9-16,0 5 9 0,-17 0 0 0,6 5 11 15,16 4-2-15,-16 1 0 0,-6 5 6 0,-5 0 1 16,0 5 0-16,-6-5 0 0,5 0-32 0,-5-1-5 16,-22 1-2-16,11 0 0 0,16 0 70 0,-16 0 13 15,-11-10 4-15,5 5 0 16,0-10-76-16,0 4-16 0,0-4-2 0,-10-5-1 15,-13-5-10-15,7 0-3 0,10 0 0 0,-5-5 0 16,1-5-19-16,10 10-4 0,11-14-1 0,-5 4 0 16,0 0 16-16,5-5 2 0,-5-5 1 0,11 5 0 0,6-10 39 0,-1 0 10 0,1 5 0 0,11-9 0 15,16 4 0-15,-5 0 0 0,0-5 0 0,0 10 0 16,0 10 49-16,6-5 12 0,5 10 3 0,-6 0 0 16,-10 5-13-16,5 0-3 0,11 0 0 0,-11 0 0 15,-6 10-28-15,-5-5-7 0,5 5-1 0,-5 0 0 16,0 5-4-16,-6-5 0 0,-17 15-8 0,12-10 12 15,-1 5-4-15,-10 0 0 0,-12 4-8 0,-5 1 12 16,5 0-12-16,-5 0 0 0,-1 5 0 0,-10-5 0 0,-12-1 0 0,11 1-8 16,12-15-1-16,-6 5 0 15,-17-5-15-15,6 5-2 0,11-15-1 0,6 0 0 16,-1 0-9-16,1 0-3 0,11-15 0 0,5 5 0 0,6-10 39 0,12 0 0 16,-7-4 0-16,17-6 0 0,1-5 0 0,-1-5 0 15,-5 0 0-15,5 1 0 0,6 4 44 0,11-10 16 16,1 5 3-16,-7 16 1 0,-10-1-64 0,5 0 0 15,11 15 0-15,-17 0-13 0,-22 10 22 0,22 10 5 16,1 0 1-16,-6 0 0 0,-6 10 3 0,-11 9 1 16,0 11 0-16,-6-5 0 0,1 5-3 0,-12 0-1 15,-6 4 0-15,1-9 0 0,11 5-15 0,-6-5 0 16,-16-1 0-16,-1-4 0 16,12 5-100-16,-1-10-27 0,1-10-5 0,-6 5 0 0</inkml:trace>
  <inkml:trace contextRef="#ctx0" brushRef="#br0" timeOffset="25741.9708">21347 1159 57 0,'0'0'0'0,"0"0"0"0,0 0 0 0,0 0 0 16,6-10 190-16,-6 10 33 0,0 0 6 0,0 0 2 0,0 0-72 0,0 0-15 16,0 0-2-16,0 0-1 0,0 0-25 15,0 0-6-15,0 0-1 0,0 0 0 0,0 0-17 0,0 0-4 16,0 0-1-16,0 0 0 16,0 0-13-16,11 10-2 0,-11-10-1 0,11 5 0 0,-11-5-15 15,0 0-2-15,0 0-1 0,6 20 0 0,-1-5-20 0,-5-15-4 16,0 0-1-16,6 10 0 0,-6 15-28 0,0-11 0 15,0 6 0-15,0-5 0 16,0 10 27-16,-6 0-1 0,1 0 0 0,5 0 0 0,-6 0-26 0,1-6 8 16,-1 11-8-16,0 5 0 0,1 0 0 0,-1-10 0 15,1 0 8-15,-1-1-8 0,6 1 0 0,-6 5 10 16,1-5-10-16,-1 5 10 0,6-5 6 0,0 4 2 16,-5 1 0-16,5 10 0 0,-6-15-8 0,0 10-2 15,6 4 0-15,0-4 0 0,0-5-8 0,0 0 0 16,6 10 0-16,-6-16 0 0,6 11 0 0,-6-10 0 15,0 0 0-15,0 0 0 0,5 0 0 0,-5-1 0 0,6 1 8 16,-6 0-8-16,0-15 0 0,0 15 12 0,0-10-12 0,0 0 12 16,-6 5 6-16,1-10 2 0,5 4 0 0,-6 11 0 15,6-15-4-15,0 5-1 0,0-5 0 16,0 15 0-16,0-15-15 0,0 10 9 0,0 0-9 0,0 5 8 16,6-1-8-16,-6 1 0 0,0 0 0 0,0 0 0 15,5 0 0-15,-5 10 0 16,0-11 0-16,6-9 0 0,-6 5 0 0,0 5 8 0,0-10-8 0,0 10 0 15,0-10 0-15,0 10 0 0,0-1 0 0,0-4 0 16,0 5 8-16,-6-15-8 0,6 15 0 0,0-10 8 16,0-5 2-16,0 5 0 0,0 0 0 0,6 5 0 0,-6-16-10 15,-6 16 0-15,6-15 9 0,0 5-9 0,0 5 0 0,0-5 0 16,0 0 0-16,0 5 8 0,6-5-8 0,-1 0 0 16,-5 5 0-16,0-5 0 0,0 0 0 0,0-5 0 15,6 5 0-15,-6-1 0 0,0-9 0 0,6 15 0 16,-6-10 0-16,5 5 0 15,-5 0 0-15,0 0 0 0,0 5 0 0,0-10 0 0,0 5 10 16,6 0-2-16,-6 0-8 0,5 5 12 0,-5-5-12 0,6 5 11 16,0-5-11-16,-1-5 10 0,1 5-10 0,-6-1 0 15,0-9 0-15,11 10 0 0,-11-5 0 0,0-5 0 16,6 10 0-16,5 0 0 0,-11 5 0 0,5-10 0 16,6 0 0-16,1 10 0 0,-1-10 10 0,-11-5-10 15,-11 10 12-15,11 0-12 0,0-10 18 0,0 10-3 16,11-5-1-16,-6 5 0 0,7 0-6 0,-12-10 0 0,5 5-8 15,1 5 12-15,-6-10-12 0,5 9 8 0,-5-9-8 0,0 0 0 16,6 5 0-16,-6-5 8 0,6 10-8 0,-6-10 0 16,5 10 0-16,-5-10 0 0,0 0 0 0,11 10 0 15,-5-5 0-15,-6-5 0 0,6 10 0 0,-6-10 0 16,0 0 0-16,5 10 0 0,-5-10 0 0,11 5 0 16,-11-5 8-16,0 0-8 0,0 0 0 0,6 10 0 15,-6-10 0-15,11 5 8 0,-11-5-8 0,0 0 0 16,11 5 0-16,-11-5 0 0,6 15 0 0,-6-15 0 15,11 0 0-15,-11 0 0 0,17 0 0 0,-17 0 0 16,5 5 0-16,-5-5 8 0,12 5-8 0,-12-5 0 16,0 0 0-16,11 0 0 0,-11 0 0 0,17 0 0 15,-17 0 8-15,0 0-8 0,11 5 0 0,0-5 0 0,-11 0 0 0,17 0 8 16,-17 0-8-16,11 0 0 16,-11 0 0-16,17 0 0 0,-6 0 0 0,6 0 0 0,-17 0 0 0,11 0 8 15,0-5-8-15,6 5 0 0,-17 0 0 0,11 0 0 16,0 0 8-16,0 0-8 0,-11 0 0 0,17 0 11 15,-6 0-11-15,6-5 10 0,-6 5-10 0,6-5 0 16,-17 5 0-16,11 0-11 0,0 0 11 0,6-10 0 16,0 5 0-16,-6 0 0 0,-11 5 0 0,11-5 8 15,1 5-8-15,4 0 8 0,-5-10-8 0,6 10 11 16,-17 0-11-16,11-5 12 0,1 5-12 0,-12 0 8 16,16-5-8-16,-4 5 8 0,-12 0-8 0,11-5 0 15,6 5 0-15,-6 0 0 0,0-10 12 0,6 10-4 0,-17 0 0 16,11-5 0-16,0 0-8 0,6 0-9 0,-17 5 9 15,11 0-13-15,0 0 13 0,6 0 0 16,-17 0 0-16,11-10 0 0,0 10 0 16,6-5 8-16,-17 5-8 0,11 0 10 0,0 0-10 0,6-5 8 0,-17 5-8 0,11 0 8 15,-11 0-8-15,17-5 0 0,-17 5 0 0,11 0 8 16,1-9-8-16,-12 9 0 0,16 0 0 0,-16 0 8 31,0 0-27-31,0 0-5 0,0 0-2 0,12-10 0 0,-12 10 42 0,11-5 8 16,-11 5 1-16,11-10 1 0,0 10-26 0,6 0 0 0,-6-10 0 0,0 5 0 15,0 0-16 1,1 5-8-16,-1-5-1 0,6 5-1 0,-6-10 42 0,0 5 9 0,6 0 2 0,-6 5 0 16,0 0-27-16,0 0 8 0,6-5-8 0,0 5 0 15,0-15 0-15,-1 10 0 0,1 0 8 0,0-5-8 16,0 0 0-16,-1 5 0 0,-4-5 0 0,10 5 0 16,-5-5 32-16,0-4 0 0,-1 9 1 0,1 0 0 15,0-5-52-15,-6 10-10 16,6-15-3-16,0 15 0 0,5-10 52 0,-5-5 9 0,0 5 3 0,5 10 0 15,-5-15-51-15,-1 10-9 0,1 0-3 0,6 5 0 0,-12-10 50 0,6 5 9 16,-6-5 3-16,6 10 0 16,-1 0-50-16,1-10-9 0,-6 5-3 0,6 0 0 0,0 0 50 15,-6 5 9-15,0-10 3 0,6 5 0 0,-6 1-31 0,6-1 0 16,-6-5 0-16,6 5 0 0,0-5 0 0,-6 0 0 16,6 0 0-16,-1 5 0 0,1-5 0 0,0-5 0 15,5 5 0-15,-5-5 0 0,5 5 0 0,-5-5 0 16,11 5 0-16,-5-5 0 0,-1 6 0 0,0-11 0 15,1 0 0-15,-7 10 0 0,12-15 0 0,-5-5 0 16,-1 0 0-16,6-9 0 0,0-6 0 0,6-5-15 0,-1-14 2 0,1 9 0 16,10 0 21-16,-4 5 4 0,-1 1 0 0,0 4 1 15,0 5-13-15,-5-9 0 0,-1 14 0 0,1-10 0 16,-1 15 0-16,6-14-16 0,-5 4 3 16,5 0 1-16,-11-5 12 0,11 5 16 0,-5-14-3 0,-1 14-1 15,-10 0-12-15,5-9 0 0,5 14 0 0,1-15 0 16,5 5 0-16,6 6 0 0,-1-11 0 0,12-10 0 15,-5 11 0-15,-7-1-16 0,1-10 3 0,-6 20 1 16,-5-9 12-16,-12 24-9 0,1-10 9 0,5 10-8 16,-12-10 8-16,1 11 0 0,0 9 0 0,-6 5 0 15,-5-15 0-15,10 15 0 0,-10 5 0 0,0-5-8 0,-1 0 8 16,1 5 0-16,-1-5 0 0,1 10 0 16,-6 0 0-16,0 0 0 0,0-10 0 0,0 10 0 0,0 0 0 0,0 0 0 15,6-15 0-15,-1 15 0 0,-5 0 0 0,0 0-12 16,0 0 12-16,0 0-12 0,0 0-1 0,0 0-1 15,0 0 0-15,0 0 0 16,0 0-11-16,0 0-3 0,0 0 0 16,0 0 0-16,0 0-9 0,0 0-3 0,0 0 0 15,0 0 0-15,0 0-8 0,0 0-3 0,0 0 0 0,0 0 0 16,0 0-97-16,0 0-20 0,0 0-4 0</inkml:trace>
  <inkml:trace contextRef="#ctx0" brushRef="#br0" timeOffset="27357.9683">21599 3883 349 0,'0'0'0'0,"0"0"14"0,0 0-4 0,0 0 2 0,0 0-12 0</inkml:trace>
  <inkml:trace contextRef="#ctx0" brushRef="#br0" timeOffset="27925.9732">21644 3833 460 0,'0'0'41'0,"0"0"-33"0,0 0-8 0,0 0 0 16,0 0 92-16,0 0 16 0,0 0 3 0,0 0 1 16,0 0-17-16,-6-15-3 0,0 5-1 0,6 0 0 15,0 10-56-15,0-15-11 0,0 0-3 0,0 15 0 16,0 0-5-16,6-10 0 0,-6 0-1 0,0 10 0 16,0 0 25-16,0 0 6 0,0 0 1 0,0 0 0 15,0 0 67-15,11 0 14 0,-11 0 2 0,0 0 1 0,0 0 48 16,0 0 9-16,0 0 3 0,0 0 0 15,0 0-102-15,0 0-20 0,0 0-4 0,0 0-1 0,0 0 6 16,0 0 1-16,0 0 0 0,0 0 0 0,0 0-51 0,0 0-9 16,0 0-3-16,0 0 0 0,0 0-8 0,0 0 0 15,0 0 0-15,-11 0 0 0,0 10-28 0,5-5 3 16,1 0 0-16,-7 0 0 16,12-5-11-16,-5 10-3 15,-6-10 0-15,11 0 0 0,0 0 10 0,0 0 1 0,0 0 1 16,-6-10 0-16,6-5 13 0,0 5 2 0,0-14 1 0,6-1 0 0,5 0 11 0,-6-10 9 15,7 5-1-15,-1 5-8 0,0 6 23 0,0-6-3 16,6 0 0-16,-6 10 0 16,-5 5 8-16,5-5 2 0,0 5 0 0,-5 0 0 0,5 5-9 0,-6-5-1 15,-5 10-1-15,0 0 0 0,0 0-9 0,0 0-2 16,6 25 0-16,0-10 0 0,-6 10 4 0,-6 0 1 0,-5 10 0 16,0-16 0-16,-1 6-5 0,-4 0-8 15,5 0 11-15,-1-10-11 0,1 0 10 16,0-5-10-16,0 0 8 0,0-5-8 0,-1-5 0 0,7-5 8 0,-6 5-8 15,-1-5 0-15,7 0 0 0,-1-10-20 0,1 5 3 0,5-5 1 16,0-5-14 0,0 5-2-16,0 0-1 0,5 5 0 0,6-15 18 0,-5 16 4 0,5-16 1 0,0 10 0 15,1 5 10-15,-1-5 0 0,0 5 0 0,6 10 0 16,-6 0 11-16,0 0 7 0,0 0 2 0,0 5 0 16,1 15 0-16,-7-5 1 0,1 5 0 0,-6 4 0 15,0 6-11-15,-6-5-2 0,1 0-8 0,-1 0 12 16,0-5-85-16,-5-10-18 0,6 5-3 0,5-15-1205 15</inkml:trace>
  <inkml:trace contextRef="#ctx0" brushRef="#br0" timeOffset="28438.9742">21146 2938 403 0,'0'0'17'0,"0"0"5"16,0 0-22-16,0 0 0 0,0 0 0 0,0 0 0 15,0 0 380-15,0 0 72 16,0 0 15-16,0 0 2 0,0 0-234 0,0 0-47 0,0 0-10 0,0 0-2 0,17 0-68 0,-6 10-13 16,0 5-3-16,-5 10-1 0,-1 0-38 0,1 10-7 15,-6 14-2-15,0 1 0 0,-6 0-7 0,1 14-1 16,-1 16-1-16,0 9 0 0,-5 1-21 16,0-1-4-16,0-14-1 0,5 4 0 0,-10-9-9 15,-1-5 0-15,-6-11 0 0,1 11 8 0,5-15-8 16,0-11 0-16,6 11 0 0,0-5 0 15,5-6-109-15,1-4-24 0,-1 0-5 16</inkml:trace>
  <inkml:trace contextRef="#ctx0" brushRef="#br0" timeOffset="28872.4894">21191 4668 403 0,'0'0'17'0,"0"0"5"16,0 0-22-16,0 0 0 0,-6 0 0 0,-5 0 0 15,0 0 436-15,-1 10 82 0,1-10 17 0,0 5 3 0,6 0-347 0,-12 0-70 16,0 5-13-16,0-5-4 0,-5 5-44 0,11 0-10 16,-6 0-2-16,6 4 0 15,11-4-12-15,-6 5-2 0,12 0-1 0,-1 0 0 16,1 0-4-16,11 0-1 0,-1-5 0 0,7 5 0 0,-1-5-36 0,6 5-8 16,-6-15-2-16,6 10 0 0,-5-10 18 0,5 0 0 15,-6 0 0-15,0-5 0 0,-5 0 0 0,0 5 8 16,-6-15-8-16,0 5 0 0,1-5 11 0,-7-5-11 15,-5 5 12-15,0-10-12 0,-5 5 8 0,-1-5-8 16,0-4 0-16,-10 4 0 0,4-10 0 0,-4 5 0 16,-7 5 0-16,7 0 0 0,-7 11 0 0,6 4-11 15,-11 10 11-15,12 5-10 16,-1 10-52-16,0 9-10 0,0 1-3 0,12 0-1212 0</inkml:trace>
  <inkml:trace contextRef="#ctx0" brushRef="#br0" timeOffset="29678.2765">24932 3366 903 0,'0'-25'40'0,"0"25"8"0,0 0-38 0,0 0-10 16,0 0 0-16,0 0 0 0,0 0 225 0,0 0 43 16,0 0 9-16,0 0 2 0,0 0-59 0,0 0-11 15,0 0-2-15,0 0-1 0,5 15-53 0,1-5-10 16,0 5-3-16,-6 5 0 0,-6 19-69 0,6-4-15 16,-6 15-2-16,1-1-1 0,-1 26-33 0,1-15-6 15,-7-1-2-15,1-4 0 0,6-5-12 0,5-6-12 16,-6 6 3-16,6-15 0 15,6 5-217-15,-6-15-43 0</inkml:trace>
  <inkml:trace contextRef="#ctx0" brushRef="#br0" timeOffset="30231.2788">24893 4718 403 0,'0'0'17'0,"0"0"5"0,0 0-22 0,0 0 0 0,0 0 0 0,0 0 0 16,5-5 458-16,-5 5 87 0,0 0 18 0,6-5 3 16,5 5-337-16,-5-5-67 0,5 5-14 0,-11 0-2 15,0 0-58-15,5 5-11 0,1 0-2 0,5 15-1 16,-11-1-26-16,6 6-6 0,-6 10-1 0,0 5 0 15,0 5-22-15,-11-1-5 0,-1 6-1 0,1 5 0 16,0-6-13-16,-6 1 0 0,12 0 0 0,-7-6 0 31,7-4-41-31,-6-5-15 0,5-10-2 0,0-5-1 0,1-5-181 0,5-15-37 0</inkml:trace>
  <inkml:trace contextRef="#ctx0" brushRef="#br0" timeOffset="109712.2863">29299 10980 576 0,'0'0'25'0,"0"0"6"0,0 0-31 0,6-5 0 16,-1-5 0-16,1 5 0 0,5 0 160 0,0 0 25 0,-5 5 6 16,5-10 1-16,0 5-64 0,-5 0-13 0,-1 0-3 0,7-5 0 15,-12 10 0-15,5-5-1 16,-5 5 0-16,0 0 0 0,11-5-11 0,-11 5-3 0,0 0 0 0,0 0 0 15,0 0 10-15,0 0 1 0,0 0 1 0,0 0 0 16,0 0-44-16,-11 15-9 0,0 0-1 0,-6 10-1 16,-5 15-28-16,-6 10-6 0,0 9 0 0,-17 11-1 15,6-1-7-15,-11 1-2 0,-1 5 0 0,-10-1 0 16,-6-4-10-16,5 4 10 0,-5 1-10 0,6 4 10 16,-1-4-10-16,6-1 8 0,12-9-8 0,-7 5 8 15,12-16-8-15,0-4 0 0,5-5 0 0,6-6 0 16,6 1 0-16,5-10 0 0,0-5 0 0,12-5 0 0,-6-5 0 15,5-5 0-15,6-10 0 0,0 0 0 16,-11 5-112-16,11-5-19 0,0 0-3 0,6-20-714 16,-1-5-142-16</inkml:trace>
  <inkml:trace contextRef="#ctx0" brushRef="#br0" timeOffset="110038.2893">28438 11472 1670 0,'0'0'148'0,"0"0"-118"16,0 0-30-16,0 0 0 0,11 5 224 0,-11-5 38 15,0 0 8-15,0 0 2 0,0 0-116 0,0 0-22 0,0 0-5 0,6 10-1 16,-6 10-64-16,0 5-14 16,-11 5-2-16,5 9-1 0,-11 6-24 0,0 10-5 0,1 9-1 0,-1 11 0 15,0-6-9-15,0 1-8 0,6-5 12 0,0-6-12 16,0-9 8-16,11-5-8 0,-6-6 0 0,6-9 0 15,0 0 0-15,6-5 0 0,-1-5 0 0,7-5 0 16,-7 0 0-16,6 0-9 0,1-6 9 0,4-4-12 16,-5 0 12-16,6 5 9 0,-6-10-1 0,12 5-8 15,-6-5 8-15,5-5-8 0,6-5 0 0,0 0 0 16,0-4 0-16,5 4 0 0,7-10 0 0,4 0 0 16,7 5 8-16,-1-5-8 0,0 0 0 0,1 0 0 15,-7 0-42-15,1 6-12 0,-6-6-2 16,-5 5-911-16,-6 0-181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2:10:55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10845 9211 1958 0,'0'0'87'0,"-11"0"17"0,-11 0-83 0,5 0-21 16,0 5 0-16,6-5 0 0,11 0 136 0,0 0 22 15,0 0 5-15,0 0 1 0,0 0-37 0,0 10-7 16,11-1-2-16,0 1 0 0,17 5-64 0,0-5-13 16,6 0-2-16,16 0-1 0,-11 5 17 0,0 0 3 15,17 0 1-15,-11 0 0 0,5 0-32 0,12 0-7 0,16 0 0 0,-5 9-1 16,0-4-9-16,-12 0-2 0,6 5 0 16,6 5 0-16,-12-5-8 0,-10 4 10 0,5-4-10 0,-6 5 10 15,-16-5-10-15,-1 0 0 0,1 0 9 16,-6-5-9-16,0-6 0 0,5 6 0 0,-5 0 0 0,-6-5-8 15,-5-5-66 1,11 5-13-16,-11-5-2 0,5-5-1 16,-5 0-150-16,-6-5-29 0,17-5-7 0,-28 5 0 15</inkml:trace>
  <inkml:trace contextRef="#ctx0" brushRef="#br0" timeOffset="282.9961">11986 8952 2188 0,'0'0'195'0,"0"0"-156"15,0 0-31-15,6 10-8 0,5 5 144 0,0-5 27 16,-5 5 5-16,5 5 2 0,11 5-50 0,-11-1-9 16,6 6-3-16,5 20 0 0,12-5-52 0,0 4-10 15,-1 1-2-15,12-5-1 0,0 0-24 0,-1-1-5 16,-10-4-1-16,16 0 0 0,-5 0-13 0,0-1-8 16,-1-4 10-16,1 0-10 0,-6 0 0 0,-11-5 8 15,0-6-8-15,0 1 0 0,0 0 0 0,-11 0 0 16,0 0 0-16,-12 0 0 0,1 0 0 0,-12 9 0 15,-5 6 0-15,-17 0 0 0,-5 5 8 0,-12 4 4 16,0 1 2-16,-16 10 0 0,-7-6-22 0,1 1-5 16,-5-5-1-16,10-1 0 0,6-14 14 0,6 5 0 15,5-15-10-15,6-5 10 16,0 0-26-16,11-11-1 0,0 1 0 0,-6 0 0 16,12-10-148-16,0 5-29 0</inkml:trace>
  <inkml:trace contextRef="#ctx0" brushRef="#br0" timeOffset="1884.0519">13076 15607 1036 0,'0'0'92'0,"0"0"-73"15,0 0-19-15,0 0 0 0,0 0 195 0,0 0 35 16,0 0 7-16,0 0 2 0,0 0-74 0,0 0-14 16,0 0-3-16,6 10-1 0,-6 5-66 0,6 5-13 0,-12 10-2 15,12 5-1-15,-1 9-21 0,-5 1-5 0,0 10-1 0,0 4 0 16,0-9-15-16,0 5-3 0,0-6-1 0,-5 1 0 15,-1-10-19-15,0 0 8 0,6-1-8 0,0-9 0 16,0-5 8-16,0 0-8 0,-5-5 0 0,5 0 0 31,0-5-99-31,0-5-23 0,-6-1-5 0,1 1-649 0,5-10-131 0</inkml:trace>
  <inkml:trace contextRef="#ctx0" brushRef="#br0" timeOffset="2091.6732">12763 15826 2415 0,'-11'20'107'0,"11"-10"22"16,-5 0-103-16,5 0-26 0,0 0 0 0,0 9 0 0,0 1 136 0,5 10 21 16,-5 5 5-16,11 5 1 0,-5 4-65 0,-1 1-13 15,7 0-2-15,-1 0-1 0,6-6-48 0,-12 1-10 16,6-10-1-16,12 0-1 0,-6-10-22 0,10 0-12 16,1-11 2-16,6-4 0 0,11-5-5 0,5-10-1 15,6-4 0-15,0-11 0 16,-6 0-76-16,1-10-16 0,10 0-4 0,-11-9 0 15,6-6-104-15,-5-5-22 0</inkml:trace>
  <inkml:trace contextRef="#ctx0" brushRef="#br0" timeOffset="2746.6757">15705 15871 1497 0,'-34'-5'66'0,"34"5"14"0,0 0-64 0,0 0-16 0,0 0 0 0,0 0 0 15,0 0 157-15,0 0 28 0,0 0 6 0,0 0 1 16,0 0-26-16,0 0-5 0,0 0-1 0,0 20 0 16,-11-1-87-16,11 11-17 0,0 10-4 0,-6 0-1 15,1 9-22-15,5 1-4 0,-6-5-1 0,12 5 0 16,5-6-16-16,-5-4-8 0,-12 0 8 0,0-5-8 15,18-6 0-15,-7-4 0 0,-5-5-14 0,0 0 5 16,-5-5-95-16,5 0-18 0,5 0-4 0,-5-15-1 16,-11 5-85-16,11-5-16 0,0 0-4 0</inkml:trace>
  <inkml:trace contextRef="#ctx0" brushRef="#br0" timeOffset="2926.6748">15431 16333 460 0,'0'0'41'0,"0"0"-33"15,0 0-8-15,-11 0 0 0,-6 5 402 16,17-5 78-16,0 0 16 0,0 15 4 0,0-5-256 0,0 5-52 15,0 4-9-15,5 1-3 0,1-5-77 0,0 5-16 16,5 0-3-16,5-5-1 0,12 0-44 0,-11-5-9 16,0 5-2-16,5-10 0 0,12 0-20 0,-6-5-8 15,-11-5 0-15,11 0 0 0,5-5 0 0,1-5-8 16,-1 0-1-16,1-5 0 16,-6-5-83-16,5-5-16 0,6-4-3 0,-5-1-794 15,-17 0-159-15</inkml:trace>
  <inkml:trace contextRef="#ctx0" brushRef="#br0" timeOffset="4165.6808">15084 6726 806 0,'-22'10'36'0,"10"-6"7"0,7-4-35 0,5 0-8 0,0 0 0 0,0 0 0 15,-23 0 109-15,12 10 20 0,11-10 4 0,0 0 1 0,-16 0-10 0,4 0-1 16,12 0-1-16,0 0 0 0,-11 10-58 0,0-5-12 16,-11 5-3-16,5 0 0 15,6 5 7-15,-6 5 0 0,-5 5 1 0,-6 15 0 0,11-16-20 0,-6 16-4 16,-5 0-1-16,-5 10 0 0,-1 4-32 0,6 1-9 15,-5 10-1-15,-6 4 0 0,-6-4 36 0,0 14 7 16,0 11 2-16,-5 19 0 0,-6 0-5 0,6 1-1 16,0-1 0-16,-1 10 0 0,1 6 28 0,0-11 6 15,-1 15 1-15,-5 10 0 0,12-9-64 0,-7-1-8 16,12-5-4-16,0 30-1 0,5 0 32 0,6-25 6 16,6 11 2-16,5 4 0 0,6 10-7 0,0 5-2 15,5 0 0-15,-5 0 0 0,6 10-7 0,5 50-2 16,0-11 0-16,5 16 0 0,6-35-9 0,-11 0 0 15,12-5 9-15,-1 19-9 0,-6-29 0 0,6 0 8 16,1 10-8-16,4 5 0 0,-10-20 0 0,5-5 9 0,6 0-9 0,0 15 0 16,-6-25 8-16,-5 0-8 0,5-5 0 0,-6-29 0 15,7 9 10-15,-1 5-2 0,-6 5 0 0,1-5 0 16,5 1 8-16,0-6 0 0,0 5 1 0,1 40 0 16,4-30 2-16,-4-15 0 0,-1-9 0 0,6-6 0 15,-1-15 12-15,1-4 2 0,11-11 1 16,0-9 0-16,0-6-26 0,6-9-8 0,-1-10 0 0,1-11 0 15,-6-4 0-15,5 0 0 0,6-5 0 0,0-5 0 16,-5-5 0-16,0-5 0 0,5-6 0 0,0 1 0 16,-6-10 0-16,1 0 0 0,5-10 0 0,0-4 0 15,0-11-10-15,6-5 10 0,-6-10-10 0,17-10 10 0,6-9 0 16,-6-6 0-16,-12-9-8 0,12-16 8 16,-5-4 0-16,5-11 0 0,-12-9 0 0,1-15 0 0,-11-5 0 15,5-11 0-15,11-14-8 0,-11-19 8 0,-16-1-9 0,10-5 1 16,6-5 0-16,0-30 0 0,-5 20 8 0,-6-9 0 15,5-11 0-15,1-20 0 0,0 21 0 0,-12-6 0 16,-16-10 0-16,5-24 0 0,0 34 0 0,-11 45 0 16,0-19 0-16,-17-26 8 0,0-10-8 15,-5-9 0-15,5-6 0 0,-5-14 0 0,-1-11 0 0,7-78-20 16,10 14 4-16,-5-45 1 16,0 80-27-16,5 14-6 15,17 16 0-15,-5-10-1 0,5 54 8 0,-5 30 1 0,-12 25 1 16,12 25 0-16,-1 30 15 0,-10 30 4 0,-12 14 0 0,6 30 0 0,0 11 20 0,-6 4 12 15,-11 10-2-15,-6 5 0 0,-11 10-1 0,1 5 0 16,-1 0 0-16,-28 10 0 0,6 5-9 16,-5 5-14-16,-7 0 3 0,-5 4 1 0,6 1 23 0,17 10 5 0,-1 10 1 0,-5 9 0 15,-6 1-28-15,-5 10-6 0,0-1-1 0,-6-4 0 32,0 15-143-32,-17 29-29 0,12 10-5 0,-1 20-795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2:11:36.9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23008 682 1656 0,'0'0'73'0,"0"0"15"0,11 5-70 0,-11-5-18 16,0 0 0-16,0 0 0 0,0 0 173 0,0 0 31 0,-22 10 7 0,-1 0 1 15,-10-5-120-15,-6 5-24 0,-12 5-5 0,7 4-1 16,-7-4-48-16,-10 20-14 0,-6 0 0 0,-17 15 8 16,-6-1-8-16,-21 11 0 0,-24 5 0 0,-55 44 0 15,17-25 0-15,-17 16 0 0,-12-16 0 0,-27 16 0 16,33-6 57-16,-10 6 11 0,-7 9 1 0,-22 5 1 16,39-14-29-16,1-6-5 0,-7-9-2 0,-10 14 0 15,39-25-14-15,5 11-2 0,11-10-1 0,-16 14 0 16,22-9-8-16,5-6-1 0,23-9-8 0,0-1 12 15,23-9-12-15,5-5 0 0,11-11 8 0,0 1-8 16,17-10 0-16,0-5 0 0,16 0 0 0,7-10 0 16,4 4 12-16,18-4-4 0,5-10-8 0,17-5 12 0,0 0-12 0,0 0-13 15,17 5 2-15,5 10 1 0,12-15 10 0,5 0 0 16,12 5 0-16,-1-5 0 0,6 0 0 0,11-5 14 16,0 5-3-16,22-10-1 0,12 0-10 15,-11 5 10-15,-1 5-10 0,6 0 10 0,6-10 0 16,16 5 0-16,12 1 0 0,16 4 0 0,12 4-10 0,55 1 12 15,-16 5-12-15,39-10 12 0,-17 15-12 0,6-5 10 16,5 5-10-16,34 0 10 0,-40 5 0 0,29 5 0 16,17-10 0-16,44 5 0 0,-62-5 12 0,12-1 2 15,6 6 1-15,55-10 0 0,-39 5-25 0,12-15 0 16,4 5 0-16,46 0 0 0,-67-10 0 0,11 5 0 16,5-5-12-16,56 5 12 0,-50 0 8 0,-11 0 8 0,-11 0 3 0,22-10 0 15,-51 10-7-15,-5 0 0 16,-16 0-1-16,4 10 0 15,-38-10-62-15,-28 0-12 16,-34 10-2-16,-22-5-917 0,-23 5-183 0</inkml:trace>
  <inkml:trace contextRef="#ctx0" brushRef="#br0" timeOffset="519.9476">23271 746 1958 0,'0'0'87'0,"0"0"17"0,0 0-83 0,0 0-21 15,0 0 0-15,0 0 0 16,5 10 107-16,1 0 17 0,5-10 3 0,0 15 1 0,6-15 0 0,0 10 0 15,11 5 0-15,11-5 0 0,23 20-52 0,10 15-9 0,7 4-3 16,16 26 0-16,-6-6-51 0,17 11-13 0,12 0 0 0,22 9 0 16,-1-14 0-16,7-6 0 0,-1 6 0 0,29 24 0 15,-7-14 0-15,12 14 0 0,0-15 0 0,28 16 0 16,-11-16 52-16,-6-9 7 0,0-1 1 0,-39-14 1 16,6-5-27-16,10 14-6 0,12-4 0 0,0 9-1 15,-5-4 10-15,-1 0 3 0,17-6 0 0,62 26 0 16,-62-21-32-16,-22-4-8 0,-12-5 0 0,1-1 0 15,-17-9 0-15,-12 10 0 0,-10-11 0 0,-18 1 0 32,-27-15-25-32,-17 5-7 0,-11-1 0 0,-6-4-1007 0,-11 0-201 0</inkml:trace>
  <inkml:trace contextRef="#ctx0" brushRef="#br0" timeOffset="4610.9029">24954 2044 1267 0,'0'0'28'0,"0"0"5"0,0 0 2 0,0 0 1 0,0 0-36 0,0 0 0 16,0 0 0-16,0 0 0 0,0 0 109 0,0 0 15 15,0 0 4-15,0 0 0 0,0 0-20 0,0 0-4 16,0 0-1-16,0 0 0 0,0 0-11 0,-5 0-3 15,-7-10 0-15,7 0 0 0,-6 5-20 0,5-10-4 16,-5 10-1-16,5 0 0 0,-5 5-51 0,0-15-13 16,-6 15 0-16,6-5 0 0,0 0 54 0,-6 5 8 15,0-10 2-15,6 0 0 0,0 5 0 0,-6 5 0 16,6-10 0-16,0 0 0 0,-6 5-49 0,6-4-15 16,-1 9 8-16,1 0-8 0,0 0 18 0,0 0 0 0,-6 0 0 15,0 0 0-15,6 0-31 0,-6 0-7 16,-5-15 0-16,-6 5-1 0,6 10 58 0,-1-15 12 15,1 15 3-15,-6-10 0 0,0-5-36 0,0 5-8 0,0 10 0 0,0-10-8 16,6 0 14-16,-6 5-4 0,5-10-1 0,-5 5 0 16,6 10-1-16,0-10 0 0,-1 0 0 0,1 5 0 15,0-5 2-15,5 10 0 0,-5-14 0 0,-1 4 0 16,1-5-10-16,-1 15 0 0,7-10 0 0,-12-5 8 16,11 5-8-16,-5 10 12 0,-6-15-12 0,5 10 12 0,1 0-12 15,-6-5 0-15,-6 5 9 0,1 5-9 16,5-10 29-16,-6 10 2 0,1-10 0 0,-1 5 0 0,6 5-31 15,0-5 0-15,-5 0 0 0,-1 5 0 0,6 0 0 0,0 0 0 16,6-10 0-16,-1 10 0 0,-10-10 0 16,11 6 0-16,-6 4 0 0,5-10 0 0,1 10 0 0,-1-15 0 15,-4 5 0-15,4 10 0 0,1-10 0 0,-1 5 0 16,-5 5 0-16,12-10 0 16,-7 10 0-16,-5-15 0 0,6 5 0 0,-6 10 0 0,-6-10 0 0,1 5 0 15,5 0 0-15,-17 0 0 0,6 5 0 0,6-10 0 16,-1 10 0-16,-5-5 0 0,0 5 0 0,0-5 0 15,5 0 0-15,0 5 0 0,1 0 0 0,-1-10 0 16,6 10 0-16,0-5 0 0,6 5 0 0,-6 0 0 16,6-5 0-16,-1 5 0 0,1 0 0 0,5 0 0 0,-5 0 9 0,-1 0-9 15,-5 0 0-15,6 0 0 16,-11 0 0-16,-1 0 0 0,0 0 0 16,1 5 0-16,-6-5 0 0,0 5 0 0,-1-5 0 0,1 10 0 0,-5-10 0 15,4 5 0-15,-4 0 0 0,5 10 0 0,5-15 0 0,-5 5 0 16,5 0 0-16,1 0 0 0,5 5 0 0,5-5 0 15,-10 0 0-15,11 0 0 0,-6 5 0 0,0-10 0 16,0 0 0-16,0 10 0 0,0-10 0 0,0 0 0 16,5 0 0-16,-5 0 0 0,0 5 0 0,0 5 0 15,1-10 0-15,-1 10 0 0,-6-10 0 0,6 0 0 16,0 0 18-16,0 5-2 0,-5 5 0 0,5 0 0 16,0-10-27-16,0 4-5 0,-6 6-2 0,6 0 0 15,0 0 18-15,0 5 0 0,0-10 0 0,6 15 0 0,-6-15 16 16,6 15 6-16,-1-15 2 0,1 15 0 0,5-10-24 0,0 5-8 15,-5-5 0-15,11 4 0 0,-6-4-7 0,6 5-1 16,0-5 0-16,-1 5 0 0,1 0 16 16,0 5 0-16,0-5 0 0,0 5 0 0,5 5 0 0,-5-10 0 15,5 9 0-15,-5 1 0 0,0 0 0 0,-6 0 0 16,6 10 0-16,0-10 0 0,0-1 0 0,-1 11 0 16,-4-10 0-16,4 0 0 0,-4-10 0 0,-1 5 0 15,6 5 0-15,-6-1 0 0,11-9 0 0,-5 0 0 16,6 5 0-16,-7-5 0 0,1 0 0 0,6-5 0 15,-1 0 0-15,6 5 0 0,-11-5 0 16,11 5 0-16,0-15 0 0,0 14 0 0,0 6 0 0,0-10 0 16,5 5 0-16,1 0 0 0,-6 5 0 0,6-10 0 0,-6 5 0 15,0 10 0-15,5-15 0 0,-5 9 0 0,0 1 0 0,6 5 0 16,-1-15 0-16,-5 15 0 0,6-10 0 0,0 5 0 16,-6 0 0-16,5 0 0 0,1 4 0 0,5-14 0 15,-5 10 0-15,5 0 0 0,0-5 0 0,0 5 0 16,6-5 0-16,-6 0 0 0,0 5 0 0,6-5 0 15,-6 4 0-15,0-4 0 0,6 0 0 0,-6 5 0 16,6-5 0-16,-6 0 0 0,1 5 0 0,-1-5 0 16,0-5 13-16,0 5 3 0,6-5 0 0,-6 4 0 15,6 1-16-15,-6 5 0 0,6-10 0 0,5 5 0 16,-5-5-10-16,5 5-5 0,-5-5-1 0,11-5 0 16,0 5 32-16,0 0 7 0,5-5 1 0,1 0 0 15,0 10-39-15,-1-10-7 0,6-1-2 16,0 11 0-16,1-15 24 0,-1 10 0 0,-6 5 0 0,6-10 0 15,-5 5 9-15,0 0 7 0,5 0 0 0,-6 5 1 0,1-5-26 16,-1 5-6-16,1-5-1 0,-1-5 0 0,1 5 16 16,0 0 0-16,-1 0 0 0,6-5-9 0,0 4 9 0,6-9 0 15,5 5 0-15,6 0 0 0,-5-5 0 16,5 5 0-16,-6-5 0 0,6 10 0 0,-6-10 0 0,6 0 0 16,-11 5 0-16,0 0 0 0,-1 0 0 0,-5 5 0 15,6-10 0-15,-6 5 0 0,-5 0 0 0,5-5 0 16,0 5 0-16,0 5 0 0,6-10 0 0,-6 0 0 15,6 0 0-15,5 0 0 0,-5 0 0 0,0 0 0 16,0 0 0-16,5-10 0 0,0 5 0 0,0 0 0 16,-5 0 0-16,0 5 0 0,-6-10 0 0,0 5 0 15,-5 0 0-15,11 0 0 0,-12-5 0 0,6 5 0 0,-5 0 0 0,-1 0 0 16,6-4 0-16,6 4 0 16,-6 5 0-16,6-5 0 0,-6 0 0 0,0 5 0 0,1 0 0 15,4 0 0-15,-5-10 0 0,1 10 0 0,-1 0 0 0,-11 0 0 16,0 0 0-16,5-10 0 0,1 10 0 0,-1-5 0 15,1 5 0-15,-6-10 0 0,0 10 0 0,11-10 0 16,-17 0 0-16,12 5 0 0,-6-10 0 16,5 5 0-16,1 0 0 0,-1 5 0 0,7-5 0 0,-1-5 0 15,0 5 0-15,6 0 0 0,-6 1 0 0,11 4 0 16,0-5 24-16,-10 5 6 0,-1-5 2 0,0 10 0 16,0-10-32-16,0-5 0 0,0-5 0 0,-5 5 0 15,-1 0-22-15,1 5-7 0,0-15-2 0,5 1 0 16,-6-1 51-16,1 0 9 0,-6 0 3 0,5 0 0 15,-5 0-32-15,0 0 0 0,0 1 0 0,-5-1 0 0,-1-5 0 16,0 5 0-16,1 0 0 0,-1 0 0 0,0 0 0 0,-5 1 0 16,0-1 0-16,0 10 8 0,-1-10-8 15,-4 0 0-15,4 0 0 0,1 0 0 0,0 6 0 0,0 4-10 16,0-10 10-16,-1 0-8 16,1 5-16-16,0 5-2 15,-6-10-1-15,0 10 0 0,6-4 40 0,0 4 8 0,-17-10 2 0,11 5 0 0,-11 5-11 0,6 0-3 16,-6 5 0-16,0-5 0 0,0-5-6 0,-6 5-3 15,0 1 0-15,-5-6 0 0,0 5 0 0,0-5 0 16,-6 0 0-16,0 0 0 0,-11-5 0 0,0 0 0 16,0-9 0-16,-5-1 0 0,-6 5 0 0,11 5 0 15,0-10 0-15,0 11 0 0,0-11 0 0,0 10 0 16,0 0 0-16,0 0 0 0,6 10 0 0,-6-20 0 16,-6 21 0-16,1-11 0 0,5 15 0 0,0-10 0 15,5 15 0-15,-10-10 0 0,5 10-11 0,0 5-1 0,0 5-1 16,-11 0 0-1,0 5-63-15,-1 0-13 0,-4 5-3 0,-1-5-931 0,0 5-186 0</inkml:trace>
  <inkml:trace contextRef="#ctx0" brushRef="#br0" timeOffset="10240.3679">30994 478 864 0,'0'0'76'0,"0"0"-60"0,0 0-16 0,0 0 0 15,0 0 195-15,0 0 36 0,0 0 7 0,0 0 2 16,0 0-39-16,0 0-7 0,0 0-2 0,0 0 0 16,11 10-76-16,6 0-15 0,-1-5-3 0,7 5-1 15,-7 0-53-15,7-5-10 16,-1 15-2-16,12-5-1 0,5 19 26 0,6-9 6 0,-6 10 1 0,-6 15 0 15,1 9 0-15,5 21 0 0,0 14 0 0,6 16 0 16,0-11-52-16,-1 0-12 0,-4 11 0 0,15 24 0 0,-10-10 54 16,0-4 8-16,0-6 2 0,11-5 0 0,0-19-52 0,-1-11-12 15,13-4 0-15,-1-16 0 0,0-4 0 0,0 0 0 16,-6-1 0-16,6 6 0 0,-5-15 0 0,-6 4 0 16,-11 1 0-16,-6 0 0 15,0-15 0-15,-6 4 0 0,1-4 0 0,-6-5 0 16,-6-5-48-16,1 0-13 0,-6-5-3 0,-1-5 0 15,-5-6-102-15,-5 1-21 0,-6-10-4 0,0 0-683 16,6 5-137-16</inkml:trace>
  <inkml:trace contextRef="#ctx0" brushRef="#br0" timeOffset="10750.8784">30764 329 403 0,'0'0'36'0,"12"-10"-36"0,-12 5 0 0,5-5 0 0,6-5 164 0,-5-5 27 16,-1 15 5-16,1-5 0 0,0-4-29 0,-1 4-7 15,6-5 0-15,-11 15-1 0,12-10-31 0,-12 10-5 16,0 0-2-16,0 0 0 0,0 0-17 0,0 0-4 15,0 0-1-15,11 0 0 0,-6 10-9 0,-5 15-2 16,0 4 0-16,-5 6 0 16,-12 10-28-16,-5 5-5 0,-12 4-2 0,-5 16 0 0,-17 4-27 15,0 11-6-15,-5 24 0 0,-29 30-1 0,12-4-10 0,5-26-1 16,6 0-8-16,0 1 12 0,5-11-12 0,1 0 0 16,-1 1 8-16,6-1-8 0,6-14-13 0,0-1-6 15,5-19-1-15,6 4 0 16,0-9-45-16,11-10-10 0,5-15-1 0,1 14-1 15,0-9-32-15,-1 0-7 0,1 4 0 0,5-9-1 16,0-10-110-16,1 10-21 0,4-15-5 0,12 0-522 0</inkml:trace>
  <inkml:trace contextRef="#ctx0" brushRef="#br0" timeOffset="11256.8826">29775 2461 1357 0,'0'0'60'0,"0"0"12"0,-6 0-57 0,6 0-15 0,0 0 0 0,-11 10 0 16,5-10 184-16,1 5 35 0,5-5 6 0,0 0 2 15,-12 10-91-15,12-10-19 0,6 10-3 0,0 0-1 16,5 5-49-16,6 0-9 0,-1 5-3 0,7 4 0 16,5 1-4-16,0 5 0 0,5 15-1 0,1-15 0 15,5 19 1-15,6 6 0 0,5 0 0 0,6 4 0 0,5 11-6 0,-5 5-1 16,0-1 0-16,0 1 0 16,11 19-12-16,-5-4-2 0,-1-1-1 0,-5 0 0 0,0-9-14 0,6 14-4 15,-6-9 0-15,-6-6 0 0,-5-9-8 0,-1-5 0 16,-5-6 9-16,1 6-9 0,-1-10 0 0,-6-1 0 15,1-4 0-15,-6-5 0 0,5-6-12 0,-10-4-8 16,5 0 0-16,-12-20-1 16,7 5-34-16,-1 0-6 0,-5 0-2 0,-6-11 0 15,0 6-17-15,-5-10-4 0,0 5-1 0,-1 0 0 16,-5-5-7-16,0-5-2 0,0 0 0 0,0 0 0 16,0 0 17-16,0 0 3 0,-17 0 1 0,1-5 0 0,-1 5 50 15,17 0 11-15,0 0 1 0,-11-10 1 0,11 10 59 0,0 0 12 16,0 0 3-16,0 0 0 0,0 0 0 0,-12-10 0 0,12 10 0 15,0-20 0-15,6 1-18 0,0-6-3 16,5-5-1-16,11-10 0 0,-5-10-2 0,11 11 0 0,0-1 0 16,5-10 0-16,7-9-40 0,-1-6 0 15,11-5 0-15,-5-14-11 0,11-6 35 0,0-9 8 0,11 5 0 0,22-31 1 16,1 16-33-16,-12 15 0 0,0 14 0 0,-5 1 0 16,-6 14 0-16,-5 15 0 0,-12 1 0 0,0 9-12 15,-16 10 2-15,-1 15 1 0,1-5 0 0,-6 15 0 31,-17-10-15-31,0 10-4 0,0 0 0 0,-11 5 0 16,-5 5-72-16,-1 5-14 0,-5 0-3 0,0 0-655 0,-6 5-130 0</inkml:trace>
  <inkml:trace contextRef="#ctx0" brushRef="#br0" timeOffset="13777.8831">31793 2238 806 0,'0'0'36'0,"0"0"7"15,0 0-35-15,0 0-8 0,0 0 0 0,0 0 0 0,0 0 104 16,0 0 20-16,0 0 3 0,0 0 1 0,0 0-14 0,0 0-2 16,6-10-1-16,-6 10 0 0,5 0-24 0,1-15-5 15,0 10-1-15,-1 0 0 0,-5-5-29 0,6 0-5 16,-6 5-2-16,0 5 0 0,5-10-21 0,-5 10-4 15,0-10 0-15,0 5-1 0,0 5 36 0,0-15 7 16,0 10 2-16,0 5 0 0,0-5 0 0,0-5 0 16,-5-5 0-16,5 5 0 0,-6-5-52 0,6 6-12 15,0-1 0-15,-5 0 0 0,5 5 54 0,0-15 8 16,0 15 2-16,0-15 0 0,0 5-52 0,0 0-12 16,0 5 0-16,0-5 0 0,0 5 0 0,0-5 0 15,0 6 0-15,0-6 0 0,-6 5 0 0,6 10 0 16,0-10 0-16,0 0 0 0,-6 5 54 0,1-10 8 15,5 15 2-15,0 0 0 0,-6-5-30 0,6 5-6 16,-5-5 0-16,-1-5-1 0,0 5-6 0,1-5-1 16,-1 0 0-16,-5 0 0 0,6-5-2 0,-7 0-1 0,7 5 0 15,-6 1 0-15,5-6-17 0,0 0 0 0,-5 5 0 0,6-10 0 16,-7 15 0-16,7-10 0 0,-1-5 0 0,-5 5 0 16,0 0 0-16,0 5 0 0,5-10 0 0,-5 6 0 15,0-1 0-15,0 5 0 0,-1-5 0 0,1-5 0 16,0 5 16-16,-6 5-1 0,-5 0 0 0,5-5 0 15,6 5-24-15,-11-5-5 16,-1 5-1-16,-16-4 0 0,11-1 33 16,0 5 6-16,0-5 2 0,6-5 0 0,-6 15-18 0,5-15-8 0,1 5 8 0,0 0-8 15,5 5 0-15,-5-10 0 0,-1 1 8 0,6 9-8 16,1-10 0-16,-7 5 0 0,6 5 0 0,1-5 0 16,5 0 0-16,-6 5 0 0,0-5 0 0,0 5 0 0,6-10 0 15,-6 5 0-15,0 5 0 0,1 6 0 0,-7-6 0 0,7-5 0 16,-1 15 0-16,0-10 0 0,-5 0 0 15,5 5 0-15,-6 5 0 0,7-10 0 0,-7 0 0 0,-5 5 0 16,6 5 0-16,0-10 0 0,5-5 0 0,0 15 0 16,-5-10 8-16,5 10-8 0,11-15 0 0,-5 15 0 15,-11 0 0-15,5 0 0 0,11 0 0 0,-5 0 0 16,0 0 0-16,5 0 0 16,1 0-29-16,-1 0-2 0,1 0 0 0,-7 0 0 0,1 0 49 0,-5 5 10 15,4 5 1-15,-4 0 1 0,-1 5 3 0,0-5 1 16,0 5 0-16,0-5 0 15,6 5-54-15,0-5-12 0,-6 5-1 0,6-5-1 0,6 4 34 0,-7 6 0 16,7-5 0-16,-1 0 0 0,-5 5 0 0,11 5-8 16,0-10 8-16,0 10 0 0,-11-10 0 0,5 4 0 15,6 6 0-15,-5 0 0 16,-1 0-29-16,-5 0 1 0,11 0 0 0,-6-10 0 0,1 9 44 0,-1-4 8 0,0 5 3 16,1-15 0-16,-6 10-27 0,11 0 0 0,-6-10 8 15,1 15-8-15,-1-10 0 0,6-5 0 0,-6 4 0 0,1 1 0 16,5 5 0-16,0-5 0 0,-6 0 0 0,6 5 0 15,-5-5 0-15,5 5 0 0,0 5 8 0,0-11-8 16,5 11 29-16,1-5 4 0,-6 10 1 0,5 5 0 16,-5-10-53-16,6 9-10 0,-6-4-3 0,0 0 0 15,0-5 32-15,0 5 0 0,6-5 0 0,-6-1 0 16,0 1 0-16,0-5 0 0,-6 5 0 0,6-15 0 16,0 10 0-16,0 0 0 0,0-10 8 0,6 10-8 15,-1-1 25-15,1-9 2 0,-6 5 0 0,5 10 0 0,1-15-39 0,-6 0-8 16,5 5-2-16,-5-10 0 0,6 15 22 0,0-15 0 15,-1 5 0-15,-5 5 0 0,6-5 16 0,-6 4 4 16,5 6 0-16,-5-10 1 0,-5 5-33 0,5-5-6 16,11 15-2-16,-11-10 0 0,0 0 32 0,6 5 7 15,5 5 1-15,-6-1 0 0,1 1-32 0,0 0-5 16,-1 0-2-16,1 0 0 0,5 0 31 0,-11-1 5 16,6 1 2-16,-6 0 0 0,5 0-19 0,1 0 0 15,-1-5 0-15,1 5 0 0,-6-1 0 0,0 1 0 16,5-10 0-16,1 5 0 0,0-5 0 0,-1 10 0 15,1-15 0-15,-1 15 0 0,-5-15 0 16,6 5 0-16,0 9 0 0,-1-14 0 0,1 5 0 0,-6-5 0 16,-6 5 0-16,6-5 0 0,0 5 0 0,0-5 0 15,0-10 0-15,-5 15 0 0,5-5 8 0,5 0-8 0,-5 5 9 0,0-6-9 16,6 6 8-16,-1-5-8 0,1 5 0 0,-6-10 9 16,6 5-9-16,-6 5 0 0,5-5 0 0,1 10 0 15,-1-5 0-15,1-5 0 0,5 5 8 16,-5 5-8-16,-1-6 0 0,7 1 0 0,-7 0 0 0,12 5 0 15,-6-5 0-15,0 5 0 0,6-5 8 0,0 10-8 16,0 0 0-16,-1-11 0 0,-4 6 9 0,-1 5-9 16,6 0 8-16,-6-10-8 0,-6 5 8 0,1 0-8 15,-1 0 8-15,7 4-8 0,4-14 8 0,1 15-8 16,0-15 0-16,-6 5 9 0,0-5-9 0,6 5 0 16,-6-5 8-16,6 5-8 0,-6-5 0 0,6 5 0 15,-6-10 8-15,6 0-8 0,0 9 0 0,0-4 0 0,-6-10 0 16,0 10 0-16,0-5 0 0,0 5 0 0,0-5 0 0,1 5 0 15,4 0 0-15,1-5 0 0,-6 0 8 0,1-5-8 16,4 5 0-16,-4 5 9 0,-1-10-9 0,6 0 0 16,5 0 0-16,-5 5 0 0,-1-5 0 0,1 0 0 15,6 0 0-15,-7 0 0 0,7 0 0 0,-1 0 0 16,-5 0 0-16,11 0 0 16,-6 0 0-16,6 0 0 0,-11 0 0 0,0 0 0 0,-17 0 0 0,11 0 0 15,6-5 0-15,5 5 0 0,-5 0 0 0,5 0 0 16,1 0 0-16,-1-10 0 0,6 10 0 0,-6-5 0 15,1 5 0-15,-7 0 0 0,1-5 0 0,0 5 0 16,-6 0 0-16,0 0 0 0,1-5 0 0,-1 5 0 16,-11 0 0-16,11 0 0 0,-11 0 0 0,11 0 0 15,0-15 0-15,0 10 0 0,-5 0 0 0,5 5 0 0,0-15 0 0,1 10 0 16,-12 5 0-16,11-5 0 0,0-14 0 0,0 9 0 16,0-5 0-16,0 0 0 0,-5 0 0 15,5 5 0-15,0-5 0 0,-5 5 0 0,5-5 0 0,-5 5 0 16,5-10 0-16,-5 5 0 0,-1 1 0 0,1 4 0 15,-1-15 0-15,1 0 0 0,0 0 0 0,-1 0 0 16,1-10 0-16,-1 11 0 0,7-16 0 16,-7 5 0-16,1 0 0 0,-1 0 0 0,6 6 0 15,1 4 0-15,-7-10 0 0,6 10 0 0,-5 0 0 0,0 0 0 16,-1 1 0-16,1-1 0 0,-6 5 0 0,0 5 0 16,0-10 0-16,5 5 0 0,-10 0 0 0,5 0 0 0,-6 6 0 15,1-11 0-15,-1 0 0 0,-5 0 0 0,0-10 0 0,-1 10 0 16,1-14 0-16,0 4 0 15,6-10 0-15,-7 5 0 0,1-9 0 0,0 4 0 0,0 5 0 16,5-10 0-16,-5 11 0 0,5 4 0 0,-5 0 0 0,6-5 0 16,-1 5 0-16,0-4 0 0,-5 4 0 0,11 0 0 15,-5 0 0-15,-1 6 0 0,0-1 0 0,6 0 0 16,-5 5 0-16,5 0 0 0,-6 0 0 0,1 0 0 16,-1-9 0-16,1 9 0 0,5 5 0 15,-12-5 0-15,7 10 0 0,-1-10 0 0,-5 1 0 0,0 9 0 16,0-10 0-16,-6 5 0 0,6 5 0 0,-6-10 0 15,0 0 0-15,-5 5 0 0,-1-4-9 0,-5 9-2 16,0-10 0-16,0 5 0 16,-5 0-53-16,5 0-10 0,0 5-2 0,0-5-1 15,-6 5-139-15,1 1-28 0</inkml:trace>
  <inkml:trace contextRef="#ctx0" brushRef="#br0" timeOffset="32409.9828">27001 12506 576 0,'0'0'25'0,"0"0"6"16,0 0-31-16,0 0 0 0,0 0 0 0,0 0 0 0,0 0 300 0,0 0 55 15,0 0 10-15,0 0 3 0,0 0-185 0,0 0-37 16,0 0-7-16,0 0-2 0,0 0-53 0,5 0-10 16,7-10-2-16,-7 5-1 0,6 0-6 0,-5-5-1 15,5 5 0-15,0 0 0 0,-11-5-51 0,0 10-13 16,0 0 0-16,0 0 0 0,6 0 0 0,-6 0 0 15,0 0 0-15,0 0 0 0,0 0 17 0,0 0 1 16,0 0 0-16,-6 15 0 0,1-5-18 0,-6 10 0 16,-1-5-8-16,-4 5 8 15,4 0-32-15,1-11 0 0,6 6 0 0,-7 0 0 16,1-5-4-16,6 0-2 0,5-10 0 0,0 0 0 16,0 0 3-16,0 0 1 0,0 0 0 0,-6-15 0 15,6 0-2-15,0-5-1 0,0-4 0 0,6-1 0 0,-1 0 47 0,-5 0 10 16,6-5 1-16,5 0 1 0,-11 1 16 0,6 4 3 0,5 5 1 0,-6 0 0 15,1 5-42-15,0 0 0 0,-1 5 0 0,-5 10-11 16,0 0 32-16,0 0 7 0,0 0 0 0,0 15 1 16,0 0 7-16,0 5 2 0,6 5 0 0,-6-5 0 15,5 0-7-15,1-1-2 0,-6 1 0 0,0-5 0 16,0-15-13-16,0 0-2 0,0 0-1 0,0 0 0 16,0 0 10-16,0 0 1 0,0 0 1 0,0 0 0 15,0 0-48-15,-11 5-9 0,-6-5-3 0,0 0 0 16,6 0-17-16,-6-5-3 0,0 0-1 0,1 0 0 15,-1-5-36-15,0 5-7 0,6-5-1 0,0 10-1 16,11 0 73-16,0 0 14 0,0 0 3 0,0 0 1 16,0 0 0-16,5-10 0 0,7 6 0 0,10-6 0 15,-5 0-27-15,5-5-6 0,12-5-1 0</inkml:trace>
  <inkml:trace contextRef="#ctx0" brushRef="#br0" timeOffset="32943.9802">26436 11353 1555 0,'-39'25'138'0,"28"-15"-110"0,-6-1-28 0,-5 1 0 0,5-5 303 0,6 0 55 16,11-5 11-16,0 0 3 0,-6 5-207 0,6-5-41 15,0 0-8-15,0 0-1 0,11 10-67 0,6 0-12 16,5 0-4-16,6 0 0 0,0 5-20 0,6 0-4 16,-6 5 0-16,11-5-8 0,-6 5 8 0,1-1-8 15,0-4 0-15,-1 5 0 0,1 0 0 0,-6-5-12 16,0 5 1-16,0-5 1 16,-12 0-111-16,1-5-23 0,0 5-4 0,-6 0-773 15,-5-6-155-15</inkml:trace>
  <inkml:trace contextRef="#ctx0" brushRef="#br0" timeOffset="33080.9832">26649 11338 2700 0,'0'0'120'0,"0"0"24"0,0 0-116 0,0 0-28 0,0 0 0 0,0 0 0 15,0 0 134-15,-6 10 21 0,0 5 4 0,1 0 1 16,-6 9-95-16,5 6-18 0,-5 0-4 0,0 0-1 31,5 5-62-31,-5 0-13 0,5-1-3 0,12-4-1451 0</inkml:trace>
  <inkml:trace contextRef="#ctx0" brushRef="#br0" timeOffset="33835.9826">28650 11353 403 0,'0'0'36'0,"0"0"-36"0,-5 5 0 0,5-5 0 0,-11 5 301 0,5-5 54 16,6 0 10-16,-5 0 3 0,-7 0-184 0,12 0-37 16,0 0-7-16,0 0-2 0,0 0-90 0,0 0-17 15,0 0-4-15,0 0-1 0,0 0-26 16,-5 10 0-16,5 5 0 0,-6-1 0 0,1 1 0 0,5 0-9 15,0 0 9-15,-6 0-13 16,6-15-12-16,0 10-3 0,0-10 0 0,0 0 0 0,0 0 28 0,0 0 19 16,0 0-3-16,0 0-1 0,0 0-24 0,0 0-5 15,0 0-1-15,0 0 0 0,11-10 56 0,-5 0 11 16,-1-5 3-16,1 0 0 0,5-5-37 0,-5 1-7 16,5-1-2-16,-6 0 0 0,1 0 25 0,0 10 5 15,-1 0 1-15,-5 10 0 0,0-10-13 0,0 10-3 16,0 0 0-16,0 0 0 0,0 0 32 0,0 15 7 15,0 5 1-15,-5 0 0 0,-7 0-48 0,7 0-16 16,-6-6 9-16,5 1-9 0,1 0 11 0,5 0-3 16,0-15-8-16,0 0 12 0,0 0-12 0,0 0 0 0,0 0 0 0,0 0 0 31,0 0-18-31,0 0-6 0,0 0-2 0,0 0 0 16,0 0-146-16,0-20-28 0,5 0-7 0,6 1-1 0</inkml:trace>
  <inkml:trace contextRef="#ctx0" brushRef="#br0" timeOffset="34345.9819">29299 11517 2170 0,'0'0'48'0,"0"0"9"0,0 0 3 0,0 0 1 0,0 0-49 0,0 0-12 16,0 0 0-16,0 0 0 0,0 0 115 0,0 0 20 16,0 0 4-16,0 0 1 0,0 0-67 0,-5 0-13 0,5 0-2 0,-12 5-1 15,1-5 6-15,0 5 1 0,5 0 0 16,-5 5 0-16,6 0-52 0,-1 4-12 0,-5 1 0 0,5 0 0 16,6 5 0-16,0 0 0 0,0 5 0 15,0 0 0-15,6-5 23 0,5 0 1 0,0-1 1 0,0-4 0 16,6 0-40-16,0 0-8 0,5-5-1 0,1 0-1 15,-1-5 49-15,6-5 11 0,-6 0 1 0,6 0 1 16,0-5-27-16,-5-5-10 0,-1 0 0 0,0-5 9 16,1 0-9-16,-6 0 10 0,-12-4-10 0,1-1 10 15,-1 0 7-15,-5-5 2 0,0-5 0 0,-11 0 0 16,0 0-38 0,0-4-7-16,0 9-2 0,-6-5 0 0,-6 5 12 15,7 5 3-15,-7 5 0 0,-5 5 0 0,0 5-30 0,6 10-5 0,-6 0-2 0,6 10 0 16,5 0-158-16,-5 5-32 0</inkml:trace>
  <inkml:trace contextRef="#ctx0" brushRef="#br0" timeOffset="35305.9845">30205 9991 896 0,'0'0'40'0,"0"0"8"0,0 0-39 0,0 0-9 0,0 0 0 0,0 0 0 15,0 0 168-15,0 0 31 0,0 0 6 0,0 15 2 16,-5-5-44-16,5-10-9 0,-6 15-2 0,0 0 0 16,1-5-84-16,-1 4-16 0,6-14-4 0,-5 10-1 15,5-10 27-15,-6 10 6 0,-5 5 0 0,11-15 1 16,0 0-73-16,0 0-8 0,0 0-14 0,0 0 3 16,0 0 11-16,0 0 0 0,0 0 0 0,0 0 0 0,-6-5 8 15,6 5 1-15,-5-10 0 0,5 0 0 16,-6 0-105-16,6-4-20 0,11-1-5 0,-5-5-1 15,-6 5 69-15,5 5 13 0,1 0 4 0,0-5 0 16,5 0 1-16,-6 5 1 16,1-5 0-16,5 0 0 0,-5 5 86 0,5 1 18 0,-6-1 3 0,-5 10 1 0,6-5 18 15,-6 5 4-15,0 0 1 0,0 0 0 0,0 0-17 0,0 0-4 16,11 10-1-16,-5 4 0 0,-1 1-33 0,1 5-6 16,-6-5-2-16,-6 5 0 0,6-5-18 0,-5 0-4 15,-1-5-1-15,-5 5 0 0,5-5-11 0,1 0 0 16,-1 0 0-16,-5-6 0 0,11-4 0 0,-11 10-19 15,5-5 3-15,-5-5 1 16,0 0-21-16,0 0-4 0,5-10 0 0,-5 5-1 16,5-4-3-16,1-1 0 0,5 0 0 0,-6-5 0 0,6 0 32 0,0 5 12 15,6-10-11-15,-6 5 11 16,5 5-39-16,1 0-1 0,0 0-1 0,-6 10 0 16,0 0-153-16,0 0-30 0</inkml:trace>
  <inkml:trace contextRef="#ctx0" brushRef="#br0" timeOffset="35623.9923">29221 9504 1598 0,'0'0'71'0,"0"0"14"0,0 0-68 0,0 0-17 16,0 0 0-16,11 0 0 0,0 0 135 0,0-5 23 16,-5 0 5-16,11 0 1 0,5 0-30 0,-5 0-6 15,5-5 0-15,6 0-1 0,0 5-101 0,0-5-26 16,11-5 0-16,0 5 8 0,1-5-8 0,4-4 0 15,7-1 0-15,-1 0 0 16,-5 0-107-16,0-5-22 0</inkml:trace>
  <inkml:trace contextRef="#ctx0" brushRef="#br0" timeOffset="35832.9841">30004 8957 2649 0,'-23'20'117'0,"18"-10"25"0,5-10-114 0,0 0-28 16,0 0 0-16,0 0 0 0,0 0 160 0,0 0 25 0,0 0 6 0,0 10 1 16,5-5-128-16,7 5-24 0,-7 5-6 0,12-5-1 15,0 5-25-15,0-1-8 0,5 1 0 0,11 10 0 16,-5-5 0-16,6 5 0 0,-6 0 0 0,11 0 0 16,-5-5-82-16,5 4-10 0,0 1-3 0,0 0-871 15,-5 0-174-15</inkml:trace>
  <inkml:trace contextRef="#ctx0" brushRef="#br0" timeOffset="35997.9816">30440 8932 1612 0,'-17'0'144'0,"0"5"-116"16,1 5-28-16,-1 5 0 0,0 5 368 0,-5 0 68 15,-1 5 14-15,1 0 2 0,-6 9-308 0,0-4-63 16,0 5-12-16,6 5-2 0,-6 4-49 0,5 6-10 15,1 5-8-15,5 0 12 16,0-6-68-16,1 6-12 0,10 5-4 0</inkml:trace>
  <inkml:trace contextRef="#ctx0" brushRef="#br0" timeOffset="51499.587">14212 6805 403 0,'0'0'36'0,"0"0"-36"16,0 0 0-16,0 0 0 0,0 0 199 0,0 0 33 16,0 0 6-16,0 0 2 0,0 0-39 0,0 0-7 15,0 0-2-15,0 0 0 0,0 0 0 0,0 0 0 16,0 0 0-16,0-10 0 0,5 0-102 0,6 5-21 15,1 0-4-15,10-10-1 0,6 10-12 0,11 0-4 16,11 5 0-16,6-10 0 0,6 1-5 0,11 4-2 16,16 5 0-16,12 0 0 0,-1 10-2 0,7 4-1 15,10-4 0-15,6 5 0 0,-11 0-30 0,-6 5-8 0,-11 5 0 0,17-5 0 16,-6 10 24-16,-16-20 1 0,-6 14 0 0,-6-9 0 16,0-5-25-16,-11 5 8 0,-5-5-8 0,-6 0 0 15,-11 0 0-15,5-5 8 0,-5 0-8 0,-1-5 0 31,-21-5-34-31,-1 5-12 0,12-5-2 0,-12 5-1 16,-11 0-125-16</inkml:trace>
  <inkml:trace contextRef="#ctx0" brushRef="#br0" timeOffset="52431.5924">13871 6989 1465 0,'5'-20'32'0,"6"0"6"0,0 5 2 0,1-10 2 0,-1 6-34 0,0-1-8 15,6 0 0-15,-12 5 0 0,7 5 112 0,-7 0 20 16,-5 10 4-16,0 0 0 0,11-10-13 0,-11 10-3 15,0 0-1-15,0 0 0 0,0 0-37 0,6 10-7 16,5 5-2-16,-5 0 0 0,-6 5-7 0,-6 10-2 16,1 9 0-16,-12 11 0 0,-6 5-4 0,1-1 0 15,-12 16-1-15,-5 0 0 0,0-1-30 0,-17 11-5 16,0-1-2-16,-11 11 0 0,0-11-31 0,11 6-7 0,-11-1 0 16,6-4-1-16,-1-11 29 0,12-4 5 0,-1-6 2 15,1 1 0 1,5-15-48-16,12 0-10 0,-1-6-1 0,6-4-1 15,0-10-16-15,6-5-3 0,0 0-1 0,5 0 0 16,0-15-7-16,6 5-2 0,0-6 0 0,11-4 0 0,0 0 11 0,0 0 3 16,0 0 0-16,0 0 0 0,0 0 23 0,0 0 5 0,0 0 0 0,0 0 1 15,16-4 27-15,-16 4 19 0,0 0-3 0,17 0-1 16,-17 0 45-16,17 4 8 0,-17-4 3 0,0 0 0 16,11 5 5-16,-11-5 2 0,17 5 0 0,-6 0 0 15,-5 5-26-15,5-5-6 0,0 5-1 0,0 0 0 0,6-5-21 16,-6 5-4-16,0 0 0 0,12 10-1 0,-6 0-11 0,11 0-8 15,0 10 12-15,5-11-12 0,-5 6 8 0,11 0-8 16,-11 5 0-16,11 5 0 0,0-1 19 0,6 1-3 16,0 0-1-16,5 0 0 0,-16 0-7 0,11-6-8 15,-1 1 11-15,1 0-11 0,-6 0 8 0,6 0-8 16,0 0 0-16,-6-6 0 0,5 6 8 0,-4-5-8 16,4 0 0-16,-4 0 0 0,-1 0-16 0,-6-5-6 15,-5-1-2-15,0 6 0 0,-6-10 40 0,-5 0 7 16,-6 5 1-16,6-5 1 15,0 5-45-15,-6-5-10 0,-11-5-2 0,6 5 0 16,-1-6-35-16,-5-9-7 0,0 10-2 0,0-10 0 16,0 0-32-16,-5 5-6 0,-6 5-2 0,5-10 0 15,-11 0 42-15,17 0 8 0,-5-5 2 0,-7 5 0 0,7-10 64 0,5 10 0 16,0 0 0-16,0 0 9 0,0 0 81 0,0 0 16 0,0 0 3 0,0 0 1 16,0 0-22-16,0 0-5 0,0 0-1 0,5 0 0 15,18 0-14-15,-6 0-4 16,-6 5 0-16,11-5 0 0,6 5-42 0,6 0-9 0,10-5-1 15,1 0-1-15,5 5 5 0,1-5 2 0,5-5 0 0,11 5 0 16,-6 0 14-16,12 0 2 0,5 0 1 0,17-5 0 16,0 0-47-16,1 5-8 0,-13-5-3 0,7 5 0 15,-1 5 37-15,-5 0 7 0,-5-5 2 0,-1 5 0 16,0-5-36-16,0 0-7 0,-11 0-2 0,-5 0 0 16,-12 5 22-16,6 0 0 0,-5-5 0 0,-7 0 0 15,-16 0 0-15,6-5 0 0,-1 5 0 0,1 0 0 0,-6 0-16 16,-11 5 5-16,-1-5 1 0,7 0 0 0,-1 5-2 15,1 5-1-15,-23-10 0 0,11 5 0 0,11 5 4 0,-5-5 1 16,-17-5 0-16,0 0 0 0,0 0 8 0,5 10 0 16,-5-10-9-16,0 0 9 0,0 0 0 0,0 0-9 15,0 0 9-15,0 0 0 16,0 0-64-16,0 0-7 0,0 0-1 0,0 0-1244 16</inkml:trace>
  <inkml:trace contextRef="#ctx0" brushRef="#br0" timeOffset="53033.5942">16521 7546 2052 0,'17'-20'91'0,"-17"20"18"0,-17-15-87 0,17 0-22 0,6 5 0 0,-6-10 0 16,0 5 137-16,0 0 23 0,0 5 5 0,0 10 1 15,11-10-76-15,-11 10-15 0,0 0-3 0,0 0-1 16,0 0-10-16,0 0-1 0,0 0-1 0,0 0 0 16,11 0-26-16,0 10-5 0,1-5 0 0,-7 10-1 15,1 0-7-15,10-10-2 0,7 15 0 0,-6-5 0 16,-12 5-2-16,6 5-1 0,17-1 0 0,-5 6 0 16,-1 0-2-16,-5-5 0 0,0 5 0 0,5-5 0 15,6 4 2-15,0 1 0 0,-22-5 0 0,10 10 0 0,7-10 18 16,-1 0 4-16,-11-1 1 0,6 1 0 15,0 0-30-15,-6-5-8 0,11 5 0 0,-5 0 0 0,-6-5 0 0,6 4 0 16,0 1 0-16,5 0 0 0,-5-5 0 0,0 0 0 16,0 5 0-16,-1-5 0 0,1 0 0 0,0-1 0 15,0-4 0-15,-6 5 0 0,6 0-8 0,-6-5-4 16,0 0 0-16,0 5 0 0,0-5 20 0,-5 5 3 16,5-10 1-16,0-1 0 15,0 1-36-15,-11-10-8 0,6 5 0 0,5 0-1 0,-11-5 13 0,0 0 2 16,0 0 1-16,0 0 0 0,0 0 2 0,0 0 1 15,0 0 0-15,0 0 0 0,0 0 14 0,0 0 0 16,0 0 0-16,0 0 0 0,0 0 0 0,0 0 0 16,0 0 0-16,0 0 0 0,0 0 0 0,0 0 0 15,0 0 0-15,-11 0 0 0,0 0 0 0,0 5 0 16,0 0 0-16,-1 5 0 0,-4 0 0 0,-7 5 0 0,1 5 0 16,-12 5 0-16,1 10 0 0,-12 4 0 0,-5 11 0 15,-1 5 0-15,7 4 24 0,-12-4 7 0,-11 5 1 16,-1-1 1-16,24-4-25 0,-12 0-8 0,5-6 0 15,1 1 0-15,17-5 0 0,-1-5 0 0,12-6 0 0,5 1 0 32,-5-15-40-32,10 0-12 0,12 0-3 15,0-10-938-15,0-10-188 0</inkml:trace>
  <inkml:trace contextRef="#ctx0" brushRef="#br0" timeOffset="53421.5822">18014 7397 1152 0,'0'0'102'0,"0"0"-82"16,0 0-20-16,0 0 0 0,0 0 358 0,0 0 67 16,0 0 14-16,-5 9 2 0,-1 1-248 0,1-5-49 0,-1 5-11 15,0 10-1-15,6 0-69 0,-5 5-14 0,-6 5-2 0,5 10-1 16,-5 4-20-16,5 6-4 0,-5 5-1 0,0 4 0 15,0 6-13-15,5-5-8 16,-5-6 8-16,5 6-8 0,6-10 27 0,0-1 1 0,6-4 0 0,-1 0 0 31,7-6-127-31,-1-4-25 0,0-5-4 0,0-5-2 0,0-5-58 0,1-5-12 16,-1-10-3-16,0 5-594 0,6-20-119 0</inkml:trace>
  <inkml:trace contextRef="#ctx0" brushRef="#br0" timeOffset="53735.5811">18439 7431 1036 0,'0'0'92'0,"0"0"-73"16,0 0-19-16,11 5 0 16,1 0 311-16,-12-5 58 0,0 0 12 0,5 10 3 0,6 0-165 0,-11 0-33 15,0-10-6-15,-5 15-2 0,-1-5-95 0,1 0-19 16,-1 5-4-16,-5 0-1 0,0-5-29 0,0 5-6 16,-1-6 0-16,1 11-1 0,-6-10-11 0,1 5-3 15,-1 5 0-15,0 0 0 0,6 0-9 0,-6 0 12 16,6 0-12-16,-6 4 12 0,0-4-25 0,6 0-5 15,0 0-1-15,-6 0 0 0,6 5 35 0,0-5 6 16,5 0 2-16,-5-1 0 0,5 1-24 0,6 0 8 16,-5-5-8-16,5 0 0 0,5 5 0 0,1 0 0 15,0-15 0-15,5 15 0 0,6-10 0 0,-1 5 0 16,12-1 0-16,6-4 0 0,-1 0 35 0,7 0 2 16,-1 0 1-16,0 0 0 0,6 0-30 0,-1-5-8 15,1 0 0-15,-6 5 0 0,0-10 0 0,-5 5 0 16,-6 0 0-16,0-5 0 15,-11 10-204-15,-1-10-41 0,7-10-9 0,-23 10-2 0</inkml:trace>
  <inkml:trace contextRef="#ctx0" brushRef="#br0" timeOffset="54825.584">16001 7580 1404 0,'0'0'62'0,"0"0"13"0,11 0-60 0,-11 0-15 0,0 0 0 0,0 0 0 16,0 0 180-16,0 0 32 0,0 0 8 0,0 0 0 15,-11-5-76-15,11 5-15 0,0 0-3 0,0 0-1 16,-17-9-49-16,17 9-9 0,0 0-3 0,0 0 0 15,0 0-51-15,0 0-13 0,0 0 0 0,6-10 0 16,11 0 31-16,-17 10 3 0,-17-15 1 0,6 5 0 0,11 10-6 0,-6-15-1 16,-5 5 0-16,-11 0 0 0,-1-5-5 0,1 5-2 15,5-5 0-15,-5-5 0 0,-12 5-5 0,6 1-2 16,11-6 0-16,-11 0 0 16,-5 5-14-16,5 0 8 0,0-5-8 0,0 0 0 15,6 0 8-15,-6 5-8 0,-11 0 0 0,5 1 0 0,0-1 0 0,-5 0 8 16,-11 0-8-16,-12 5 0 0,7 0 0 0,-1 0 0 15,0 5 8-15,-11-5-8 0,-1 5 0 0,7 0 9 16,-1 0-9-16,7 5 8 0,-1-10 0 0,0 5 0 16,0-5 0-16,5 0 0 0,-4 5 0 0,4-4 0 15,1 4 0-15,5 5 0 0,0-10-8 0,6 10 0 16,-5-10 9-16,4 5-9 0,1 5 0 0,0 5 0 16,6 5 0-16,-1 0 8 0,0-1-8 0,6 11 0 15,-5-5 0-15,5 5 0 0,0 10 0 0,0 0 0 16,0 5 0-16,0-1 0 0,6 11 0 0,5-10 0 15,-5 10 0-15,10 4 0 0,-16 6 0 0,12-10 0 0,-1 14 0 16,6-4 8-16,0 0-8 0,-1 4 0 0,1 11 0 16,6-15 0-16,-1 9 0 0,6 1 0 0,0-6-8 0,11 1 8 15,0 5 0-15,-5-6 0 0,5 1 0 0,6 5 0 16,0-11 0-16,5 1 0 0,0-5 9 0,6 4-9 16,6-4 0-16,-1 0 0 0,7-11 0 0,4 6-12 15,1-10 28-15,5 5 5 0,-5-10 2 0,17 4 0 16,-6-9 14-16,5 0 3 0,1-5 1 0,-6-5 0 15,5 0-33-15,1-5-8 0,-1 0 0 0,1-5 0 16,-1-5 0-16,12 0 0 0,5-5 0 0,0-5 0 0,-16 0 0 16,11-5 0-16,10 0 0 0,1-10 0 0,-11 0 0 15,5-5 0-15,1 1 9 0,10-11-9 0,12 0 0 0,-17-5 9 16,-23 11-9-16,12-11 0 0,-6 5 0 0,-6-5 0 16,1 1 0-16,-6-1-12 0,-11 0 12 0,-6 5 0 15,-11-4 0-15,-6-1 0 16,-16 5 0-16,-1-10 0 0,7 11 0 0,-12-21 0 0,-17 0-10 15,6 1 1-15,-6-6 0 0,0-4 0 0,-11-1 9 0,0-5 12 16,-5 6-2-16,-1-6-1 0,12 11-17 0,-12-1-4 16,-16 5-1-16,5 1 0 0,6-1 13 0,0 10 0 15,-6 6 0-15,-5-1 0 0,5 15-14 0,6 5 3 16,-6 10 1-16,0 1 0 16,-11 4-39-16,6 15-8 0,0 9-2 0,-6 6 0 15,-6 10-123-15,6 0-25 0</inkml:trace>
  <inkml:trace contextRef="#ctx0" brushRef="#br0" timeOffset="55569.583">16957 8624 115 0,'0'0'10'0,"0"0"-10"16,0 0 0-16,0 0 0 0,-11 5 387 0,11-5 75 15,0 0 15-15,-11 0 3 0,-11 5-192 0,10-5-38 16,12 0-8-16,0 0-2 0,0 0-90 0,0 0-18 0,0 0-4 0,0 0-1 16,23-5-72-16,-1 5-15 0,-5 0-2 0,11 0-1 15,5 0-21-15,7-5-4 0,-1 0 0 16,6 0-1-16,-1 5-11 0,7-5 0 0,4 10 0 0,1-10 0 16,-11 0 0-16,5 5 0 0,-10-5 0 0,4 5 0 15,-4-5-43-15,-7 5-13 16,-11 0-4-16,6-5 0 0,-16 5-72 15,4-5-16-15,-4 5-2 0,-12 0-1 0,0 0-49 0,0 0-9 16,0 0-3-16,-17 10 0 0,-6 5-54 0,-5-5-11 0,-5 5-3 0,-1-5 0 16,1-5 230-16,-6 5 50 0,5-5 0 0,1 0 0 15,5 10 243-15,0-5 41 0,0-5 9 0,5 10 2 16,6-5-18-16,1 4-3 0,5-4-1 0,-1 5 0 0,7-10-119 0,-1 10-24 16,1 5-5-16,5 0-1 0,0 0-64 0,0 5-14 15,5 0-2-15,1 4-1 0,-1-4-25 0,1 10-5 16,5 0-1-16,-5 0 0 0,-1 4-12 0,6 1 0 15,-11 0 0-15,6 0 0 0,5-11 0 0,-5 6 0 16,-6 0 0-16,0 0 0 0,-6-10 0 0,1 0 0 16,-7-6 0-16,-4 1 0 0,-1-5 0 0,-5 0-13 15,-6-10 4-15,0 5 1 16,0-5-22-16,-6-5-4 0,-5-5-1 0,0-5 0 16,5 0-111-16,1-5-22 0,5-5-5 0,-6-5-721 15,1-4-144-15</inkml:trace>
  <inkml:trace contextRef="#ctx0" brushRef="#br0" timeOffset="55915.5838">18204 8565 1980 0,'0'0'88'0,"0"0"17"0,0 0-84 0,0 0-21 0,0 0 0 0,0 0 0 16,0 0 145-16,0 0 25 0,0 0 5 0,0 0 1 16,0 0-72-16,0 0-13 0,-11 0-3 0,6-10-1 15,-7 5-35-15,7 5-8 0,-6 0 0 0,-1 0-1 16,-4 5-8-16,-1 5-2 0,0-1 0 0,0 6 0 0,-11 5-11 0,0 10-2 16,1 0-1-16,-7 5 0 0,0 9-3 0,1-4-1 15,5 10 0-15,0 0 0 0,6-1-5 16,-1 1-1-16,6-5 0 0,6 4 0 0,6-4-9 15,5 0 0-15,5 0 9 0,1-6-9 0,-1-4 0 0,12-5 0 16,0 5 0-16,5-10 0 0,1-1 0 0,-7 1 0 16,7-10 0-16,5-5 0 15,-6 0-84-15,1-5-11 0,5-5-2 0,-1-10-1296 16</inkml:trace>
  <inkml:trace contextRef="#ctx0" brushRef="#br0" timeOffset="56144.5809">18311 8818 633 0,'0'0'28'0,"0"0"6"0,0 0-34 0,0 0 0 0,0 0 0 0,0 0 0 15,0 0 557-15,0 0 105 0,0 0 21 0,0 0 4 16,-6 10-485-16,6-10-97 0,0 0-19 0,-6 20-4 16,6 0-50-16,6 0-9 0,0 4-3 0,-1 6 0 15,-5 5-8-15,11 0-3 0,-11 10 0 0,0-1 0 16,6 1-9-16,-6 5 0 0,6-11 9 0,-1 1-9 15,1-5 0-15,-1 0 0 0,1 0 0 0,-6-6-8 16,6 6-81-16,-1-10-16 0,6 0-3 0,-5 0-1 16,-6-10-98-16,6-5-19 0</inkml:trace>
  <inkml:trace contextRef="#ctx0" brushRef="#br0" timeOffset="56456.5969">18820 8813 2649 0,'0'0'117'0,"0"5"25"0,0 5-114 0,-6-5-28 16,6 5 0-16,-6 0 0 0,6-5 160 0,-5 5 25 16,5-10 6-16,0 10 1 0,-11 0-103 0,5 0-20 15,0 4-4-15,-5 6-1 0,-6-10-51 0,6 5-13 16,-6 5 0-16,1 0 0 0,-1-5 0 0,-5 5 0 16,-1 0 0-16,-5 4 0 0,6-4 0 0,-1 5 0 15,-4-5 0-15,-1 5 0 0,11-5 0 0,0 5-18 16,-5-1 4-16,5-4 1 0,11-5 13 0,-5 0 0 15,6 0 0-15,-7 0 0 0,12 0 0 0,-5-5 16 16,10 5-1-16,-5-5-1 0,6 0-14 0,5-5 0 16,6 0 0-16,5 5 0 0,-5-10 0 0,11-5 0 0,0 5 0 15,11-10 0-15,0 0 0 0,0 0 0 0,6-5 0 0,0 0 0 16,-6-5 0-16,0 0 0 0,-5-5 0 0,5 5 0 31,-6-4-202-31,1 4-43 0,27-30-9 0,-33 15-2 0</inkml:trace>
  <inkml:trace contextRef="#ctx0" brushRef="#br0" timeOffset="56688.5849">19004 8356 3340 0,'0'0'74'0,"0"0"15"0,0 0 3 16,0 0 1-16,0 0-74 0,0 0-19 0,0 0 0 0,6 10 0 0,-1 5 55 15,12 0 7-15,0-1 2 0,0 11 0 0,11 0-52 0,0 10-12 16,-1 5 0-16,7 4 0 0,0 6 0 0,-1 5 0 15,-5 9 0-15,0 1 0 0,0-5 22 0,-6 4 2 16,1 11 0-16,-1-1 0 0,-5-4-39 0,-6 5-7 16,-5-1-2-16,-6 1 0 0,-6 4 24 0,-11 1 0 15,1-6 0-15,-18 1 0 16,-5-1-65-16,-17-4-9 0,0-1-2 0,-6-4-1435 16</inkml:trace>
  <inkml:trace contextRef="#ctx0" brushRef="#br0" timeOffset="61694.3425">17153 6596 1321 0,'0'0'58'0,"0"0"13"0,0 0-57 0,0 0-14 0,0 0 0 0,0 0 0 16,-5-5 97-16,5 5 17 0,0 0 3 0,0 0 1 15,-6-10-2-15,6 10 0 0,0 0 0 0,0 0 0 16,0 0-28-16,0-10-7 0,-11 6-1 0,11 4 0 16,0 0-5-16,0-15-2 0,-11 5 0 0,5 10 0 0,0-15-7 15,-5 5-2-15,6 0 0 0,-7-5 0 0,1 5-16 16,0-5-3-16,5 0-1 0,-5 0 0 0,-11 0-20 0,5 0-4 16,6-4 0-16,-6-1-1 0,-5 0-7 0,-1 5 0 15,1-15-1-15,5 5 0 0,6 5-2 0,-11-4 0 16,-17-1 0-16,11 0 0 0,11 5 15 0,-11-5 2 15,-17-5 1-15,0 5 0 0,12 6-19 0,-12-16-8 16,6 5 8-16,-6 5-8 0,-5-5 16 0,5 5-3 16,6-4 0-16,-11 4 0 0,-17-5-3 0,5 5-1 15,6 0 0-15,0 0 0 0,6 1 23 0,-6 4 5 16,-6 0 1-16,1-5 0 0,11 10-30 0,-6 5-8 16,-6-10 0-16,1 15 0 15,10-15-20-15,-5 5-4 0,-5 5-2 0,-6 1 0 0,0-1 26 0,5-5 0 16,6 10 0-16,-11-10 0 15,-6 5 0-15,6 10 0 0,11-10 0 0,1 5 8 0,-7 5-8 0,6-5 0 16,0 0 8-16,6 5-8 0,-6-10 0 0,-6 10 9 16,-5 0-9-16,0 0 0 0,0 10 20 0,6-10-4 0,-7 10 0 0,7 5 0 15,-1-5-16-15,7 5 0 0,-7-5 0 0,17 5 0 16,6-6-9-16,-6 6-6 0,1-5-1 0,4 5 0 16,1-5 16-16,-5 5 0 0,-1-5 0 0,-5 5 0 15,5 0 0-15,6-5 0 0,0 5 0 0,5-5 0 16,0 5 8-16,1-5 7 0,5 4 1 15,0 1 1-15,0 5-17 0,0 5 0 0,6 5 0 0,-6 10 0 16,0-6-12-16,11 6-5 0,-5 5-2 0,-1 5 0 16,1-1 19-16,-1 6 0 0,7-5-8 0,-12-1 8 15,11 1 0-15,-5 15 0 0,-1-1 0 0,1-9 0 16,-1 5 0-16,7-1 0 0,-1 6 0 0,6 0 0 0,-6 4 0 16,6 11 0-16,0-6 0 0,-1-4 0 0,-4-1 0 15,10 1 0-15,-5-1 0 0,0 11 0 0,0-5 0 0,-1 4 0 16,1 1 0-16,6 4 0 0,-7-4 0 0,7-1 0 15,-1 1 0-15,6-6 0 16,0 1 0-16,0-6 0 0,6 1 0 0,-1 4 0 0,7 1 0 0,-12 5 0 16,11-6 0-16,6 11 0 0,-6-6 0 0,5 1 0 15,7-1 0-15,-6 1 0 0,5-6 0 0,0 1 0 16,6 4 0-16,-5 1 0 0,5-6 0 0,0 1 0 16,0-1 0-16,11 6 0 0,-11-5 0 0,11-1 0 15,6-4 0-15,-1-1 9 0,-5-4-9 0,12 0 0 16,-1-6 0-16,-5 1-11 0,11-1 11 0,0-4 0 15,5 0 0-15,6 4 0 0,-16-9 0 0,16 5 0 16,5-10 0-16,1-1 0 0,17 1 0 0,-7-5 0 16,13 0 0-16,-1-6 0 0,0-4 0 0,-11 0 0 15,5-5 0-15,0 0 8 0,-10-5-8 0,10-1 8 0,6-9-8 16,0 5 8-16,0-5-8 0,-5 0 0 0,-1-5 0 0,1 0 0 16,5-5 0-16,-11 0 8 0,-6 0-8 0,12-5 0 15,5 0 0-15,-6-5 8 0,-5 0-8 0,0-5 0 16,0 0 0-16,0 1 8 0,0-6-8 0,-6 0 0 15,-5-5 0-15,10 0 8 0,7-5-8 0,5-10 0 16,-11 11 0-16,0-6 8 0,-6-5-8 0,6 0 0 16,-6-4 0-16,-5-11 8 0,0 0-8 0,-1-9 0 15,1-1 10-15,-6-5-2 0,-11-4-8 0,0-16 12 16,-6 6-12-16,1-6 0 0,-1-14 0 0,6-10 0 0,-17 4 0 16,-5 1 0-16,-1-15 0 0,-5-10 0 0,-11 9-9 15,0-9 9-15,-6 5 0 0,-6-5-9 0,1 5 9 0,-12-1-12 16,-5-9 12-16,-11-5-12 0,-1 15 12 0,-10 0-10 15,-6 4 10-15,-12-4-10 16,7 5 10-16,-7 10 16 0,-10 9-4 0,-1-9-1 16,-5 19-24-16,0 1-5 0,6 10-1 0,-7-1 0 0,1 10 19 0,6 11 0 15,-1-6 0-15,-10 16 0 0,-7 4-13 0,7 5 4 16,21 5 1-16,-10 6 0 16,-12 19-64-16,6 0-12 0,-6 15-2 0,6 15-890 15,0 10-177-15</inkml:trace>
  <inkml:trace contextRef="#ctx0" brushRef="#br0" timeOffset="62204.3462">15336 7869 2127 0,'-12'5'94'0,"12"-5"20"0,0 0-91 0,0 0-23 15,0 15 0-15,-11-5 0 0,0-6 138 0,11-4 23 16,0 0 5-16,22 5 1 0,-5-5-72 0,6 0-15 15,21 0-2-15,7-9-1 0,10-6-24 0,6-5-5 16,6 0 0-16,22-10-1 0,11 5-20 0,6-10-4 16,-11 1-1-16,11-6 0 0,0-5-10 0,-6 5-1 15,-6-4-1-15,12 4 0 0,-17 0-10 0,-5 0 0 16,-12 6 9-16,-5-1-9 16,-12 5-24-16,-10 0-10 0,-7 5-2 0,-10-5 0 15,-12 6-189-15,-11-1-39 0</inkml:trace>
  <inkml:trace contextRef="#ctx0" brushRef="#br0" timeOffset="62678.3432">16331 6591 633 0,'0'0'56'0,"0"0"-44"0,-17 0-12 0,6 0 0 16,11 0 342-16,-11 0 66 0,0 5 14 0,0 0 2 15,11-5-194-15,0 0-39 16,0 0-8-16,0 0-2 0,0 0-79 0,0 0-16 0,0 0-3 0,22-10-1 15,-5 0-71-15,5 0-11 0,17 6-9 0,0-6 9 16,0-5 0-16,12 0 0 0,-1 5 9 0,6-5-1 16,0 0-8-16,-17 5 0 0,-11 0-11 0,11 5 11 15,0-5-104-15,-11 5-16 0,-28 5-2 0,0 0-1 16,23-5-106-16,-23 5-22 0</inkml:trace>
  <inkml:trace contextRef="#ctx0" brushRef="#br0" timeOffset="62887.3408">16275 6631 864 0,'0'0'76'0,"0"0"-60"0,-5 5-16 0,-1-5 0 0,6 0 390 0,0 0 75 16,0 0 15-16,-6 10 4 0,1-5-282 0,-1 5-56 15,12 0-11-15,5 5-3 0,-5 10-69 0,-1 0-15 16,12 4-2-16,0 11-1 0,5 0-24 0,-5 0-5 16,-12-1 0-16,12 1-1 0,6 0-15 0,-12 0 8 15,0-6-8-15,0 6 0 0,0-15 0 0,-11 5 0 16,6-10 0-16,-12 5 0 0,6-6 0 0,-5 6-18 15,10-10 2-15,-16 0 1 16,-6 0-105-16,6-5-22 0,6 0-4 0,-7-5-1154 0</inkml:trace>
  <inkml:trace contextRef="#ctx0" brushRef="#br0" timeOffset="63216.3424">16516 6850 748 0,'-12'20'67'0,"12"-5"-54"0,6-5-13 0,0 4 0 15,-1-9 445-15,-5-5 87 0,0 20 16 0,0-15 4 16,11 15-359-16,-5-15-72 0,-6-5-14 0,6 15-3 16,-6 5-47-16,11-5-9 0,0 5-1 0,-5 0-1 15,-6-10-37-15,5 4-9 0,12 1 0 0,0-5 0 16,-17-10-11-16,5 15-4 0,12-10-1 0,-6 0 0 16,0 0-62-16,-11-5-13 0,0 0-2 0,12-5-1 15,10-5 28-15,-11-15 6 0,-16-4 0 0,10 4 1 0,6-10 47 16,1 0 12-16,-12 0 0 0,0-4 0 15,5-6-8-15,1 5 8 0,16 5-8 0,-16 0 8 0,-12 6 71 0,12 4 19 16,16 5 4-16,-5 10 1 0,-12 0-28 16,12 10-6-16,0 0-1 0,11 10 0 0,0 5-18 0,0 5-4 15,-11 0-1-15,5 5 0 0,6 4-9 0,-6 1-1 16,-11 0-1-16,1 0 0 0,-1 5-15 0,-6-11-3 16,1 1-8-16,-6 0 12 0,0-10-12 0,0 5 9 15,0-5-9-15,-6 0 8 16,1-10-132-16,-6 0-28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2:14:07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22482 1015 1605 0,'0'0'35'0,"-5"0"7"0,-1 10 2 0,-5-10 2 0,5 0-37 0,1-10-9 0,-1 10 0 0,1 0 0 16,-1-10 89-16,0 5 16 0,6-5 3 0,0 10 1 15,0-15-45-15,0 15-8 0,0-10-3 0,12 0 0 16,-7 5 9-16,6-5 2 0,6 10 0 0,6-15 0 16,5 10 51-16,-1 0 10 0,13 5 3 0,4 0 0 15,18 0-52-15,11-14-9 0,5 9-3 0,6 0 0 16,-6-5-51-16,6 10-13 0,-6-15 0 0,12 5 0 16,5 0 21-16,5 5 2 0,-5-5 0 0,1 0 0 0,-1 5-23 15,0 5 0-15,-6-10 0 0,-16 10-12 0,-17-15 12 0,-6 5 9 16,-5 10-1-16,-12-10-8 15,-5 5-86-15,-11 5-24 0,0-10-5 0,-6 10-1191 16</inkml:trace>
  <inkml:trace contextRef="#ctx0" brushRef="#br0" timeOffset="271.7847">22594 915 2880 0,'0'0'64'0,"0"0"12"0,0 0 4 0,0 0 0 0,0 0-64 0,0 0-16 16,0 0 0-16,0 0 0 0,0 0 84 0,11 10 13 16,1 15 3-16,-1 0 1 0,6 15-59 0,11 20-12 15,-1-1-2-15,1 31-1 0,-5-6 0 0,-1 16 0 16,6-6 0-16,-5 15 0 0,-7-4 8 0,1-11 1 0,0 6 1 0,0-16 0 16,-12-9-29-16,1-6-8 0,-6 1 0 0,0-11 0 15,0-9 0-15,-6 0 0 0,-11-1 0 16,-5-4 0-16,5-10 0 0,-11 0 0 0,-5-10 0 0,-6-1 0 31,-1-9-80-31,-10-5-16 0,5-10-4 0,-5-5-1 0,5 0-61 0,-5-19-12 16,11-1-2-16,-6-20-1073 0</inkml:trace>
  <inkml:trace contextRef="#ctx0" brushRef="#br0" timeOffset="656.3113">23142 1686 1440 0,'0'0'128'0,"0"0"-103"0,0 0-25 0,0 0 0 0,0 0 325 0,0 0 60 16,6 15 12-16,-1-5 3 0,1 5-218 0,-6-5-43 15,0 14-9-15,6-9-2 0,-6 10-51 0,0 10-10 16,-6-10-3-16,6 10 0 0,0-11-51 0,-6 16-13 16,1-5 0-16,5-10 0 0,0 5 0 0,-6-1 0 15,6-4 0-15,6 0 0 0,-1 0 0 0,7-10 0 16,-7 5 0-16,6-5 0 15,1 0-100-15,-1-5-22 0,0-5-5 0,0 0-1 16,6-5 52-16,0-5 9 0,-1 0 3 0,1-20 0 0,0 0 51 0,-6-10 13 16,12-5 0-16,-12-4 0 15,6-6 0-15,-1 0 0 0,1-14 0 0,0 4 0 0,5 10 61 0,-5 1 15 16,5-1 4-16,6 0 0 0,-5 20-80 0,5 5-10 0,-6 11-5 16,0-1-1-16,6 20 72 0,0 15 13 0,-5 4 3 0,10 26 1 15,-10 10-38-15,-1 4-8 0,-5 6-2 0,-6 9 0 16,-5-9-12-16,-6-20-2 0,0-1-1 15,0 1 0-15,-6-5-32 16,0 5-6-16,1-11-2 0,-1 1-989 0,6 5-197 0</inkml:trace>
  <inkml:trace contextRef="#ctx0" brushRef="#br0" timeOffset="1137.3103">25413 1701 518 0,'0'0'23'0,"0"0"5"0,0 0-28 0,0 0 0 0,0 0 0 0,16 0 0 16,-16 0 325-16,12 0 60 0,4 0 12 0,-16 0 3 16,12 10-116-16,-7 5-22 0,1-5-5 0,5 14-1 15,-5 6-153-15,-1 5-31 0,-5 10-7 0,-5 4-1 16,-1 6 0-16,0 0 0 0,6-6 0 0,-5 1 0 0,5-15-51 0,0 10-13 15,0-10 0-15,-6-1 0 16,1 1-151-16,5-10-33 0,0 0-6 0,0 0-1102 16</inkml:trace>
  <inkml:trace contextRef="#ctx0" brushRef="#br0" timeOffset="1273.3171">25580 1268 1324 0,'-33'-59'59'0,"16"49"12"0,-11-15-57 0,-5 15-14 16,5 5 0-16,-6 5 0 0,1 0 381 0,-7 15 74 15,7-5 14-15,-1 5 3 0,1 10-308 0,5-1-61 16,0-4-13-16,5 5-2 16,7 0-128-16,4 0-24 0,7 0-6 0,5 0-877 15,11-1-175-15</inkml:trace>
  <inkml:trace contextRef="#ctx0" brushRef="#br0" timeOffset="1456.311">25832 1368 3110 0,'-11'5'68'0,"0"5"15"0,11-10 2 0,0 0 3 0,0 0-71 0,0 0-17 0,0 0 0 0,11 10 0 15,6-10 55-15,-1 5 7 0,7-5 2 0,-1 10 0 16,1-10-52-16,-1 0-12 0,11 0 0 0,-5-10 0 16,12 5-52-16,4-5-14 0,-5 0-2 0,23-5-880 15,-12 0-176-15</inkml:trace>
  <inkml:trace contextRef="#ctx0" brushRef="#br0" timeOffset="1680.3127">26475 831 2908 0,'-28'0'129'0,"17"0"27"0,-6 0-125 0,6 10-31 16,0-10 0-16,-6 15 0 0,0-5 111 0,1 15 16 16,-1-1 3-16,-6 11 1 0,-5 15-72 0,6 15-15 15,5 19-2-15,-5 1-1 0,-6-1-27 0,-6 6-6 16,6-1 0-16,6 15-8 0,0-19 0 0,5 4-19 15,6 1 3-15,11-11 0 16,5-4-73-16,12-11-15 0,0-4-2 0,5 0-1 16,12-11-75-16,-12-9-15 0,1 5-3 0,5-15-601 15,-6 0-120-15</inkml:trace>
  <inkml:trace contextRef="#ctx0" brushRef="#br0" timeOffset="2256.3254">26481 1736 1555 0,'-23'5'68'0,"12"4"16"0,0 1-68 0,0-5-16 0,0 15 0 0,5-10 0 16,0 5 356-16,1-5 68 0,5-10 14 0,-6 15 2 16,6-5-304-16,0 5-60 15,6-15-13-15,5 5-3 0,0 0-38 0,6-5-8 0,0 5-2 0,5-5 0 16,12-5-12-16,5-5 0 0,0 0 0 0,0-5 0 16,0-5-26-16,-5 0-5 0,-6 0-1 0,5-5 0 15,1 1-45-15,-6-1-10 0,-6 0-1 0,1-10-1 16,-7 10-9-16,-4 0-2 0,-7 1 0 0,-5-1 0 15,-11 0 55-15,0 0 10 0,-6 15 3 0,-5 5 0 0,-1 5 82 16,-5 0 17-16,0 15 3 0,-5-5 1 0,-1 15 5 16,1-10 0-16,-1 20 1 0,1-11 0 0,5 11-1 0,0 5 0 15,11-5 0-15,6-5 0 0,0 4-40 0,5 11-9 16,6-5-2-16,6-5 0 0,-1 4-17 0,6-14-8 16,6 0 0-16,0 0 8 0,5-5-16 0,6 5-4 15,0-10-1-15,0-1 0 0,0 6 13 0,11-15 0 16,-5 5 0-16,5-10-9 0,0 0-5 0,-17-15-1 15,1 5 0-15,-1-5 0 0,1-9 15 0,-1-1 0 16,0-10 0-16,1 10 0 0,-7-10 0 0,7 11 0 16,-6-11 0-16,-6 20 0 0,-6-5 0 0,1 15 0 15,-6 5 9-15,0 0-9 0,0 10 23 0,-6 10-2 16,1 15 0-16,-6 9 0 0,-1-4 2 0,1 5 0 16,-6-5 0-16,6-1 0 0,0-4-11 0,0 0-3 15,5-10 0-15,-5 0 0 0,11-10-9 0,-6 4 0 0,6-4 0 16,-5 0 0-16,5-5 0 0,0 0-11 15,5 0 3-15,-5-10 0 0,6 5-7 0,5-5-1 16,6-10 0-16,5-5 0 0,-5 0 0 0,11-20 0 0,0-4 0 0,6-11 0 16,-1-10 16-16,18-19 0 0,-7-1 0 0,1 6 0 15,0 14 0-15,-12 10 0 0,1 16 0 0,-1-6 0 16,-10 15 44-16,5 15 16 0,0-5 2 0,0 15 1 16,0 0-51-16,0 15-12 0,5-5 0 0,1 5 0 15,-1 0-27 1,1 5-5-16,11 5 0 0,-6-1-1 0,11 1-133 15,6 0-26-15</inkml:trace>
  <inkml:trace contextRef="#ctx0" brushRef="#br0" timeOffset="8611.0808">19491 4191 2649 0,'-17'10'58'0,"0"0"12"0,0-5 2 0,0 5 4 0,6-5-61 0,0 0-15 0,0 9 0 0,0-14 0 16,5 0 105-16,6 0 19 0,0 0 3 0,0 0 1 15,17 10-100-15,0-10-19 0,11 5-9 0,11-5 8 16,11-5 2-16,0 5 0 0,12-10 0 0,0 0 0 0,-1-4-10 0,12-1 0 16,-1-10 9-16,7 5-9 0,-7 5 0 0,-4-10 8 15,4-5-8-15,-10 1 0 16,-12 4-62-16,-5-15-17 0,-6 5-3 0,-11-10-1 16,-17 6 15-16,-5-11 4 0,-6 5 0 0,-6-4 0 15,-5 9 12-15,0-10 2 0,-12 15 1 0,-5 5 0 0,0 11 78 0,-5-6 16 16,-1 15 3-16,-5 10 1 0,-6 10 12 0,1 5 3 15,-7 14 0-15,7 11 0 0,-7 0-14 0,12 10-2 16,0 4-1-16,5 1 0 0,1 5 27 0,5-1 6 16,11-9 0-16,-5 0 1 0,11-1-65 0,-1-9-16 15,12 5 0-15,0-5 0 0,6-1 0 0,11-4 0 16,0 0 0-16,11 0 0 0,-1-20 0 0,13 0 0 16,4-5 0-16,12-10 0 15,0-5-48-15,0-5-12 0,6-5-4 0,-6-10 0 0,5 5 52 0,-16 5 12 0,-6-5 0 0,6 5 0 16,5-10 0-16,-5 1 0 15,-6-1 0-15,0 0 0 0,-5 0-16 0,5-15 0 0,-6 1 0 0,1 9 0 16,-17-5 6-16,-1 20 1 0,-4-10 0 0,-1 10 0 16,-6 5 9-16,-5 10 0 0,0 0 0 0,0 0 0 15,-11 0 18-15,0 5 6 16,-6 5 0-16,0 10 1 0,6-5-8 0,0 10-1 0,-6 0-1 0,1 0 0 16,4-11-24-16,1 6-5 0,6 5-1 0,-1 0 0 15,6 0 15-15,-6-15 0 0,6 5 0 0,6 10 0 16,-6-15 8-16,11 4 5 0,-5 1 1 0,5 0 0 15,-5 0-22-15,10 0-5 0,-5-5-1 0,1 5 0 16,-1-15 14-16,0 5 0 0,0-5 0 0,-11 0 0 16,11-5 0-16,1-5 0 0,-7-5 0 0,-5 0 0 15,0-5-37-15,-5-5-5 0,5 1-1 0,0-1 0 16,-6 0 2-16,6 0 0 0,-6 5 0 0,6 0 0 0,-5 5 23 0,5 10 5 16,0 5 1-16,0 0 0 0,0 0 35 0,0 0 7 15,0 0 2-15,0 5 0 0,5 10-32 16,1 0 0-16,0 0 0 0,-1 0 0 0,1 5 43 0,-1-10 2 15,7 5 1-15,-7-10 0 0,-5 0-34 0,6 10-12 16,5-10 9-16,0 0-9 0,6-1 0 0,0-4 0 16,-1 10 0-16,12-20 0 0,0 6-10 0,6-1-7 15,-1 0-2-15,1-10 0 16,-6 5-9-16,-6-5-3 0,1 5 0 0,-6 0 0 16,-1 5-26-16,-10-5-6 0,-6 10-1 0,0 0 0 0,0 0 52 0,-11 10 12 0,-6 5 0 0,-5-5 0 15,-6 10 0-15,0 5 0 16,-12 9 0-16,18-4 0 0,-6 10 0 0,6 0 0 15,-6 4 0-15,5 1 0 0,1-5 70 0,5 0 17 16,6-6 3-16,6-4 1 0,-1-5-43 0,6-5-9 0,0 5-2 0,6-10 0 16,5-5-29-16,-6 0-8 0,6-5 0 0,1-5 0 15,4-5 0-15,12-5 0 0,0-5 0 0,6-5 0 16,5-5 0-16,23-20 0 0,-6 1 0 0,11-11 0 16,-6 0-101-1,1 1-22-15,5-1-4 0,5-5-1 0,-4-4 0 0,-7-6 0 0,12-4 0 16,-1-16 0-16,-4-4 60 0,-1 4 12 0,-6 1 3 15,-5 9 0-15,-11 21 19 0,-23 14 4 0,1 15 1 0,-7 5 0 16,-16 10 129-16,-5 5 27 0,-6 10 5 0,-12 5 0 16,-10 15 0-16,-1 15-1 0,-5 5 0 0,-6 4 0 15,0 11-46-15,1 5-9 0,-7-1-1 0,-5 16-1 0,6-10-8 16,0 4-2-16,11-9 0 0,5-15 0 16,6-6-51-16,0 6-13 0,6 0 0 0,5-6 0 0,0 1 0 0,6 0 0 15,6 0 0-15,-1-5 0 16,12-6-151-16,-1 6-33 0,1-20-6 0,10 5-2 15,7-15 52-15,-1 0 9 0,1-5 3 0,-1-10 0 0,6 0 95 0,-6-10 19 16,1 0 4-16,5-10 1 0,-6 1 45 0,0 4 10 16,-10 0 2-16,4 0 0 0,-5-10 84 0,6 10 16 15,-6 1 4-15,1 4 1 0,-1 5-72 0,-6 5-14 16,7 5-3-16,-7 5-1 0,1 10 1 0,5 15 1 16,-5 14 0-16,-6 1 0 0,5 10-52 0,-5 5-13 0,6 9 0 15,-6-19 0-15,5 5 0 0,-5-11 0 16,6-4 0-16,5 0 0 15,6-10-100-15,0-5-22 0,5 0-5 0,6-10-1229 0</inkml:trace>
  <inkml:trace contextRef="#ctx0" brushRef="#br0" timeOffset="8930.0807">23232 4136 2880 0,'0'0'64'0,"-11"5"12"0,-1 5 4 0,1-10 0 15,0 10-64-15,0 5-16 0,5-15 0 0,-5 15 0 0,0 0 105 0,0 5 19 16,5 4 3-16,-5 11 1 0,11 0-103 0,-6 5-25 16,6-5 0-16,6 4 0 0,-6-9 16 0,5 0-1 15,1-5-1-15,0 0 0 16,-6-15-115-16,5 5-23 0,-5-15-5 0,0 0-798 16,0 0-159-16</inkml:trace>
  <inkml:trace contextRef="#ctx0" brushRef="#br0" timeOffset="9060.0812">23008 3709 518 0,'-50'-25'23'0,"27"20"5"0,1 5-28 0,5 5 0 16,-11-5 0-16,6 15 0 0,-6-10 530 0,0 5 101 0,6 10 20 0,5-6 4 15,6 1-496-15,-1 5-99 0,7-5-20 0,5 0-4 32,0 5-108-32,17-5-22 0,-1-5-4 0,18 5-733 0,5-5-146 0</inkml:trace>
  <inkml:trace contextRef="#ctx0" brushRef="#br0" timeOffset="9226.0825">23495 3709 1382 0,'-40'15'61'0,"29"-5"13"0,0 4-59 0,5-4-15 16,6-10 0-16,0 0 0 0,0 0 387 0,0 0 74 0,0 0 15 0,0 0 4 0,0 0-333 0,0 0-67 16,0 0-12-16,17 0-4 0,0 0-51 0,5-10-13 15,12 10 0-15,-1-9 0 16,12 4-61-16,0-5-15 0,-6-5-4 0,17 5-861 15,0-15-173-15</inkml:trace>
  <inkml:trace contextRef="#ctx0" brushRef="#br0" timeOffset="9413.0811">23970 3182 633 0,'-28'0'28'0,"28"0"6"0,-17-10-34 0,0 10 0 16,1 10 0-16,16-10 0 0,-12 5 564 0,-4 15 107 15,-7-5 21-15,6 4 4 16,1 11-500-16,-1 10-100 0,-5 5-20 0,-12 14-4 0,0 16-36 0,-5 0-8 15,11-1 0-15,6 11-1 0,0-21-27 0,-1 6 0 0,12-1 0 0,0 11 0 32,5-6-85-32,6-4-23 0,11-10-4 0,1 4 0 15,10-19-162-15,0 5-32 0,34 24-6 0,-11-24-2 0</inkml:trace>
  <inkml:trace contextRef="#ctx0" brushRef="#br0" timeOffset="9934.6301">23992 4022 1670 0,'-28'20'148'0,"23"-5"-118"0,-12 0-30 0,6-6 0 16,5 6 275-16,-5-5 49 0,5 10 9 0,1-10 3 16,-1 5-184-16,6-10-37 0,6 0-7 0,5 10-2 15,0-15-74-15,12 5-16 0,4 0-2 0,1-5-1 16,6-5-3-16,-6 0-1 0,6-10 0 0,-1 5 0 16,-5-10-109-16,6 0-23 0,-6 0-4 0,-1-4-1 15,-4-1 52-15,-1-10 9 0,-5 10 3 0,0-5 0 16,-12 5-28-16,1 5-4 0,-6-4-2 0,-6 4 0 0,-5 5 79 0,0 5 19 15,0 5 0-15,-6 5 0 0,-5 0 76 0,-1 5 17 16,1 15 3-16,-6-10 1 0,0 15-26 0,0 4-6 16,6 1-1-16,-6 10 0 0,11-10 52 0,0 5 9 15,6-1 3-15,0 1 0 0,5-5-116 0,12 5-24 16,-1 0-4-16,12-6 0 0,0-4 26 0,0-5 6 16,5-5 0-16,0 5 1 0,1-20-17 0,5 0 0 15,0 0 0-15,0-15 0 16,5 5-28-16,1-10-8 0,-1 5-3 0,1-10 0 15,-1 6 13-15,7-6 2 0,-7 5 1 0,1-5 0 0,-6 5 23 0,-6 5 18 16,0-5-3-16,1 5-1 0,-12 0-14 0,-11 15 0 0,0 0 0 0,0 0 0 16,0 0 0-16,0 0 0 0,0 15 0 0,-6-5 0 15,-5 0 43-15,6 10 5 0,-7 0 2 0,12 5 0 16,0-15-42-16,0 10-8 0,6 0 0 0,-6-10 0 16,0 4 0-16,0-4 0 0,6-5 0 0,-6 5 0 15,0-10 0-15,0 0 0 0,0 0 0 0,16 0 0 16,-4-15-50-16,4 5-10 0,1-4-3 0,5-11 0 15,1 0 51-15,-1 0 12 0,6-5 0 0,-5 0 0 16,5-4 16-16,-6-6 7 0,-5 5 1 0,5 10 0 16,-5 0-24-16,0 10 0 0,5 5-12 0,-5 0 4 15,5 10 8-15,0 0 0 0,6 0 0 0,-5 10 0 16,-1 0-32-16,12 5-2 0,-6-5 0 0,5 5-886 16,1 0-178-16</inkml:trace>
  <inkml:trace contextRef="#ctx0" brushRef="#br0" timeOffset="11687.3597">26380 3758 576 0,'0'0'51'0,"0"0"-41"0,0 0-10 0,0 0 0 15,0 0 412-15,0 0 80 0,0 0 16 0,0 0 3 0,6 10-283 0,-6 5-56 16,0 10-11-16,0 5-2 0,0 5-93 16,5 9-18-16,1-4-4 0,-6 5-1 0,0 0-27 0,5-1-6 15,1-4-1-15,0 5 0 0,5-15-9 0,-6 0 0 16,7-6 0-16,-1 1 0 0,-6 0 0 0,1-10 0 16,5-5 0-16,-11 0 0 0,0-5-17 0,0-5 1 15,0 0 0-15,0 0 0 0,0 0 16 0,0-15 0 16,-5-10 0-16,5-10 0 0,0-4 0 0,0 4 0 15,0-15 0-15,5-5 0 16,-5 1-55-16,11-21-7 0,1 1-2 0,-1-6 0 0,5 1 52 0,7 9 12 16,-6 10 0-16,5 6 0 0,0 9 0 0,6 10 0 15,-5 5 0-15,5 10 0 0,0 6 0 0,0 4 0 16,5 5 0-16,6 5 0 16,0 5-156-16,1 14-29 0,-1-4-6 0,5 20-897 0</inkml:trace>
  <inkml:trace contextRef="#ctx0" brushRef="#br0" timeOffset="12365.3796">26855 4101 2970 0,'-33'25'132'0,"16"-15"26"0,0-5-126 0,1 5-32 0,4 0 0 0,12-10 0 16,0 0 107-16,0 0 15 0,0 0 3 0,0 0 1 16,0 0-85-16,6-5-17 0,11 0-3 0,0 5-1 15,-1-15-20-15,12 5 0 0,0-5 0 0,11 0 0 16,6-5-9-16,5-4-7 0,6 4 0 0,11-10-1 15,-11 0-110-15,0 0-21 0,-17 5-5 0,1-4-1 16,-18 4 72-16,-5-5 14 0,-6 5 4 0,-6 0 0 16,-5 0-52-16,-5 1-9 0,-12-6-3 0,0 10 0 0,-11 0 154 0,-5 10 30 15,-6 5 7-15,-6 10 1 0,-5 0 51 0,5 15 10 16,-5 0 3-16,5 15 0 0,6-11-52 0,5 11-9 16,1 5-3-16,10-15 0 0,6 5 4 0,6-1 1 15,6 1 0-15,-1 0 0 0,6-5-49 0,0-5-9 16,11 5-3-16,0-5 0 0,-5 4-8 0,11-14-12 15,11 5 2-15,0 0 1 16,11 5-31-16,0-20-5 0,6 10-2 0,16-10 0 16,1 5-81-16,-6-10-17 0,5 0-3 0,-5 0-1 15,-6-5 68-15,-5-5 13 0,0 0 4 0,-6-5 0 16,-11-4 0-16,6-1 0 0,-18 0 0 0,7-10 0 0,-6 10 51 0,-6 10 13 16,-6 0 0-16,1 10 0 0,-6 5 0 0,0 0 0 15,0 0 0-15,0 0 0 0,-11 5 100 0,5 0 22 0,-11 5 5 16,1 0 1-16,-1 5-52 0,6 0-9 0,-6 5-3 0,6 0 0 15,-12 5 11-15,1-5 1 0,5 4 1 0,0-4 0 16,1 5-77-16,10-10 0 0,-5-5-16 0,0 5 3 16,5-5 13-16,0 5 0 0,6-15 0 0,0 0 0 15,12 0 0-15,-1 10 0 0,6-10 0 0,-1 0 0 16,1 0-54-16,11-5-8 16,0 0-2-16,0-15 0 0,0 15 0 15,-6-15 0-15,6 5 0 0,0 0 0 0,0 0 52 0,0 0 12 0,-5-5 0 0,-1 11 0 16,-5-11 0-16,-6 5 0 0,0 5 0 0,0 5 0 15,-11 5 0-15,0 0 0 0,0 0 0 0,0 0 0 0,0 0 76 0,0 0 19 16,-5 15 3-16,-1 5 1 16,-5 4-47-16,5 11-8 0,-5 5-3 0,0 10 0 0,0 9-11 0,-6 1-2 15,6 5-1-15,5-11 0 0,-5 6-15 0,5 10-2 16,6-11-1-16,-5-4 0 0,5-10 6 0,5 4 1 16,-5-24 0-16,6 5 0 15,-6-10-103-15,6 0-20 0,-1-5-4 16,1 0-1-16,-6-15-76 0,0 0-16 0,11-5-4 0,0-5-889 0</inkml:trace>
  <inkml:trace contextRef="#ctx0" brushRef="#br0" timeOffset="13004.9139">28175 3734 691 0,'0'0'61'0,"-5"14"-49"16,-7-4-12-16,7-5 0 15,-6 15 465-15,5-10 91 0,-5 15 17 0,0-5 4 0,-1 0-348 0,1 5-69 0,0-1-15 0,0 1-2 16,0 0-114-16,5 0-29 0,6-5 8 0,0 0-8 15,0 0 15-15,6-10 1 16,5 5 0-16,0-6 0 16,11 6-50-16,1-15-10 0,5 10-1 0,11-10-1 0,0 0-17 15,0 0-3-15,-5-5-1 0,-1 0 0 0,-5-19-1 0,0 9 0 0,-5-10 0 0,-1 5 0 32,-5-5 25-32,0-5 5 0,-1 5 1 0,-4 5 0 0,-1-4 37 0,-6-1 0 0,1 5 14 0,-6 5-4 15,0 0 40-15,0 5 8 0,0 10 2 0,0 0 0 16,-6 10 3-16,1-10 1 0,-6 10 0 0,5 5 0 15,0-5-22-15,6 10-4 0,-5 0-1 0,5-5 0 0,-6 9-25 16,12-4-4-16,-1 5-8 0,1-15 11 16,0 5-11-16,5-5 8 0,0 5-8 0,0-10 8 0,0 0-8 0,0-5-12 15,6 5 2-15,0-5 1 16,5 0-24-16,1-5-5 0,5-5-1 16,11 0 0-16,-6-5 39 0,1 0 0 0,-1 5 0 0,1-5 8 0,0 5-8 0,-6-10 0 15,-6 5 0-15,-5 6 0 0,-1 4 0 0,1 0-11 16,-17 5 3-16,11 0 0 0,-11 0 8 0,12 5 12 15,-7 9-2-15,1-4-1 0,-1 15 18 0,-5-15 3 16,12 5 1-16,-7 0 0 0,-5 5-23 0,0-5-8 16,0 0 0-16,0 0 0 0,6-5 0 0,-6 0 0 15,0-1 0-15,0-9 0 0,11 15-13 0,-5-10-3 16,-6-5 0-16,0 0 0 16,0 0-24-16,0 0-6 0,11 0-1 0,0 0 0 15,6-5-37-15,-1 5-7 0,-4-10-1 0,-1 1-1 16,6 4 32-16,-6-10 6 0,0 5 2 0,6-5 0 0,-6 5 33 0,-5-5 6 0,-1 10 2 0,-5 0 0 15,6-5 33 1,5 0 7-16,-6 5 2 0,7-5 0 0,-7 5 15 0,6 5 3 0,1 0 1 0,-1-5 0 16,-11 5 6-16,17 0 1 0,-1 5 0 0,-4-5 0 15,-1 5-34-15,6 5-6 0,-6-5-2 0,5 5 0 16,1 0-14-16,-6 5 0 0,6 0 8 16,-6 5-8-16,6-15 0 0,0 5-10 0,0 0 2 0,5 4 0 15,6-4-35-15,0 0-6 0,-6 0-2 16,12 5 0-16,-6-15 19 0,5 5 3 0,1-5 1 0,5-5 0 15,-5 5-91-15,-12-10-17 0,-5 5-4 0,0-10-547 16,-6 10-109-16</inkml:trace>
  <inkml:trace contextRef="#ctx0" brushRef="#br0" timeOffset="13213.9193">29797 3475 2192 0,'0'0'97'0,"0"0"20"0,-11-5-93 0,11 5-24 15,0 0 0-15,-6-5 0 16,1-5 165-16,-1 0 29 0,0 5 6 0,6 5 0 0,0 0-104 0,-11 0-20 15,-11 0-5-15,-1 0-1 0,-5 15-52 0,6 10-10 16,0 15-8-16,5 5 9 0,-5 14-9 0,5-4 0 16,6 5-10-16,-1 9 10 0,12-4-18 0,0-11 2 15,12-4 1-15,4 0 0 0,7-10 24 0,-1-6 5 16,6 1 1-16,6 5 0 0,-6-15-15 0,5 0 0 16,1-11 8-16,5 1-8 0,-6-5 0 0,7 0 0 15,-7-10 0-15,1-10 0 16,-1 0-129-16,1 5-29 0</inkml:trace>
  <inkml:trace contextRef="#ctx0" brushRef="#br0" timeOffset="13839.9194">31273 3207 1728 0,'0'0'76'0,"-5"-10"16"0,5 10-73 0,0 0-19 0,-6 0 0 0,6 0 0 16,0 0 208-16,0 0 39 0,0-15 7 0,0 15 2 15,0 0-90-15,0 0-18 0,0 0-3 0,6 15-1 16,-6 0-71-16,-6 14-14 0,-11 36-3 0,-5 25-1 0,-6 19 1 0,0 0 1 16,0 1 0-16,-6-1 0 15,6-25-57-15,1 1-12 0,4 4-3 0,1-19 0 16,5 5-27-16,0-11-6 0,-5-4 0 0,11-11-1 16,5-14-63-16,0-5-13 0,6-10-3 0,6-10-784 15,-6-10-158-15</inkml:trace>
  <inkml:trace contextRef="#ctx0" brushRef="#br0" timeOffset="14007.9183">31447 2953 576 0,'11'-15'51'0,"-6"0"-41"15,1 5-10-15,0-4 0 0,-1 9 516 0,-5 5 100 16,0 0 21-16,6 10 4 0,-6 4-425 0,5 16-84 16,6 10-18-16,1 20-3 0,-7-6-24 0,1 16-5 15,-6 14-1-15,-6-9 0 0,-11 19-81 0,6 1-11 16,0-6-5-16,0 1 0 0,5-6 25 0,6 1 6 0,0-11 1 0,0 26 0 31,6-11-120-31,0-9-23 0,-1-11-5 0,6 1 0 16,0-11-101-16,1-9-20 0,-7-15-4 0</inkml:trace>
  <inkml:trace contextRef="#ctx0" brushRef="#br0" timeOffset="14165.0012">30915 3997 2419 0,'0'0'107'0,"0"0"22"0,0 0-103 0,0 0-26 0,0 0 0 0,0 0 0 15,0 0 159-15,0 0 26 0,11 5 6 0,1 10 1 16,4-15-103-16,1 5-20 0,6-5-4 0,5 0-1 16,5 0-51-16,6-5-13 0,12 5 0 0,10-15 0 15,6 10-61-15,17 0-15 0,-6-15-4 0,-5 5-861 16,-6 0-173-16</inkml:trace>
  <inkml:trace contextRef="#ctx0" brushRef="#br0" timeOffset="14352.0606">31754 3788 3052 0,'0'0'136'0,"0"0"27"0,-5 5-131 0,5-5-32 15,0 0 0-15,0 15 0 0,0-10 72 0,0 15 8 16,5-10 2-16,6 10 0 0,6 5-14 0,0 4-4 16,0 6 0-16,-1 5 0 0,12-15-50 0,-5 5-14 15,-1-1 0-15,-5-9 0 16,0 10-47-16,5-5-14 0,-5 0-3 0,5 5-1 15,1 0-103-15,-1-6-21 0,0 6-4 0</inkml:trace>
  <inkml:trace contextRef="#ctx0" brushRef="#br0" timeOffset="14515.0626">32235 3649 1785 0,'0'0'159'0,"-6"10"-127"15,-5 5-32-15,0-5 0 0,-6-5 288 0,6 10 51 0,-6 5 10 0,1 4 3 16,-1 11-216-16,-11 15-44 0,0 0-8 0,-6-6-1 15,6 6-67-15,0 5-16 0,0-6 0 0,0 6 0 16,1 0-32-16,-1 4-8 0,5-14 0 0,6 5-927 16,6-10-185-16</inkml:trace>
  <inkml:trace contextRef="#ctx0" brushRef="#br0" timeOffset="14692.0618">32442 3833 1267 0,'-22'35'112'0,"16"-20"-89"16,-5-10-23-16,5 14 0 0,-5-9 396 0,0-5 74 16,11 5 15-16,-6 0 3 0,6-10-333 0,0 0-67 15,11 10-14-15,1 5-2 0,4-10-58 0,7 0-14 16,-1 0 0-16,6 5 0 16,6-10-80-16,-6-10-20 0,0 0-3 0,0 5-1252 0</inkml:trace>
  <inkml:trace contextRef="#ctx0" brushRef="#br0" timeOffset="14853.386">32291 4340 2941 0,'0'0'130'0,"0"0"27"0,0 0-125 0,0 0-32 0,0 0 0 0,0 0 0 16,11 5 82-16,6-5 10 0,0-5 3 16,5 0 0-16,6 5-76 0,6-15-19 0,5 5 0 0,5-5 0 15,1 0-34 1,6 0-10-16,-1 0-3 0,6-9-897 0,0-11-180 0</inkml:trace>
  <inkml:trace contextRef="#ctx0" brushRef="#br0" timeOffset="15242.3874">32951 3172 2304 0,'-11'10'204'0,"-1"-10"-163"15,1 5-33-15,6 5-8 16,-1 0 194-16,1 0 37 0,-1 5 7 0,6-6 2 0,0 16-154 0,0 5-30 15,6 5-7-15,-6 15-1 0,5-1 15 0,-5 21 2 16,0 4 1-16,-5-9 0 0,5 5-54 0,-6 14-12 16,6-4 0-16,0-11 0 15,0-4-51-15,0-5-10 0,6-11-3 0,-1 1 0 16,1-5 14-16,-1-6 2 0,1-14 1 0,-1 0 0 16,1-5-28-16,-6-5-5 0,6-10-2 0,-6-5 0 0,0 0 66 0,0 0 16 15,0-20 0-15,5 0 0 0,-5-5 0 0,6 0 9 16,5-14-1-16,0 4 0 0,6-10 0 0,5 5 0 15,6 1 0-15,6 4 0 0,-1 0 46 0,1 10 9 16,0 10 1-16,-1-5 1 0,1 15-14 0,-6-5-3 16,0 20-1-16,5-5 0 0,-5 15 1 0,0 5 1 0,-6 0 0 0,1 10 0 15,-12-5-27-15,0 4-6 0,0 1 0 0,0 0-1 16,-16 10-15-16,-6-1 0 0,-6 6 0 0,-5 10 0 16,-18-11 0-16,-10 1 0 0,-6-5 0 0,-5-5 0 15,-1-11-58 1,1-4-18-16,-1-5-3 0,6-10-1429 0</inkml:trace>
  <inkml:trace contextRef="#ctx0" brushRef="#br0" timeOffset="15998.681">31089 2372 2188 0,'0'0'97'0,"0"0"20"0,11 5-93 0,-11-5-24 15,0 0 0-15,0 0 0 0,0 0 158 0,0 0 27 0,0 0 6 0,0 0 1 16,0 0-154-16,0 0-30 0,0 0-8 0,0 0 0 15,0 0 52-15,0 0 10 0,-6-5 2 0,-5-5 0 16,5 10-52-16,-10-15-12 0,-1 5 0 0,0-10 0 16,0 5 0-16,-5 0 0 0,0 5 0 0,5-15 0 15,-6 11 0-15,-4-11 0 0,4 0 0 0,-5 0 0 16,6 0 0-16,-1 5 0 0,7 5 0 0,-1 5 0 0,0-5 0 16,6 15 0-16,5 0 0 0,1 0 0 0,5 25 0 0,0 0 0 15,0 15 0-15,0 20 0 0,5-1 54 0,-5 26 8 16,0 4 2-16,0 21 0 0,0-1-52 15,0-10-12-15,-5-4 0 0,-6-6 0 0,-1-4 0 0,1-21 0 16,-6 6 0-16,-5 4 0 0,5-14 29 0,-11 5 3 16,6-6 1-16,0 1 0 0,-1-10-25 0,6-1-8 15,-5-9 0-15,5-5 0 0,1-10 30 0,4 0-1 16,1-10 0-16,6 4 0 16,-7-19-91-16,7 5-18 0,-1-5-4 0,1-5-1 15,-1 5 33-15,0-19 8 0,1 4 0 0,-1-10 1 16,-5-10-17-16,5 5-3 0,1 5-1 0,-6 15 0 0,5-10 79 0,-5 15 15 15,5-4 3-15,-5 18 1 0,0-4 18 0,0 15 3 16,0 5 1-16,-1 0 0 0,-4 10-26 0,4 5-5 16,1 4-1-16,-6 1 0 0,6 5-7 0,0-6-1 15,0 1-1-15,5 5 0 0,-5-10-4 0,0 9-1 0,0-9 0 16,5 5 0-16,-5-5-10 0,0-1 0 0,5 1 0 0,1 0 8 16,-1-15-8-16,6 0 0 0,-6-1 0 0,6 1 0 15,6-15 0-15,-6 10-16 0,6-5 4 0,5 0 1 16,0-10-95-1,11 0-19-15,1 0-4 0,10-10-785 0,6-15-157 0</inkml:trace>
  <inkml:trace contextRef="#ctx0" brushRef="#br0" timeOffset="16655.6796">33449 2948 1432 0,'-6'-25'64'0,"-5"15"12"0,-12-4-60 0,1 4-16 15,-6-10 0-15,0 5 0 0,-5 0 219 0,5-5 41 16,-6 5 8-16,-5 0 1 0,-6-5-69 0,6 5-15 16,5 1-2-16,1 4-1 0,11-5-82 0,-6 5-17 15,5 0-3-15,12 5-1 0,11 5-12 0,0 0-3 16,0 0 0-16,0 0 0 0,11 0-64 0,17 0-12 0,11 0-4 0,12 0 0 16,5 0 25-16,5 5 5 0,1-5 1 15,5 10 0-15,-11-10-15 0,0 5 0 0,-12 0 0 16,1 10 0-16,-11-15 0 0,-1 10 0 0,-11 4 0 0,1 1 0 15,-12 0 8-15,-5 5-8 0,-6 5 0 0,-6 10 0 16,-5-5-24-16,-6 14-10 16,-5 6-2-16,-6 10-1 0,-11-1 37 0,-6-4 0 0,6 0 0 0,0 9 0 15,5-4 0-15,-5 0 0 0,5 9 0 0,6 1 0 16,6-11 0-16,5 1 0 0,6-5 0 0,17-11 0 16,5-4 22-16,6 5 12 0,-6-5 2 0,0-6 1 15,-5 1-37-15,10 5 0 0,1-15 0 0,5 10 0 0,-5-11 0 16,6 6 0-16,5 0 0 0,0 0 0 0,-6-5 0 0,-5 0 0 15,-1-5 0-15,1-6 0 0,0 1 0 0,-11-5 0 16,5-5 0-16,-11-5 0 0,0 0 0 0,0 0 0 16,0 0 0-16,0 0 0 0,0 0-12 15,-6-5-3-15,-5-15-1 0,0 15 0 0,0-9-2 0,-1 4-1 16,1 10 0-16,-6 0 0 0,-10 5 8 0,-1 4 2 16,0 11 0-16,0 15 0 0,-6 5-1 0,-11 15 0 15,6 4 0-15,17-9 0 0,5 0 10 0,0 4 0 16,-11 6 0-16,12 5 0 0,-1-1 0 0,0 6 12 15,-11-11 0-15,6 16-1 0,-1 0-11 0,-5-16 0 16,0-4 0-16,-5-1 0 0,5 1 0 0,-6-10 0 16,6-5 0-16,-5 4 0 15,-6-4-64-15,0-10-17 0,5 0-4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2:17:27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2412 12163 1497 0,'-5'45'133'0,"5"-45"-106"15,0 0-27-15,0 0 0 0,0 0 210 0,0 0 37 16,0 0 7-16,0 0 2 0,0 10-96 0,16-5-18 15,-10 0-4-15,16-5-1 0,-5 4-82 0,17-4-17 16,-1 0-3-16,12 0-1 0,5-4-10 0,12-1-3 16,-6-5 0-16,22 0 0 0,0 5-21 0,12 0 0 15,5 0 0-15,17 0 0 0,-12-5 0 0,12 5 0 16,0 0 0-16,22-5 0 0,6 0 0 0,6 5 0 16,-12 5 0-16,22-5 0 0,-5-5 0 0,6 0 0 15,16 10 0-15,29-10 0 0,-29 0 10 0,23 5-2 0,5 0-8 0,28-5 12 16,-33 0 4-16,16 1 0 0,7 9 0 0,-29 0 0 15,0 0-16 1,17 0 0-16,5 0 0 0,17 5 0 0,1-1 8 0,5-4-8 0,-1 5 0 0,119 5 0 16,-68-5-15-1,-5 0-9-15,-18 5-1 0,46 0-1 0,-51 0 26 0,12 0 0 0,5 0 0 0,22 0 0 16,-39-5 25-16,1 0 11 0,16 0 1 0,28 0 1 16,-34 0-10-16,6 5-1 0,0 0-1 0,34 0 0 15,-57 0-26-15,6 0-16 0,6-1 3 0,28 6 0 16,-56 0 13-16,5 5 0 0,12 0 0 0,11 10 0 15,-51-10 8-15,6 5-8 0,6-1 0 0,22 6 0 0,-50-5 9 0,5 0-9 16,6 0 0-16,17 5 9 16,-34-6-9-16,-6 1 10 0,-5 0-10 0,17 5 10 15,-28-10 11-15,-6 0 3 0,-5 0 0 0,16 0 0 0,-22-1-3 0,-6-9 0 16,-5 5 0-16,6 0 0 0,-18 0-10 0,-5-5-3 16,-5 0 0-16,5 0 0 0,-6-5-8 0,-11 5 0 15,-16 0 0-15,-1-5 8 0,-16 5-8 0,-11 0 0 16,-12-5 0-16,-11 5 0 15,-5-6-58-15,-12 1-4 16,-5 0-1-16,-17-5-945 0,0 0-188 0</inkml:trace>
  <inkml:trace contextRef="#ctx0" brushRef="#br0" timeOffset="1773.5536">19675 4290 205 0,'-17'20'8'0,"17"-20"4"0,0 0-12 0,0 0 0 15,0 0 0-15,0 0 0 0,0 0-10 0,0 0-4 16,0-15-1-16,6 5 0 16,11-10-13-16,-6 5-2 0,-11 15-1 0,0 0 0 0,0 0 16 0,0 0 3 15,0 0 1-15,0 0 0 0,0 0 104 0,0 0 21 16,0 0 4-16,0 0 1 0,0 0 77 0,0 0 16 16,6-14 4-16,-6 14 0 0,0 0-12 0,0 0-3 15,0 0 0-15,0 0 0 0,0 0-40 0,0-5-8 16,5 0-1-16,-5-5-1 0,0 10-51 0,0 0-11 15,-5-10-1-15,-1 5-1 0,0-10-28 0,6 5-6 16,-5 0-1-16,-1 0 0 0,-5 5-20 0,5-15-4 0,-5 15 0 0,-6-15-1 16,1 5-10-16,-1 0-1 0,0 6-1 15,-11-6 0-15,0 5-2 0,0-10 0 0,0 5 0 16,-5 0 0-16,-12 0 7 0,0 5 2 0,0 0 0 0,-5 0 0 16,0 5 2-16,-1-5 1 0,-4 5 0 0,-1 0 0 15,0 0-25-15,-6 5 0 0,-5 0 0 0,-11 5 0 16,-6 0 10-16,0 0-10 0,0 5 12 0,-5 5-12 15,5 5 12-15,0-5-12 0,-6 10 12 0,-5 0-12 16,0 0 17-16,0 9-3 0,0-4-1 0,6 5 0 16,-1 0-1-16,6 14 0 0,6-9 0 0,0 15 0 15,5-5-3-15,6 4-1 0,0 1 0 0,0 10 0 16,11-6-8-16,-6 1 12 0,6 4-12 0,6 6 12 0,17 0 0 16,-7-1 0-16,-4 6 0 0,10 9 0 0,23-9-12 0,0-1 0 15,-6 11 0-15,11-11 0 0,6 1 0 0,12-1 0 16,16 6 0-16,-1-5 0 0,-4 4 0 0,10-4 0 15,18-6 8-15,10 6-8 0,-10-6 8 0,10 6 0 16,-5-15 0-16,6 4 0 0,-1-4 1 0,1-11 0 16,10 6 0-16,1 0 0 0,-12-5 0 0,12-1 0 15,5 1 0-15,1-5 0 16,-7-6-29-16,1-9-5 0,0 5-2 0,0-5 0 0,5 0 47 0,0-5 8 16,12-6 3-16,5 1 0 0,5-15-31 0,1 0 0 15,0-5 0-15,5-5 0 16,0-5-19-16,6-10-9 0,5 1-3 0,12-11 0 0,-6-5 51 0,-6-5 9 15,-5 0 3-15,11-19 0 0,-11 9-24 0,11 0-8 0,0-14 0 16,0-11 0-16,-11 6 0 0,-11-6-8 0,-1-9 8 0,1-6-10 16,-11 11 10-16,-7-6 0 0,-10 6 0 0,-6-6 0 15,-5 6 0-15,-6-1 0 0,-12-4 10 16,-10-1-2-16,-6 6-8 0,-11-6-8 0,-12 6 8 0,-5-6-10 16,-16 6 10-16,-12-1 0 0,-17 0 10 0,-11 1-2 15,-6-1-8-15,-10 6-8 0,-7-1 8 0,-21 16-10 16,-1-1 10-16,-5 10 0 0,-6 11 0 0,0 4 8 15,11-5-8-15,12 10-16 0,11 0 4 0,5 10 0 16,17 6-36 0,23-1-7-16,-1 5-1 0,6 0-1 0,6 0-167 0,10 5-34 15,-15-35-6-15,43 20-2 0</inkml:trace>
  <inkml:trace contextRef="#ctx0" brushRef="#br0" timeOffset="2493.4851">16342 7486 1418 0,'11'0'31'0,"-11"0"6"0,0 0 2 0,0 0 1 0,0 0-32 0,0 0-8 16,0 0 0-16,0 0 0 0,-11 5 152 0,11-5 29 16,0 0 6-16,0 0 1 0,0 0-54 0,0 0-10 15,0 0-3-15,0 0 0 0,11 0-44 0,1-5-9 16,-12 5-1-16,16-15-1 0,18-10-3 0,11-5-1 16,-6-4 0-16,17-16 0 0,5-5-23 0,23-9-5 15,6-6-1-15,21-19 0 0,-4-1 10 0,16-9 1 16,5-6 1-16,35-19 0 0,-12 5-21 0,16-15-4 15,12-20 0-15,45-30-1 0,-23 20-19 0,23-15 8 16,16-10-8-16,46-45 0 0,-46 30 8 0,17 6-8 0,6-1 0 16,50-30 0-16,-61 55 0 0,-6 0-11 0,-17 15 2 0,17 0 0 15,-50 35-7-15,-17 20-2 0,-17 14 0 0,-16 16 0 16,-29 14 18-16,-22 10-10 0,-17 10 10 0,-16 11-8 16,-17 4 8-16,-12 10 8 0,-16 0-8 0,-6 10 11 15,-11 0 4-15,-11 5 1 0,-6 0 0 0,-11 5 0 16,0 0-16-16,-11 10 0 0,-6-5 0 0,6-5 0 15,0 5-83-15,5 5-19 16,7 5-4-16,-1-11-1264 0</inkml:trace>
  <inkml:trace contextRef="#ctx0" brushRef="#br0" timeOffset="3349.484">16929 5910 288 0,'0'0'25'0,"0"0"-25"0,-16 10 0 0,16-10 0 15,0 0 340-15,0 0 62 0,0 0 13 0,0 0 2 16,0 0-182-16,0 0-37 0,0-15-7 0,11-9-2 15,6-1-73-15,5-15-14 0,12-10-3 0,5-4-1 16,0-6-28-16,11-15-6 0,6-4 0 0,6-15-1 16,10 4-38-16,-5 6-7 0,0-11-2 0,12-4 0 15,-1 9-16-15,-5 6 0 0,-6-16 0 0,0 6 0 16,-6-1-10-16,-5 6-6 0,-5 14 0 0,-1-9-1 16,-11 19-75-16,0 11-16 0,-5 9-2 0,-6 15-1 15,-6 10-19-15,-5 20-4 0,0 15-1 0,-17 15 0 16,0 20 11-16,-17 29 3 0,0 26 0 0,-5 14 0 0</inkml:trace>
  <inkml:trace contextRef="#ctx0" brushRef="#br0" timeOffset="3561.4853">17600 5881 1299 0,'-33'49'57'0,"16"-29"13"0,-5 5-56 0,5-5-14 15,0 0 0-15,0-10 0 0,12-5 174 0,5-5 32 16,0 0 6-16,0 0 2 0,0 0-82 0,0-15-16 16,5-10-3-16,7 0-1 0,10-15-50 0,0 1-10 15,6-11-3-15,6 0 0 0,5-4 12 0,6-6 3 16,5-10 0-16,0 6 0 0,1-11-28 0,-1-4-4 15,0 4-2-15,6-4 0 0,-11 4-11 0,5 5-3 16,6-4 0-16,0-1 0 0,-5 1 2 0,-1 14 0 16,0-4 0-16,-11 9 0 15,-5 15-66-15,-6 0-12 0,-11 10-4 0,5 11 0 16,-5 9-85-16,-17 10-18 0,0 0-3 0,-6 15-1 16,-5 19-85-16,-6 1-16 0,-27 55-4 0,-1-6-1 0</inkml:trace>
  <inkml:trace contextRef="#ctx0" brushRef="#br0" timeOffset="3735.4884">18042 5384 345 0,'-33'59'31'0,"16"-34"-31"0,0 0 0 0,0 5 0 15,1-10 314-15,-1 5 57 0,6-11 11 0,-1 1 2 16,12-15-124-16,0 0-26 0,0 0-5 0,0 0-1 16,0 0-107-16,23-10-21 0,-1 0-5 0,6-14-1 15,6-11-26-15,5-10-6 0,0-10-1 0,17-9 0 16,0-1-25-16,5-9-4 0,6 4-2 0,12-19 0 16,-1 9-17-16,-5 1-3 0,5-1-1 0,0-4 0 15,-11-1-9-15,-5 6-16 0,-6 9 4 0,5 5 1 31,-10 1-167-31,-1 14-34 0,-5 15-6 0</inkml:trace>
  <inkml:trace contextRef="#ctx0" brushRef="#br0" timeOffset="6260.4829">20296 3947 288 0,'0'0'25'0,"0"0"-25"0,0 0 0 0,0 0 0 0,0 0 88 0,0 0 13 16,0 0 3-16,0 0 0 0,-11 10 29 0,11-10 7 15,0 0 0-15,0 0 1 0,0 0-40 0,0 0-8 16,0 0-1-16,0 0-1 0,0 0 18 0,0 0 4 0,0 0 1 16,0 0 0-16,0 0-29 0,0 0-5 0,0 0-2 0,0 0 0 15,0 0-11-15,0 0-3 0,0 0 0 16,0 0 0-16,0-10 0 0,0 10 0 0,0 0 0 0,-6-5 0 15,-5-10-51-15,5 10-13 0,6 5 0 0,-5-5 0 16,-1-5 33-16,6 1 4 0,-5 4 1 0,-1-5 0 16,0 0-17-16,1 0-3 0,5 5-1 0,-6-10 0 15,1 5-7-15,-1-10-2 0,-5 15 0 0,5-10 0 16,-5 5-8-16,0-10 0 0,5 5 0 0,-5 1 0 16,0 4 23-16,0-5-1 0,0 5 0 0,-1 0 0 15,-4-5-6-15,4 0 0 0,-4 5-1 0,4-5 0 16,-4-5-15-16,-1 5 9 0,0 0-9 0,0 5 8 0,1-9 7 15,-1 4 1-15,-6 0 0 0,12 5 0 16,-11-10 2-16,5 5 1 0,-5 0 0 0,-1 0 0 0,1 5-4 16,5-5-1-16,-11 5 0 0,6 1 0 0,-1-1-6 0,-4 5 0 15,-1-5-8-15,-6 0 12 0,0 5-12 0,1 5 0 16,-1-10 0-16,1 10 0 0,-1-10 0 0,6 5 0 16,0 0 0-16,0 0 0 0,-5 5 0 0,5 0 0 15,-6-10 0-15,1 5 0 0,-1 5 0 0,6-5 0 16,-5 0 0-16,-1 5 0 0,-5 0 0 0,5-10 0 15,1 5 0-15,-1 5 0 0,1 0 0 0,-1-5 0 16,-5 0 0-16,6 5 0 0,-7 0 0 0,1 0 0 16,-6 0 0-16,6 0 0 0,0 0 0 0,0 0 0 15,0 0 0-15,5 0 0 0,-5 0 0 0,0 0 0 16,6 0 0-16,-7 0 0 0,7 0 0 0,5 0 0 16,-6 0 0-16,6 0 0 0,0 5 0 0,-5-5 0 0,5 5 0 15,0-5 0-15,0 5 0 0,0 5 0 0,6-10 0 16,-6 5 0-16,-6 0 0 0,6 0 0 0,-5 5 0 0,-1-5 0 15,0 0 0-15,1 0 0 0,-6 5 0 0,0 0 0 16,11-5 0-16,0 5 0 0,-6 0 0 0,1 0 0 16,-1 4 0-16,6-4 0 15,-5 5 0-15,-1-5 0 0,6 5 0 16,0 0 0-16,0 5 0 0,0-5 0 0,0 10 0 0,0-10 0 0,0 4 0 0,0 6 0 16,6-10 0-16,0 5 0 0,-6 0 0 0,0 0 0 15,5-5 0-15,-5 0 8 0,6 5-8 0,-6-5 0 16,0 4 0-16,11-9 0 0,-5 5 0 0,0 10 0 0,-6-15 0 15,0 5 0-15,5 10 0 0,6-10 0 16,12 5 0-16,-12-6 0 0,-11 6 0 0,6 5 0 0,-1-5 0 16,1 5 0-16,5-5 0 0,-11 5 0 0,0 0 8 0,6-1-8 15,5-4 0-15,0 5 9 0,-5 0-9 0,5-5 10 16,0 10-10-16,12-10 10 0,5-1-10 0,-11 6 0 16,0-10 0-16,-1 10 8 0,18-5-8 0,-12 5 0 15,1-10 0-15,-1 5 0 0,1 4 0 0,5-4 0 16,-12 0 0-16,7 5 0 0,-6 10 0 15,5-10 0-15,0 4 0 0,1 1 0 0,-12-5 9 0,11 5-9 16,1 0 10-16,-1 0-10 0,-11 4 12 0,12-9-4 16,-6 0-8-16,5-5 12 0,6 5-12 0,-5 0 9 15,-1 0-9-15,0-6 8 0,12 1-8 0,0 5 0 16,-18-10 0-16,12 10 8 0,12-10-8 0,-7 15 0 16,-5-15 0-16,0 4 0 0,0 6 0 0,0-5 0 15,6 5 0-15,-1 0 0 0,1 0 0 16,-1-5 0-16,-5-1 0 0,0 6 0 0,0 0 0 0,0 5 0 0,0-5 0 15,6 5 8-15,0-5-8 0,-1-6 8 0,-10 1-8 0,10 5 8 16,1 0-8-16,-1-10 12 0,-5 5-12 0,6-5 12 16,-6 5-12-16,6 4 8 0,-1-9-8 0,1 10 8 15,-12-15-8-15,12 10 0 0,5 0 0 0,-5-5 0 16,-6 0 0-16,0 5 0 0,11-5 8 16,0 4-8-16,6 6 0 0,-12-15 0 0,-5 15 0 0,17-5 0 15,5 0 0-15,-5-5 0 0,-11 5 0 0,-1-1 0 16,12-4 0-16,0 5 0 0,-6 0 8 0,-11 5-8 0,-5-15 0 15,10 5 8-15,18 0-8 0,-7 0 8 16,-16-5-8-16,6 5 8 0,16-6-8 0,-5 6 8 0,-11 0-8 16,5 0 0-16,6 0 0 0,5 5 8 0,-5-5-8 0,0 10 0 15,-6-15 0-15,5 5 0 0,7-1 0 16,-1 1 0-16,-16 0 8 0,5 0-8 0,0 0 0 0,6 0 0 16,-6-5 0-16,-5 0 0 0,5 5 0 0,0-5 0 15,0 0 0-15,-11-10 0 0,11 15 0 0,1-5 8 16,-1 4-8-16,6-9 8 0,-17-5-8 0,11 10 12 15,6 0-12-15,-1-5 12 0,-16-5-12 0,17 10 8 16,0-5-8-16,0 5 8 0,-1-5-8 0,-4 0 0 16,4 0 0-16,1 0 8 0,0 0-8 0,-6 0 0 15,6-5 0-15,0 5 0 0,5-5 0 0,-5 5 0 16,0-5 0-16,5 0 0 0,0 5 0 0,6-5 0 16,-11 0 0-16,5 0 0 0,1 0 0 0,-1 10 0 15,1-10 0-15,5 0 0 0,-17-10 16 0,6 10-1 0,5 0-1 16,0 0 0-16,1-5-14 0,-1 5-16 0,-5 0 3 0,5 0 1 15,-5 0 12-15,5 0 0 16,1 0 0-16,5 0 0 0,-6 0 0 0,0 0 0 0,1 0 0 16,-1 0 0-16,0 0 0 0,1 5 16 0,-6-5-3 0,-1 0-1 15,-16 0-12-15,23 0-16 0,-1 0 3 0,-5 0 1 16,-17 0 12-16,17 0 16 0,5 0-3 0,-5 0-1 16,-6 0-12-16,6 0 0 0,0 0 0 0,-1-5 0 15,7 5 0-15,-7-5 0 0,7 0 0 0,-6 0 0 16,5 5 0-16,0 0 0 0,1 0 0 15,-1-5 0-15,-5 0 0 0,5 5 0 0,6-5 0 0,-11 0 0 16,5 0 0-16,-5 5-13 0,0-5 2 0,0 5 1 0,-1-5 10 16,7 5 0-16,-1 0 0 0,1-5 0 0,-1 5 0 0,0-5 0 15,1 5 0-15,-1-5 0 0,0 0 0 0,1 5 0 16,-1-10 0-16,0 5 0 0,-5 0 0 0,6 0 0 16,-7 5 0-1,7-14 8-15,-6 4-8 0,5 10 12 16,-5-20-4-16,5 15 0 0,-5-15-8 0,5 5 0 0,1 0 0 0,-7 0 0 0,7 0 8 0,-7-5-8 15,12 10 8-15,0-14-8 0,-5 9 8 0,-1 5-8 16,6-10 8-16,-6 5-8 0,1 0 0 0,5 5 0 16,0-5 0-16,-6 5 8 0,1-10-8 0,-7 10 0 15,7-4 0-15,-1-6 0 0,-5 10 0 0,5-15 0 16,1 10 0-16,-1 5 0 0,0-10 0 0,1 0 0 16,-1 0 0-16,0 5 0 0,-5 1 0 0,0-6 0 15,0 5 0-15,5-5 0 0,-11 5 0 0,6-10 0 16,0 10 0-16,0-5 0 0,-1 5 0 0,-4 0 0 0,4-4 0 0,-4 4 8 15,4 5-8-15,-5-15 0 0,1 10 0 0,4-5 0 16,-4 5 0-16,4 0 0 0,1-5 0 0,-6 1 0 16,6-1 0-16,-6 0 0 0,6 5 0 0,0-5 0 15,0 5 0-15,-6 0 0 0,6-10 0 0,-1 5 0 16,-4 6 0-16,-1-1 0 0,6 0 0 0,-1 0 0 16,-5-5 0-16,6 10 0 0,-6-15 0 15,6 10 0-15,0-5 0 0,-6 5 0 0,0-4 0 0,6 4 0 16,-6-5 0-16,1 10 0 0,4-5 0 0,-5 0 0 15,1 0 0-15,-7 0 0 0,1 5 0 0,-1-5 0 16,1 5 0-16,0-5 0 0,-6 6 0 0,11-11 0 0,-6 5 0 0,7 0 8 16,-7 0-8-16,1 0 0 15,-1 0 0-15,7 0 0 0,-7-5 0 0,1 0 0 0,-1 1 0 16,1 4 0-16,-6-10 0 0,5-5 0 0,7 5 0 0,-7-5-20 16,6-5 4-16,-5 6 1 0,0 4 24 0,5-5 5 15,-6 0 1-15,1 0 0 0,5 1-24 0,-5 4-5 16,5 0-1-16,-5 0 0 0,-1 5 24 0,1 5 5 15,-1-5 1-15,1 0 0 0,5 1-15 16,-5 4 0-16,-1-10 0 0,-5 5 0 0,6 5 0 0,-6 0 0 16,5-5 0-16,-5 5 0 0,0-5 0 0,0 1 0 15,-5-1 0-15,-1 5 0 0,6-10-9 0,-5 0-5 16,-1 0-1-16,6 0 0 0,-5 5 15 0,-1 6 0 16,6-11 0-16,0 0 0 0,-6 10 9 0,6 5 5 15,-5-10 1-15,5 15 0 0,0-10-24 0,0 5-5 16,0-5-1-16,0 15 0 0,0 0 15 0,0 0 0 15,0 0 0-15,0 0 0 16,-6-5-31-16,6 5-3 0,0 0-1 0,0 0 0 16,-11-5-97-16,5 5-20 0,-5 5-4 0,0-5-1219 0</inkml:trace>
  <inkml:trace contextRef="#ctx0" brushRef="#br0" timeOffset="7195.4897">20978 1984 1292 0,'0'0'57'0,"0"0"12"0,0 0-55 0,0 0-14 0,0 0 0 0,0 0 0 16,0 0 202-16,0 0 38 0,0 0 7 0,0 0 1 16,0 0-53-16,0 0-11 0,0 0-3 0,-5 10 0 15,-7 0-89-15,-4 10-19 0,-7 5-3 0,1 19-1 16,-12-4-31-16,-5 15-6 0,0 9-2 0,-11 21 0 15,-1-1-7-15,1 1-2 0,0-6 0 0,-1 6 0 16,7-11-10-16,-1-4-3 0,0-5 0 0,6-6 0 16,11 1-8-16,0-5 0 0,-6-6 0 0,12 1 0 0,5-5-10 15,1-5-7-15,4 4-2 0,1-9 0 16,6 5-115 0,-1-5-23-16,0-11-5 0,6 1-699 0,0-10-140 15</inkml:trace>
  <inkml:trace contextRef="#ctx0" brushRef="#br0" timeOffset="7482.4838">20173 2854 403 0,'0'0'36'0,"-11"0"-36"16,-1 0 0-16,12 0 0 0,-11 0 455 0,11 0 84 16,-11-10 17-16,11 10 3 0,0 0-294 0,0 0-58 15,0 0-12-15,0 0-3 0,0 0-109 0,0 0-23 16,0 0-4-16,0 0 0 0,-5 20-28 0,-1-5-4 15,-5 19-2-15,5-4 0 0,1 15-14 0,-7 0-8 16,7 9 10-16,-6 6-10 0,5-10 0 0,6-6 8 0,0 6-8 0,0 0 0 16,6-10 0-16,5-1 0 15,-6-4 0-15,12 0 0 0,0-10 0 0,5-10 0 0,-5 5 0 0,11-5-10 16,0-6 10-16,0-4 0 0,11 5 0 0,0-10 0 16,6 0 0-16,-6-5 0 0,6-5 0 0,-6-14 0 15,6 4-10-15,-6-10 0 0,6 5 0 0,-1-10 0 16,1 10-155-1,11-9-31-15,-6-6-7 0,-5 15-1 0</inkml:trace>
  <inkml:trace contextRef="#ctx0" brushRef="#br0" timeOffset="8139.4849">22561 4310 345 0,'0'0'15'0,"0"0"4"0,0 0-19 0,0 0 0 16,0 0 0-16,0 0 0 0,11-15 398 0,-11 15 76 15,0 0 15-15,0 0 3 0,0 0-234 0,0 0-47 16,0 0-10-16,0 0-1 0,-6-10-75 0,6 10-14 16,-11 0-3-16,0 0-1 0,-6 0-48 0,-5 5-10 15,-6 5-1-15,-11 10-1 0,0 0-10 0,-6 10-1 16,-11-5-1-16,-11 4 0 0,0 6-35 0,-6 5 0 16,-11 5 0-16,0 4-9 0,6-14 23 0,0 15 5 15,10-15 1-15,-4 4 0 0,16-9-20 0,6 0 0 16,-1-5 0-16,12 0 0 15,6 0-48-15,10-15-12 0,6 4-4 0,1 1 0 16,4-5-51-16,12 0-10 0,0-10-3 0,0 0 0 16,12 0-90-16,16 0-18 0,-6-10-4 0,11-10-1 0</inkml:trace>
  <inkml:trace contextRef="#ctx0" brushRef="#br0" timeOffset="8400.485">21755 4275 2880 0,'0'0'64'0,"0"0"12"0,-5 0 4 0,5 0 0 0,-11 0-64 0,11 0-16 0,-17 0 0 0,17 0 0 16,-6 5 105-16,-5 0 19 0,0 5 3 0,-6 5 1 16,6-5-52-16,0 15-9 0,-6 0-3 0,-5 14 0 15,-6-4-51-15,5 15-13 0,-10 0 0 0,5-1 0 16,0 1 0-16,-6-10 0 0,6 5 0 0,6 4 0 0,0-14 0 16,10 0 0-16,7-5 0 0,-1 4 0 15,6-9 0-15,6 0 0 0,11-10 0 0,-6 5 0 16,11-5 0-16,0 0 0 0,1-5 0 0,5 0 0 0,5 0 0 0,7-5 0 15,-1-5 0-15,11 10 0 0,0-20 0 16,1 5 0-16,5-5 0 0,5-5 0 0,1 0 0 0,-1 5-16 16,-5 0 3-16,6 0 1 15,-12-10-120-15,-5 15-24 0,-1-10-5 0</inkml:trace>
  <inkml:trace contextRef="#ctx0" brushRef="#br0" timeOffset="45121.0917">25217 6224 0 0,'0'0'0'0,"0"0"0"16,0 0 0-16,0 0 0 0,0 0 240 0,0 0-48 15,0 0 38-15,0 0 8 0,0 0-101 0,0 0-20 16,0 0-4-16,0 0-1 0,0 0 13 0,0 0 3 16,0-10 0-16,0 10 0 0,0-5 0 0,0 5 0 15,-6-10 0-15,6 10 0 0,-5-15-55 0,5 15-10 16,0-10-3-16,0 10 0 0,0-15 7 0,0 15 1 16,0-10 0-16,0 0 0 0,0 10-29 0,-6-10-6 0,6 0-1 0,-5 5 0 15,-1-5 8-15,0 0 0 16,1 5 1-16,-6 0 0 0,5-5-5 0,-5 6-2 0,5-1 0 0,-5 5 0 15,0-15-9-15,0 10-1 0,-1 0-1 0,1 5 0 16,0-15-23-16,0 10 0 0,-6 0 0 0,6 5 0 16,0-10 0-16,-6 5 0 0,0 0 0 0,6 0 0 15,-11 5 49-15,11 0 12 0,-12-10 3 0,6 10 0 16,-5-5-52-16,0 5-12 0,-6 0 0 0,5 0 0 16,-5 5 0-16,0 5 0 0,-5-10 0 0,-6 10 0 15,0 5 0-15,-1-5 0 0,1 10 0 0,0 0 0 16,6 4 8-16,-1 1 0 0,6 0-8 0,0 10 12 15,0-10 0-15,6 0 0 0,5-1 0 0,0-4 0 16,0 0-12-16,6 0 8 0,6 5-8 0,5-15 0 16,-6 15 9-16,-5-5-9 0,5-1 8 0,1 6-8 0,-1-5 0 15,-5 15 0-15,0-5 0 0,5 0 0 0,1-1 8 0,-1 6-8 16,0-5 8-16,1 10-8 0,5-5 23 0,-6 4-1 16,6 6 0-16,0 0 0 0,0 0-22 0,0 4-12 15,6-4 2-15,5 0 0 0,-5-5 10 0,5-1 0 16,0 1 0-16,6-5 8 0,-1 0 8 0,7-6 3 15,-1 1 0-15,1 0 0 0,-1-5-19 0,6 0 0 16,0-5 0-16,5 0 0 0,-10-6 0 0,5 1 0 16,5 0 0-16,1 5 0 0,5-15 0 0,-5 5 0 15,5 0 0-15,0-10 0 0,6 5 0 0,-6-5 0 16,-6 0 0-16,6-5 0 0,1 5 0 0,-1-15 0 16,0 5 0-16,6-5 0 0,-6 0 16 0,-11 5-1 0,0-9 0 15,5-1 0-15,6-5-24 0,6 0-5 0,0-5-1 16,5-10 0-16,0 1 37 0,12-21 7 0,-1 0 2 0,-5-4 0 15,-11 9-31-15,-6 5-20 0,0 1 4 0,-11-6 0 16,-11 15 16-16,0 0 0 0,5 16 0 16,-10-16 0-16,-7 0 0 0,-5 5 0 0,-5 0 0 0,-1 1 9 15,-5-6 3-15,0-5 0 0,-12 5 0 0,-5-9 0 32,0 4-35-32,-5 0-6 0,-1 1-2 0,1 9 0 0,-1 10 43 0,-5-15 9 0,-6 15 2 0,6 0 0 15,-6 11-23-15,-5-1-12 0,0 0 2 0,-6 15 0 16,11-15-1-16,-5 15 0 0,5 5 0 0,-5-5 0 15,5 0-46-15,6-5-10 0,16 10-1 16,7-5-951-16,4-5-189 0</inkml:trace>
  <inkml:trace contextRef="#ctx0" brushRef="#br0" timeOffset="47624.0954">26939 8540 518 0,'0'0'46'0,"0"0"-37"0,0 0-9 0,0 0 0 16,0 0 271-16,0 0 52 0,0 0 10 0,0 0 3 16,11 10-132-16,-11 5-27 0,6-1-5 0,5 11 0 0,-5 15-70 15,5 5-14-15,-5 14-2 0,-1-4-1 16,1 20 19-16,-1 4 3 0,1 11 1 0,0 19 0 0,-1 0-40 0,1 16-7 15,-1-1-1-15,12 30-1 0,6-10-15 0,-1 10-4 16,6 10 0-16,5 25 0 0,-5-20-13 16,12 5-3-16,-7-5-1 0,1 15 0 0,-1-30-9 0,-5-15-2 15,6 0 0-15,-6-5 0 0,0-14 2 0,0-16 0 16,-6-5 0-16,6-4 0 0,-11-21-14 0,-1-4 0 16,1-15 0-16,-6-1 0 0,1-14 20 0,-1-10 0 15,-11-5 1-15,5-5 0 0,1-5-21 0,-6-10 0 16,0-5 0-16,0 0 0 15,0 0-58-15,-11-15-6 0,-6-15-2 0,0-15-972 16,6-5-194-16</inkml:trace>
  <inkml:trace contextRef="#ctx0" brushRef="#br0" timeOffset="48213.0906">28047 10428 633 0,'0'0'28'0,"0"0"6"0,0 0-34 0,0 0 0 15,0-5 0-15,5-5 0 0,-5 10 481 0,0 0 90 16,0 0 17-16,0 0 4 0,0 0-367 0,11 5-73 0,-5 0-16 0,0 20-2 15,5 0-64-15,0 10-13 0,-11 15-2 0,5 9-1 16,-5 11-24-16,0-1-5 0,-5 11-1 16,5-1 0-16,-6 1-14 0,6-1-10 0,6-9 12 0,-1 5-12 15,1-16 0-15,5 1 0 0,0-15 0 0,1-1 0 16,-1-9-55-16,6-5-14 16,-1-10-3-16,-4-5-1 0,4-5-54 0,-5-10-10 0,-11 0-3 0,12-20 0 15,-1-10-32-15,-6-10-8 0,-5-10 0 0,-5-19-535 16,-6-11-106-16</inkml:trace>
  <inkml:trace contextRef="#ctx0" brushRef="#br0" timeOffset="48616.0912">28069 10329 345 0,'-17'-99'31'0,"6"64"-31"0,-6 0 0 0,6 5 0 16,5 5 317-16,-5 10 58 0,-6 0 11 0,12 5 2 0,5 10-84 0,0 0-16 15,0 0-4-15,5-4-1 0,12-1-119 0,-6 5-23 16,6 0-5-16,-6-5 0 0,6 0-68 0,6 5-12 16,-1-5-4-16,17 5 0 0,0 0-28 0,0-5-5 15,0 0-2-15,6 5 0 0,0-5-17 0,5 0-16 16,1 0 4-16,5 5 0 0,-1 0 25 0,7 0 6 15,-1 10 1-15,-10 0 0 0,-6 0-20 0,-18 5 0 16,7 4 0-16,-12 6-9 0,-10 0 9 0,-7 15 0 16,-5 5 0-16,-11 9 0 0,-17 6 0 0,0 5 0 15,-5-6-9-15,-7 1 9 0,-10-6 0 0,0-4-9 16,-1 0 9-16,7-15 0 0,5-6-9 0,-1 6 9 16,1-5 0-16,6 0-9 0,-1-5 9 0,1-5 0 15,5 0 0-15,-6-1 8 0,6 1 10 0,6-5 2 16,5 0 1-16,11-5 0 0,1-5-21 0,5-5 0 15,5 10 0-15,7-5 8 0,-1 5 15 0,5 5 3 0,1 0 1 16,17 5 0-16,-1 4-27 0,7 1 0 0,4 0 0 0,7 0 0 16,10 0 0-16,6 0 0 0,-5 0 14 0,10-6-4 15,-4 1-7-15,-1-5-3 0,0 5 0 0,-6-5 0 16,-10 0 0-16,-1 0 0 0,-11-5 0 0,0 5 0 16,-11-10 0-16,0 5 0 0,-6-5 0 0,-10 0 0 15,-1-5 0-15,-11 0 0 0,0 0 0 0,0 0 0 16,0 0 0-16,0 0 0 0,0 0 0 0,0 0 0 15,-11 0-71-15,-6-10-13 0,0 0-4 0,-11 0-1462 16</inkml:trace>
  <inkml:trace contextRef="#ctx0" brushRef="#br0" timeOffset="49696.625">25200 6661 57 0,'0'0'0'0,"0"0"0"0,0 0 0 0,0 0 0 0,0 0 119 0,0 0 18 16,0 0 4-16,0 0 1 0,-5-5-28 0,5 5-6 15,0 0 0-15,0 0-1 0,0 0-21 0,0 0-4 16,-12 0-1-16,12 0 0 0,-5 0-9 0,5 0-1 16,0 0-1-16,0 0 0 0,0 0 73 0,0 0 14 15,0 0 3-15,0 0 1 0,0 0 8 0,0 0 2 16,0 0 0-16,0 0 0 0,0 0-44 0,0 0-9 16,0 0-2-16,0 0 0 0,0 0-28 0,11 0-5 15,0 0-2-15,0 0 0 0,1-5-27 0,4 5-6 16,1-5 0-16,0 5-1 0,5 0-38 0,12-5-9 15,-1 5 0-15,6-5 0 0,-5 5 0 0,5 0 0 16,6 0 0-16,-6 0 0 0,0 0 0 0,0 0 0 0,-5 0 0 0,-6-5 0 16,0 5 0-16,-6-5 0 0,1 0 0 0,-1 0-11 15,0 5 11-15,1-5 0 0,-7 0 8 0,1 0-8 16,0 5-75-16,-17 0-19 16,0 0-4-16,0 0-1 0,0 0-111 0,0 0-22 0,0 0-5 15,-11-10-1-15</inkml:trace>
  <inkml:trace contextRef="#ctx0" brushRef="#br0" timeOffset="50312.6236">26693 5528 1267 0,'0'0'28'0,"0"0"5"0,0 0 2 0,0 0 1 0,0 0-36 0,0 0 0 0,0 0 0 0,0 0 0 16,0 0 109-16,0 0 15 0,0 0 4 0,0 0 0 16,0 0 0-16,0 0 0 0,0 0 0 0,0 0 0 15,0 0 0-15,0 0 0 0,0 0 0 0,0 0 0 0,0 0-52 0,-11 0-9 16,-6 0-3-16,6 10 0 0,-11-10 0 0,5 10 0 16,-11 10 0-16,-6-1 0 0,-5 1 0 0,-5 20 0 15,-7-10 0-15,-16 15 0 16,6 4-64-16,-6 11-9 0,-6 0-4 0,0-1-1 15,12 6 14-15,5-10 0 0,0-1 0 0,11 1 10 0,6-10-10 0,5-11 10 16,6 1-10-16,6-5 10 0,0-5-10 0,5 0 10 16,0-5-10-16,11-6 10 0,-5-4-10 0,6 5-11 15,5-10 3-15,0-5 0 16,0 0-39-16,0 0-7 0,0 0-2 0,0 0 0 16,0 0-107-16,0 0-21 0,0 0-5 0,0 0-1003 0</inkml:trace>
  <inkml:trace contextRef="#ctx0" brushRef="#br0" timeOffset="50597.622">25698 5990 2869 0,'0'0'63'0,"0"0"13"0,0 0 2 0,-11 0 3 0,-1 5-65 0,1 0-16 0,6-5 0 0,-1 15 0 16,-5-15 108-16,0 10 19 0,0-5 3 0,5 5 1 15,-5 5-97-15,5 0-19 0,-5 9-4 0,5 1-1 16,-5 10-10-16,0 10 8 0,0-10-8 0,0-1 8 0,5 6-8 0,0-5 0 16,1 5 0-16,-1-16 0 15,6 6 0-15,6-5 0 0,-6 0 0 0,11-10 0 16,-5 0 0-16,5 0 0 0,6-5-8 0,-1 0 8 0,7-5 0 0,-1 5 0 16,6-10-9-16,0-10 9 0,6 5 0 15,-1-5-12-15,-5-5 12 0,17-5-10 16,0-5-74-16,-1-5-16 0,7-5-2 0,-1 1-1285 15</inkml:trace>
  <inkml:trace contextRef="#ctx0" brushRef="#br0" timeOffset="51498.6351">27090 5046 633 0,'0'0'56'0,"0"0"-44"0,0 0-12 0,0 0 0 16,0 0 143-16,0 0 26 0,-11-10 6 0,11 10 1 15,0 0-44-15,0 0-8 0,0 0-1 0,0 0-1 16,0 0-9-16,0 0-1 0,0 0-1 0,0 0 0 15,0 0-5-15,0 0-1 0,0 0 0 0,0 0 0 16,0 0 4-16,0 0 1 0,0 0 0 0,0 0 0 16,0 0-37-16,0 20-7 0,0-1-2 0,6 1 0 15,-1 5 0-15,1 5 0 0,-6 5 0 0,0 10 0 16,5-11-51-16,-5 6-13 0,0-10 0 0,0 5 0 0,0-5 0 16,0-6 0-16,0 1 0 0,6-5 0 0,-6 0 0 15,6-10 0-15,-6 5 0 0,0-15 0 0,0 0 0 0,0 0 0 16,0 0 0-16,0 0 0 0,0 0 0 0,0 0 0 15,5-20 0-15,-5 0 0 16,6 0 0-16,-6-10 0 0,0-4 0 16,5-1 0-16,-5-5-12 0,0-5-6 15,12 6-1-15,-1-16 0 0,0 5 19 0,6 20 0 0,0-9 0 0,5 9 0 0,0 0 0 0,12 5 0 16,-6 5 0-16,0 5 0 0,5-5 0 0,6 6 14 16,-11 4-2-16,6 5-1 0,0 5 3 0,-7 0 1 15,1 0 0-15,0 5 0 0,0 5-7 0,-5-1 0 16,-1 1-8-16,0 5 12 0,1-10-12 0,-1 15 8 15,-5-10-8-15,0 5 0 16,-6-5-64-16,0 5-18 0,0 0-4 0,-11-15-1339 0</inkml:trace>
  <inkml:trace contextRef="#ctx0" brushRef="#br0" timeOffset="60897.1245">30239 12362 536 0,'0'0'12'0,"0"0"2"0,-12-5 1 0,1 5 0 0,0-5-15 0,6 0 0 0,-7 0 0 0,7-5 0 15,-6 10 114-15,11 0 20 0,-6-10 4 0,6 0 1 16,-6 0 93-16,6 10 20 0,0 0 3 0,0 0 1 31,0 0-52-31,0 0-9 0,0 0-3 0,0 0 0 0,0 0-36 0,0 0-7 0,0 0-1 0,6 15-1 16,0 0-76-16,-6 10-15 0,0 0-4 0,0 4 0 16,-6 6 4-16,0 0 1 0,1 5 0 0,-1 14 0 15,-5-4-45-15,11 0-12 0,-6-5 0 0,6-1 0 16,-5-9 0-16,5 5 0 0,0-10 0 0,5-1 0 15,1-9-71-15,0 0-16 16,-1-5-3-16,-5-15-1 0,0 0-59 0,11 0-12 0,-11 0-2 0,17-10-1 16,-6-10-87-16,1-10-18 0,-1-9-3 0,0-6-1 0</inkml:trace>
  <inkml:trace contextRef="#ctx0" brushRef="#br0" timeOffset="61215.1278">30261 12143 288 0,'0'-35'25'0,"-11"-5"-25"16,5 1 0-16,-5-1 0 0,5 15 414 0,1 0 78 15,-1 10 15-15,6 5 3 16,0 0-241-16,0 1-48 0,6-1-9 0,-6 0-3 0,5 5-100 0,7 0-20 15,-1 5-4-15,6 0-1 0,5 0-32 0,6 5-6 16,0 5-2-16,5 5 0 0,7-6-44 0,-7 6 0 16,12 0 0-16,-6 0 0 0,0 5 0 0,-5-5 0 15,-6 0 0-15,5 5 0 0,-5-5 0 0,0 5 0 16,-11-6 0-16,-6 6 0 0,0-5-19 0,-11 5 3 16,-5 0 1-16,-6 5 0 0,-12 0-3 0,-16 0-1 15,-6 4 0-15,6-4 0 0,-17 0 3 0,6 5 1 16,-6-5 0-16,0 0 0 0,6-6 4 0,5 6 1 15,6-5 0-15,5 0 0 0,12 0 58 0,5 0 12 0,0-5 3 0,1 5 0 16,4 0-38-16,7-11-7 16,5 1-2-16,0 0 0 0,11 0 27 0,6 0 5 15,0 5 0-15,5 0 1 0,-5 0-39 0,5 0-10 0,12 0 0 0,-1 0 0 16,6 5-11-16,0-10-4 0,1 4-1 0,10 6 0 16,-11-5-4-16,0 0 0 0,-11-5-1 0,-5 0 0 15,-7-5-109 1,1 0-22-16,-17-5-4 0,0 0-1215 0</inkml:trace>
  <inkml:trace contextRef="#ctx0" brushRef="#br0" timeOffset="61456.1268">29344 13356 1670 0,'-28'10'148'0,"17"0"-118"0,11-10-30 0,0 0 0 0,0 0 280 0,0 0 51 16,0 0 9-16,0 0 3 0,0 0-180 0,17 0-36 15,5 0-7-15,6 0-2 16,5-5-66-16,12 0-14 0,5-10-2 0,12 5-1 0,11-5 19 0,5 5 4 16,0-5 1-16,1 0 0 0,-1-5-59 0,6 5 0 15,5 0 0-15,1 1-14 0,10-1-2 0,-5 0-1 16,-5 0 0-16,16-5 0 0,-16 0 17 0,-12 0 8 16,-5 10-8-16,-12-5 12 15,-5 5-100-15,-6-5-20 0,-10 10-4 0,-7-4-888 16,-5 4-177-16</inkml:trace>
  <inkml:trace contextRef="#ctx0" brushRef="#br0" timeOffset="61848.127">30244 13475 2649 0,'0'0'58'0,"0"0"12"0,0 0 2 0,0 0 4 0,-5 10-61 0,5-10-15 16,0 0 0-16,0 0 0 0,0 0 105 0,0 0 19 0,0 0 3 0,0 0 1 16,5 15-52-16,-5-5-9 0,0 5-3 0,6 5 0 15,-6-1-23-15,0 6-5 0,0 5 0 0,5 5-1 0,-5 5-19 0,0-1-3 16,6-4-1-16,-6 0 0 16,0-5 4-16,0 0 1 0,0-5 0 0,0-6 0 0,0-4-17 0,0 0 0 15,0 0 0-15,0-15 0 0,0 0 0 0,0 0 0 16,0 0 0-16,0 0 0 15,0 0-48-15,0 0-12 0,6-10-4 0,-1-5 0 0,1-10 52 0,5-9 12 16,0-6 0-16,6 0 0 0,-6-5-15 0,11-4 0 16,-5 4 0-1,0 0 0-15,5 0 15 0,1 6 0 0,5 9 0 0,5 0 0 0,-5 10 26 0,17-5 5 16,-6 10 1-16,0 6 0 0,0-1-32 0,-5 10 0 16,5 0 0-16,-11 0 0 0,-11 0 0 0,5 0 0 15,-5 0 0-15,5 5 0 16,-10 0-55-16,4-5-13 0,-4 4-4 0,-12-4-1368 15</inkml:trace>
  <inkml:trace contextRef="#ctx0" brushRef="#br0" timeOffset="62248.1272">29836 12029 1724 0,'-11'0'76'0,"11"0"16"0,-11 5-73 0,-1-5-19 16,-4 5 0-16,-1 0 0 0,-5 0 209 0,-6 5 39 15,5 4 7-15,-5 6 1 0,0 0-113 0,0 10-23 16,-16 0-5-16,4 15-1 0,-4-1-45 0,5 6-9 16,-1 10-1-16,7-11-1 15,5 16-22-15,0 9-5 0,0 11-1 0,0 4 0 0,6 11-14 0,10-6-4 16,1-4 0-16,0 29 0 16,11-10-12-16,6-4 8 0,5-6-8 0,11 1 0 0,6-16 0 15,0-19 0-15,-5-6 0 0,10-9 0 0,1 0 0 0,10-6 0 16,7-4 0-16,5-5 0 0,11 0 0 0,17 0-13 15,-6-11 4-15,0-9 1 16,0-15-160-16,1-10-31 0,66-44-6 0,-27-11-2 0</inkml:trace>
  <inkml:trace contextRef="#ctx0" brushRef="#br0" timeOffset="62549.1276">30994 12098 2476 0,'-23'0'110'0,"18"5"22"0,5-5-105 0,0 0-27 0,0 0 0 0,0 0 0 16,0 0 153-16,0 0 26 0,5 5 5 0,1 5 0 15,5 5-103-15,0 5-21 0,6 0-4 0,0 5 0 0,11 0-11 0,0 9-1 16,5 6-1-16,18 10 0 16,-1 9-31-16,0 11-12 0,1 14 11 0,-1 11-11 15,-11-1 20-15,0 1-1 0,-5-6-1 0,-6 1 0 0,-12-11-18 0,-4 1 0 16,-12 4 0-16,-6 11 0 0,-5-1 23 0,-6 1-3 15,-5-6 0-15,-6-4 0 0,-6-11-12 0,-5-4-8 16,-6-11 8-16,-5-4-8 16,5-5-17-16,-5-6-8 0,5-4-2 0,-5 0 0 0,5-10 27 0,-5-10 0 15,-1-5 0-15,12-11 0 16,0-4-159-16,0-4-26 0,5-11-6 0,-5-5-1204 0</inkml:trace>
  <inkml:trace contextRef="#ctx0" brushRef="#br0" timeOffset="62990.1242">31469 11880 1958 0,'0'0'174'0,"0"0"-139"16,0 0-35-16,0 0 0 0,6-10 259 0,-1 5 45 0,6-5 8 0,-5 10 3 15,5-5-179-15,0 0-36 0,-5 5-8 0,5 5 0 16,0 0-40-16,0 0-8 0,1 5-2 0,-1 10 0 16,0-1-34-16,-5 6-8 0,5 10 0 0,-6 5 0 15,1 0 0-15,0-6 0 0,-12-4 0 0,0-5 0 16,1 0 0-16,-1 0 0 0,1-5 0 0,-1 0 0 16,-5-6 0-16,5-4 0 0,6-10 0 0,0 0 0 0,0 0-14 15,0 0 2-15,0 0 0 0,0 0 0 0,0 0-4 0,0 0 0 16,0-15 0-16,0 1 0 0,11-11 16 0,1-10-9 15,-1-5 9-15,6-5-8 0,5-4-4 0,0-1-1 16,1 0 0-16,-1 6 0 16,-5 4 36-16,11-10 7 15,0 15 2-15,0 10 0 0,5 6-14 0,-5 14-2 0,0 0-1 0,-6 5 0 16,-5 5-15-16,0-5 0 0,0 10 0 0,0 4 0 0,-1 6 0 0,-4 10 0 16,4 10 0-16,-4 15 0 0,-1-1 0 0,-6 1 8 15,1-5-8-15,-6-1 0 0,0-9 0 0,-6 0 0 16,1-10 0-16,-1 0 0 0,-5 4 0 0,5-9 8 15,-5 5-8-15,0-5 0 16,5 5-175-16,-5-6-37 0</inkml:trace>
  <inkml:trace contextRef="#ctx0" brushRef="#br0" timeOffset="100781.6042">13865 13818 1612 0,'-62'5'72'0,"29"0"14"0,-6 0-69 0,-6 5-17 0,-11 0 0 0,6 5 0 15,-1 0 104-15,1 4 16 0,-6-4 4 0,11-5 1 16,12 5-48-16,-1-5-9 0,12 0-3 0,11-5 0 0,11-5-39 0,0 0-8 16,0 0-2-16,11-5 0 0,11-10-16 0,17-5 0 15,12-5 0-15,16-9 0 16,6-1 0-16,-1-5-11 0,1 5 11 0,5 5-10 0,6-4-3 0,-6 9-1 15,1 10 0-15,-7 0 0 0,-16 10 14 0,0 5 0 16,0 0 0-16,-11 10-9 0,-12 5 9 0,-5 0 0 16,-11 5 0-16,-6 5 8 0,1-1 28 0,-1 11 7 15,-17 5 1-15,1 5 0 0,-1-1-1 0,6 11 0 16,0 0 0-16,0 9 0 0,-6 6-7 0,1 9-2 16,5 16 0-16,-6-1 0 0,1 1-34 0,-1 4 0 15,6-4 0-15,-6 4 0 0,1 0 0 0,-12 11 0 16,0 4 0-16,1-5 0 0,-1 1 0 0,6-16 0 0,-1-4 0 15,1-6 0-15,-11-14 0 0,11-1 8 0,-1 1-8 0,1-10 0 16,0-1 12-16,-6-4-4 0,1-15 0 0,4-1-8 16,1-4 50-16,-6-10 3 0,1 0 1 15,-1-5 0-15,-6-5 4 0,1-5 1 16,0 0 0-16,-6-6 0 0,0-4-30 0,-6 5-5 0,-5-5-2 0,0-5 0 16,-6-4-14-16,-5 4-8 0,5-5 8 0,-11 0-8 15,-11-5 0-15,11 5 0 0,0 5 0 0,6 0 8 16,-12 0-8-16,7 0 0 0,-1 0 0 0,5 5 0 15,1 0-11-15,11-5 11 0,5 5-13 0,1 0 5 16,5 0 8-16,11 5-8 0,-5 0 8 0,10 0-8 31,12-5-159-31,0 0-31 0,0 0-6 0</inkml:trace>
  <inkml:trace contextRef="#ctx0" brushRef="#br0" timeOffset="101540.6043">17807 15220 1396 0,'-5'-5'31'0,"-1"-5"6"0,-5 5 2 0,0-5 0 0,0 5-31 0,-1 0-8 0,-4-10 0 0,-1 5 0 15,0-5 87-15,0 5 16 0,6 0 3 0,0-5 1 0,0 5-35 0,0 5-6 16,-1-5-2-16,1 5 0 0,0-5 4 15,5 10 0-15,1-5 0 0,5 5 0 0,0 0-56 0,0 20-12 16,5 5 0-16,1 10 0 0,0 5 0 0,5 14 0 16,0 11 0-16,0 0-9 0,0 4 9 0,1 6 0 15,-1-1 8-15,-6 1-8 0,-5 4 0 0,0-4 0 16,-11 0 0-16,11-11 0 0,-5-14 0 0,5 0 0 16,-12-16 0-16,7-4 8 0,-1-5 42 0,6-10 9 15,-5-5 1-15,5-10 1 0,0 0 4 0,5-10 1 16,1-10 0-16,5-20 0 0,6-4-44 0,5-11-9 0,12-10-1 15,5-4-1-15,11-6-11 0,0-4 0 0,12-6 0 0,-6-4 0 16,11-6-13-16,6 1 1 16,-1 9 1-16,7 6 0 0,-1 4 11 0,-5 16 0 15,-1 14 0-15,-5 10 0 0,1 5-13 0,-12 15-1 0,-6 0 0 0,-5 20 0 16,-1 15 14-16,-10 10 0 0,-1 0 0 0,-10 10-9 16,-6 9 9-16,-6 16 0 0,0 19 0 0,-11 1 0 15,0-6 27-15,-11-4 1 0,-6-10 0 0,0-6 0 16,-11 6-20-16,6-5-8 0,0-1 0 0,5-4 8 15,0 4-8-15,6-9 0 0,0 0 0 0,5-5 0 16,6-6-122-16,6-9-17 0,5-5-3 16,6-10-590-16,11 0-119 0</inkml:trace>
  <inkml:trace contextRef="#ctx0" brushRef="#br0" timeOffset="101865.5978">19854 13977 2073 0,'-11'-15'184'0,"11"15"-147"15,0 0-29-15,0 0-8 0,0 0 68 0,0 0 13 16,0 0 3-16,0 0 0 0,0 0-33 0,0 0-7 16,-11 15 0-16,5 5-1 0,1 5-35 0,-1 5-8 15,-5-6 0-15,0 11 0 0,-6 10 0 0,0 0 0 16,-5 4 0-16,-1 6 0 0,-10 5 0 0,5-6-14 15,0 1 5-15,0 0 1 0,0-6 8 0,6-4 0 0,10 0 10 16,7-5-10-16,5-6 0 0,11-4 0 0,6 0-8 0,5 0 8 16,17-10 17-16,6 0 11 0,5-10 1 0,17-1 1 15,12-4 12-15,5-5 2 0,11-5 1 0,5-4 0 16,-5-1-24-16,0 0-5 0,-5 0 0 0,-12-5-1 16,0 0-15-16,-10 0 0 0,-7 0 0 0,-5 0 0 15,-11 0-10-15,-12 0-8 0,1 5-2 0,-6-4 0 31,-11 4-162-31,-12-5-33 0,-5-5-6 0</inkml:trace>
  <inkml:trace contextRef="#ctx0" brushRef="#br0" timeOffset="102022.7255">20704 13952 2552 0,'-17'-20'113'0,"17"20"23"0,6 20-108 0,-6 0-28 0,-6-5 0 0,1 10 0 15,-6 10 74-15,5 9 10 0,-11 16 1 0,-16 14 1 0,-7 16-56 0,-10 14-11 16,0 11-3-16,-6 4 0 16,-11 15-60-16,11-5-12 0,-6 6-2 15,18-6-1-15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2:20:05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23204 6909 1461 0,'-17'10'64'0,"11"-5"15"0,6-5-63 0,0 0-16 16,0 0 0-16,0 0 0 0,0 0 141 0,0 0 26 16,0 0 5-16,0 0 0 0,0 0-60 0,6-15-12 15,0 15-2-15,10-19-1 0,1 14-29 0,6-15-7 16,10 5-1-16,17-5 0 0,6 0 4 0,11-5 0 0,12-5 0 0,16 1 0 16,0-11 0-16,5 5 0 0,7-5 0 0,16-4 0 15,0 4-52-15,5 0-12 0,12-5 0 0,11-4 0 16,-17-6 0-16,17 0 0 0,6 1 0 15,16-16-10-15,-16 5 10 0,5 11 0 0,0-16 0 0,23 5 0 16,-17 6 0-16,-6-6 0 0,-6 11 0 0,6-11 8 16,-11 10-8-16,-5 6 0 0,-6 4 0 15,-6-5 0-15,-22 10 0 0,-17 6 0 0,-11 9 0 16,-12 5-12-16,-10 5-8 0,-17 5-1 0,-12 5-1 0,-5 0 0 16,-17 5-12-16,-11 0-2 0,0 0-1 0,0 0 0 15,0 0 69-15,0 0 15 0,-11 10 2 0,11-10 1 16,0 0-20-16,0 0-4 0,0 0-1 0,0 0 0 0,0 0-25 0,0 0 8 15,0 0-8-15,0 0 0 0,0 0 0 0,6-10 0 16,-1-5 0-16,7 0 0 0,4 5 0 16,1 0 0-16,-6-5 0 0,6 6 0 0,0 4 0 0,5-10 0 15,-5 0 0-15,-6 5 0 0,0 0 0 0,6 5 0 16,-11 5 0-16,-6 0 0 0,11-5-10 0,-11 5-1 16,0 0 0-16,0 0 0 0,0 0 52 0,0 0 11 15,0 0 1-15,0 0 1 0,0 0-28 0,0 0-6 16,0 0 0-16,0 0-1 0,0 0-9 0,0 0-2 15,0 0 0-15,0 0 0 0,0 0-8 0,0 0 0 16,0 0 0-16,0 0 0 0,0 0 0 0,0 0 0 16,5 5 0-16,7-5 0 0,-12 0 0 0,11 0 0 15,-11 0 0-15,0 0 0 0,0 0 0 0,0 0 0 16,0 0 0-16,0 0 0 0,0 0 0 0,0 0 0 0,0 0 0 0,0 0 0 16,0 0 0-16,0 0 0 15,0 0 0-15,0 0 0 0,0 0 0 0,0 0 8 0,0 0-8 0,0 0 0 16,0 0 0-16,0 0 0 0,0 0 0 15,0 0 0-15,0 0 0 0,0 0 0 0,0 0 0 0,0 0 0 16,0 0 0-16,0 0 0 0,0 0 0 0,0 0 0 16,0 0 0-16,0 0 0 0,0 0 0 15,0 0 0-15,0 0 0 0,0 0 0 0,0 0 0 0,0 0 0 16,0 0 0-16,0 0 0 0,17 15 0 0,-17-15 0 16,0 0 0-16,0 0 0 0,0 0 0 0,0 0 0 15,0 0 0-15,0 0 0 0,0 0 0 0,0 0 0 16,0 0 0-16,0 0 0 0,0 0 0 0,0 0 0 0,0 0 0 15,0 0 0-15,0 0 0 0,0 0 0 0,0 0 0 0,0 0 0 16,0 0 0-16,0 0 0 0,0 0 0 0,0 0 0 16,0 0 0-16,0 0 0 0,0 0 0 15,22 10 0-15,-22-10 0 0,0 0 0 0,0 0 0 0,0 0 0 16,17 15 0-16,-17-15 0 0,0 0 0 0,17 15 0 16,-17-15 0-16,16 5 0 0,-16-5 0 0,17 19 0 15,0-9 0-15,0 5 0 0,-1 0-8 0,1 0 8 16,0 5 0-16,0 5 0 0,5-5 0 0,6 19 0 15,0-4 0-15,6 5 0 0,-1 10-8 0,1-1 8 16,5 11 0-16,6 0 0 0,-1-1 0 0,7 11 0 16,10-5 0-16,-5 9 0 0,0-9 0 0,0 4 0 15,5 11 0-15,7-1 0 0,-7-14 0 0,1 9 12 16,-1-4-12-16,6 5 12 0,-11-6-4 0,11 11-8 0,6 4 12 16,0 1-4-16,5 4-8 0,6-4 8 0,0-1-8 15,11 6 8-15,-11-16-8 0,-1 6 10 0,-4-6-10 0,-1 21 10 16,-5 9-2-16,-1-15-8 0,7 11 12 0,-1-1-4 15,-5-4-8-15,-6-6 10 0,0 6-10 0,-6-1 10 16,-10-9-10-16,-1-6 0 0,-11-4 9 0,0-1-9 16,-5-9 0-16,-12-16 0 15,-5-4 0-15,0-5 8 16,-6-5-49-16,6-5-10 0,-6-1-1 0,6-9-1 0,-12-5-163 0,-5-15-32 16</inkml:trace>
  <inkml:trace contextRef="#ctx0" brushRef="#br0" timeOffset="760.5657">23125 7168 2188 0,'0'0'48'0,"0"0"11"0,0 0 1 0,0 0 1 0,0-5-49 16,0 5-12-16,0 0 0 0,0 0 0 0,0 0 105 0,0 0 19 0,0 0 3 0,0 0 1 15,0 0-52-15,0 0-9 0,6 15-3 0,0 15 0 16,-1 4-51-16,6 31-13 0,-5 15 0 0,0 34 0 16,-6 15 0-16,5 10 0 0,-5 10 0 0,0 35 0 15,-5-15 0-15,5 10 0 0,-6 5 0 0,-5 15 0 16,-6-10 54-16,0 0 8 0,6-5 2 0,-11 14 0 15,5-24-52-15,-5 0-12 0,5-10 0 0,-11 5 0 0,5-20 0 16,1-9 0-16,-6-1 0 0,6 5 0 0,-1-15 0 0,7-10 0 16,-12-4 0-16,5-6 0 0,12-20 0 0,-6-9 0 15,1-5 0-15,4-1 0 0,1-14 0 16,0-6 0-16,0-9 0 0,0-10 0 0,5 0 0 16,0-10 0-16,1-6 0 0,5 1 0 0,5-10 0 0,1-5 0 15,5-5 0-15,6 0 0 0,0 0 0 0,5 0 0 16,12-15 0-16,10 5 0 0,12-14 0 0,6-6 0 15,5-5 0-15,11 0 0 0,6-10 0 0,11 1 0 16,6-6 0-16,28-5 0 0,-6-4 20 0,16-6 2 16,12-10 0-16,23-9 0 0,-7 9-10 0,7-9-3 15,10-1 0-15,29-14 0 0,-6 15-9 0,0-6 12 16,5-4-12-16,34-16 12 0,-28 21-12 0,-5-6 12 16,-1 6-12-16,29-10 12 0,-23 14-12 0,6 1 0 15,-6-1 0-15,28-4 0 0,-34 9 0 0,1 6 0 16,-1-6 0-16,12-4 0 0,-28 9 21 0,-12 5-1 0,-5-4 0 15,17-1 0-15,-23 16-31 0,-11 9-6 0,-11 5-2 0,6-9 0 16,-23 14 19-16,-5 0 0 0,-6 5 0 0,0 5 0 16,-17 1 16-16,-16 9 1 0,-12 0 0 0,-5 0 0 15,-23 10-17-15,-5 0 0 0,-6 5 0 0,-22 0 0 32,-1 0-99-32,-10 0-23 0,-12-5-5 0,-5-5-1 0</inkml:trace>
  <inkml:trace contextRef="#ctx0" brushRef="#br0" timeOffset="1523.5654">29825 6393 1440 0,'0'0'128'0,"-6"14"-103"0,-5-14-25 0,11 0 0 15,0 0 257-15,0 0 47 0,0 0 8 0,0 0 3 16,0 0-153-16,0 0-30 0,17 0-7 0,0 0-1 15,5 0-64-15,0-14-12 0,12 9-4 0,5 0 0 16,-5-10-24-16,10 5-4 0,7-15-2 0,5 0 0 16,5 0-14-16,-5-5 9 0,0 6-9 0,-6-6 8 0,-5 5-8 0,-6 0 0 15,-11-10 0-15,0 10 0 0,-6 1 0 0,-5-11 0 16,-11 5 8-16,-6 0-8 0,-6-5 0 0,-11-4-17 16,-11-1 4-16,-5-10 1 15,-1-10-24-15,-5 1-4 16,0-6 0-16,-6-19-1 0,6 9 8 0,0-9 1 0,11 9 1 15,0 1 0-15,6 14 20 0,5 10 11 0,11 1-12 0,1 9 12 0,5 10 12 0,11 0 8 16,0 0 3-16,12 5 0 0,10 1-3 0,6 4 0 16,6-5 0-16,16 10 0 0,1 0-20 0,5 10 9 15,6-5-9-15,0 10 0 0,-1 0 16 0,-5 0-3 16,0 0-1-16,1 5 0 0,-13 10-1 0,1 0-1 16,-11 0 0-16,-6 10 0 0,-11 9 1 0,-5-4 0 15,-18 15 0-15,-5 15 0 0,-11 4 12 0,-11 6 2 16,-6 4 1-16,-6 6 0 0,1-1-10 0,-1-4-1 0,0-5-1 15,6 4 0-15,1-9-4 0,4-6-1 0,6-4 0 0,12 0 0 16,-6-6 3-16,11 1 1 0,0-15 0 0,11 5 0 16,0-10-13-16,11-1 0 0,1 1 0 0,5-10 0 15,11-5 8-15,0-5-8 0,6-5 0 0,11-5 0 16,0-5 0-16,5-5 0 0,6-5 0 16,0 0 0-16,0-10-146 15,-5 0-26-15,-6-4-4 0,-11 4-2 0</inkml:trace>
  <inkml:trace contextRef="#ctx0" brushRef="#br0" timeOffset="1704.5764">32201 5622 3625 0,'-5'0'80'0,"5"-10"16"0,-6 10 3 0,1 10 3 0,-1-10-82 0,-5 0-20 0,5 5 0 0,-5 15 0 0,0-5 18 0,0 25-1 15,0 4 0-15,-6 21 0 0,-6 10-12 0,1 4-5 16,5 6 0-16,-5 14 0 0,5-19 0 0,6-1 0 15,5 1 0-15,1-6 0 16,10 6-111-16,7-16-21 0,4 1-5 0,-4-10-1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1:31:26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20777 1268 1389 0,'0'0'30'0,"0"-10"6"0,0-4 2 0,-6 4 2 0,6 0-32 0,-5 0-8 16,-1 5 0-16,6-5 0 0,-6-5 128 0,6 15 24 15,0 0 5-15,0 0 1 0,0 0-18 0,0 0-4 16,-5-10-1-16,5 10 0 0,0 0-59 0,0 0-11 15,0 0-2-15,0 15-1 0,0 5-18 0,0 5-4 0,5 9-1 0,-5 11 0 16,6 10 9-16,-6 4 1 0,0 16 1 0,0 24 0 16,0 11-10-16,-6 4-1 0,-5 10-1 0,0 20 0 15,5-19-18-15,-5 9-4 0,0 0-1 0,0 10 0 16,-6-15-15-16,12-9 9 0,-7-1-9 0,7-10 8 16,-1-4-8-16,1-6 0 0,-1 5 0 0,0-14 0 15,6-6 0-15,-5 1 0 0,-1-20 0 0,1 4 0 16,5-19-14-16,0-1-5 0,-6-9-1 0,6-10 0 15,0 0-98-15,0-10-20 16,0-5-4-16,0-15-1102 0</inkml:trace>
  <inkml:trace contextRef="#ctx0" brushRef="#br0" timeOffset="746.0004">20894 697 1324 0,'-28'0'118'0,"28"0"-94"15,-11 0-24-15,0 10 0 0,0-20 94 0,11 10 14 16,0 0 4-16,0 0 0 0,0 0 9 0,0 0 3 16,11 10 0-16,-11-10 0 0,0 0-45 0,0 0-9 15,11 5-2-15,11 0 0 0,1-5-10 0,5 0-2 16,0 5-1-16,5-5 0 0,12 0-37 0,5 0-7 0,6 0-2 0,6-5 0 15,-1 0 19-15,12 0 3 16,5-5 1-16,12-5 0 0,5 5-21 0,5-5-11 0,7-10 12 16,10 15-12-16,-16-5 28 0,-1-5-2 0,1 15 0 0,5-19 0 15,-5 14-26-15,-6-10 0 0,-5 15 0 0,5-5 0 32,-11-5-16-32,-1 15-8 0,-10 0-1 0,0 0-1 0,-12 0 26 0,-5 0 0 0,0 0 0 0,-11-10-8 15,-6 10 8-15,-5 0 0 0,-1 10 0 0,-5-5 0 16,0 5 0-16,-11-10 0 0,0 0 0 0,-6 10 0 15,6-10 0-15,-12 5 0 0,-5-5 0 0,0 0 8 16,0 0 0-16,6 10 1 0,-1 0 0 0,-5 0 0 0,0 5 14 0,0-6 2 16,0 6 1-16,-5 10 0 0,-1-15-9 0,1 15-1 15,-7 0-1-15,1 5 0 0,11 0-7 0,-11 9-8 16,5-4 11-16,1 5-11 0,-6 10 10 0,5 9-10 16,-5 1 8-16,5 14-8 0,-5 1 19 0,-6 9-2 15,1 16 0-15,-7 9 0 0,6 1 13 0,-5 24 2 16,0-5 1-16,5 25 0 0,-5-20-7 0,-1 15-2 15,6-10 0-15,1 16 0 0,-1-21-8 0,6-10-3 16,-1 0 0-16,7 0 0 0,-6-4-1 0,5-11 0 16,-5 0 0-16,5-4 0 0,6-16-3 0,-5 1-1 15,-1-6 0-15,6-4 0 0,0-11 0 0,0-9 0 16,0 0 0-16,6-6 0 0,-1 1-8 0,-5-5 0 16,0-11 0-16,6 1 0 0,-6-10 8 0,0-5 0 15,0 0 0-15,-6-10 0 0,1-5-8 0,-1 4 0 16,-11-9 0-16,-5 0 0 0,-12 0 28 0,-5-5 4 0,-11-10 1 0,-6-4 0 15,0-1-45-15,-5 0-10 0,-6 5-2 0,-12-15 0 16,7 10 39-16,-12 5 7 0,-6 10 2 0,-10-15 0 31,-7 15-71-31,7 0-13 0,5 0-4 0,-6 5 0 0,11 5 48 0,7-5 16 0,-1 5-9 0,0 5 9 16,5-5 0-16,1 5 0 0,0-5 0 0,11 0 8 16,11-5-8-16,0 0 0 0,0 9 0 0,11-14 0 15,1 10-11-15,4-5-3 0,7 5-1 0,5-20 0 16,6 0-129-1,5 5-27-15,6-14-5 0,5-6-1108 0</inkml:trace>
  <inkml:trace contextRef="#ctx0" brushRef="#br0" timeOffset="1500.9983">18831 2426 518 0,'-6'-24'46'0,"6"24"-37"0,0 0-9 0,0 0 0 16,0 0 288-16,0-10 56 0,0 5 12 0,0 5 1 15,0 0-135-15,0 0-27 0,0-15-6 0,0 15-1 16,0 0-89-16,0 0-19 0,0 0-3 0,0 0-1 15,0 0-35-15,11 15-7 0,-5 9-2 0,0 1 0 16,5 15-11-16,-11 5-2 0,0-10-1 0,0 4 0 0,5 11-10 0,-5-10-8 16,0 5 9-16,0-11-9 0,0 6 0 15,6-15 0-15,-6 0 0 0,0-5 0 0,0-5-13 16,5-5 1-16,1 4 0 0,-6-14 0 16,0 0-14-16,0 0-2 0,11-14-1 0,0-6 0 0,6-5 8 0,0-15 1 15,0 5 1-15,5-14 0 0,6-1 1 0,-6-10 0 16,6 11 0-16,0-16 0 0,0 5 10 0,6 1 8 15,-1-1-12-15,-5 10 12 0,6 1 0 0,-6-1 0 16,-6 10 0-16,-5 5 0 0,5 10 0 0,-10 16 0 16,-1-6 0-16,0 15 0 0,0 15 31 0,-5-1 6 15,-6 21 2-15,0 0 0 0,-11 5 5 0,-1 5 2 16,12 9 0-16,0 1 0 0,-5-5-25 0,-1-1-5 16,6 1 0-16,0-15-1 0,-5 5-7 0,5-16-8 15,5 11 11-15,6-20-11 0,-11 10 0 0,6-15 0 16,5-5 0-16,-11-5 0 0,0 0 0 0,0 0 0 0,11-5 0 0,1-5 0 15,-1-15 0-15,5 0 0 0,7-10 0 16,-1 1 0-16,1-6 0 0,-1 0-12 16,6-10 3-16,0 1 1 0,0-1 8 0,0-5-10 0,0 1 10 0,5-1-10 15,-5 0 10-15,-5 21-8 0,5-6 8 0,-6 10-8 16,-5 5 8-16,5 20 0 0,-11-5 0 0,6 20-8 16,-6 15 19-16,-5 0 4 0,-1 15 1 0,7 9 0 15,-12 6 13-15,0 0 3 0,0 4 1 0,0 11 0 16,-6-6-18-16,0-4-4 0,6 0-1 0,0 4 0 15,0-4-40 1,0-10-8-16,12-1-2 0,-7-9-1328 0</inkml:trace>
  <inkml:trace contextRef="#ctx0" brushRef="#br0" timeOffset="2182.9937">21616 4573 172 0,'0'0'16'0,"0"0"-16"0,0 0 0 0,0 0 0 0,0 0 472 0,0 0 91 15,0 0 18-15,0 20 4 0,0-10-324 0,-6 10-65 16,6 0-12-16,-6 0-4 0,6 5-90 0,0 5-18 16,0-6-4-16,-5 11-1 0,5-5-31 0,-6 5-7 15,6 0-1-15,0-1 0 16,0-9-13-16,0 5-3 0,0-5-1 0,6-5 0 0,-6 0-11 0,5-5 0 15,-5-5 0-15,6 5 0 0,-6-15 0 0,0 0 0 16,0 0 0-16,0 0 0 0,0 0-14 0,0 0 2 16,0 0 0-16,0 0 0 0,0 0 4 0,6-15 8 15,5 5-13-15,-6-20 5 0,7 10 8 0,-7-5 0 16,6-10 0-16,1 1-8 0,-1-6 8 0,5 0 0 16,1 5 0-16,6 0 0 0,-1-9 0 0,6 14 0 15,-6-5 8-15,6 0-8 0,-5 20 22 0,-1-5 0 16,0 6 0-16,6 9 0 0,-5 5 5 0,5 0 1 15,-6 15 0-15,6-1 0 0,0 6 10 0,-6 5 2 0,6 10 1 16,-5 5 0-16,-7-5-41 0,1 4 0 0,-6 6 0 16,-5 0 0-16,5-1 0 0,-5-9 0 0,-1 5 0 15,1-5 8-15,-6 0-8 0,6-11 0 0,-6 1 0 0,0 0 0 32,0-5-64-32,0 0-16 0,0-15-2 0</inkml:trace>
  <inkml:trace contextRef="#ctx0" brushRef="#br0" timeOffset="3796.316">23584 2620 230 0,'0'0'20'0,"0"0"-20"16,0 0 0-16,0 0 0 0,0 0 272 0,-6 0 49 16,6-15 11-16,0 15 1 0,0 0-98 0,0 0-20 15,0 0-4-15,0 0-1 0,0 0-66 0,0 0-12 16,0 0-4-16,0 0 0 0,0 0-5 0,0 0-2 16,6 15 0-16,5-5 0 0,-5-5-54 0,-1 15-11 0,7-5-3 0,-1 20 0 15,6-10-23-15,-1 9-5 0,12 16-1 0,6 0 0 16,-6-1-7-16,0 1-1 0,0 0-1 15,0-5 0-15,5-1-15 0,-10 1 0 16,5-5 8-16,-6 5-8 0,0-11 0 0,-5 6 0 0,0-15 0 0,0 0 0 16,-6 0-13-16,0-10-3 0,-5 4 0 0,-1-4 0 15,-5-15-94-15,0 0-19 0,0 0-4 0,0 0-1227 16</inkml:trace>
  <inkml:trace contextRef="#ctx0" brushRef="#br0" timeOffset="4014.3218">24115 2814 633 0,'0'0'28'0,"0"0"6"0,0 0-34 0,0 0 0 16,0 0 0-16,0 0 0 0,-5 15 557 0,-1-5 105 15,-5 5 21-15,0 0 4 0,0 5-447 0,-6-5-90 16,-6 9-18-16,-5 11-3 0,-5-10-97 0,-6 15-20 16,-12 5-4-16,1 4-8 0,-6-9 0 0,6 10 0 15,11-1-10-15,0 6 10 16,-1-5-53-16,12-1-3 0,0-9-1 0,12 0 0 15,-1-10-114-15,11 0-22 0,12-6-5 0,5-4-1 0</inkml:trace>
  <inkml:trace contextRef="#ctx0" brushRef="#br0" timeOffset="4440.3156">25044 2501 2649 0,'-17'10'58'0,"17"-10"12"0,-11 0 2 0,5 10 4 0,-11-10-61 0,6 0-15 0,0 0 0 0,0 5 0 0,0 0 105 0,-1 0 19 16,12-5 3-16,0 0 1 0,0 0 0 0,0 0 0 15,0 0 0-15,0 0 0 0,0 0-103 0,0 0-25 16,0 0 0-16,0 0 0 0,0 0 13 0,12 10-2 16,4-10-1-16,7 0 0 0,-7 0-10 0,7 5 0 15,-1-5 0-15,6 5 0 0,0 0 0 0,-11 5 0 16,0-10 0-16,-6 9 0 0,6-9 0 0,-17 0 0 15,0 0 0-15,-6 15 0 0,-5 10 0 0,0-10 0 16,-17 10 0-16,0 0 0 0,-6 5-13 0,1-1 5 16,-1 6 8-16,1 0-13 0,-1-10 13 0,0 0 0 15,-5 0 0-15,11-1 0 16,0 1-34-16,0 0-4 0,6-20-1 0,5 5 0 16,6 0-91-16,0 0-18 0,11-10-4 0,0 0-1220 0</inkml:trace>
  <inkml:trace contextRef="#ctx0" brushRef="#br0" timeOffset="4632.3212">24798 3609 2880 0,'-51'15'128'0,"34"-5"25"0,6 5-122 0,0-10-31 0,-6 5 0 0,12 0 0 16,5-10 120-16,0 0 19 0,0 0 3 0,0 0 1 15,22-15-75-15,0 5-16 0,12-15-2 0,5 0-1 16,0-9-39-16,12-6-10 0,-7-5 0 0,12-10 0 15,6 1-56-15,10-6-14 0,7-10-2 0,16 1-1 16,-6-6-107-16,-5-9-22 0,6-1-4 0</inkml:trace>
  <inkml:trace contextRef="#ctx0" brushRef="#br0" timeOffset="5095.3176">26145 1686 864 0,'0'0'76'0,"-11"0"-60"16,-6-5-16-16,0 0 0 0,6 5 449 0,11 0 87 16,0 0 18-16,-16 5 3 0,16-5-336 0,-12 10-67 15,1 10-14-15,6-5-2 0,-7 9-77 0,7 11-15 16,-1 5-3-16,1 20-1 0,-7 4-26 0,7 6-4 0,-6 14-2 0,5-9 0 16,-5 9-10-16,5-9 0 0,1-1 0 0,5 1 8 15,0-10-8-15,0 4 0 16,5-9 0-16,1-5 0 0,-1-6-14 0,1-4-2 0,0 0 0 0,-1-1 0 15,-5-14-5-15,0 0-2 0,6-5 0 0,-6-5 0 16,0-10 5-16,0-10 1 0,0 0 0 0,0 0 0 16,0 0 4-16,0 0 1 0,0 0 0 0,0-20 0 15,0-5-2-15,5-10 0 0,1-5 0 0,5 1 0 16,0 4 14-16,6-10-11 0,6 5 11 0,-1 1-10 16,-5 9 10-16,11 5 0 0,0 0 10 0,-12 10-10 15,-4 0 28-15,-1 10 0 0,11 5 0 0,6 0 0 16,-6 5 3-16,6 10 0 0,6-5 0 0,0 5 0 0,-1-5-13 0,1 15-2 15,-6 0-1-15,0-10 0 0,-1 9-7 0,-4 11 0 16,-1-10-8-16,-5 0 12 0,-6 0-12 0,0 0-12 16,-5-5 3-16,-6 4 0 0,-6 6 24 15,-5 5 5-15,0-10 0 0,-6 0 1 16,-11 0-13-16,-11 9-8 0,0-9 8 0,-6 0-8 0,6 0 0 16,-11-15 8-16,-6 15-8 0,0-20 0 15,6 5-43-15,-1 0-13 0,1-10-2 0,11 0-1 16,0-10-131-16,11 0-26 0</inkml:trace>
  <inkml:trace contextRef="#ctx0" brushRef="#br0" timeOffset="5933.3653">21884 1870 518 0,'0'0'46'0,"0"0"-37"0,6-10-9 0,-1 10 0 0,-5 0 311 0,6-15 60 16,-1 10 12-16,-5 5 2 0,0-15-143 0,0 15-29 15,0 0-5-15,0 0-2 0,0 0-57 0,0 0-11 16,0 0-2-16,0 0-1 0,-5 15-61 0,-6 10-12 16,5 10-2-16,-16 24-1 0,-6 6-27 0,0 19-4 15,-11 1-2-15,11-1 0 16,0-9-10-16,-6 19-1 0,1 6-1 0,-1-1 0 0,-5-9-14 0,0 4 9 15,5-10-9-15,-11 26 8 0,12-26-8 0,5-4 0 16,6-11 0-16,-1-9 0 0,6-10-21 0,6-1-3 16,0-19-1-16,0 0 0 15,5-10-82-15,6-10-16 16,0-10-3-16,0 0-1 0,0 0-93 0,6-15-20 0,5-10-3 16</inkml:trace>
  <inkml:trace contextRef="#ctx0" brushRef="#br0" timeOffset="6168.3611">21878 1810 576 0,'0'0'25'0,"0"0"6"0,0 0-31 0,0 0 0 0,0 0 0 0,0 0 0 16,12 5 467-16,-7 0 87 0,1 10 18 0,-1-15 3 15,1 10-341-15,-6 5-68 0,0-5-14 0,0 5-2 16,11 10-72-16,6 9-14 0,0 6-4 0,0 20 0 16,-1-1-10-16,1 6-2 0,0 19-1 0,-6 11 0 15,6 4-38-15,-6 1-9 0,6 9 0 0,0 5 0 16,-1-14 0-16,1-6 0 0,0-9 0 0,5 4 0 15,-5-9-23-15,5-6-6 0,-5-9-2 0,0-1 0 16,-6-4-1-16,6 0-1 0,-12-11 0 0,7-4 0 16,-12-5-12-16,5-5-3 0,-5-10 0 0,-5-11 0 15,-1 1-179-15,-5-10-36 0,0 0-7 0,0-10-2 0</inkml:trace>
  <inkml:trace contextRef="#ctx0" brushRef="#br0" timeOffset="6312.3655">21543 3217 288 0,'0'0'25'0,"0"0"-25"16,0 0 0-16,0 0 0 0,0 15 613 0,0-15 118 16,0 9 23-16,11 6 5 0,0-15-547 0,6 5-108 15,5-5-23-15,12 0-4 0,5-5-55 0,0-5-11 16,6 1-3-16,11-6 0 16,17 0-68-16,5-10-15 0,0 5-2 0</inkml:trace>
  <inkml:trace contextRef="#ctx0" brushRef="#br0" timeOffset="7134.3727">29087 881 1299 0,'39'0'57'0,"-22"0"13"0,-17 0-56 0,0 0-14 15,0 0 0-15,0 0 0 0,0 0 147 0,0 0 26 16,0 0 6-16,0 0 1 0,0 0-39 0,0 0-7 16,0 0-2-16,0 0 0 0,5 0-28 0,1 10-7 15,-6 5-1-15,0 4 0 0,-6-4-9 0,1 20-3 16,-7 5 0-16,-4 10 0 0,-1 14-29 0,-11 6-7 16,0-1 0-16,-6 11-1 0,1-11-19 0,-6 6-4 15,0 0-1-15,5-6 0 0,12-4-23 0,-1-6 9 16,1-4-9-16,0-5 0 0,5-5 0 0,6 4-16 0,-6-14 2 15,6-10 0 1,5 0-130-16,0-15-25 0,6 5-6 0,0-15-692 16,0 0-138-16</inkml:trace>
  <inkml:trace contextRef="#ctx0" brushRef="#br0" timeOffset="7385.3626">29221 831 691 0,'0'0'61'0,"0"0"-49"0,0 0-12 0,0 0 0 15,0 0 414-15,0 0 80 0,0 0 16 0,0 0 3 16,0 0-282-16,0 0-57 0,0 0-11 0,-6 10-3 16,6 5-65-16,0 10-14 0,0-10-2 0,6 14-1 15,-1 11-36-15,1-5-7 0,5 5-2 0,0 4 0 16,1 6-33-16,-1 5 0 0,6 0-15 0,-6-1 5 0,6 6 10 0,-6-10 0 16,0 9 0-16,0-9 0 0,0 0 0 0,0 9 0 15,-5-9-9-15,5 0 9 0,-11-16-20 0,6 6 0 16,-1 0 0-16,1-5 0 15,-6 0-20-15,0-11-4 0,-6 1-1 0,1-10 0 16,-1 5-103-16,1-20-20 0,-1 5-4 0,-5-5-1095 16</inkml:trace>
  <inkml:trace contextRef="#ctx0" brushRef="#br0" timeOffset="7551.3627">29003 1611 2743 0,'-28'15'121'0,"28"-15"26"0,0 0-118 0,0 0-29 15,0 0 0-15,0 0 0 0,0 0 112 0,0 0 17 16,0 0 3-16,0 0 1 0,0 0-77 0,11 10-16 16,0-5-4-16,6 5 0 0,5-20-28 0,6 5-8 0,6-5 0 0,-1 0 0 31,1 0-61-31,5-5-17 0,0 1-3 0,12-11-1328 0</inkml:trace>
  <inkml:trace contextRef="#ctx0" brushRef="#br0" timeOffset="7899.8889">29914 1636 345 0,'0'0'31'16,"0"0"-31"-16,0 0 0 0,0 0 0 0,0 0 365 0,0 0 67 15,0 0 14-15,0 0 2 0,0 0-215 0,0 0-43 16,0 0-9-16,0 0-1 0,0 0-62 0,0 15-12 16,0-5-2-16,0-10-1 0,11 15-40 0,-5 0-8 15,5 10-2-15,0-5 0 0,1 4-27 0,4 1-6 16,1 0 0-16,0 0-1 0,0-10-19 0,-6 5 0 15,6 5 8-15,-1-1-8 0,1-9 0 0,-6 0 0 16,6 5-11-16,-6-5 11 16,-5-5-102-16,5 0-14 0,-11-10-2 0,11 5-765 0,-11-5-153 0</inkml:trace>
  <inkml:trace contextRef="#ctx0" brushRef="#br0" timeOffset="8053.8909">30183 1611 1094 0,'0'0'48'0,"0"-10"11"0,-6 10-47 0,1-10-12 0,5 10 0 0,0 0 0 15,0 0 445-15,0 0 87 16,0 0 18-16,-6 0 3 0,-5 10-365 0,5-10-72 0,-11 15-16 0,6 5-2 16,-11 0-62-16,5 5-12 0,-5 5-2 0,-6 9-1 15,0-4-41-15,0 5-9 0,5 0-2 0,7-5 0 16,-1-1-189-16,6 1-37 0</inkml:trace>
  <inkml:trace contextRef="#ctx0" brushRef="#br0" timeOffset="8406.8869">30831 1333 748 0,'-16'25'67'0,"10"-25"-54"16,-5 10-13-16,-6-5 0 0,12 5 396 0,-7 0 76 15,7-5 15-15,5-5 3 0,0 0-250 0,0 0-51 16,0 0-9-16,0 0-3 0,0 0-86 0,11 10-18 16,0 4-3-16,0-9-1 0,6 0-54 0,5 5-15 15,1-10 0-15,-1 0 0 0,6 5 0 0,0-5 0 16,6-5 0-16,-1 5 0 0,-5 10 12 0,0-10-4 0,0 0 0 0,6 0 0 16,-12 5-8-16,0 5 0 0,-10-10 0 0,-1 10 0 15,0 5 0-15,-5-10 0 0,-18 5 0 0,1 10 0 16,-6-5 0-16,-11 0 0 0,0 5 0 0,0 4 0 15,-5 1 0-15,5-10-12 16,0 5 4-16,-6-5 8 0,6 10-28 0,1-10 3 0,4 5 0 0,1-6 0 16,-1-4-108-16,7-5-22 0,-1 5-4 15,11 0-727-15,6-10-146 0</inkml:trace>
  <inkml:trace contextRef="#ctx0" brushRef="#br0" timeOffset="8573.8889">30887 2128 576 0,'0'0'51'0,"0"0"-41"0,0 0-10 0,0 0 0 0,0 0 406 0,0 0 79 16,0 0 16-16,0 0 3 0,0 0-268 0,12 5-53 16,-1-5-11-16,5-5-3 0,1-5-94 0,6-5-19 15,5-10-4-15,0 1-1 0,0-6-40 0,11 0-11 16,5-5 0-16,7 0 0 16,-12 6-86-16,17-6-22 0,5-10-4 0,6 5-1192 0</inkml:trace>
  <inkml:trace contextRef="#ctx0" brushRef="#br0" timeOffset="8995.8947">31883 1174 3070 0,'0'0'68'0,"0"0"13"0,-11 0 3 0,11 0 3 0,-12 0-70 0,12 0-17 0,0 0 0 0,0 0 0 16,-11 10 72-16,6 5 12 0,-1-5 1 0,6 15 1 15,0-1-59-15,0 11-12 0,-6 5-3 0,6-5 0 16,0 5-12-16,-5-1 0 0,5 6 0 0,0-10 0 16,0 5 0-16,0-6 0 0,0 1-11 0,5 5 11 15,-5-5-33-15,6-5 1 16,-6-6 0-16,6 1 0 0,-12 0-11 0,0-5-1 0,6-20-1 0,0 0 0 16,0 0 5-16,0 0 0 0,0 0 1 0,0 0 0 0,12 0 17 15,-7-15 3-15,-5 5 1 0,11-5 0 0,1-5 18 16,-1 5 0-16,-6-9 0 0,7-1 0 0,-1 5 0 0,0 5 0 15,-6-10 0-15,7 10 0 16,-1 10 12-16,0 0 5 0,6-5 2 0,0 20 0 0,-1-10 20 0,-4 5 4 16,4 0 1-16,1 10 0 0,5-5 0 0,1 10 0 15,-6 0 0-15,-1 5 0 0,1-1-19 0,0 1-3 16,-6 10-1-16,0-10 0 0,-5 0-8 0,-1 10-1 16,-5-11-1-16,0 6 0 0,-5-5 0 0,-1 5 0 15,-5-5 0-15,-6 0 0 0,-16-1-11 0,5 1 10 16,5-10-10-16,-4 0 10 15,-7-10-76-15,-5 0-15 0,11 5-3 0,-6-10-1377 0</inkml:trace>
  <inkml:trace contextRef="#ctx0" brushRef="#br0" timeOffset="9734.4517">28762 831 1267 0,'0'0'56'0,"0"0"12"0,6-15-55 0,-6 5-13 16,0-5 0-16,-6 5 0 0,1-5 204 0,-6 5 37 15,-1-4 8-15,1 9 2 0,-6 0-95 0,1 5-18 16,-1 0-4-16,-6 5-1 0,1 14-55 0,0-4-11 16,-6 10-3-16,0 20 0 0,-6 5-51 0,1 24-13 15,5 1 0-15,-6 19 0 0,6-4 54 0,0 4 8 16,6 5 2-16,5 11 0 0,0-26-56 0,12 6-8 16,5-6-8-16,11 1 8 0,0-11-8 0,12-9 8 15,4-5 0-15,13-1 0 0,-1-19-25 0,11-5 1 16,12 0 1-16,-1-11 0 15,1 1-110-15,10-20-23 0,12-5-4 0</inkml:trace>
  <inkml:trace contextRef="#ctx0" brushRef="#br0" timeOffset="10111.4501">30205 791 403 0,'0'0'36'16,"0"0"-36"-16,0 0 0 0,0 0 0 16,0 0 374-16,0 0 68 0,0 0 14 0,0 0 2 15,0 0-226-15,0 0-46 0,0 0-9 0,0 0-1 0,0 15-76 16,6-5-14-16,-6-10-3 0,0 30-1 15,0 5-26-15,5-1-4 0,6 1-2 0,1 5 0 0,-1 10-22 0,6 9-4 16,-1-9 0-16,1 15-1 0,0 4-15 0,-6-9-8 16,0 5 10-16,0 4-10 0,-5-4 9 0,0-6-9 15,-6 6 8-15,-12 5-8 0,1-11 9 0,-11 6-9 16,5-6 10-16,-11 1-10 0,-5 5 11 0,5-16-11 16,-6 1 12-16,1-5-12 0,-1-5 0 0,-5-6-19 15,5-9 3-15,6 0 0 16,0-10-128-1,0 0-24-15,0-5-6 0,17 0-1099 0</inkml:trace>
  <inkml:trace contextRef="#ctx0" brushRef="#br0" timeOffset="10414.4575">30418 2267 2278 0,'0'0'101'0,"0"10"21"0,0-10-98 0,0 0-24 0,0 15 0 0,0-15 0 16,0 0 152-16,-6 10 24 0,6-10 6 0,0 15 1 15,0-5-104-15,0 0-21 0,0-10-4 0,0 15-1 16,0 0-39-16,0 5-14 0,0-5 9 0,0 4-9 15,0-4 0-15,0 10-16 0,0-15 3 0,0 15 0 16,0-10-108-16,0 5-22 0,6-5-4 0,-6 0-1 16,-6-1-94-1,6-4-19-15</inkml:trace>
  <inkml:trace contextRef="#ctx0" brushRef="#br0" timeOffset="10570.451">30513 1820 748 0,'-23'15'33'0,"12"-5"7"0,0-5-32 0,-11 5-8 15,-1-5 0-15,12 5 0 0,-6 0 496 0,0 0 98 16,1-5 19-16,-1 5 4 0,6-1-476 0,5-4-95 16,1 5-19-16,5-10-920 0,0 0-184 0</inkml:trace>
  <inkml:trace contextRef="#ctx0" brushRef="#br0" timeOffset="13445.9063">32481 2069 1648 0,'0'0'73'0,"0"0"15"0,0 0-70 0,0 0-18 0,0 0 0 0,0 0 0 15,0 0 165-15,0 0 30 0,0 0 5 0,0 9 2 16,0 6-62-16,0 0-13 0,0 5-3 0,0-10 0 15,-5 5-59-15,5-5-12 0,5 10-2 0,-10 0-1 16,5-10-34-16,5 5-8 0,-5 0 0 0,6 4-8 16,-6-14 0-16,0 15 0 0,5-15 0 0,-5-5 0 15,0 10-22-15,0 5-8 0,0-5-2 0,0-10 0 16,0 0-116-16,0 10-23 0,0 0-5 0,-5 5-579 16,5-15-116-16</inkml:trace>
  <inkml:trace contextRef="#ctx0" brushRef="#br0" timeOffset="13604.8352">32565 1591 1324 0,'-6'10'118'0,"-5"-5"-94"16,6-5-24-16,-7 5 0 0,-4 0 384 0,-1 5 72 16,0-5 14-16,-5 0 3 0,5-5-331 0,0 5-66 15,0 5-14-15,1-10-2 16,16 0-86-16,0 0-17 0,0 0-3 0,0 0-1349 0</inkml:trace>
  <inkml:trace contextRef="#ctx0" brushRef="#br0" timeOffset="25895.9533">20984 1234 2077 0,'0'0'45'0,"0"0"10"0,0 0 1 0,0 0 4 0,0 0-48 0,0 0-12 0,0 0 0 0,5 5 0 16,1 4 78-16,-1 1 14 0,7 0 2 0,-1 5 1 0,0-10-25 0,-11-5-5 15,0 0-1-15,17 0 0 0,16 0-13 0,-5 0-3 16,0-5-1-16,0 5 0 0,17-10-24 0,0 0-5 15,-1 5-1-15,7-9 0 0,5 4-17 0,-6 0 0 16,0-5 0-16,12 5 0 16,5-5 33-16,-6 5 3 0,7-5 1 15,10 5 0-15,11 0-28 0,1 0-9 0,-1 5 0 0,-5-5 0 0,-6 5 27 0,1 5-2 16,-7-5 0-16,7 0 0 0,-12 5-40 0,0-15-8 16,-11 10-1-16,0 1-1 0,-6 4 25 0,-5-10 0 15,0-5 9-15,-6 5-9 0,0 10 8 0,-11-15-8 16,0 15 0-16,-11 0 0 0,-1-10 0 0,-4 0 0 15,-1 10 0-15,-11 0 0 16,5-5-82-16,-5 5-23 0,0 0-5 0,0 0-1 16,-11 0-116-16,-6 0-23 0,-27 0-5 0,21 0-1 0</inkml:trace>
  <inkml:trace contextRef="#ctx0" brushRef="#br0" timeOffset="26533.9374">22382 697 806 0,'0'0'17'0,"0"0"4"0,0 0 1 0,0 0 2 0,0 0-24 0,0 0 0 16,0 0 0-16,0 0 0 0,0 0 156 0,0 0 28 16,0 0 4-16,0 0 2 0,11-15-48 0,-11 15-10 15,0 0-1-15,0 0-1 0,0 0-2 0,0 0 0 16,0 0 0-16,0 0 0 0,-11 0-33 0,5-10-7 15,-5 0-2-15,0 10 0 0,0 0-35 0,-1 0-7 16,1-5-2-16,0 5 0 0,0 0-34 0,0 0-8 16,-6 0 0-16,0 0 0 0,6 0 0 0,-6-10 0 15,0 10 0-15,1 0 0 0,16 0 30 0,-12 10 4 16,1-10 1-16,-6 5 0 0,6 5-35 0,6 0 0 16,-12-10 0-16,11 15 0 15,6 5-21-15,-5-5-11 0,-1 9-3 0,6-9 0 0,-5 5 35 0,5 5 0 16,5-10 0-16,1 10 0 0,-1-15 0 0,1 5 0 0,-1-5 0 0,7 0 0 15,4-5 0-15,1 4 0 0,-6-9 0 0,6 0 0 16,0-9 0-16,5-1 0 0,-5 5 0 0,0-5 0 16,0-5 0-16,-1-5 0 0,1 5 0 0,0 0 0 15,-6-5-9-15,0 5 9 0,1-10 0 16,-1 11-9-16,6-6 9 0,-12 5 0 0,1-5-9 16,5 15 9-16,-6-5 0 0,-5 10 0 0,0 0 0 0,0 0 0 15,0 0 0-15,0 0 0 0,0 0 11 0,0 10-11 16,6 5 52-16,-6-5 4 0,6 15 0 0,-6 9 1 15,-6-9-6-15,6 0-2 0,6 5 0 0,-1 5 0 0,-5-20-29 0,11 9-5 16,-5-4-2-16,11 5 0 0,-6-15-21 0,0 15-5 16,6-10-1-16,5-5 0 15,1-5-178-15,5-5-36 0</inkml:trace>
  <inkml:trace contextRef="#ctx0" brushRef="#br0" timeOffset="82449.3848">23920 9524 403 0,'0'0'17'0,"0"0"5"0,0 0-22 0,0 0 0 15,0 0 0-15,0 0 0 0,-12 0 402 0,12 0 76 16,-16-10 15-16,16 10 3 0,0 0-289 0,0 0-59 16,0-10-11-16,5-10-2 0,1-5-77 0,5-5-15 15,0-4-3-15,12-6-1 0,-1 0-6 0,6-5-1 16,0-4 0-16,11-1 0 0,0-5-9 0,6-9-3 16,0 4 0-16,10 0 0 0,1-9-2 0,-5 4-1 0,-7 5 0 15,12-4 0-15,12-1-3 0,-1 1-1 0,-6-1 0 16,6 0 0-16,-11 11-13 0,6-1 0 0,5 0 0 15,5 6 0-15,1 4 0 0,0 0 0 0,0 0 0 0,5 16 0 16,-5 4 0-16,-1 5 0 0,-16 5 0 0,-6 5 0 16,-10 5 0-16,-7 0 0 0,-5 10 0 0,-11 5 0 15,0-5-48 1,-12 0-13-16,-5-5-3 0,0 0 0 16,-16 15 16-16,4 0 2 0,1-15 1 0,0 10 0 0,-6-10-134 15,6 5-26-15,11-5-6 0</inkml:trace>
  <inkml:trace contextRef="#ctx0" brushRef="#br0" timeOffset="82793.3819">25256 7486 403 0,'0'0'36'0,"-11"0"-36"16,0 0 0-16,0 0 0 0,-6 0 435 0,11 0 80 15,6 0 16-15,0 0 3 0,0 0-317 0,0 0-63 16,0 0-13-16,0 0-2 0,0 0-32 0,6 5-7 16,5 0 0-16,0-5-1 0,0 0-55 0,6 0-12 15,0 5-1-15,5-5-1 0,6 5-13 0,6 0-2 16,10 0-1-16,1 0 0 0,-6 0-2 0,6 0 0 16,0 0 0-16,0 0 0 0,-6 0-12 0,0 5-16 0,0-5 3 15,0 4 1-15,-5 1 12 0,-1 0 0 0,-5 5 0 0,-11 0 0 16,5 10 0-16,-10-15 0 15,4 15 0-15,-10 5 0 0,0-1 24 0,-6 6 7 0,0 5 1 16,-6 0 1-16,-11-5-1 0,0 9-1 0,6-4 0 0,-6 0 0 16,1-15-31-16,-1-5 0 0,6 4 0 0,-6-9 0 31,0-5-199-31,0-5-45 0</inkml:trace>
  <inkml:trace contextRef="#ctx0" brushRef="#br0" timeOffset="83480.9248">21711 9728 288 0,'0'0'25'0,"0"0"-25"15,0 0 0-15,11 0 0 0,-11 0 325 0,11 0 60 16,-11 0 12-16,6-5 3 0,-6 5-168 0,0 0-34 15,0 0-6-15,0 0-2 0,0 0-35 0,0 0-7 16,11 5-2-16,-11-5 0 0,0 0-46 0,5 19-10 16,-5 1-2-16,0 10 0 0,-5 5-45 0,-1 15-10 15,1 4-1-15,-7 11-1 0,1-1-13 0,0 11-2 16,0 5-1-16,0-6 0 0,-6-4-15 0,6-6 0 16,0 1 8-16,-1-5-8 0,1-11 0 0,0-9-12 15,5 0 3-15,1-5 0 16,5-6-32-16,-6-4-7 0,1-5 0 0,-1-5-1 15,6-15-144-15,0 0-29 0,0 0-6 0</inkml:trace>
  <inkml:trace contextRef="#ctx0" brushRef="#br0" timeOffset="83714.9051">21795 9509 1497 0,'0'0'133'0,"0"0"-106"0,0 0-27 0,0 0 0 16,0 0 261-16,11 20 47 0,-6 5 10 0,1-1 2 15,5 6-122-15,-5 5-24 0,5 5-5 0,0 5-1 16,0-1-90-16,6 11-18 0,-6 5-4 0,0 9-1 16,-5-4-18-16,5-1-3 0,-11-4-1 0,11 10 0 15,1-6-33-15,10 1 0 0,-5-11 0 0,5 6 0 16,6-10-44-16,-6-5-16 0,-5-6-4 0,0 1 0 16,5-5 27-16,-16 0 5 0,5-10 0 0,0-1 1 15,-5 1-124-15,-1-5-25 16,-5-10-4-16,0-10-1065 0</inkml:trace>
  <inkml:trace contextRef="#ctx0" brushRef="#br0" timeOffset="83885.9101">21610 10508 2016 0,'-6'15'179'0,"1"-10"-143"16,5-5-36-16,0 0 0 0,0 0 232 0,0 0 39 15,0 0 8-15,0 0 1 0,0 0-168 0,11 5-35 16,6-10-6-16,5 0-2 0,6-10-53 0,6-5-16 15,5-5 0-15,0 0 8 16,0-5-67-16,6 6-13 0,5-6-2 0,1 0-854 16,-1-5-170-16</inkml:trace>
  <inkml:trace contextRef="#ctx0" brushRef="#br0" timeOffset="84166.9059">22303 10200 1094 0,'0'0'48'0,"0"0"11"0,-11 0-47 0,11 0-12 0,0 0 0 0,0 0 0 16,0 0 380-16,0 0 75 0,0 0 14 0,0 0 3 0,0 0-308 0,0 0-61 16,0 0-13-16,11 15-2 15,-5 4-57-15,5 1-11 0,0 0-3 0,12 10 0 0,-6 0 0 0,11 0 0 16,-6 4 0-16,0 1 0 0,6-5-5 0,0 0-2 15,-5 0 0-15,10 0 0 0,-11-6-10 0,6 1 0 16,0-5 0-16,-5 0 0 0,-1 0-12 0,0 0 12 16,1-10-12-16,-12 5 12 15,-5-5-138-15,-6-10-20 0,0 0-4 0,0 0-1 0</inkml:trace>
  <inkml:trace contextRef="#ctx0" brushRef="#br0" timeOffset="84363.913">22740 10080 2131 0,'0'0'189'0,"0"0"-151"16,-12 10-30-16,7-5-8 0,-6 5 260 0,-1 0 52 15,-4 0 9-15,-1 5 3 0,0 5-199 0,0 5-39 0,-5 5-8 0,0 4-2 16,-1 1-53-16,6 5-11 0,-5 5-3 0,5 4 0 16,1-4-9-16,-1 0 0 0,-6 5-12 0,7-11 12 31,4 1-61-31,7-5-5 0,-6 0-1 0,5-1 0 15,1-9-89-15,5 0-17 0,5 0-4 0</inkml:trace>
  <inkml:trace contextRef="#ctx0" brushRef="#br0" timeOffset="84635.9057">22879 10190 2880 0,'-33'25'128'0,"22"-15"25"0,0 4-122 0,11-14-31 15,0 0 0-15,0 10 0 0,0-5 108 0,0 0 16 16,11 0 4-16,0-5 0 0,6 5-103 0,-1-5-25 16,7-5 0-16,5 5 0 0,0 0 0 0,5-5 0 15,-10 0 0-15,10 0 0 0,-10 5 14 0,-1-5-2 16,-5 10-1-16,-1 0 0 16,-4 0-30-16,-12-5-5 0,11 5-2 0,-11 10 0 15,0-5-18-15,0 10-4 0,-11 0-1 0,-1 5 0 0,1 0 90 0,0-1 19 16,-11 6 3-16,5-5 1 15,-5-5-103-15,-1 5-20 0,1-5-4 0,-1 0-1 16,7 0-56-16,-1-6-12 0,0 1-3 0,6 0-705 16,0 0-142-16</inkml:trace>
  <inkml:trace contextRef="#ctx0" brushRef="#br0" timeOffset="85025.4877">23075 11060 2188 0,'0'0'48'0,"0"0"11"0,0 0 1 0,0 0 1 0,0 0-49 0,0 0-12 15,0 0 0-15,0 0 0 0,0 0 156 0,0 0 29 16,11-5 6-16,-5 0 1 0,5-10-103 0,0 0-20 15,0-5-4-15,6-5-1 0,0-5-51 0,0 0-13 16,5-4 0-16,1-6 0 16,-1 5-48-16,6-5-13 0,0-9-3 0,-6-1-819 15,6 0-164-15</inkml:trace>
  <inkml:trace contextRef="#ctx0" brushRef="#br0" timeOffset="86673.975">23495 9797 403 0,'0'0'36'0,"0"0"-36"0,0 0 0 0,0 0 0 15,0 0 404-15,0 0 73 0,0 0 15 0,0 10 4 0,0-10-266 0,5 15-53 16,-5 5-10-16,0 5-3 0,6 5-56 0,-1 9-11 16,7 6-2-16,-7 15-1 0,6-1-34 0,-5 1-6 15,11 0-2-15,-6-1 0 0,0 1-33 0,6-1-7 16,-6 1-2-16,0-5 0 0,-11-10-10 0,0-6 0 16,0-4 0-16,11 0 0 15,-5-10-19-15,5-5-5 0,-5-5-2 0,-1-6 0 16,-5-9-14-16,0 0-4 0,0 0 0 0,0 0 0 15,0 0-11-15,0 0-2 0,-5-9-1 0,-6-6 0 0,-1-5 46 0,7 0 12 16,-1-5 0-16,6-5 0 0,6-5 0 0,-1-4 0 16,1 4 0-16,-6 0 0 0,6 0-22 0,-1 5-2 15,-16 6-1-15,11-1 0 0,6 10 40 0,-1 0 8 16,1 5 1-16,11 5 1 0,-6 0 24 0,5 5 5 16,1 0 1-16,6 5 0 0,5 5-12 0,-6 5-3 0,6-5 0 15,0 5 0-15,0 5-5 0,0-1-2 0,-6 6 0 16,1-5 0-16,-7 5-33 0,7 0-12 0,-12-5 0 0,0 0 0 15,0 5 12-15,-11-6 0 0,0 6 12 0,-5 0-12 16,-1 0 12-16,-5 0-12 0,-6 0 12 16,-11 4-12-16,0-9 0 0,-11 0-17 0,0 5 1 0,-6-10 1 15,6-5-129 1,0 5-27-16,-6-15-5 0,6 0-1108 0</inkml:trace>
  <inkml:trace contextRef="#ctx0" brushRef="#br0" timeOffset="87714.5117">20743 9643 489 0,'0'0'10'16,"0"0"2"-16,11-10 1 0,-5 0 3 0,-6 10-16 0,0 0 0 0,0 0 0 0,0 0 0 0,0 0 227 0,0 0 42 16,0 0 9-16,0 0 2 0,0 0-71 0,0 0-13 15,-11 0-4-15,11 0 0 0,0 0-9 16,0 0-3-16,-6-5 0 0,6 5 0 0,0 0-89 0,0 0-19 15,-11-5-3-15,11 5-1 0,-6-5-28 0,6 5-7 16,-11-5-1-16,6 5 0 0,-7-10-18 0,1 5-4 16,11 5-1-16,-11-10 0 0,6 5-9 0,-1 0 0 15,-5-4 0-15,5 4 0 0,-5 0 0 0,5 0 0 16,1 5 8-16,-6-5-8 0,5-5 0 0,-5 5 0 16,5-5 0-16,-5 5 0 0,5 0 0 0,6 5 0 15,-5-10 0-15,-6 5 0 0,5-5 0 0,-5 5 0 16,0-5 0-16,-6 0 0 0,6 5 0 0,0 0 0 15,-1-5 8-15,1 0-8 0,0 5 0 0,0 0 0 0,0-5 0 0,11 10 0 16,0 0 0-16,0 0 0 0,-12 0 0 0,1 10 0 16,0 0 0-16,6 15 0 0,-1 5 0 15,0 20 8-15,1-1 1 0,-1 6 0 0,1 5 0 0,5-1 0 16,-6 1-1-16,-5-5 0 0,5 4 0 0,6 1 0 16,-5-5 0-16,-1-1 0 0,0-4 0 0,1-5 0 15,-6-1-8-15,-1-4 0 0,-4-10 0 0,-1 5 0 16,-5-10 0-16,5 9 0 0,6-9 10 0,-12 0-10 15,1-5 0-15,-6-10 0 0,0 0 0 0,-6 0 0 0,1-10 0 16,5 0 0-16,5-5 8 0,7 0-8 0,-7-5 0 0,7 0-11 16,4 0 0-16,7 0 0 0,5-5 0 0,0 5 0 15,0-5 0-15,17 1 0 0,-6 4 0 0,6 0 0 16,5 10 0-16,0 0 0 0,12 5 3 0,-1 5 0 16,7 4 0-16,-13 6 0 0,-4 0 8 0,-6 10-10 15,5-5 10-15,0 10-10 0,1-5 10 0,-7 4 0 16,-16 1 0-16,0 10 0 0,0 0 8 0,-5-1 3 15,-17 6 1-15,5 5 0 0,11-1 7 0,-5 1 1 16,-6-5 1-16,-5 4 0 0,5-4-10 0,0-5-3 16,1-5 0-16,-1-1 0 0,11-4-8 15,1-10 8-15,-1-5-8 0,6-5 8 0,0 0-8 16,6-5 0-16,-1-5 0 0,12 0 0 0,5 0 0 0,-5-10 0 16,-6 0-8-16,12-5 8 0,5-5-16 0,5-5 0 15,1-5 1-15,10 0 0 16,-4-5-174-16,4 1-35 0</inkml:trace>
  <inkml:trace contextRef="#ctx0" brushRef="#br0" timeOffset="87936.5164">20492 10374 1036 0,'-12'15'92'0,"-4"-1"-73"0,4 1-19 0,1 0 0 16,6 0 476-16,-7-5 91 0,12 5 18 0,0-15 4 15,0 10-431-15,0 0-86 0,12 0-18 0,-1 5-3 0,6 0 10 0,5 0 3 16,6 0 0-16,0 4 0 16,0-4-52-16,0 5-12 0,5 5 0 0,-5-5 0 15,6 0-100-15,-1 0-22 0,1 0-5 0,-6-1-1 16,0 6-84-16,-6-5-16 0,34 10-4 0,-33-10-1 0</inkml:trace>
  <inkml:trace contextRef="#ctx0" brushRef="#br0" timeOffset="88107.5172">20844 10329 2624 0,'0'0'116'0,"0"0"24"0,-11 5-112 0,0 0-28 15,-6 10 0-15,11 0 0 0,-5 0 131 0,0 9 20 16,0-4 4-16,-6 5 1 0,6 5-88 0,-1 5-16 16,1 0-4-16,0-1-1 0,0-4-38 0,5 5-9 15,-5-5 0-15,6 0 0 16,-1-6-92-16,0-4-21 0,6 0-4 0,0-5-1256 0</inkml:trace>
  <inkml:trace contextRef="#ctx0" brushRef="#br0" timeOffset="88271.5135">21146 10185 518 0,'0'0'23'0,"0"0"5"0,0 0-28 0,0 0 0 0,0 0 0 0,0 0 0 15,-17 5 581-15,17-5 111 0,-22 5 23 0,22-5 4 16,0 0-579-16,0 0-116 0,0 0-24 0,0 0 0 16,5 10-204-16,1 5-38 0</inkml:trace>
  <inkml:trace contextRef="#ctx0" brushRef="#br0" timeOffset="88430.5097">21274 10692 3110 0,'-39'25'68'0,"17"-15"15"0,-12 4 2 0,1-4 3 0,11 5-71 0,5-5-17 16,11-5 0-16,1 5 0 0,-1 0 106 0,0-10 18 15,6 0 3-15,0 0 1 16,-5 5-154-16,5-5-30 0,0 0-7 0,22-5-957 16,17 0-191-16</inkml:trace>
  <inkml:trace contextRef="#ctx0" brushRef="#br0" timeOffset="89197.5143">24294 9742 2419 0,'0'0'53'0,"0"0"11"0,0 0 3 0,0 0 1 0,0 0-55 0,0 0-13 15,0 0 0-15,-5-5 0 0,-1-4 105 0,6 9 19 16,0 0 3-16,0 0 1 0,0 0-52 0,0 0-9 16,6-10-3-16,5-5 0 0,11 0-51 0,1 0-13 15,5-5 0-15,-1 5 0 0,-4-5 0 0,-1 5 0 16,12-5 0-16,-1 1 0 0,6-1 0 0,1 5 0 15,-7 5 0-15,-5 0 0 0,-6 5 0 0,6-5 0 0,-5 5 0 0,-1 5 0 16,-11 0 0-16,-11 0 0 16,0 0 0-16,6 5 0 0,-6 5 0 0,-6 10 0 0,-5-5 0 0,0 14 0 15,-6 1 0-15,-5 5 0 0,-1 5 0 0,1 10 0 16,0-1 54-16,-1 1 8 0,7 0 2 0,-1 4 0 16,0 1-52-16,11-5-12 0,-5-6 0 0,11 1 0 15,17-5 54-15,-6 0 8 0,0-15 2 0,6 4 0 16,6-9-52-16,-1 5-12 0,0-5 0 0,1-5 0 15,-1 0 0-15,6-5 0 0,0 0 0 0,-6 5 0 16,1-5 0-16,-7-1 0 0,1 1 0 0,0 0 0 0,-6-5 0 16,0 0 0-16,-11-5 0 0,0 0 0 15,0 0-25-15,0 0-8 0,0 0-2 0,0 0 0 16,0 0 5-16,0 0 1 0,0 0 0 0,0 0 0 0,0 0 74 0,0 0 15 16,-11 5 4-16,0 5 0 0,0-5-52 0,0 0-12 15,-6-5 0-15,0 10 0 0,0 5 0 0,-5 5 0 16,5 5 0-16,-5 5 0 15,11 4-24-15,-6 11-8 0,-6 5-2 0,12 9 0 0,6 1 54 0,-1 5 12 16,-5-1 1-16,0 1 1 0,5-10-47 0,1-1-10 16,-1-4-1-16,0-5-1 0,-5-1 40 0,6-4 8 15,-1-10 1-15,0 5 1 0,-5-10-25 0,0 4 0 16,0-9 0-16,5-10 0 16,-5 5-50-16,0-10-15 0,11-5-3 0</inkml:trace>
  <inkml:trace contextRef="#ctx0" brushRef="#br0" timeOffset="116281.8616">15884 10080 662 0,'44'-10'29'0,"-32"10"7"16,-12 0-36-16,11 0 0 0,11 0 0 0,6-5-288 15</inkml:trace>
  <inkml:trace contextRef="#ctx0" brushRef="#br0" timeOffset="116717.5683">16063 9852 403 0,'44'-5'36'0,"-44"5"-36"0,-11-5 0 0,11 5 0 16,0 0 366-16,0 0 66 0,0 0 14 0,0 0 2 15,-17-5-218-15,17 5-44 0,0 0-9 0,17 0-1 16,-17 0-56-16,6 10-12 15,5 0-1-15,0 5-1 0,0 5-56 0,1 9-11 0,-7 11-3 0,6 15 0 16,0 9 12-16,6 31 1 0,-17 4 1 0,11 1 0 16,1-6-40-16,-1-9-10 0,-6-6 0 0,1 6 0 15,-6-16 0-15,11 1 0 0,-5-6 0 0,-6 1 0 16,-6-15 0-16,6-1 0 0,11-9 0 0,-5-15 0 16,-12 0-56-16,-5-10-4 15,11-5-1-15,0-10 0 0,0 0-102 0,0-5-20 0,-11-15-4 0,5-15-621 16,12-10-125-16</inkml:trace>
  <inkml:trace contextRef="#ctx0" brushRef="#br0" timeOffset="116972.5814">15990 9867 460 0,'-50'-25'41'0,"38"15"-33"15,7 5-8-15,5 5 0 0,11-5 387 0,-11 5 75 16,-11-5 15-16,11 5 3 0,11 0-231 0,-11 0-46 16,0 0-10-16,17-5-1 0,11 5-103 0,5 0-20 15,1 0-4-15,5 0-1 0,-5 0-48 0,5 0-16 16,11 0 8-16,0 5-8 0,-5 0 0 0,-17 5 0 15,11 5 8-15,0 0-8 0,0 5 0 0,1-1 0 16,-12 1 0-16,5 5 0 0,1-5 12 0,-12 15-12 0,-28 0 12 0,1 9-12 16,-6 1 19-16,-6 5-3 0,-11 0-1 0,-11-1 0 15,5 1-3-15,6-5 0 0,-11-6 0 0,0 1 0 16,-11-10-12-16,11 0 0 16,11-10 0-16,5-5-10 15,1-10-29-15,-1 5-5 0,7-5-2 0,10-5 0 0,6 0-173 16,0-10-34-16,6-10-7 0,5-15-2 0</inkml:trace>
  <inkml:trace contextRef="#ctx0" brushRef="#br0" timeOffset="117254.5689">16795 10031 2854 0,'-39'25'127'0,"28"-16"25"16,11 6-121-16,-6 0-31 0,-16 0 0 0,11 5 0 0,0 0 110 0,5 5 16 15,6 0 3-15,-11 0 1 0,0 4-79 0,11 1-16 16,5 0-3-16,1-5-1 0,-12 0-31 0,12-5 0 15,22-6 0-15,0 1 0 0,-6-5 0 0,0 0-8 16,1-10-1-16,16 5 0 16,6-10-24-16,-6 0-5 0,-11-5-1 0,0-5 0 15,5-4-2-15,-10 4-1 0,-7-5 0 0,1 0 0 0,-11 0 34 0,5-5 8 16,-11-5 0-16,0 1 0 0,-11-11-8 0,-6 0 0 16,11 5 0-16,-10 0 0 0,-1 1 8 0,-5 4 0 15,-1 5 0-15,6 10 8 0,1 0-8 0,-1 15 0 16,-17 0 8-16,12 0-8 0,22 0-14 0,-11 10-7 15,-6 0-2-15,6 0 0 16,11-10-123-16,5 10-25 0,-5-10-5 0,6 15-989 0</inkml:trace>
  <inkml:trace contextRef="#ctx0" brushRef="#br0" timeOffset="117490.5814">17377 9275 1324 0,'-23'10'59'0,"12"0"12"0,0 0-57 0,0 0-14 16,5 5 0-16,-5 5 0 0,5 10 451 0,1-1 87 0,-1 11 18 0,1 0 3 15,-1 10-409-15,1 14-82 0,5-4-16 0,0 0-3 16,0-1-29-16,5-9-5 0,-5 5-2 0,0-1 0 16,0-4-13-16,0 0 8 0,-5 4-8 0,-1-4 0 0,6 0-13 0,0-1-9 15,0-4-2-15,0 0 0 16,0-5-132-16,0-6-28 0,0-4-4 0,-6 0-1171 15</inkml:trace>
  <inkml:trace contextRef="#ctx0" brushRef="#br0" timeOffset="117655.57">17377 9966 633 0,'-17'25'28'0,"11"-15"6"0,-5 0-34 0,6 0 0 15,5 0 0-15,-6 5 0 0,6 0 508 0,-6 4 94 16,6-4 19-16,6 10 4 0,5 0-432 0,0-5-86 15,6 5-18-15,-6 0-3 0,6-1-61 0,-6 1-12 16,-5 0-2-16,5 5-1 0,0-5-10 0,12 5-16 16,-7-1 4-16,7-4 1 15,-6 0-182-15,5-5-37 0,0-5-7 0</inkml:trace>
  <inkml:trace contextRef="#ctx0" brushRef="#br0" timeOffset="117826.5678">17802 10110 2649 0,'0'20'117'0,"-6"-10"25"0,6 0-114 0,0 5-28 0,0 5 0 0,0 10 0 16,-5 9 160-16,-7 6 25 0,-10 5 6 0,5 9 1 16,-5 1-120-16,0-10-23 15,5-1-5-15,-6 1 0 0,1 0-26 0,0 5-5 0,-6-1-1 0,0 1 0 16,5-5-12-16,7 14-15 0,-7-9 3 0,12-5 1 16,5-6-112-16,6-9-22 0,-5-5-5 0,10-10-796 15,-5-5-159-15</inkml:trace>
  <inkml:trace contextRef="#ctx0" brushRef="#br0" timeOffset="118049.5706">17819 9837 2541 0,'-40'20'112'0,"40"-20"24"0,0 0-108 0,0 0-28 16,0 0 0-16,0 0 0 0,0 0 132 0,0 0 20 15,6 5 5-15,11 5 1 0,5 0-126 0,6-5-32 16,0 0 0-16,0-5 0 0,-6 0 0 0,1-5 0 16,16 0 0-16,-6 5 0 0,7-10 0 0,-1 0 0 15,0 5 0-15,0-5 0 16,0 0-199-16,-5 5-45 0,5-5-10 0</inkml:trace>
  <inkml:trace contextRef="#ctx0" brushRef="#br0" timeOffset="118232.5695">18227 9514 921 0,'-28'10'40'0,"22"-10"10"0,-5-5-40 0,5 0-10 0,1 5 0 0,5 0 0 16,0 0 468-16,0 0 92 0,-6 20 19 0,6 0 3 15,-11 4-386-15,5 1-76 0,1 10-16 0,-6 10-4 16,-6 0-62-16,6 4-13 0,-6 6-2 0,6 5-1 16,-6 4-22-16,0 6 8 0,-11-6-8 0,6 1 0 0,5 5-11 0,6-6-6 15,0-4-2-15,0-6 0 16,11-4-147-16,0-5-30 0,5 0-5 0,1-11-1107 15</inkml:trace>
  <inkml:trace contextRef="#ctx0" brushRef="#br0" timeOffset="119146.5725">18272 10160 1976 0,'-17'15'88'0,"11"-10"17"0,-5-5-84 0,5 5-21 15,1 5 0-15,-6 5 0 0,5 0 172 0,-5 4 29 16,0 1 7-16,5 5 0 0,17 5-97 0,-11-5-20 15,0 0-4-15,6 0-1 0,11 4-53 0,-6-4-10 16,-6-10-3-16,7 0 0 0,4 0-20 0,1 0 9 16,5 0-9-16,6-10 0 0,-5 0 0 0,5-5 0 15,0-5 0-15,0 0 0 16,-6-5-54-16,-5-5-8 0,5 0-2 0,-11-5 0 0,6 0 52 0,-6-5 12 0,-5 1 0 0,5-6 0 31,-11 5-54-31,6-5-8 0,-12-5-2 16,6 0 0-16,-11 11 52 0,0-6 12 0,5 5 0 0,1 5 0 0,-12 5 0 0,6 5-12 0,-1 0 12 0,-4-5-12 15,-1 5 12-15,11 10 0 0,6 0 12 0,0 0-12 16,0 0 58-16,0 0 5 0,0 0 1 0,0 0 0 16,0 0-103-16,11 0-20 0,1-5-4 0,4 0-1 15,1 0 52-15,-6 1 12 0,6-1 0 0,0 0 0 16,0-5 0-16,-1 10 0 0,1-5 0 0,0 0 0 16,0 0 0-16,-6 0 0 0,-11 5 0 0,0 0 0 15,17 0 48-15,0 5 13 0,-6 0 3 0,0 10 0 0,0 0 0 0,-5 9 0 16,-1 11 0-16,-5 0 0 15,0 5-52 1,0 14-12-16,-5 1 0 0,5 5 0 0,-11 4 68 0,5 1 10 16,0 0 2-16,-5 14 1 0,0-9-57 0,0-6-11 0,5-4-2 0,1 0-1 0,-1-11-10 0,6-4 0 15,-6 0 0-15,6-6 8 16,0-9-29-16,0-10-7 0,-5-5 0 16,-1 0-1-16,6-15 29 0,0 0 13 0,0 0-1 0,0 0 0 15,-11 0-37-15,0-5-8 0,0 0-2 0,-1-10 0 16,1-10-27-16,6-5-6 0,-1-14 0 15,6-6-1-15,6-10 26 0,-1-4 6 0,1-1 1 0,-1-14 0 16,7-1-23-16,-1 16-4 0,6-6-1 0,-1-5 0 0,7 6 52 0,-6-1 12 16,-1 6 0-16,7 4 0 0,-7 10 48 0,7-4 13 15,-6 14 3-15,5 10 0 0,-5 5 0 0,-6 10 0 0,6 5 0 16,0 0 0-16,-6 10-52 0,-11 0-12 0,16 0 0 16,-16 0 0-16,12 10 14 0,4 0 0 0,-10 5 0 0,5 0 0 15,-5-5-6-15,-1 5 0 0,-5 0-8 16,0 5 12-16,-5 5-26 0,-1-1-6 0,-5 1 0 0,0 0-1 15,5 5 40-15,-5-5 8 0,-6 5 1 0,12-6 1 16,-6 6-15-16,-1 0-3 0,7-5-1 0,-1 5 0 16,1 0-2-16,5-6-8 0,0 1 12 0,5-5-4 15,1 0-8-15,5-5 0 0,6 0 0 0,-1 0 0 16,7-10 12-16,5 0-4 0,0-5 0 0,5-5 0 16,6-5 1-16,1-5 0 0,4 0 0 15,12-10 0-15,0 0-9 0,-11-5-14 0,-12 1 3 0,7-6 1 16,-7 5 0-16,1-5 0 0,-1-5 0 0,-5 1 0 15,0-11-14-15,0 5-4 0,-5 1 0 0,-1-1 0 16,-5 5-8-16,-12 0-3 0,6 6 0 0,-11 9 0 16,-11-5 10-16,6 10 1 0,-18 0 1 15,1 15 0-15,-12 5 17 0,1 10 10 0,-6 5-12 0,0 10 12 0,-17 5 0 0,5 9 16 16,7 6-2-16,4 5 0 0,1 4 28 0,17 6 6 16,5 10 0-16,12-1 1 0,-1 1 7 0,0-20 0 15,6-1 1-15,6-9 0 0,-6 5-16 0,6-5-3 16,5-6-1-16,5 1 0 0,1-10-8 0,6 0-1 15,-1-5-1-15,12 0 0 0,5-10-27 16,11 4 0-16,-5-9 0 0,5-10 0 16,0-5-46-16,1-4-14 0,-7-11-4 0,1-10-1459 0</inkml:trace>
  <inkml:trace contextRef="#ctx0" brushRef="#br0" timeOffset="158873.4154">26984 6949 633 0,'0'0'56'0,"0"0"-44"16,0 0-12-16,0 0 0 0,0 0 252 0,0 0 49 16,0 0 10-16,0 0 1 0,0 0-145 0,0 0-30 15,11 0-5-15,-11 0-2 0,0 0-63 0,6-5-13 16,-1 5-2-16,7-10-1 0,-1 10-27 0,6-15-4 0,-1 5-2 16,1 1 0-16,0 4-1 0,0 0 0 15,-6 0 0-15,6 5 0 0,-6 0 7 0,0 0 0 0,-11 0 1 0,0 0 0 16,0 0-1-16,17 5-1 0,-17-5 0 0,0 0 0 15,0 19-5-15,0 6-1 0,-6 0 0 0,1-10 0 16,-1 0-7-16,-5 5-2 0,5 0 0 0,-11 0 0 16,6-5-8-16,0-1 12 0,5 1-12 0,-5-15 12 15,0 0-12-15,11 0 10 0,0 0-10 0,-11 0 10 16,11 0-10-16,-6-15 0 0,-5 6 0 0,6-6 0 16,-7 0 0-16,7 0 0 0,-1-5 0 0,6 5-11 15,6-5 11-15,-6-5-8 0,0 15 8 0,5-15-8 16,-5 6-1-16,0 4 0 0,6 0 0 0,-6 5 0 15,0 10 9-15,0 0 0 0,6-10 0 0,-6 10-8 0,0 0 8 16,0 0 0-16,0 0 0 0,11 5 0 0,-11-5 14 0,11 10-2 16,-11-10 0-16,11 10 0 15,-11-10 4-15,6 20 0 0,-1-10 0 0,1 4 0 0,-6-14-16 0,0 0 0 16,0 0 0-16,0 0 0 0,0 0 0 0,0 0 0 16,0 0 0-16,-6 10 0 0,1 5 0 0,5-15 0 15,-11 5 0-15,-1 0 0 0,1-5 0 0,6 0 0 16,5 0 0-16,-12-5 0 0,1 0 21 0,6-5 2 15,5 10 0-15,0 0 0 0,-12-5-37 0,12 5-7 16,0 0-2-16,-5-10 0 0,-1-4 31 0,17 4 5 16,-5 10 2-16,5-15 0 0,-11 15-15 0,6-10-10 15,11 5 2-15,-1 0 0 0,-4 0 8 0,4 5-13 16,1-5 5-16,5 5 8 0,-10 5 0 0,4 0 0 16,-4-5 9-16,-12 0-1 0,16 5-8 0,-16-5 0 15,0 0 0-15,0 0 8 0,12 15-8 0,-12 0 12 0,0-5-4 16,-6 4 0-16,0-4 32 0,1 5 6 0,-6-10 2 0,-6 15 0 15,6-15-40-15,-6 0-8 0,6 0 0 0,-1 0 0 16,-4-5 0-16,5 0 0 0,-1 0 0 0,12 0 0 16,0 0 0-16,0 0 0 0,-11 5 0 0,11-5 0 15,0 0 0-15,0-15 0 0,0 5 0 0,11-10 0 16,1 5-68-16,-1 0-16 0,0 1-3 16,0 4-1-1,6 0-5-15,-6 5-2 0,6-5 0 0,-6 5 0 0,-11 5 40 0,11 5 8 0,0-5 2 16,-11 0 0-16,17 10 32 0,-17-10 13 0,0 0-11 0,0 15 11 15,6-5-20-15,-12 4 1 0,1-4 1 0,-7 5-974 16</inkml:trace>
  <inkml:trace contextRef="#ctx0" brushRef="#br0" timeOffset="166432.1964">23998 7605 1036 0,'0'0'46'0,"0"0"10"0,5 10-45 0,-5-10-11 16,0 0 0-16,0 0 0 0,0 0 258 0,0 0 50 15,0 0 9-15,12-5 3 0,-1-5-154 0,11-5-30 16,-5-4-7-16,11-6-1 0,-6 0-51 0,17-5-10 15,1-10-3-15,10-4 0 0,0-6-51 0,6 0-13 16,11-5 0-16,0-4 0 0,6 14 0 0,-6-5 0 0,0-4 0 16,0 9 0-16,0-5 0 0,1 6 8 0,-1-1-8 0,5 5 0 15,1 0 0-15,0 15-10 0,-6-14 0 0,0 14 0 32,-11 0-229-32,0 5-45 0</inkml:trace>
  <inkml:trace contextRef="#ctx0" brushRef="#br0" timeOffset="166672.1978">25044 7844 921 0,'-6'-30'40'0,"6"30"10"16,0 0-40-16,0 0-10 0,0 0 0 0,0 0 0 0,11-10 348 16,-5-5 67-16,5-5 13 0,11-5 4 0,12-9-271 0,5-6-53 15,0-15-12-15,23 1-1 0,-6-11-63 0,11 0-13 16,0-9-3-16,11-6 0 0,-5-9-16 0,5-1 0 15,12 1 0-15,-1 4 0 0,-11 6 0 0,6 9 0 16,6-4 0-16,-1 4 0 0,-11 10 0 0,-5 6 0 16,-6-1 0-16,6 10 0 15,-12-4-28-15,-5 14-5 0,-5-5-2 0,-1 10 0 16,-11 15-197-16,0-4-40 0</inkml:trace>
  <inkml:trace contextRef="#ctx0" brushRef="#br0" timeOffset="166922.1967">26078 8162 2336 0,'0'0'52'0,"0"0"10"0,0 0 2 0,0 0 1 0,0 0-52 0,17-5-13 0,0-10 0 0,5-10 0 16,6-10 70-16,6-4 11 0,5-21 3 0,17-5 0 15,5 1-32-15,6-16-7 0,6-4-1 0,5-16 0 16,6-4-28-16,6-5-5 0,-1-11-2 0,17-14 0 15,1 5-9-15,-7 0 0 0,1 4 0 0,5-4 0 16,-11 10-14-16,0 10 2 0,-5 9 0 0,5 6 0 16,-17 14-34-16,-5 21-6 0,-12 9-2 0,-5 15 0 15,-11 5-109-15,-11 20-21 0,-12 20-5 16,-11 10-463-16,-5 20-92 0</inkml:trace>
  <inkml:trace contextRef="#ctx0" brushRef="#br0" timeOffset="167138.2133">26744 8569 172 0,'0'0'8'0,"0"0"1"0,0 0-9 0,0 0 0 16,0 0 0-16,16-14 0 0,-4-1 399 0,4-10 77 16,7-10 16-16,5-10 4 0,11-4-290 0,6-16-58 15,-1-5-11-15,18-19-2 0,10-6-87 0,1-9-16 16,5-5-4-16,18-25-1 0,-13 19-19 0,7-4-8 15,-6-10 8-15,11 5-8 0,-6 9 0 0,1 6-9 16,-12 14 0-16,6 6 0 16,-23 14-220-16,-5 16-44 0</inkml:trace>
  <inkml:trace contextRef="#ctx0" brushRef="#br0" timeOffset="167363.202">27185 8883 1152 0,'-5'-10'51'0,"5"5"10"0,0 5-49 0,0 0-12 0,5-15 0 0,7-5 0 15,-1 0 290-15,6-10 55 0,-1-5 11 0,7-4 3 16,5-11-239-16,5 0-48 0,6-4-10 0,6-6-2 16,0 0-40-16,11-4-9 0,5-1-2 0,1-5 0 15,5 6-9-15,-6-1-17 0,6 6 4 0,1 4 1 16,-7 0-163-16,-5 11-32 0</inkml:trace>
  <inkml:trace contextRef="#ctx0" brushRef="#br0" timeOffset="167533.1998">27521 9101 576 0,'-17'20'25'0,"12"-10"6"0,-7-5-31 0,7 5 0 16,5-10 0-16,0 0 0 0,0 0 467 0,0 0 87 15,17-5 18-15,5-10 3 0,6-10-403 0,5-5-80 16,7-9-16-16,10-6-3 0,-5-5-49 0,11-4-11 16,-1-1-1-16,7-5-1 15,-6 6-132-15,0-1-27 0</inkml:trace>
  <inkml:trace contextRef="#ctx0" brushRef="#br0" timeOffset="174549.9976">28097 9757 576 0,'0'0'51'0,"0"0"-41"15,0 0-10-15,0 0 0 0,0 0 207 0,0 0 39 16,11 5 8-16,-11-5 2 0,11 0-74 0,-11 0-14 16,0 0-4-16,0 0 0 0,0 0-19 0,0 0-4 15,0 0-1-15,0 0 0 0,0 0-29 0,0 0-7 16,0 15 0-16,0-15-1 0,0 0-50 0,0 0-9 16,0 0-3-16,-5 10 0 0,-12-10 19 0,6 5 3 15,0-5 1-15,-6 5 0 0,0-5-52 0,0 0-12 0,-5 0 0 16,5 0 0-16,6-5 0 0,-12 5 0 0,-4-5 0 0,-1 5 0 15,0 0 0-15,-6-5-12 0,6 5 3 0,-11 0 0 16,5 0-37 0,1 0-7-16,-1-5-2 0,6 5 0 0,-5-5 44 0,5 5 11 0,0-5 0 0,0 0 0 15,0 0 0-15,0 0-10 0,6 0 10 0,-1 0-10 16,6-5 10-16,6 6 9 0,-6-1-1 0,12 0-8 16,5 5 0-16,0 0 0 0,-11-5 0 0,11 5 0 15,0 0 52-15,0 0 9 0,0 0 3 0,0 0 0 16,0 0-52-16,0 15-12 0,0-15 0 0,11 19 0 15,-6 6 0-15,1 0 0 0,0 5 0 0,5 0 0 0,-6 5 0 0,7 4 0 16,-7 1 0-16,1 5 0 0,-1 4 0 0,-5-4 0 16,6-5 0-16,-6 10 0 0,-6-1 20 0,6 1 2 15,-5 0 0-15,-6-1 0 0,5 1-22 0,0-5 8 16,-5 0-8-16,6-6 0 0,-1-4 0 0,6-5 0 16,0-5 0-16,0-5 8 0,0 0-8 0,6-5 0 15,-6-6 0-15,5 1 0 0,-5-10 0 0,11 10 0 16,-5-10 0-16,5 5-8 0,0 0 8 0,1-5 0 15,4 0-9-15,7-5 9 0,-6 0 0 16,-1 5 0-16,7-5-9 0,-1 0 9 16,0 0 0-16,1 5 0 0,5 0 0 0,-6 0 0 0,0 0 0 0,6 0 0 15,0 0 0-15,6 0 0 0,-12 0 0 0,6 5 0 16,0-5 0-16,-5 0 0 0,-7 5 0 0,1-5 0 16,6 0 0-16,-1-5 0 0,6 0 15 0,-6 0-3 15,1-4-1-15,-1 4 0 0,6-10 17 0,-6 5 4 16,1-10 1-16,-1 5 0 0,-5-10-33 0,5 0-20 15,-5 0 2-15,0 1 1 0,-1-11 27 0,-4 5 6 0,-1-5 0 0,-6-5 1 16,7-4-17-16,-1 4-11 0,-6-5 2 0,1-5 0 16,0 1-4-16,-1 4-1 0,-5 5 0 0,0 0 0 15,0 6-73 1,-5 9-14-16,-1 10-3 0,-5 0-867 0,5 5-173 0</inkml:trace>
  <inkml:trace contextRef="#ctx0" brushRef="#br0" timeOffset="175602.998">28108 11353 1728 0,'0'0'38'0,"0"0"8"0,0 0 2 0,0 0 0 0,0 0-39 0,0 0-9 15,0 0 0-15,0 0 0 0,0 0 113 0,0 0 21 16,0 0 4-16,0 0 1 0,0 0-18 0,0 0-3 16,0 0-1-16,0 0 0 0,0 0-42 0,0 0-9 15,17 0-2-15,-6 0 0 0,6 10-51 0,-12 0-13 16,7 5 0-16,-7-1 0 0,6 11 54 0,1-5 8 0,-7 5 2 15,1 0 0-15,5 0-52 0,-6 0-12 0,1-6 0 0,0 1 0 32,-1-5-48-32,1 0-13 0,-1 0-3 0,7-5 0 0,-12-10 52 0,0 0 12 0,0 0 0 0,0 0 0 15,0 0 0-15,0 0 0 0,11 5 0 0,-11-5 0 16,11-10 0-16,6 0 0 0,-12 0 0 0,12-5 0 16,-6-10 0-16,1 1 0 0,-7-1 0 0,1 0 0 15,5-5 0-15,0 0 0 0,0 5 0 0,-5-4 0 16,-1 9 0-16,7 0 0 0,-1 5 0 0,0 5 0 15,-11 10 0-15,0 0 0 0,0 0 0 0,0 0 0 0,11 10 0 16,0 5 16-16,1 5-3 0,-7 0-1 0,1-1 19 16,-1 1 3-16,1 5 1 0,0 0 0 0,-6-5-10 15,5 0-1-15,-5-5-1 0,6 0 0 0,-6-5-23 16,0-1 9-16,0-9-9 0,0 0 0 0,0 0 0 0,11 5 0 16,0 0-10-16,0-5 10 15,0 0-35-15,1-5 1 0,-12 5 0 16,16-9 0-16,-4 4 1 0,-1-5 0 0,0 0 0 0,0-5 0 0,0-5 22 0,0 5 11 15,1-5-10-15,4 0 10 0,-10 0 0 0,5 0 0 16,0 6 8-16,-5-1-8 0,0 5 9 0,-6 10-9 16,0 0 0-16,0 0 9 0,0 0 19 0,11 5 4 15,6 10 1-15,-6-1 0 0,0 1-1 0,0 5 0 16,-5 5 0-16,-1 0 0 0,-5 0-12 0,0 0-4 16,6 0 0-16,-1-6 0 0,7-4-16 0,-1 0 0 15,-11 0 8-15,11 0-8 16,6-10-53-16,-6 5-15 0,-11-10-2 0,11 5-832 0,6-5-166 15</inkml:trace>
  <inkml:trace contextRef="#ctx0" brushRef="#br0" timeOffset="176164.5359">29299 11467 1641 0,'0'0'72'0,"0"0"16"0,0 0-70 0,0 0-18 0,0 0 0 0,-11 5 0 0,-6-5 164 0,6 5 30 15,11-5 6-15,-17 0 0 0,6 0-96 0,0 0-20 16,0 0-4-16,-6 0-1 0,6 0-12 0,-6 0-3 16,6 5 0-16,0 0 0 0,11-5 0 0,-17 10 0 15,6 0 0-15,-1 5 0 0,1 0-51 0,0 0-13 16,-6 4 0-16,12-4 0 0,-1 10 0 0,6-5 0 16,-5-5 0-16,-1 10 0 0,12-5 0 0,-1 0 0 15,-5-5 0-15,6 4 0 0,-1-9 0 0,1 5-13 16,-1-10 2-16,7 5 1 0,-1 0 10 0,0-5 14 15,6 0-3-15,-6-5-1 0,6 0-10 0,-6 0 0 0,0-5 0 0,0 0 0 16,6-5-12-16,-6 5-5 0,0-10-1 16,1 5 0-16,-7-5 18 0,6 1 0 0,-5-11-8 15,5 5 8-15,0 0-10 0,-5 5 2 0,0-10 0 0,5 10 0 16,-6 5 8-16,-5 10 0 0,0 0-9 0,0 0 9 16,0 0 0-16,0 0 0 0,0 0 0 0,0 0 0 15,0 0 20-15,17 10 0 0,-11 5-1 0,5 0 0 16,0-5-1-16,0 5 0 0,-5 0 0 0,11 0 0 15,-12-5-18-15,6 0 0 0,1 0 8 0,-1-1-8 16,0 1 0-16,0-5-9 0,0 5 1 0,1 0 0 16,4-5-90-16,-16-5-18 0,0 0-3 0,17 0-733 15,0 0-148-15</inkml:trace>
  <inkml:trace contextRef="#ctx0" brushRef="#br0" timeOffset="176328.5321">29523 11547 864 0,'0'0'38'0,"-11"10"8"0,5-1-37 0,0 1-9 16,1 0 0-16,-1 5 0 0,6 0 445 0,0 0 87 16,0 0 18-16,0 0 3 0,0 0-367 0,11-5-74 15,6 5-14-15,0 0-3 0,5-1-68 0,-5 1-14 16,-6-5-2-16,6 0-1 0,6-5-10 0,-7 5-9 16,1-5 9-16,11-5-13 15,6 0-114-15,-1 0-22 0,-10 5-5 0</inkml:trace>
  <inkml:trace contextRef="#ctx0" brushRef="#br0" timeOffset="176490.5342">29898 11467 1209 0,'-23'10'53'0,"23"-10"12"16,-5 10-52-16,-7 5-13 0,-4 0 0 0,4 0 0 0,-4 5 453 0,4 4 88 0,-4 6 18 0,-1 0 3 16,0 5-375-16,6-5-75 0,-6-1-16 0,6 6-2 15,0 0-75-15,5-5-19 0,12 0 0 0,-6-5 0 16,0-1-56-16,-6-9-16 0,-5 5-2 15,5-10-939-15,6-10-188 0</inkml:trace>
  <inkml:trace contextRef="#ctx0" brushRef="#br0" timeOffset="176800.5295">30317 11154 1209 0,'0'25'53'0,"0"-25"12"0,0 0-52 0,0 0-13 15,0 15 0-15,0-15 0 0,-6 10 409 0,1 5 79 16,5-1 16-16,-6 6 4 0,-5-5-342 0,0-5-68 16,0 0-14-16,-1 5-2 0,1 0-46 0,0 0-8 15,0 5-3-15,5 0 0 0,-5 0-17 0,0 4-8 16,0-4 8-16,-6 5-8 0,6-5 0 0,-6 10 0 16,0 0 0-16,6 4 0 0,0-4 0 0,0 5 0 15,11-5 0-15,0 10 0 0,0-11-10 0,5 6 10 16,1 5 0-16,-1-5-9 0,7 0 9 0,-7-6 0 15,6-4 0-15,-5-5 0 0,0 0 0 0,-1 0 0 16,6 0 0-16,-5 0 0 0,5 0 0 0,0-1 0 0,-5-9 0 0,5 5 0 16,-5-5-16-16,-1 0 3 0,1-5 0 0,-6-5 0 31,0 0-147-31,5 0-30 0,-5-5-6 0,0 0-680 0,0-5-137 0</inkml:trace>
  <inkml:trace contextRef="#ctx0" brushRef="#br0" timeOffset="176952.5299">29953 11904 2077 0,'-33'25'92'0,"16"-15"19"0,0-5-89 0,1 5-22 0,-1-5 0 0,6 5 0 16,11-10 183-16,0 0 32 0,0 0 6 0,0 0 2 16,0 0-95-16,0 0-18 0,16 0-4 0,7 0-1 15,-1 0-73-15,12-10-14 0,5 0-3 0,0-10-1 0,0 0-14 0,6-4 0 16,0-6 0-16,-1 5 0 16,7-5-60-16,-1 0-6 0,6 5-1 0,-6 1-869 15,-16-1-175-15</inkml:trace>
  <inkml:trace contextRef="#ctx0" brushRef="#br0" timeOffset="177721.2777">30759 11363 1785 0,'-28'-5'159'0,"28"5"-127"16,-11 5-32-16,11-5 0 0,-12 5 300 0,1-5 55 16,0 0 10-16,11 0 3 0,-11 10-192 0,5 5-39 15,-5-6-7-15,0 6-2 0,0 0-102 0,0 10-26 16,-6 5 0-16,6 10 0 0,5 4 0 0,-5 11 0 15,0 5 0-15,5-1 0 0,0 11 0 0,1-10 0 0,-1-1 0 0,12-4 0 32,-6-5-54-32,5-6-16 0,12-4-3 0,0-5-1 15,0-5 11-15,5-5 3 0,-5-1 0 0,5-9 0 16,6 0 1-16,-5-5 1 0,-7-5 0 0,7-5 0 16,-6-5-122-16,-1-5-25 0,7 0-5 0,-7-10-1 15,-4 1 30-15,4-11 5 0,-4 0 2 0,-1-5 0 0,0 0 38 16,-5 1 7-16,5 4 1 0,-6 5 1 0,1 5 153 0,-6 10 30 0,0 10 7 0,0 0 1 15,0 0 152-15,-11 0 30 0,0 5 6 0,-1 10 2 16,1 5-48-16,0 5-10 0,0 4-1 0,5 1-1 16,1 0-77-16,5-5-15 0,0 0-3 0,0 0-1 15,11-5-53-15,0-6-10 0,0 1-3 0,0-5 0 16,6 0-32-16,0-5 0 0,5 0 0 0,1-5 0 0,-1-5 0 16,0 0 0-16,1-10 0 0,5 0-9 0,0 1-3 0,-6-6-1 15,0 0 0-15,-5-5 0 16,0 5-18-16,-6-5-3 0,0 0-1 0,-5-4 0 15,-6 4-2-15,-6-5-1 0,1 5 0 0,-1 5 0 16,-11 5 6-16,6 0 2 0,0 5 0 0,0 10 0 16,-6-5 17-16,0 10 3 0,6 0 1 0,0 0 0 0,11-5 9 0,-11 15 0 15,11-5 0-15,0-10 0 0,0 0 0 0,0 0 0 16,0 0 0-16,0 0 0 0,0 0 12 0,11 5 4 16,0-5 0-16,6 0 1 0,-6 5-9 0,0-5-8 15,0-5 12-15,1 5-12 0,-1-5 10 0,6 0-10 16,-1-5 8-16,1 0-8 0,0 10 0 0,0 0 0 15,-1 0 8-15,1-5-8 0,0 5 0 0,0 0 0 16,0 0 0-16,5 5 0 0,-11 5 0 16,-11-10 0-16,0 10 0 0,6 10 0 0,10 0 8 0,-4 5 0 15,-7 0 0-15,6-1 0 0,12 1 12 0,-6 0 1 0,-6-5 1 0,6-5 0 16,-1 0-14-16,1 0-8 0,5 0 10 0,-5-5-10 16,0-5 0-16,0 0 0 0,0-10 0 0,5 0 0 15,-5 0 0-15,-1-5 0 0,1 0 0 0,6 0 0 16,-7-5 0-16,1 0 0 0,-6 0 0 0,6 0 0 15,-6-5 0-15,0 0 0 0,1 6 8 0,-7-6-8 16,6 10 0-16,-5 0 0 0,-6 10 0 0,0 0 0 16,0 0 0-16,0 0 0 0,11 10 0 0,0 5 0 15,1-5 0-15,4 4 0 0,1 1 0 0,0 5 0 16,5-5 0-16,1 5 0 0,-1-5 0 0,6 0 0 0,0-5 12 16,6-5 0-16,-7 0 0 0,7 0 0 15,-6-5-70 1,0-5-14-16,0-5-4 0,0 0-1249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2-09T02:48:40.67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587A3E-34D4-4D57-8262-EDE17B7E4611}" emma:medium="tactile" emma:mode="ink">
          <msink:context xmlns:msink="http://schemas.microsoft.com/ink/2010/main" type="inkDrawing" rotatedBoundingBox="2605,5595 2630,5590 2633,5605 2608,5610" shapeName="Other"/>
        </emma:interpretation>
      </emma:emma>
    </inkml:annotationXML>
    <inkml:trace contextRef="#ctx0" brushRef="#br0">25 0 1 0,'-25'5'0'0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1:36:48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24462 4395 1497 0,'-6'14'66'0,"1"-14"14"0,-6 5-64 0,5 5-16 16,-5 0 0-16,5-10 0 0,-5 5 153 0,5 0 27 15,1 0 6-15,-6 5 1 0,5-10-95 0,-5 5-18 16,5-5-4-16,6 5-1 0,6 0-4 0,5 0-1 15,11-5 0-15,1 5 0 0,-1 5 0 0,1-10 0 16,5 0 0-16,16 0 0 0,18 0-42 0,5 0-9 16,6 0-1-16,-12 0-1 0,12 0 22 0,22 0 5 15,11 0 1-15,12-10 0 0,-1 10-7 0,17-5-2 16,6 5 0-16,61 0 0 0,-22-5-10 0,-5 5-1 0,-1-5-1 16,12 5 0-16,-12 5 6 0,-5 0 0 0,5-5 1 15,12 5 0-15,-12-5-9 0,-5 10-1 0,-12-10-1 0,18 0 0 16,-23 5-14-16,0 0 11 0,-6-5-11 0,0 0 10 15,-16 0-10-15,-6 0 0 0,-17 5 9 0,-5 5-9 16,-17-10 0-16,-17 0 0 0,-6 5 0 0,-5 0 8 16,-11-5-8-16,-17 5 0 0,0 5 0 0,-6-10 0 15,-10 10 0-15,-12-10 0 0,0 0 0 0,0 0 0 16,0 0-100-16,-23 0-14 0,6-5-3 0,-11 5-1275 16</inkml:trace>
  <inkml:trace contextRef="#ctx0" brushRef="#br0" timeOffset="15315.233">24932 5359 1396 0,'0'0'62'0,"-11"5"13"0,11-5-60 0,0 0-15 16,0 0 0-16,0 0 0 0,-6-5 113 0,0 0 20 15,1-10 4-15,5 15 1 0,0-10-70 0,0 10-13 16,5-15-3-16,7 5-1 0,-1 10-16 0,0-10-3 16,6 20-1-16,-1-10 0 0,1 10-8 0,0-10-2 15,0 5 0-15,0-5 0 0,-1 10 12 0,-4-10 3 16,4 5 0-16,-5 5 0 0,-5 0 12 0,0 0 4 16,5 5 0-16,-11 0 0 0,0 4 0 0,0-4 0 15,-6 10 0-15,1 0 0 0,-7 0-17 0,1 0-3 16,0 0-1-16,0-6 0 0,0 6-31 0,5-10 0 15,-11 0 0-15,12 5 0 0,5-20 0 0,-11 5 0 16,11-5 0-16,0 0 0 0,0 0 13 0,0 0-3 16,0 0-1-16,0 0 0 0,-6-5-9 0,0-15-12 15,-5 0 2-15,11-5 1 0,0-4 9 0,0-1 0 0,0-5 0 0,11 0 8 16,-5-5-8-16,0 6 0 0,-1-6 0 0,6 5 0 16,1-5 0-16,-1 15 0 0,0-4 0 0,0 9 0 15,6 0 0-15,-6 5 0 0,-5 5 0 0,5 0 0 16,6 10 0-16,-1 0 0 0,-16 0 0 15,12 15-8-15,4 5 36 0,-4 5 7 0,-7 10 1 16,1 4 1-16,-6 6-18 0,-6 0-4 0,1-5-1 16,-1 4 0-16,0 1-6 0,-5-5-8 0,-6 0 11 0,6-1-11 15,0-9 9-15,0 5-9 0,0-10 0 0,-1-10 9 16,-4 5-9-16,5-6 8 0,-1-4-8 0,1 0 8 0,-6-10-8 16,12 5 10-16,5-5-10 0,-11-5 10 15,-6 0-10-15,11-5 12 0,1-4-12 0,5-6 12 0,0 0-12 0,0-5 0 16,0-15 0-16,5 5 0 0,1-14 0 0,-1 14 0 15,1-15 0-15,0 10 0 0,5 1 0 0,-6 9 0 16,7 5-9-16,-1 0 9 0,0 5 0 0,0 5-8 16,0 5 8-16,-5 5 0 0,-6 5 0 15,0 0-8-15,17 0 8 0,-1 10 0 0,-10 5 0 0,5 0-8 16,-5 0 8-16,5 5 0 0,-5 10 0 0,-6-5 9 16,0 4 1-16,0-4 0 0,0 5-2 0,-6 0 0 15,0-5 0-15,1 0 0 0,-1-5 4 0,-5 9 0 16,5-19 0-16,-5 10 0 0,0-10-12 0,0 0 12 15,0 0-12-15,5-5 12 0,-5-5-12 0,11 0 0 16,0 0 0-16,-11-10 8 0,5-5-8 0,-5 0-9 16,5-10 9-16,1 0-13 0,-1-4-1 0,12-1 0 15,-6-10 0-15,5 5 0 0,1-4 6 0,0 9 8 0,-6 5-13 16,11 0 5-16,-6 10 8 0,7 0 0 16,-7 5-9-16,-5 10 9 0,0 0 0 0,0 0-9 15,11 10 9-15,0 5 0 0,-11-5 0 0,6 10-8 0,5 0 8 0,0 0 0 16,-5 0-20-16,-6-1 0 0,0-4 0 0,6 5 0 31,-6 0-106-31,5 0-22 0,-5-10-4 0,0-10-1050 0</inkml:trace>
  <inkml:trace contextRef="#ctx0" brushRef="#br0" timeOffset="25338.3248">26235 1358 115 0,'0'0'0'0,"0"0"10"0,0 0-10 0,0 0 0 0</inkml:trace>
  <inkml:trace contextRef="#ctx0" brushRef="#br0" timeOffset="26212.3268">26100 1184 1227 0,'0'0'27'0,"0"0"5"0,0 0 2 0,0 0 1 0,0 0-35 0,0 0 0 0,0 0 0 0,0 0 0 0,-5-10 144 0,5 10 23 15,0 0 4-15,0 0 1 0,0-15-24 0,-6 5-5 16,6 0-1-16,0 10 0 0,0 0-37 0,6-10-7 16,-6 10-2-16,11-5 0 0,-5 5-28 0,5 0-7 15,6 0-1-15,-6 0 0 0,6 10-25 0,-1 5-6 16,-4 10-1-16,4 15 0 0,7 14-5 0,10 21-2 15,1-1 0-15,11 26 0 0,-12-11-5 0,12 16-2 16,-6-6 0-16,6 10 0 0,-6-9-14 0,6-16 8 0,-6 1-8 16,0 4 0-16,0-14 8 0,0-1-8 0,6-4 0 15,-12-5 0-15,1-6 0 0,0-9-18 0,-6-5 2 0,-1-1 1 16,-4 1 15-16,-6-20 0 0,-6 0 0 0,0-10 0 16,-5 5 0-16,-1-15 0 15,1 0 0-15,-6-5 0 0,0 0 24 0,0 0 7 0,0 0 1 0,0 0 1 31,-11-10-53-31,-1 0-10 0,1 0-2 0,6 5-1 0,-7-15 42 0,1 5 9 0,11 5 2 0,0 10 0 16,0 0-32-16,0 0-7 0,0 0-1 0,0 0 0 16,0 0 20-16,0 0 0 0,0 0 11 0,0 0-11 15,0 0 0-15,0 0 0 0,0 0 0 0,-11 20 0 16,11-15 0-16,0-5 0 0,-6 20 12 0,6-20-12 16,0 0 19-16,0 0-3 0,0 0-1 0,0 0 0 15,0 0 1-15,0 0 0 0,6 0 0 0,5 10 0 0,-5-10-4 0,5 0 0 16,0 5 0-16,6-10 0 0,-11 0 0 0,16 0 0 15,6-5 0-15,11-5 0 0,6-5-12 0,5-5 0 16,6-5 0-16,17-4-10 16,-12-6 10-16,18 5 0 0,10-10 8 0,17-4-8 0,-5-1 0 0,11 10 8 15,0-15-8-15,11 6 0 0,-12-1 0 0,1 10 0 16,6-9 0-16,5 4 0 0,-11 5 0 0,-1 5 0 16,-15 5 0-16,4-4 0 0,-16 9 0 0,-6-10 0 15,-5 10-9-15,0 10 9 0,-6-10-10 0,-17 16 10 16,-5-6-13-16,-6 5 5 0,-5-5 8 0,-6 5 0 15,-6 0 0-15,-5 5 0 0,-6 5 0 0,-11 0 0 16,0 0 0-16,0 0 0 0,0 0 0 0,0 0 0 16,0 0 0-16,0 0 8 0,0 0-8 0,0 0 0 15,0 0 0-15,0 0 8 0,0 0-8 0,0 0 0 16,0 0 0-16,0 0 0 0,0 0 0 0,0 0-8 16,0 0 8-16,0 0-12 0,0 0 1 0,0 0 0 0,0 0 0 0,0 0 0 15,0 0-11-15,17 5-2 0,-6 5-1 0,6-5 0 31,-17-5-11-31,0 0-3 0,0 0 0 0,11 5 0 0,-11-5-2 16,0 0-1-16,0 0 0 0,0 0 0 0,0 0 34 0,0 0 8 0,0 0 0 0,0 0 0 16,0 0 0-16,0 0 0 0,0 0 0 0,0 0 0 15,0 0 0-15,0 0 0 0,0 0 0 0,0 0 0 16,0 0 22-16,0 0 6 0,0 0 2 0,0 0 0 16,0 0-48-16,0 0-10 0,0 0-1 0,0 0-1 15,0 0 57-15,0 0 11 0,0 0 2 0,0 0 1 0,0 0-21 0,0 0-5 16,0 0-1-16,0 0 0 0,0 0-14 0,0 0 0 15,0 0 0-15,0 0 0 0,17 5 0 0,-6-10-15 16,0 5 2-16,6-10-892 16,-12-5-179-16</inkml:trace>
  <inkml:trace contextRef="#ctx0" brushRef="#br0" timeOffset="27272.5491">31547 756 1958 0,'0'0'87'0,"0"0"17"0,0 0-83 0,0 0-21 16,0 0 0-16,0 0 0 0,0 0 158 0,0 0 27 0,0 0 6 0,0 0 1 15,0 10-104-15,0 5-20 16,6 20-4-16,-6 5 0 0,-6 5-2 0,1 29 0 0,-1 1 0 15,-5 24 0-15,5-4 4 0,-5 4 1 0,-6 0 0 0,1 11 0 16,-1-11-54-16,6 0-13 0,-6-9 0 0,0 14 0 16,6-24 0-16,5-1 0 0,1-14 0 0,-1 0 0 15,6-11 20-15,0-4 0 0,0-10 1 0,0-1 0 16,0-4-33-16,6 0-8 0,-6-20 0 0,5 5-1 16,1-10-35-16,-6-5-6 0,0-5-2 15,0 0 0-15,0 0-139 0,0 0-28 0,-17-15-5 0</inkml:trace>
  <inkml:trace contextRef="#ctx0" brushRef="#br0" timeOffset="27521.5461">31010 2078 518 0,'0'0'46'0,"-5"0"-37"0,-6 0-9 0,5 0 0 0,6 0 414 0,0 0 81 16,-11 0 16-16,5 0 3 0,1 15-275 0,-7-5-55 16,12-10-12-16,0 15-1 0,0 5-71 0,6 10-13 15,0 5-3-15,-1 0-1 0,6 4-33 0,-5 6-6 16,5-5-2-16,0 9 0 0,1 1-20 0,-1-10-4 15,6 5-1-15,-1-11 0 0,7-4-17 0,-1-5 0 16,6 0 0-16,0-5 0 0,0-5 0 0,0-5 0 16,0 0 0-16,11-10 0 0,0-5 18 0,6 0 3 15,5-20 1-15,-5 5 0 0,5-5-22 0,-5-5 0 16,0-4 0-16,-1-11 0 0,1 5 0 0,-6 0 0 16,6-4 0-16,0 4 0 15,-6-5-98-15,0 15-24 0,6-5-5 0,-12 1-854 0,7 4-171 0</inkml:trace>
  <inkml:trace contextRef="#ctx0" brushRef="#br0" timeOffset="30208.8432">26900 2705 518 0,'0'0'46'0,"0"0"-37"0,6-10-9 0,11 5 0 16,-6-5 117-16,5 10 22 0,1-20 4 0,-6 15 1 0,1-5-13 0,4-5-3 15,1 5 0-15,0 0 0 0,0 5-52 0,5 5-10 16,-5-5-2-16,0 5-1 0,-1 5-3 16,-4-5 0-16,-1 15 0 0,0-5 0 0,0-5 20 0,-5 5 3 15,-1 5 1-15,-5 5 0 0,6 5 0 0,-12-10 1 16,1 5 0-16,-1 4 0 0,-5 6-31 0,0-5-6 15,-6 0-2-15,0 0 0 0,-5 0-21 0,5-6-4 16,6 6-1-16,-6-15 0 0,0 10-9 0,6-10-3 16,-6 0 0-16,6 0 0 0,-6-10-8 15,17 0 0-15,-11 0 9 0,11 0-9 0,-11-10 0 0,5-15-8 16,1 5 0-16,-1-5 0 0,1 1-3 0,5-6 0 16,5 5 0-16,-5-10 0 15,11-10-15-15,-5 16-3 0,5-6-1 0,0 10 0 0,1 0 48 0,4 10 10 16,-16 5 1-16,6-5 1 0,-6 15-30 0,11-5 0 15,6 0 0-15,-6 10 0 0,-11-5 24 0,17 20 11 16,0-10 2-16,-1 15 1 0,1-10-30 0,-6 10-8 0,-5 0 0 0,0 9 0 16,-6-9 0-16,0 0 0 0,-12 0 0 0,7 10 0 15,-6-10 52-15,-1-10 10 0,1 4 2 16,0 1 0-16,0 0-50 0,0-15-14 0,-6 0 0 0,0 0 8 16,0 5-8-16,-5-10 9 0,5-10-9 0,-5 0 10 15,0 5-10-15,-1-10 0 0,6-5 0 0,1 5 0 16,-1-9-17-16,0-1 1 0,0 0 0 0,6 0 0 15,6-5 1-15,-1 5 1 0,0-4 0 0,6 9 0 16,6 5 14-16,0 0-12 0,-1-5 12 0,6 15-12 16,0-5 12-16,6 0-11 0,6 5 11 0,-1 5-10 0,6 0 10 15,-6 5 0-15,12 5 0 0,-12-10 0 0,1 10 0 16,-1 5 0-16,0-5 0 0,-5 5 11 0,0 0-3 0,0 5 0 16,-6-6 0-16,-6 11 0 0,-5-5 8 0,0 5 2 15,-5 0 0-15,-12 5 0 0,6 0 3 0,-6-6 1 16,0 1 0-16,1-5 0 0,-1 0-10 0,-6 5-3 15,-10-15 0-15,5-5 0 0,0 5-9 0,0 0 0 16,6-10 9-16,-1 0-9 0,1 0 0 0,5 0 0 16,6-10 0-16,0 0 0 0,5-5 0 0,1 0-10 15,5-15 1-15,5 5 0 0,-5-5-3 0,11-4 0 16,6 9 0-16,0-10 0 0,0 5 12 16,5 5-12-16,6 1 12 0,6 14-12 15,-7-10 12-15,1 15-12 0,-5-5 12 0,-1 10-12 0,1 0 12 16,-1 10 0-16,0-10 0 0,1 10-8 0,-7 5 8 0,-4-5 0 0,-7 4 0 15,6 11 0-15,-11 0 9 0,-11 0 1 0,0 0 0 16,-6 10 0-16,0-11 8 0,-5 1 2 0,5 0 0 0,-5 0 0 16,-6-15-9-16,0 15-2 0,0-20 0 0,6 15 0 15,-6-15-9-15,5 0 0 16,1-5 0-16,5 0 8 0,6 0-8 0,-6 0 0 16,6-5 0-16,6 0 0 0,5-10-19 0,-6 5 1 0,6-15 0 0,6-5 0 15,-6 0-6-15,11 5 0 0,-6-14-1 0,1 4 0 16,11 0 9-16,-6-5 1 0,6 6 1 0,-1-1 0 15,-4 20 14-15,4-10 0 0,-4 15-10 0,-1-5 10 16,-11 15 0-16,0 0 0 0,5 0 0 0,6 0 0 16,1 15 8-16,-1-5 7 0,0 15 1 0,0 0 0 15,0-10 5-15,-5 19 2 0,0-9 0 0,-1 0 0 16,-5 0-5-16,0 0-1 0,0-5 0 0,6 0 0 0,-12-1-7 0,6 6-2 16,0-15 0-16,-5 5 0 0,5-15-8 0,-6 10 0 15,-5 5 0-15,5-5 8 0,-5-10-8 16,0 5 0-16,-6 5 0 0,0-10 8 0,1 0-8 0,-1 0 0 15,0-10 0-15,0 5 0 0,0 5-13 0,1-10 5 16,-1-10 8-16,6 5-13 0,0 0 1 0,5-10 0 16,0 1 0-16,6-11 0 0,0 10 3 0,6 0 1 15,5 0 0-15,0 0 0 0,0 6 8 0,6 4-8 16,-6 5 8-16,12 5-8 0,-6 5 8 0,5 0 0 16,6 0 0-16,-6 5 8 0,1 0-8 0,-7 10-15 15,-4-5 4-15,-1 9 1 0,0 6 21 0,0 5 4 16,-5-5 1-16,-6 0 0 0,0 0-8 0,-6 4-8 15,6 1 11-15,-5-5-11 0,-12 0 10 0,6-10-10 16,-6 5 8-16,0-5-8 16,-5 0-46-16,-1-5-14 0,1-1-4 0,5-9-1296 0</inkml:trace>
  <inkml:trace contextRef="#ctx0" brushRef="#br0" timeOffset="33811.9615">19580 841 460 0,'-11'15'41'0,"11"-15"-33"16,-6 0-8-16,6 0 0 0,-5 0 180 0,-6 0 33 16,5 0 7-16,0 0 2 0,6 0-30 0,-5 0-7 15,5 0-1-15,0 0 0 0,-6-15-42 0,6 15-9 16,0 0-1-16,0 0-1 0,0 0-29 0,0 0-6 16,0 0 0-16,0 0-1 0,0 0-23 0,0 0-4 15,0 0 0-15,0 0-1 0,0 0-16 0,0 0-3 0,0 0-1 0,6 15 0 16,-6 0-12-16,5 5-3 0,1 4 0 0,0 11 0 15,-6-10-5-15,5 15-2 0,1 10 0 0,-1-1 0 16,1-4-25-16,-6 5 0 0,5-1 0 0,1-9 0 16,0 5 20-16,-1 5 9 0,6-16 2 15,-5 11 0-15,5 0-20 0,-5-5-11 0,5 9 12 0,0 1-12 16,-5 5 9-16,5-6-9 0,-5 1 0 0,5 5 9 16,-6-1-9-16,7 1 0 0,-7 0 0 0,6-6 0 15,0 1 0-15,1-15 0 0,-7 5 8 0,6-5-8 16,-5 4 0-16,5-4 0 0,-5-10 0 0,-6 5 0 15,5-5 0-15,1-1 0 0,0-4 0 0,-6-5 0 16,0 5 0-16,0-5 0 0,0-5 8 0,0-10-8 0,0 0 0 0,0 0 0 16,0 5 0-16,0-5 8 0,0 0-8 15,0 0 0-15,0 0 0 0,0 0 8 0,0 0-8 0,0 0 0 16,0 0 0-16,0 0 0 0,0 0 0 0,0 0 0 16,0 0 0-16,0 0 0 0,0 0 15 0,0 0 1 15,0 0 0-15,0 0 0 0,0 0-26 0,0 0-5 16,0 0-1-16,0 0 0 0,0 0 16 15,0 0 0-15,0 0 0 0,0 0 0 0,0 0 0 0,0 0 0 16,0 0 0-16,0 0 0 0,0 0 0 0,0 0 0 16,0 0 0-16,5 5 0 0,6-5 0 0,1 5 0 15,-7-5 0-15,6 0 0 0,0 0 0 0,6 10 0 16,-6-10 0-16,12 0 0 0,-1 0 0 0,6 0 0 16,0 0 0-16,11 0 0 0,6 5 15 0,0 0-1 15,-1-5 0-15,7 0 0 0,16 0-14 0,-6-5-12 0,12 5 3 16,0 0 0-16,-6-5 9 0,6 5 0 0,-1-10 0 15,7 10 0-15,-7 10 10 0,7-10-2 0,-1-10-8 16,11 10 12-16,-10 0-12 0,-1 0 0 0,-11-5-9 0,0 10 9 16,-11-5 0-16,6 10 0 0,-1-10 0 0,1 0 0 15,5 5 0-15,-11 0 0 0,0-5 0 0,-1 15 0 16,-10-15 0-16,6 0 0 0,-7 5 0 0,1 0 10 16,-11 0-10-16,-1 5 0 0,-5-10 0 0,0 4 0 15,-11 1 0-15,5 0 8 0,-5 5-8 0,-6-10 8 16,0 5-8-16,-11-5 0 0,0 0 0 0,17 0-11 15,-17 0 23-15,0 0 5 0,11 0 1 0,-11 0 0 0,0 0-18 16,0 0 0-16,0 0 0 0,11 0 0 0,-11 0 0 0,0 0 0 16,12 0 0-16,-12 0 0 0,0 0 0 0,0 0 0 15,0 0 0-15,0 0 0 0,0 0-8 16,0 0-9-16,0 0-2 0,0 0 0 16,0 0 31-16,11 5 5 0,-11-5 2 0,0 0 0 0,0 0-19 0,0 0 0 15,0 0 0-15,0 0 0 0,11 0 0 0,-11 0 0 16,0 0 0-16,0 0 0 0,0 0 8 0,0 0-8 15,0 0 0-15,0 0 0 0,0 0-13 0,0 0-7 16,0 0 0-16,0 0-1 0,0 0 33 0,0 0 6 16,0 0 2-16,0 0 0 0,0 0-20 0,0 0 0 15,0 0 0-15,0 0 0 0,0 0 0 0,0 0 0 16,0 0 0-16,0 0 0 0,0 0 0 0,0 0 0 16,0 0 0-16,0 0 0 0,0 0 0 0,0 0 0 15,0 0 0-15,0 0 0 0,11-10 0 0,-5 10 0 16,-1-15 0-16,1 6 0 15,0-11 8-15,5 0-8 0,-6-5 0 0,7 5 0 0,-1-20-14 0,0-9-6 0,6-6-2 16,-1-25 0-16,7-4 37 0,-1-11 7 0,6 6 2 0,-5-10 0 16,4-1-24-16,1 16 0 0,6-1 0 0,0-9-12 15,-6 9-5-15,5 6-2 0,-5 9 0 0,0 16 0 16,-6 9 19-16,1 20 0 0,-6 0 0 0,-6 0 0 16,0 10 0-16,-6 5 0 0,1-5 0 0,0 6 0 15,-1 9 0-15,-5 0 0 0,0 0 0 0,0 0 0 16,0 0-64-1,0 0-10-15,0 0-2 0,0 0 0 0,0 0-134 0,0 0-27 0,0 0-6 16,0 0-1-16</inkml:trace>
  <inkml:trace contextRef="#ctx0" brushRef="#br0" timeOffset="34473.9596">23970 866 2188 0,'0'0'48'0,"0"0"11"0,0 0 1 0,0 0 1 0,0 0-49 0,0 0-12 16,0 0 0-16,0 0 0 0,0 0 156 0,0 0 29 15,0 0 6-15,0 25 1 0,0-1-103 0,-6 11-20 16,6 5-4-16,-5 0-1 0,5 14-21 0,-6 11-5 16,1-5-1-16,-1 14 0 0,0 1-8 0,1-6-1 15,5 6-1-15,-6 14 0 0,1-4-27 0,5-1 0 16,0-9 0-16,0 9 0 0,0-9 0 0,0-10 0 0,5-6 0 15,1 1 0-15,-6-10 0 0,0-1 0 0,0-14 0 16,0 0 0-16,0 5 0 0,-6-16 0 0,6 1 0 0,-5 0 0 16,-7-15-97-1,7 5-25-15,-6-5-5 0,-1-5-785 0,1 0-158 0</inkml:trace>
  <inkml:trace contextRef="#ctx0" brushRef="#br0" timeOffset="34743.9728">23629 2103 2880 0,'-11'0'64'0,"-1"5"12"0,12-5 4 0,0 0 0 0,0 0-64 0,0 0-16 0,0 0 0 0,0 0 0 15,0 0 105-15,0 0 19 0,0 0 3 0,0 20 1 0,0 5-62 0,12 0-12 16,-1 5-2-16,0 5-1 0,11-1-27 0,1 1-6 16,-7 0-1-16,7 5 0 0,-1-11-9 0,1 1-8 15,5-5 9-15,-6 0-9 0,0-15 0 0,6 5 0 16,-5-5 0-16,-1 5 0 0,0-10 0 0,1-5 0 15,-1-5 0-15,0-5 0 0,1 0 8 0,-1-5-8 16,1 0 0-16,-1-10 0 0,0 0 0 0,6-10 8 16,-5 11-8-16,5-21 0 0,0 5 0 0,-1-10-16 15,1 1 3-15,0 9 1 16,-5 5-80-16,-1 0-16 0,1 11-4 0,-1-1-1363 0</inkml:trace>
  <inkml:trace contextRef="#ctx0" brushRef="#br0" timeOffset="37250.9582">19837 2372 403 0,'0'0'36'0,"0"0"-36"16,0 0 0-16,0 0 0 0,0 0 129 0,0 0 19 15,0 0 4-15,0 0 1 0,0 0-84 0,0 0-17 16,0 0-3-16,0 0-1 0,0 0 37 0,0 0 7 15,0 0 2-15,0 0 0 0,0 0 32 0,0 0 6 16,0 0 2-16,0 0 0 0,0 0-21 0,0 0-4 16,0 0-1-16,0 0 0 0,0 0-27 0,0 0-5 0,0 0-2 15,17-10 0-15,-6 10-30 0,-11 0-7 0,0 0-1 16,0 0 0-16,11-10-26 0,1 20-10 0,4-10 0 0,-16 0 9 16,6 5-1-16,5 15-8 0,-5-10 12 0,-1 9-4 15,1 1 7-15,0 5 1 0,-6 0 0 16,0-5 0-16,-6 0-4 0,0 5 0 0,1-5 0 15,-1 4 0-15,1-9-12 0,-7 5 11 0,1-15-11 0,0 15 10 16,0-5-10-16,0-15 8 0,-6 10-8 0,0-10 8 16,0 5-16-16,1-5-4 0,-7 0-1 0,6 0 0 15,1-5-15-15,-7-5-2 0,7 10-1 0,-1-15 0 16,6 5 15-16,-1-5 4 0,1-5 0 0,6 5 0 16,-1-9 12-16,6-1 0 0,0 0-10 0,6 0 10 15,-6 0 0-15,11 0 0 0,-6-5 0 0,12 11 0 0,-6-6 0 0,6 15 0 16,0-10 0-16,0 5 0 0,-1 5 8 0,1 5-8 15,6 5 8-15,-1 0-8 0,0 0 24 0,-5 10-1 16,5 5 0-16,-5-5 0 16,0 10 0-16,5 5 0 15,-10-1 0-15,4 6 0 0,-10-5 4 0,-6 0 1 0,0 5 0 0,-6 0 0 0,1-6-8 16,-6 1 0-16,-1 0-1 0,-4 0 0 0,-7-10-7 0,6 5 0 16,-5-5-1-16,5-5 0 0,-5 5-3 0,0-15-8 15,-1 0 12-15,1 5-4 0,5-5-8 0,-5-5 0 16,-1 5 0-16,7-10 0 0,4 0 0 0,-4 5 0 15,4-20 0-15,7 15 8 0,-1-15-8 0,6 0-14 16,0 0 3-16,6 1 1 0,5-1 1 0,-5 0 0 16,10 0 0-16,-4 0 0 0,4 0 9 0,1 5-8 0,0 5 8 15,5 1-8-15,6 4 8 0,-11 10 0 16,5-10 0-16,6 10-8 0,-5 0 8 0,-1 10 0 0,0-5 0 16,-5 14 0-16,0-9 0 0,0 5 9 0,-6 10-1 15,-5 0-8-15,-6-5 14 0,0 10-4 0,-6 5-1 0,0-11 0 16,-10 1-1-16,-1-10 0 0,0 5 0 0,0-5 0 15,-5 5-8-15,5-5 8 0,-5-5-8 0,5-5 8 16,-5 5-8-16,5-10 8 0,0-10-8 0,0 5 8 16,6-5-8-16,-6 0 0 0,6 5 0 0,0-5 0 15,0-15 0-15,5 0 0 0,6-5-12 0,0 1 12 16,0 4-14-16,6-10 5 0,-1 10 1 0,7-10 0 16,-1 5 8-16,0 6-10 0,6-1 10 15,-1 5-10-15,-4 5 10 0,4 5-8 0,-4 5 8 0,4 0-8 0,7 10 8 16,-12 0 0-16,6 5 0 0,-1 5 0 0,-4 5 0 0,-1 5 0 15,-6-1 0-15,1 6 11 0,-6 5-2 0,0-15 0 16,-6 20 0-16,-5-15 0 0,0 4 2 0,0 1 0 16,0-5 0-16,-6-10 0 0,0 5-11 0,6-5 10 15,-6-5-10-15,6 5 10 0,0-15-10 0,0 5 8 16,11-5-8-16,-6-5 8 0,-5 5-22 16,0-15-5-16,5 5-1 0,0-10 0 0,6 5 20 0,-5-10 14 15,5-10-2-15,0 5-1 16,0 6-30-16,5-11-5 0,1 0-2 0,5 10 0 0,-5-10 2 0,5 20 1 15,-5-9 0-15,-1 9 0 0,1 5 15 0,-6 10 8 16,0 0-10-16,0 0 10 0,0 0 0 0,5 15 0 16,7 5 0-16,-12 4 0 0,0 6 36 0,0 5 3 15,0 0 1-15,-6-10 0 0,0 4-40 0,-5 1 0 16,6-5 0-16,-1 0 0 0,0-10 8 0,1 0 1 0,-1-5 0 0,6-10 0 16,0 0-9-16,0 0 0 15,0 0 0-15,0 0 8 0,0-5-18 0,-5-5-4 16,5-10-1-16,0 5 0 0,0-10-5 0,0 0 0 0,0 5-1 0,-6-4 0 31,0-6-8-31,1 5-2 0,-6 5 0 0,0-10 0 16,-1 5-11-16,7 1-2 0,-6 4-1 0,-1 5 0 0,1 5 24 15,6 5 5-15,5 5 0 0,0 0 1 0,-6 15 15 0,-5-5 0 0,5 10 0 0,6 4 10 16,0 6-10-16,6-5 8 0,-1 10-8 0,7-5-798 16,-7-5-165-16</inkml:trace>
  <inkml:trace contextRef="#ctx0" brushRef="#br0" timeOffset="52698.8211">25099 5399 806 0,'0'0'17'0,"0"0"4"0,0 0 1 0,0 0 2 0,0 0-24 0,0 0 0 16,0 0 0-16,0 0 0 0,0 0 107 0,0 0 17 15,0 0 3-15,0 0 1 0,0 0-52 0,0 0-9 16,0 0-3-16,0-15 0 0,0 15 44 0,0 0 8 16,12 5 1-16,-12-5 1 0,0 0-35 0,11-5-7 15,-11 5-2-15,11-5 0 0,-11 5-8 0,6-5-2 16,-1-10 0-16,-5 0 0 0,6 0-51 0,-6-5-13 16,5 5 0-16,1 0 0 0,-6 5 8 0,6 0 0 15,-6 10-8-15,0 0 12 0,0 0-12 0,0 0-8 0,0 0 8 16,0 10-13-16,-6 0 13 0,0 15 0 0,-5-10 0 0,6 5 0 15,-12 5 0-15,6 0 0 0,-1-1 0 0,1 1 0 16,-5-15 48-16,10 10 13 0,-5 0 3 0,0-15 0 16,5 5-52-16,0 0-12 0,6-10 0 0,0 0 0 15,0 0 0-15,0 0 0 0,0 0 0 0,0-10 0 16,6 0 0-16,0-5 0 0,-6 0 0 0,5 0 0 16,1-10 0-16,-1 6 0 0,1-6 0 0,5 0 0 31,-5-10-48-31,-1 5-13 0,1 10-3 0,-1-5 0 0,1 1 52 0,0 4 12 0,-6 5 0 0,0 5 0 15,5 5 48-15,1-10 13 0,5 10 3 0,-5 0 0 16,-6 5-52-16,0 0-12 0,0 0 0 0,11 10 0 16,-11-10 54-16,5 15 8 0,7-5 2 0,-7 10 0 15,-5 0-52-15,6-1-12 0,-6 6 0 0,0-10 0 16,-6 10 0-16,1-10 0 0,-1 5 0 0,0-5 0 16,1 5 0-16,5-10-12 0,-6 5 3 0,1-1 0 15,5-4 9-15,-12 5 12 0,7-15-2 16,-6 5-1-16,-1 0-9 0,1-5 0 0,0 0 0 0,0 0 0 0,0 0 0 0,11 0 0 15,0 0 0-15,-6-5 0 16,-5 0-152-16,0-5-32 0,-6 5-6 0,0-5-548 16,12 1-110-16</inkml:trace>
  <inkml:trace contextRef="#ctx0" brushRef="#br0" timeOffset="52854.8142">25010 5354 806 0,'0'0'36'0,"0"0"7"0,0 0-35 0,0 0-8 16,0 0 0-16,0 0 0 0,0 0 53 0,0 0 9 16,0 0 2-16,0 0 0 15,0 0-103-15,0 0-20 0,0 0-4 0,0 0-1 0</inkml:trace>
  <inkml:trace contextRef="#ctx0" brushRef="#br0" timeOffset="53268.8607">25049 5423 403 0,'0'0'36'0,"0"0"-36"0,0 0 0 0,0 0 0 15,0 0 249-15,0 0 43 16,0 0 9-16,0 0 2 0,0 0-139 0,0 0-28 0,0 0-6 0,0 0-1 15,0 0-1-15,0 0 0 0,-5-5 0 0,5 5 0 16,0 0-102-16,0 0-26 0,0 0 0 0,0 0 0 16,0 0 0-16,-6-5 0 0,0-4 0 0,6 9 0 15,0 0 0-15,0 0 0 0,-5 0 0 0,5 0 0 16,0 0 56-16,0 0 7 0,-6 9 1 0,1-9 0 16,-1 10 0-16,0 5 0 0,-5-10 0 0,0 0 0 15,-6 0-52-15,-5-5-12 0,-17 0 0 0,-6-5 0 0,0 5 54 16,-11-5 8-16,-5 0 2 0,-6 5 0 0,0-15-44 0,0 10-8 15,-1 0-1-15,-4 5-1 0,5-9-10 0,-12 4 0 16,-21 0 0-16,-12 0 0 0,-11 0 0 0,11 0 0 16,-5-5 8-16,-1 0-8 0,6 5 0 0,-5-10 0 15,-6 5 9-15,-6 10-9 0,17 5 25 0,12 0 1 16,5-5 0-16,28-10 0 0,5-5-2 0,6-5-1 16,0 5 0-16,0 0 0 0,12-5-23 0,-1 6 0 15,6-6 0-15,5 5 0 0,1 5 0 0,5-5 0 16,5 0 0-16,6 5 0 0,6 10 0 0,0-15 0 15,11 15 0-15,0 0 0 0,0 0 15 0,0 0-2 16,0 0 0-16,0 0 0 0,0 0-13 0,-11 0-18 0,0 0 4 16,-1 5 1-16,7 5 13 0,-6-10 8 0,0 10 0 0,-1-5-8 15,7 5 0-15,5-10 0 0,-6 5 0 0,6-5 0 16,0 0 0-16,0 0 0 0,0 0-10 0,0 0 10 31,0 0-110-31,0 0-14 0,11 10-4 0,17-5-1228 0</inkml:trace>
  <inkml:trace contextRef="#ctx0" brushRef="#br0" timeOffset="53993.8651">24954 5279 518 0,'0'0'46'0,"0"0"-37"0,0 0-9 0,0 0 0 16,0 0 117-16,0 0 22 0,0 0 4 0,0 0 1 15,0 0 24-15,0 0 4 0,0 0 2 0,0 0 0 0,0 0-46 0,0 0-10 16,-11 5-2-16,0 5 0 0,0 0-17 0,-1 0-4 15,1 5-1-15,-6-10 0 0,1 15-24 16,4-15-5-16,-4 10-1 0,-1 5 0 0,0-1 0 0,-5 6 0 16,-12 0 0-16,-5 10 0 0,-22-5-16 0,-1 10-3 15,6-1-1-15,-5 1 0 0,-1 10-24 0,1-10-6 16,-1 9-1-16,-33 26 0 0,-6-1-5 0,-5 6 0 16,0-11-8-16,0 21 12 15,11-30 7-15,11 9 1 0,5-4 0 16,7-1 0-16,10-9 9 0,1 0 3 0,-1-6 0 0,-5-4 0 0,5-5-16 0,7 0-4 15,-1-1 0-15,11-4 0 0,0-5 0 0,12 0-1 16,5-5 0-16,5-5 0 0,7-6-11 0,16-14-16 16,11 10 4-16,5-5 1 0,-4 5 11 0,4-10 0 0,7 0 0 0,-6-10 0 31,-6 0-125-31,6-4-23 0,10-11-5 0,7-5-744 16,5 5-149-16</inkml:trace>
  <inkml:trace contextRef="#ctx0" brushRef="#br0" timeOffset="54788.8669">25239 5354 518 0,'0'0'46'0,"0"0"-37"0,0 0-9 0,0 0 0 16,0 0 117-16,0 0 22 0,0 0 4 0,0 0 1 15,0 0 20-15,0 0 5 0,0 0 1 0,0 0 0 16,0 0-41-16,0 0-8 0,0 0-1 0,0 0-1 16,0 0-19-16,0 0-4 0,0 5-1 0,0-5 0 15,0 0-25-15,0 0-5 0,0 0-1 0,0 5 0 16,6 5-5-16,-1 0-2 0,7 5 0 0,-1-1 0 0,6-4-40 0,-1 10-8 15,7 0-1-15,-1-5-8 16,6 5 58-16,0 0 5 0,11 5 1 0,0 0 0 0,0 4-22 0,6-4-4 16,0 0-1-16,5 5 0 0,1 0-21 0,-7 0-5 15,1-6-1-15,0 6 0 0,-6-5 20 16,11 0 4-16,1 0 1 0,5 5 0 16,11 4-35-16,0 1 0 0,0 0 0 0,11 10 0 0,-16-6 15 0,5 1-1 15,-11 10 0-15,-6-15 0 0,-5 4-30 0,0 1-5 16,-1-5-2-16,1 0 0 0,0 0 37 0,5-6 7 15,0 1 2-15,6-5 0 0,0 0-3 0,0 0-1 16,6 0 0-16,-6-1 0 0,0 1-19 0,-6-5 0 16,-5 5 0-16,-6-5 0 0,-6 5 19 0,1-5-3 15,-6 0-1-15,0-1 0 0,-11 6-15 0,5-15 0 16,-11 5 0-16,0 0 0 0,0-5 0 0,-5 0 0 0,-6-10 0 16,0 0 0-16,0 0 0 0,0 0 0 0,0 0 0 0,0 0 0 31,0 0-106-31,0 0-18 0,0 0-3 0,-6-10-854 0,-5-5-171 0</inkml:trace>
  <inkml:trace contextRef="#ctx0" brushRef="#br0" timeOffset="61683.168">23086 6919 345 0,'0'0'31'0,"0"0"-31"0,-11 5 0 0,0-5 0 0,0-5 166 0,0 5 27 16,-6-10 6-16,6 10 1 0,5-14-116 0,-5 4-22 15,-6 10-5-15,11-10-1 0,1 5 58 16,5 5 11-16,0 0 3 0,0 0 0 0,0 0-52 0,0 0-9 16,0 0-3-16,0 0 0 0,0 0 0 0,0 0 0 15,5-10 0 1,1 5 0-16,5 0 0 0,6 5 0 0,-11-5 0 0,5 0 0 0,0 0 0 0,0 5 0 15,6-5 0-15,-6 5 0 0,0 0-51 0,-11 0-13 16,0 0 0-16,0 0 0 0,6 0 0 0,-6 0 0 16,0 0 0-16,0 0 0 0,0 0 18 0,-6 10 1 15,1 5 0-15,-6 5 0 0,-6 0 5 0,6-1 0 16,-6 1 1-16,6 5 0 0,-6-10-13 0,0 0-4 0,-5 5 0 0,11 0 0 16,5-10 4-16,0 5 0 15,-5 0 0-15,0-6 0 0,0-4-21 0,-6 5-4 16,-5-10-1-16,5 0 0 0,6-10 2 0,0 5 0 15,-1 5 0-15,1-9 0 0,11-1 30 0,-5 0 6 0,-1-10 2 16,6-5 0 0,6 10-72-16,-1-10-14 0,-5 0-4 0,6-5 0 0,5 6 103 15,-5-11 20-15,5 10 4 0,11 0 1 0,12 5-103 16,-1-5-20-16,-5 10-4 0,0 1-1 0,0 14 103 0,0-10 20 0,0 5 4 0,-6 10 1 16,6 5-52-16,-11-5-12 0,11 4 0 15,-17 1 0-15,6 5 0 0,0 5 0 16,-6 0 0-16,0 0 0 0,-5 5 54 0,-1 10 8 0,1-11 2 0,0 1 0 15,-1 5-52-15,-5-5-12 0,-5 0 0 0,-1-5 0 0,0 0 0 16,-5-5 0-16,6-1 0 0,-12 1 0 0,6-5 0 16,-6 0 0-16,0-5-12 0,-5 0 12 0,-6 0 0 15,5 5 0-15,1-10 0 0,5 0 9 16,-5 0-9-16,-1-10 0 0,1 0 0 0,0 5 0 0,-12-20 0 16,6 1 0-16,0 4 0 0,6-15 0 0,0 0-9 0,16 5-7 15,-5 0-2-15,11-4 0 0,0 4 29 16,11 5 5-16,11 0 2 0,1 5 0 15,-7 0-66-15,7 5-12 0,10 15-4 0,6-10 0 0,-5 6 103 0,0 8 20 16,-1 6 4-16,1 0 1 0,-1 5-52 0,1 0-12 16,-6 0 0-16,-6 5 0 15,-5-5 0-15,0 0 0 0,-1 5 0 0,-10 0 0 0,5-1 0 0,-11 1 0 16,0 5 0-16,0 5 0 0,-11-5 54 0,0 0 8 16,-6 0 2-16,-5 4 0 0,-1-19-56 0,-5 10-8 0,-5-10-8 15,-1 0 8-15,-5-5 0 0,6 0 0 16,-1-5 8-16,0-5-8 15,-10 0-60-15,10-5-17 0,1-5-4 0,10 0-1 16,12 5-125-16,0-14-25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1:40:12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25508 12953 172 0,'0'0'16'0,"0"0"-16"16,0 0 0-16,0 0 0 0,0 0 151 0,0 0 27 16,0 0 6-16,0 0 0 0,0 0-47 0,0 0-9 15,0 0-3-15,0 0 0 0,0 0-26 0,0 0-6 16,0 0-1-16,0 0 0 0,0 0-12 0,0 0-4 0,0 0 0 0,0 0 0 15,0 0 5-15,0 0 1 0,0 0 0 0,16 0 0 16,-16 0-15-16,0 0-3 16,12 5-1-16,-12-5 0 0,0 0-23 0,0 0-5 0,0 0-1 0,11 10 0 15,-11-10-15-15,11 15-3 0,-11-15-1 0,0 15 0 16,0 0 1-16,0 0 0 0,-6 0 0 0,1 0 0 16,-1-6-16-16,-5 6-8 0,5-5 8 0,-5 0-13 15,6-5 13-15,5-5 0 0,0 0 0 0,0 0 0 16,0 0 0-16,0 0 0 0,-11-5 0 0,11 5 0 15,-6-10 0-15,0 0 0 0,1-10-9 0,-1 6 9 16,6-1 0-16,0-5-8 0,0 0 8 0,6 0 0 0,-1-5 0 0,1 5-10 16,-6 0 10-16,6 1 0 0,-1 4 0 0,1 5 0 15,-1 0 0-15,1 0 0 16,-6 5 0-16,0 5-8 0,0 0 8 0,0 0 0 16,0 0 0-16,11 10 0 0,-11-10 0 0,11 15 9 0,-5 0 8 0,5-1 2 15,-11 6 0-15,6 0 0 0,-1-5 2 0,-5 0 1 16,0 0 0-16,0 5 0 0,-5-10-12 0,5 5-2 15,0-15-8-15,0 10 12 0,-6 5-12 0,6-15 0 16,0 0 8-16,0 0-8 0,-6 5 24 0,6-5 1 16,-11 5 1-16,0-5 0 15,0 0-45-15,-6 0-9 0,6-5-1 0,-6 0-1 16,6-5-3-16,-6 0-1 0,0 0 0 0,6 0 0 0,6-5 34 0,-1 0 0 16,0-5 0-16,6 5 0 0,6 0 0 0,0-5-8 15,-1 5 8-15,1 1 0 0,5-1 0 0,0 5 0 16,6 5 0-16,0 0 0 0,-6 0 17 0,6 5 4 0,-1 5 1 0,1 0 0 15,0 0-2-15,-6 5 0 0,0 0 0 0,6 0 0 16,-11 9-9-16,5-4-3 0,-5 0 0 0,-1 5 0 16,-5 0 0-16,0 0 0 15,-5 5 0-15,-1-5 0 0,-5 4 0 0,0-4-8 0,-6 0 12 0,0 0-4 16,0-5-8-16,0 0 0 0,1-5 0 0,-1 0 0 16,0-5 10-16,0 0 3 0,1-5 1 0,4-5 0 15,7 0-14-15,-6-5 11 0,5-10-11 0,6 0 10 16,6 0-10-16,-6-5 0 0,11 1-10 0,-6-6 10 15,12 5-93-15,0 0-13 0,-6 10-2 0,0 5-1086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1:45:25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23265 10463 1684 0,'0'0'75'0,"0"0"15"0,0 0-72 0,0 0-18 15,0 0 0-15,0 0 0 0,0 0 107 0,0 0 17 16,0 0 4-16,0 0 1 0,0 0-43 0,0 0-9 15,0 0-1-15,0 0-1 0,0 0-9 0,0 0-2 16,0 0 0-16,0 0 0 0,0 0 0 0,0 0 0 16,0-10 0-16,0 10 0 0,0 0-51 0,0 0-13 15,-5-10 0-15,-6 5 0 0,11 5 0 0,-12-5 0 16,-4 0 0-16,-7 0 0 0,1 0 54 0,-6 0 8 0,-11 0 2 0,0 5 0 31,-1 0-103-31,-16-5-20 0,6 0-4 0,5 5-1 0,1-9 103 0,5 4 20 0,-12 0 4 0,12 0 1 16,-6-5-64-16,6-5-28 0,0 0 3 0,5 0 0 15,7 5 40-15,-1-5 8 0,5-5 1 0,1 5 1 16,5-5-25-16,0 6 0 0,1 4-9 16,4 0 9-16,1 0 0 0,0 5 0 0,11 5 8 0,-11-5-8 15,0 5 16-15,11 0-2 0,0 0-1 0,0 0 0 16,-12 5-13-16,12-5-18 0,-5 15 4 0,-1 0 1 16,1-1 29-16,-1 6 7 0,6 0 1 0,-6 15 0 0,6 5-14 0,0 0-2 15,0 9-8-15,-5 6 12 0,5-5-2 0,0 9-1 16,-6 1 0-16,6 0 0 0,-5-1-9 15,5 1 0-15,-6 4 0 0,0 1 8 0,6-10-8 0,-5-1 0 16,5 1 0-16,-6-5 0 0,1-1 0 0,-1-9 0 16,6 0-9-16,0-5 9 15,0-5-36-15,0-11-1 0,0-4 0 0,6 0 0 0,-1-5 37 0,1 0 0 16,5 5 0-16,0-10 0 0,6-5 0 0,0 0 0 16,5 5 0-16,1-5 0 0,-1 5 8 0,6-5 10 15,11 0 2-15,0 0 0 0,6 0-20 0,5 0 10 16,12 0-10-16,-6 0 8 0,-6 0-8 0,6 0 0 15,5 0 0-15,-5 0 0 0,6-5 0 0,-6 5 0 16,-6-5 8-16,0 0-8 0,-5 5 0 0,0-10 0 16,-12-5 0-16,1 0 0 0,-12 0 13 0,1-4-2 0,-1-1-1 0,0 0 0 15,-5-5 14-15,-6 0 2 0,-5-15 1 16,5 6 0-16,-5-1-27 0,-1-5 8 0,-10-10-8 16,5 1 0-16,-6 4 0 0,6-10 0 0,0 5 0 15,-5-9 0 1,-7-1-112-16,7 1-22 0,-1-1-4 0,1-5-768 0,5 6-154 0</inkml:trace>
  <inkml:trace contextRef="#ctx0" brushRef="#br0" timeOffset="1136.0002">21353 15637 1497 0,'0'0'66'0,"0"0"14"0,-11 5-64 0,5 0-16 15,-5 5 0-15,5-5 0 0,6-5 157 0,-5 5 28 16,-7 0 6-16,12-5 1 0,0 0-52 0,0 0-9 15,-11 10-3-15,11-10 0 0,0 0-102 0,0 0-26 16,-5 5 0-16,5-5 0 0,0 0 56 0,0 0 7 16,0 0 1-16,0 0 0 0,0 0-52 0,0 0-12 15,0 0 0-15,0 0 0 0,-6 0 54 0,-5-5 8 0,-11 5 2 16,10-5 0-16,7 0-64 0,-12 0 0 16,0-5-9-16,0 5 0 0,-11-5 9 0,6 0 12 0,0 0-2 0,-1 0-1 15,-5-5-18-15,6 5-4 0,-6-5-1 0,6 5 0 16,-1 5 22-16,7-4 5 0,-7-1 1 0,1 0 0 15,5 5-14-15,6 0 0 0,0 0 0 0,-6 5 0 16,0 0 0-16,6 10 0 0,0-5 0 0,0 10 0 16,-1-1 0-16,-4-4 0 0,4 10 0 0,1 5 0 15,0-5 0-15,0 5 0 0,0 0 0 0,5-5 0 16,-5 0 0-16,5-1 0 0,-5 1 0 0,11 0 0 16,-5-5 26-16,5 0 2 0,0 0 1 0,5-5 0 0,-5 5-29 15,6-5 0-15,-1 5 0 0,-5-1 0 16,6 1 0-16,-1 0 0 0,-5 0 0 0,6 5 0 15,0 0 0-15,-6-5 0 0,5 5 0 0,1 0 0 16,-6 0 0-16,0-1 0 0,0-4 0 0,0 5 0 16,0-5-20-16,0 0-6 0,-6-5-2 0,6-10 0 0,0 0 43 0,0 0 8 15,0 0 1-15,0 0 1 0,0 0-25 0,0 0 0 16,0 0 0-16,0 0 0 0,0 0 0 0,0 0 0 16,17 0 0-16,0 0 0 0,0-5 0 0,-1 5 0 15,7-5 0-15,-1 5 0 0,6-5-8 0,6 0 8 16,-6 0 0-16,5 5 0 0,-16-5 0 0,11 0 0 15,11-5 0-15,6 5 0 0,0 0 0 0,-1 0 0 16,-5-5 0-16,1 10 0 0,-7-10 13 0,1 5 4 16,-6-4 1-16,-6 4 0 0,-5-5-2 0,0 5 0 15,-6 0 0-15,0 0 0 0,-6-5-3 0,7 0-1 16,-12-5 0-16,5 0 0 0,-5 0-12 0,6 0 9 16,-6-5-9-16,0-5 8 0,0 1-8 0,0-1 0 0,-6-5 0 15,1 5 0 1,-1-5-26-16,0 0-1 0,1 1 0 0,-1 4 0 15,1 5-19-15,-6 5-4 0,5 5-1 0</inkml:trace>
  <inkml:trace contextRef="#ctx0" brushRef="#br0" timeOffset="41604.5344">10213 3977 172 0,'0'0'16'0,"0"0"-16"16,0 0 0-16,0 0 0 0,0 0 195 0,0 0 36 15,0 0 7-15,0 0 2 0,0 0-90 0,0 0-18 16,0 0-3-16,0 0-1 0,0 0 18 0,0 0 3 15,0 0 1-15,0 0 0 0,0 0-37 0,0 0-7 16,0 0-2-16,11 15 0 0,-11-15-30 0,6 5-6 16,5 5-2-16,-5 10 0 0,-1-5-2 0,-5 10 0 15,12-1 0-15,-12 11 0 0,0 5 0 0,0 10 0 16,0 14 0-16,0 16 0 0,0-6-51 0,-12 11-13 0,12-11 0 0,-5 16 0 16,5-11 18-16,-6 6 1 0,6 4 0 15,-5 21 0-15,5-11-19 0,5 10 0 16,-5-9 8-16,0-6-8 0,6-4 0 0,-6-6 0 0,5-4 0 15,-5 4 0-15,0-4 0 0,0-1 0 0,0 6 0 0,0-6 0 16,0-4 8-16,0-11-8 0,-5-4 0 0,5 0 0 16,-6-11-15-16,6 1-6 0,-5 0-2 0,-1-15 0 15,0 4 38-15,6-9 7 0,0-5 2 0,0 0 0 16,-11 5-39-16,11-20-7 0,0 5-2 0,0-15 0 16,-5 10 24-16,5-10 0 0,0 0 0 0,0 0 0 15,0 0 0-15,0 0 0 0,0 0 0 0,0 0 0 16,0 0 0-16,0 0 0 0,0 14 0 0,0-14 0 15,0 0-25-15,0 5-1 0,0 15 0 0,0-20 0 16,0 5 12-16,0-5 2 0,0 10 1 0,0-10 0 16,0 0-19-16,0 0-4 0,0 0-1 0,0 0 0 15,0 5-32-15,0-5-6 16,5 10-2-16,-5-10 0 0,0 0-31 0,11 10-6 16,-11-10-2-16,0 0 0 0,0 5-30 0,0-5-5 15,0 0-2-15,0 0 0 0,0 0-4 0,0 0-1 0,-11 5 0 0</inkml:trace>
  <inkml:trace contextRef="#ctx0" brushRef="#br0" timeOffset="42438.5353">10180 6750 288 0,'0'0'25'0,"0"0"-25"16,0 0 0-16,5 5 0 0,6-5 244 0,1 0 44 15,-12 0 9-15,0 0 2 0,0 0-117 0,5 5-23 0,6-5-5 0,-11 0-1 16,0 0-21-16,6 0-4 0,5 0 0 0,0 0-1 16,1-5-37-16,-1 5-7 0,0 0-2 0,6-5 0 15,-6 5-28-15,0 0-5 0,0-10-2 0,12 6 0 16,-12 4-7-16,17 0-2 0,-17 0 0 0,11 0 0 16,1-5-5-16,16 5-2 0,-17 0 0 0,12-5 0 15,16 5-10-15,-5 0-3 0,11 0 0 0,5-10 0 16,12 5-2-16,-11 0-1 0,10 0 0 0,6-5 0 15,-5 0-14-15,5 0 9 0,6 0-9 0,0 0 8 16,6 5-8-16,-1-5 0 0,1 5 0 0,10-5 0 16,-10 5 0-16,5 0 0 0,-11 5 0 0,5-5 0 15,6 0 0-15,0 5 0 0,0 0 0 0,6-5 0 0,-6 5 0 0,0 0 8 16,0 0-8-16,-5 5 0 0,-6-5 0 0,5 0 0 16,6 5 8-16,0-5-8 0,-11 0 0 0,-6 5 0 15,1-5 0-15,-1 0 8 0,0 5-8 0,-16 0 0 16,-6-5 9-16,0 0-9 0,-6 0 0 0,-5 0 8 15,-6 5-8-15,-6-5 0 0,-5-5 0 0,-5 5 8 16,-6 0-8-16,-6 0 0 16,-11 0-25-16,0 0-10 0,0 0-1 0,0 0-1 15,0 0-75-15,0 0-14 0,-11-5-3 0,-1 0-1123 0</inkml:trace>
  <inkml:trace contextRef="#ctx0" brushRef="#br0" timeOffset="43234.4777">14161 3699 460 0,'0'0'41'0,"0"0"-33"0,0 0-8 0,0 0 0 16,0 0 263-16,0 0 50 0,0 0 11 0,0 0 1 16,0 0-137-16,0 0-28 0,0 0-6 0,0 0-1 15,0 0-19-15,0 0-4 16,0 0-1-16,6 5 0 0,-1 5-103 0,1 0-26 0,0 0 0 0,5 14 0 0,-6 1 56 0,-5 10 7 16,0 10 1-16,-5 19 0 15,-6 6 0-15,-1 14 0 0,-4 21 0 0,-1 19 0 0,0 0-18 0,0 11-3 16,1-21-1-16,-7 25 0 0,6 0-15 0,6-5-3 15,-5 1-1-15,4-1 0 0,-4-10-23 0,10-5 0 16,-5-4 0-16,5 4 0 0,1-15 14 0,5-9 2 16,0-6 0-16,0-4 0 0,0-21-26 0,0 1-5 15,5-1-1-15,-5-19 0 0,0 0 16 0,6-10 0 16,-6 0 0-16,0-11 0 0,-11-4 8 0,5-5 4 16,0 0 0-16,6-15 1 15,0 0-72-15,0 0-14 0,-5-5-3 0,-1-10-882 16,6-10-176-16</inkml:trace>
  <inkml:trace contextRef="#ctx0" brushRef="#br0" timeOffset="43896.9061">15783 3868 460 0,'-28'0'20'0,"28"0"5"0,0 0-25 0,0 0 0 0,-11 0 0 0,5 0 0 16,-5 0 404-16,11 0 75 0,0 0 15 0,0 0 3 15,-11 5-290-15,5 5-59 16,1-10-11-16,5 10-2 0,11 4-76 0,-5 1-15 0,-6 10-4 0,5 5 0 15,6 10 20-15,-5 10 3 0,-17 19 1 0,5 21 0 16,12 19-1-16,-6 0 0 0,-11 6 0 0,-6 9 0 16,6-5-29-16,-1 0-6 0,7 11 0 0,-12-1-1 15,6-15-11-15,0-9-3 0,11-6 0 0,-6 0 0 0,0-19-4 16,1-6-1-16,-1 6 0 0,6-6 0 16,-5-9 8-16,-1-5 0 0,0-6 1 0,1-4 0 0,10-5-17 15,-10-15 0-15,-6-1 0 0,0-9 0 16,5-5-32-16,6 0-9 0,-11-10-3 0,0 0 0 15,-1-10-96-15,7-5-19 0,-1-5-4 16,-5-5-1189-16</inkml:trace>
  <inkml:trace contextRef="#ctx0" brushRef="#br0" timeOffset="44217.9047">15146 5622 1324 0,'-56'0'118'0,"56"0"-94"16,11 5-24-16,-11-5 0 0,0 0 244 0,0 0 44 15,0 0 8-15,17 10 3 0,-1 0-133 0,-4 0-26 16,-12 5-6-16,0-5-1 16,5 5-17-16,6 5-4 0,6-5-1 0,0 9 0 0,0 1-57 0,-6 0-11 15,6 0-3-15,-6 15 0 0,-6-1 1 0,1 6 0 0,11-5 0 0,0 5 0 16,-17-15-33-16,11 4-8 16,5-4 0-16,1 0 0 0,-17-10 0 0,6 5 0 0,5-10 0 0,6 9 0 15,5-19-13-15,-5 5-5 0,-17-10-1 0,17 5 0 16,5-5 19-16,-5 0 0 0,-6 0 0 0,0-10 0 15,6 0 0-15,5-14 0 0,-5-1 0 0,0 0 0 16,0-10 0-16,5-5 0 0,12 6 0 0,-6-11 0 16,0 0 0-16,5 5 0 0,12-4 0 0,5-6 0 15,-5 5 16-15,-6 5 1 0,-5 1 0 0,10 4 0 16,7 5-86 0,-18 5-18-16,1-5-3 0,-12 10-1 0,12 1-93 0,-18 4-18 0</inkml:trace>
  <inkml:trace contextRef="#ctx0" brushRef="#br0" timeOffset="47827.3468">10588 6358 1861 0,'0'0'82'0,"0"0"18"0,-11-15-80 0,11 15-20 16,0-5 0-16,0 5 0 0,-11-5 132 0,11 5 24 15,0 0 4-15,0 0 0 0,0 0-51 0,0 0-10 16,0 0-3-16,0 0 0 0,0 0-32 0,-6 10-6 16,0 5-2-16,1 10 0 0,5 4-17 0,-11 6-4 15,-1 0-1-15,12 5 0 0,-5-5 3 0,5 4 1 16,-6-4 0-16,1 0 0 0,5 0-19 0,5-10-4 16,1-1-1-16,-1-9 0 0,7 5-14 0,-1-10 0 15,-6 0 0-15,7 0 0 0,-1-5 0 0,6-5 0 16,-6 0-10-16,11 0 10 0,0 0-16 0,1 0 3 0,-1-10 0 15,6 5 0 1,-5-5-17-16,-1 0-3 0,-5 0-1 0,-1-10 0 0,18 1 45 0,-17 9 9 0,5-15 1 0,1 0 1 16,-1 0-22-16,0 0 0 0,-5 0 0 0,5 0 8 15,-5 1-8-15,0 14 0 0,0-10 0 0,-6 15 8 16,11-10-27-16,-22 15-5 16,0 0 0-16,11 5-1 0,1 5 71 0,4 0 14 0,1 5 4 0,-6 10 0 15,-11-11-52-15,6 11-12 0,0 0 0 0,-1 0 0 16,6 0 0-16,-11-5-12 0,12 5 3 0,-7-15 0 15,1 4 9-15,-1-4 0 0,-5-10 0 0,17 5 0 16,-6 5 0-16,0-10-10 0,6 0 10 0,0-10 0 0,5 0-8 16,1-5 8-16,5 1 0 0,-6-1 0 0,0 5 0 15,6-10 17-15,0-5-1 0,6 0-1 16,-1-5-15-16,7 5 0 0,-12-9 0 0,16-6 0 0,1 0-12 0,-6 10-6 16,6-4-1-16,-12 9 0 0,1 10 10 0,0 0 9 15,-6 5-13-15,-6 15 5 0,-5 0 27 0,-1 15 5 16,1 5 2-16,0 9 0 0,-11 1-26 0,-1 10 0 15,1-5 0-15,-1 9 0 0,1-14 0 0,-6 0-12 16,0 5 0-16,6-5 1 0,-6-11 11 0,11-4 12 16,-11 0-2-16,11-5-1 0,0 0-9 0,0-10 0 15,6-5 0-15,0 0 0 0,5-5 0 0,1-5 0 16,10-5 0-16,1-5 0 0,-1 0 0 0,6 5 0 16,-5-9 0-16,16-1 0 0,-16-5 0 15,-1 0 0-15,1 0 0 0,5-5 0 0,0 1 0 0,-5 9 0 16,-1-10 0-16,-5 5 0 0,0 10 0 0,-5 0 0 0,-7 6 0 15,-4 9 0-15,-1 0 0 0,-11 5 0 0,17 5 0 0,-6 9 0 16,-11 11 0-16,5-5 0 0,7 5 0 0,-7 15 0 16,1-15 0-16,-6 9 0 0,5-4 14 15,-5 0-4-15,6-5-2 0,-1 0 0 0,7 0 0 0,-7-5 0 16,18-1-8-16,-18-14 0 0,6 15 0 0,6-20 0 16,0 5 0-16,0-5 0 0,11-5-8 0,-17 5 8 15,11-15 0-15,1 5-11 0,-1-4 11 0,0 4-8 16,1-10-1-16,-1 0 0 0,-5-5 0 0,11 5 0 15,-6 0 9-15,6-5-12 0,-5 0 12 0,-1 1-12 16,0-1 12-16,1 5 0 0,-1 0 0 0,-5 5-8 16,-6 10 8-16,0 0 0 0,6 5 0 0,-6 5 0 15,6 10 0-15,0 0 0 0,-12 10 0 0,1 0 0 0,-6 0 0 16,5 4 17-16,12-4-2 0,0 0-1 0,0 0-14 0,0 5 0 16,5-15 0-16,0 5 0 0,6-6 0 0,-11-4 0 15,11 5 0-15,-11-10 0 0,5 0 0 0,0-10 0 16,1 0 0-16,-1-5 0 0,1 0 0 0,-1-5-8 15,0 1 8-15,-5-6-10 0,0 0-10 0,0 0-3 16,-1 0 0-16,1 0 0 16,-6 5-9-16,1-5-3 0,4 5 0 0,-4 6 0 15,-1 9-5-15,-11 0 0 0,0 0-1 0,11 9 0 16,-6 6-54-16,1 10-10 0,-6 0-3 0,6 5-1100 0</inkml:trace>
  <inkml:trace contextRef="#ctx0" brushRef="#br0" timeOffset="53638.9991">12266 3748 748 0,'0'0'67'0,"0"0"-54"0,0 0-13 0,0 0 0 15,0 0 321-15,0 0 62 0,0 0 12 0,0 0 2 16,-6 15-209-16,0 5-43 0,6-10-8 0,0 15-1 16,6 0-62-16,-6 0-12 15,0 14-2-15,0 1-1 0,0 5-33 0,-6 15-6 0,1 14-2 0,-1 1 0 0,-5 14 9 0,0 30 1 16,0 1 1-16,-1 4 0 0,1-15-14 0,6 6-3 16,-6-1-1-16,5 5 0 0,0-9 1 0,-5-1 0 15,11-20 0-15,0 6 0 0,-11-11-4 0,11-4 0 16,0-6 0-16,-6 6 0 0,6-15 0 0,-5 4-8 15,-1-4 12-15,-5-1-4 0,11-9-8 0,-6-5 12 16,1-1-12-16,-1-14 12 0,1 0-12 0,-1-5 8 16,0 5-8-16,1-20 8 15,5 4-31-15,0-4-6 0,-6-5-2 0,6-10 0 0,0 0 31 0,0 0 0 16,0 10 0-16,0-10 0 0,0 0 0 0,0 0 0 16,0 0 0-16,0 0 0 0,0 0 0 0,0 0 0 15,0 0 0-15,0 0 0 16,0 0-108-16,0 0-16 0,0 0-4 0,0 0 0 15,0 0-30-15,0 0-6 0,0 0-2 0,0 0-846 0</inkml:trace>
  <inkml:trace contextRef="#ctx0" brushRef="#br0" timeOffset="53952.9982">11684 6224 2188 0,'0'0'97'0,"0"0"20"0,0 0-93 0,0 0-24 0,0 0 0 0,0 0 0 16,0 0 131-16,0 0 21 0,0 0 5 0,0 0 1 15,0 0-48-15,6 10-10 0,5 9-1 0,6-4-1 16,-1 5-42-16,7 0-8 0,-1 5-1 0,0 0-1 16,1 0-9-16,-6-1-1 0,5 1-1 0,0 0 0 15,1-5-21-15,-1-5-4 0,-5 0-1 0,5 0 0 0,-5-5 23 0,11 0 5 16,-11-10 1-16,11 0 0 15,0 0-61-15,0-10-12 0,-6 0-2 0,6-5-1 0,0-5 38 0,0-5 0 16,0 0 0-16,0-5 0 0,-6-4 0 0,-5-1 0 16,5 0 0-16,6-5 0 0,-5 1-25 0,-7-1 2 15,12 5 1-15,-16 5 0 16,4 0-147-16,-5 6-30 0,-5 9-5 0,0 5-2 0</inkml:trace>
  <inkml:trace contextRef="#ctx0" brushRef="#br0" timeOffset="73674.3711">15716 3893 630 0,'17'0'13'0,"-12"0"3"0,-5 0 1 0,0 0 2 0,0 0-19 0,0 0 0 0,0 0 0 0,0 0 0 16,0 0 43-16,0 0 5 0,0 0 0 0,0 0 1 15,0 0-49-15,0 0-9 0,0 0-3 0,0 0 0 16,0 0 71-16,0 0 13 0,0 0 4 0,0 0 0 16,17 0 41-16,-17 0 9 0,0 0 2 0,0 0 0 15,0 0 0-15,0 0 0 0,0 0 0 0,0 0 0 16,0 0-39-16,0 0-7 0,0 0-2 0,0 0 0 15,-11 0-24-15,11 0-6 0,0 0-1 0,0 0 0 16,0 0-40-16,0 14-9 0,5-4 0 0,7 0 0 0,-7 5 27 0,1 10 5 16,-6 0 2-16,11-10 0 0,11 10-8 0,-10 0-2 15,-12-1 0-15,0 6 0 0,16 10 8 0,-10-5 2 16,5 10 0-16,-11-1 0 0,0 6 2 0,0 10 0 16,17-1 0-16,-17 16 0 15,-17-11-36-15,17 11 0 0,11 5 0 16,0 4 0-16,-5-4 36 0,0 4 0 0,5 1 0 0,6-1 0 0,-6-9-25 0,0 4-11 15,-11-9 10-15,11 4-10 0,12-14 0 0,-1-1 0 16,-16 1 0-16,5-5 0 0,0-5 0 0,0-1 8 16,-5-4-8-16,-1 5 0 0,-5-6 0 0,0-4 0 15,17-5 8-15,-17 5-8 0,-6-10 0 0,1-1 8 16,5 1-8-16,5 0 0 0,-5-10 0 0,0 0 8 16,-5 5-8-16,5-11 0 0,11-4 0 0,-5 5 0 15,-12-5 0-15,12 5 0 0,-1-5 0 0,-5-10 0 16,-5 10-10-16,5-10 10 0,0 0-21 0,0 0 1 0,0 0 0 0,0 0 0 31,-17 0-33-31,6 5-7 0,11-5 0 0,0 0-1 16,-12-5-118-16,12 5-23 0,0 0-5 0,0 0-804 0</inkml:trace>
  <inkml:trace contextRef="#ctx0" brushRef="#br0" timeOffset="73960.3683">15738 6030 633 0,'39'10'56'0,"-39"-10"-44"0,0 0-12 0,0 0 0 0,0 0 288 0,0 0 56 16,0 0 12-16,0 0 1 0,-5 5-141 0,5 5-29 15,11 0-6-15,-11-1-1 0,-6 1-60 0,6 5-13 16,17 0-3-16,-6 5 0 0,1-5-45 0,-1 10-10 16,-6-10-1-16,18 5-1 0,10-5-23 0,-10-1-5 15,-23 1-1-15,16 0 0 0,18 0-18 0,-12-5 0 16,-22-10 8-16,12 10-8 0,4-5 0 0,1 0 0 15,11-5 0-15,-17 0 0 0,-11 0 0 0,17-5 0 16,5-5 0-16,-5 0 0 0,-6 0 8 0,1-5-8 16,4 0 0-16,1-9 0 0,0 4 8 0,-6-5-8 15,0-5 0-15,6 0 0 16,0 10-44-16,-12-5-15 0,-5 6-3 0,12 4-850 16,-1 0-169-16</inkml:trace>
  <inkml:trace contextRef="#ctx0" brushRef="#br0" timeOffset="75274.3696">13932 6517 2062 0,'0'0'45'0,"-6"0"10"0,-5-10 1 0,11 10 3 0,-5-5-47 0,5-5-12 16,-12 5 0-16,12 5 0 0,0 0 118 0,0 0 22 15,6-10 4-15,-6 10 0 0,0 0-62 0,0-10-13 16,6 0-2-16,-6 10-1 0,0 0-38 0,0 0-7 16,11-5-1-16,6 5-1 0,-1 0-19 0,1 5 8 15,-6 0-8-15,6 10 0 0,6-5 11 0,-12 5-11 16,5 5 10-16,-4 0-10 0,-7 5 15 0,1-1-3 16,-1-9-1-16,-5 10 0 0,-5-5 14 0,-1 0 3 15,1-5 1-15,-7 5 0 0,1 0-5 0,-5-10-2 16,4 4 0-16,-10-4 0 0,0-5-13 0,-1-5-9 0,1 0 12 15,-1-5-12-15,1-5 0 0,0 0-16 16,-1-4 2-16,7-11 0 16,4 0-19-16,-10 0-4 0,11 0-1 0,0 0 0 0,-1-5 15 0,7 6 3 0,5-1 1 15,0 0 0-15,5 0 9 0,1 5 2 0,0 0 0 0,5 5 0 16,0-4 8-16,11 4 0 0,-10 5 0 0,4 0 0 16,7 5 0-16,-1 5 9 0,0 0-9 15,6 0 10-15,-5 0-10 0,-1 10 0 0,1 5-12 0,-7-5 12 16,1 4 44-16,-6 1 16 0,0 0 3 0,-5 10 1 15,-6-5-52-15,0 5-12 0,0 0 0 0,-6 10 0 16,-5-11 0-16,0-4 0 0,-6 0 0 0,1 5 0 16,-7 0 0-16,6-5 0 0,1-5 0 0,-7 5 0 15,6-6 0-15,6-4 0 0,-5 5 0 0,4-15 0 0,1 5 0 16,0-5 0-16,5-5 0 0,6 5-10 0,-5 0 10 16,-1-20-10-16,12 1 10 0,-1-6-10 0,1-5 10 0,0-5 12 15,10 0-2-15,1 0-1 0,0 1-21 0,5-1-5 16,-5 0-1-16,5 0 0 0,1 5 18 0,-1-4 0 15,1 4 0-15,4 5 0 0,-4 0 13 0,-1 10 3 16,1 5 1-16,-1 5 0 0,-5 5-25 0,-6 5-6 16,0 5-1-16,0 15 0 0,-5 5 15 0,-6 0 10 15,0 14-2-15,-11-9 0 0,-6 5 2 0,-5 5 0 16,5-1 0-16,-6 1 0 0,1-10-10 0,0 0 0 16,-6-5 0-16,5 4 0 0,1-9 15 15,5-10 10-15,-5 5 3 0,5-5 0 0,-5-10-17 0,5 5-3 16,0-5-8-16,0-5 12 0,1 0-12 0,4-10 0 15,1 0 0-15,0-5 0 0,5 0 0 0,6-5-15 16,0-5 5-16,-11-9 1 0,22-1-13 0,-11 0-2 0,12-5-1 0,-7 5 0 16,6 6 25-16,6-6 14 0,-6 5-2 0,6 5 0 15,-6 5-12-15,6 0 0 0,0 1 0 0,0 9 0 16,-6 10 0-16,6 0 11 16,-1 5-3-16,-4 14-8 0,-1 6 25 0,0 0-1 0,0 15-1 0,-5 5 0 15,-6-11-4-15,0 11-1 0,-6 5 0 0,1 5 0 16,-1-6-18-16,0-14 0 0,-5 5 0 0,6-5 0 31,5-1-110-31,-6-4-26 0,0-10-4 0,1-5-2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1:47:52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3564 4728 806 0,'0'0'72'0,"0"-15"-58"0,0 5-14 0,6-15 0 16,-6 0 269-16,-6 0 51 0,6-5 11 0,0 5 1 15,-11-4-127-15,5 4-25 0,6 5-6 0,-11 0-1 0,6 10-68 16,5 10-13-16,-6-5-4 0,6 5 0 16,-11 5-42-16,-6 20-9 0,6 25-1 0,-17 9-1 0,6 26-23 0,-1 14-4 15,-16 30 0-15,0 11-8 0,0-1 12 0,5-5-12 16,-5 5 12-16,0 0-12 0,5-14 9 0,12-1-9 15,11-15 0-15,5-9 9 0,-10-16-9 0,10-24 0 16,6-6 0-16,0-9 0 16,0-10-32-16,0-10-4 0,0-5-2 0,6-15 0 15,10-5-45-15,1-10-9 0,-11-25-1 0,10-20-1 16,1-9-110-16,6-16-23 0,-1-29-4 0,6-16-1 16,0 1 83-16,5-20 16 0,1-15 3 0,-6-20 1 15,5 20 64-15,1-5 13 0,-12-10 2 0,12 10 1 0,-12 35 133 0,-5 5 28 16,-6 39 4-16,6 6 2 0,0 24 37 0,0 10 7 15,-17 20 2-15,5 10 0 0,6 0-12 0,-11 15-1 16,0 0-1-16,-11 30 0 0,11 20-67 0,0 25-14 16,11 19-2-16,-11 20-1 0,6 6-38 0,5 9-8 0,12 15-2 15,-7 20 0-15,7-25-18 0,-1-5 10 0,12-9-10 0,5-1 8 16,-6-15-8-16,-5-4 0 0,11-6 0 0,1-20 0 31,-7 1-45-31,6-20-2 0,-5 4 0 0,-17-14 0 16,5-5-121-16,-16-16-25 0,5-4-5 0,-11-10-877 0</inkml:trace>
  <inkml:trace contextRef="#ctx0" brushRef="#br0" timeOffset="167.0039">3145 5816 2419 0,'-17'15'53'0,"0"-5"11"16,-16 5 3-16,10-5 1 0,7 5-55 0,-1-15-13 0,11 10 0 0,1-5 0 16,5-5 98-16,0 0 17 0,0 0 3 0,11-5 1 0,17-5-89 0,0 0-18 15,22-5-3-15,6-10-1 0,0 0-8 0,5 0 0 16,-5-5 0-16,17-4-11 0,5-6 11 0,-16 0 0 15,11 0 0-15,5-4-8 0,-5 4 8 0,-12 0 9 16,1 5-1-16,-7-4-858 16,-4 9-171-16</inkml:trace>
  <inkml:trace contextRef="#ctx0" brushRef="#br0" timeOffset="482.0014">4045 5354 2037 0,'-33'0'90'0,"27"5"19"0,0 0-87 0,-5 5-22 15,6-5 0-15,-12 0 0 0,17-5 140 0,0 10 24 16,-17 0 5-16,12-1 1 0,5 1-85 0,0 10-17 15,0 5-3-15,5-5-1 0,6 5-51 0,-5 0-13 16,-1 0 0-16,12 9 0 0,0-9 0 0,0 0 0 0,5 5 0 0,1-5 0 16,4-5 26-16,1-1 2 15,6-4 1-15,0 0 0 16,-6-5-67-16,5 0-14 0,-11-10-2 0,12 0-1 16,-6-10-10-16,0-5-3 0,-6 0 0 0,1-4 0 15,-1-6 27-15,-5-5 5 0,11 0 0 0,-17-10 1 0,6-4 26 0,-1 4 9 0,1-10 0 0,-11 15-9 16,5 1 9-16,-5 9 0 0,-6 5 8 0,11 15-8 15,-11 5 0-15,0 0 0 0,0 0 0 0,0 10 0 16,0 10 51-16,0 9 5 0,0 1 2 0,0 0 0 16,5 0-18-16,1 5-4 0,5-5-1 0,6-1 0 15,-11 1-22-15,10-5-4 0,7-5-1 0,-7 5 0 16,1-15 16-16,6 0 2 0,10-5 1 0,-10 0 0 16,-7-5-131-16,7 0-27 0,10-10-5 0,-5 0-635 15,0 0-127-15</inkml:trace>
  <inkml:trace contextRef="#ctx0" brushRef="#br0" timeOffset="1368.1586">5231 5473 1641 0,'0'0'72'0,"-6"15"16"0,1-10-70 0,-7 15-18 15,7-15 0-15,-6 5 0 0,-1 0 156 0,1 5 28 16,-6-5 6-16,12-1 1 0,-18 1-101 0,7 5-20 16,-1-5-4-16,11 5-1 0,-10-10-37 0,-1 15-7 15,6-10-1-15,5 5-1 0,0-5-19 0,6 5 0 16,0-5 0-16,0-10 0 0,6 10 0 0,0 0-14 15,10 0 2-15,1-6 1 16,5-4-33-16,6 0-8 0,-16 0 0 0,16 0-1 16,-6-9 21-16,12-1 5 0,-12 0 1 0,-5-5 0 15,11 0-6-15,0-5 0 0,-6 5-1 0,-5-10 0 0,-1 0 77 0,7 5 16 16,-6 1 4-16,-6-1 0 0,6 0-42 0,-6 5-8 0,-6 5-2 0,7 5 0 16,-12-5 32-16,0 10 7 0,0 0 1 0,11 10 0 15,0 5-52-15,-11 5 0 0,0 5-12 0,0 4 3 16,0 6 33-16,0 0 8 0,0 15 0 0,6-15 1 15,-6-1-9-15,11 6-3 0,-11-5 0 0,0 5 0 16,5-16-21-16,1 6 9 0,5 0-9 0,-11-5 0 16,6 0 0-16,5-10 0 0,-6 0 0 0,7-5 0 15,-7 0-40-15,-5-10-11 0,0 0-2 0,17 0-1 16,0-10-125-16,5-5-25 16,-16-10-4-16,5 0-2 0,6-20 90 0,-6 1 19 0,6 4 3 0,5-5 1 15,6-10 55-15,-6 6 11 16,1-6 3-16,10 10 0 0,-16 5 67 0,0 6 13 0,5 9 4 0,-5 5 0 0,-11 5 28 15,10 5 5-15,-10 5 2 0,-6 5 0 0,0 0-29 0,11 10-6 16,-5 10 0-16,-1 5-1 0,6-5 5 0,6 10 0 16,-17-1 1-16,17-4 0 0,-17 0-8 15,11-15-1-15,6 5-1 0,-6 0 0 0,6 0-31 0,5-5-7 16,-5-5-1-16,11 0 0 0,0 0-12 0,0-10 0 16,11-5 0-16,0 0 0 0,0 5 0 0,1-15 0 15,4 0 0-15,-5 0 0 0,1 5 0 0,-1-10 0 16,-11-4 0-16,5 4 0 0,1 5 0 0,-12 10 0 15,-5-10 0-15,0 5 0 0,0 0 0 0,-12 0-15 16,12 5 3-16,-17-5 1 16,0 5-13-16,0 10-4 0,-11 0 0 0,5-9 0 15,1 4-13-15,-12 0-3 0,6 0-1 0,11 5 0 0,0 0 25 0,-17 0 6 0,6 10 1 16,11-10 0-16,0 14 27 0,0-4 6 0,0 15 0 0,0-5 1 16,5 0 32-16,12 5 7 0,-11 0 0 0,10-5 1 15,-4 4-28-15,10-9-5 0,0 0-2 16,12 5 0-16,-17-5-17 0,11-5-9 0,5 5 10 0,-5-5-10 15,0-5 0-15,0 5 0 0,0-10 0 0,11 0 0 16,-17 0 8-16,12 0-8 0,-12-10 0 0,12 5 9 16,-12-5-9-16,6 0 0 0,0-5 0 0,-5 5 0 15,-1-5 0-15,0 0 0 0,-5 5 0 0,0 0 0 16,-6 5 0-16,0 0 12 0,0 0 0 0,-11 5 0 16,0 0-12-16,0 0-17 0,0 0 4 0,0 0 1 15,0 0 24-15,17 5 6 0,-6 0 1 0,17 0 0 16,-11 5-2-16,-6-5 0 0,17 5 0 0,-11 0 0 0,11-10-6 0,6 5-2 15,-18-5 0-15,23 0 0 0,-16-5-9 0,10 5 0 16,7 0 9-16,-18-10-9 0,11 5 0 0,-5 0 0 16,0 0 0-16,12-10 8 0,-24 10-8 0,12-4 0 15,-5-6 0-15,5 5 0 0,-12 5 0 16,7-15 0-16,-6 5 0 0,5 0 0 0,-17-5 0 0,12 0-16 16,0-10 2-16,0-9 1 15,5-1-122-15,-5-15-24 0,0 1-5 0,-1-6-561 16,7-15-113-16</inkml:trace>
  <inkml:trace contextRef="#ctx0" brushRef="#br0" timeOffset="1593.1576">8424 4509 1036 0,'0'0'46'0,"0"0"10"0,0 0-45 0,0 0-11 15,0 0 0-15,0 0 0 0,0 0 160 0,0 0 29 0,0 0 7 0,0 0 0 16,0 0-92-16,0 0-18 0,0 0-4 0,0 0-1 16,0 0-46-16,0 0-10 0,0 0-1 15,0 10-1-15,-6 15-12 0,-5 0-3 0,0 9 0 0,0 21 0 16,-6 15 0-16,0 4-8 0,6 11 12 0,-17 14-4 15,6 0 26-15,-1-4 5 0,1 4 1 0,5-9 0 16,-5-11-4-16,16-4-1 0,1-1 0 16,5-14 0-16,-6-5-35 0,12-6 0 0,-1-4-10 0,6-10 10 15,-5-5 0-15,5 0 12 0,-5-11 0 0,5-4 0 16,0-5-23-16,6-5-4 0,0 0-1 0,-1-10-704 16,1-10-140-16</inkml:trace>
  <inkml:trace contextRef="#ctx0" brushRef="#br0" timeOffset="1786.1609">7663 4887 1382 0,'-33'24'123'0,"22"-14"-99"0,-1 5-24 0,1-10 0 0,11 15 308 0,6-10 56 16,11 10 11-16,-1-5 2 0,23 5-233 0,1-10-46 15,4 0-10-15,12 0-1 0,11-5-40 0,0-5-8 16,23-5-2-16,-6-5 0 0,22-5-22 0,-11-10-5 15,0 5-1-15,6-5 0 16,0 5-31-16,5 0-6 0,-6 1-2 0,23 4-1370 0</inkml:trace>
  <inkml:trace contextRef="#ctx0" brushRef="#br0" timeOffset="3882.5054">19491 17138 1807 0,'-34'5'80'0,"23"-5"16"0,0-5-76 0,-6 5-20 15,0 0 0-15,6-5 0 0,0 0 72 0,-6 0 10 0,0 0 2 0,0 0 1 16,-5 0-51-16,0-5-10 0,-1 0-3 0,-5 0 0 15,0-5 35-15,-5-4 6 0,5 4 2 0,-11 0 0 16,0 0 0-16,-6 0 0 0,-5-5 0 0,-6 0 0 16,-6 5-36-16,-11 0-8 0,-5 5 0 0,-11-9-1 15,-1 4 21-15,-5-5 4 0,6 5 0 0,-18 0 1 16,1 0-37-16,-6 5-8 0,0-5 0 0,-16 5 0 16,-1-5 0-16,1 0 11 0,-7 5-3 0,-10 1-8 15,0 4 8-15,-12 0-8 0,-5 5 0 0,-12 0 0 16,7 0 9-16,-1 5-9 0,-5 0 0 0,-6 4 9 15,22 1-9-15,23 0-16 0,-17 10 4 0,-6 5 1 16,6 0 19-16,0 0 3 0,-11 5 1 0,6-1 0 0,-1 11-12 16,-22 10 10-16,17-5-10 0,5 9 10 0,34-4 1 0,11 0 0 15,-5-1 0-15,16 6 0 0,17-5-11 0,12 9 10 16,10 6-10-16,12 15 10 0,11 9 17 0,11 5 3 16,5 11 1-16,23 4 0 0,6 0-31 0,22 1-20 15,0 4 4-15,28 0 0 0,22 1 16 0,17-6 0 16,0-14 0-16,28-16 0 0,23-9 0 0,16-11 0 15,17-9 0-15,17-15 0 0,10-5 0 0,13-16 8 16,4-4-8-16,7-5 0 0,4-10 8 0,12-5-8 16,0-9 0-16,6-1 0 0,11-10 9 0,-17 0-9 15,-6-10 8-15,-5-4-8 0,0-11 0 0,-6-5-9 16,-10-9 0-16,-7 4 0 0,1 5 32 0,-7-4 6 0,-4 4 2 16,-12-4 0-16,-6-1-23 0,-60 15-8 0,4 1 0 0,1-6 0 15,5-5 0-15,0 1 0 0,12-1 0 16,-12-5 0-16,-6 6 0 0,35-26-13 0,-18 6 4 0,-28 9 1 15,-16 6 8-15,-23-1 9 0,-16 10-1 0,-17-4-8 16,-17 4 16-16,-17-5-3 0,-11-9-1 0,-23 4 0 16,-27-9-1-16,-17-1-1 0,-17 0 0 0,-17 6 0 15,-27-1-10-15,-18 6 0 0,-10 4 0 0,-18 5-11 16,-10 1 11-16,-17 4-13 0,-12 10 5 0,-11 5 8 16,-10 6-12-16,-7 9 12 0,6 10-12 0,-5 15 12 15,-1 10-31-15,-5 14 2 16,-5 1 0-16,21 10 0 0,1 15-104 0,11-1-21 0,5 1-4 15</inkml:trace>
  <inkml:trace contextRef="#ctx0" brushRef="#br0" timeOffset="16155.5127">25312 1244 115 0,'0'0'10'0,"0"0"-10"15,-11 0 0-15,5 0 0 0,1 0 477 0,5 0 94 16,0 0 18-16,0 0 4 0,0 0-335 0,-12 0-67 15,7 4-14-15,-1 6-2 0,1 0-85 0,5 15-17 16,-6 0-3-16,0 15-1 0,1 10-23 0,5-6-5 16,-6 21-1-16,1 9 0 0,-1 1-11 0,1 9-2 0,5 1-1 0,-6 14 0 15,12-14-7-15,-6-1-2 0,5-9 0 0,6 9 0 16,0-19-17-16,-5 0 8 0,5-6-8 0,6 1 0 16,-6-15-15-1,0-1-9-15,-5 1-3 0,5-5 0 0,-5-10 27 0,5-1 0 0,-5-4 0 0,-1-5 0 16,-5-15-56-16,0 5-7 15,0-10-1-15,-5 0 0 0,-1-15-51 0,6-10-10 0,-11-19-3 16,0-6 0-16</inkml:trace>
  <inkml:trace contextRef="#ctx0" brushRef="#br0" timeOffset="16441.4984">24904 965 2282 0,'-45'-25'101'0,"23"25"21"0,-1 0-98 0,1 0-24 15,11-10 0-15,0 5 0 0,-1 5 152 0,12 0 24 16,0 0 6-16,0 0 1 0,17-5-109 0,6 5-22 15,10-5-4-15,12 5 0 0,11-9 12 0,5 4 4 16,23 5 0-16,17 0 0 0,-1 0-64 0,1 0 0 16,0 5-12-16,5 14 2 0,0 6 10 0,1 0 14 15,-1 0-3-15,6 15-1 0,-12-1-10 0,-5 6 0 16,-16 5 0-16,-1 0 0 0,-22-6 0 0,-6 1 10 16,-5 0-2-16,-17 5-8 0,-11-11 16 0,-12 6-4 15,-10 5-1-15,-12-1 0 0,-11 1 3 0,-17 0 1 16,-11 9 0-16,-16-9 0 0,-7 10-5 0,-10-10-1 15,-6-11 0-15,-6 11 0 0,0-5 11 0,6-6 3 16,0-4 0-16,-5-10 0 16,10 0-45-16,12-5-9 0,11-5-1 0,5-5-1 15,17 5-50-15,12-15-9 0,11 0-3 0,5-10-871 0,17 10-174 0</inkml:trace>
  <inkml:trace contextRef="#ctx0" brushRef="#br0" timeOffset="19932.7443">27057 2118 1728 0,'0'0'76'0,"0"0"16"0,0 10-73 0,0-5-19 15,0-5 0-15,0 5 0 0,-6 10 139 0,6-15 24 16,0 0 5-16,17 5 0 0,0 5-64 0,5 0-14 16,12 5-2-16,5-5-1 0,11-5-19 0,0 0-3 15,6 0-1-15,17 5 0 0,-6-20 12 0,6 5 1 0,16 0 1 16,6 0 0-16,0-15-54 0,1 15-10 0,4-15-2 0,6 15-1 15,-5-10-11-15,-6 5 0 0,0 0 0 0,0-5 8 16,-16-5-8-16,-1 15-12 0,-5-14 2 0,-1 9 1 31,-16 5-149-31,-5-5-30 0,-7 0-5 0</inkml:trace>
  <inkml:trace contextRef="#ctx0" brushRef="#br0" timeOffset="20207.7387">28416 1427 1612 0,'0'0'72'15,"-6"5"14"-15,6-5-69 0,0 0-17 0,0 0 0 0,0 0 0 0,0 15 287 0,6 5 53 16,-1-10 12-16,12 5 1 0,5 0-221 0,12 5-44 16,-1-5-8-16,12 10-3 0,6-1-44 0,-1-9-9 15,6 10-1-15,11 5-1 0,-11-5-14 0,5 0-8 16,-5 0 8-16,0 14-8 0,-11-19 0 0,-6 20 0 15,0-15 0-15,-11 10 8 0,-5-11-8 0,-7 16 0 16,-5-15 0-16,-5 10 8 0,-12 0-8 0,-5 4 8 16,-11 1-8-16,-6 5 8 0,-11-5-8 0,-6 4-8 15,-11-4 8-15,0 0-12 16,6 5-81-16,-6-16-17 0,6 6-3 0,5 0-1223 0</inkml:trace>
  <inkml:trace contextRef="#ctx0" brushRef="#br0" timeOffset="20682.7463">29925 1651 1152 0,'0'0'102'0,"0"0"-82"15,0 0-20-15,0 0 0 0,0 0 308 0,0 0 58 16,0 0 11-16,0 0 3 0,0 0-205 0,12 10-41 16,4 5-8-16,1 0-2 0,6 5-48 0,5 5-11 15,-6 4-1-15,11 6-1 0,7 0-24 0,-1 15-5 16,6-16-1-16,5 16 0 0,6-15-20 0,-6 5-4 0,6-6-1 0,-6 6 0 15,1-5-8-15,-1-5 0 16,-5-5 0-16,-6 0 0 0,-6-6 0 0,-10 6-16 0,5-10 3 0,-11 5 0 31,-6-15-170-31,0 0-33 0,-11-5-8 0</inkml:trace>
  <inkml:trace contextRef="#ctx0" brushRef="#br0" timeOffset="20879.7419">30815 1557 1209 0,'0'0'53'0,"0"0"12"0,0 0-52 0,0 0-13 0,0 0 0 0,0 0 0 16,0 0 471-16,0 0 91 0,-12 10 18 0,-10 0 4 15,0 4-409-15,-6 6-83 0,-6 20-16 0,-16 0-3 0,-6 19-47 0,-6 1-10 16,1 5-1-16,-6 9-1 0,-6 1-14 0,12 4 0 16,5-19 0-16,0 10 0 15,11-11-36-15,6-4-12 0,0 0-4 0,5-6-992 16,6-4-198-16</inkml:trace>
  <inkml:trace contextRef="#ctx0" brushRef="#br0" timeOffset="31320.2106">20861 3917 576 0,'0'0'51'0,"0"0"-41"0,-12-10-10 0,7 10 0 15,-6-9 171-15,5 4 32 0,1 0 6 16,5 5 2-16,0 0-149 0,0 0-30 0,0 0-5 0,0 0-2 16,0 0-40-16,0 0-8 0,0 0-1 0,0 0-1 31,0 0-47-31,0 0-8 0,0 0-3 0,0 0 0 0,0 0 28 16,0 0 6-16,11-5 1 0,-11 5 0 0,16 0 88 0,-16 0 17 0,0 0 4 0,0 0 1 15,0 0 93-15,0 0 18 0,0 0 4 0,0 0 1 16,0 0-10-16,0 0-1 0,12 0-1 0,-12 0 0 15,0 0-61-15,0 0-12 0,0 0-2 0,0 0-1 16,0 0 8-16,0 0 2 0,11 0 0 0,-11 0 0 0,11 0-58 0,0 15-11 16,0 4-3-16,1 6 0 0,4 0-28 0,-4 15 0 15,-1 10 0-15,6 19 0 0,-6-4 53 16,0 19 5-16,-6-9 1 0,7 19 0 0,-7-9-29 0,-5 4-6 16,6-4 0-16,-1-6-1 0,1 1-11 0,-6-6-3 15,11-14 0-15,-11 5 0 0,6-16-9 0,-6 11 0 16,5-20 0-16,1 4 0 0,0-9 0 0,-6-10 0 15,0 0 0-15,5-5 0 0,1-5 0 16,-6-5-11-16,-6-5 1 0,6-5 0 16,0 0-58-16,0-15-11 0,-5-5-2 0,-1-25-1 15,0 0-167-15,1-9-34 0,-12-76-6 0,6 11-2 0</inkml:trace>
  <inkml:trace contextRef="#ctx0" brushRef="#br0" timeOffset="31603.212">20749 3530 172 0,'-17'-15'16'0,"6"15"-16"15,0 0 0-15,-6 0 0 0,17 0 526 0,0 0 102 0,-6 0 21 0,6 0 4 16,0 0-393-16,0 0-78 16,0 0-16-16,0 0-3 0,0 0-83 0,0 0-17 0,23 0-3 0,10-15-1 15,6 10-31-15,6 0-5 0,11-5-2 0,11 5 0 16,0 0-13-16,0 5-8 0,6 0 8 0,5 5-8 16,-11 0 0-16,6 10 0 0,0 5 0 0,0 5 0 15,-6-10 0-15,0 14 0 0,-6 11 0 0,1 0 0 16,-6 5 0-16,-12-6 0 0,-10 11 8 0,-6 0-8 15,-17 0-13-15,-11 4-7 0,-5 1-2 0,-18 5 0 16,-10-1 46-16,-12 1 8 0,-11 4 3 0,-11 1 0 16,5-10-23-16,-10-1-4 0,-1-4 0 0,-11-5-8 0,11 5 9 15,1-21-9-15,10 1 0 0,6-5 9 0,6 0 8 0,5-20 2 16,12 5 0-16,5-10 0 16,0 0-145-16,11-10-29 0,6-5-5 0,5-5-1265 15</inkml:trace>
  <inkml:trace contextRef="#ctx0" brushRef="#br0" timeOffset="32955.2603">21582 5344 633 0,'0'0'56'0,"0"0"-44"16,0 0-12-16,0 0 0 0,0 0 399 0,0 0 77 16,0 0 16-16,0 0 4 0,0 0-300 0,0 0-60 15,11 10-12-15,0-10-3 0,6 0-46 0,6 0-10 16,-1 0-1-16,11-10-1 0,1 5-44 0,-6-5-9 15,11 10-2-15,0-15 0 0,6 15 22 0,5-5 4 16,-5 0 1-16,5 5 0 0,-5-15-27 0,0 5-8 16,-6-5 0-16,0 5 0 0,-11 0 0 0,0-4 0 0,0 4 0 0,-6 0 0 31,-5 0-130-31,-6 0-26 0,1-5-6 0,-7 0-1114 0</inkml:trace>
  <inkml:trace contextRef="#ctx0" brushRef="#br0" timeOffset="33190.2605">22018 4802 3110 0,'0'0'68'0,"0"0"15"0,0 0 2 0,0 0 3 15,0 0-71-15,0 0-17 0,0 0 0 0,-11 10 0 16,5 0 55-16,1 5 7 0,-6 15 2 0,-6 14 0 0,6 6 0 0,0 10 0 16,-6 14 0-16,6 11 0 0,-1-1-52 0,7 6-12 15,-1-16 0-15,6 11 0 0,6-26 0 0,11 6 0 16,-1-5 0-16,12-6 0 15,0-9-22-15,6-5-7 0,5-5-2 0,0-5 0 0,6-11 18 0,0-4 3 16,-6 0 1-16,0 0 0 0,6-15 9 16,-6-10 0-16,6 0 0 0,-6 0-8 15,5-10-63-15,1-4-12 0,0-6-2 0</inkml:trace>
  <inkml:trace contextRef="#ctx0" brushRef="#br0" timeOffset="35162.2417">23970 4072 2102 0,'-28'4'93'0,"17"1"19"0,0 5-89 0,-6-10-23 0,0 0 0 0,0 5 0 16,-5 0 112-16,5 0 17 0,-5 0 4 0,-1 10 1 16,1-10-54-16,0 5-10 0,-1 0-2 0,1 5-1 15,0 5-42-15,-6-5-8 0,11 10-1 0,-6-1-1 16,7-9-15-16,-1 10 0 0,6-5 0 0,-1 5 0 16,1 0 0-16,0 0 0 0,6-15 0 0,5 14 0 15,0-9 54-15,0 10 8 0,5-15 2 0,1 5 0 16,-1 0-52-16,6 5-12 0,6-10 0 0,6 5 0 0,-1-5 0 15,6 9 0-15,0 1 0 0,5-10 0 16,1 5 21-16,0-5 2 0,-1 5 0 0,1-5 0 0,-6 0-23 0,-6 5 8 16,0-15-8-16,1 5 0 0,-6 5 0 0,-1 0 8 15,-5-5-8-15,1 5 0 0,-7 0 12 0,1 4-3 16,-6-4 0-16,-11 15 0 0,5-10 3 0,-11 5 0 16,-5 0 0-16,0 10 0 0,-12-5-12 0,12-10 12 15,-12-1-12-15,12 6 12 0,-1-15-12 0,7 5 0 16,-1 0 0-16,6-10 0 15,11 0-47-15,0 0-14 0,0-15-3 0,5 5-1 16,6-15-88-16,12 1-18 0,-6-11-3 0,16 0-1018 0</inkml:trace>
  <inkml:trace contextRef="#ctx0" brushRef="#br0" timeOffset="35335.2407">24222 4226 1440 0,'0'0'128'0,"-12"10"-103"0,7 4-25 0,5-14 0 16,-11 5 306-16,11-5 56 0,0 0 11 0,0 0 3 15,0 0-210-15,0 0-42 0,16 5-8 0,7-5-1 16,-1 0-83-16,12 0-16 0,5-5-3 0,0 0-1 16,0-9-12-16,0 4 0 0,12-10 8 0,-7 5-8 15,1 0-44 1,-6 0-11-16,0 5-2 0,0-10-1 0,-11 0-154 0,0 10-30 0</inkml:trace>
  <inkml:trace contextRef="#ctx0" brushRef="#br0" timeOffset="35514.2443">24512 3818 748 0,'0'0'67'0,"0"0"-54"16,-16-10-13-16,10 10 0 16,0 0 497-16,1 0 97 0,5 0 19 0,-6 5 4 0,1 0-394 0,-1 10-79 15,0 0-16-15,6 20-4 0,0 4-71 0,0 16-14 16,0 10-3-16,0 19-1 0,0-9-22 0,0 4-4 16,-5 1-1-16,10 9 0 0,1-14-8 0,-6-6 0 15,0 1 0-15,11-5 0 16,17-16-86-16,11-9-13 0,0 5-2 0,12-20-1 15,-7-1-96-15,12-9-19 0,-5 0-4 0</inkml:trace>
  <inkml:trace contextRef="#ctx0" brushRef="#br0" timeOffset="36324.2452">27101 3470 691 0,'-27'-5'30'0,"27"5"7"0,-12 0-29 0,12 0-8 0,-5 0 0 0,5 0 0 0,0 0 478 0,0 0 94 16,0 0 20-16,0 0 3 0,0 0-388 0,0 0-78 16,0 0-15-16,-6 15-3 0,6 10-67 0,0 20-12 15,0 9-4-15,0 21 0 0,6 9-15 0,-6 1-3 16,5-1-1-16,-5 11 0 0,6-6-9 0,0-4 0 15,-1-11 9-15,1 1-9 0,-6-6 0 0,5-9 0 16,6-10 0-16,-5-1 0 0,-6-9-18 0,6-10-5 16,-1 0-1-16,-5-20 0 15,0 5-88-15,0-15-19 0,0 0-3 0,0-15-1 16,-5-10-90-16,-1-10-19 0</inkml:trace>
  <inkml:trace contextRef="#ctx0" brushRef="#br0" timeOffset="36579.2403">26878 3038 2552 0,'-23'10'113'0,"23"-10"23"0,0 0-108 0,0 0-28 0,0 0 0 0,0 0 0 16,0 0 130-16,0 0 21 0,0 0 4 0,17 10 1 15,0-5-94-15,5 5-18 0,6-10-4 0,11 9-1 16,6 6-27-16,11-5-12 0,0 5 10 0,6 0-10 16,-1 5 0-16,-5-5 8 0,0 10-8 0,-6-5 0 15,-5 4 0-15,-11 1 0 0,-1 0 0 0,-5 5 0 16,-11 5 8-16,-12 0-8 0,-5-6 0 0,-11 16 0 15,-11 10 14-15,-6-1-3 16,-11 1-1-16,-12 0 0 0,-10-5-10 0,-1 4 12 0,-5-9-12 0,0 5 12 16,11-16-12-16,6 1-9 0,-6 5 9 0,11-15-13 15,6 0-61-15,11 0-12 0,11-16-2 0,6 6-1 16,11-15-139-16,0 0-28 0</inkml:trace>
  <inkml:trace contextRef="#ctx0" brushRef="#br0" timeOffset="36880.2502">27644 4494 518 0,'-39'35'46'0,"28"-15"-37"16,-6 0-9-16,0 4 0 0,0-9 537 0,6 5 106 16,0 0 21-16,0 10 4 0,5-15-458 0,1 10-91 15,5-5-19-15,5 4-3 0,1-4-64 0,-1 0-13 16,6 5-2-16,1-5-1 0,4 0-17 0,7 0 0 15,-1-10 0-15,12 4 0 0,-1-14-14 0,6 0 0 0,-5 0 0 0,5 0 0 16,-5-14-6-16,-1-6-2 0,-5 5 0 0,-5-15 0 16,-1 10 12-16,-11-5 10 0,0-5-13 15,-5 1 5-15,-12-11-8 0,1 0 0 0,-12 0-1 16,0 1 0-16,0-6 17 0,1 15 0 0,-7-5 0 0,-5 10 0 16,0 5 0-16,0 1 0 0,-5 9 0 0,5 10 0 15,0 0 9-15,0 5 6 0,6 5 1 0,5 4 0 16,6-4-141-16,5 0-28 0,6 5-6 0</inkml:trace>
  <inkml:trace contextRef="#ctx0" brushRef="#br0" timeOffset="37184.2469">29031 4240 2419 0,'11'-4'53'0,"-5"-1"11"0,-6 5 3 0,5-5 1 0,-5 5-55 0,0 0-13 15,0 0 0-15,0 0 0 0,6 14 149 0,-6 6 27 16,0 10 6-16,-6 5 1 0,1 5-88 0,-1 4-18 15,-5-9-3-15,11 15-1 0,-6-15-58 0,6 5-15 0,-5-11 0 0,10 1 0 32,1 0-151-32,-1-10-33 0,1 5-6 0,5-20-1102 0</inkml:trace>
  <inkml:trace contextRef="#ctx0" brushRef="#br0" timeOffset="37347.2527">29092 3748 1728 0,'0'0'153'0,"-17"0"-122"0,-5 10-31 0,5-5 0 16,-5 5 262-16,0 0 46 0,-1 5 10 0,1 0 2 16,0 5-205-16,5-5-41 0,0 10-8 0,11-5-2 0,1 4-38 0,-1-14-8 15,12 10-2-15,5 0 0 16,11-5-128-16,1 0-25 0,5-5-6 0,5 0-1 0</inkml:trace>
  <inkml:trace contextRef="#ctx0" brushRef="#br0" timeOffset="37624.2414">29584 3967 3168 0,'0'0'70'0,"-11"5"14"0,-6 5 4 0,1 0 0 0,-1 0-71 0,-6 5-17 16,7-10 0-16,-12 15 0 0,0-10 35 0,5 10 3 16,1-1 1-16,0 6 0 0,-1 0-24 0,1 0-5 15,5-5-1-15,12 0 0 0,-1 0-9 0,6 4 0 16,0 1 0-16,6-5 0 0,-1 0-8 0,12 0-4 15,-6 5-1-15,12-10 0 0,-7 5 13 0,7-6 0 16,5-4 0-16,0 10 10 0,-12 0-10 0,1 0 0 0,5-5-12 0,-5 0 12 16,-6 5 0-16,1-5 0 0,-7 0 0 0,-5-1 0 15,0 6 0-15,-5-10 0 0,-1 5 0 0,-5 0 8 16,0 0-8-16,-1 0 12 0,-4 0-12 16,-1 0 12-16,6-5-49 15,5-5-10-15,-5 0-1 0,11-5-1 0,0 0-196 0,0 0-39 16,0 0-8-16,17-30-2 0</inkml:trace>
  <inkml:trace contextRef="#ctx0" brushRef="#br0" timeOffset="38092.2457">30261 4390 1152 0,'-17'5'102'0,"0"0"-82"16,-5 4-20-16,5 1 0 0,1-10 337 0,-1 5 63 15,6 5 13-15,-1-5 3 0,12-5-231 0,0 0-45 16,0 0-10-16,0 0-2 0,0-5-102 0,0 5-26 15,6-20 0-15,16 6 0 0,1-1 0 0,5-10 0 16,11-10 0-16,0 5 0 0,6 10 0 0,-6-5 0 16,-6-9 0-16,1 9 0 0,0-5 0 0,-12 5 0 0,-5 0 0 0,-1 5 0 15,1 1 0-15,-11-1 0 0,-6-5 0 0,0 5 0 16,-6 5 0-16,-5-10 0 16,0 5 0-16,0 0 0 0,-6 10 0 0,0 0-16 15,-11-4 3-15,0 14 0 0,-11 5 21 0,5 4 4 0,1 11 0 16,-1 10 1-16,1 5-13 0,-1 5 0 0,1 9 0 0,-1 6 0 15,12-5 0-15,-1 4 0 0,7 1 0 0,-1 0 0 16,11-10 22-16,6-1 2 0,0-4 0 0,6 0 0 16,-1-10-24-16,7-10 0 0,4 4 0 0,1-14 8 15,0 5-8-15,11-5 0 0,6-5 0 0,5-5 0 16,0-5-83-16,0 0-11 16,-6 0-2-16,12-10-792 0,0 5-159 0</inkml:trace>
  <inkml:trace contextRef="#ctx0" brushRef="#br0" timeOffset="38462.245">30915 4076 2649 0,'-22'5'58'0,"5"5"12"0,0-10 2 0,1 10 4 0,-7-5-61 0,-5 0-15 15,0 10 0-15,-5-15 0 0,5 10 105 0,-6 5 19 16,1-10 3-16,-1 5 1 0,6 5-52 0,0 5-9 16,0-10-3-16,6 15 0 0,5-6-51 0,0 6-13 15,12 5 0-15,-1-5 0 0,1 0 0 0,10 5 0 16,-5-6 0-16,11 1 0 0,6 0 0 0,0-5 0 15,5 0 0-15,1-5 0 16,5-5-48-16,-6 5-13 0,0-10-3 0,1 0 0 16,-1-5 0-16,0 0 0 0,-5-5 0 0,0 0 0 0,0-10 52 0,0 5 12 0,-1-15 0 15,-4 0 0-15,4-5 0 0,-5 0 8 0,6-4 0 0,0-1-8 16,-6 5 8-16,0-15-8 0,6 6 0 16,-6 4 0-16,1 5 10 0,-1 5-10 0,0 5 8 15,-6 5-8-15,1 5 12 0,-6 10-2 0,0 0-1 0,0 0 0 16,6 15 14-16,5 10 2 0,-11 5 1 15,0 10 0-15,0-5-8 0,0 4-2 0,5-4 0 0,-5 0 0 16,12 5-16-16,-7-16 0 0,6 1 0 0,1 0 0 16,-1-15 0-16,6 15 0 0,-6-15 0 0,11 5 0 15,0-15-201 1,1 0-44-16,-1 0-9 0</inkml:trace>
  <inkml:trace contextRef="#ctx0" brushRef="#br0" timeOffset="38735.2456">31609 3823 691 0,'0'0'30'0,"-11"0"7"0,-1 0-29 0,-4 10-8 16,-7-10 0-16,1 5 0 0,-6 0 537 0,-6 10 107 16,-10-5 20-16,10 5 5 0,6 9-477 0,0-9-95 15,0 5-19-15,-5 5-4 0,-1 0-53 0,6-10-10 16,6 5-3-16,5 0 0 0,0 0-8 0,6-6 0 16,5 6 0-16,6-5 0 0,6 5 0 0,0 0-9 15,5 0 9-15,6 5-10 0,-1-10 10 0,7 5 0 16,-1-1 0-16,0 1-8 0,-5 0 8 0,0 5 0 15,-11-5 0-15,5 0 0 0,0-5 0 0,-5 5 0 16,-1-6 0-16,-10 11 0 0,-1-10 0 0,6 0 0 16,0 0 0-16,0 5 0 0,-6 0 0 0,-5-5 0 0,0 0 8 15,-6 5-8-15,0-11 0 0,1 6 9 0,-1-5-9 16,6 5 0-16,-6-10 0 0,6 0-11 0,5-5 0 16,6 0 0-1,0 0-147-15,0 0-30 0,-5-10-5 0,10-10-1102 0</inkml:trace>
  <inkml:trace contextRef="#ctx0" brushRef="#br0" timeOffset="38910.2433">31497 4067 1440 0,'0'0'128'0,"0"14"-103"0,0 1-25 0,-6 0 0 16,6 0 303-16,-5 10 55 0,5-10 11 0,0 5 3 16,0 5-203-16,0 0-40 0,5-6-8 0,1 1-1 0,-1 0-79 15,1-5-15-15,5-5-3 0,6 5-1 16,-6-10-22-16,6 5 0 0,0 0-12 0,0-5 4 15,5-5-182 1,6 5-36-16,-11-5-7 0</inkml:trace>
  <inkml:trace contextRef="#ctx0" brushRef="#br0" timeOffset="39071.2456">31872 3977 1094 0,'0'0'97'15,"0"0"-77"-15,0 0-20 0,0 0 0 0,-6 15 444 0,0 10 84 16,1-10 18-16,-6 20 3 0,-6 9-359 0,0 6-72 15,0 15-14-15,-5-1-4 0,0 6-61 0,-1 4-13 16,-5-4-2-16,0 4-1 0,6-9-15 0,0 0-8 16,-1-6 10-16,1 1-10 15,11-10-93-15,-1-6-25 0,1 1-5 0,6-5-1324 0</inkml:trace>
  <inkml:trace contextRef="#ctx0" brushRef="#br0" timeOffset="39291.2409">32146 3783 2016 0,'-45'25'179'0,"28"-20"-143"0,0 5-36 0,6 0 0 16,11-10 187-16,0 0 30 0,0 0 7 0,0 0 0 0,0 0-117 0,0 0-24 15,11 5-5-15,6 0-1 16,11 10-60-16,0-15-17 0,6 0 0 0,-1 0 8 15,6 0-56-15,0-15-12 0,1 15-3 0,4-10 0 16,-10 10-152-16,5-15-30 0</inkml:trace>
  <inkml:trace contextRef="#ctx0" brushRef="#br0" timeOffset="39447.2413">32492 3440 1036 0,'-16'0'92'0,"10"5"-73"15,-5 0-19-15,0 0 0 0,-6 5 352 0,0 5 68 16,0 5 12-16,0 5 4 0,-11 15-226 0,1-6-45 15,-1 16-9-15,0 0-1 0,0-1-81 0,0 11-16 16,-6-5-3-16,6 4-1 0,0 11-40 0,0-15-14 16,11 9 9-16,1 1-9 15,-1-10-67-15,6-6-18 0,16 6-4 0,1-5-1 16,5-11-146-16,6 1-30 0,5-5-6 0</inkml:trace>
  <inkml:trace contextRef="#ctx0" brushRef="#br0" timeOffset="39703.2441">32520 4231 1324 0,'0'0'118'0,"0"0"-94"0,-11 9-24 0,5 6 0 15,6-15 284-15,-5 20 52 0,-1-15 10 0,6-5 2 16,0 10-200-16,6 0-41 0,-6-10-8 0,11 10-2 16,-11-10-71-16,17 0-14 0,0 0-4 0,-1 0 0 15,7 0-8-15,-6-10 0 0,5 0 0 0,-5 0 0 16,-1-5-21-16,7 0-10 0,-6 1-1 0,-6-6-1 15,0 5-27-15,-5-10-4 0,-1 0-2 0,6 5 0 16,-16 0 12-16,5 0 2 0,-6 1 1 0,1 4 0 0,-7 0 23 0,-4 15 5 16,-1 5 1-16,-11 5 0 0,0 5 3 0,-6 9 1 15,1 6 0-15,-1 0 0 16,6 0-50-16,0 10-11 0,6-11-1 0</inkml:trace>
  <inkml:trace contextRef="#ctx0" brushRef="#br0" timeOffset="40179.2475">31530 5155 1267 0,'0'0'112'0,"0"0"-89"0,-11 5-23 0,11-5 0 16,-5 10 295-16,-7-10 54 0,-4 5 11 0,-1 0 3 15,0 5-191-15,-5 0-37 0,-17 10-8 0,11-1-2 16,5 6-81-16,-5 0-16 0,-11 15-3 0,0-10-1 0,6 10 32 0,-1-1 7 15,6-14 1-15,-6 10 0 0,12-5-64 0,5-5 0 16,1-1-12-16,4-4 2 0,7-5 10 16,5 0 14-16,0 5-3 0,0-10-1 15,11 5-59-15,6-10-12 0,-6 0-3 0,6 10 0 0,-1-15 64 0,1 10 16 16,0-5 2-16,0 5 0 0,0-5-18 0,-6 5 0 16,0-6 0-16,0 1 0 0,-11-5 0 0,0 0 0 15,6 10 0-15,-6-10 0 0,-6 10 10 0,1 5-10 16,-1-5 8-16,-5 5-8 0,0 0 12 0,-6 0-4 15,0 5 0-15,0-10 0 0,6 5-21 0,0 0-5 16,-6-1-1-16,11-4 0 16,6-10-97-16,0 0-19 0,0 0-4 0,0 0-1122 0</inkml:trace>
  <inkml:trace contextRef="#ctx0" brushRef="#br0" timeOffset="40488.2441">31670 5473 1094 0,'-22'20'48'0,"11"-10"11"0,0 0-47 0,-1 5-12 0,-4 5 0 0,4 4 0 16,-4 1 418-16,-1 0 82 0,6 5 16 0,-1-5 3 16,1-5-349-16,6 5-70 0,-1-1-13 0,12 1-3 15,-1-10-60-15,1 5-11 0,5 5-2 0,6-15-1 16,5 5-10-16,1-5 0 0,-7 5 0 0,7-15 0 16,5 0-25-16,0 0 2 0,-6 0 1 0,0 0 0 15,1-10-15-15,-1 0-3 0,-11 5-1 0,0-15 0 16,-5 5 25-16,-6 0 4 0,6-5 2 0,-6-5 0 15,0 1 10-15,-6-6 8 0,0 0-8 0,-5 0 11 16,0 5-11-16,-6 0 8 0,6 5-8 0,-6 1 8 0,6 4-8 0,-6 10 8 16,1-10-8-16,-1 10 8 0,6 0-8 0,-1 5 0 15,7 0 0-15,5 0 0 16,0 0-26-16,0 0-4 0,0 0-1 0,0 10 0 16,0-10-117-16,11 15-23 15,6-10-5-15,0 0-964 0</inkml:trace>
  <inkml:trace contextRef="#ctx0" brushRef="#br0" timeOffset="41132.2452">32246 4807 921 0,'0'0'82'0,"0"0"-66"16,-17 0-16-16,17 0 0 0,-16 0 495 0,16 0 95 15,0 0 19-15,-17 10 4 0,-5 5-423 0,10 0-85 16,7 10-17-16,-6 14-3 0,-1 11-50 0,1-5-11 0,6 20-1 0,-1-11-1 15,6 11-14-15,-6 4-8 0,-5 1 8 0,6-5-8 16,-1-6 14-16,0 1-2 0,6-15 0 0,0 4 0 16,6-4-89-16,-6 0-19 0,0-15-3 15,6-1-1-15,-1-4-13 0,-5 0-3 0,6-10-1 0,-1 5 0 16,1-5 30-16,5-15 7 0,0 5 0 0,1-10 1 16,-1-10-25-16,6-5-6 0,-6 5-1 0,11-10 0 15,-5-5-35-15,5 6-7 0,1-6-2 0,5 5 0 16,-6-10 50-16,0 5 9 0,-5 5 3 0,0 6 0 15,0-1 184-15,-6 0 37 0,-6 10 7 0,1-5 1 0,-6 15 44 0,0 0 9 16,0 0 2-16,0 0 0 0,0 0-56 0,-11 0-11 16,5 0-3-16,-5 5 0 0,5 5-50 0,6-10-11 15,0 0-1-15,0 0-1 0,0 0-42 0,0 0-8 16,0 0-8-16,0 0 12 16,12 10-32-16,-1-5-7 0,6 5-1 0,-1-10 0 15,7 0-51-15,-6 0-10 0,5 0-3 0,0 0 0 16,1-10-9-16,-1 5-3 0,-5 0 0 0,5 0 0 0,-5 5 71 0,-6-10 13 15,-11 10 4-15,17-5 0 0,-6 5 33 0,6-5 7 16,-12 0 2-16,-5 5 0 0,12-10 18 0,-1 5 3 16,6 5 1-16,-1-5 0 0,-4 0-12 0,4 5-3 15,7-10 0-15,5 10 0 0,-6-5-21 0,6 0-12 16,-6 0 12-16,6 5-12 0,11-10 0 0,-11 5 0 16,-11 0 0-16,6 0 0 0,-7-9-12 0,1 4-10 0,-11 0-2 0,-1-5 0 31,1 5-36-31,-1-5-8 0,7 5-2 0,-7-15 0 0,-16 5 39 0,11 0 8 0,0 10 2 0,0-14 0 15,-17-1 77-15,6 10 16 0,5 0 4 0,1 10 0 16,-12-5 24-16,0 10 4 0,-11 10 2 0,6 5 0 16,-6 10-47-16,0 19-10 0,-5 6-1 0,-1 0-1 15,12 9 1-15,5 1 1 0,6-10 0 0,-1-1 0 16,12 1-21-16,6-15-4 0,5 5 0 0,6-10-1 16,-6-1-23-16,17-4 0 0,0 0 0 0,17-10 0 15,0 0-23-15,-6-5 1 0,-11-10 0 0,11 0 0 16,0-5-130-16,0 0-27 0,-11 0-5 15</inkml:trace>
  <inkml:trace contextRef="#ctx0" brushRef="#br0" timeOffset="41605.8112">27331 5816 2376 0,'0'0'52'0,"0"0"12"0,0 0 1 0,0 0 1 0,0 0-53 0,0 20-13 0,0-20 0 0,5 20 0 16,-5 5 139-16,0 4 25 0,6 11 4 0,0 0 2 15,-6 10-86-15,0 4-18 0,5 1-3 0,-5 10-1 16,0-1-37-16,6-4-7 0,-6-5-2 0,5 4 0 16,1-9-16-16,-6 0 0 0,5-6 0 0,7-4 0 0,-7 5-12 0,6-10-10 15,-5-1-2-15,11-9 0 16,-12-10-117-16,7 0-24 0,-1-10-5 0,0-5-1 16,0-5-58-16,0-5-12 0,-5-10-3 0,0 0-654 15</inkml:trace>
  <inkml:trace contextRef="#ctx0" brushRef="#br0" timeOffset="41843.8121">27303 5587 633 0,'-11'-5'56'0,"-6"-5"-44"16,0 6-12-16,0-1 0 0,6 5 450 0,0 0 88 15,5 5 18-15,6-5 3 0,0 0-341 0,0 0-68 16,0 0-14-16,17 9-2 0,5 11-60 0,6-10-12 16,6 5-2-16,5-5-1 0,0 5-29 0,12-5-6 15,5 5 0-15,-1-5-1 0,7 5-23 0,-6-5 8 0,5 0-8 16,-5 5 0-16,0-1 0 0,-5 1 0 0,-7 5 0 0,-5-10 8 15,-5 5-8-15,-17 10 0 0,-6-15 8 0,-5 15-8 16,-12 5 11-16,-16-1-3 0,-12 11 0 16,-11 10 0-16,-11 0-8 0,-5 4 0 0,-12 1 0 0,0 5 0 15,-5-16 0-15,5 11 0 0,6-15-12 0,0-1 12 16,6-9-108-16,5-5-15 16,17-5-2-16,5-5-823 0,17 0-164 0</inkml:trace>
  <inkml:trace contextRef="#ctx0" brushRef="#br0" timeOffset="42266.8112">28075 6706 691 0,'0'0'61'0,"0"0"-49"0,0 0-12 0,0 0 0 15,0 0 438-15,0 0 85 0,0 10 17 0,0-10 3 16,0 0-290-16,0 0-57 0,0 15-12 0,0 4-3 16,0-9-108-16,0 15-21 0,0 10-5 0,0 0-1 15,0 5-34-15,5 9-12 0,-5 1 9 0,6 0-9 16,-1-1-128-16,1-14-32 0,5 5-5 0,0-10-2 15</inkml:trace>
  <inkml:trace contextRef="#ctx0" brushRef="#br0" timeOffset="42791.8107">29232 6701 2880 0,'0'0'128'0,"0"0"25"0</inkml:trace>
  <inkml:trace contextRef="#ctx0" brushRef="#br0" timeOffset="43390.8127">29277 6656 2127 0,'0'0'47'0,"0"0"9"0,0 0 3 0,0 0 1 0,0 0-48 0,0 0-12 0,0 0 0 0,0 0 0 16,0 0 118-16,0 0 22 0,-6 10 4 0,6 0 0 15,0 0-64-15,-5 5-12 0,10 10-4 16,-5-1 0-16,6 1-51 0,-6 0-13 0,5 5 0 0,1 5 0 16,-6-5 0-16,0-1 0 0,6 6 0 0,-6-15 0 15,5 5 0-15,-5-5 0 0,0 0 0 0,0-5 0 16,0-1-151-16,0-14-33 0,0 5-6 0,0-5-548 15,0 0-110-15</inkml:trace>
  <inkml:trace contextRef="#ctx0" brushRef="#br0" timeOffset="43556.8129">29327 6045 748 0,'-17'20'33'0,"6"-6"7"0,0-4-32 0,-6 5-8 0,6 0 0 0,-6 5 0 0,0 0 424 0,1 5 84 15,5 0 16-15,-6 0 3 0,0-6-371 0,6 6-73 16,5 0-15-16,1-5-4 16,5 0-153-16,5 0-31 0,6 0-7 0,12-10-1025 15</inkml:trace>
  <inkml:trace contextRef="#ctx0" brushRef="#br0" timeOffset="43842.8146">29858 6462 2674 0,'-28'15'119'0,"17"-10"24"0,0 0-115 0,-6 0-28 0,1 5 0 16,4-5 0-16,-4 5 112 0,4-5 16 15,-4 5 3-15,-1 0 1 0,-6 0-72 0,7 5-15 0,4-11-2 16,-4 16-1-16,-1-10-29 0,6 10-5 0,5 0-8 0,6 5 11 16,6 0-11-16,-1 10 0 0,1-11 0 0,0 1 0 15,10-5-14-15,1 10 2 0,0 5 0 0,5-5 0 16,1-6 4-16,-7-4 8 0,1 5-13 0,0-5 5 15,0-5 8-15,-6 5 0 0,0 0 0 0,-5 0 0 16,-1-5 0-16,1-1 11 0,-6 1-11 0,0 5 12 16,0-15 4-16,0 15 2 0,-11-15 0 0,5 10 0 15,0-5-18-15,-10 5 0 0,-1-5 0 0,-5 5 0 16,5-5-98-16,-6 4-26 16,1 6-6-16,5 0-1224 0</inkml:trace>
  <inkml:trace contextRef="#ctx0" brushRef="#br0" timeOffset="44936.3439">30871 6885 1497 0,'0'0'66'0,"0"0"14"0,0 0-64 0,0 0-16 16,-17 5 0-16,6-5 0 0,-6 0 208 0,-6 5 39 16,-4-5 7-16,-1 5 2 0,0 4-103 0,-6-9-20 15,0 10-4-15,-5 5-1 0,11-10-102 0,6 15-26 0,-6-10 0 0,6 10 0 16,-1 5 33-16,12 5 2 0,6 4 0 0,-1 6 0 16,6-10-35-16,6 0 0 0,10 5 0 0,12-11 0 15,0 1 0-15,6 0 0 0,5-5 0 0,0 0 0 31,6-20-21-31,-6 5-11 0,0-5-3 0,0-5 0 0,-5 5 35 0,-1-15 0 0,-10 5 0 16,5-10 0-16,-12 5 0 0,1-5 0 0,-6 6 0 0,-5-6 0 16,-6-5 0-16,0 0 0 0,-6 5 0 0,1-5 0 15,-6-10-58-15,-6 6-5 0,6-6-1 0,-1 10 0 16,1 0 52-16,-5 15 12 0,4-15 0 0,1 15 0 16,6 0-54-16,-7 5-8 0,1 5-2 0,11 0 0 15,0 0 103-15,0 0 20 0,0 0 4 0,0 0 1 16,0 0-52-16,0 0-12 0,0 0 0 0,0 0 0 0,17 0 54 15,0 0 8-15,5 0 2 0,0 0 0 0,6-9-52 16,0 4-12-16,0 5 0 0,12 0 0 0,-1-5 0 0,0 5 0 16,0 0 0-16,-5 5 0 0,-1-5 0 0,-11 5 8 15,-5 4-8-15,6 6 0 0,-7 0 24 16,1 5 0-16,-17 5-1 0,0 10 0 0,0-5 23 0,-11 14 5 16,0-9 1-16,-6 0 0 0,0 5-16 0,-5-1-2 15,5-4-1-15,0-10 0 0,1 5-21 0,-1-5-4 16,6-5 0-16,5-5-8 0,6-15 8 0,-6 10-8 15,6-6 0-15,0-4 0 16,12 0-40-16,-1 0-12 0,6-4-3 0,-1-6 0 16,1 0-41-16,5-5-9 0,-5 0-2 0,6-5 0 15,-7-5 19-15,1 0 4 0,5 0 1 0,-5 1 0 16,-11-6 1-16,11 0 0 0,-6 0 0 0,0 5 0 0,-5 0 62 0,-1 10 12 0,1 1 8 0,-1 4-10 16,-5 10 93-16,0 0 18 0,0 0 4 0,0 0 1 15,0 0-20-15,6 15-4 0,-6-1-1 0,0 6 0 16,6-5-27-16,-1 0-6 0,-5 0 0 0,6 0-1 15,5-5-34-15,-11-10-13 0,6 15 11 0,-6-15-11 32,0 0-18-32,0 0-10 0,11 10-1 0,0-5-1 0,-6-10-167 0,-5 5-34 0,6-10-6 15,5 0-798-15</inkml:trace>
  <inkml:trace contextRef="#ctx0" brushRef="#br0" timeOffset="45452.9436">31340 6691 2188 0,'0'0'97'0,"0"0"20"16,-11 10-93-16,11-10-24 0,0 0 0 0,-5 10 0 0,5-10 158 16,0 15 27-16,0-15 6 0,5 14 1 0,1-4-128 0,5 0-24 15,0 5-6-15,6-15-1 0,5 10-25 0,6 0-8 16,6 0 0-16,5-5 0 0,0 5 0 0,-5-5 0 16,5 0 0-16,0 5 0 0,-11 0-23 0,5 0-1 15,-5 0-1-15,0 5 0 16,0-5-11-16,-11 4-1 0,0 1-1 0,-12 0 0 0,7-5 15 0,-12 0 3 15,0 0 1-15,-6 5 0 0,-5 0 19 0,-6 0 0 16,6 0 0-16,-6-5 9 0,0 10 6 0,1-10 1 16,-1-1 0-16,6 6 0 0,-1-5 0 0,1-5 0 15,6 5 0-15,5-10 0 0,0 0-16 0,0 10 8 16,0 5-8-16,0-5 0 0,5 0 0 0,6 0 0 0,-5 5-11 0,5-10 11 16,0 0-14-16,1 5 5 0,4-5 1 0,1 5 0 31,-6-10-22-31,0 5-4 0,6-5-1 15,0 0 0-15,0-5 4 0,0 5 1 0,-6-10 0 0,6 10 0 0,-6-10 30 0,0 5 0 16,6 0 0-16,-12 0 0 0,6-5 0 0,-5 5 16 0,-6 5-1 0,0 0-1 16,11-5 7-16,-11 5 2 0,0 0 0 0,0 0 0 15,0 0 0-15,0 0 0 0,0 0 0 0,0 0 0 16,6 5-13-16,-1 5-2 0,7-5-8 0,-7 0 12 16,6 5-12-16,1 0 9 0,-1-5-9 0,-6 5 8 15,7-1-8-15,-12-9 0 0,0 10 0 0,0-10 8 0,5 5 3 0,-5-5 0 16,0 0 0-16,0 0 0 0,0 0 2 15,0 0 1-15,6 10 0 0,-6-10 0 16,0 0-14-16,0 0 0 0,0 0 0 0,0 0 0 16,0 15-28-16,0-15-4 0,0 0-2 0,0 0 0 15,0 0-122-15,11 5-25 0,-11-5-5 0,0 0-1 16,11 0-62-16,-11 0-13 0</inkml:trace>
  <inkml:trace contextRef="#ctx0" brushRef="#br0" timeOffset="46304.9436">32123 7347 172 0,'0'0'16'0,"0"0"-16"16,0 0 0-16,11 5 0 0,1 0 160 0,-12-5 28 15,11 5 7-15,0 0 1 0,-11-5-116 0,11 0-22 16,0 0-5-16,-11 0-1 0,0 0-1 0,0 0-1 16,17 0 0-16,-17 0 0 0,0 0 34 0,0 0 6 15,0 0 2-15,0 0 0 0,11-5 32 0,-11 5 8 16,0 0 0-16,0 0 1 0,0 0-11 0,0 0-2 16,0 0-1-16,0 0 0 0,0 0-35 0,11 10-6 15,-11-10-2-15,0 0 0 0,17 0-31 0,0 5-6 0,-17-5-2 0,17 5 0 16,0 0-21-16,-6 0-5 0,6 0-1 0,-6 0 0 15,-11-5-10-15,16 0 0 0,1 0 0 0,0-5 0 16,-17 5 0-16,11 0 0 0,-11 0 0 0,0 0 0 16,17 0 0-16,-17 0-14 0,0 0 3 0,0 0 1 15,0 0-1-15,0 0 0 0,0 0 0 0,0 0 0 16,-6 9 11-16,-5 6 0 0,0 5 8 0,-6 0-8 16,-5 5 15-16,5-5-2 0,-5 5 0 0,5 0 0 15,0 4 10-15,0 1 1 0,1 0 1 0,4-5 0 16,1 0-9-16,6 0-1 0,-1-11-1 0,6 1 0 0,6 0-14 15,-1-5 0-15,6 0 0 0,1 0 0 0,4-5 0 0,-4 0 0 16,10-10 0-16,-5 5 0 0,0-5 0 0,-1 0-10 16,1-5 2-16,0-5 0 15,0 0-23 1,-1-4-4-16,-4 4-1 0,4-5 0 0,-4 0 7 0,-1 0 1 0,0-5 0 16,0 0 0-16,0 5 12 0,0-9 4 0,1-1 0 0,-1 0 0 0,-6 5 12 0,7 0 0 15,-1 5 0-15,-6 0 0 0,1 6 0 0,-6-1 0 16,6 10 0-16,-6 5 0 0,0 0 25 0,0 0 2 15,0 0 0-15,0 0 0 0,0 0-2 0,0 0 0 16,0 0 0-16,16 0 0 0,-4 0-13 0,4 5-2 16,-16-5-1-16,17 5 0 0,-6 5-9 0,0-5 0 15,-11-5 0-15,17 5 0 0,-6-1 0 0,6 6 0 16,-17-10 8-16,0 0-8 0,6 5 0 0,11 0 0 0,-6 0 0 16,0 5 0-16,-11-10 0 0,0 0-11 15,11 10 11-15,0 0-12 0,-11-10-1 0,0 0-1 0,6 10 0 0,-6-10 0 16,0 0 14-16,-6 15 0 0,-5-10 0 0,6 10 0 15,-1-5 0-15,0 0 0 0,-5 0 0 0,11-10 10 16,0 0 8-16,0 0 2 0,0 0 0 0,0 0 0 16,0 0-9-16,0 0-2 0,0 0 0 0,0 0 0 15,11 5-9-15,1 5 0 0,10-5 0 0,6 0 0 16,-6-5 0-16,6 0 0 0,-5-5 0 0,10 5 0 16,1 0 0-16,-1-10 0 0,-10 5 0 0,-1-5 0 15,0 0 0-15,1 0 0 0,-7-5 0 0,1-5 8 16,6 5-8-16,-1-15 0 0,12 1 9 0,-7-6-9 15,-4-5 0-15,5-10 8 0,0-4-8 0,0-11 0 0,-6-10 0 16,0 1 8-16,1-1-8 0,5-4 0 0,-6 4 0 0,-11 6 0 16,-5 4 0-16,0 10 8 0,5 6-8 0,-11 9 0 15,-11 5 8-15,5 15-8 0,-11 5 16 0,0 15-2 16,-5 0 0-16,-6 10 0 0,0 15 15 0,-5 15 3 16,5 10 1-16,-12 19 0 0,1 11 14 15,0 9 2-15,17 11 1 0,-1-1 0 0,1-10-11 0,11-4-3 16,5-11 0-16,6 1 0 0,17-5-26 0,-6-11-10 15,0 1 0-15,12-10 9 0,5-1-20 0,-6-9-4 16,0-5-1-16,6 0 0 16,-5-11-18-16,5-4-4 0,0-5-1 0,-6-10-977 15,-5 5-195-15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1:49:57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3564 12913 691 0,'17'-29'61'0,"-11"19"-49"16,-6-5-12-16,0-5 0 0,5 5 144 0,6 0 27 0,-11 0 5 0,0 0 0 15,0 0-20-15,0 0-5 0,0 0-1 0,0 1 0 16,-11-1-21-16,11 5-4 0,-5-5-1 0,5 5 0 15,-17-5-40-15,11 0-8 0,-11 0-1 0,6 5-1 16,0-5-38-16,-17 0-8 0,6 0-2 0,-12 5 0 16,-5 1-37-16,-17-1-7 0,-5 10-2 0,-1 5 0 31,-16 0-39-31,-17 0-8 0,5 4-1 0,-10 11-1 16,-7 0 33-16,-4 0 8 0,4-5 0 0,-16 10 1 0,17-5 15 0,0 0 4 0,11 0 0 0,11-1 0 15,-6-9 8-15,12 0 0 0,5 0 10 0,12-5-10 16,-6 5 18-16,22-5-2 0,-11 0-1 0,11 0 0 15,1 0 10-15,4 0 3 0,1 5 0 0,11 0 0 16,0-5 3-16,6 10 1 0,0 0 0 0,5 9 0 0,-5 6-19 16,5 15-3-16,11 10-1 0,-11 9 0 15,6 11-9-15,6 9 0 0,5 16 0 0,5 4 0 0,6 10 0 16,-5 6 0-16,11-6 0 0,-12 10 0 0,23 6 0 0,-11-1 0 16,5-5 0-16,-5 0 0 0,-6 1 0 0,1-6 0 15,-7 0 0-15,-10 10 0 0,-7 1 0 0,1-1 0 16,-17 0 0-16,6 0 0 0,-17 0 0 0,-6 11 10 15,-5-6-1-15,11 0 0 0,-17 5 6 0,0-10 1 16,0 1 0-16,11-11 0 0,-11 0 4 0,6-9 0 16,11-6 1-16,11-10 0 0,0-9-21 0,5-1-13 15,1-9 1-15,5-16 1 0,12-4 11 0,-12-5 0 16,17-10 10-16,0-1-10 0,5-9 20 0,12-5-3 16,-11 0 0-16,22-5 0 0,-6-5-17 0,12 0 0 15,5-5 8-15,0-1-8 0,17 1 23 0,0-10 1 0,5 5 0 0,18 0 0 16,-1 0-6-16,11-5-1 0,6 10 0 15,0-5 0-15,6 10-17 0,5-5 8 0,-11 5-8 0,6 5 0 16,-6 5 8-16,6-5-8 0,-6 0 0 0,0 9 0 16,11-4-12-16,-11 15-10 0,0-5-2 0,-28-5-1249 15</inkml:trace>
  <inkml:trace contextRef="#ctx0" brushRef="#br0" timeOffset="80759.5643">30015 5836 1612 0,'-39'-20'72'0,"22"10"14"0,-5-15-69 0,-1 5-17 0,-5-9 0 0,-5-1 0 16,5 0 130-16,-11-15 22 0,-12 0 5 0,1 1 1 16,5-6-74-16,-5-10-14 0,-12 11-3 0,1-1-1 15,5-10-28-15,-5 6-6 0,-1 9 0 0,-5-5-1 16,5 1 1-16,-5 9 1 0,0-5 0 0,-6 10 0 15,6 0 39-15,0 6 8 0,0 4 2 0,-6 0 0 0,6 10-52 16,-5 0-10-16,-1 10-3 0,-11-5 0 0,0 20-9 0,-11-10-8 16,-11 15 9-16,-17 15-9 0,11 10 14 0,-11-1-3 15,-6 21-1-15,-22 15 0 0,6 9 7 0,5 6 2 16,0 14 0-16,-11 10 0 0,12-4 4 0,-7 14 1 16,1 10 0-16,-6 20 0 0,17-10-4 0,11 15 0 15,0 15 0-15,-12 20 0 0,18-15-3 0,16 5-1 16,6 5 0-16,0 34 0 0,28-29 0 0,11 10 0 15,11 15 0-15,6 14 0 0,17-19-2 0,22 0-1 16,11 9 0-16,23 11 0 0,10-35-5 0,29-10 0 16,5-10-8-16,29 19 12 0,-1-34-4 0,17-10-8 15,17-9 11-15,27 4-11 0,-4-25 9 0,-1-15-9 16,11-4 0-16,23-1 9 0,-6-19 0 0,0-11 0 16,6-14 0-16,27 4 0 0,-21-24 0 0,-1-10 0 15,6-5 0-15,22-10 0 0,-22-10-1 0,0-15-8 0,11-10 12 16,23-20-4-16,-34-5-8 0,16-9 0 0,12-16 0 0,-45 5 8 15,0-19 8-15,1-5 2 16,-7-16 0-16,12-14 0 0,0-10-34 0,-6-6-8 0,-17-4 0 0,73-74-1 16,-50 24 25-16,-12 10-8 0,-22 0 8 0,-5-25 0 15,-39 20 0-15,-12-5 0 0,-17 5 0 0,-5-29 0 16,-22 9 0-16,-23 5 0 0,-11-5 0 0,-17-24 0 16,-17 14 0-16,-22 5 14 0,-11-4-2 0,-22-21 0 15,-12 30-12-15,-22 10 0 0,-11 10 0 0,-29-14-10 16,1 34 10-16,-6 5 0 0,-5 0 0 0,16 54 0 15,-16-4 0-15,-6 14 0 0,0 11 9 0,-11 4-9 16,-6 6 0-16,-5 14-14 0,-1 1 1 0,-5 9 0 0,-11 5 23 16,11 0 5-16,6 11 1 0,5-6 0 15,6 5-48-15,-34 0-10 0,23 0-2 0,-6 6-1004 16,45-1-202-16</inkml:trace>
  <inkml:trace contextRef="#ctx0" brushRef="#br0" timeOffset="81521.5583">28785 5682 633 0,'0'0'56'0,"0"0"-44"16,0 0-12-16,0 0 0 0,0 0 305 0,0 0 59 16,0 0 12-16,0 0 3 0,0 0-210 0,0 0-41 15,0 0-9-15,5 5-2 0,6 5-42 0,-11-10-9 16,0 0-2-16,0 0 0 0,6 10-51 0,-6-10-13 16,-6 10 0-16,6-10 0 0,0 10 0 0,-5 4 0 15,-6-4 0-15,-6 5 0 0,-5 0 0 0,5-5 0 16,-6 5 0-16,7-15 0 0,-7 10 0 0,1-10 0 0,0 5 0 0,5-5 0 15,6 0 29-15,-1-5 3 0,12 5 1 16,-5-10 0-16,5 0-1 0,5-5-1 0,1 0 0 0,11-10 0 16,0 1-31-16,5 4 0 0,0-5 0 0,1 0 0 15,5-10 0-15,-6 10 0 0,0 6 0 16,6 4 0-16,0 0 0 0,0 5 0 0,-5 5 0 0,-1 0 0 16,0 5 57-16,1 5 6 0,-7 0 1 0,-4 5 0 15,-1 5-52-15,0 0-12 0,-11-1 0 0,0 6 0 16,-6 0 54-16,-5 5 8 0,-6-10 2 0,1 10 0 15,-7-5-52-15,1 0-12 0,-6-6 0 0,0 1 0 16,6 10 9-16,-6-15-1 0,5 5 0 16,7-15 0-16,-7 5-8 0,6-5 0 0,1-5 0 0,-1 5 0 15,6-10-18-15,-1 5-9 0,7-5-1 0,5-10-1 16,5 0-115-16,7 1-22 0,4-6-5 0,1 0-1109 16</inkml:trace>
  <inkml:trace contextRef="#ctx0" brushRef="#br0" timeOffset="82063.5593">30155 5379 633 0,'0'0'56'0,"0"0"-44"0,0-10-12 0,0 10 0 16,0 0 370-16,-6-10 72 0,1 5 14 0,5 5 4 15,-6-15-204-15,-5 5-40 0,0 10-8 0,-6-10-1 16,0 10-104-16,-5 10-21 0,-1-10-4 0,-10 10-1 0,-1 5-49 0,-11 5-11 16,1 5-1-16,-12 14-1 0,6-14-15 0,5 0 0 15,6 5 0-15,11-5 0 16,5 0 0-16,7-6 0 0,10 1 0 0,12 0 0 0,10 0-8 0,1 5 8 15,5-15-12-15,12 10 12 0,0-5 0 0,10 0-8 16,-5-1 8-16,6 1 0 0,0 5 0 0,-6-10 0 16,0 5 0-16,-5-5 0 0,-1 5 15 0,1-5-3 15,-1 5-1-15,-10 0 0 0,-1 0 4 0,-11-5 1 16,6-1 0-16,-11 6 0 0,-6 0-3 0,-6 0 0 16,-5 10 0-16,-6 0 0 0,-11 0-2 0,-5 0-1 15,-7 4 0-15,-4 1 0 16,-1 10-43-16,0-15-9 0,-11 5-2 0,12 0-972 0,4-1-196 15</inkml:trace>
  <inkml:trace contextRef="#ctx0" brushRef="#br0" timeOffset="82684.5579">29243 10935 576 0,'0'0'51'0,"0"0"-41"15,17-5-10-15,-6 5 0 0,-5-5 292 0,5 0 57 16,0 0 11-16,0-5 3 0,1 1-163 0,-7-6-33 15,6 5-7-15,1-5 0 0,-7 10-52 0,-5 5-9 16,0 0-3-16,0 0 0 0,0 0-16 0,0 0-3 16,0 0-1-16,0 0 0 0,0 0-19 0,-17 10-4 0,-5 5-1 0,5 5 0 15,-5-1-33-15,-6 11-7 0,0 0-2 0,6-5 0 16,-1-5-10-16,1 0 0 0,5 0 0 16,0-6 8-16,0-4-8 0,6-5 0 0,6 0 0 0,5-5 0 15,0 0-19-15,0 0 1 0,0 0 0 0,0 0 0 16,16-5-27-16,1-5-6 15,0-9-1-15,5-1 0 0,1 0 28 0,-1-5 6 0,-5 0 1 0,5 0 0 16,-5 0 17-16,0 5 0 0,0 1 0 0,-6 4 0 16,-6 5 0-16,-5 10 0 0,0 0 0 0,0 0 0 15,0 0 40-15,0 0 1 0,0 10 1 0,-11 10 0 16,-6 4-9-16,1 1-1 0,-1 5-1 0,0 0 0 16,0 0-22-16,1-5-9 0,-1-1 8 0,11-9-8 15,-5 0-36-15,11-15-13 0,0 0-3 0,0 0 0 16,17 5-159-16,0-5-32 0</inkml:trace>
  <inkml:trace contextRef="#ctx0" brushRef="#br0" timeOffset="82947.5557">29903 10662 1324 0,'-17'15'118'0,"17"-15"-94"0,-16 0-24 0,16 0 0 0,0 0 299 0,0 0 55 16,0 0 11-16,0 0 3 0,0 0-210 0,16 5-42 0,7-5-8 0,5 0-1 15,0 0-17-15,5-5-3 0,6-5-1 0,6 5 0 16,0-5-69-16,11-5-17 0,0 0 0 0,5 0 0 16,1 0 0-16,-6 5 0 0,0-5-13 0,-6 6 5 15,0-6-4-15,-11 5 0 0,-5 0 0 0,-1 0 0 16,-10 0-128-16,-6 5-27 15,-6-5-5-15,-11 10 0 0</inkml:trace>
  <inkml:trace contextRef="#ctx0" brushRef="#br0" timeOffset="83153.5596">30434 10289 1209 0,'-11'-5'108'0,"11"5"-87"0,0 0-21 0,0 0 0 16,0 0 376-16,0 0 70 0,0 0 14 0,0 0 4 15,0 0-249-15,0 0-50 0,-11 15-9 0,5 5-3 0,1 5-85 0,-6 10-18 16,-1 9-3-16,1 11-1 0,6-5-27 0,-12 4-6 15,6 1-1-15,0 0 0 0,11-6-12 0,0 1 9 16,5-5-9-16,6 0 8 0,6-1-20 0,5-4-5 16,1-5-1-16,-1 5 0 15,1-11-24-15,5 1-5 0,11-10-1 16,0 5 0-16,6-10-29 0,-1 5-7 0,-5-5 0 0,6-15-877 16,-6-5-175-16</inkml:trace>
  <inkml:trace contextRef="#ctx0" brushRef="#br0" timeOffset="84741.5573">28740 5568 1036 0,'0'0'46'0,"0"0"10"0,0 0-45 0,0 0-11 16,0 0 0-16,0 0 0 0,0 0 156 0,-6 9 28 15,6-9 7-15,-5 20 1 0,5-20 0 0,-6 5 0 16,6-5 0-16,0 10 0 0,0-10-59 0,0 0-11 16,6 10-2-16,-1 0-1 0,-5-10-37 0,6 15-7 15,0-10-2-15,5 5 0 0,6 0-42 0,-6-5-9 16,5 5-2-16,7 0 0 0,-6 0 0 0,11 0-1 15,-6 5 0-15,6 4 0 0,0-4-4 0,-6 10-1 16,6 0 0-16,0 0 0 0,0 15-3 0,6-16-1 16,-6 11 0-16,0 0 0 0,0 5-10 0,5-5 0 15,6 4 0-15,6 1 0 0,0-5 16 0,5 5-3 16,0-6 0-16,12 6 0 0,-6 0-5 0,0 0-8 0,-6-10 11 0,6 4-11 16,-6 6-8-16,1-5-9 0,-1-5-2 15,-5 10 0-15,-6-11 19 0,6 6 0 0,-6 0 0 0,-6 10 0 16,1-6 0-16,-1-4 0 0,1 0 0 15,-6 0 0-15,5-5 21 0,-5 4 8 0,0 6 2 0,0-10 0 16,0 0-31-16,-11 0 0 0,5-1 0 0,-5 1 0 16,0 5 0-16,0-15 0 0,0 5 0 0,-6 0 0 15,-11-1 0-15,11 1 0 0,-11 0 0 0,0 0 0 16,0 0 0-16,0 0 0 0,0 0 0 0,6-1 0 16,-12 1 0-16,6 0 8 0,6 0-8 0,-1 5 0 15,1-5 0-15,-6 9 0 0,0-9 0 0,0 5 0 0,5-5 0 16,-5 0 0-16,0 10 0 0,0-6 0 0,0 1 0 0,6 5 0 15,-6-5 0-15,0 0 0 0,-11 4 8 16,5-4-8-16,6 0 0 0,0 0 0 0,-5 0 10 0,5 0-10 16,-6-6 10-16,12 6-10 0,-6-5 10 0,5 5-10 15,-5 5 10-15,6-10-10 0,-1 4 8 0,-5 1-8 16,0 5 0-16,0 0 0 16,6-5 0-16,-6-1 0 0,-6 6 0 15,6 0 0-15,0-5 9 0,0 5-9 0,0-6 8 0,0 6-8 0,-5 0 0 0,5 5 0 16,0-5 0-16,-6-6 0 0,6 6 0 0,-5-5 0 15,5 0 0-15,0 5 0 0,0-6 16 0,-6 1-3 16,6-5 0-16,0 0 0 0,0 0-13 0,0 0 0 16,0 0 0-16,0-1 0 0,-6 6 0 0,6-15 0 15,-5 10 0-15,-1-5 0 0,6 5 8 0,-5 0-8 16,-1-1 0-16,0 6 0 0,1 0 0 0,-1 0 0 0,1-10 0 0,5 0 0 16,-12 9 0-16,7 1 0 0,-1 0 0 0,-5 0 0 15,0 0 0-15,0 0 0 0,5-1 0 16,-5 1 0-16,0 0 8 0,0-5-8 0,-6 5 0 0,6-1 0 15,-1-4 8-15,-4 0-8 0,4 0 0 0,-4-5 9 16,4 0-9-16,-4 5 0 0,-1-5 0 0,-5-1 8 16,-1 1-8-16,6 5 0 0,-5-5 0 0,0 5 0 15,-6 0 0-15,0 0 0 0,0 4 8 0,0-4-8 16,0-5 0-16,-6 5 0 0,1 0 0 0,-1 0 0 16,1 0 0-16,5 4 0 0,-6 1 9 0,1 0-9 15,5 0 8-15,0 5-8 0,5-6 8 0,7 6-8 0,-12-5 8 16,5 5-8-16,1-5 8 0,-1-1-8 15,-5 1 0-15,12-5 0 0,-7 0 0 0,7 5 0 0,-1-5 0 16,0 0 0-16,6-1 0 0,-6-4 0 0,0 5 0 0,6 0 0 16,-6-5 0-16,6 5 0 0,-6-5 0 0,1-1 0 15,4 6 0-15,-4-5 8 0,-1 0-8 0,0 0 0 16,0 0 8-16,-5 5-8 0,5-5 8 0,-5 4-8 16,5 1 10-16,-5 0-2 0,-1 0-8 0,1 0 0 15,0-5 0-15,5 0 0 0,-6-6 0 0,7 1 0 16,-1 0 0-16,6 0 0 15,-1-5 0-15,1-5 0 0,11-5 0 0,-5 10 0 0,5-10 0 0,0 0 0 16,0 0 0-16,0 0 0 0,0 0 0 0,0 0 0 16,0 0 0-16,0 0 0 15,0-10-128-15,11 0-26 0,0-5-5 0</inkml:trace>
  <inkml:trace contextRef="#ctx0" brushRef="#br0" timeOffset="141425.1472">28706 5682 115 0,'0'0'10'0,"0"0"-10"16,6-10 0-16,-6 10 0 0,6-10 258 0,-1 5 50 15,-5 5 9-15,0 0 3 0,0 0-117 0,0 0-23 16,6-10-5-16,-6 10-1 0,-6-10-26 0,1 5-6 16,-7 5-1-16,1 0 0 0,-6 0-57 0,1 0-12 15,-7 0-3-15,1 0 0 0,0 0-4 0,-6 0-1 16,-6 5 0-16,6 5 0 0,-5-5-16 0,-7 0-4 15,1 10-1-15,-11-5 0 0,0 10-35 0,-6 0-8 16,-6 4 0-16,-5 11 0 16,-6-5 0-1,12 0 0-15,-1-5 0 0,1 10 8 0,-1 9-8 0,1 1 0 0,-6 5 0 0,5-6-11 0,1 6 11 0,-23 15 0 16,5-16 0-16,12 6 0 0,0-10 0 0,11-5 0 16,0 4 0-16,12-14 0 0,5 0 0 0,5-5 0 15,0 0 0-15,6 0 0 0,1-1 8 0,15-4 1 16,1-5 0-16,0 5 0 0,0 0 5 0,-6 0 1 0,11-5 0 15,-5 10 0-15,0-1 0 0,-6 1 0 0,1 0 0 0,4 5 0 16,1 5-15-16,-6-5 11 0,6 9-11 0,6-14 10 16,-1 5-10-16,0 0 0 0,1 0 9 0,5-6-9 15,0-4 0-15,5 5 0 0,1-10 0 0,0 0 0 16,5 5 0-16,0-5 0 0,0 0 0 0,0 0 0 16,1-5 0-16,4 4 0 0,-5 1 0 0,1 0 0 15,-7 0 0-15,6 5 0 0,-5-10 0 0,5 5 0 16,-11 0 0-16,0 5 0 0,-5 0 0 0,-1 4 0 15,-5-4 0-15,0 15 9 0,-6-10-9 0,-5 10 0 0,-1 10 12 16,-5-1-4-16,6 16 0 0,-6-10-8 0,-6 4 17 16,12 1-3-16,-6-5-1 0,6-1 0 0,5-4-2 15,6-5-1-15,5-5 0 0,0-1 0 0,6-4-10 0,6 0 0 16,5-5 0-16,0 5 0 0,6-5 0 0,6-6 0 16,-1 6 0-16,6 0 0 0,5 0-8 0,1-5 8 15,5 0-10-15,6 5 10 0,-6-10-10 0,11 4 10 16,-5 1-10-16,0 5 10 0,-12 0 0 0,1 0-9 15,-6 5 9-15,-6-1 0 0,-11 1 0 0,6 0 0 16,-6 5 0-16,-11 0 0 0,0 14 0 16,-5-14 0-16,-6 10 0 0,5 5 0 0,-5-6 0 0,0 1 9 15,-1 0-9-15,1 0 0 0,11-1 16 0,-5 1-4 16,5-5-1-16,5 5 0 0,6-6-11 0,1 6 8 16,4-5-8-16,7-5 8 0,5-1-8 0,0 1 0 15,5-5 0-15,1-5 0 0,5 5 0 0,-5-6 0 16,5-4 0-16,-6 0 0 0,1 0 0 0,5-5 0 0,0 0 0 15,0 5 0-15,0 0 0 0,6 0 0 16,0-1 0-16,0-4 0 0,-1 5 0 0,1 5 0 0,-6-5 0 16,-5-5 0-16,5 5 0 0,0 5 0 0,-5-5 0 0,-1-1 0 15,-10 1 0-15,-7-5 8 0,7 5-8 0,-7 0 0 16,-10 0 0-16,5 5 0 0,0 0 8 0,1-1-8 16,-7 6 0-16,6 0 0 0,-5 5 0 0,0-5 0 15,-1 4 0-15,6-4 0 0,-5-5 0 0,5 0 0 16,-5 0 0-16,5-5 0 0,6 0 0 0,-6-1 0 15,6 1 0-15,-1 0 0 0,7-5-11 0,5 5 11 16,5-5 0-16,1 0 0 0,5-5 0 0,6 5 0 16,-1-5 0-16,1 0 0 0,0 4 12 0,11-4-4 0,-6 5-8 0,6-5 11 15,-6 5-11-15,-10-5 12 16,-7 5-12-16,6 0 0 16,-11 5 0-16,0 0 0 0,-11-5-70 0,0 4-10 0,-6 1-1 15,-6 10-1-15,1-5-152 0,-6 0-30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9T21:53:34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3855 10041 748 0,'-39'-10'33'0,"33"10"7"0,-10 5-32 0,-1 0-8 0,0-5 0 0,11-5 0 15,-10 10 296-15,16-5 56 0,-12 0 12 0,12 0 3 16,-11 5-216-16,11-5-43 0,0 0-9 0,0 0-2 0,0 0-4 0,0 0-1 16,23 10 0-16,-7-10 0 0,24 0-26 0,-13 5-6 15,24-5 0-15,5 0-1 0,16-5-3 0,-4 5-1 16,10-5 0-16,6 0 0 0,-6 0-19 0,17 5-3 16,0-5-1-16,6 0 0 0,5-5-15 0,-5 0-3 15,11 5-1-15,5-10 0 0,-5 5 1 0,16 0 0 16,-5-5 0-16,12 0 0 0,-1-5-5 0,-11 5-1 15,0-4 0-15,6 4 0 0,-1 0-8 0,-10 5 0 16,-1-5 9-16,-5 10-9 0,-11 0 0 0,-6 0 8 16,-17 0-8-16,6 5 0 0,-28 0 0 0,5 0 0 15,-5 5 0-15,-11 0 8 0,-6 0-8 0,-11 5 0 16,0-5 0-16,-11 5 0 16,-6-5-48-16,-6 5-10 0,-5-10-2 0,-5 10-918 15,-6 5-183-15</inkml:trace>
  <inkml:trace contextRef="#ctx0" brushRef="#br0" timeOffset="12452.5602">21196 9285 460 0,'0'0'41'0,"6"-5"-33"16,-1-5-8-16,-5 5 0 0,6 0 109 0,-12-5 20 16,6 0 4-16,0 1 1 0,0-1-11 0,0 5-3 15,-5 0 0-15,5 5 0 0,0 0 8 0,0 0 2 16,-6-10 0-16,6 10 0 0,0 0 1 0,0 0 0 15,0 0 0-15,0 0 0 0,0 0-22 0,17 0-4 16,-17 0-1-16,0 0 0 0,0 0-40 0,0 0-9 0,17-5-2 16,-17 5 0-16,0 0 11 0,11 0 1 0,-11 0 1 0,0 0 0 15,0 0-27-15,0 0-6 0,0 0-1 0,0 0 0 16,0 0-4-16,0 0-2 0,0 0 0 0,0 0 0 16,0 0-3-16,-11-5-1 0,-6-5 0 0,-5 0 0 15,-6 0-10-15,-6 0-1 0,-5 0-1 0,5-5 0 31,1 5-30-31,-6-5-7 0,5 0-1 0,-5-5 0 0,5 1 28 0,-5-1 0 0,6-5 0 0,-6-5 0 16,-1 0 46-16,7 5 14 0,5 1 4 0,0-1 0 16,0 10-82-16,0 5-16 0,6 0-3 0,-1 5-1 15,1 0 38-15,0 0 0 0,-12 5 0 0,6 5 0 0,0 0-9 0,0 5 9 16,6 0 0-16,-1 0 0 16,7 5-8-16,-1 5 8 0,11-6 0 0,1 1 0 0,5 5 0 0,0 5-8 15,5 10 8-15,-5 0 0 0,11 4 0 0,1 6 0 16,4 10 0-16,-4 14 0 0,4 6 0 0,1-5 0 15,-6 4 0-15,1 1 0 0,-1-1 0 0,-6 1 0 16,1-11 0-16,-6 6 0 0,0 0 0 0,-6-6 0 16,6 1 0-16,-5-6 0 0,-1 1-18 0,1 0-3 15,-1-11-1-15,6 1 0 0,-6-10 22 0,6-5 0 16,0-6 10-16,-5-4-10 0,10-5 0 0,1-5 0 16,11 5 0-16,-6-10-12 0,0 0 12 0,0-5 0 15,-5 0 0-15,11 5 0 0,-6-10 0 0,0 0 0 16,6 0 0-16,5 5 0 0,1-10 0 0,-1 5 0 15,0-5 0-15,6 5 0 0,0-5-16 0,6 10 2 0,5-5 1 16,0 0 0-16,6-5 21 0,11 5 5 0,0 0 1 16,11 0 0-16,-6-5-2 0,1 5-1 0,-1 0 0 15,-5-5 0-15,0 0-2 0,-6-5 0 0,-5 0 0 0,5-5 0 16,-5 0-1-16,-11 0 0 16,-6-5 0-16,0 1 0 0,-6-6-8 0,0-5 0 0,-5 0 0 0,0 0 0 15,0-5 0-15,-6-9 8 0,0-1-8 16,-5-5 8-16,-6 1-8 0,-6-11 0 0,-5-10 0 0,0-19 0 15,-6-11-12-15,6-9-2 0,-6-5 0 0,0-5 0 16,0 4-26 0,1 11-4-16,-1 4-2 0,-5 6 0 0,-6 14-115 0,0 21-23 0,5 19-5 15</inkml:trace>
  <inkml:trace contextRef="#ctx0" brushRef="#br0" timeOffset="22947.8796">17399 11671 1720 0,'-17'-15'76'15,"17"15"16"-15,0 0-73 0,0 0-19 0,0 0 0 0,0 0 0 16,0 0 128-16,0 0 21 0,17 10 5 0,0-5 1 16,5 0-68-16,6 0-14 0,11 0-2 0,6 0-1 15,5 5 4-15,12 0 1 0,5 0 0 0,6 9 0 16,-1 1-6-16,1 0-1 0,5 5 0 0,12 0 0 0,5-5-40 0,0 0-8 16,6 5-1-16,-1-1-1 0,1-9 37 0,-6 5 7 15,-5-10 2-15,5 0 0 0,-11 0-52 0,11-5-12 16,0 0 0-16,-6 0 0 0,-11-5 10 0,-10 5-1 15,-7-5 0-15,-5 0 0 16,-17 5-65-16,-5-5-14 16,-1 0-2-16,-22 0-1355 0</inkml:trace>
  <inkml:trace contextRef="#ctx0" brushRef="#br0" timeOffset="29333.9364">21778 9086 518 0,'0'0'46'0,"0"0"-37"15,0 0-9-15,0 0 0 0,11 0 199 16,0 0 37-16,0 0 8 0,1 5 2 0,-12-5-74 0,0 0-14 0,11 0-3 0,-11 0-1 16,0 0-21-16,0 0-4 0,0 0-1 0,0 0 0 15,0 0-51-15,0 0-10 0,0 0-3 0,0 0 0 16,0 0 11-16,0 0 1 0,0 0 1 0,0 0 0 16,0 0-34-16,0 0-7 0,0 0-2 0,0 0 0 15,0 0-14-15,0 0-2 0,-17 0-1 0,0 0 0 16,-11 5 34-16,-5-5 6 0,-7 5 2 0,-4-5 0 15,-7 0-43-15,-10 0-16 0,-12 0 11 0,-5 0-11 16,-12 0 0-16,1 0 0 0,-12 5 0 0,1 5 0 16,10-10 0-16,1 5 0 0,-6-5 0 0,-6 5 0 15,6-5 24-15,-6 0-2 0,-11 5 0 0,-5 0 0 16,11-5-22-16,5 5 0 0,-11-5 0 0,23 0 8 0,-17 0-8 0,-6 0 0 16,-6 0 0-16,1-5 0 0,-6 0 0 0,-6 0 0 15,1 0 0-15,-12 0 0 0,0-10 0 16,0 0 0-16,0-5 0 0,1 6 0 0,-1-6 0 0,-34-5 0 15,18 0 0-15,-1 0 0 0,29 0 0 0,10 0 0 16,1 1 0-16,-1-1 0 0,12 0 0 0,5 5 0 16,6-5 0-16,11 0 0 0,12 10 0 0,5-14 0 15,5 9 0-15,6 0 0 0,6 0 0 0,5 0 0 16,6 5 0-16,0 0 0 0,0 0 0 0,5 0 0 16,12 5 0-16,-6 6 0 0,-6-11 0 0,6 0 0 15,0 5 0-15,0 5-8 0,6-5 8 0,-6 5 0 16,11 0 0-16,-5 5 0 0,5-5 0 0,-5 10 0 0,5-5 0 15,6 10 0-15,0-5 0 0,5 5 0 16,0 0-9-16,6 20 9 0,0-11-8 0,0 11 8 0,17 15-10 16,-6 0 10-16,1 4 0 0,4 1 0 0,7 0 0 0,-1 4 0 15,0-4-16-15,-5 5 4 0,6 4 0 0,-1 11 0 16,-5 10 20-16,0 9 5 0,-6 5 1 0,-6 6 0 16,6-6-14-16,-5 1 0 0,-12 4 0 0,1 25 0 15,-6 6 0-15,5 4 8 0,-11-5-8 0,1 5 0 16,-7-14 0-16,-5 4 0 0,6 10 0 0,5 0 0 15,0-20 8-15,6-14-8 16,-6-11 0-16,1-9 0 0,4-16 0 16,7-4 8-16,-1-10-8 0,6-10 0 0,-5-6 0 0,10-9 0 0,-5-5 0 0,11 0 0 15,1-5 0-15,-1-5 0 0,0 0 0 0,6-5 0 16,5-5 0-16,6 0 0 0,6-5 0 0,-1 0 0 0,6-5-11 16,0 0-8-16,12-5-1 0,-1 0-1 0,0 0 34 15,12 0 7-15,5-5 2 0,11 1 0 0,12-1-35 0,-1 5-7 16,12-5-2-16,0 5 0 0,5 0 35 0,-5 0 7 15,10 5 2-15,24 0 0 0,4 0-22 0,7 5 0 16,-12 0 0-16,17 5 0 0,0 0 0 0,6 0 0 16,-6 0 0-16,5 5 8 0,-16 0-8 0,5 0 0 15,17 0 0-15,1 5 0 0,-18 0 0 0,-5-5 0 16,0 0 0-16,5 0 0 0,-5 0-15 0,-6 0-7 16,-5-5-2-16,-6 0 0 0,-17 0 24 0,0-5 0 15,-11 0 0-15,6 0 0 0,-12 0 47 0,-5 0 13 16,0-5 4-16,-11 0 0 0,-6 0-52 0,-6 5-12 15,-5-5 0-15,-5 0 0 0,-7 0 0 0,-10 6 0 16,-6-11 0-16,0 5 0 16,-6 0-19-16,1 0-6 0,5-5-2 0,-12 5 0 0,1-5 27 15,6 0 0-15,-7 0 0 0,7-5-8 0,-1-9 28 0,-5-6 7 0,0 5 1 16,11-25 0 0,-6 1-44-16,0-16-9 0,1 0-2 0,-1-14 0 0,-5-6 27 0,5-4 0 0,1-10 0 0,-1-21 0 15,0-4 0-15,1 5 0 0,-12-5 0 0,6-10 0 16,-1 9 0-16,1 6 0 0,-11 0 0 0,11 9 0 15,-12 11 21-15,6 20 3 0,-11 4 1 16,0 15 0-16,-5 16-71 0,-1 9-14 16,-5 5-4-16,5 10 0 0,6 10-102 0,-11 1-21 0,-39-6-4 15,0 15-1-15</inkml:trace>
  <inkml:trace contextRef="#ctx0" brushRef="#br0" timeOffset="51658.1712">20861 8117 1958 0,'-23'0'87'0,"12"5"17"0,0 0-83 0,0 0-21 16,11-5 0-16,0 0 0 0,0 0 107 0,0 0 17 15,0 0 3-15,0 0 1 0,0 0-52 0,0 0-9 16,0 0-3-16,17-5 0 0,5 0 9 0,6-5 2 0,11 5 0 0,6-10 0 16,5 5-32-16,17 0-7 0,0 1 0 0,23 4-1 15,-1-5-8-15,17 5-2 0,18-10 0 0,21 5 0 16,-11 5-1-16,23-5-1 0,-1 5 0 0,29-5 0 15,-1 10-3-15,6 0-1 0,-5 0 0 0,33 0 0 16,-22 0-4-16,5 0-1 0,-5-5 0 0,28 5 0 16,-29 5-14-16,1-5 11 0,-17 0-11 0,17-5 10 15,-23 5-2-15,-39-5-8 16,-5 5 12-16,-6 0-4 0,-6 0-8 0,-10 0 0 0,-1-5 0 0,-11 5 0 16,0-5 8-16,11 5-8 0,-5 0 0 0,-12 5 8 0,-16-5-8 15,-17 5-17-15,-11-5 4 0,-12 5 1 16,-5 10-155-16,-28-15-30 0,0 0-7 0,-17 15 0 0</inkml:trace>
  <inkml:trace contextRef="#ctx0" brushRef="#br0" timeOffset="61032.9633">15761 5856 1670 0,'-17'-15'36'0,"6"5"8"0,5-15 2 0,-5 10 2 0,-6-5-39 0,12 0-9 0,5 1 0 0,5 4 0 15,-5-5 12-15,0 0 0 0,6 5 0 0,-1 0 0 16,7 15 4-16,-12 0 0 0,0 0 1 0,0 0 0 0,11 5-9 16,0 15-8-16,0 5 9 0,-5 5-9 15,5 9 36-15,-6 6 2 0,1 10 0 0,-6 14 0 0,-6 21 8 0,6 4 2 16,12 1 0-16,-7-1 0 0,-10 5-6 0,10-4-1 16,6 9 0-16,1 16 0 0,-1 9-9 0,0 5-3 15,0-5 0-15,0 5 0 0,6 6 6 16,-11 9 1-16,-6 15 0 0,-6 5 0 0,6-5-36 0,-11 20 0 15,-11 19 0-15,-6 6 0 0,-12-10 16 0,-4 15 0 16,5 9 0-16,-12 1 0 0,-10-5 28 0,5-1 4 16,11-4 2-16,-5-15 0 0,-12-20-22 0,12 0-5 15,11-10-1-15,11-10 0 0,5-10-10 0,7-15-3 16,4-15 0-16,1 1 0 0,11-11 3 0,0-10 1 16,-5 1 0-16,-1-6 0 0,6-14-27 0,0-11-6 0,-6-9 0 0,6-10-1 31,-11-11-133-31,0-9-26 0,6-15-6 0</inkml:trace>
  <inkml:trace contextRef="#ctx0" brushRef="#br0" timeOffset="61881.9613">15565 4757 2336 0,'0'-5'52'0,"0"-14"10"0,0 14 2 0,11-10 1 0,11 5-52 0,6-5-13 0,12 5 0 0,21-15 0 0,34 15 0 0,11-5-13 15,1 5 2-15,16 10 1 0,5 0 10 0,29 0-10 16,33 0 10-16,6 0-10 0,11 0 10 0,16-10 0 15,18 10 0-15,22-5 0 0,27-5 0 0,12-5 0 16,17 6 0-16,-6-16 0 0,0 0 0 0,6 0 0 16,22-10 0-16,6-5 0 0,17 6 0 0,16-11 0 15,11 5 0-15,1 0 0 0,10-4 0 0,-10 4 11 16,5-10-1-16,-17 15 0 0,-11-4 37 0,-5 4 7 16,-29 0 2-16,-5 10 0 0,-17 10-26 0,-5 0-5 0,-1 5-1 15,-38 10 0-15,-23 10-3 0,-17 5-1 0,-11-5 0 16,-22 15 0-16,-34 5-20 0,-28 5 0 0,-11-1 0 0,-28 16 0 15,-11 0 0-15,-22 14 0 0,-17 11 0 16,-12 10 0-16,-16-1 14 0,-11 10-2 0,-18-4 0 0,-4 19 0 16,-12 1-12-16,0 19 0 0,-6 25 0 0,-5-10 0 15,5-5 0-15,1 20-15 0,-1 20 3 0,6-5 1 16,6-5 11-16,0 15 16 0,16 15-4 0,0-5-1 16,6-5-19-16,6 4-4 0,0 16-1 0,5-20 0 15,6 0 13-15,-6 0 0 0,11-5-10 0,0 4 10 16,-5 6 0-16,0-10 0 0,0-10 0 0,-6 10 0 15,0 5 28-15,-5-10 8 0,-1-10 0 0,-5 0 1 16,0 5 4-16,0-10 1 0,-5-5 0 0,5-20 0 16,-6-10-22-16,1-10-4 0,-1-4 0 0,0-6-1 15,-5 0-15-15,6-9 11 0,-1-11-11 0,0-9 10 0,-5-6-10 16,0-14 0-16,-6-5 0 0,0-11 8 0,1-4-8 0,-7-5 12 16,-5-5-12-16,-11-5 12 0,-17 0 0 0,0-6 0 15,-16 1 0-15,-1-5 0 0,-11-5 3 0,-5 0 1 16,-6-5 0-16,-23 0 0 0,-22 0-16 0,-11 0 0 15,0-5 0-15,-22 5 0 0,-23-5 0 0,1 5-20 16,-12-5 4-16,-6 5 0 0,-27 0-4 0,10 5 0 16,1-5 0-16,-17 5 0 0,-11 0 10 0,0 5 2 15,-6-6 0-15,0 6 0 0,0 5 8 0,-5 0 0 16,-17 0 0-16,-1 5 0 0,7 0 16 0,-1 10 0 16,12-1-1-16,-6 1 0 0,-6-10 5 0,17-5 2 15,23-5 0-15,-12 0 0 0,-5 0-9 0,16-5-1 0,18-10-1 16,-7 0 0-16,-4 0-11 0,15 0 0 0,13-5 0 15,-1 0 0-15,0 0 0 0,11 0 0 0,23 5 8 16,-1-5-8-16,-5 0 0 0,17 0 0 0,17 5 0 0,22 0 0 16,22 0 10-16,17-5-10 0,6 0 12 0,11-5-12 15,17-5 29-15,5 0-1 0,0 5 0 0,17 0 0 16,11 5-28-16,1 0 0 0,4 0 0 0,12 5 0 31,0 0-84-31,17 5-9 0,6 15-3 0,16 5-1272 0</inkml:trace>
  <inkml:trace contextRef="#ctx0" brushRef="#br0" timeOffset="108278.3993">29674 1124 691 0,'11'-25'61'0,"6"10"-49"0,0 6-12 0,5-16 0 16,0 15 206-16,1-5 38 0,-7 5 8 0,-4-5 2 16,4 5-42-16,-4 10-9 0,-12 0-2 0,0 0 0 15,0 0-58-15,0 0-12 0,0 0-3 0,-17 10 0 16,-11 15-82-16,-11 0-17 0,-6 9-3 0,-17 16-1 15,-10 5-25-15,-18 14 0 0,1-9 0 0,-23 20 0 0,-17-11 40 0,-10 31 2 16,-7 9 1-16,18-10 0 0,-12 1-32 0,-11 19-11 16,-11 5 0-16,-1-4 9 0,7 14-9 0,-6-5 0 15,0 0 0-15,-45 30 0 0,44-44 0 0,24-6 0 16,21-25 0-16,12 1 8 0,22-26-8 0,17-4 12 16,17-10-12-16,5-5 12 0,23-6 3 0,-1-9 1 15,12-10 0-15,11 5 0 0,6-5-16 0,5 10 0 16,11-15 0-16,0 15-10 0,12-10 10 0,5-6 0 15,6 6 0-15,5 0-8 0,6 5 8 0,-6 5 0 16,1 0 0-16,-1 0 0 0,0 10 0 0,6-6 0 16,-11 6 0-16,5 10 0 0,-10-5 14 0,-1 19-2 15,0-4 0-15,-6 24 0 0,-5 21 18 0,0-1 3 16,0 26 1-16,6 19 0 0,-6-20-6 0,5 15 0 16,1 5-1-16,11 0 0 0,-6-19-17 0,0-11-10 0,0-10 12 15,6-4-12-15,5-16 0 0,1-9-20 0,-7-1 2 0,7-9-980 16,-1-10-196-16</inkml:trace>
  <inkml:trace contextRef="#ctx0" brushRef="#br0" timeOffset="108639.4048">29299 940 2278 0,'0'0'101'0,"0"0"21"0,0 0-98 0,0 0-24 15,17-15 0-15,-6 15 0 0,0 0 94 0,12 0 14 16,5 5 2-16,5 5 1 0,12 5-25 0,0 10-5 16,11 20-1-16,11 5 0 0,17 14-32 0,5 21-6 15,6-1-2-15,28 25 0 0,0-9-32 0,17 19-8 16,5 5 0-16,12 26 0 0,-17-16 34 0,5 0 5 15,6 0 1-15,6 15 0 0,-23-15-20 0,0-9-4 16,-11-6-1-16,17 10 0 0,-23-20-15 0,6 1 9 16,0-1-9-16,0 10 8 0,-22-19-8 0,-11-6 0 15,-12-4 0-15,0-6 8 0,-11-9-8 0,0-16 0 16,-5-4 0-16,-6 5 8 0,-6-11-8 0,-11-4 0 0,0-10-12 16,-11 5 12-1,-5-15-152-15,-12-11-24 0,-22 1-4 0</inkml:trace>
  <inkml:trace contextRef="#ctx0" brushRef="#br0" timeOffset="108955.3977">27957 6407 2419 0,'6'-24'107'0,"-6"24"22"0,11 0-103 16,-6-15-26-16,12 5 0 0,0 10 0 0,0-15 104 0,5 15 15 15,1 0 3-15,10 0 1 0,6 15-30 16,6-5-5-16,5 5-2 0,17 9 0 0,6 6-31 0,17 5-7 16,10 0 0-16,18 10-1 0,-1-1-23 0,1 1-4 15,5 5 0-15,11-1-1 0,-6 1-31 0,1-5-5 16,5 5-2-16,-5-1 0 0,-17-14 19 0,-6 5 0 15,-5 5 0-15,-6-1 0 0,-6 1 0 0,-11-5 0 16,-11 10 0-16,1-6 0 16,-12 6-106-16,-12-10-18 0,-5 4-3 0,-11-4-1229 0</inkml:trace>
  <inkml:trace contextRef="#ctx0" brushRef="#br0" timeOffset="109402.3996">32777 5289 2401 0,'0'0'106'0,"0"0"22"0,0 0-102 0,0 0-26 0,0 0 0 0,0 0 0 0,0 0 41 0,0 0 3 16,0 0 1-16,0 0 0 0,0 0 4 0,0 0 1 15,0 0 0-15,0 0 0 0,0 0-2 0,6 15-1 16,-6-5 0-16,-6 15 0 0,-5 10-4 0,-11 14-1 15,-6 16 0-15,-6-5 0 0,-16 24 6 0,-28 25 2 16,-12 11 0-16,-16 9 0 0,5-10-7 16,-5 1-2-16,6-6 0 0,-7 5 0 0,1-10-23 0,5-4-5 15,1 4-1-15,-7-4 0 0,7-6-12 0,-1-10 0 16,0-4 0-16,1-1 0 0,16-4 0 0,0-15-15 16,6 4 2-16,5-4 0 15,17-6-33-15,11-9-6 0,6-5-2 0,11-5 0 16,12-11-181-16,16-4-36 0,5-10-7 0,17-10-2 0</inkml:trace>
  <inkml:trace contextRef="#ctx0" brushRef="#br0" timeOffset="110526.9232">28382 6248 1900 0,'0'0'84'0,"0"0"18"0,0 0-82 0,0 0-20 15,0 0 0-15,0 0 0 0,0 0 139 0,0 0 23 16,0 0 5-16,0 0 1 0,0 0-68 0,0 0-12 16,0 15-4-16,6-10 0 0,-6-5-51 0,5 10-10 15,-5-10-3-15,0 15 0 0,0 0 6 0,6 10 1 16,-12 0 0-16,6 10 0 0,-5-6-9 0,-7 1-2 15,1 0 0-15,0 5 0 0,-6-5-4 0,1-1-2 0,-1-4 0 0,-6 0 0 16,1 0-10-16,0-5 12 0,-6 0-12 16,-6-5 12-16,6 5-12 0,-5-20 10 0,-6 0-10 0,-1 0 10 15,1 0-10-15,11-15 0 0,0 5 0 0,6-5 0 16,5 0 0-16,12-5 0 16,-1 5 0-16,6-10 0 0,6 5 0 0,5-4 0 0,6-11-12 0,5 5 12 15,0 0-10-15,12-5 10 0,-1 5 0 0,1 6-9 16,-6 4 9-16,5 0 12 0,1 10-2 0,5-5-1 15,-5 10-18-15,-1 5-4 0,1 0-1 0,-1 10 0 16,1 0 14-16,-12 15 10 0,1-10-2 0,-12 10 0 16,0-1 14-16,-11 6 2 0,0 5 1 0,-11 0 0 0,-6-5 1 15,-5 9 0-15,-6-9 0 0,0 0 0 16,-6 5-10-16,1 5-3 0,-7-16 0 0,1 6 0 0,0-10-13 0,0 0 8 16,6-5-8-16,-1-5 0 0,6-10 0 0,0 0 0 15,6-5 0 1,5-10 0-16,6 0 0 0,0-5 0 0,11-5-11 0,0-4 11 0,11-6-14 0,11-10 5 15,0-10 1-15,12 1 0 0,0-1 8 0,-6 5-8 16,-1 1 8-16,7-6-8 0,0 5 8 0,-1 10 0 16,6 1 0-16,-11 9-8 0,6 10 8 0,-1 10 0 15,-5 10-9-15,0 10 9 0,-5 15 0 0,-1 15 0 16,-5 4 0-16,0 6 0 0,-12 5 11 0,1 4-3 16,-6-4-8-16,-6 0 12 15,1-6-87-15,5-4-17 16,0-5-4-16</inkml:trace>
  <inkml:trace contextRef="#ctx0" brushRef="#br0" timeOffset="111451.4626">32699 5513 460 0,'-11'-10'20'0,"5"5"5"0,1 5-25 0,5-5 0 16,0 5 0-16,0 0 0 0,0 0 420 0,0 0 80 0,0 0 15 0,5-5 3 16,-5-5-306-16,0 10-62 0,0 0-12 0,0 0-2 15,0 0-65-15,0 0-13 0,12-5-2 0,-12 5-1 16,16-10-26-16,-16 10-5 0,0 0 0 0,12 5-1 16,4 0-13-16,-10 0-2 0,-6-5-8 0,11 15 12 15,-5 5 0-15,-6-10-1 0,0 10 0 0,-6 0 0 16,-5 4 8-16,-6 1 1 0,6 0 1 0,-17 0 0 15,0 0-12-15,-17 0-9 0,-5-5 12 0,0-6-12 16,5 1 0-16,0-5 0 0,6 0 0 0,5-5 0 16,1-5-16-16,16 0-1 0,0-5 0 0,17 5 0 15,0-15-9-15,6-5-2 0,11 1 0 0,11-11 0 16,0-5 28-16,5 0 0 0,6-10 12 0,6 1-4 0,0-16-8 16,-6 5 0-16,6-9 0 0,-1 9 0 0,-4-5 0 0,-1 16 0 15,5-1 0-15,1 15 0 0,0 5-10 0,-6 5-3 16,-5 11-1-16,-1 9 0 0,1 9 36 0,-12 6 7 15,6 15 2-15,-11 15 0 0,-12 0 5 0,-5 9 0 16,-16 6 1-16,-7-10 0 0,-5 9-10 0,-5-9-3 16,-6-10 0-16,-6 4 0 0,6-9-11 0,5 5-2 15,1-15-1-15,5 5 0 0,-6-10-26 0,12-5-4 16,-6-1-2-16,0-4 0 0,5 0 32 0,1 0 6 16,0-10 2-16,-6-10 0 15,5 5-37-15,-5-5-7 0,12-5-2 16,-1-4 0-16,6-6-1 0,11 0-1 0,0-15 0 0,11 15 0 15,-5-14 15-15,5-1 3 0,5-10 1 0,7-5 0 0,5-4 11 0,5 4 0 16,1 5 0-16,5-14-8 0,0 19-4 0,0 15-1 0,0 5 0 16,-5 10 0-16,5 6 61 0,0 13 13 0,0 16 3 15,1-5 0-15,-1 20-47 0,0-5-9 0,-6 10-8 0,1 9 12 16,-12-4 0-16,-10 5 0 0,-12-5 0 0,-6-1 0 16,-11 1 0-16,-11 0 0 0,-5-15 0 15,-6 9 0-15,-1-9-2 0,1 5 0 0,-5-10 0 0,-1-10 0 16,6 0-10-16,5-1 0 0,6-9 9 0,-5 0-9 15,-1-5 11-15,6 0-3 0,0-5 0 0,0-4 0 16,6-6-59-16,-6-5-12 0,5-10-2 0,12-5-1 16,6-5-115-16,5-4-23 0,5 4-5 0</inkml:trace>
  <inkml:trace contextRef="#ctx0" brushRef="#br0" timeOffset="119302.478">28567 6407 57 0,'0'0'0'0,"0"0"0"0,-12 0 0 0,1 5 0 15,0-5 0-15,0 5 0 0,11-5 104 0,0 0 15 16,-6 5 3-16,6-5 1 0,0 0-74 0,0 0-14 16,0 0-3-16,0 0-1 0,0 0 63 0,0 0 13 15,0 0 2-15,0 0 1 0,0 0 21 0,0 0 4 16,0 0 1-16,0 0 0 0,0 0 26 0,0 0 6 16,0 0 0-16,0 0 1 0,0 0-45 0,0 0-10 0,0 0-2 0,11 0 0 15,6 0-20-15,0-5-4 0,5 5 0 0,1 0-1 16,-1-5-14-16,12 0-2 0,-6 5-1 0,16-9 0 15,-4 4-23-15,4 0-5 0,7 0-1 0,-1-5 0 16,0 0-14-16,1 5-3 0,4-10-1 0,7 5 0 16,5-10-6-16,11 0-1 0,12 0 0 15,16 0 0-15,-5-4-16 0,-1-1 0 0,7-5-11 0,-29 10 11 16,0 0 13-16,12-5 10 0,10 0 1 0,1 6 1 16,11-1 11-16,0 0 3 0,-6 0 0 0,28-10 0 15,-28 5-31-15,1 5-8 0,-1 0 0 0,6 1 0 16,-6 9 0-16,-5-10 0 0,5 5 0 0,-11 0 0 15,-17 5 0-15,-11-5 0 0,1 5 0 0,-13-5 8 0,1 5-8 16,-5 0 0-16,-7 0 0 0,1 0 0 0,-11 6 0 0,-6 4 0 16,0 0 0-16,-6 0 0 0,0 0 0 0,6 0 0 15,-5 0 0-15,-1 0 0 16,0 4 0-16,6-4 0 0,6 0 0 0,0 5 0 16,-1 0 0-16,1 0 0 0,5-5 0 0,-6 5 0 0,1 0 0 0,-1-5 0 15,1 0 0-15,-12 5 0 0,1-10 0 0,-7 5 0 16,1 0 0-16,-17 0 0 15,0 0-84-15,0 0-16 0,0 0-2 0,0 0-1 16,17-5-92-16,-17 5-18 0</inkml:trace>
  <inkml:trace contextRef="#ctx0" brushRef="#br0" timeOffset="120423.4948">29115 5930 2073 0,'-12'0'184'16,"12"0"-147"-16,0 0-29 0,0 0-8 0,0 0 180 0,0 0 36 15,0 0 6-15,0 0 2 0,12-5-128 0,-12 5-26 16,0 0-5-16,0 0-1 0,0 0-51 0,0 0-13 16,22 10 0-16,-11 5 0 15,6 5 0-15,-6 10 0 0,6 10 0 0,-6-6 0 0,0 11 0 0,-5 0 0 16,5-5 0-16,6 9 0 0,-6-9 24 0,0 0 3 15,-5-15 0-15,5-10 0 0,0 0-27 0,0-5 0 16,1-1 0-16,-1-9 0 0,0 0 0 0,0-14 0 16,6 4 0-16,0-15 0 0,-1 0 0 0,1-15 0 15,6 0 0-15,-1-9 0 0,6-6 0 0,0 0 0 16,5 1 8-16,-5 4-8 0,6-5 0 0,-1 6 0 16,7 4 0-16,-7 10 0 0,-5 10-10 0,0 10 10 15,-6 0-13-15,1 5 5 0,-1 10 8 0,-5 10-10 0,-6 5 10 16,-5 5-10-16,-1 5 24 0,-5 5 5 0,0 10 1 0,0 4 0 15,0 1 15-15,0 0 3 0,0-10 1 0,0 14 0 16,0-14-19-16,6 5-4 0,0-15-1 0,5-10 0 16,-6 0-15-16,6-6 0 0,6 1 8 0,6-10-8 15,-7 0 0-15,1-14 0 0,6 4 0 0,-7-5 0 16,7-10 0-16,-7 5 0 0,1 5 0 0,6-20-10 16,-1 5-3-16,6-4-1 0,-6-1 0 0,1 0 0 15,-7-5 3-15,7 5 1 0,-1 11 0 0,1-11 0 16,-1 10-1-16,0 10 0 0,-5-10 0 0,5 10 0 15,-10 5 11-15,-1 10 0 0,0 0 0 0,-5 15 0 16,-6 5 0-16,0 10 17 0,5 10-2 0,-5 4-1 0,0 1 40 0,0-5 8 16,0 10 2-16,6-20 0 0,-1-1-52 0,7 1-12 15,-7-5 0-15,12-5 0 0,5-10 0 0,6 5 0 16,-5-15 0-16,5 0 0 0,-6 0 0 0,0 0 0 16,6-15 0-16,-5 5 0 0,-1-10 0 0,0 0 0 15,6-5 0-15,0 0 0 0,-5 6 0 0,5-21 0 16,0 5 0-16,-6 0 0 15,-5-5-48-15,0 6-13 0,-1 9-3 0,1 0 0 0,0 0 52 0,-12 5 12 16,7 15 0-16,-7-10 0 0,-5 15 0 0,6 15 0 16,-6-10 0-16,5 15 0 0,-5 5 0 0,6 0 0 15,-6 10 0-15,6-1 0 0,-1 6 48 0,1-5 13 16,-1 5 3-16,12-6 0 0,-6 1-52 0,1-5-12 16,4 5 0-16,-5-20 0 15,1 0 0-15,-1 5 0 0,-6-15 0 0,7 0 0 0,-1-5 0 0,6-10 0 0,-1-5 0 0,7-10 0 16,-6 5 0-16,5-10-18 0,6 0 4 0,-6-4 1 15,6 4 1-15,6-15 1 0,-1 0 0 0,6 0 0 16,-5 6 2-16,5 4 0 0,-11-5 0 0,6 10 0 16,-6 1 9-16,-6 14-10 0,-5 0 10 0,5 10-10 15,-11 5 10-15,6 0 0 0,-6 10 0 16,-5 5-8-16,5 4 26 0,-5 6 6 0,-1 0 0 0,1 5 1 16,5 5-25-16,-5-10 0 0,-1-1 0 0,6 1 0 15,1-5 0-15,-7 5 0 0,12-10 0 0,-6-5 0 16,0 5 0-16,0-15 0 0,6 0 0 0,-11 0 0 15,5 0 0-15,0-15 0 0,0 5 0 0,6-10 0 16,6 0 0-16,-1 0-14 0,6-5 2 0,-6 11 0 16,-5-11-20-16,5 0-3 0,1 0-1 0,-1-5 0 15,6-5 36-15,0 11 0 0,-6-6 0 0,12 5 0 0,-6 0 0 0,-6 15 0 16,1 5 0-16,-12 5-10 0,0 15 10 0,-5 10 0 16,5 0-9-16,-11 10 9 0,5 4 0 0,-5 6 0 15,0 5 0-15,0 14 0 0,0-4 0 0,12-20 8 16,-7 0-8-16,12-1 0 15,-11 1-55-15,5-15-16 0,-6 0-3 0,6 0-873 16,-5-11-174-16</inkml:trace>
  <inkml:trace contextRef="#ctx0" brushRef="#br0" timeOffset="130800.072">28885 6179 230 0,'0'0'20'0,"0"0"-20"15,-5 10 0-15,5-10 0 0</inkml:trace>
  <inkml:trace contextRef="#ctx0" brushRef="#br0" timeOffset="153126.7742">30401 10955 57 0,'0'0'0'0,"0"0"0"0,11-5 0 0,-11 5 0 0,0 0 0 0,0-10 0 15,0 0 172-15,6 0 28 0,16 0 7 0,-11 0 1 16,-5 6-116-16,5-6-22 0,-5 0-5 0,5 0-1 16,0 5 52-16,0-5 9 0,-5 5 3 0,10 0 0 15,-4-5 28-15,-7 5 7 0,1 0 1 0,5 0 0 16,-5 0-26-16,5 5-5 0,0 0-1 0,0-5 0 15,0 0-35-15,1 5-7 0,4 0-2 0,-10 5 0 16,-6-5-48-16,0 0-11 0,17 10-1 0,-12 5-1 16,6 5-6-16,-5 0-1 0,-6 5 0 0,-6-6 0 15,1 1-4-15,-6 5 0 0,-1 0-1 0,-4 0 0 16,-7 0-15-16,7 0 0 0,-1-1 8 0,-11 1-8 16,0-5 11-16,0-5-1 0,6-5 0 0,-1 0 0 0,-5-5-10 0,11-5 0 15,-5-5 0-15,11 0 8 0,-6-5-8 0,6 0 0 16,0-5 0-16,5 0 0 0,1-5-16 15,-1 5 4-15,6-9 0 0,6-6 1 0,-1 5 11 0,1 0-8 16,-1-10 8-16,6 10-8 0,1-4 8 0,10-6 0 16,-11 5-9-16,12 0 9 0,-1 5 0 0,6 5 0 15,0 10-9-15,0 1 9 0,-6 4 0 0,1 0 12 16,-7 5-1-16,7 5-1 0,-1 0 9 0,-5 4 1 16,5 1 1-16,-5 5 0 0,0 0-5 0,0 0-2 0,-12 5 0 15,1 0 0-15,-6 0-6 0,0 0-8 16,-6 0 11-16,1-6-11 0,-12 6 26 0,0-5-2 0,0 0 0 15,-5 0 0 1,0-5-40-16,-6 0-9 0,-6 0-2 0,17 0 0 0,0 0 7 0,-5-5 0 0,0 0 1 0,-1-5 0 16,1 0 9-16,5 0 2 0,0-10 0 0,6 5 0 15,-6-5 8-15,17-10-8 0,0 0 8 0,6-5-8 16,11-5 8-16,0 1 0 0,-1-1 0 16,18 0 0-16,-1 0 0 0,7 5 0 0,-7 0 0 0,1 6 0 15,5-1 0-15,-6 10 14 0,-5 0-2 0,6 5 0 16,-12 0 5-16,1 0 1 0,5 10 0 0,-12-5 0 15,-16 0-3-15,0 0-1 0,0 15 0 0,0 0 0 16,-11 0 5-16,-6 0 1 0,-5 4 0 0,0 6 0 0,-12 0-8 16,1 0-2-16,-1-5 0 0,-5 0 0 0,5-5-10 0,12 0 0 15,0-10 9-15,-1-1-9 16,6 1 8-16,1-5-8 0,-1-5 10 0,6 5-10 0,11 0 0 0,-6-9-21 16,1-6 3-16,5-5 1 15,0 0-9-15,0-5-2 0,5-5 0 0,1 0 0 0,5 1 16 0,6-1 2 16,-1 5 1-16,1 0 0 15,0 0-19-15,-6 10-4 0,0 5-1 0,6 5 0 0,6 5 59 0,-1 0 12 16,-5 5 2-16,-6 5 1 0,-6 5-8 0,1 5-1 16,0 0-1-16,-6 5 0 0,0 0-13 0,-12-5-2 15,-10-1-1-15,0 1 0 0,-1 5-7 0,7-15 0 16,-1 0-8-16,6-5 12 16,11-5-136-16,0 0-27 0</inkml:trace>
  <inkml:trace contextRef="#ctx0" brushRef="#br0" timeOffset="154182.3178">30451 10851 172 0,'-5'0'16'0,"5"0"-16"0,0 0 0 0,0 0 0 15,-6 10 283-15,0-5 53 0,6-5 12 0,-16 0 1 16,4 0-133-16,1 0-28 0,-11-5-4 0,-1-5-2 15,1 0-21-15,-6-10-4 0,6 0-1 0,-12-5 0 16,1-10-46-16,5-14-10 0,-17-6-1 0,11-15-1 16,-5-4-54-16,0-11-12 0,0-14-1 0,0-15-1 15,-6-1-30-15,6-9 0 0,0-10 0 0,-11-15 0 16,-1 10 0-16,6 0 0 0,12-6 0 0,-1-14 0 0,-5 15 0 0,-6-10 0 16,6 5 0-16,-5-5 0 0,4 20 21 0,1 0-1 15,0 9-1-15,0 6 0 0,0 15-31 0,5 19-5 16,1 16-2-16,5 19 0 0,5 0 31 0,-5 20 5 15,12 10 2-15,-7 6 0 16,7 9-97-16,4 5-19 0,12 15-4 0</inkml:trace>
  <inkml:trace contextRef="#ctx0" brushRef="#br0" timeOffset="154600.3196">30608 10811 2170 0,'-17'-10'96'0,"17"10"20"0,0 0-92 0,0 5-24 0,11 5 0 0,-5 0 0 0,-6-10 164 16,0 0 29-16,0 0 6 0,17-10 1 0,10-5-82 16,7-20-16-16,5-4-3 0,12-31-1 0,4-20-41 0,18-4-8 15,11-15-1-15,17-25-1 0,-1 9-31 0,7-19-5 16,-1-10-2-16,22-25 0 0,-16 20-9 0,6 0 0 15,10-5 0-15,7-20 0 16,-12 35-36-16,-6 5 1 0,-5 5 0 0,5 0 0 16,-22 19-67-16,0 16-14 0,-5 4-2 0,-17 21-1 15,-17 14-85-15,-17 26-16 0,5-16-4 16,-44 55-1-16</inkml:trace>
  <inkml:trace contextRef="#ctx0" brushRef="#br0" timeOffset="156015.3209">28650 8326 230 0,'0'0'10'0,"0"0"2"0,0 0-12 0,0 0 0 16,0 0 0-16,0 0 0 0,0 0 220 0,0 0 40 15,0 0 9-15,0 0 2 0,0 0-103 0,17 0-20 16,0 0-4-16,5 5 0 0,-10 0 1 0,10 0 1 16,6-5 0-16,5 10 0 0,12-5-34 0,6 0-8 15,-1 0 0-15,17 10-1 0,6 0-24 0,5-1-5 16,11-4-1-16,23 5 0 0,6-5-7 0,-6-5-2 16,5-5 0-16,17 5 0 0,6 0-51 0,11 0-13 0,6 0 0 0,5 0 0 15,-6-5 20-15,7 5 0 0,10-10 1 0,0 5 0 16,-16-10-10-16,5 0-3 0,-5-5 0 15,49-5 0-15,-32 0-8 0,-18 1 10 0,-16-6-10 0,-6-5 10 16,-16 0-10-16,-18 0 12 0,1-4-12 0,5-1 12 16,-16 5-2-16,-6-5 0 0,-12-5 0 0,-4 6 0 15,-13-1-10-15,-15 10 10 0,-12 0-10 0,0 10 10 16,-12 0-10-16,1 0 0 0,-11 5-12 0,-6 0 12 16,0 10-77-16,-17 10-8 15,-5 0-2-15,-6 10 0 0,-23 5-129 0,12 0-25 0</inkml:trace>
  <inkml:trace contextRef="#ctx0" brushRef="#br0" timeOffset="159699.8213">27197 11904 288 0,'0'0'25'0,"0"15"-25"16,0-15 0-16,0 0 0 0,0 0 223 0,0 0 39 16,0 0 8-16,0 0 2 0,0 0-218 0,11 5-43 15,-6 0-11-15,7 5 0 0,-12-10 0 0,11 5 0 16,0-10 0-16,0 5 0 0,0 0 53 0,0-5 9 0,1 0 2 15,-12 5 0-15,0 0 52 0,0 0 12 0,0 0 1 0,0 0 1 16,0 0 29-16,0 0 5 0,0 0 2 0,0 0 0 16,0 0-62-16,-12 10-13 0,7 5-3 0,-12 0 0 15,6 0-19-15,0 5-4 0,-6 0-1 0,11 0 0 16,-5-5-51-16,6 4-13 0,-1-4 0 0,0 5 0 16,6-5-13-16,0 0-6 0,0-15-1 0,0 0 0 15,0 0 0-15,0 0-1 0,0 0 0 0,0 0 0 16,0 0-32-16,17 0-7 0,-17 0 0 0,11-5-1 15,-5-10 24-15,0 0 5 0,-1-5 0 0,-5 0 1 16,-5 1 31-16,5-1 0 0,0 0 8 0,0 0-8 16,0 0 30-16,-6 5-1 0,6 0 0 0,6 0 0 0,-6 10 10 0,0 5 1 15,0-15 1-15,0 15 0 0,0 0-12 0,0 0-2 16,11 10-1-16,0 5 0 0,0 0-7 0,-5 10-2 16,5-5 0-16,-6 10 0 0,7 0-7 0,-12-6-2 15,5 6 0-15,-5-5 0 0,6-5-8 0,-1 0 8 16,-5 0-8-16,0-5 8 0,0 0-8 0,0-15 0 15,-5 10 0-15,-1-1 8 0,-5 1-8 0,0-5 0 16,0-5 0-16,-6 0 0 0,-5 0 0 0,-1-5 0 16,1 5 0-16,-1-10 0 0,1 1 0 0,0-6-14 15,-1 0 3-15,7 0 1 0,-1-5-6 0,6 0-2 16,11 5 0-16,0 0 0 16,0-5-14-16,11 5-4 0,0-4 0 0,6 4 0 0,-1 0 48 0,1 5 8 15,6 0 3-15,5 0 0 0,5 10-15 0,-5-5-8 16,6 5 10-16,-6 0-10 0,5 5 22 0,-5 0-2 15,0 5 0-15,-6 0 0 0,-5-5-3 0,0 5-1 0,-6 0 0 16,0 0 0-16,-5 4-7 0,0 1-1 0,-12 5-8 16,6 0 12-16,-17 5-2 0,6 0-1 0,-11 0 0 0,5 0 0 15,-6-6-20-15,-4 6-4 0,-7-10-1 0,-5 0 0 16,5 0 16-16,1 0 0 0,-1-5 0 0,6-5 0 16,0 0-53-1,6-10-8-15,5 5-2 0,6-10 0 0,11 0 49 0,-6-5 14 0,-5-5 0 0,6-10 0 16,5-4 0-16,5-1 0 0,6-5 0 0,6 0 0 15,11 5 11-15,-6 1 6 0,12 4 2 0,0 0 0 16,-1 0 3-16,1 5 1 0,-6 5 0 0,11 6 0 16,-11-1 0-16,0 15 0 0,-6 0 0 0,-5 0 0 0,0 5 1 15,-17-5 1-15,5 14 0 0,1 6 0 0,-6-5 1 16,-6 10 0-16,-5 10 0 0,0 5 0 16,-6-6-8-16,-5 1-2 0,-6 0 0 0,5 0 0 0,1-5-16 0,0-1 8 15,-6-4-8-15,5-5 0 0,7-5 0 0,-1 0-14 16,0-5 1-16,6-5 0 15,11-5-28-15,0 0-6 0,-17 0-1 0,6-10 0 16,0-10 4-16,5 0 0 0,0-5 0 0,1-9 0 0,5-6 16 0,0-5 4 16,0 0 1-16,5 1 0 0,7-6 15 0,-1 10 8 15,0 0-10-15,0 6 10 0,0 9 0 0,6 5 0 16,-6-5 0-16,6 15 0 0,-6 10 0 0,6 0 16 16,0 10-1-16,5 10-1 0,-5 0 16 0,0 5 3 15,0 9 1-15,-6 1 0 0,5-5-14 0,-4 5-4 16,-7 0 0-16,1-1 0 0,-1-4-16 0,-5-5 10 15,0 0-10-15,0 0 8 0,0-5-8 0,-5-5 0 16,-1 0 0-16,-5-6 0 0,0 1-20 0,-6 0-2 16,0-5-1-16,1-5-890 0,-1-10-179 0</inkml:trace>
  <inkml:trace contextRef="#ctx0" brushRef="#br0" timeOffset="163092.4152">27471 12078 1677 0,'0'0'74'0,"0"0"16"0,-6 10-72 0,6-10-18 0,0 0 0 0,0 0 0 15,-6 5 164-15,6-5 30 0,0 0 6 0,0 0 0 16,0 0-65-16,0 0-14 0,23 0-2 0,-1-10-1 15,6-5-32-15,6 1-6 0,16-11-2 0,0-10 0 0,12 0-18 16,10-10-3-16,12-4-1 0,11-6 0 0,6 5-17 0,0-4-4 16,11-6-1-16,11-5 0 0,5 11 4 0,1-6 1 15,5 0 0-15,11-4 0 0,-10 9-39 0,10 0-10 16,0-4-1-16,12-1 0 0,-17 6 11 0,-6 4 16 16,6 5-4-16,0 0-1 0,-12 1-11 0,-10 9-11 15,-6 5 3-15,-6-5 0 0,-17 10 8 0,-10 1-13 16,-18 4 5-16,-11 5 8 0,-5 0 0 15,-17 5 0-15,-6 0 0 0,-10 0 0 0,-7 5 0 0,-5-5 18 16,-5 0-3-16,-7 5-1 0,-4-5-14 0,-12 5-18 16,0 5 4-16,-6 0 1 15,-5 0-55-15,0 0-12 0,0 5-1 0,0 5-914 16,11 0-182-16</inkml:trace>
  <inkml:trace contextRef="#ctx0" brushRef="#br0" timeOffset="164063.4183">27924 11189 518 0,'-12'0'46'0,"1"0"-37"0,11 0-9 0,0 0 0 0,-5 5 468 0,-7 5 91 15,7-5 18-15,-1 5 4 0,1 0-355 0,5 9-71 16,-6 1-15-16,6 15-2 0,0 0-73 0,6 5-14 16,-6 9-3-16,11 6-1 0,-6 0-26 0,1-6-5 15,11 6 0-15,0-5-1 0,5-11-15 0,6 1 0 16,0-5 8-16,5 0-8 0,1-15 0 0,-1 0 0 15,-5-1 0-15,0-9-10 0,0-5-2 0,-5-10 0 16,-7 0 0-16,7-4 0 0,-6-6-4 0,-6 0-2 16,0-5 0-16,0-5 0 0,-5-5 5 0,-1 0 1 15,-5 0 0-15,6-9 0 0,0-1-6 0,-6 0-1 16,5-5 0-16,1 1 0 16,-1-6-7-16,1 0-2 0,0 1 0 0,5 4 0 15,-6 10-4-15,6 10-2 0,-5 0 0 0,0 15 0 0,-6 10 55 0,0 0 11 16,0 0 3-16,11 15 0 0,0 15 20 0,0 10 4 15,0 0 1-15,-5 14 0 0,5-4-7 0,-5 0-1 0,5 0 0 16,-5-6 0-16,-6-9-29 0,5-5-7 0,1 0 0 0,-1-5-1 16,1-6-15-16,0-4 0 0,5 0 0 0,0-5 0 15,0-10 0-15,0 5-12 0,6-10 1 0,0 0 0 16,0-5-13-16,-1-5-4 16,7-5 0-16,-1-4 0 0,0-6 11 0,-10-5 1 0,-7-5 1 15,12 0 0-15,5 1 6 0,1-11 1 0,-1-5 0 16,0-4 0-16,1 4-2 0,-6 5 0 0,11 11 0 0,-17 4 0 15,6 5 10-15,-6 10 0 0,0 10-9 0,6 10 9 0,-17 0 0 16,11 15 12-16,0 5-2 0,0 15 0 0,-5 4 15 16,5 6 3-16,-5-5 1 0,5 10 0 0,-6-11-8 0,1 1-1 15,0-10-1-15,-1 0 0 0,1-5-19 0,5-5 10 16,0-6-10-16,0-4 8 0,-5 5-8 16,5-5 0-16,0-5 0 0,-11-5 0 15,0 0 0-15,17 0-9 0,-6-5 9 0,6 0-10 0,-6-5-10 0,0 0-1 16,1-9-1-16,-1-1 0 15,6 0-29-15,-12-10-5 16,12-5-2-16,-6-5 0 0,0-4 42 0,6-6 8 0,0 0 8 0,0 6-12 0,-1-1-7 0,1 10-1 16,-6 10-1-16,1 5 0 0,-7 5 21 0,-5 15 0 15,11 5 0-15,6 10 0 0,-11 0 24 0,-1 5 0 16,1 10 0-16,-1 5 0 0,1 4 27 0,-6-4 5 16,6-10 0-16,-1 0 1 0,1 0-32 0,-1 0-6 15,1-10-2-15,0-1 0 0,-1 1-17 0,6-5 0 16,-5-5 0-16,5 5 0 0,-11-10 0 0,17-5-11 15,5 5 0-15,1-5 0 16,-1-5-15-16,-5-5-3 0,-6 0-1 0,6-4 0 16,5-6-3-16,0 0-1 0,-5-10 0 0,6 0 0 0,-1-4 34 0,6-6 0 0,-6-5 0 0,1 5 0 15,-1-4 0-15,-5 9 0 0,-6 10 0 16,0 0 0-16,0 15 0 0,-5 5 0 0,0 5 0 0,-6 5 0 16,0 0 24-16,5 20 12 0,6 10 3 0,-5 10 0 15,0 5-11-15,-1-1-3 0,6 1 0 0,0 0 0 16,1 0-25-16,-7-6 0 0,1-4 0 0,5-5 0 15,-5 0 0-15,5-5-9 0,-6-1 0 16,7-4 0-16,-7-10-143 0,1 5-29 0,-6-15-6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022937" cy="350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3"/>
            <a:ext cx="4022937" cy="350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3125"/>
            <a:ext cx="419100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3"/>
            <a:ext cx="7426960" cy="2357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7" cy="350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7" cy="350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C0E7DD-8182-43F6-96D3-A4EB08118FB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18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50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06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63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64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02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37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this slowly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9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57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1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1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37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17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5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0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7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7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0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79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77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2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Straight Connector 57"/>
          <p:cNvCxnSpPr/>
          <p:nvPr userDrawn="1"/>
        </p:nvCxnSpPr>
        <p:spPr>
          <a:xfrm>
            <a:off x="1293845" y="4706086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76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1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72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19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6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905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51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921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119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490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0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3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046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086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34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08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9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1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24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Straight Connector 3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Straight Connector 5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Straight Connector 2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Straight Connector 3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 userDrawn="1"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2125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ctangle 58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40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2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170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w.iasystem.org/survey/25373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11.xml"/><Relationship Id="rId4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4.png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11" Type="http://schemas.openxmlformats.org/officeDocument/2006/relationships/customXml" Target="../ink/ink12.xml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customXml" Target="../ink/ink13.xml"/><Relationship Id="rId3" Type="http://schemas.openxmlformats.org/officeDocument/2006/relationships/image" Target="../media/image270.pn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00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2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00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36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9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7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.emf"/><Relationship Id="rId5" Type="http://schemas.openxmlformats.org/officeDocument/2006/relationships/image" Target="../media/image12.png"/><Relationship Id="rId10" Type="http://schemas.openxmlformats.org/officeDocument/2006/relationships/customXml" Target="../ink/ink2.xml"/><Relationship Id="rId4" Type="http://schemas.openxmlformats.org/officeDocument/2006/relationships/image" Target="../media/image11.png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61.png"/><Relationship Id="rId4" Type="http://schemas.openxmlformats.org/officeDocument/2006/relationships/image" Target="../media/image6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customXml" Target="../ink/ink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6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73.png"/><Relationship Id="rId4" Type="http://schemas.openxmlformats.org/officeDocument/2006/relationships/image" Target="../media/image5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3.xml"/><Relationship Id="rId10" Type="http://schemas.openxmlformats.org/officeDocument/2006/relationships/image" Target="../media/image5.emf"/><Relationship Id="rId4" Type="http://schemas.microsoft.com/office/2007/relationships/hdphoto" Target="../media/hdphoto1.wdp"/><Relationship Id="rId9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350.png"/><Relationship Id="rId7" Type="http://schemas.openxmlformats.org/officeDocument/2006/relationships/customXml" Target="../ink/ink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emf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2800" y="3724609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Linear Programs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30507E-9979-4EE8-859F-783BCD264D01}" type="slidenum">
              <a:rPr lang="en-US" altLang="en-US" sz="1400">
                <a:solidFill>
                  <a:srgbClr val="808080"/>
                </a:solidFill>
                <a:latin typeface="Tahoma" panose="020B060403050404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400">
              <a:solidFill>
                <a:srgbClr val="80808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A8753-9BB0-4A6B-A98D-09D391472918}"/>
              </a:ext>
            </a:extLst>
          </p:cNvPr>
          <p:cNvSpPr txBox="1"/>
          <p:nvPr/>
        </p:nvSpPr>
        <p:spPr>
          <a:xfrm>
            <a:off x="0" y="0"/>
            <a:ext cx="6145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Please fill in the survey:</a:t>
            </a:r>
          </a:p>
          <a:p>
            <a:r>
              <a:rPr lang="en-US" sz="2400" dirty="0">
                <a:hlinkClick r:id="rId3"/>
              </a:rPr>
              <a:t>https://uw.iasystem.org/survey/253736</a:t>
            </a:r>
            <a:endParaRPr lang="en-US" sz="2400" dirty="0"/>
          </a:p>
          <a:p>
            <a:r>
              <a:rPr lang="en-US" sz="2400" dirty="0"/>
              <a:t>The current response rate is: 26%.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53720" y="37800"/>
              <a:ext cx="5997600" cy="1775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480" y="25560"/>
                <a:ext cx="6023880" cy="1797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4EE7-18C9-46BD-A206-F83C940A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0870D-DE82-41F0-9D14-E52ED0907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8676A-EBB6-4947-9FE2-F4C95F74E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287250"/>
            <a:ext cx="11050588" cy="54485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33627-BB83-4E63-96DA-EF9E49CBF3EF}"/>
              </a:ext>
            </a:extLst>
          </p:cNvPr>
          <p:cNvSpPr txBox="1"/>
          <p:nvPr/>
        </p:nvSpPr>
        <p:spPr>
          <a:xfrm>
            <a:off x="2794000" y="5122847"/>
            <a:ext cx="5999019" cy="12258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/>
              <a:t>Open Problem:</a:t>
            </a:r>
          </a:p>
          <a:p>
            <a:r>
              <a:rPr lang="en-US" sz="2200" dirty="0"/>
              <a:t>Can we have a rule to select new vertex such that # of steps are </a:t>
            </a:r>
            <a:r>
              <a:rPr lang="en-US" sz="2200" dirty="0" err="1"/>
              <a:t>polynomially</a:t>
            </a:r>
            <a:r>
              <a:rPr lang="en-US" sz="2200" dirty="0"/>
              <a:t> bounded?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61080" y="175680"/>
              <a:ext cx="11642400" cy="6189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040" y="168480"/>
                <a:ext cx="11672640" cy="62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16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9E77-AFBD-4AFB-BB94-0639046F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Interior Point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5ED9-2B4A-42DD-83F8-747007129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E2E940-7B03-446B-9B51-C3560AD2316A}"/>
              </a:ext>
            </a:extLst>
          </p:cNvPr>
          <p:cNvGrpSpPr/>
          <p:nvPr/>
        </p:nvGrpSpPr>
        <p:grpSpPr>
          <a:xfrm>
            <a:off x="4187501" y="2268429"/>
            <a:ext cx="3830851" cy="2646340"/>
            <a:chOff x="6025862" y="2507550"/>
            <a:chExt cx="5327939" cy="3680525"/>
          </a:xfrm>
        </p:grpSpPr>
        <p:sp>
          <p:nvSpPr>
            <p:cNvPr id="13" name="Content Placeholder 18">
              <a:extLst>
                <a:ext uri="{FF2B5EF4-FFF2-40B4-BE49-F238E27FC236}">
                  <a16:creationId xmlns:a16="http://schemas.microsoft.com/office/drawing/2014/main" id="{37FCD719-F5B5-4E7F-944C-FA3552ACA08F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2507550"/>
              <a:ext cx="5181601" cy="368052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 2" pitchFamily="18" charset="2"/>
                <a:buChar char="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itchFamily="18" charset="2"/>
                <a:buNone/>
              </a:pPr>
              <a:r>
                <a:rPr lang="en-US"/>
                <a:t> 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21A8A9-3FE7-48D8-8CB8-3E196FCFBE09}"/>
                </a:ext>
              </a:extLst>
            </p:cNvPr>
            <p:cNvSpPr txBox="1"/>
            <p:nvPr/>
          </p:nvSpPr>
          <p:spPr>
            <a:xfrm rot="4312740">
              <a:off x="5555060" y="4031660"/>
              <a:ext cx="1882907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++++++++++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2988E7-9ED0-467A-BCDE-18E02ABA8D84}"/>
                </a:ext>
              </a:extLst>
            </p:cNvPr>
            <p:cNvSpPr txBox="1"/>
            <p:nvPr/>
          </p:nvSpPr>
          <p:spPr>
            <a:xfrm rot="2958597">
              <a:off x="6474070" y="5154894"/>
              <a:ext cx="1231550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50DA1-62CD-4413-987C-84C9D93AC800}"/>
                </a:ext>
              </a:extLst>
            </p:cNvPr>
            <p:cNvSpPr txBox="1"/>
            <p:nvPr/>
          </p:nvSpPr>
          <p:spPr>
            <a:xfrm rot="20891955">
              <a:off x="7408443" y="5486067"/>
              <a:ext cx="1394389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BBCA20-FAD4-4E86-BFD2-6AB4E80DF73A}"/>
                </a:ext>
              </a:extLst>
            </p:cNvPr>
            <p:cNvSpPr txBox="1"/>
            <p:nvPr/>
          </p:nvSpPr>
          <p:spPr>
            <a:xfrm rot="19043649">
              <a:off x="8497218" y="4920722"/>
              <a:ext cx="1394389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C74D67-B1DE-4BF0-A5EA-6E0186D324C2}"/>
                </a:ext>
              </a:extLst>
            </p:cNvPr>
            <p:cNvSpPr txBox="1"/>
            <p:nvPr/>
          </p:nvSpPr>
          <p:spPr>
            <a:xfrm rot="17344873">
              <a:off x="9131078" y="3809951"/>
              <a:ext cx="1557228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1FD5DB-8A9C-4186-B2A0-0BDDBC4359CE}"/>
                </a:ext>
              </a:extLst>
            </p:cNvPr>
            <p:cNvSpPr/>
            <p:nvPr/>
          </p:nvSpPr>
          <p:spPr>
            <a:xfrm>
              <a:off x="8129104" y="3804096"/>
              <a:ext cx="269508" cy="2887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+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46E9033-F72B-4A56-A80B-6085B9457D0E}"/>
                </a:ext>
              </a:extLst>
            </p:cNvPr>
            <p:cNvGrpSpPr/>
            <p:nvPr/>
          </p:nvGrpSpPr>
          <p:grpSpPr>
            <a:xfrm>
              <a:off x="6435248" y="2825219"/>
              <a:ext cx="3543993" cy="2904397"/>
              <a:chOff x="1200126" y="2893390"/>
              <a:chExt cx="3543993" cy="2904397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085332D-7C80-409A-A3DC-035AF4A83860}"/>
                  </a:ext>
                </a:extLst>
              </p:cNvPr>
              <p:cNvCxnSpPr/>
              <p:nvPr/>
            </p:nvCxnSpPr>
            <p:spPr>
              <a:xfrm>
                <a:off x="1200126" y="3660979"/>
                <a:ext cx="435033" cy="1357162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204E5C3-1180-49E8-8123-27C5D7F08BC7}"/>
                  </a:ext>
                </a:extLst>
              </p:cNvPr>
              <p:cNvCxnSpPr/>
              <p:nvPr/>
            </p:nvCxnSpPr>
            <p:spPr>
              <a:xfrm>
                <a:off x="1635159" y="5018141"/>
                <a:ext cx="712269" cy="779646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D5B2AD3-E616-4FDE-853D-5C818B93A945}"/>
                  </a:ext>
                </a:extLst>
              </p:cNvPr>
              <p:cNvCxnSpPr/>
              <p:nvPr/>
            </p:nvCxnSpPr>
            <p:spPr>
              <a:xfrm flipH="1">
                <a:off x="2347429" y="5522666"/>
                <a:ext cx="1075798" cy="275121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D030B1B-DEC3-4853-AE32-17AC98E7F32B}"/>
                  </a:ext>
                </a:extLst>
              </p:cNvPr>
              <p:cNvCxnSpPr/>
              <p:nvPr/>
            </p:nvCxnSpPr>
            <p:spPr>
              <a:xfrm flipH="1">
                <a:off x="3435083" y="4723683"/>
                <a:ext cx="895843" cy="798983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B00503D-3E07-4BD7-9779-649EB3E55ED4}"/>
                  </a:ext>
                </a:extLst>
              </p:cNvPr>
              <p:cNvCxnSpPr/>
              <p:nvPr/>
            </p:nvCxnSpPr>
            <p:spPr>
              <a:xfrm flipH="1">
                <a:off x="4327310" y="3488673"/>
                <a:ext cx="416809" cy="123501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6956A1C-9BD0-4349-A4A6-DBCFC63A1D45}"/>
                  </a:ext>
                </a:extLst>
              </p:cNvPr>
              <p:cNvCxnSpPr/>
              <p:nvPr/>
            </p:nvCxnSpPr>
            <p:spPr>
              <a:xfrm flipV="1">
                <a:off x="1200126" y="2901613"/>
                <a:ext cx="1691129" cy="720865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FD67288-DB96-42C7-AF5B-D1B3DDA78AFD}"/>
                  </a:ext>
                </a:extLst>
              </p:cNvPr>
              <p:cNvCxnSpPr/>
              <p:nvPr/>
            </p:nvCxnSpPr>
            <p:spPr>
              <a:xfrm>
                <a:off x="2891255" y="2893390"/>
                <a:ext cx="1852864" cy="610694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E3BF59-E58E-4843-982C-68729E414A8D}"/>
                </a:ext>
              </a:extLst>
            </p:cNvPr>
            <p:cNvSpPr txBox="1"/>
            <p:nvPr/>
          </p:nvSpPr>
          <p:spPr>
            <a:xfrm rot="9320619">
              <a:off x="6025862" y="2778114"/>
              <a:ext cx="2371424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+++++++++++++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398DEF-9697-4B05-AD4D-7CB54A17EE87}"/>
                </a:ext>
              </a:extLst>
            </p:cNvPr>
            <p:cNvSpPr txBox="1"/>
            <p:nvPr/>
          </p:nvSpPr>
          <p:spPr>
            <a:xfrm rot="11918270">
              <a:off x="7968613" y="2716506"/>
              <a:ext cx="2208586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++++++++++++</a:t>
              </a:r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23A8AB07-34FD-4618-B088-3D8204BE9348}"/>
                </a:ext>
              </a:extLst>
            </p:cNvPr>
            <p:cNvSpPr/>
            <p:nvPr/>
          </p:nvSpPr>
          <p:spPr>
            <a:xfrm rot="4338039">
              <a:off x="6027072" y="3284514"/>
              <a:ext cx="2491120" cy="2126595"/>
            </a:xfrm>
            <a:prstGeom prst="arc">
              <a:avLst>
                <a:gd name="adj1" fmla="val 16360831"/>
                <a:gd name="adj2" fmla="val 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D912274-E545-4DD9-90FD-5A673E614FD8}"/>
                </a:ext>
              </a:extLst>
            </p:cNvPr>
            <p:cNvCxnSpPr/>
            <p:nvPr/>
          </p:nvCxnSpPr>
          <p:spPr>
            <a:xfrm>
              <a:off x="10426171" y="3223283"/>
              <a:ext cx="35068" cy="2212024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68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9385"/>
          <a:stretch/>
        </p:blipFill>
        <p:spPr>
          <a:xfrm>
            <a:off x="8000909" y="2865352"/>
            <a:ext cx="4191091" cy="3964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Constrained to Unconstrained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Difficulties lie in the polytope constraint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Smooth function is easier to minimize</a:t>
                </a:r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Replace the constraint by a smooth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Requirements for barrier function:</a:t>
                </a:r>
              </a:p>
              <a:p>
                <a:r>
                  <a:rPr lang="en-US" dirty="0"/>
                  <a:t>Smooth</a:t>
                </a:r>
              </a:p>
              <a:p>
                <a:r>
                  <a:rPr lang="en-US" dirty="0"/>
                  <a:t>Blow up on the boundary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67337" y="1767913"/>
            <a:ext cx="2962275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17640" y="1460489"/>
            <a:ext cx="24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(Barrier Function)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8101800" y="404640"/>
              <a:ext cx="4117320" cy="5826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9920" y="392400"/>
                <a:ext cx="4141440" cy="58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8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5127" y="365759"/>
            <a:ext cx="10515600" cy="1388951"/>
          </a:xfrm>
        </p:spPr>
        <p:txBody>
          <a:bodyPr/>
          <a:lstStyle/>
          <a:p>
            <a:r>
              <a:rPr lang="en-US" b="1" dirty="0"/>
              <a:t>Example: Log Barrier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2004291"/>
                <a:ext cx="10515600" cy="4175846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blows up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close to boundary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You can view this “physically”.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2004291"/>
                <a:ext cx="10515600" cy="4175846"/>
              </a:xfrm>
              <a:blipFill>
                <a:blip r:embed="rId4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015" y="2285876"/>
            <a:ext cx="4215263" cy="3894261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58607" y="3078263"/>
            <a:ext cx="375557" cy="391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 rot="20464859">
            <a:off x="8095096" y="2872995"/>
            <a:ext cx="696563" cy="638170"/>
            <a:chOff x="5370005" y="3236712"/>
            <a:chExt cx="740478" cy="678404"/>
          </a:xfrm>
        </p:grpSpPr>
        <p:cxnSp>
          <p:nvCxnSpPr>
            <p:cNvPr id="31" name="Straight Arrow Connector 30"/>
            <p:cNvCxnSpPr/>
            <p:nvPr/>
          </p:nvCxnSpPr>
          <p:spPr>
            <a:xfrm rot="1135141" flipH="1">
              <a:off x="5370005" y="3651069"/>
              <a:ext cx="740478" cy="26404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449779" y="3236712"/>
                  <a:ext cx="5816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9779" y="3236712"/>
                  <a:ext cx="58163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 rot="5814036">
            <a:off x="8778551" y="2659550"/>
            <a:ext cx="698904" cy="574225"/>
            <a:chOff x="5405399" y="3252891"/>
            <a:chExt cx="721672" cy="592931"/>
          </a:xfrm>
        </p:grpSpPr>
        <p:cxnSp>
          <p:nvCxnSpPr>
            <p:cNvPr id="34" name="Straight Arrow Connector 33"/>
            <p:cNvCxnSpPr/>
            <p:nvPr/>
          </p:nvCxnSpPr>
          <p:spPr>
            <a:xfrm rot="15538691" flipV="1">
              <a:off x="5713955" y="3432706"/>
              <a:ext cx="132020" cy="69421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405399" y="3252891"/>
                  <a:ext cx="58990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399" y="3252891"/>
                  <a:ext cx="589905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 rot="20081997">
            <a:off x="8856508" y="2324967"/>
            <a:ext cx="2204342" cy="952916"/>
            <a:chOff x="3659027" y="3084513"/>
            <a:chExt cx="2383869" cy="1030524"/>
          </a:xfrm>
        </p:grpSpPr>
        <p:cxnSp>
          <p:nvCxnSpPr>
            <p:cNvPr id="37" name="Straight Arrow Connector 36"/>
            <p:cNvCxnSpPr/>
            <p:nvPr/>
          </p:nvCxnSpPr>
          <p:spPr>
            <a:xfrm rot="1518003" flipH="1">
              <a:off x="3659027" y="3138629"/>
              <a:ext cx="2383869" cy="976408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475622" y="3084513"/>
                  <a:ext cx="58990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5622" y="3084513"/>
                  <a:ext cx="589905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3" y="2012496"/>
            <a:ext cx="3398223" cy="93651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798770" y="2329823"/>
            <a:ext cx="4163620" cy="3914785"/>
            <a:chOff x="7004363" y="2991054"/>
            <a:chExt cx="3600340" cy="3493648"/>
          </a:xfrm>
        </p:grpSpPr>
        <p:sp>
          <p:nvSpPr>
            <p:cNvPr id="22" name="TextBox 21"/>
            <p:cNvSpPr txBox="1"/>
            <p:nvPr/>
          </p:nvSpPr>
          <p:spPr>
            <a:xfrm rot="423433">
              <a:off x="7004363" y="3049102"/>
              <a:ext cx="3195549" cy="32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+++++++++++++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3918686">
              <a:off x="9682162" y="3905181"/>
              <a:ext cx="1417168" cy="319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6264796">
              <a:off x="9631948" y="5355548"/>
              <a:ext cx="1626144" cy="3193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0447123">
              <a:off x="8893166" y="6155101"/>
              <a:ext cx="1373165" cy="3296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2046664">
              <a:off x="7820488" y="6033672"/>
              <a:ext cx="1170678" cy="32960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5046731">
              <a:off x="5807949" y="4375858"/>
              <a:ext cx="3088976" cy="319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</a:t>
              </a:r>
            </a:p>
          </p:txBody>
        </p:sp>
      </p:grpSp>
      <p:sp>
        <p:nvSpPr>
          <p:cNvPr id="42" name="Oval 41"/>
          <p:cNvSpPr/>
          <p:nvPr/>
        </p:nvSpPr>
        <p:spPr>
          <a:xfrm>
            <a:off x="9317118" y="3557068"/>
            <a:ext cx="269508" cy="2887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6360480" y="118440"/>
              <a:ext cx="4495680" cy="2113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45720" y="103680"/>
                <a:ext cx="4526280" cy="21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24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Central Path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477356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Decrease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What barrier function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should we pick?</a:t>
                </a:r>
              </a:p>
              <a:p>
                <a:r>
                  <a:rPr lang="en-US" dirty="0" err="1"/>
                  <a:t>Karmarkar</a:t>
                </a:r>
                <a:r>
                  <a:rPr lang="en-US" dirty="0"/>
                  <a:t> used log barrier function.</a:t>
                </a:r>
              </a:p>
              <a:p>
                <a:r>
                  <a:rPr lang="en-US" dirty="0"/>
                  <a:t>Nesterov and </a:t>
                </a:r>
                <a:r>
                  <a:rPr lang="en-US" dirty="0" err="1"/>
                  <a:t>Nemirovskii</a:t>
                </a:r>
                <a:r>
                  <a:rPr lang="en-US" dirty="0"/>
                  <a:t> used universal barrier function.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4773569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198869" y="1974447"/>
            <a:ext cx="3537132" cy="3787288"/>
            <a:chOff x="7003258" y="2530327"/>
            <a:chExt cx="3537132" cy="3787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230682" y="2530327"/>
                  <a:ext cx="108228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682" y="2530327"/>
                  <a:ext cx="1082284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200813" y="1980336"/>
            <a:ext cx="3537132" cy="3787014"/>
            <a:chOff x="7003258" y="2530601"/>
            <a:chExt cx="3537132" cy="37870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230682" y="2530601"/>
                  <a:ext cx="108228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682" y="2530601"/>
                  <a:ext cx="108228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8204456" y="1974874"/>
            <a:ext cx="3537132" cy="3790448"/>
            <a:chOff x="7003258" y="2527167"/>
            <a:chExt cx="3537132" cy="37904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221255" y="2527167"/>
                  <a:ext cx="1082283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1255" y="2527167"/>
                  <a:ext cx="1082283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8195028" y="1973652"/>
            <a:ext cx="3537132" cy="3792999"/>
            <a:chOff x="7003258" y="2524616"/>
            <a:chExt cx="3537132" cy="379299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226673" y="2524616"/>
                  <a:ext cx="108228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6673" y="2524616"/>
                  <a:ext cx="1082284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Freeform 27"/>
          <p:cNvSpPr/>
          <p:nvPr/>
        </p:nvSpPr>
        <p:spPr>
          <a:xfrm>
            <a:off x="9797744" y="4101322"/>
            <a:ext cx="467577" cy="1596277"/>
          </a:xfrm>
          <a:custGeom>
            <a:avLst/>
            <a:gdLst>
              <a:gd name="connsiteX0" fmla="*/ 0 w 467577"/>
              <a:gd name="connsiteY0" fmla="*/ 0 h 1625600"/>
              <a:gd name="connsiteX1" fmla="*/ 457200 w 467577"/>
              <a:gd name="connsiteY1" fmla="*/ 1168400 h 1625600"/>
              <a:gd name="connsiteX2" fmla="*/ 262467 w 467577"/>
              <a:gd name="connsiteY2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77" h="1625600">
                <a:moveTo>
                  <a:pt x="0" y="0"/>
                </a:moveTo>
                <a:cubicBezTo>
                  <a:pt x="206728" y="448733"/>
                  <a:pt x="413456" y="897467"/>
                  <a:pt x="457200" y="1168400"/>
                </a:cubicBezTo>
                <a:cubicBezTo>
                  <a:pt x="500945" y="1439333"/>
                  <a:pt x="400756" y="1495778"/>
                  <a:pt x="262467" y="16256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251502" y="2438163"/>
            <a:ext cx="3652834" cy="3629220"/>
            <a:chOff x="11017285" y="2448556"/>
            <a:chExt cx="3652834" cy="3629220"/>
          </a:xfrm>
        </p:grpSpPr>
        <p:sp>
          <p:nvSpPr>
            <p:cNvPr id="29" name="TextBox 28"/>
            <p:cNvSpPr txBox="1"/>
            <p:nvPr/>
          </p:nvSpPr>
          <p:spPr>
            <a:xfrm rot="423433">
              <a:off x="11017285" y="2448556"/>
              <a:ext cx="3096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++++++++++++++++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3918686">
              <a:off x="13716721" y="3299518"/>
              <a:ext cx="1275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6264796">
              <a:off x="13679912" y="4749886"/>
              <a:ext cx="14571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+++++++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0447123">
              <a:off x="12905724" y="5554556"/>
              <a:ext cx="1275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 rot="12046664">
              <a:off x="11822885" y="5433126"/>
              <a:ext cx="10928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+++++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5046731">
              <a:off x="9858666" y="3770196"/>
              <a:ext cx="29145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</a:rPr>
                <a:t>+++++++++++++++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9662989" y="3946988"/>
            <a:ext cx="269508" cy="2887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38" name="Oval 37"/>
          <p:cNvSpPr/>
          <p:nvPr/>
        </p:nvSpPr>
        <p:spPr>
          <a:xfrm>
            <a:off x="9868543" y="4366715"/>
            <a:ext cx="259263" cy="277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8334273" y="2484020"/>
            <a:ext cx="3554250" cy="3567665"/>
            <a:chOff x="7121601" y="2983070"/>
            <a:chExt cx="3554250" cy="3567665"/>
          </a:xfrm>
          <a:noFill/>
        </p:grpSpPr>
        <p:sp>
          <p:nvSpPr>
            <p:cNvPr id="41" name="TextBox 40"/>
            <p:cNvSpPr txBox="1"/>
            <p:nvPr/>
          </p:nvSpPr>
          <p:spPr>
            <a:xfrm rot="423433">
              <a:off x="7183799" y="2983070"/>
              <a:ext cx="283667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+++++++++++++++++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3918686">
              <a:off x="9753071" y="3834032"/>
              <a:ext cx="127534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sz="24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+++++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6264796">
              <a:off x="9729278" y="5284400"/>
              <a:ext cx="1431482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altLang="zh-TW" sz="24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0447123">
              <a:off x="8942074" y="6089070"/>
              <a:ext cx="127534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sz="24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2046664">
              <a:off x="7846218" y="5967640"/>
              <a:ext cx="1119217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sz="24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5046731">
              <a:off x="5934097" y="4304710"/>
              <a:ext cx="2836674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  <a:r>
                <a:rPr lang="en-US" altLang="zh-TW" sz="2400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+++++++++</a:t>
              </a:r>
            </a:p>
          </p:txBody>
        </p:sp>
      </p:grpSp>
      <p:sp>
        <p:nvSpPr>
          <p:cNvPr id="47" name="Oval 46"/>
          <p:cNvSpPr/>
          <p:nvPr/>
        </p:nvSpPr>
        <p:spPr>
          <a:xfrm>
            <a:off x="10056952" y="4898592"/>
            <a:ext cx="201024" cy="2153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48" name="Oval 47"/>
          <p:cNvSpPr/>
          <p:nvPr/>
        </p:nvSpPr>
        <p:spPr>
          <a:xfrm>
            <a:off x="10160838" y="5231207"/>
            <a:ext cx="177650" cy="190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363263" y="2512365"/>
            <a:ext cx="3500388" cy="3506110"/>
            <a:chOff x="7144686" y="3013847"/>
            <a:chExt cx="3500388" cy="3506110"/>
          </a:xfrm>
        </p:grpSpPr>
        <p:sp>
          <p:nvSpPr>
            <p:cNvPr id="50" name="TextBox 49"/>
            <p:cNvSpPr txBox="1"/>
            <p:nvPr/>
          </p:nvSpPr>
          <p:spPr>
            <a:xfrm rot="423433">
              <a:off x="7144686" y="3013847"/>
              <a:ext cx="2914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+++++++++++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3918686">
              <a:off x="9778943" y="3864809"/>
              <a:ext cx="1223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6264796">
              <a:off x="9703117" y="5315177"/>
              <a:ext cx="1483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0447123">
              <a:off x="8967946" y="6119847"/>
              <a:ext cx="1223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2046664">
              <a:off x="7859075" y="5998417"/>
              <a:ext cx="1093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5046731">
              <a:off x="5960034" y="4335487"/>
              <a:ext cx="2784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+++++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sz="2000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+++++++++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351149" y="2534593"/>
            <a:ext cx="3465506" cy="3475332"/>
            <a:chOff x="7164180" y="3029236"/>
            <a:chExt cx="3465506" cy="3475332"/>
          </a:xfrm>
        </p:grpSpPr>
        <p:sp>
          <p:nvSpPr>
            <p:cNvPr id="57" name="TextBox 56"/>
            <p:cNvSpPr txBox="1"/>
            <p:nvPr/>
          </p:nvSpPr>
          <p:spPr>
            <a:xfrm rot="423433">
              <a:off x="7164180" y="3029236"/>
              <a:ext cx="2875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3918686">
              <a:off x="9772371" y="3880198"/>
              <a:ext cx="1236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6264796">
              <a:off x="9709562" y="5330566"/>
              <a:ext cx="14709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0447123">
              <a:off x="8961374" y="6135236"/>
              <a:ext cx="12367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2046664">
              <a:off x="7845995" y="6013806"/>
              <a:ext cx="11196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5046731">
              <a:off x="5914478" y="4350876"/>
              <a:ext cx="2875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47154" y="1374509"/>
                <a:ext cx="15370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force)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154" y="1374509"/>
                <a:ext cx="1537087" cy="461665"/>
              </a:xfrm>
              <a:prstGeom prst="rect">
                <a:avLst/>
              </a:prstGeom>
              <a:blipFill>
                <a:blip r:embed="rId12"/>
                <a:stretch>
                  <a:fillRect l="-6349" t="-10526" r="-51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179733" y="1836174"/>
            <a:ext cx="389467" cy="449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55523" y="4329029"/>
            <a:ext cx="13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Central Path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/>
              <p14:cNvContentPartPr/>
              <p14:nvPr/>
            </p14:nvContentPartPr>
            <p14:xfrm>
              <a:off x="5355720" y="232920"/>
              <a:ext cx="6030000" cy="4239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40960" y="221760"/>
                <a:ext cx="6051600" cy="426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4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1" animBg="1"/>
      <p:bldP spid="35" grpId="2" animBg="1"/>
      <p:bldP spid="35" grpId="3" animBg="1"/>
      <p:bldP spid="38" grpId="1" animBg="1"/>
      <p:bldP spid="38" grpId="2" animBg="1"/>
      <p:bldP spid="38" grpId="3" animBg="1"/>
      <p:bldP spid="47" grpId="0" animBg="1"/>
      <p:bldP spid="47" grpId="1" animBg="1"/>
      <p:bldP spid="47" grpId="2" animBg="1"/>
      <p:bldP spid="48" grpId="0" animBg="1"/>
      <p:bldP spid="14" grpId="0"/>
      <p:bldP spid="3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Central Path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477356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Decrease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What barrier function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should we pick?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easy to compute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Central path is smooth.</a:t>
                </a:r>
              </a:p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4773569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201580" y="1974447"/>
            <a:ext cx="3537132" cy="3787288"/>
            <a:chOff x="7003258" y="2530327"/>
            <a:chExt cx="3537132" cy="3787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230682" y="2530327"/>
                  <a:ext cx="108228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682" y="2530327"/>
                  <a:ext cx="1082284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203524" y="1980336"/>
            <a:ext cx="3537132" cy="3787014"/>
            <a:chOff x="7003258" y="2530601"/>
            <a:chExt cx="3537132" cy="37870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8230682" y="2530601"/>
                  <a:ext cx="108228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0682" y="2530601"/>
                  <a:ext cx="108228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8207167" y="1974874"/>
            <a:ext cx="3537132" cy="3790448"/>
            <a:chOff x="7003258" y="2527167"/>
            <a:chExt cx="3537132" cy="379044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221255" y="2527167"/>
                  <a:ext cx="1082283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1255" y="2527167"/>
                  <a:ext cx="1082283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8197739" y="1973652"/>
            <a:ext cx="3537132" cy="3792999"/>
            <a:chOff x="7003258" y="2524616"/>
            <a:chExt cx="3537132" cy="379299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03258" y="3053547"/>
              <a:ext cx="3537132" cy="32640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226673" y="2524616"/>
                  <a:ext cx="1082284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6673" y="2524616"/>
                  <a:ext cx="1082284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Freeform 27"/>
          <p:cNvSpPr/>
          <p:nvPr/>
        </p:nvSpPr>
        <p:spPr>
          <a:xfrm>
            <a:off x="9800455" y="4101322"/>
            <a:ext cx="467577" cy="1596277"/>
          </a:xfrm>
          <a:custGeom>
            <a:avLst/>
            <a:gdLst>
              <a:gd name="connsiteX0" fmla="*/ 0 w 467577"/>
              <a:gd name="connsiteY0" fmla="*/ 0 h 1625600"/>
              <a:gd name="connsiteX1" fmla="*/ 457200 w 467577"/>
              <a:gd name="connsiteY1" fmla="*/ 1168400 h 1625600"/>
              <a:gd name="connsiteX2" fmla="*/ 262467 w 467577"/>
              <a:gd name="connsiteY2" fmla="*/ 162560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7577" h="1625600">
                <a:moveTo>
                  <a:pt x="0" y="0"/>
                </a:moveTo>
                <a:cubicBezTo>
                  <a:pt x="206728" y="448733"/>
                  <a:pt x="413456" y="897467"/>
                  <a:pt x="457200" y="1168400"/>
                </a:cubicBezTo>
                <a:cubicBezTo>
                  <a:pt x="500945" y="1439333"/>
                  <a:pt x="400756" y="1495778"/>
                  <a:pt x="262467" y="16256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8326910" y="2527542"/>
            <a:ext cx="3465506" cy="3475332"/>
            <a:chOff x="7164180" y="3029236"/>
            <a:chExt cx="3465506" cy="3475332"/>
          </a:xfrm>
        </p:grpSpPr>
        <p:sp>
          <p:nvSpPr>
            <p:cNvPr id="57" name="TextBox 56"/>
            <p:cNvSpPr txBox="1"/>
            <p:nvPr/>
          </p:nvSpPr>
          <p:spPr>
            <a:xfrm rot="423433">
              <a:off x="7164180" y="3029236"/>
              <a:ext cx="2875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 rot="3918686">
              <a:off x="9772371" y="3880198"/>
              <a:ext cx="1236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 rot="6264796">
              <a:off x="9709562" y="5330566"/>
              <a:ext cx="14709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 rot="10447123">
              <a:off x="8961374" y="6135236"/>
              <a:ext cx="12367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 rot="12046664">
              <a:off x="7845995" y="6013806"/>
              <a:ext cx="11196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5046731">
              <a:off x="5914478" y="4350876"/>
              <a:ext cx="2875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  <a:r>
                <a:rPr lang="en-US" altLang="zh-TW" dirty="0">
                  <a:solidFill>
                    <a:schemeClr val="accent2">
                      <a:lumMod val="75000"/>
                    </a:schemeClr>
                  </a:solidFill>
                </a:rPr>
                <a:t>++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+++++++++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47154" y="1374509"/>
                <a:ext cx="15370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force)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154" y="1374509"/>
                <a:ext cx="1537087" cy="461665"/>
              </a:xfrm>
              <a:prstGeom prst="rect">
                <a:avLst/>
              </a:prstGeom>
              <a:blipFill>
                <a:blip r:embed="rId12"/>
                <a:stretch>
                  <a:fillRect l="-6349" t="-10526" r="-515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258234" y="4329029"/>
            <a:ext cx="13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Central Path</a:t>
            </a:r>
          </a:p>
        </p:txBody>
      </p:sp>
      <p:sp>
        <p:nvSpPr>
          <p:cNvPr id="66" name="Oval 65"/>
          <p:cNvSpPr/>
          <p:nvPr/>
        </p:nvSpPr>
        <p:spPr>
          <a:xfrm>
            <a:off x="9710614" y="3946988"/>
            <a:ext cx="269508" cy="2887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67" name="Oval 66"/>
          <p:cNvSpPr/>
          <p:nvPr/>
        </p:nvSpPr>
        <p:spPr>
          <a:xfrm>
            <a:off x="9916168" y="4366715"/>
            <a:ext cx="259263" cy="277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68" name="Oval 67"/>
          <p:cNvSpPr/>
          <p:nvPr/>
        </p:nvSpPr>
        <p:spPr>
          <a:xfrm>
            <a:off x="10104577" y="4898592"/>
            <a:ext cx="201024" cy="2153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  <p:sp>
        <p:nvSpPr>
          <p:cNvPr id="69" name="Oval 68"/>
          <p:cNvSpPr/>
          <p:nvPr/>
        </p:nvSpPr>
        <p:spPr>
          <a:xfrm>
            <a:off x="10208463" y="5231207"/>
            <a:ext cx="177650" cy="1903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7305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 For a Good Barrier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Observation</a:t>
            </a:r>
            <a:r>
              <a:rPr lang="en-US" dirty="0"/>
              <a:t>: easy to optimize over ellipsoid.</a:t>
            </a:r>
          </a:p>
          <a:p>
            <a:pPr marL="0" indent="0">
              <a:buNone/>
            </a:pPr>
            <a:r>
              <a:rPr lang="en-US" dirty="0"/>
              <a:t>Approximate the polytope by ellipsoids!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504" y="3137711"/>
            <a:ext cx="3130711" cy="3264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94" y="3137711"/>
            <a:ext cx="3130711" cy="3264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516" y="3137711"/>
            <a:ext cx="3130711" cy="326406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9632511">
            <a:off x="4902135" y="5149663"/>
            <a:ext cx="1156810" cy="50279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632511">
            <a:off x="8366779" y="5404923"/>
            <a:ext cx="960048" cy="43839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632511">
            <a:off x="1433651" y="4473259"/>
            <a:ext cx="1635848" cy="90167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172450" y="4851400"/>
            <a:ext cx="1314450" cy="1530350"/>
          </a:xfrm>
          <a:custGeom>
            <a:avLst/>
            <a:gdLst>
              <a:gd name="connsiteX0" fmla="*/ 1314450 w 1314450"/>
              <a:gd name="connsiteY0" fmla="*/ 0 h 1530350"/>
              <a:gd name="connsiteX1" fmla="*/ 1314450 w 1314450"/>
              <a:gd name="connsiteY1" fmla="*/ 806450 h 1530350"/>
              <a:gd name="connsiteX2" fmla="*/ 0 w 1314450"/>
              <a:gd name="connsiteY2" fmla="*/ 1530350 h 1530350"/>
              <a:gd name="connsiteX3" fmla="*/ 0 w 1314450"/>
              <a:gd name="connsiteY3" fmla="*/ 711200 h 1530350"/>
              <a:gd name="connsiteX4" fmla="*/ 1314450 w 1314450"/>
              <a:gd name="connsiteY4" fmla="*/ 0 h 15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1530350">
                <a:moveTo>
                  <a:pt x="1314450" y="0"/>
                </a:moveTo>
                <a:lnTo>
                  <a:pt x="1314450" y="806450"/>
                </a:lnTo>
                <a:lnTo>
                  <a:pt x="0" y="1530350"/>
                </a:lnTo>
                <a:lnTo>
                  <a:pt x="0" y="711200"/>
                </a:lnTo>
                <a:lnTo>
                  <a:pt x="1314450" y="0"/>
                </a:lnTo>
                <a:close/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627523" y="4375150"/>
            <a:ext cx="1706034" cy="2006600"/>
          </a:xfrm>
          <a:custGeom>
            <a:avLst/>
            <a:gdLst>
              <a:gd name="connsiteX0" fmla="*/ 16934 w 1706034"/>
              <a:gd name="connsiteY0" fmla="*/ 914400 h 2006600"/>
              <a:gd name="connsiteX1" fmla="*/ 1706034 w 1706034"/>
              <a:gd name="connsiteY1" fmla="*/ 0 h 2006600"/>
              <a:gd name="connsiteX2" fmla="*/ 1697567 w 1706034"/>
              <a:gd name="connsiteY2" fmla="*/ 1083734 h 2006600"/>
              <a:gd name="connsiteX3" fmla="*/ 0 w 1706034"/>
              <a:gd name="connsiteY3" fmla="*/ 2006600 h 2006600"/>
              <a:gd name="connsiteX4" fmla="*/ 16934 w 1706034"/>
              <a:gd name="connsiteY4" fmla="*/ 91440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6034" h="2006600">
                <a:moveTo>
                  <a:pt x="16934" y="914400"/>
                </a:moveTo>
                <a:lnTo>
                  <a:pt x="1706034" y="0"/>
                </a:lnTo>
                <a:cubicBezTo>
                  <a:pt x="1703212" y="361245"/>
                  <a:pt x="1700389" y="722489"/>
                  <a:pt x="1697567" y="1083734"/>
                </a:cubicBezTo>
                <a:lnTo>
                  <a:pt x="0" y="2006600"/>
                </a:lnTo>
                <a:lnTo>
                  <a:pt x="16934" y="914400"/>
                </a:lnTo>
                <a:close/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058333" y="3445933"/>
            <a:ext cx="2311400" cy="2929467"/>
          </a:xfrm>
          <a:custGeom>
            <a:avLst/>
            <a:gdLst>
              <a:gd name="connsiteX0" fmla="*/ 0 w 2311400"/>
              <a:gd name="connsiteY0" fmla="*/ 1236134 h 2929467"/>
              <a:gd name="connsiteX1" fmla="*/ 8467 w 2311400"/>
              <a:gd name="connsiteY1" fmla="*/ 2929467 h 2929467"/>
              <a:gd name="connsiteX2" fmla="*/ 2294467 w 2311400"/>
              <a:gd name="connsiteY2" fmla="*/ 1693334 h 2929467"/>
              <a:gd name="connsiteX3" fmla="*/ 2311400 w 2311400"/>
              <a:gd name="connsiteY3" fmla="*/ 0 h 2929467"/>
              <a:gd name="connsiteX4" fmla="*/ 0 w 2311400"/>
              <a:gd name="connsiteY4" fmla="*/ 1236134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929467">
                <a:moveTo>
                  <a:pt x="0" y="1236134"/>
                </a:moveTo>
                <a:cubicBezTo>
                  <a:pt x="2822" y="1800578"/>
                  <a:pt x="5645" y="2365023"/>
                  <a:pt x="8467" y="2929467"/>
                </a:cubicBezTo>
                <a:lnTo>
                  <a:pt x="2294467" y="1693334"/>
                </a:lnTo>
                <a:lnTo>
                  <a:pt x="2311400" y="0"/>
                </a:lnTo>
                <a:lnTo>
                  <a:pt x="0" y="1236134"/>
                </a:lnTo>
                <a:close/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32864" y="4851400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64" y="4851400"/>
                <a:ext cx="367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08511" y="3863776"/>
                <a:ext cx="6651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11" y="3863776"/>
                <a:ext cx="66518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51575" y="3227529"/>
                <a:ext cx="70769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575" y="3227529"/>
                <a:ext cx="7076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67894" y="5179879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894" y="5179879"/>
                <a:ext cx="371384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70336" y="4572106"/>
                <a:ext cx="674031" cy="562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36" y="4572106"/>
                <a:ext cx="674031" cy="5627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78552" y="4176941"/>
                <a:ext cx="714106" cy="562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552" y="4176941"/>
                <a:ext cx="714106" cy="5627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29675" y="5401060"/>
                <a:ext cx="35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675" y="5401060"/>
                <a:ext cx="3537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357718" y="4270059"/>
                <a:ext cx="69166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718" y="4270059"/>
                <a:ext cx="69166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036953" y="5764331"/>
                <a:ext cx="65158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953" y="5764331"/>
                <a:ext cx="65158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11710771" y="3676851"/>
            <a:ext cx="1" cy="214126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7298184" y="1049445"/>
            <a:ext cx="4810730" cy="2249562"/>
            <a:chOff x="3533371" y="1438503"/>
            <a:chExt cx="5865960" cy="2743002"/>
          </a:xfrm>
        </p:grpSpPr>
        <p:sp>
          <p:nvSpPr>
            <p:cNvPr id="36" name="Diagonal Stripe 35"/>
            <p:cNvSpPr/>
            <p:nvPr/>
          </p:nvSpPr>
          <p:spPr>
            <a:xfrm rot="12686685">
              <a:off x="4181704" y="1438503"/>
              <a:ext cx="2678880" cy="2574074"/>
            </a:xfrm>
            <a:prstGeom prst="diagStrip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Multiply 36"/>
            <p:cNvSpPr/>
            <p:nvPr/>
          </p:nvSpPr>
          <p:spPr>
            <a:xfrm>
              <a:off x="6220926" y="2618081"/>
              <a:ext cx="359763" cy="359763"/>
            </a:xfrm>
            <a:prstGeom prst="mathMultipl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agonal Stripe 37"/>
            <p:cNvSpPr/>
            <p:nvPr/>
          </p:nvSpPr>
          <p:spPr>
            <a:xfrm rot="1920546">
              <a:off x="5886426" y="1607431"/>
              <a:ext cx="2678880" cy="2574074"/>
            </a:xfrm>
            <a:prstGeom prst="diagStripe">
              <a:avLst/>
            </a:prstGeom>
            <a:noFill/>
            <a:ln w="3810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8246258" y="1526969"/>
                  <a:ext cx="115307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6258" y="1526969"/>
                  <a:ext cx="1153073" cy="523220"/>
                </a:xfrm>
                <a:prstGeom prst="rect">
                  <a:avLst/>
                </a:prstGeom>
                <a:blipFill>
                  <a:blip r:embed="rId15"/>
                  <a:stretch>
                    <a:fillRect r="-1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3533371" y="2539141"/>
                  <a:ext cx="52418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3371" y="2539141"/>
                  <a:ext cx="524182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Parallelogram 6"/>
          <p:cNvSpPr/>
          <p:nvPr/>
        </p:nvSpPr>
        <p:spPr>
          <a:xfrm rot="20809855">
            <a:off x="8736517" y="1940887"/>
            <a:ext cx="1761696" cy="450865"/>
          </a:xfrm>
          <a:prstGeom prst="parallelogram">
            <a:avLst>
              <a:gd name="adj" fmla="val 98829"/>
            </a:avLst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896759" y="2241552"/>
                <a:ext cx="6651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759" y="2241552"/>
                <a:ext cx="665182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0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7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821" y="1691322"/>
            <a:ext cx="3130711" cy="3264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 For a Good Barrier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Observation</a:t>
                </a:r>
                <a:r>
                  <a:rPr lang="en-US" dirty="0"/>
                  <a:t>: easy to optimize over ellipsoid.</a:t>
                </a:r>
              </a:p>
              <a:p>
                <a:pPr marL="0" indent="0">
                  <a:buNone/>
                </a:pPr>
                <a:r>
                  <a:rPr lang="en-US" dirty="0"/>
                  <a:t>Approximate the polytope by ellipsoids!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#</a:t>
                </a:r>
                <a:r>
                  <a:rPr lang="en-US" dirty="0" err="1"/>
                  <a:t>iter</a:t>
                </a:r>
                <a:r>
                  <a:rPr lang="en-US" dirty="0"/>
                  <a:t> depends on how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approximates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-approximation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IPM takes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iters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-approximation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 rot="19632511">
            <a:off x="9071499" y="3670119"/>
            <a:ext cx="1156810" cy="50279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776596" y="2919679"/>
            <a:ext cx="1706034" cy="2006600"/>
          </a:xfrm>
          <a:custGeom>
            <a:avLst/>
            <a:gdLst>
              <a:gd name="connsiteX0" fmla="*/ 16934 w 1706034"/>
              <a:gd name="connsiteY0" fmla="*/ 914400 h 2006600"/>
              <a:gd name="connsiteX1" fmla="*/ 1706034 w 1706034"/>
              <a:gd name="connsiteY1" fmla="*/ 0 h 2006600"/>
              <a:gd name="connsiteX2" fmla="*/ 1697567 w 1706034"/>
              <a:gd name="connsiteY2" fmla="*/ 1083734 h 2006600"/>
              <a:gd name="connsiteX3" fmla="*/ 0 w 1706034"/>
              <a:gd name="connsiteY3" fmla="*/ 2006600 h 2006600"/>
              <a:gd name="connsiteX4" fmla="*/ 16934 w 1706034"/>
              <a:gd name="connsiteY4" fmla="*/ 91440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6034" h="2006600">
                <a:moveTo>
                  <a:pt x="16934" y="914400"/>
                </a:moveTo>
                <a:lnTo>
                  <a:pt x="1706034" y="0"/>
                </a:lnTo>
                <a:cubicBezTo>
                  <a:pt x="1703212" y="361245"/>
                  <a:pt x="1700389" y="722489"/>
                  <a:pt x="1697567" y="1083734"/>
                </a:cubicBezTo>
                <a:lnTo>
                  <a:pt x="0" y="2006600"/>
                </a:lnTo>
                <a:lnTo>
                  <a:pt x="16934" y="914400"/>
                </a:lnTo>
                <a:close/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379703" y="2898682"/>
                <a:ext cx="707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703" y="2898682"/>
                <a:ext cx="7076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695147" y="4151948"/>
                <a:ext cx="6651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147" y="4151948"/>
                <a:ext cx="6651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448324" y="3865907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324" y="3865907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 rot="19632511">
            <a:off x="8002208" y="3228953"/>
            <a:ext cx="3186841" cy="138512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348310" y="4169756"/>
                <a:ext cx="11525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310" y="4169756"/>
                <a:ext cx="115256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79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 Barrier depends on representation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22" y="1828800"/>
            <a:ext cx="4359802" cy="4351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74371" y="2826713"/>
                <a:ext cx="13703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repeated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times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371" y="2826713"/>
                <a:ext cx="1370343" cy="830997"/>
              </a:xfrm>
              <a:prstGeom prst="rect">
                <a:avLst/>
              </a:prstGeom>
              <a:blipFill>
                <a:blip r:embed="rId4"/>
                <a:stretch>
                  <a:fillRect l="-6667" t="-5882" r="-177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5" idx="0"/>
            <a:endCxn id="4" idx="1"/>
          </p:cNvCxnSpPr>
          <p:nvPr/>
        </p:nvCxnSpPr>
        <p:spPr>
          <a:xfrm rot="5400000" flipH="1" flipV="1">
            <a:off x="6008214" y="3939365"/>
            <a:ext cx="529603" cy="65981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4" idx="3"/>
          </p:cNvCxnSpPr>
          <p:nvPr/>
        </p:nvCxnSpPr>
        <p:spPr>
          <a:xfrm flipH="1">
            <a:off x="10962724" y="3543300"/>
            <a:ext cx="398003" cy="4611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906379" y="2282609"/>
            <a:ext cx="1730565" cy="345145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045649" y="6317615"/>
            <a:ext cx="1391831" cy="14684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95865" y="6406755"/>
                <a:ext cx="891398" cy="376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865" y="6406755"/>
                <a:ext cx="891398" cy="376129"/>
              </a:xfrm>
              <a:prstGeom prst="rect">
                <a:avLst/>
              </a:prstGeom>
              <a:blipFill>
                <a:blip r:embed="rId5"/>
                <a:stretch>
                  <a:fillRect l="-8219" r="-4795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340" y="1828798"/>
            <a:ext cx="4359802" cy="4351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38732" y="4534072"/>
                <a:ext cx="14087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repeated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times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32" y="4534072"/>
                <a:ext cx="1408753" cy="830997"/>
              </a:xfrm>
              <a:prstGeom prst="rect">
                <a:avLst/>
              </a:prstGeom>
              <a:blipFill>
                <a:blip r:embed="rId7"/>
                <a:stretch>
                  <a:fillRect l="-649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1376797" y="2278739"/>
            <a:ext cx="3440888" cy="345145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602922" y="1828799"/>
            <a:ext cx="0" cy="435133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962724" y="1828800"/>
            <a:ext cx="0" cy="435133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73316" y="1419163"/>
                <a:ext cx="2447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≤1,0≤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316" y="1419163"/>
                <a:ext cx="244785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08307" y="1390727"/>
                <a:ext cx="4845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≤1,0≤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≤1,0≤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≤1,0≤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≤1,⋯}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307" y="1390727"/>
                <a:ext cx="4845493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40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/>
      <p:bldP spid="5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821" y="1691322"/>
            <a:ext cx="3130711" cy="3264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 For a Good Barrier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Observation</a:t>
                </a:r>
                <a:r>
                  <a:rPr lang="en-US" dirty="0"/>
                  <a:t>: easy to optimize over ellipsoid.</a:t>
                </a:r>
              </a:p>
              <a:p>
                <a:pPr marL="0" indent="0">
                  <a:buNone/>
                </a:pPr>
                <a:r>
                  <a:rPr lang="en-US" dirty="0"/>
                  <a:t>Approximate the polytope by ellipsoids!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#</a:t>
                </a:r>
                <a:r>
                  <a:rPr lang="en-US" dirty="0" err="1"/>
                  <a:t>iter</a:t>
                </a:r>
                <a:r>
                  <a:rPr lang="en-US" dirty="0"/>
                  <a:t> depends on how 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approximates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-approximation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IPM takes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iters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-approximation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 rot="19632511">
            <a:off x="9071499" y="3670119"/>
            <a:ext cx="1156810" cy="50279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776596" y="2919679"/>
            <a:ext cx="1706034" cy="2006600"/>
          </a:xfrm>
          <a:custGeom>
            <a:avLst/>
            <a:gdLst>
              <a:gd name="connsiteX0" fmla="*/ 16934 w 1706034"/>
              <a:gd name="connsiteY0" fmla="*/ 914400 h 2006600"/>
              <a:gd name="connsiteX1" fmla="*/ 1706034 w 1706034"/>
              <a:gd name="connsiteY1" fmla="*/ 0 h 2006600"/>
              <a:gd name="connsiteX2" fmla="*/ 1697567 w 1706034"/>
              <a:gd name="connsiteY2" fmla="*/ 1083734 h 2006600"/>
              <a:gd name="connsiteX3" fmla="*/ 0 w 1706034"/>
              <a:gd name="connsiteY3" fmla="*/ 2006600 h 2006600"/>
              <a:gd name="connsiteX4" fmla="*/ 16934 w 1706034"/>
              <a:gd name="connsiteY4" fmla="*/ 91440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6034" h="2006600">
                <a:moveTo>
                  <a:pt x="16934" y="914400"/>
                </a:moveTo>
                <a:lnTo>
                  <a:pt x="1706034" y="0"/>
                </a:lnTo>
                <a:cubicBezTo>
                  <a:pt x="1703212" y="361245"/>
                  <a:pt x="1700389" y="722489"/>
                  <a:pt x="1697567" y="1083734"/>
                </a:cubicBezTo>
                <a:lnTo>
                  <a:pt x="0" y="2006600"/>
                </a:lnTo>
                <a:lnTo>
                  <a:pt x="16934" y="914400"/>
                </a:lnTo>
                <a:close/>
              </a:path>
            </a:pathLst>
          </a:cu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379703" y="2898682"/>
                <a:ext cx="707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703" y="2898682"/>
                <a:ext cx="7076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695147" y="4151948"/>
                <a:ext cx="66518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147" y="4151948"/>
                <a:ext cx="6651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448324" y="3865907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324" y="3865907"/>
                <a:ext cx="367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 rot="19632511">
            <a:off x="8002208" y="3228953"/>
            <a:ext cx="3186841" cy="138512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348310" y="4169756"/>
                <a:ext cx="11525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310" y="4169756"/>
                <a:ext cx="115256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45127" y="5366687"/>
            <a:ext cx="8689398" cy="6054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46920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HK" dirty="0"/>
                  <a:t>Consider the linear program (LP)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HK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HK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altLang="zh-HK" dirty="0"/>
              </a:p>
              <a:p>
                <a:pPr marL="0" indent="0">
                  <a:buNone/>
                </a:pPr>
                <a:r>
                  <a:rPr lang="en-US" altLang="zh-HK" dirty="0"/>
                  <a:t>where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HK" dirty="0"/>
                  <a:t> is a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HK" dirty="0"/>
                  <a:t> matrix.</a:t>
                </a:r>
              </a:p>
              <a:p>
                <a:pPr marL="0" indent="0">
                  <a:buNone/>
                </a:pPr>
                <a:endParaRPr lang="en-US" altLang="zh-HK" dirty="0"/>
              </a:p>
              <a:p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HK" dirty="0"/>
                  <a:t> = the number of constraints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HK" dirty="0"/>
                  <a:t> = the number of variables</a:t>
                </a:r>
              </a:p>
              <a:p>
                <a:pPr marL="0" indent="0">
                  <a:buNone/>
                </a:pPr>
                <a:endParaRPr lang="en-US" altLang="zh-HK" dirty="0"/>
              </a:p>
              <a:p>
                <a:r>
                  <a:rPr lang="en-US" dirty="0"/>
                  <a:t>Example: Operations Research, Combinatorial Optimization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4692073"/>
              </a:xfrm>
              <a:blipFill>
                <a:blip r:embed="rId3"/>
                <a:stretch>
                  <a:fillRect l="-1217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 rot="2160729">
            <a:off x="7487991" y="2907453"/>
            <a:ext cx="4314248" cy="465022"/>
            <a:chOff x="7011610" y="3759038"/>
            <a:chExt cx="4314248" cy="465022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7011610" y="4207834"/>
              <a:ext cx="3389085" cy="16226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433128" y="3860347"/>
              <a:ext cx="0" cy="35560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9985828" y="3852234"/>
              <a:ext cx="0" cy="35560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019423" y="3759038"/>
                  <a:ext cx="1306435" cy="379527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423" y="3759038"/>
                  <a:ext cx="1306435" cy="37952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 rot="16840994">
            <a:off x="7851482" y="2181916"/>
            <a:ext cx="4331935" cy="458897"/>
            <a:chOff x="7011610" y="3765163"/>
            <a:chExt cx="4331935" cy="458897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7011610" y="4207834"/>
              <a:ext cx="3389085" cy="16226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7433128" y="3860347"/>
              <a:ext cx="0" cy="35560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9985828" y="3852234"/>
              <a:ext cx="0" cy="35560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 rot="117064">
                  <a:off x="10137874" y="3765163"/>
                  <a:ext cx="1205671" cy="379527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7064">
                  <a:off x="10137874" y="3765163"/>
                  <a:ext cx="1205671" cy="3795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 rot="9718693">
            <a:off x="6783600" y="2359559"/>
            <a:ext cx="4330188" cy="459567"/>
            <a:chOff x="7011610" y="3764493"/>
            <a:chExt cx="4330188" cy="459567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7011610" y="4207834"/>
              <a:ext cx="3389085" cy="16226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433128" y="3860347"/>
              <a:ext cx="0" cy="35560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9985828" y="3852234"/>
              <a:ext cx="0" cy="35560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 rot="11000902">
                  <a:off x="10105856" y="3764493"/>
                  <a:ext cx="1235942" cy="380873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000902">
                  <a:off x="10105856" y="3764493"/>
                  <a:ext cx="1235942" cy="38087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Freeform 25"/>
          <p:cNvSpPr/>
          <p:nvPr/>
        </p:nvSpPr>
        <p:spPr>
          <a:xfrm>
            <a:off x="8438375" y="1905445"/>
            <a:ext cx="1894114" cy="1763485"/>
          </a:xfrm>
          <a:custGeom>
            <a:avLst/>
            <a:gdLst>
              <a:gd name="connsiteX0" fmla="*/ 0 w 1894114"/>
              <a:gd name="connsiteY0" fmla="*/ 620485 h 1763485"/>
              <a:gd name="connsiteX1" fmla="*/ 1894114 w 1894114"/>
              <a:gd name="connsiteY1" fmla="*/ 0 h 1763485"/>
              <a:gd name="connsiteX2" fmla="*/ 1567543 w 1894114"/>
              <a:gd name="connsiteY2" fmla="*/ 1763485 h 1763485"/>
              <a:gd name="connsiteX3" fmla="*/ 0 w 1894114"/>
              <a:gd name="connsiteY3" fmla="*/ 620485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4114" h="1763485">
                <a:moveTo>
                  <a:pt x="0" y="620485"/>
                </a:moveTo>
                <a:lnTo>
                  <a:pt x="1894114" y="0"/>
                </a:lnTo>
                <a:lnTo>
                  <a:pt x="1567543" y="1763485"/>
                </a:lnTo>
                <a:lnTo>
                  <a:pt x="0" y="62048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1442832" y="1700999"/>
            <a:ext cx="0" cy="222541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ultiply 54"/>
          <p:cNvSpPr/>
          <p:nvPr/>
        </p:nvSpPr>
        <p:spPr>
          <a:xfrm>
            <a:off x="9863459" y="3533272"/>
            <a:ext cx="287644" cy="287644"/>
          </a:xfrm>
          <a:prstGeom prst="mathMultiply">
            <a:avLst/>
          </a:prstGeom>
          <a:solidFill>
            <a:schemeClr val="accent1"/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768377" y="3817209"/>
                <a:ext cx="15392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377" y="3817209"/>
                <a:ext cx="1539204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1076411" y="5319163"/>
            <a:ext cx="10237181" cy="995560"/>
            <a:chOff x="845127" y="5304306"/>
            <a:chExt cx="10237181" cy="9955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845127" y="5352809"/>
                  <a:ext cx="10237181" cy="9470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>
                      <a:solidFill>
                        <a:schemeClr val="tx1"/>
                      </a:solidFill>
                    </a:rPr>
                    <a:t>Example: Flight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crew scheduling problem by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=12,750,000,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=837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127" y="5352809"/>
                  <a:ext cx="10237181" cy="947057"/>
                </a:xfrm>
                <a:prstGeom prst="rect">
                  <a:avLst/>
                </a:prstGeom>
                <a:blipFill>
                  <a:blip r:embed="rId8"/>
                  <a:stretch>
                    <a:fillRect l="-1251" t="-645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4" name="Picture 4" descr="American Airlin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504" y="5304306"/>
              <a:ext cx="3694972" cy="570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5718240" y="175680"/>
              <a:ext cx="6005520" cy="4246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13560" y="162360"/>
                <a:ext cx="6017040" cy="42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61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5" grpId="0" animBg="1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5F58-EF12-40C7-8F5A-028B357D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Ellipsoid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8B80-E7D9-4FE2-BB04-436530C9F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5FEDE-DA53-449B-858A-42A8DC7B4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9"/>
          <a:stretch/>
        </p:blipFill>
        <p:spPr>
          <a:xfrm>
            <a:off x="1429682" y="1351616"/>
            <a:ext cx="9332635" cy="50015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876120" y="2397960"/>
              <a:ext cx="1856520" cy="3555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3160" y="2385360"/>
                <a:ext cx="1876680" cy="358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20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5F58-EF12-40C7-8F5A-028B357D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Ellipsoid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8B80-E7D9-4FE2-BB04-436530C9F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3258F-3494-4A4E-8077-86D95B3E8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07" y="1516682"/>
            <a:ext cx="8696123" cy="48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John Ellipsoid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45126" y="1828800"/>
                <a:ext cx="10719925" cy="49281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For any polytope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maximum ellipsoid inside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Theorem</a:t>
                </a:r>
              </a:p>
              <a:p>
                <a:pPr marL="0" indent="0">
                  <a:buNone/>
                </a:pPr>
                <a:r>
                  <a:rPr lang="en-US" b="0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is symmetric,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approximation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Furthermore,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 can be approximated by </a:t>
                </a:r>
                <a:br>
                  <a:rPr lang="en-US" dirty="0"/>
                </a:br>
                <a:r>
                  <a:rPr lang="en-US" dirty="0"/>
                  <a:t>          solving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linear systems.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6" y="1828800"/>
                <a:ext cx="10719925" cy="4928135"/>
              </a:xfrm>
              <a:blipFill>
                <a:blip r:embed="rId3"/>
                <a:stretch>
                  <a:fillRect l="-1195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exagon 5"/>
          <p:cNvSpPr/>
          <p:nvPr/>
        </p:nvSpPr>
        <p:spPr>
          <a:xfrm>
            <a:off x="8408756" y="2238535"/>
            <a:ext cx="3851809" cy="3668390"/>
          </a:xfrm>
          <a:prstGeom prst="hexagon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58822" y="2239050"/>
            <a:ext cx="3339168" cy="3672682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89283" y="2233728"/>
                <a:ext cx="4776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9283" y="2233728"/>
                <a:ext cx="47769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01221" y="2573920"/>
                <a:ext cx="8755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24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400" b="1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221" y="2573920"/>
                <a:ext cx="875561" cy="461665"/>
              </a:xfrm>
              <a:prstGeom prst="rect">
                <a:avLst/>
              </a:prstGeom>
              <a:blipFill>
                <a:blip r:embed="rId5"/>
                <a:stretch>
                  <a:fillRect l="-699" r="-139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570560" y="73800"/>
              <a:ext cx="7233840" cy="4467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54720" y="61920"/>
                <a:ext cx="7261560" cy="44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55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John Ellipsoid Barrier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845126" y="1828800"/>
                <a:ext cx="10719925" cy="43513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)=−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vol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largest ellipsoid centered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It does not depend on representation.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It involves volume computation but is volume of ellipsoid!</a:t>
                </a:r>
              </a:p>
              <a:p>
                <a:pPr lvl="1"/>
                <a:r>
                  <a:rPr lang="en-US" dirty="0"/>
                  <a:t>Universal barrier involves volume of polytope which is much </a:t>
                </a:r>
                <a:r>
                  <a:rPr lang="en-US" b="1" dirty="0">
                    <a:solidFill>
                      <a:schemeClr val="accent1"/>
                    </a:solidFill>
                  </a:rPr>
                  <a:t>harder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6" y="1828800"/>
                <a:ext cx="10719925" cy="4351337"/>
              </a:xfrm>
              <a:blipFill>
                <a:blip r:embed="rId3"/>
                <a:stretch>
                  <a:fillRect l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185610" y="1828800"/>
            <a:ext cx="238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(illustration only)</a:t>
            </a:r>
          </a:p>
        </p:txBody>
      </p:sp>
      <p:sp>
        <p:nvSpPr>
          <p:cNvPr id="24" name="Diagonal Stripe 23"/>
          <p:cNvSpPr/>
          <p:nvPr/>
        </p:nvSpPr>
        <p:spPr>
          <a:xfrm rot="12686685">
            <a:off x="8621252" y="1933574"/>
            <a:ext cx="2579015" cy="2519668"/>
          </a:xfrm>
          <a:prstGeom prst="diagStrip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10196803" y="3258394"/>
            <a:ext cx="359763" cy="359763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5562156">
            <a:off x="10052590" y="2543437"/>
            <a:ext cx="741618" cy="1805063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934712" y="2605258"/>
                <a:ext cx="5241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712" y="2605258"/>
                <a:ext cx="52418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Multiply 52"/>
          <p:cNvSpPr/>
          <p:nvPr/>
        </p:nvSpPr>
        <p:spPr>
          <a:xfrm>
            <a:off x="8686645" y="3510661"/>
            <a:ext cx="359763" cy="359763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15562156">
            <a:off x="8640907" y="3340263"/>
            <a:ext cx="451241" cy="700561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26" grpId="0" animBg="1"/>
      <p:bldP spid="53" grpId="0" animBg="1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Alternative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Algorithm:</a:t>
            </a:r>
          </a:p>
          <a:p>
            <a:r>
              <a:rPr lang="en-US" dirty="0"/>
              <a:t>Update John ellipsoid</a:t>
            </a:r>
          </a:p>
          <a:p>
            <a:r>
              <a:rPr lang="en-US" dirty="0"/>
              <a:t>Push the cost constraint</a:t>
            </a:r>
          </a:p>
          <a:p>
            <a:r>
              <a:rPr lang="en-US" dirty="0"/>
              <a:t>Repeat</a:t>
            </a:r>
          </a:p>
        </p:txBody>
      </p:sp>
      <p:pic>
        <p:nvPicPr>
          <p:cNvPr id="2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1828800"/>
            <a:ext cx="5333999" cy="48253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974280" y="272160"/>
              <a:ext cx="5146200" cy="1716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9880" y="258480"/>
                <a:ext cx="5176800" cy="174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7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9E77-AFBD-4AFB-BB94-0639046F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Ellipsoid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5ED9-2B4A-42DD-83F8-747007129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99FBF4-3742-4BE6-BFCC-35F3C78951D4}"/>
              </a:ext>
            </a:extLst>
          </p:cNvPr>
          <p:cNvGrpSpPr/>
          <p:nvPr/>
        </p:nvGrpSpPr>
        <p:grpSpPr>
          <a:xfrm>
            <a:off x="4542850" y="2253114"/>
            <a:ext cx="3130288" cy="2843974"/>
            <a:chOff x="7162893" y="2236504"/>
            <a:chExt cx="4521676" cy="4108096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A9A36A1-46FF-4469-9053-AC5C3C28919F}"/>
                </a:ext>
              </a:extLst>
            </p:cNvPr>
            <p:cNvSpPr/>
            <p:nvPr/>
          </p:nvSpPr>
          <p:spPr>
            <a:xfrm>
              <a:off x="8967989" y="4370591"/>
              <a:ext cx="490888" cy="4716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9FB0A01-6F8D-43BD-A54A-C336FD3EF721}"/>
                    </a:ext>
                  </a:extLst>
                </p:cNvPr>
                <p:cNvSpPr/>
                <p:nvPr/>
              </p:nvSpPr>
              <p:spPr>
                <a:xfrm>
                  <a:off x="7598552" y="5855562"/>
                  <a:ext cx="3618796" cy="489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C6AFC7E-D27D-40ED-90A0-D72175B349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8552" y="5855562"/>
                  <a:ext cx="3618796" cy="4890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EFCD0DE-C381-44A0-87AA-F38CE6E482E9}"/>
                </a:ext>
              </a:extLst>
            </p:cNvPr>
            <p:cNvSpPr/>
            <p:nvPr/>
          </p:nvSpPr>
          <p:spPr>
            <a:xfrm>
              <a:off x="7162893" y="2236504"/>
              <a:ext cx="4521676" cy="3183239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ultiply 21">
              <a:extLst>
                <a:ext uri="{FF2B5EF4-FFF2-40B4-BE49-F238E27FC236}">
                  <a16:creationId xmlns:a16="http://schemas.microsoft.com/office/drawing/2014/main" id="{BDFFC821-7F25-40DA-A870-1F44879EF63D}"/>
                </a:ext>
              </a:extLst>
            </p:cNvPr>
            <p:cNvSpPr/>
            <p:nvPr/>
          </p:nvSpPr>
          <p:spPr>
            <a:xfrm>
              <a:off x="9265427" y="3573053"/>
              <a:ext cx="510139" cy="510139"/>
            </a:xfrm>
            <a:prstGeom prst="mathMultiply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167DA3-292A-4B5C-AEC0-CFC249987064}"/>
                </a:ext>
              </a:extLst>
            </p:cNvPr>
            <p:cNvCxnSpPr/>
            <p:nvPr/>
          </p:nvCxnSpPr>
          <p:spPr>
            <a:xfrm>
              <a:off x="8233018" y="2345267"/>
              <a:ext cx="1604931" cy="329994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E62C5BDD-2198-480E-AD9C-9DEDD9CEBEAE}"/>
                </a:ext>
              </a:extLst>
            </p:cNvPr>
            <p:cNvSpPr/>
            <p:nvPr/>
          </p:nvSpPr>
          <p:spPr>
            <a:xfrm>
              <a:off x="7162893" y="2236504"/>
              <a:ext cx="4521676" cy="3183239"/>
            </a:xfrm>
            <a:prstGeom prst="chord">
              <a:avLst>
                <a:gd name="adj1" fmla="val 4784773"/>
                <a:gd name="adj2" fmla="val 13810751"/>
              </a:avLst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ultiply 12">
              <a:extLst>
                <a:ext uri="{FF2B5EF4-FFF2-40B4-BE49-F238E27FC236}">
                  <a16:creationId xmlns:a16="http://schemas.microsoft.com/office/drawing/2014/main" id="{3FD74F28-741D-45A9-8E0F-2E00DC5ECACC}"/>
                </a:ext>
              </a:extLst>
            </p:cNvPr>
            <p:cNvSpPr/>
            <p:nvPr/>
          </p:nvSpPr>
          <p:spPr>
            <a:xfrm>
              <a:off x="8487226" y="3740168"/>
              <a:ext cx="510139" cy="510139"/>
            </a:xfrm>
            <a:prstGeom prst="mathMultiply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9CCC1D6-FB1E-4DD4-B6E0-3A5A8F5F5002}"/>
                </a:ext>
              </a:extLst>
            </p:cNvPr>
            <p:cNvCxnSpPr/>
            <p:nvPr/>
          </p:nvCxnSpPr>
          <p:spPr>
            <a:xfrm flipH="1">
              <a:off x="8487226" y="2795335"/>
              <a:ext cx="1618785" cy="295863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2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27" y="518478"/>
            <a:ext cx="10515600" cy="1325562"/>
          </a:xfrm>
        </p:spPr>
        <p:txBody>
          <a:bodyPr/>
          <a:lstStyle/>
          <a:p>
            <a:r>
              <a:rPr lang="en-US" b="1" dirty="0"/>
              <a:t>Convex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026" y="2000090"/>
                <a:ext cx="11290281" cy="4324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Minimize a general convex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Assume:</a:t>
                </a:r>
              </a:p>
              <a:p>
                <a:r>
                  <a:rPr lang="en-US" dirty="0"/>
                  <a:t>Access the function by computing gradient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is not exponentially large or the solution is not exponentially far away.</a:t>
                </a:r>
              </a:p>
              <a:p>
                <a:pPr marL="0" indent="0">
                  <a:buNone/>
                </a:pP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Goal: decrease the </a:t>
                </a:r>
                <a:r>
                  <a:rPr lang="en-US" sz="2800" dirty="0"/>
                  <a:t>error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OPT</m:t>
                    </m:r>
                  </m:oMath>
                </a14:m>
                <a:r>
                  <a:rPr lang="en-US" sz="2800" dirty="0"/>
                  <a:t> exponentially.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Consequence: </a:t>
                </a:r>
                <a:r>
                  <a:rPr lang="en-US" sz="2800" dirty="0"/>
                  <a:t>can handle constraints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</a:t>
                </a:r>
                <a:r>
                  <a:rPr lang="en-US" sz="2800" dirty="0"/>
                  <a:t>linear program, logistic regression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026" y="2000090"/>
                <a:ext cx="11290281" cy="4324509"/>
              </a:xfrm>
              <a:blipFill>
                <a:blip r:embed="rId3"/>
                <a:stretch>
                  <a:fillRect l="-1079" t="-2257" r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84211" y="442878"/>
                <a:ext cx="4883084" cy="2910300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convex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211" y="442878"/>
                <a:ext cx="4883084" cy="29103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>
            <a:off x="8070845" y="1524886"/>
            <a:ext cx="3768364" cy="1231392"/>
          </a:xfrm>
          <a:custGeom>
            <a:avLst/>
            <a:gdLst>
              <a:gd name="connsiteX0" fmla="*/ 0 w 6653892"/>
              <a:gd name="connsiteY0" fmla="*/ 0 h 2174298"/>
              <a:gd name="connsiteX1" fmla="*/ 1551214 w 6653892"/>
              <a:gd name="connsiteY1" fmla="*/ 2171700 h 2174298"/>
              <a:gd name="connsiteX2" fmla="*/ 6653892 w 6653892"/>
              <a:gd name="connsiteY2" fmla="*/ 351064 h 217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3892" h="2174298">
                <a:moveTo>
                  <a:pt x="0" y="0"/>
                </a:moveTo>
                <a:cubicBezTo>
                  <a:pt x="221116" y="1056594"/>
                  <a:pt x="442232" y="2113189"/>
                  <a:pt x="1551214" y="2171700"/>
                </a:cubicBezTo>
                <a:cubicBezTo>
                  <a:pt x="2660196" y="2230211"/>
                  <a:pt x="4657044" y="1290637"/>
                  <a:pt x="6653892" y="351064"/>
                </a:cubicBezTo>
              </a:path>
            </a:pathLst>
          </a:cu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40725" y="1898028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725" y="1898028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308582" y="1887943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582" y="1887943"/>
                <a:ext cx="430374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ultiply 9"/>
          <p:cNvSpPr/>
          <p:nvPr/>
        </p:nvSpPr>
        <p:spPr>
          <a:xfrm>
            <a:off x="7986493" y="1704515"/>
            <a:ext cx="312100" cy="312100"/>
          </a:xfrm>
          <a:prstGeom prst="mathMultiply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11395439" y="1708783"/>
            <a:ext cx="312100" cy="312100"/>
          </a:xfrm>
          <a:prstGeom prst="mathMultiply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142543" y="1864833"/>
            <a:ext cx="3401024" cy="1755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ultiply 12"/>
          <p:cNvSpPr/>
          <p:nvPr/>
        </p:nvSpPr>
        <p:spPr>
          <a:xfrm>
            <a:off x="9508604" y="1717561"/>
            <a:ext cx="312100" cy="312100"/>
          </a:xfrm>
          <a:prstGeom prst="mathMultiply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B2984B-584A-48D1-8ADD-B7D52B3510E6}"/>
              </a:ext>
            </a:extLst>
          </p:cNvPr>
          <p:cNvSpPr/>
          <p:nvPr/>
        </p:nvSpPr>
        <p:spPr>
          <a:xfrm>
            <a:off x="8070845" y="5442438"/>
            <a:ext cx="3636694" cy="10382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Why linear program is a convex function?</a:t>
            </a:r>
          </a:p>
        </p:txBody>
      </p:sp>
    </p:spTree>
    <p:extLst>
      <p:ext uri="{BB962C8B-B14F-4D97-AF65-F5344CB8AC3E}">
        <p14:creationId xmlns:p14="http://schemas.microsoft.com/office/powerpoint/2010/main" val="26482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 animBg="1"/>
      <p:bldP spid="1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can we solve in 1 dimension?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Binary search!</a:t>
            </a:r>
          </a:p>
        </p:txBody>
      </p:sp>
      <p:sp>
        <p:nvSpPr>
          <p:cNvPr id="4" name="Freeform 3"/>
          <p:cNvSpPr/>
          <p:nvPr/>
        </p:nvSpPr>
        <p:spPr>
          <a:xfrm>
            <a:off x="2864306" y="1933575"/>
            <a:ext cx="6653892" cy="2174298"/>
          </a:xfrm>
          <a:custGeom>
            <a:avLst/>
            <a:gdLst>
              <a:gd name="connsiteX0" fmla="*/ 0 w 6653892"/>
              <a:gd name="connsiteY0" fmla="*/ 0 h 2174298"/>
              <a:gd name="connsiteX1" fmla="*/ 1551214 w 6653892"/>
              <a:gd name="connsiteY1" fmla="*/ 2171700 h 2174298"/>
              <a:gd name="connsiteX2" fmla="*/ 6653892 w 6653892"/>
              <a:gd name="connsiteY2" fmla="*/ 351064 h 217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3892" h="2174298">
                <a:moveTo>
                  <a:pt x="0" y="0"/>
                </a:moveTo>
                <a:cubicBezTo>
                  <a:pt x="221116" y="1056594"/>
                  <a:pt x="442232" y="2113189"/>
                  <a:pt x="1551214" y="2171700"/>
                </a:cubicBezTo>
                <a:cubicBezTo>
                  <a:pt x="2660196" y="2230211"/>
                  <a:pt x="4657044" y="1290637"/>
                  <a:pt x="6653892" y="351064"/>
                </a:cubicBezTo>
              </a:path>
            </a:pathLst>
          </a:cu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95032" y="4533199"/>
            <a:ext cx="5331279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Multiply 6"/>
          <p:cNvSpPr/>
          <p:nvPr/>
        </p:nvSpPr>
        <p:spPr>
          <a:xfrm>
            <a:off x="6387194" y="3438843"/>
            <a:ext cx="312100" cy="312100"/>
          </a:xfrm>
          <a:prstGeom prst="mathMultiply">
            <a:avLst/>
          </a:prstGeom>
          <a:solidFill>
            <a:schemeClr val="accent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121605" y="2856139"/>
            <a:ext cx="4531179" cy="166073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95032" y="4533199"/>
            <a:ext cx="2890158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Multiply 15"/>
          <p:cNvSpPr/>
          <p:nvPr/>
        </p:nvSpPr>
        <p:spPr>
          <a:xfrm>
            <a:off x="5010583" y="3851908"/>
            <a:ext cx="312100" cy="312100"/>
          </a:xfrm>
          <a:prstGeom prst="mathMultiply">
            <a:avLst/>
          </a:prstGeom>
          <a:solidFill>
            <a:schemeClr val="accent5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982812" y="3759106"/>
            <a:ext cx="2628900" cy="494641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795032" y="4533199"/>
            <a:ext cx="1445079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7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Convexity Allows Us to Cut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161" y="1780674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7711" y="1790674"/>
            <a:ext cx="5663574" cy="41497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263516" y="1678885"/>
            <a:ext cx="763096" cy="442069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929433" y="4295917"/>
            <a:ext cx="629647" cy="129414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594524">
            <a:off x="7626204" y="1826556"/>
            <a:ext cx="4852003" cy="492699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7310616" y="4211721"/>
            <a:ext cx="457200" cy="427220"/>
          </a:xfrm>
          <a:prstGeom prst="mathMultiply">
            <a:avLst/>
          </a:prstGeom>
          <a:solidFill>
            <a:schemeClr val="accent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1598" y="2943757"/>
            <a:ext cx="5422323" cy="17430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How to do binary search in high dimension?</a:t>
            </a:r>
          </a:p>
        </p:txBody>
      </p:sp>
    </p:spTree>
    <p:extLst>
      <p:ext uri="{BB962C8B-B14F-4D97-AF65-F5344CB8AC3E}">
        <p14:creationId xmlns:p14="http://schemas.microsoft.com/office/powerpoint/2010/main" val="11778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Ellipsoid Method </a:t>
            </a:r>
            <a:r>
              <a:rPr lang="en-US" sz="3200" b="1" dirty="0">
                <a:solidFill>
                  <a:prstClr val="black"/>
                </a:solidFill>
              </a:rPr>
              <a:t>[Shor; </a:t>
            </a:r>
            <a:r>
              <a:rPr lang="en-US" sz="3200" b="1" dirty="0" err="1">
                <a:solidFill>
                  <a:prstClr val="black"/>
                </a:solidFill>
              </a:rPr>
              <a:t>Nemirovski-Yudin</a:t>
            </a:r>
            <a:r>
              <a:rPr lang="en-US" sz="3200" b="1" dirty="0">
                <a:solidFill>
                  <a:prstClr val="black"/>
                </a:solidFill>
              </a:rPr>
              <a:t>; </a:t>
            </a:r>
            <a:r>
              <a:rPr lang="en-US" sz="3200" b="1" dirty="0" err="1">
                <a:solidFill>
                  <a:prstClr val="black"/>
                </a:solidFill>
              </a:rPr>
              <a:t>Khachiyan</a:t>
            </a:r>
            <a:r>
              <a:rPr lang="en-US" sz="3200" b="1" dirty="0">
                <a:solidFill>
                  <a:prstClr val="black"/>
                </a:solidFill>
              </a:rPr>
              <a:t> 70s]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700968"/>
                <a:ext cx="10515600" cy="46440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=0,1,⋯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gradient at center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be the smallest ellipsoid containing</a:t>
                </a:r>
                <a:br>
                  <a:rPr lang="en-US" dirty="0"/>
                </a:b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∩{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Half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Space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New volume is at most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of old volume.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iterations.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per iteration.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700968"/>
                <a:ext cx="10515600" cy="4644076"/>
              </a:xfrm>
              <a:blipFill>
                <a:blip r:embed="rId3"/>
                <a:stretch>
                  <a:fillRect l="-1217"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7562563" y="2360635"/>
            <a:ext cx="4060271" cy="134061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 rot="20520239">
            <a:off x="8257646" y="2972755"/>
            <a:ext cx="3127303" cy="16025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8884806" y="2284279"/>
            <a:ext cx="234892" cy="229831"/>
          </a:xfrm>
          <a:prstGeom prst="mathMultiply">
            <a:avLst/>
          </a:prstGeom>
          <a:solidFill>
            <a:schemeClr val="accent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949376" y="3589207"/>
                <a:ext cx="6270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9376" y="3589207"/>
                <a:ext cx="627031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167734" y="1426816"/>
                <a:ext cx="6270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734" y="1426816"/>
                <a:ext cx="627031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8444439" y="1977070"/>
            <a:ext cx="113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minimizer</a:t>
            </a:r>
          </a:p>
        </p:txBody>
      </p:sp>
      <p:sp>
        <p:nvSpPr>
          <p:cNvPr id="44" name="Multiply 43"/>
          <p:cNvSpPr/>
          <p:nvPr/>
        </p:nvSpPr>
        <p:spPr>
          <a:xfrm>
            <a:off x="9364098" y="2817331"/>
            <a:ext cx="457200" cy="427220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996601" y="1413078"/>
            <a:ext cx="3118006" cy="317683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9464511" y="2634869"/>
            <a:ext cx="152895" cy="3960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hord 7"/>
          <p:cNvSpPr/>
          <p:nvPr/>
        </p:nvSpPr>
        <p:spPr>
          <a:xfrm>
            <a:off x="8017924" y="1447590"/>
            <a:ext cx="3065117" cy="3167187"/>
          </a:xfrm>
          <a:prstGeom prst="chord">
            <a:avLst>
              <a:gd name="adj1" fmla="val 9772374"/>
              <a:gd name="adj2" fmla="val 20426081"/>
            </a:avLst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0486583">
            <a:off x="7715836" y="1422755"/>
            <a:ext cx="3460536" cy="2281495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66520" y="714240"/>
              <a:ext cx="10680120" cy="5128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4280" y="701640"/>
                <a:ext cx="10708560" cy="515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9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2" grpId="0"/>
      <p:bldP spid="44" grpId="0" animBg="1"/>
      <p:bldP spid="44" grpId="1" animBg="1"/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Simplex Method </a:t>
            </a:r>
            <a:r>
              <a:rPr lang="en-US" sz="3200" b="1" dirty="0"/>
              <a:t>[</a:t>
            </a:r>
            <a:r>
              <a:rPr lang="en-US" sz="3200" b="1" dirty="0" err="1"/>
              <a:t>Dantzig</a:t>
            </a:r>
            <a:r>
              <a:rPr lang="en-US" sz="3200" b="1" dirty="0"/>
              <a:t> 47]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/>
              <a:t>First generation of LP solver.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Efficient in practice</a:t>
            </a:r>
          </a:p>
          <a:p>
            <a:pPr marL="0" indent="0">
              <a:buNone/>
            </a:pPr>
            <a:r>
              <a:rPr lang="en-US" altLang="zh-HK" dirty="0"/>
              <a:t>Exponential time in worst case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When applied to </a:t>
            </a:r>
            <a:r>
              <a:rPr lang="en-US" altLang="zh-HK" dirty="0" err="1"/>
              <a:t>MaxFlow</a:t>
            </a:r>
            <a:r>
              <a:rPr lang="en-US" altLang="zh-HK" dirty="0"/>
              <a:t>,</a:t>
            </a:r>
          </a:p>
          <a:p>
            <a:pPr marL="0" indent="0">
              <a:buNone/>
            </a:pPr>
            <a:r>
              <a:rPr lang="en-US" altLang="zh-HK" dirty="0"/>
              <a:t>it is exactly augmenting path.</a:t>
            </a:r>
          </a:p>
          <a:p>
            <a:pPr marL="0" indent="0">
              <a:buNone/>
            </a:pPr>
            <a:endParaRPr lang="en-US" altLang="zh-HK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1598965" y="3120887"/>
            <a:ext cx="39757" cy="215692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https://upload.wikimedia.org/wikipedia/commons/c/c6/Elongated_pentagonal_orthocupolarotunda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7" y="130333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919230" y="1691322"/>
            <a:ext cx="308008" cy="3080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28718" y="1218536"/>
            <a:ext cx="1756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Initial Vertex</a:t>
            </a: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flipH="1">
            <a:off x="8293100" y="1954223"/>
            <a:ext cx="671237" cy="568163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58695" y="5200021"/>
            <a:ext cx="542330" cy="735642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77138" y="3813175"/>
            <a:ext cx="81557" cy="1386846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577139" y="2522386"/>
            <a:ext cx="738186" cy="1290789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939034" y="2018121"/>
              <a:ext cx="9360" cy="21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4354" y="2013441"/>
                <a:ext cx="1872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7028640" y="272160"/>
              <a:ext cx="4500000" cy="2303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14240" y="259560"/>
                <a:ext cx="4521960" cy="23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9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6" y="365760"/>
            <a:ext cx="13251873" cy="1325562"/>
          </a:xfrm>
        </p:spPr>
        <p:txBody>
          <a:bodyPr/>
          <a:lstStyle/>
          <a:p>
            <a:r>
              <a:rPr lang="en-US" b="1" dirty="0"/>
              <a:t>John Ellipsoid Method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6" y="1828801"/>
                <a:ext cx="10791825" cy="477467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=0,1,⋯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largest ellipsoid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(John Ellipsoid)</a:t>
                </a:r>
              </a:p>
              <a:p>
                <a:pPr lvl="1"/>
                <a:r>
                  <a:rPr lang="en-US" dirty="0"/>
                  <a:t>Compute gradient at the center.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∩{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Half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Space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New volume is at most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dirty="0"/>
                  <a:t> of old volume.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iterations. [</a:t>
                </a:r>
                <a:r>
                  <a:rPr lang="en-US" dirty="0" err="1"/>
                  <a:t>Khachiyan</a:t>
                </a:r>
                <a:r>
                  <a:rPr lang="en-US" dirty="0"/>
                  <a:t> 88]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.88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per iteration. [Nesterov-</a:t>
                </a:r>
                <a:r>
                  <a:rPr lang="en-US" dirty="0" err="1"/>
                  <a:t>Nemirovskii</a:t>
                </a:r>
                <a:r>
                  <a:rPr lang="en-US" dirty="0"/>
                  <a:t> 89]</a:t>
                </a:r>
              </a:p>
              <a:p>
                <a:pPr marL="0" indent="0">
                  <a:buNone/>
                </a:pPr>
                <a:r>
                  <a:rPr lang="en-US" dirty="0"/>
                  <a:t>Improved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2.38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using slightly different ellipsoid. [Vaidya 89]</a:t>
                </a:r>
              </a:p>
              <a:p>
                <a:pPr marL="0" indent="0">
                  <a:buNone/>
                </a:pPr>
                <a:r>
                  <a:rPr lang="en-US" dirty="0"/>
                  <a:t>Further improved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[2020]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6" y="1828801"/>
                <a:ext cx="10791825" cy="4774676"/>
              </a:xfrm>
              <a:blipFill>
                <a:blip r:embed="rId3"/>
                <a:stretch>
                  <a:fillRect l="-1186" t="-2810" b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gular Pentagon 40"/>
          <p:cNvSpPr/>
          <p:nvPr/>
        </p:nvSpPr>
        <p:spPr>
          <a:xfrm rot="9955675">
            <a:off x="8161649" y="2185702"/>
            <a:ext cx="3066090" cy="2920086"/>
          </a:xfrm>
          <a:prstGeom prst="pentagon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7731679" y="2876791"/>
            <a:ext cx="4060271" cy="134061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ultiply 37"/>
          <p:cNvSpPr/>
          <p:nvPr/>
        </p:nvSpPr>
        <p:spPr>
          <a:xfrm>
            <a:off x="8893666" y="2646960"/>
            <a:ext cx="234892" cy="229831"/>
          </a:xfrm>
          <a:prstGeom prst="mathMultipl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704526" y="4151292"/>
                <a:ext cx="627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26" y="4151292"/>
                <a:ext cx="62703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467697" y="1967527"/>
                <a:ext cx="6270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𝛀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697" y="1967527"/>
                <a:ext cx="627030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8453299" y="2799943"/>
            <a:ext cx="113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minimizer</a:t>
            </a:r>
          </a:p>
        </p:txBody>
      </p:sp>
      <p:sp>
        <p:nvSpPr>
          <p:cNvPr id="44" name="Multiply 43"/>
          <p:cNvSpPr/>
          <p:nvPr/>
        </p:nvSpPr>
        <p:spPr>
          <a:xfrm>
            <a:off x="9533214" y="3333487"/>
            <a:ext cx="457200" cy="427220"/>
          </a:xfrm>
          <a:prstGeom prst="mathMultiply">
            <a:avLst/>
          </a:prstGeom>
          <a:solidFill>
            <a:schemeClr val="accent2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8322515" y="1974959"/>
            <a:ext cx="2658533" cy="2019300"/>
          </a:xfrm>
          <a:custGeom>
            <a:avLst/>
            <a:gdLst>
              <a:gd name="connsiteX0" fmla="*/ 105833 w 2658533"/>
              <a:gd name="connsiteY0" fmla="*/ 465666 h 2019300"/>
              <a:gd name="connsiteX1" fmla="*/ 1930400 w 2658533"/>
              <a:gd name="connsiteY1" fmla="*/ 0 h 2019300"/>
              <a:gd name="connsiteX2" fmla="*/ 2658533 w 2658533"/>
              <a:gd name="connsiteY2" fmla="*/ 1151466 h 2019300"/>
              <a:gd name="connsiteX3" fmla="*/ 0 w 2658533"/>
              <a:gd name="connsiteY3" fmla="*/ 2019300 h 2019300"/>
              <a:gd name="connsiteX4" fmla="*/ 105833 w 2658533"/>
              <a:gd name="connsiteY4" fmla="*/ 465666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8533" h="2019300">
                <a:moveTo>
                  <a:pt x="105833" y="465666"/>
                </a:moveTo>
                <a:lnTo>
                  <a:pt x="1930400" y="0"/>
                </a:lnTo>
                <a:lnTo>
                  <a:pt x="2658533" y="1151466"/>
                </a:lnTo>
                <a:lnTo>
                  <a:pt x="0" y="2019300"/>
                </a:lnTo>
                <a:lnTo>
                  <a:pt x="105833" y="465666"/>
                </a:lnTo>
                <a:close/>
              </a:path>
            </a:pathLst>
          </a:cu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Oval 4"/>
          <p:cNvSpPr/>
          <p:nvPr/>
        </p:nvSpPr>
        <p:spPr>
          <a:xfrm>
            <a:off x="8370881" y="2207477"/>
            <a:ext cx="2605808" cy="2553419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309816" y="2002056"/>
            <a:ext cx="2683933" cy="2015067"/>
          </a:xfrm>
          <a:custGeom>
            <a:avLst/>
            <a:gdLst>
              <a:gd name="connsiteX0" fmla="*/ 97367 w 2683933"/>
              <a:gd name="connsiteY0" fmla="*/ 457200 h 2015067"/>
              <a:gd name="connsiteX1" fmla="*/ 0 w 2683933"/>
              <a:gd name="connsiteY1" fmla="*/ 2015067 h 2015067"/>
              <a:gd name="connsiteX2" fmla="*/ 2683933 w 2683933"/>
              <a:gd name="connsiteY2" fmla="*/ 1143000 h 2015067"/>
              <a:gd name="connsiteX3" fmla="*/ 1947333 w 2683933"/>
              <a:gd name="connsiteY3" fmla="*/ 0 h 2015067"/>
              <a:gd name="connsiteX4" fmla="*/ 97367 w 2683933"/>
              <a:gd name="connsiteY4" fmla="*/ 457200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933" h="2015067">
                <a:moveTo>
                  <a:pt x="97367" y="457200"/>
                </a:moveTo>
                <a:lnTo>
                  <a:pt x="0" y="2015067"/>
                </a:lnTo>
                <a:lnTo>
                  <a:pt x="2683933" y="1143000"/>
                </a:lnTo>
                <a:lnTo>
                  <a:pt x="1947333" y="0"/>
                </a:lnTo>
                <a:lnTo>
                  <a:pt x="97367" y="457200"/>
                </a:lnTo>
                <a:close/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284027" y="506075"/>
            <a:ext cx="4352925" cy="1176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John Ellipsoid Method </a:t>
            </a:r>
          </a:p>
          <a:p>
            <a:pPr algn="ctr"/>
            <a:r>
              <a:rPr lang="en-US" sz="2400" dirty="0"/>
              <a:t>never throws away information.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AF4759-73B3-4486-88E8-A48F8BAB4A45}"/>
              </a:ext>
            </a:extLst>
          </p:cNvPr>
          <p:cNvGrpSpPr/>
          <p:nvPr/>
        </p:nvGrpSpPr>
        <p:grpSpPr>
          <a:xfrm>
            <a:off x="10519872" y="4760896"/>
            <a:ext cx="1480009" cy="2097104"/>
            <a:chOff x="10519872" y="4760896"/>
            <a:chExt cx="1480009" cy="20971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6C1F3F-2752-4350-A58D-0D33FDD72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67755" y="4760896"/>
              <a:ext cx="1384245" cy="141323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0DBF41-AB10-4C33-A100-40E80E4CD9B1}"/>
                </a:ext>
              </a:extLst>
            </p:cNvPr>
            <p:cNvSpPr txBox="1"/>
            <p:nvPr/>
          </p:nvSpPr>
          <p:spPr>
            <a:xfrm>
              <a:off x="10519872" y="6211669"/>
              <a:ext cx="1480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Haotian</a:t>
              </a:r>
              <a:endParaRPr lang="en-US" dirty="0"/>
            </a:p>
            <a:p>
              <a:pPr algn="ctr"/>
              <a:r>
                <a:rPr lang="en-US" dirty="0"/>
                <a:t>UW PhD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8170200" y="1728720"/>
              <a:ext cx="3422520" cy="2571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55800" y="1714320"/>
                <a:ext cx="3452040" cy="26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70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" grpId="0" animBg="1"/>
      <p:bldP spid="4" grpId="1" animBg="1"/>
      <p:bldP spid="5" grpId="0" animBg="1"/>
      <p:bldP spid="5" grpId="1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1151734"/>
            <a:ext cx="10612582" cy="1016827"/>
          </a:xfrm>
        </p:spPr>
        <p:txBody>
          <a:bodyPr/>
          <a:lstStyle/>
          <a:p>
            <a:r>
              <a:rPr lang="en-US" b="1" dirty="0"/>
              <a:t>Ellipsoid Method </a:t>
            </a:r>
            <a:r>
              <a:rPr lang="en-US" sz="3200" b="1" dirty="0"/>
              <a:t>[Shor; </a:t>
            </a:r>
            <a:r>
              <a:rPr lang="en-US" sz="3200" b="1" dirty="0" err="1"/>
              <a:t>Nemirovski-Yudin</a:t>
            </a:r>
            <a:r>
              <a:rPr lang="en-US" sz="3200" b="1" dirty="0"/>
              <a:t>; </a:t>
            </a:r>
            <a:r>
              <a:rPr lang="en-US" sz="3200" b="1" dirty="0" err="1"/>
              <a:t>Khachiyan</a:t>
            </a:r>
            <a:r>
              <a:rPr lang="en-US" sz="3200" b="1" dirty="0"/>
              <a:t> 70s]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5127" y="2153654"/>
            <a:ext cx="10515600" cy="4340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First polynomial time algorithm for LP.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Very important in theory.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/>
              <a:t>Slow in practice.</a:t>
            </a:r>
          </a:p>
          <a:p>
            <a:pPr marL="0" indent="0">
              <a:buNone/>
            </a:pPr>
            <a:endParaRPr lang="en-US" altLang="zh-HK" dirty="0"/>
          </a:p>
        </p:txBody>
      </p:sp>
      <p:sp>
        <p:nvSpPr>
          <p:cNvPr id="16" name="Isosceles Triangle 15"/>
          <p:cNvSpPr/>
          <p:nvPr/>
        </p:nvSpPr>
        <p:spPr>
          <a:xfrm>
            <a:off x="8967989" y="4370591"/>
            <a:ext cx="490888" cy="47163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598552" y="5855562"/>
                <a:ext cx="36644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𝑂𝑃𝑇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552" y="5855562"/>
                <a:ext cx="36644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162893" y="2236504"/>
            <a:ext cx="4521676" cy="3183239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9265427" y="3573053"/>
            <a:ext cx="510139" cy="510139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233018" y="2345267"/>
            <a:ext cx="1604931" cy="329994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6" name="Chord 1035"/>
          <p:cNvSpPr/>
          <p:nvPr/>
        </p:nvSpPr>
        <p:spPr>
          <a:xfrm>
            <a:off x="7162893" y="2236504"/>
            <a:ext cx="4521676" cy="3183239"/>
          </a:xfrm>
          <a:prstGeom prst="chord">
            <a:avLst>
              <a:gd name="adj1" fmla="val 4784773"/>
              <a:gd name="adj2" fmla="val 13810751"/>
            </a:avLst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19160870">
            <a:off x="7242663" y="2349730"/>
            <a:ext cx="2999267" cy="3362628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539" y="260566"/>
            <a:ext cx="8313498" cy="4127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423731" y="648370"/>
            <a:ext cx="273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New York Times</a:t>
            </a:r>
          </a:p>
        </p:txBody>
      </p:sp>
      <p:sp>
        <p:nvSpPr>
          <p:cNvPr id="13" name="Multiply 12"/>
          <p:cNvSpPr/>
          <p:nvPr/>
        </p:nvSpPr>
        <p:spPr>
          <a:xfrm>
            <a:off x="8487226" y="3740168"/>
            <a:ext cx="510139" cy="510139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487226" y="2795335"/>
            <a:ext cx="1618785" cy="295863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hord 6"/>
          <p:cNvSpPr/>
          <p:nvPr/>
        </p:nvSpPr>
        <p:spPr>
          <a:xfrm rot="18998412">
            <a:off x="7228571" y="2337420"/>
            <a:ext cx="3027447" cy="3387247"/>
          </a:xfrm>
          <a:prstGeom prst="chord">
            <a:avLst>
              <a:gd name="adj1" fmla="val 400460"/>
              <a:gd name="adj2" fmla="val 8345863"/>
            </a:avLst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9144360" y="4622040"/>
              <a:ext cx="81000" cy="123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31760" y="4609080"/>
                <a:ext cx="106920" cy="1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51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 animBg="1"/>
      <p:bldP spid="19" grpId="1" animBg="1"/>
      <p:bldP spid="22" grpId="0" animBg="1"/>
      <p:bldP spid="22" grpId="1" animBg="1"/>
      <p:bldP spid="1036" grpId="0" animBg="1"/>
      <p:bldP spid="1036" grpId="1" animBg="1"/>
      <p:bldP spid="45" grpId="0" animBg="1"/>
      <p:bldP spid="1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Simplex Method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Interior Point Methods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Interior Point Methods </a:t>
            </a:r>
            <a:r>
              <a:rPr lang="en-US" sz="3200" b="1" dirty="0"/>
              <a:t>[</a:t>
            </a:r>
            <a:r>
              <a:rPr lang="en-US" sz="3200" b="1" dirty="0" err="1"/>
              <a:t>Karmarkar</a:t>
            </a:r>
            <a:r>
              <a:rPr lang="en-US" sz="3200" b="1" dirty="0"/>
              <a:t> 1984]</a:t>
            </a:r>
            <a:r>
              <a:rPr lang="en-US" b="1" dirty="0"/>
              <a:t> </a:t>
            </a:r>
          </a:p>
        </p:txBody>
      </p:sp>
      <p:sp>
        <p:nvSpPr>
          <p:cNvPr id="36" name="Oval 35"/>
          <p:cNvSpPr/>
          <p:nvPr/>
        </p:nvSpPr>
        <p:spPr>
          <a:xfrm>
            <a:off x="1238695" y="3546910"/>
            <a:ext cx="269508" cy="2887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4312740">
            <a:off x="5702514" y="4103828"/>
            <a:ext cx="15879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++++++++++++</a:t>
            </a:r>
          </a:p>
        </p:txBody>
      </p:sp>
      <p:sp>
        <p:nvSpPr>
          <p:cNvPr id="44" name="TextBox 43"/>
          <p:cNvSpPr txBox="1"/>
          <p:nvPr/>
        </p:nvSpPr>
        <p:spPr>
          <a:xfrm rot="2958597">
            <a:off x="6412930" y="5227062"/>
            <a:ext cx="135383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</a:t>
            </a:r>
          </a:p>
        </p:txBody>
      </p:sp>
      <p:sp>
        <p:nvSpPr>
          <p:cNvPr id="45" name="TextBox 44"/>
          <p:cNvSpPr txBox="1"/>
          <p:nvPr/>
        </p:nvSpPr>
        <p:spPr>
          <a:xfrm rot="20891955">
            <a:off x="7370181" y="5558234"/>
            <a:ext cx="14709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+++++++++++</a:t>
            </a:r>
          </a:p>
        </p:txBody>
      </p:sp>
      <p:sp>
        <p:nvSpPr>
          <p:cNvPr id="46" name="TextBox 45"/>
          <p:cNvSpPr txBox="1"/>
          <p:nvPr/>
        </p:nvSpPr>
        <p:spPr>
          <a:xfrm rot="19043649">
            <a:off x="8458956" y="4992889"/>
            <a:ext cx="14709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+++++++++++</a:t>
            </a:r>
          </a:p>
        </p:txBody>
      </p:sp>
      <p:sp>
        <p:nvSpPr>
          <p:cNvPr id="47" name="TextBox 46"/>
          <p:cNvSpPr txBox="1"/>
          <p:nvPr/>
        </p:nvSpPr>
        <p:spPr>
          <a:xfrm rot="17344873">
            <a:off x="9115693" y="3882119"/>
            <a:ext cx="158799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++++++++++++</a:t>
            </a:r>
          </a:p>
        </p:txBody>
      </p:sp>
      <p:sp>
        <p:nvSpPr>
          <p:cNvPr id="48" name="Oval 47"/>
          <p:cNvSpPr/>
          <p:nvPr/>
        </p:nvSpPr>
        <p:spPr>
          <a:xfrm>
            <a:off x="8129104" y="3804096"/>
            <a:ext cx="269508" cy="2887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00126" y="2893390"/>
            <a:ext cx="3543993" cy="2904397"/>
            <a:chOff x="1200126" y="2893390"/>
            <a:chExt cx="3543993" cy="290439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200126" y="3660979"/>
              <a:ext cx="435033" cy="1357162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635159" y="5018141"/>
              <a:ext cx="712269" cy="779646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347429" y="5522666"/>
              <a:ext cx="1075798" cy="275121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435083" y="4723683"/>
              <a:ext cx="895843" cy="798983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327310" y="3488673"/>
              <a:ext cx="416809" cy="123501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200126" y="2901613"/>
              <a:ext cx="1691129" cy="720865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891255" y="2893390"/>
              <a:ext cx="1852864" cy="610694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435248" y="2825219"/>
            <a:ext cx="3543993" cy="2904397"/>
            <a:chOff x="1200126" y="2893390"/>
            <a:chExt cx="3543993" cy="2904397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200126" y="3660979"/>
              <a:ext cx="435033" cy="1357162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635159" y="5018141"/>
              <a:ext cx="712269" cy="779646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347429" y="5522666"/>
              <a:ext cx="1075798" cy="275121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435083" y="4723683"/>
              <a:ext cx="895843" cy="798983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327310" y="3488673"/>
              <a:ext cx="416809" cy="1235010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200126" y="2901613"/>
              <a:ext cx="1691129" cy="720865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891255" y="2893390"/>
              <a:ext cx="1852864" cy="610694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 rot="9320619">
            <a:off x="6183409" y="2850281"/>
            <a:ext cx="205633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++++++++++++++++</a:t>
            </a:r>
          </a:p>
        </p:txBody>
      </p:sp>
      <p:sp>
        <p:nvSpPr>
          <p:cNvPr id="57" name="TextBox 56"/>
          <p:cNvSpPr txBox="1"/>
          <p:nvPr/>
        </p:nvSpPr>
        <p:spPr>
          <a:xfrm rot="11918270">
            <a:off x="7986199" y="2788674"/>
            <a:ext cx="21734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+++++++++++++++++</a:t>
            </a:r>
          </a:p>
        </p:txBody>
      </p:sp>
      <p:sp>
        <p:nvSpPr>
          <p:cNvPr id="9" name="Arc 8"/>
          <p:cNvSpPr/>
          <p:nvPr/>
        </p:nvSpPr>
        <p:spPr>
          <a:xfrm rot="4338039">
            <a:off x="6027072" y="3284514"/>
            <a:ext cx="2491120" cy="2126595"/>
          </a:xfrm>
          <a:prstGeom prst="arc">
            <a:avLst>
              <a:gd name="adj1" fmla="val 16360831"/>
              <a:gd name="adj2" fmla="val 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73449" y="3691288"/>
            <a:ext cx="973979" cy="1900767"/>
            <a:chOff x="1373449" y="3691288"/>
            <a:chExt cx="973979" cy="19007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373449" y="3691288"/>
              <a:ext cx="355725" cy="118624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29174" y="4877528"/>
              <a:ext cx="618254" cy="714527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75607" y="90177"/>
            <a:ext cx="2541198" cy="1753058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475606" y="1796454"/>
            <a:ext cx="2693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Time Magazine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35591" y="6045395"/>
            <a:ext cx="3774893" cy="7069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Best algorithms in theory and </a:t>
            </a:r>
          </a:p>
          <a:p>
            <a:pPr algn="ctr"/>
            <a:r>
              <a:rPr lang="en-US" sz="2000" dirty="0"/>
              <a:t>one of the best in practice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5233182" y="3251044"/>
            <a:ext cx="3860" cy="220345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836132" y="3242471"/>
            <a:ext cx="35068" cy="221202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664800" y="1331640"/>
              <a:ext cx="4779360" cy="4480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0480" y="1319400"/>
                <a:ext cx="4799160" cy="450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85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03177 0.1844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1845 L 0.0849 0.2819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77 L 0.01003 0.0801 C 0.01329 0.09792 0.01185 0.12037 0.00743 0.14144 C 0.00196 0.16575 -0.00638 0.18172 -0.01549 0.19005 L -0.05559 0.23496 " pathEditMode="relative" rAng="17520000" ptsTypes="AAAAA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1317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 build="p"/>
      <p:bldP spid="19" grpId="0" build="p"/>
      <p:bldP spid="36" grpId="0" animBg="1"/>
      <p:bldP spid="36" grpId="1" animBg="1"/>
      <p:bldP spid="36" grpId="2" animBg="1"/>
      <p:bldP spid="43" grpId="0"/>
      <p:bldP spid="44" grpId="0"/>
      <p:bldP spid="45" grpId="0"/>
      <p:bldP spid="46" grpId="0"/>
      <p:bldP spid="47" grpId="0"/>
      <p:bldP spid="48" grpId="0" animBg="1"/>
      <p:bldP spid="48" grpId="1" animBg="1"/>
      <p:bldP spid="48" grpId="2" animBg="1"/>
      <p:bldP spid="56" grpId="0"/>
      <p:bldP spid="57" grpId="0"/>
      <p:bldP spid="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B84E32-EAC8-4F8B-8C58-2FFE9869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Techniques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973ECD-D22C-42A8-83FD-AE446C0FF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4DC230-5891-457B-A365-B8041953496C}"/>
              </a:ext>
            </a:extLst>
          </p:cNvPr>
          <p:cNvGrpSpPr/>
          <p:nvPr/>
        </p:nvGrpSpPr>
        <p:grpSpPr>
          <a:xfrm>
            <a:off x="681605" y="2042764"/>
            <a:ext cx="3412070" cy="3228060"/>
            <a:chOff x="6483927" y="1303336"/>
            <a:chExt cx="5154795" cy="487680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4B1AFBA-1A13-4F60-9E88-C476F9EBB323}"/>
                </a:ext>
              </a:extLst>
            </p:cNvPr>
            <p:cNvCxnSpPr/>
            <p:nvPr/>
          </p:nvCxnSpPr>
          <p:spPr>
            <a:xfrm flipH="1">
              <a:off x="11598965" y="3120887"/>
              <a:ext cx="39757" cy="215692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9" name="Picture 4" descr="https://upload.wikimedia.org/wikipedia/commons/c/c6/Elongated_pentagonal_orthocupolarotunda.png">
              <a:extLst>
                <a:ext uri="{FF2B5EF4-FFF2-40B4-BE49-F238E27FC236}">
                  <a16:creationId xmlns:a16="http://schemas.microsoft.com/office/drawing/2014/main" id="{D2191C3D-5B77-4277-A44C-72D3F7A4F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927" y="1303336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D711243-2134-4B8C-96DB-A5A0CA7EE1DE}"/>
                </a:ext>
              </a:extLst>
            </p:cNvPr>
            <p:cNvSpPr/>
            <p:nvPr/>
          </p:nvSpPr>
          <p:spPr>
            <a:xfrm>
              <a:off x="8919230" y="1691322"/>
              <a:ext cx="308008" cy="3080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651F58F-BF43-4D31-99AD-2372C35491D9}"/>
                </a:ext>
              </a:extLst>
            </p:cNvPr>
            <p:cNvCxnSpPr>
              <a:stCxn id="10" idx="3"/>
            </p:cNvCxnSpPr>
            <p:nvPr/>
          </p:nvCxnSpPr>
          <p:spPr>
            <a:xfrm flipH="1">
              <a:off x="8293100" y="1954223"/>
              <a:ext cx="671237" cy="568163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E6F9C69-D310-4CEE-B9E0-C5B9024CDEA1}"/>
                </a:ext>
              </a:extLst>
            </p:cNvPr>
            <p:cNvCxnSpPr/>
            <p:nvPr/>
          </p:nvCxnSpPr>
          <p:spPr>
            <a:xfrm>
              <a:off x="7658695" y="5200021"/>
              <a:ext cx="542330" cy="735642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DDAC34B-E8DA-4040-8952-3BA2455CE643}"/>
                </a:ext>
              </a:extLst>
            </p:cNvPr>
            <p:cNvCxnSpPr/>
            <p:nvPr/>
          </p:nvCxnSpPr>
          <p:spPr>
            <a:xfrm>
              <a:off x="7577138" y="3813175"/>
              <a:ext cx="81557" cy="1386846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6EE1890-69F2-4D28-BE13-E7817CA3BEDE}"/>
                </a:ext>
              </a:extLst>
            </p:cNvPr>
            <p:cNvCxnSpPr/>
            <p:nvPr/>
          </p:nvCxnSpPr>
          <p:spPr>
            <a:xfrm flipH="1">
              <a:off x="7577139" y="2522386"/>
              <a:ext cx="738186" cy="1290789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6DA391-0461-4C37-88D7-E40201B421F0}"/>
              </a:ext>
            </a:extLst>
          </p:cNvPr>
          <p:cNvSpPr txBox="1"/>
          <p:nvPr/>
        </p:nvSpPr>
        <p:spPr>
          <a:xfrm>
            <a:off x="1176555" y="5627365"/>
            <a:ext cx="2297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Simplex Method</a:t>
            </a:r>
          </a:p>
          <a:p>
            <a:pPr algn="ctr"/>
            <a:r>
              <a:rPr lang="en-US" b="1" dirty="0"/>
              <a:t>is an example of </a:t>
            </a:r>
            <a:br>
              <a:rPr lang="en-US" b="1" dirty="0"/>
            </a:br>
            <a:r>
              <a:rPr lang="en-US" dirty="0"/>
              <a:t>Iterative Method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B5A4B3-B1EA-4DEA-8A55-48FABB7677DE}"/>
              </a:ext>
            </a:extLst>
          </p:cNvPr>
          <p:cNvGrpSpPr/>
          <p:nvPr/>
        </p:nvGrpSpPr>
        <p:grpSpPr>
          <a:xfrm>
            <a:off x="4542850" y="2253114"/>
            <a:ext cx="3130288" cy="2843974"/>
            <a:chOff x="7162893" y="2236504"/>
            <a:chExt cx="4521676" cy="4108096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FEC72EE-8DCB-4F63-81D2-BC7D1FC65785}"/>
                </a:ext>
              </a:extLst>
            </p:cNvPr>
            <p:cNvSpPr/>
            <p:nvPr/>
          </p:nvSpPr>
          <p:spPr>
            <a:xfrm>
              <a:off x="8967989" y="4370591"/>
              <a:ext cx="490888" cy="471638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C6AFC7E-D27D-40ED-90A0-D72175B349C6}"/>
                    </a:ext>
                  </a:extLst>
                </p:cNvPr>
                <p:cNvSpPr/>
                <p:nvPr/>
              </p:nvSpPr>
              <p:spPr>
                <a:xfrm>
                  <a:off x="7598552" y="5855562"/>
                  <a:ext cx="3618796" cy="48903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C6AFC7E-D27D-40ED-90A0-D72175B349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8552" y="5855562"/>
                  <a:ext cx="3618796" cy="4890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A7BE8-B014-4011-9FA6-BEFAC23A74E0}"/>
                </a:ext>
              </a:extLst>
            </p:cNvPr>
            <p:cNvSpPr/>
            <p:nvPr/>
          </p:nvSpPr>
          <p:spPr>
            <a:xfrm>
              <a:off x="7162893" y="2236504"/>
              <a:ext cx="4521676" cy="3183239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ultiply 21">
              <a:extLst>
                <a:ext uri="{FF2B5EF4-FFF2-40B4-BE49-F238E27FC236}">
                  <a16:creationId xmlns:a16="http://schemas.microsoft.com/office/drawing/2014/main" id="{83E977F3-11E5-4011-9AA6-764477F3A877}"/>
                </a:ext>
              </a:extLst>
            </p:cNvPr>
            <p:cNvSpPr/>
            <p:nvPr/>
          </p:nvSpPr>
          <p:spPr>
            <a:xfrm>
              <a:off x="9265427" y="3573053"/>
              <a:ext cx="510139" cy="510139"/>
            </a:xfrm>
            <a:prstGeom prst="mathMultiply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A502A2E-FEC8-4FE4-8A97-4912C654DFCC}"/>
                </a:ext>
              </a:extLst>
            </p:cNvPr>
            <p:cNvCxnSpPr/>
            <p:nvPr/>
          </p:nvCxnSpPr>
          <p:spPr>
            <a:xfrm>
              <a:off x="8233018" y="2345267"/>
              <a:ext cx="1604931" cy="329994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hord 23">
              <a:extLst>
                <a:ext uri="{FF2B5EF4-FFF2-40B4-BE49-F238E27FC236}">
                  <a16:creationId xmlns:a16="http://schemas.microsoft.com/office/drawing/2014/main" id="{4107B14B-73BA-4114-ABD9-F9B85382C66F}"/>
                </a:ext>
              </a:extLst>
            </p:cNvPr>
            <p:cNvSpPr/>
            <p:nvPr/>
          </p:nvSpPr>
          <p:spPr>
            <a:xfrm>
              <a:off x="7162893" y="2236504"/>
              <a:ext cx="4521676" cy="3183239"/>
            </a:xfrm>
            <a:prstGeom prst="chord">
              <a:avLst>
                <a:gd name="adj1" fmla="val 4784773"/>
                <a:gd name="adj2" fmla="val 13810751"/>
              </a:avLst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ultiply 12">
              <a:extLst>
                <a:ext uri="{FF2B5EF4-FFF2-40B4-BE49-F238E27FC236}">
                  <a16:creationId xmlns:a16="http://schemas.microsoft.com/office/drawing/2014/main" id="{0FD392DF-60E8-48DB-8E37-06AC390021EA}"/>
                </a:ext>
              </a:extLst>
            </p:cNvPr>
            <p:cNvSpPr/>
            <p:nvPr/>
          </p:nvSpPr>
          <p:spPr>
            <a:xfrm>
              <a:off x="8487226" y="3740168"/>
              <a:ext cx="510139" cy="510139"/>
            </a:xfrm>
            <a:prstGeom prst="mathMultiply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CFF3AD-3D1B-4445-BAD3-4FE0BF69ACBA}"/>
                </a:ext>
              </a:extLst>
            </p:cNvPr>
            <p:cNvCxnSpPr/>
            <p:nvPr/>
          </p:nvCxnSpPr>
          <p:spPr>
            <a:xfrm flipH="1">
              <a:off x="8487226" y="2795335"/>
              <a:ext cx="1618785" cy="295863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7196C3E-70A1-4CA9-B995-8A7203C38514}"/>
              </a:ext>
            </a:extLst>
          </p:cNvPr>
          <p:cNvSpPr txBox="1"/>
          <p:nvPr/>
        </p:nvSpPr>
        <p:spPr>
          <a:xfrm>
            <a:off x="4996870" y="5627365"/>
            <a:ext cx="2297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Ellipsoid Method</a:t>
            </a:r>
          </a:p>
          <a:p>
            <a:pPr algn="ctr"/>
            <a:r>
              <a:rPr lang="en-US" b="1" dirty="0"/>
              <a:t>is an example of </a:t>
            </a:r>
            <a:br>
              <a:rPr lang="en-US" b="1" dirty="0"/>
            </a:br>
            <a:r>
              <a:rPr lang="en-US" dirty="0"/>
              <a:t>Divide and Conquer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B40478A-3C5D-4FC1-8F08-1302F2641977}"/>
              </a:ext>
            </a:extLst>
          </p:cNvPr>
          <p:cNvGrpSpPr/>
          <p:nvPr/>
        </p:nvGrpSpPr>
        <p:grpSpPr>
          <a:xfrm>
            <a:off x="8235977" y="2346939"/>
            <a:ext cx="3830851" cy="2646340"/>
            <a:chOff x="6025862" y="2507550"/>
            <a:chExt cx="5327939" cy="3680525"/>
          </a:xfrm>
        </p:grpSpPr>
        <p:sp>
          <p:nvSpPr>
            <p:cNvPr id="46" name="Content Placeholder 18">
              <a:extLst>
                <a:ext uri="{FF2B5EF4-FFF2-40B4-BE49-F238E27FC236}">
                  <a16:creationId xmlns:a16="http://schemas.microsoft.com/office/drawing/2014/main" id="{7D997F7B-B23C-4E43-9BDA-C7866300B798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2507550"/>
              <a:ext cx="5181601" cy="368052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 2" pitchFamily="18" charset="2"/>
                <a:buChar char="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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 2" pitchFamily="18" charset="2"/>
                <a:buNone/>
              </a:pPr>
              <a:r>
                <a:rPr lang="en-US"/>
                <a:t> </a:t>
              </a:r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9BC9A7-28A2-4E04-AE42-DB97A62CE366}"/>
                </a:ext>
              </a:extLst>
            </p:cNvPr>
            <p:cNvSpPr txBox="1"/>
            <p:nvPr/>
          </p:nvSpPr>
          <p:spPr>
            <a:xfrm rot="4312740">
              <a:off x="5555060" y="4031660"/>
              <a:ext cx="1882907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++++++++++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A61808F-402D-46CC-8A7A-452B35A5F61E}"/>
                </a:ext>
              </a:extLst>
            </p:cNvPr>
            <p:cNvSpPr txBox="1"/>
            <p:nvPr/>
          </p:nvSpPr>
          <p:spPr>
            <a:xfrm rot="2958597">
              <a:off x="6474070" y="5154894"/>
              <a:ext cx="1231550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724F49-83C1-4BA1-8547-F8D14F0998C1}"/>
                </a:ext>
              </a:extLst>
            </p:cNvPr>
            <p:cNvSpPr txBox="1"/>
            <p:nvPr/>
          </p:nvSpPr>
          <p:spPr>
            <a:xfrm rot="20891955">
              <a:off x="7408443" y="5486067"/>
              <a:ext cx="1394389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DD096A9-3A05-405F-9E39-C306AA1D4197}"/>
                </a:ext>
              </a:extLst>
            </p:cNvPr>
            <p:cNvSpPr txBox="1"/>
            <p:nvPr/>
          </p:nvSpPr>
          <p:spPr>
            <a:xfrm rot="19043649">
              <a:off x="8497218" y="4920722"/>
              <a:ext cx="1394389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0571816-8E5A-49F1-8F9D-600BCE48AB98}"/>
                </a:ext>
              </a:extLst>
            </p:cNvPr>
            <p:cNvSpPr txBox="1"/>
            <p:nvPr/>
          </p:nvSpPr>
          <p:spPr>
            <a:xfrm rot="17344873">
              <a:off x="9131078" y="3809951"/>
              <a:ext cx="1557228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00ED69-D127-40AC-A6A8-8666A4C8B66A}"/>
                </a:ext>
              </a:extLst>
            </p:cNvPr>
            <p:cNvSpPr/>
            <p:nvPr/>
          </p:nvSpPr>
          <p:spPr>
            <a:xfrm>
              <a:off x="8129104" y="3804096"/>
              <a:ext cx="269508" cy="2887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+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B744886-31A0-40F1-8334-078EEEBC0091}"/>
                </a:ext>
              </a:extLst>
            </p:cNvPr>
            <p:cNvGrpSpPr/>
            <p:nvPr/>
          </p:nvGrpSpPr>
          <p:grpSpPr>
            <a:xfrm>
              <a:off x="6435248" y="2825219"/>
              <a:ext cx="3543993" cy="2904397"/>
              <a:chOff x="1200126" y="2893390"/>
              <a:chExt cx="3543993" cy="2904397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CF8EE7F-B2C0-4296-A42C-C8BBA514438E}"/>
                  </a:ext>
                </a:extLst>
              </p:cNvPr>
              <p:cNvCxnSpPr/>
              <p:nvPr/>
            </p:nvCxnSpPr>
            <p:spPr>
              <a:xfrm>
                <a:off x="1200126" y="3660979"/>
                <a:ext cx="435033" cy="1357162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8921048-2B1F-480C-B1F0-365477187873}"/>
                  </a:ext>
                </a:extLst>
              </p:cNvPr>
              <p:cNvCxnSpPr/>
              <p:nvPr/>
            </p:nvCxnSpPr>
            <p:spPr>
              <a:xfrm>
                <a:off x="1635159" y="5018141"/>
                <a:ext cx="712269" cy="779646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FAA56DE-0228-436C-8FB8-E4E9A3A27B79}"/>
                  </a:ext>
                </a:extLst>
              </p:cNvPr>
              <p:cNvCxnSpPr/>
              <p:nvPr/>
            </p:nvCxnSpPr>
            <p:spPr>
              <a:xfrm flipH="1">
                <a:off x="2347429" y="5522666"/>
                <a:ext cx="1075798" cy="275121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E6E8175-D643-4419-BC78-73DA13C2E98B}"/>
                  </a:ext>
                </a:extLst>
              </p:cNvPr>
              <p:cNvCxnSpPr/>
              <p:nvPr/>
            </p:nvCxnSpPr>
            <p:spPr>
              <a:xfrm flipH="1">
                <a:off x="3435083" y="4723683"/>
                <a:ext cx="895843" cy="798983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BED3EF1-1C3D-4474-A9E1-73279F919524}"/>
                  </a:ext>
                </a:extLst>
              </p:cNvPr>
              <p:cNvCxnSpPr/>
              <p:nvPr/>
            </p:nvCxnSpPr>
            <p:spPr>
              <a:xfrm flipH="1">
                <a:off x="4327310" y="3488673"/>
                <a:ext cx="416809" cy="123501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4151384-EA03-4796-86B5-9A8ACDEA9B83}"/>
                  </a:ext>
                </a:extLst>
              </p:cNvPr>
              <p:cNvCxnSpPr/>
              <p:nvPr/>
            </p:nvCxnSpPr>
            <p:spPr>
              <a:xfrm flipV="1">
                <a:off x="1200126" y="2901613"/>
                <a:ext cx="1691129" cy="720865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89392A4-60FA-499E-8026-E97DC812FFDD}"/>
                  </a:ext>
                </a:extLst>
              </p:cNvPr>
              <p:cNvCxnSpPr/>
              <p:nvPr/>
            </p:nvCxnSpPr>
            <p:spPr>
              <a:xfrm>
                <a:off x="2891255" y="2893390"/>
                <a:ext cx="1852864" cy="610694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5B1203E-5828-478F-BCDC-C72AAFFC16E2}"/>
                </a:ext>
              </a:extLst>
            </p:cNvPr>
            <p:cNvSpPr txBox="1"/>
            <p:nvPr/>
          </p:nvSpPr>
          <p:spPr>
            <a:xfrm rot="9320619">
              <a:off x="6025862" y="2778114"/>
              <a:ext cx="2371424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+++++++++++++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FD9507-F768-4812-A97E-DC330D66FC47}"/>
                </a:ext>
              </a:extLst>
            </p:cNvPr>
            <p:cNvSpPr txBox="1"/>
            <p:nvPr/>
          </p:nvSpPr>
          <p:spPr>
            <a:xfrm rot="11918270">
              <a:off x="7968613" y="2716506"/>
              <a:ext cx="2208586" cy="5136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++++++++++++</a:t>
              </a:r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26B734D5-7586-42C0-AC9F-0A47EF6F93B5}"/>
                </a:ext>
              </a:extLst>
            </p:cNvPr>
            <p:cNvSpPr/>
            <p:nvPr/>
          </p:nvSpPr>
          <p:spPr>
            <a:xfrm rot="4338039">
              <a:off x="6027072" y="3284514"/>
              <a:ext cx="2491120" cy="2126595"/>
            </a:xfrm>
            <a:prstGeom prst="arc">
              <a:avLst>
                <a:gd name="adj1" fmla="val 16360831"/>
                <a:gd name="adj2" fmla="val 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B3B3F42-1878-44B3-AD08-9707C300D3EC}"/>
                </a:ext>
              </a:extLst>
            </p:cNvPr>
            <p:cNvCxnSpPr/>
            <p:nvPr/>
          </p:nvCxnSpPr>
          <p:spPr>
            <a:xfrm>
              <a:off x="10426171" y="3223283"/>
              <a:ext cx="35068" cy="2212024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24499AD-3F69-42AE-BBC1-27B443A24E93}"/>
              </a:ext>
            </a:extLst>
          </p:cNvPr>
          <p:cNvSpPr txBox="1"/>
          <p:nvPr/>
        </p:nvSpPr>
        <p:spPr>
          <a:xfrm>
            <a:off x="8780957" y="5653856"/>
            <a:ext cx="2297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Interior Point Method</a:t>
            </a:r>
          </a:p>
          <a:p>
            <a:pPr algn="ctr"/>
            <a:r>
              <a:rPr lang="en-US" b="1" dirty="0"/>
              <a:t>is an example of </a:t>
            </a:r>
            <a:br>
              <a:rPr lang="en-US" b="1" dirty="0"/>
            </a:br>
            <a:r>
              <a:rPr lang="en-US" dirty="0"/>
              <a:t>Homotopy Method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083960" y="324360"/>
              <a:ext cx="10962000" cy="6539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1000" y="308880"/>
                <a:ext cx="10989360" cy="65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1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9E77-AFBD-4AFB-BB94-0639046F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Simplex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5ED9-2B4A-42DD-83F8-747007129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9AB585-8E6D-4C8C-9F1E-5F140C289B28}"/>
              </a:ext>
            </a:extLst>
          </p:cNvPr>
          <p:cNvGrpSpPr/>
          <p:nvPr/>
        </p:nvGrpSpPr>
        <p:grpSpPr>
          <a:xfrm>
            <a:off x="4750224" y="2065854"/>
            <a:ext cx="3412070" cy="3228060"/>
            <a:chOff x="6483927" y="1303336"/>
            <a:chExt cx="5154795" cy="487680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FF9E30F-1BFE-4E09-B31F-47ED4F3979BE}"/>
                </a:ext>
              </a:extLst>
            </p:cNvPr>
            <p:cNvCxnSpPr/>
            <p:nvPr/>
          </p:nvCxnSpPr>
          <p:spPr>
            <a:xfrm flipH="1">
              <a:off x="11598965" y="3120887"/>
              <a:ext cx="39757" cy="2156920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6" name="Picture 4" descr="https://upload.wikimedia.org/wikipedia/commons/c/c6/Elongated_pentagonal_orthocupolarotunda.png">
              <a:extLst>
                <a:ext uri="{FF2B5EF4-FFF2-40B4-BE49-F238E27FC236}">
                  <a16:creationId xmlns:a16="http://schemas.microsoft.com/office/drawing/2014/main" id="{AB95761B-19BB-410F-B45C-8A0E84754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927" y="1303336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E49BB6-DA22-43AA-B54F-1F82C0C7335E}"/>
                </a:ext>
              </a:extLst>
            </p:cNvPr>
            <p:cNvSpPr/>
            <p:nvPr/>
          </p:nvSpPr>
          <p:spPr>
            <a:xfrm>
              <a:off x="8919230" y="1691322"/>
              <a:ext cx="308008" cy="3080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EFC1A39-34BF-4D0D-9C8E-37A5A43B5662}"/>
                </a:ext>
              </a:extLst>
            </p:cNvPr>
            <p:cNvCxnSpPr>
              <a:stCxn id="7" idx="3"/>
            </p:cNvCxnSpPr>
            <p:nvPr/>
          </p:nvCxnSpPr>
          <p:spPr>
            <a:xfrm flipH="1">
              <a:off x="8293100" y="1954223"/>
              <a:ext cx="671237" cy="568163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73D2151-C14F-43A3-BF73-C889DD64A758}"/>
                </a:ext>
              </a:extLst>
            </p:cNvPr>
            <p:cNvCxnSpPr/>
            <p:nvPr/>
          </p:nvCxnSpPr>
          <p:spPr>
            <a:xfrm>
              <a:off x="7658695" y="5200021"/>
              <a:ext cx="542330" cy="735642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EE56596-077B-4027-A2FB-BA1172C7B904}"/>
                </a:ext>
              </a:extLst>
            </p:cNvPr>
            <p:cNvCxnSpPr/>
            <p:nvPr/>
          </p:nvCxnSpPr>
          <p:spPr>
            <a:xfrm>
              <a:off x="7577138" y="3813175"/>
              <a:ext cx="81557" cy="1386846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2B26B49-7041-478F-ACF0-31146F09439D}"/>
                </a:ext>
              </a:extLst>
            </p:cNvPr>
            <p:cNvCxnSpPr/>
            <p:nvPr/>
          </p:nvCxnSpPr>
          <p:spPr>
            <a:xfrm flipH="1">
              <a:off x="7577139" y="2522386"/>
              <a:ext cx="738186" cy="1290789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60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432E-05AD-4308-BEF6-61DF4D9C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1B310-BE9C-43E7-B49A-D1635007E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8C86F-EF00-4E41-A0F5-9F1DC4914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63"/>
          <a:stretch/>
        </p:blipFill>
        <p:spPr>
          <a:xfrm>
            <a:off x="636091" y="312724"/>
            <a:ext cx="10225873" cy="5973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B2159-8974-4590-8C23-9B392C284573}"/>
                  </a:ext>
                </a:extLst>
              </p:cNvPr>
              <p:cNvSpPr txBox="1"/>
              <p:nvPr/>
            </p:nvSpPr>
            <p:spPr>
              <a:xfrm>
                <a:off x="7758546" y="636299"/>
                <a:ext cx="3588328" cy="85129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If the polytope is perturbed,</a:t>
                </a:r>
              </a:p>
              <a:p>
                <a:r>
                  <a:rPr lang="en-US" sz="2200" dirty="0"/>
                  <a:t># of steps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200" dirty="0"/>
                  <a:t>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B2159-8974-4590-8C23-9B392C284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46" y="636299"/>
                <a:ext cx="3588328" cy="851297"/>
              </a:xfrm>
              <a:prstGeom prst="roundRect">
                <a:avLst/>
              </a:prstGeom>
              <a:blipFill>
                <a:blip r:embed="rId3"/>
                <a:stretch>
                  <a:fillRect l="-847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14200" y="1628640"/>
              <a:ext cx="11628360" cy="4808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240" y="1620720"/>
                <a:ext cx="11657520" cy="48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02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432E-05AD-4308-BEF6-61DF4D9C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1B310-BE9C-43E7-B49A-D1635007E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7DFBA-381A-4E38-9B88-528F378A3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67" y="365760"/>
            <a:ext cx="10469510" cy="6017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0533D0-8297-42C1-86D4-4AC08E27B869}"/>
              </a:ext>
            </a:extLst>
          </p:cNvPr>
          <p:cNvSpPr/>
          <p:nvPr/>
        </p:nvSpPr>
        <p:spPr>
          <a:xfrm>
            <a:off x="3657599" y="1994996"/>
            <a:ext cx="7947891" cy="4585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37400" y="333000"/>
              <a:ext cx="10664280" cy="4114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5160" y="321120"/>
                <a:ext cx="10691640" cy="414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8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073"/>
  <p:tag name="ORIGINALWIDTH" val="1238.095"/>
  <p:tag name="LATEXADDIN" val="\documentclass{article}&#10;\usepackage{amssymb}&#10;\usepackage{amsmath}&#10;\usepackage[colorlinks]{hyperref}&#10;\global\long\def\norm#1{\left\Vert #1\right\Vert}&#10;\global\long\def\defeq{\stackrel{\mathrm{{\scriptscriptstyle def}}}{=}}&#10;&#10;\pagestyle{empty}&#10;\begin{document}&#10;&#10;$$ p(x) = \sum_{i=1}^{m} \log\left(\frac{1}{s_i(x)}\right)$$&#10;\end{document}"/>
  <p:tag name="IGUANATEXSIZE" val="24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HDOfficeLightV0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0</TotalTime>
  <Words>1639</Words>
  <Application>Microsoft Office PowerPoint</Application>
  <PresentationFormat>Widescreen</PresentationFormat>
  <Paragraphs>352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新細明體</vt:lpstr>
      <vt:lpstr>Arial</vt:lpstr>
      <vt:lpstr>Arial Black</vt:lpstr>
      <vt:lpstr>Calibri</vt:lpstr>
      <vt:lpstr>Calibri Light</vt:lpstr>
      <vt:lpstr>Cambria Math</vt:lpstr>
      <vt:lpstr>Comic Sans MS</vt:lpstr>
      <vt:lpstr>Tahoma</vt:lpstr>
      <vt:lpstr>Times New Roman</vt:lpstr>
      <vt:lpstr>Wingdings 2</vt:lpstr>
      <vt:lpstr>HDOfficeLightV0</vt:lpstr>
      <vt:lpstr>Custom Design</vt:lpstr>
      <vt:lpstr>CSE 421</vt:lpstr>
      <vt:lpstr>Linear Program</vt:lpstr>
      <vt:lpstr>Simplex Method [Dantzig 47]</vt:lpstr>
      <vt:lpstr>Ellipsoid Method [Shor; Nemirovski-Yudin; Khachiyan 70s]</vt:lpstr>
      <vt:lpstr>Interior Point Methods [Karmarkar 1984] </vt:lpstr>
      <vt:lpstr>Techniques</vt:lpstr>
      <vt:lpstr>Simplex Method</vt:lpstr>
      <vt:lpstr>PowerPoint Presentation</vt:lpstr>
      <vt:lpstr>PowerPoint Presentation</vt:lpstr>
      <vt:lpstr>PowerPoint Presentation</vt:lpstr>
      <vt:lpstr>Interior Point Method</vt:lpstr>
      <vt:lpstr>Constrained to Unconstrained</vt:lpstr>
      <vt:lpstr>Example: Log Barrier Function</vt:lpstr>
      <vt:lpstr>Central Path</vt:lpstr>
      <vt:lpstr>Central Path</vt:lpstr>
      <vt:lpstr>Condition For a Good Barrier Function</vt:lpstr>
      <vt:lpstr>Condition For a Good Barrier Function</vt:lpstr>
      <vt:lpstr>Log Barrier depends on representation </vt:lpstr>
      <vt:lpstr>Condition For a Good Barrier Function</vt:lpstr>
      <vt:lpstr>Ellipsoid</vt:lpstr>
      <vt:lpstr>Ellipsoid</vt:lpstr>
      <vt:lpstr>John Ellipsoid</vt:lpstr>
      <vt:lpstr>John Ellipsoid Barrier</vt:lpstr>
      <vt:lpstr>Alternative View</vt:lpstr>
      <vt:lpstr>Ellipsoid Method</vt:lpstr>
      <vt:lpstr>Convex Minimization</vt:lpstr>
      <vt:lpstr>Why can we solve in 1 dimension?</vt:lpstr>
      <vt:lpstr>Convexity Allows Us to Cut</vt:lpstr>
      <vt:lpstr>Ellipsoid Method [Shor; Nemirovski-Yudin; Khachiyan 70s]</vt:lpstr>
      <vt:lpstr>John Ellipsoid Method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2015-12-27T16:45:46Z</dcterms:created>
  <dcterms:modified xsi:type="dcterms:W3CDTF">2022-03-09T22:22:00Z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