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0" r:id="rId1"/>
  </p:sldMasterIdLst>
  <p:notesMasterIdLst>
    <p:notesMasterId r:id="rId12"/>
  </p:notesMasterIdLst>
  <p:handoutMasterIdLst>
    <p:handoutMasterId r:id="rId13"/>
  </p:handoutMasterIdLst>
  <p:sldIdLst>
    <p:sldId id="278" r:id="rId2"/>
    <p:sldId id="287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87" autoAdjust="0"/>
    <p:restoredTop sz="91748" autoAdjust="0"/>
  </p:normalViewPr>
  <p:slideViewPr>
    <p:cSldViewPr>
      <p:cViewPr varScale="1">
        <p:scale>
          <a:sx n="71" d="100"/>
          <a:sy n="71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7F54-57D0-FC4C-A387-BEED303BC701}" type="datetimeFigureOut">
              <a:rPr lang="en-US"/>
              <a:pPr/>
              <a:t>11/23/2013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527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4A27FA-6EF3-6E40-BC7F-556809C07337}" type="slidenum">
              <a:rPr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329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3256BC53-C898-4A7F-9E9D-B0AD80BC835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48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5155C-A7C7-4038-9190-D70E10D16C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46571-007C-4C36-82FA-8C4C7862141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20A9D-D598-4C9A-8CBD-344E3F2525E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525963"/>
          </a:xfrm>
        </p:spPr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 anchor="t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1600200"/>
            <a:ext cx="3863788" cy="45259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1600200"/>
            <a:ext cx="3867912" cy="45259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257B35-760C-4C50-8CBB-E44E1374F18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8680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32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600"/>
              </a:spcBef>
              <a:defRPr sz="2000"/>
            </a:lvl3pPr>
            <a:lvl4pPr>
              <a:spcBef>
                <a:spcPts val="600"/>
              </a:spcBef>
              <a:defRPr sz="2400"/>
            </a:lvl4pPr>
            <a:lvl5pPr>
              <a:spcBef>
                <a:spcPts val="600"/>
              </a:spcBef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27F477-26B8-4122-BB22-B91FFEB4AF4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1" name="Rectangle 10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3" name="Rectangle 12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14" name="Rectangle 13"/>
          <p:cNvSpPr/>
          <p:nvPr/>
        </p:nvSpPr>
        <p:spPr>
          <a:xfrm flipH="1">
            <a:off x="4574241" y="1694516"/>
            <a:ext cx="18288" cy="438912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CADCE-AE74-47BC-B0B0-8483EDC36D1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A0CDD-F58A-4891-9A8D-E1AEB17E79F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600" y="430306"/>
            <a:ext cx="8686800" cy="788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24000"/>
            <a:ext cx="7924800" cy="4602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4166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5/29/13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318" y="6416675"/>
            <a:ext cx="56432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4166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DFC3BD4-A909-4A91-88CA-8A5D75AE438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  <p:sldLayoutId id="2147483922" r:id="rId12"/>
    <p:sldLayoutId id="2147483923" r:id="rId13"/>
    <p:sldLayoutId id="2147483924" r:id="rId14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i="0" u="none" kern="1200">
          <a:solidFill>
            <a:schemeClr val="accent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3200" kern="1200">
          <a:solidFill>
            <a:schemeClr val="tx1"/>
          </a:solidFill>
          <a:latin typeface="Calibri"/>
          <a:ea typeface="+mn-ea"/>
          <a:cs typeface="Calibri"/>
        </a:defRPr>
      </a:lvl1pPr>
      <a:lvl2pPr marL="685800" indent="-33655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SzPct val="90000"/>
        <a:buFont typeface="Wingdings 2" pitchFamily="18" charset="2"/>
        <a:buChar char="Ü"/>
        <a:defRPr sz="2800" kern="1200">
          <a:solidFill>
            <a:schemeClr val="tx1"/>
          </a:solidFill>
          <a:latin typeface="Calibri"/>
          <a:ea typeface="+mn-ea"/>
          <a:cs typeface="Calibri"/>
        </a:defRPr>
      </a:lvl2pPr>
      <a:lvl3pPr marL="1035050" indent="-349250" algn="l" defTabSz="914400" rtl="0" eaLnBrk="1" latinLnBrk="0" hangingPunct="1">
        <a:spcBef>
          <a:spcPct val="20000"/>
        </a:spcBef>
        <a:buClr>
          <a:schemeClr val="bg2"/>
        </a:buClr>
        <a:buSzPct val="90000"/>
        <a:buFont typeface="Wingdings 2" pitchFamily="18" charset="2"/>
        <a:buChar char="Ü"/>
        <a:defRPr sz="2400" kern="1200">
          <a:solidFill>
            <a:schemeClr val="tx1"/>
          </a:solidFill>
          <a:latin typeface="Calibri"/>
          <a:ea typeface="+mn-ea"/>
          <a:cs typeface="Calibri"/>
        </a:defRPr>
      </a:lvl3pPr>
      <a:lvl4pPr marL="0" indent="0" algn="l" defTabSz="914400" rtl="0" eaLnBrk="1" latinLnBrk="0" hangingPunct="1">
        <a:spcBef>
          <a:spcPts val="0"/>
        </a:spcBef>
        <a:buClr>
          <a:schemeClr val="bg2">
            <a:lumMod val="60000"/>
            <a:lumOff val="40000"/>
          </a:schemeClr>
        </a:buClr>
        <a:buSzPct val="90000"/>
        <a:buFontTx/>
        <a:buNone/>
        <a:tabLst>
          <a:tab pos="457200" algn="l"/>
          <a:tab pos="914400" algn="l"/>
          <a:tab pos="1371600" algn="l"/>
          <a:tab pos="1828800" algn="l"/>
        </a:tabLst>
        <a:defRPr sz="2200" kern="1200">
          <a:solidFill>
            <a:schemeClr val="tx1"/>
          </a:solidFill>
          <a:latin typeface="Courier New"/>
          <a:ea typeface="+mn-ea"/>
          <a:cs typeface="Calibri"/>
        </a:defRPr>
      </a:lvl4pPr>
      <a:lvl5pPr marL="457200" indent="0" algn="l" defTabSz="914400" rtl="0" eaLnBrk="1" latinLnBrk="0" hangingPunct="1">
        <a:spcBef>
          <a:spcPts val="0"/>
        </a:spcBef>
        <a:buClr>
          <a:schemeClr val="bg2"/>
        </a:buClr>
        <a:buSzPct val="90000"/>
        <a:buFontTx/>
        <a:buNone/>
        <a:defRPr sz="2200" kern="1200">
          <a:solidFill>
            <a:schemeClr val="tx1"/>
          </a:solidFill>
          <a:latin typeface="Courier New"/>
          <a:ea typeface="+mn-ea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451/13sp/vminfo.html#qem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washington.edu/education/courses/cse451/13sp/vminfo.html#module_debu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4800" y="2057400"/>
            <a:ext cx="8513762" cy="1676400"/>
          </a:xfrm>
        </p:spPr>
        <p:txBody>
          <a:bodyPr>
            <a:noAutofit/>
          </a:bodyPr>
          <a:lstStyle/>
          <a:p>
            <a:pPr algn="ctr">
              <a:lnSpc>
                <a:spcPts val="5400"/>
              </a:lnSpc>
            </a:pPr>
            <a:r>
              <a:rPr lang="en-US" sz="4800" dirty="0"/>
              <a:t>CSE </a:t>
            </a:r>
            <a:r>
              <a:rPr lang="en-US" dirty="0" smtClean="0"/>
              <a:t>451</a:t>
            </a:r>
            <a:r>
              <a:rPr lang="en-US" sz="4800" dirty="0" smtClean="0"/>
              <a:t>: Operating Systems</a:t>
            </a:r>
            <a:endParaRPr lang="en-US" sz="48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30188" y="3657600"/>
            <a:ext cx="8609012" cy="228600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Section 9</a:t>
            </a:r>
          </a:p>
          <a:p>
            <a:pPr algn="ctr"/>
            <a:r>
              <a:rPr lang="en-US" dirty="0" smtClean="0"/>
              <a:t>Debugging kernel modules, project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3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many scenarios to test to make sure your undelete module is working…check as many as you can!</a:t>
            </a:r>
          </a:p>
          <a:p>
            <a:pPr lvl="1"/>
            <a:r>
              <a:rPr lang="en-US" dirty="0" smtClean="0"/>
              <a:t>Calls to 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undelete_read</a:t>
            </a:r>
            <a:r>
              <a:rPr lang="en-US" dirty="0" smtClean="0"/>
              <a:t> with a small buffer size (for example, a single byte)</a:t>
            </a:r>
          </a:p>
          <a:p>
            <a:pPr lvl="2"/>
            <a:r>
              <a:rPr lang="en-US" dirty="0" smtClean="0"/>
              <a:t>Should advance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buffer_read_offset</a:t>
            </a:r>
            <a:r>
              <a:rPr lang="en-US" dirty="0" smtClean="0"/>
              <a:t> without reading the next block</a:t>
            </a:r>
          </a:p>
          <a:p>
            <a:pPr lvl="1"/>
            <a:r>
              <a:rPr lang="en-US" dirty="0" smtClean="0"/>
              <a:t>File systems spanning multiple block groups</a:t>
            </a:r>
          </a:p>
          <a:p>
            <a:pPr lvl="1"/>
            <a:r>
              <a:rPr lang="en-US" dirty="0" smtClean="0"/>
              <a:t>File systems with a variety of block sizes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11/21/13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56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30306"/>
            <a:ext cx="8991600" cy="788894"/>
          </a:xfrm>
        </p:spPr>
        <p:txBody>
          <a:bodyPr/>
          <a:lstStyle/>
          <a:p>
            <a:r>
              <a:rPr lang="en-US" dirty="0" smtClean="0"/>
              <a:t>Preliminary project 2b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Many groups disabled interrupts unnecessarily or too early/for too long</a:t>
            </a:r>
          </a:p>
          <a:p>
            <a:r>
              <a:rPr lang="en-US" dirty="0"/>
              <a:t>Do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sthread_user_mutex_free</a:t>
            </a:r>
            <a:r>
              <a:rPr lang="en-US" dirty="0"/>
              <a:t> and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sthread_user_cond_free</a:t>
            </a:r>
            <a:r>
              <a:rPr lang="en-US" dirty="0" smtClean="0"/>
              <a:t> need to disable interrupts/acquire a lock?</a:t>
            </a:r>
          </a:p>
          <a:p>
            <a:pPr lvl="1"/>
            <a:r>
              <a:rPr lang="en-US" dirty="0" smtClean="0"/>
              <a:t>No: They are only invoked after all function calls using them have finished</a:t>
            </a:r>
          </a:p>
          <a:p>
            <a:r>
              <a:rPr lang="en-US" dirty="0" smtClean="0"/>
              <a:t>Be consistent in whether you disable interrupts or whether you acquire a lock to protect a certain data structure: mixing the two is dangerous and can lead to deadlocks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11/21/13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85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kernel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Debugging kernel modules with GDB is tricky—GDB needs to know both what the symbols are (from the .</a:t>
            </a:r>
            <a:r>
              <a:rPr lang="en-US" dirty="0" err="1" smtClean="0"/>
              <a:t>ko</a:t>
            </a:r>
            <a:r>
              <a:rPr lang="en-US" dirty="0" smtClean="0"/>
              <a:t> file) and where in the kernel they are located</a:t>
            </a:r>
          </a:p>
          <a:p>
            <a:r>
              <a:rPr lang="en-US" dirty="0" smtClean="0"/>
              <a:t>We have the kernel object (.</a:t>
            </a:r>
            <a:r>
              <a:rPr lang="en-US" dirty="0" err="1" smtClean="0"/>
              <a:t>ko</a:t>
            </a:r>
            <a:r>
              <a:rPr lang="en-US" dirty="0" smtClean="0"/>
              <a:t>) file, but how can we figure out where in the running kernel the symbols are located?</a:t>
            </a:r>
          </a:p>
          <a:p>
            <a:pPr lvl="1"/>
            <a:r>
              <a:rPr lang="en-US" dirty="0" smtClean="0"/>
              <a:t>Answer: the kernel tells us!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11/21/13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520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kernel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After loading a kernel module in </a:t>
            </a:r>
            <a:r>
              <a:rPr lang="en-US" dirty="0" err="1" smtClean="0"/>
              <a:t>Qemu</a:t>
            </a:r>
            <a:r>
              <a:rPr lang="en-US" dirty="0" smtClean="0"/>
              <a:t>, look under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/sys/modules/[module-name]/sections/</a:t>
            </a:r>
            <a:r>
              <a:rPr lang="en-US" dirty="0" smtClean="0"/>
              <a:t> to see a file for each of its sections:</a:t>
            </a:r>
          </a:p>
          <a:p>
            <a:pPr marL="0" indent="0">
              <a:buNone/>
            </a:pPr>
            <a:endParaRPr lang="en-US" sz="5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 cd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/sys/module/ext2undelete/sections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ls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bss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init.text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.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smp_locks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.text .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exit.text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.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note.gnu.build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-id .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strtab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__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mcount_loc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.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gnu.linkonce.this_module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.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rodata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.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symtab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11/21/13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33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kernel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contents of each file is the address within the kernel of the corresponding section:</a:t>
            </a:r>
          </a:p>
          <a:p>
            <a:pPr marL="0" indent="0">
              <a:buNone/>
            </a:pPr>
            <a:endParaRPr lang="en-US" sz="500" dirty="0" smtClean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&gt; cat .text .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rodata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 .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bss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0xffffffffa0000000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0xffffffffa0001030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>
                <a:latin typeface="Courier New" pitchFamily="49" charset="0"/>
                <a:cs typeface="Courier New" pitchFamily="49" charset="0"/>
              </a:rPr>
              <a:t>0xffffffffa0002260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11/21/13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79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kernel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924800" cy="4800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Next, connect GDB to your running </a:t>
            </a:r>
            <a:r>
              <a:rPr lang="en-US" dirty="0" err="1" smtClean="0"/>
              <a:t>Qemu</a:t>
            </a:r>
            <a:r>
              <a:rPr lang="en-US" dirty="0" smtClean="0"/>
              <a:t> instance using the directions on the </a:t>
            </a:r>
            <a:r>
              <a:rPr lang="en-US" dirty="0" smtClean="0">
                <a:hlinkClick r:id="rId2"/>
              </a:rPr>
              <a:t>VM Info</a:t>
            </a:r>
            <a:r>
              <a:rPr lang="en-US" dirty="0" smtClean="0"/>
              <a:t> course page, then load the module file’s symbols: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900" dirty="0" err="1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29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add-symbol-file 451repo/project3/ext2undelete.ko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\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  0xffffffffa0000000 -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s .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rodata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0xffffffffa0001030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\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900" b="1" dirty="0" smtClean="0">
                <a:latin typeface="Courier New" pitchFamily="49" charset="0"/>
                <a:cs typeface="Courier New" pitchFamily="49" charset="0"/>
              </a:rPr>
              <a:t>     -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s .</a:t>
            </a:r>
            <a:r>
              <a:rPr lang="en-US" sz="2900" b="1" dirty="0" err="1">
                <a:latin typeface="Courier New" pitchFamily="49" charset="0"/>
                <a:cs typeface="Courier New" pitchFamily="49" charset="0"/>
              </a:rPr>
              <a:t>bss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 0xffffffffa0002260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Courier New" pitchFamily="49" charset="0"/>
                <a:cs typeface="Courier New" pitchFamily="49" charset="0"/>
              </a:rPr>
              <a:t>add symbol table from file "451repo/project3/ext2undelete.ko" at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900" dirty="0" err="1">
                <a:latin typeface="Courier New" pitchFamily="49" charset="0"/>
                <a:cs typeface="Courier New" pitchFamily="49" charset="0"/>
              </a:rPr>
              <a:t>text_addr</a:t>
            </a:r>
            <a:r>
              <a:rPr lang="en-US" sz="2900" dirty="0">
                <a:latin typeface="Courier New" pitchFamily="49" charset="0"/>
                <a:cs typeface="Courier New" pitchFamily="49" charset="0"/>
              </a:rPr>
              <a:t> = 0xffffffffa0000000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900" dirty="0" err="1">
                <a:latin typeface="Courier New" pitchFamily="49" charset="0"/>
                <a:cs typeface="Courier New" pitchFamily="49" charset="0"/>
              </a:rPr>
              <a:t>rodata_addr</a:t>
            </a:r>
            <a:r>
              <a:rPr lang="en-US" sz="2900" dirty="0">
                <a:latin typeface="Courier New" pitchFamily="49" charset="0"/>
                <a:cs typeface="Courier New" pitchFamily="49" charset="0"/>
              </a:rPr>
              <a:t> = 0xffffffffa0001030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900" dirty="0" err="1">
                <a:latin typeface="Courier New" pitchFamily="49" charset="0"/>
                <a:cs typeface="Courier New" pitchFamily="49" charset="0"/>
              </a:rPr>
              <a:t>bss_addr</a:t>
            </a:r>
            <a:r>
              <a:rPr lang="en-US" sz="2900" dirty="0">
                <a:latin typeface="Courier New" pitchFamily="49" charset="0"/>
                <a:cs typeface="Courier New" pitchFamily="49" charset="0"/>
              </a:rPr>
              <a:t> = 0xffffffffa0002260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Courier New" pitchFamily="49" charset="0"/>
                <a:cs typeface="Courier New" pitchFamily="49" charset="0"/>
              </a:rPr>
              <a:t>(y or n) </a:t>
            </a:r>
            <a:r>
              <a:rPr lang="en-US" sz="2900" b="1" dirty="0">
                <a:latin typeface="Courier New" pitchFamily="49" charset="0"/>
                <a:cs typeface="Courier New" pitchFamily="49" charset="0"/>
              </a:rPr>
              <a:t>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Courier New" pitchFamily="49" charset="0"/>
                <a:cs typeface="Courier New" pitchFamily="49" charset="0"/>
              </a:rPr>
              <a:t>Reading symbols from 451repo/project3/ext2undelete.ko...done.</a:t>
            </a:r>
            <a:endParaRPr lang="en-US" sz="29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11/21/13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72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kernel 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we’re set! Can examine symbols, set breakpoints, etc. from the comfort of GDB</a:t>
            </a:r>
          </a:p>
          <a:p>
            <a:r>
              <a:rPr lang="en-US" dirty="0" smtClean="0"/>
              <a:t>(Show demo here)</a:t>
            </a:r>
          </a:p>
          <a:p>
            <a:r>
              <a:rPr lang="en-US" dirty="0" smtClean="0"/>
              <a:t>This material is also available </a:t>
            </a:r>
            <a:r>
              <a:rPr lang="en-US" dirty="0" smtClean="0">
                <a:hlinkClick r:id="rId2"/>
              </a:rPr>
              <a:t>as a tutorial on the course website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11/21/13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99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3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How can we figure out which </a:t>
            </a:r>
            <a:r>
              <a:rPr lang="en-US" dirty="0" err="1" smtClean="0"/>
              <a:t>inodes</a:t>
            </a:r>
            <a:r>
              <a:rPr lang="en-US" dirty="0" smtClean="0"/>
              <a:t> have been deleted?</a:t>
            </a:r>
          </a:p>
          <a:p>
            <a:r>
              <a:rPr lang="en-US" dirty="0" smtClean="0"/>
              <a:t>First step: Check the </a:t>
            </a:r>
            <a:r>
              <a:rPr lang="en-US" dirty="0" err="1" smtClean="0"/>
              <a:t>inode</a:t>
            </a:r>
            <a:r>
              <a:rPr lang="en-US" dirty="0" smtClean="0"/>
              <a:t> bitmap</a:t>
            </a:r>
          </a:p>
          <a:p>
            <a:pPr lvl="1"/>
            <a:r>
              <a:rPr lang="en-US" dirty="0" smtClean="0"/>
              <a:t>The bits of the </a:t>
            </a:r>
            <a:r>
              <a:rPr lang="en-US" dirty="0" err="1" smtClean="0"/>
              <a:t>inode</a:t>
            </a:r>
            <a:r>
              <a:rPr lang="en-US" dirty="0" smtClean="0"/>
              <a:t> bitmap describe which </a:t>
            </a:r>
            <a:r>
              <a:rPr lang="en-US" dirty="0" err="1" smtClean="0"/>
              <a:t>inodes</a:t>
            </a:r>
            <a:r>
              <a:rPr lang="en-US" dirty="0" smtClean="0"/>
              <a:t> are currently in use</a:t>
            </a:r>
          </a:p>
          <a:p>
            <a:pPr lvl="1"/>
            <a:r>
              <a:rPr lang="en-US" dirty="0" smtClean="0"/>
              <a:t>If the address of the </a:t>
            </a:r>
            <a:r>
              <a:rPr lang="en-US" dirty="0" err="1" smtClean="0"/>
              <a:t>inode</a:t>
            </a:r>
            <a:r>
              <a:rPr lang="en-US" dirty="0" smtClean="0"/>
              <a:t> bitmap is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ib_ptr</a:t>
            </a:r>
            <a:r>
              <a:rPr lang="en-US" dirty="0" smtClean="0"/>
              <a:t>, how can we test if the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th </a:t>
            </a:r>
            <a:r>
              <a:rPr lang="en-US" dirty="0" err="1" smtClean="0"/>
              <a:t>inode</a:t>
            </a:r>
            <a:r>
              <a:rPr lang="en-US" dirty="0" smtClean="0"/>
              <a:t> is not in use?</a:t>
            </a:r>
          </a:p>
          <a:p>
            <a:r>
              <a:rPr lang="en-US" dirty="0" smtClean="0"/>
              <a:t>Second step: Check whether the </a:t>
            </a:r>
            <a:r>
              <a:rPr lang="en-US" dirty="0" err="1" smtClean="0"/>
              <a:t>inode</a:t>
            </a:r>
            <a:r>
              <a:rPr lang="en-US" dirty="0" smtClean="0"/>
              <a:t> was actually deleted</a:t>
            </a:r>
          </a:p>
          <a:p>
            <a:pPr lvl="1"/>
            <a:r>
              <a:rPr lang="en-US" dirty="0" smtClean="0"/>
              <a:t>What tells us that an </a:t>
            </a:r>
            <a:r>
              <a:rPr lang="en-US" dirty="0" err="1" smtClean="0"/>
              <a:t>inode</a:t>
            </a:r>
            <a:r>
              <a:rPr lang="en-US" dirty="0" smtClean="0"/>
              <a:t> was deleted as opposed to simply never having been used?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11/21/13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20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3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As an aside,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arch/arm/include/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asm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bitops.h</a:t>
            </a:r>
            <a:r>
              <a:rPr lang="en-US" dirty="0" smtClean="0"/>
              <a:t> defines a number of efficient bitwise operators</a:t>
            </a:r>
          </a:p>
          <a:p>
            <a:r>
              <a:rPr lang="en-US" dirty="0"/>
              <a:t>When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ext2_new_inode</a:t>
            </a:r>
            <a:r>
              <a:rPr lang="en-US" dirty="0" smtClean="0"/>
              <a:t> in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fs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/ext2/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ialloc.c</a:t>
            </a:r>
            <a:r>
              <a:rPr lang="en-US" dirty="0" smtClean="0"/>
              <a:t> looks for the next available </a:t>
            </a:r>
            <a:r>
              <a:rPr lang="en-US" dirty="0" err="1" smtClean="0"/>
              <a:t>inode</a:t>
            </a:r>
            <a:r>
              <a:rPr lang="en-US" dirty="0" smtClean="0"/>
              <a:t> number, it (indirectly</a:t>
            </a:r>
            <a:r>
              <a:rPr lang="en-US" dirty="0"/>
              <a:t>) invokes the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find_first_zero_bit_le</a:t>
            </a:r>
            <a:r>
              <a:rPr lang="en-US" dirty="0" smtClean="0"/>
              <a:t> function, which finds the index of the first zero bit for a little endian integer of a given size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11/21/13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E11F3-B297-4F21-B2EC-953FD904F6D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744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Twilight.thmx</Template>
  <TotalTime>18457</TotalTime>
  <Words>577</Words>
  <Application>Microsoft Office PowerPoint</Application>
  <PresentationFormat>On-screen Show (4:3)</PresentationFormat>
  <Paragraphs>75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Twilight</vt:lpstr>
      <vt:lpstr>CSE 451: Operating Systems</vt:lpstr>
      <vt:lpstr>Preliminary project 2b feedback</vt:lpstr>
      <vt:lpstr>Debugging kernel modules</vt:lpstr>
      <vt:lpstr>Debugging kernel modules</vt:lpstr>
      <vt:lpstr>Debugging kernel modules</vt:lpstr>
      <vt:lpstr>Debugging kernel modules</vt:lpstr>
      <vt:lpstr>Debugging kernel modules</vt:lpstr>
      <vt:lpstr>Project 3 tips</vt:lpstr>
      <vt:lpstr>Project 3 tips</vt:lpstr>
      <vt:lpstr>Project 3 tips</vt:lpstr>
    </vt:vector>
  </TitlesOfParts>
  <Company>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451 Section 9</dc:title>
  <dc:creator>Elliott</dc:creator>
  <cp:lastModifiedBy>Sean Wu</cp:lastModifiedBy>
  <cp:revision>1117</cp:revision>
  <cp:lastPrinted>2010-09-30T06:51:22Z</cp:lastPrinted>
  <dcterms:created xsi:type="dcterms:W3CDTF">2010-12-09T17:36:17Z</dcterms:created>
  <dcterms:modified xsi:type="dcterms:W3CDTF">2013-11-23T16:07:01Z</dcterms:modified>
</cp:coreProperties>
</file>