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7" r:id="rId2"/>
    <p:sldId id="299" r:id="rId3"/>
    <p:sldId id="275" r:id="rId4"/>
    <p:sldId id="318" r:id="rId5"/>
    <p:sldId id="324" r:id="rId6"/>
    <p:sldId id="300" r:id="rId7"/>
    <p:sldId id="301" r:id="rId8"/>
    <p:sldId id="306" r:id="rId9"/>
    <p:sldId id="307" r:id="rId10"/>
    <p:sldId id="308" r:id="rId11"/>
    <p:sldId id="319" r:id="rId12"/>
    <p:sldId id="302" r:id="rId13"/>
    <p:sldId id="320" r:id="rId14"/>
    <p:sldId id="296" r:id="rId15"/>
    <p:sldId id="309" r:id="rId16"/>
    <p:sldId id="310" r:id="rId17"/>
    <p:sldId id="311" r:id="rId18"/>
    <p:sldId id="312" r:id="rId19"/>
    <p:sldId id="313" r:id="rId20"/>
    <p:sldId id="314" r:id="rId21"/>
    <p:sldId id="315" r:id="rId22"/>
    <p:sldId id="316" r:id="rId23"/>
    <p:sldId id="317" r:id="rId24"/>
    <p:sldId id="322" r:id="rId25"/>
    <p:sldId id="323" r:id="rId26"/>
    <p:sldId id="321" r:id="rId27"/>
  </p:sldIdLst>
  <p:sldSz cx="9144000" cy="6858000" type="screen4x3"/>
  <p:notesSz cx="7315200" cy="9601200"/>
  <p:defaultTextStyle>
    <a:defPPr>
      <a:defRPr lang="en-US"/>
    </a:defPPr>
    <a:lvl1pPr algn="l" rtl="0" eaLnBrk="0" fontAlgn="base" hangingPunct="0">
      <a:spcBef>
        <a:spcPct val="20000"/>
      </a:spcBef>
      <a:spcAft>
        <a:spcPct val="0"/>
      </a:spcAft>
      <a:buChar char="•"/>
      <a:defRPr kern="1200">
        <a:solidFill>
          <a:schemeClr val="tx1"/>
        </a:solidFill>
        <a:latin typeface="Arial" charset="0"/>
        <a:ea typeface="+mn-ea"/>
        <a:cs typeface="+mn-cs"/>
      </a:defRPr>
    </a:lvl1pPr>
    <a:lvl2pPr marL="457200" algn="l" rtl="0" eaLnBrk="0" fontAlgn="base" hangingPunct="0">
      <a:spcBef>
        <a:spcPct val="20000"/>
      </a:spcBef>
      <a:spcAft>
        <a:spcPct val="0"/>
      </a:spcAft>
      <a:buChar char="•"/>
      <a:defRPr kern="1200">
        <a:solidFill>
          <a:schemeClr val="tx1"/>
        </a:solidFill>
        <a:latin typeface="Arial" charset="0"/>
        <a:ea typeface="+mn-ea"/>
        <a:cs typeface="+mn-cs"/>
      </a:defRPr>
    </a:lvl2pPr>
    <a:lvl3pPr marL="914400" algn="l" rtl="0" eaLnBrk="0" fontAlgn="base" hangingPunct="0">
      <a:spcBef>
        <a:spcPct val="20000"/>
      </a:spcBef>
      <a:spcAft>
        <a:spcPct val="0"/>
      </a:spcAft>
      <a:buChar char="•"/>
      <a:defRPr kern="1200">
        <a:solidFill>
          <a:schemeClr val="tx1"/>
        </a:solidFill>
        <a:latin typeface="Arial" charset="0"/>
        <a:ea typeface="+mn-ea"/>
        <a:cs typeface="+mn-cs"/>
      </a:defRPr>
    </a:lvl3pPr>
    <a:lvl4pPr marL="1371600" algn="l" rtl="0" eaLnBrk="0" fontAlgn="base" hangingPunct="0">
      <a:spcBef>
        <a:spcPct val="20000"/>
      </a:spcBef>
      <a:spcAft>
        <a:spcPct val="0"/>
      </a:spcAft>
      <a:buChar char="•"/>
      <a:defRPr kern="1200">
        <a:solidFill>
          <a:schemeClr val="tx1"/>
        </a:solidFill>
        <a:latin typeface="Arial" charset="0"/>
        <a:ea typeface="+mn-ea"/>
        <a:cs typeface="+mn-cs"/>
      </a:defRPr>
    </a:lvl4pPr>
    <a:lvl5pPr marL="1828800" algn="l" rtl="0" eaLnBrk="0" fontAlgn="base" hangingPunct="0">
      <a:spcBef>
        <a:spcPct val="2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BEB"/>
    <a:srgbClr val="339966"/>
    <a:srgbClr val="CCFFFF"/>
    <a:srgbClr val="EAEAEA"/>
    <a:srgbClr val="DDDDDD"/>
    <a:srgbClr val="FFE0D9"/>
    <a:srgbClr val="FFDAD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49" d="100"/>
          <a:sy n="149" d="100"/>
        </p:scale>
        <p:origin x="-102" y="-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defTabSz="971550">
              <a:spcBef>
                <a:spcPct val="50000"/>
              </a:spcBef>
              <a:buFontTx/>
              <a:buNone/>
              <a:defRPr sz="1300">
                <a:latin typeface="Times New Roman" pitchFamily="18" charset="0"/>
              </a:defRPr>
            </a:lvl1pPr>
          </a:lstStyle>
          <a:p>
            <a:endParaRPr lang="en-US"/>
          </a:p>
        </p:txBody>
      </p:sp>
      <p:sp>
        <p:nvSpPr>
          <p:cNvPr id="27651"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algn="r" defTabSz="971550">
              <a:spcBef>
                <a:spcPct val="50000"/>
              </a:spcBef>
              <a:buFontTx/>
              <a:buNone/>
              <a:defRPr sz="1300">
                <a:latin typeface="Times New Roman" pitchFamily="18" charset="0"/>
              </a:defRPr>
            </a:lvl1pPr>
          </a:lstStyle>
          <a:p>
            <a:endParaRPr lang="en-US"/>
          </a:p>
        </p:txBody>
      </p:sp>
      <p:sp>
        <p:nvSpPr>
          <p:cNvPr id="27652"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defTabSz="971550">
              <a:spcBef>
                <a:spcPct val="50000"/>
              </a:spcBef>
              <a:buFontTx/>
              <a:buNone/>
              <a:defRPr sz="1300">
                <a:latin typeface="Times New Roman" pitchFamily="18" charset="0"/>
              </a:defRPr>
            </a:lvl1pPr>
          </a:lstStyle>
          <a:p>
            <a:endParaRPr lang="en-US"/>
          </a:p>
        </p:txBody>
      </p:sp>
      <p:sp>
        <p:nvSpPr>
          <p:cNvPr id="27653"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algn="r" defTabSz="971550">
              <a:spcBef>
                <a:spcPct val="50000"/>
              </a:spcBef>
              <a:buFontTx/>
              <a:buNone/>
              <a:defRPr sz="1300">
                <a:latin typeface="Times New Roman" pitchFamily="18" charset="0"/>
              </a:defRPr>
            </a:lvl1pPr>
          </a:lstStyle>
          <a:p>
            <a:fld id="{2D471519-E972-4A9B-B54E-BBA5E9F8E4F3}" type="slidenum">
              <a:rPr lang="en-US"/>
              <a:pPr/>
              <a:t>‹#›</a:t>
            </a:fld>
            <a:endParaRPr lang="en-US"/>
          </a:p>
        </p:txBody>
      </p:sp>
    </p:spTree>
    <p:extLst>
      <p:ext uri="{BB962C8B-B14F-4D97-AF65-F5344CB8AC3E}">
        <p14:creationId xmlns:p14="http://schemas.microsoft.com/office/powerpoint/2010/main" val="1367003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defTabSz="971550">
              <a:spcBef>
                <a:spcPct val="0"/>
              </a:spcBef>
              <a:buFontTx/>
              <a:buNone/>
              <a:defRPr sz="1300">
                <a:latin typeface="Times New Roman" pitchFamily="18" charset="0"/>
              </a:defRPr>
            </a:lvl1pPr>
          </a:lstStyle>
          <a:p>
            <a:endParaRPr lang="en-US"/>
          </a:p>
        </p:txBody>
      </p:sp>
      <p:sp>
        <p:nvSpPr>
          <p:cNvPr id="5123" name="Rectangle 3"/>
          <p:cNvSpPr>
            <a:spLocks noGrp="1" noChangeArrowheads="1"/>
          </p:cNvSpPr>
          <p:nvPr>
            <p:ph type="dt"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algn="r" defTabSz="971550">
              <a:spcBef>
                <a:spcPct val="0"/>
              </a:spcBef>
              <a:buFontTx/>
              <a:buNone/>
              <a:defRPr sz="1300">
                <a:latin typeface="Times New Roman" pitchFamily="18" charset="0"/>
              </a:defRPr>
            </a:lvl1pPr>
          </a:lstStyle>
          <a:p>
            <a:endParaRPr lang="en-US"/>
          </a:p>
        </p:txBody>
      </p:sp>
      <p:sp>
        <p:nvSpPr>
          <p:cNvPr id="5124" name="Rectangle 4"/>
          <p:cNvSpPr>
            <a:spLocks noGrp="1" noRot="1" noChangeAspect="1" noChangeArrowheads="1" noTextEdit="1"/>
          </p:cNvSpPr>
          <p:nvPr>
            <p:ph type="sldImg" idx="2"/>
          </p:nvPr>
        </p:nvSpPr>
        <p:spPr bwMode="auto">
          <a:xfrm>
            <a:off x="1262063" y="720725"/>
            <a:ext cx="4800600" cy="3598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defTabSz="971550">
              <a:spcBef>
                <a:spcPct val="0"/>
              </a:spcBef>
              <a:buFontTx/>
              <a:buNone/>
              <a:defRPr sz="1300">
                <a:latin typeface="Times New Roman" pitchFamily="18" charset="0"/>
              </a:defRPr>
            </a:lvl1pPr>
          </a:lstStyle>
          <a:p>
            <a:endParaRPr lang="en-US"/>
          </a:p>
        </p:txBody>
      </p:sp>
      <p:sp>
        <p:nvSpPr>
          <p:cNvPr id="5127" name="Rectangle 7"/>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algn="r" defTabSz="971550">
              <a:spcBef>
                <a:spcPct val="0"/>
              </a:spcBef>
              <a:buFontTx/>
              <a:buNone/>
              <a:defRPr sz="1300">
                <a:latin typeface="Times New Roman" pitchFamily="18" charset="0"/>
              </a:defRPr>
            </a:lvl1pPr>
          </a:lstStyle>
          <a:p>
            <a:fld id="{576B3972-5B48-4533-AE42-C0FB49CC0B79}" type="slidenum">
              <a:rPr lang="en-US"/>
              <a:pPr/>
              <a:t>‹#›</a:t>
            </a:fld>
            <a:endParaRPr lang="en-US"/>
          </a:p>
        </p:txBody>
      </p:sp>
    </p:spTree>
    <p:extLst>
      <p:ext uri="{BB962C8B-B14F-4D97-AF65-F5344CB8AC3E}">
        <p14:creationId xmlns:p14="http://schemas.microsoft.com/office/powerpoint/2010/main" val="151112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46A8B05-2E87-4CFC-ACE0-EAC4A6A73931}" type="slidenum">
              <a:rPr lang="en-US"/>
              <a:pPr/>
              <a:t>1</a:t>
            </a:fld>
            <a:endParaRPr lang="en-US"/>
          </a:p>
        </p:txBody>
      </p:sp>
      <p:sp>
        <p:nvSpPr>
          <p:cNvPr id="4098" name="Rectangle 2"/>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a:tailEnd/>
              </a14:hiddenLine>
            </a:ext>
          </a:extLst>
        </p:spPr>
        <p:txBody>
          <a:bodyPr lIns="96076" tIns="47195" rIns="96076" bIns="47195"/>
          <a:lstStyle/>
          <a:p>
            <a:endParaRPr lang="en-US"/>
          </a:p>
        </p:txBody>
      </p:sp>
      <p:sp>
        <p:nvSpPr>
          <p:cNvPr id="4099" name="Rectangle 3"/>
          <p:cNvSpPr>
            <a:spLocks noGrp="1" noRot="1" noChangeAspect="1" noChangeArrowheads="1" noTextEdit="1"/>
          </p:cNvSpPr>
          <p:nvPr>
            <p:ph type="sldImg"/>
          </p:nvPr>
        </p:nvSpPr>
        <p:spPr>
          <a:xfrm>
            <a:off x="1325563" y="1092200"/>
            <a:ext cx="4802187" cy="3602038"/>
          </a:xfrm>
          <a:ln w="12700" cap="flat">
            <a:solidFill>
              <a:schemeClr val="tx1"/>
            </a:solidFill>
          </a:ln>
          <a:extLst>
            <a:ext uri="{909E8E84-426E-40DD-AFC4-6F175D3DCCD1}">
              <a14:hiddenFill xmlns:a14="http://schemas.microsoft.com/office/drawing/2010/main">
                <a:noFill/>
              </a14:hiddenFill>
            </a:ext>
          </a:extLst>
        </p:spPr>
      </p:sp>
      <p:sp>
        <p:nvSpPr>
          <p:cNvPr id="4100" name="Rectangle 4"/>
          <p:cNvSpPr>
            <a:spLocks noChangeArrowheads="1"/>
          </p:cNvSpPr>
          <p:nvPr/>
        </p:nvSpPr>
        <p:spPr bwMode="auto">
          <a:xfrm>
            <a:off x="3643313" y="9109075"/>
            <a:ext cx="246062"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226" tIns="28653" rIns="20226" bIns="28653"/>
          <a:lstStyle/>
          <a:p>
            <a:pPr algn="ctr" defTabSz="971550">
              <a:lnSpc>
                <a:spcPts val="1700"/>
              </a:lnSpc>
              <a:spcBef>
                <a:spcPct val="0"/>
              </a:spcBef>
              <a:buFontTx/>
              <a:buNone/>
            </a:pPr>
            <a:r>
              <a:rPr lang="en-US" sz="1500">
                <a:solidFill>
                  <a:srgbClr val="000000"/>
                </a:solidFill>
              </a:rPr>
              <a:t>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F08D6F-E8E4-4FFF-ABC9-EA67D269FB5C}" type="slidenum">
              <a:rPr lang="en-US"/>
              <a:pPr/>
              <a:t>11</a:t>
            </a:fld>
            <a:endParaRPr lang="en-US"/>
          </a:p>
        </p:txBody>
      </p:sp>
      <p:sp>
        <p:nvSpPr>
          <p:cNvPr id="238594" name="Rectangle 2"/>
          <p:cNvSpPr>
            <a:spLocks noGrp="1" noRot="1" noChangeAspect="1" noChangeArrowheads="1" noTextEdit="1"/>
          </p:cNvSpPr>
          <p:nvPr>
            <p:ph type="sldImg"/>
          </p:nvPr>
        </p:nvSpPr>
        <p:spPr>
          <a:xfrm>
            <a:off x="1263650" y="720725"/>
            <a:ext cx="4799013" cy="3598863"/>
          </a:xfrm>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605955-B668-41EF-B586-6CB3E91BCE99}" type="slidenum">
              <a:rPr lang="en-US"/>
              <a:pPr/>
              <a:t>12</a:t>
            </a:fld>
            <a:endParaRPr lang="en-US"/>
          </a:p>
        </p:txBody>
      </p:sp>
      <p:sp>
        <p:nvSpPr>
          <p:cNvPr id="220162" name="Rectangle 2"/>
          <p:cNvSpPr>
            <a:spLocks noGrp="1" noRot="1" noChangeAspect="1" noChangeArrowheads="1" noTextEdit="1"/>
          </p:cNvSpPr>
          <p:nvPr>
            <p:ph type="sldImg"/>
          </p:nvPr>
        </p:nvSpPr>
        <p:spPr>
          <a:xfrm>
            <a:off x="1263650" y="720725"/>
            <a:ext cx="4799013" cy="3598863"/>
          </a:xfrm>
          <a:ln/>
        </p:spPr>
      </p:sp>
      <p:sp>
        <p:nvSpPr>
          <p:cNvPr id="220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A53814-BFF8-4231-98A3-0F9BDF475C5B}" type="slidenum">
              <a:rPr lang="en-US"/>
              <a:pPr/>
              <a:t>13</a:t>
            </a:fld>
            <a:endParaRPr lang="en-US"/>
          </a:p>
        </p:txBody>
      </p:sp>
      <p:sp>
        <p:nvSpPr>
          <p:cNvPr id="239618" name="Rectangle 2"/>
          <p:cNvSpPr>
            <a:spLocks noGrp="1" noRot="1" noChangeAspect="1" noChangeArrowheads="1" noTextEdit="1"/>
          </p:cNvSpPr>
          <p:nvPr>
            <p:ph type="sldImg"/>
          </p:nvPr>
        </p:nvSpPr>
        <p:spPr>
          <a:xfrm>
            <a:off x="1263650" y="720725"/>
            <a:ext cx="4799013" cy="3598863"/>
          </a:xfrm>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48089E-F0E5-49FD-BAE3-B3F5455F5A28}" type="slidenum">
              <a:rPr lang="en-US"/>
              <a:pPr/>
              <a:t>14</a:t>
            </a:fld>
            <a:endParaRPr lang="en-US"/>
          </a:p>
        </p:txBody>
      </p:sp>
      <p:sp>
        <p:nvSpPr>
          <p:cNvPr id="221186" name="Rectangle 2"/>
          <p:cNvSpPr>
            <a:spLocks noGrp="1" noRot="1" noChangeAspect="1" noChangeArrowheads="1" noTextEdit="1"/>
          </p:cNvSpPr>
          <p:nvPr>
            <p:ph type="sldImg"/>
          </p:nvPr>
        </p:nvSpPr>
        <p:spPr>
          <a:xfrm>
            <a:off x="1263650" y="720725"/>
            <a:ext cx="4799013" cy="3598863"/>
          </a:xfrm>
          <a:ln/>
        </p:spPr>
      </p:sp>
      <p:sp>
        <p:nvSpPr>
          <p:cNvPr id="221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C4ABD4-F3BF-4AA0-AD0A-21B3253DAD76}" type="slidenum">
              <a:rPr lang="en-US"/>
              <a:pPr/>
              <a:t>15</a:t>
            </a:fld>
            <a:endParaRPr lang="en-US"/>
          </a:p>
        </p:txBody>
      </p:sp>
      <p:sp>
        <p:nvSpPr>
          <p:cNvPr id="222210" name="Rectangle 2"/>
          <p:cNvSpPr>
            <a:spLocks noGrp="1" noRot="1" noChangeAspect="1" noChangeArrowheads="1" noTextEdit="1"/>
          </p:cNvSpPr>
          <p:nvPr>
            <p:ph type="sldImg"/>
          </p:nvPr>
        </p:nvSpPr>
        <p:spPr>
          <a:xfrm>
            <a:off x="1263650" y="720725"/>
            <a:ext cx="4799013" cy="3598863"/>
          </a:xfrm>
          <a:ln/>
        </p:spPr>
      </p:sp>
      <p:sp>
        <p:nvSpPr>
          <p:cNvPr id="22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3D5FBA-6430-442F-84F5-6E888A5B4CB7}" type="slidenum">
              <a:rPr lang="en-US"/>
              <a:pPr/>
              <a:t>16</a:t>
            </a:fld>
            <a:endParaRPr lang="en-US"/>
          </a:p>
        </p:txBody>
      </p:sp>
      <p:sp>
        <p:nvSpPr>
          <p:cNvPr id="223234" name="Rectangle 2"/>
          <p:cNvSpPr>
            <a:spLocks noGrp="1" noRot="1" noChangeAspect="1" noChangeArrowheads="1" noTextEdit="1"/>
          </p:cNvSpPr>
          <p:nvPr>
            <p:ph type="sldImg"/>
          </p:nvPr>
        </p:nvSpPr>
        <p:spPr>
          <a:xfrm>
            <a:off x="1263650" y="720725"/>
            <a:ext cx="4799013" cy="3598863"/>
          </a:xfrm>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6A9120-30F6-4E7F-A0DB-D172A5955204}" type="slidenum">
              <a:rPr lang="en-US"/>
              <a:pPr/>
              <a:t>17</a:t>
            </a:fld>
            <a:endParaRPr lang="en-US"/>
          </a:p>
        </p:txBody>
      </p:sp>
      <p:sp>
        <p:nvSpPr>
          <p:cNvPr id="224258" name="Rectangle 2"/>
          <p:cNvSpPr>
            <a:spLocks noGrp="1" noRot="1" noChangeAspect="1" noChangeArrowheads="1" noTextEdit="1"/>
          </p:cNvSpPr>
          <p:nvPr>
            <p:ph type="sldImg"/>
          </p:nvPr>
        </p:nvSpPr>
        <p:spPr>
          <a:xfrm>
            <a:off x="1263650" y="720725"/>
            <a:ext cx="4799013" cy="3598863"/>
          </a:xfrm>
          <a:ln/>
        </p:spPr>
      </p:sp>
      <p:sp>
        <p:nvSpPr>
          <p:cNvPr id="22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B967B5-7B02-4BF7-B42E-C7A1FC18ACEF}" type="slidenum">
              <a:rPr lang="en-US"/>
              <a:pPr/>
              <a:t>18</a:t>
            </a:fld>
            <a:endParaRPr lang="en-US"/>
          </a:p>
        </p:txBody>
      </p:sp>
      <p:sp>
        <p:nvSpPr>
          <p:cNvPr id="225282" name="Rectangle 2"/>
          <p:cNvSpPr>
            <a:spLocks noGrp="1" noRot="1" noChangeAspect="1" noChangeArrowheads="1" noTextEdit="1"/>
          </p:cNvSpPr>
          <p:nvPr>
            <p:ph type="sldImg"/>
          </p:nvPr>
        </p:nvSpPr>
        <p:spPr>
          <a:xfrm>
            <a:off x="1263650" y="720725"/>
            <a:ext cx="4799013" cy="3598863"/>
          </a:xfrm>
          <a:ln/>
        </p:spPr>
      </p:sp>
      <p:sp>
        <p:nvSpPr>
          <p:cNvPr id="225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A743F6-625E-49B3-9B5D-29B868999B2F}" type="slidenum">
              <a:rPr lang="en-US"/>
              <a:pPr/>
              <a:t>19</a:t>
            </a:fld>
            <a:endParaRPr lang="en-US"/>
          </a:p>
        </p:txBody>
      </p:sp>
      <p:sp>
        <p:nvSpPr>
          <p:cNvPr id="226306" name="Rectangle 2"/>
          <p:cNvSpPr>
            <a:spLocks noGrp="1" noRot="1" noChangeAspect="1" noChangeArrowheads="1" noTextEdit="1"/>
          </p:cNvSpPr>
          <p:nvPr>
            <p:ph type="sldImg"/>
          </p:nvPr>
        </p:nvSpPr>
        <p:spPr>
          <a:xfrm>
            <a:off x="1263650" y="720725"/>
            <a:ext cx="4799013" cy="3598863"/>
          </a:xfrm>
          <a:ln/>
        </p:spPr>
      </p:sp>
      <p:sp>
        <p:nvSpPr>
          <p:cNvPr id="22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922AB0-68CB-459B-A9CB-60D90108F09D}" type="slidenum">
              <a:rPr lang="en-US"/>
              <a:pPr/>
              <a:t>20</a:t>
            </a:fld>
            <a:endParaRPr lang="en-US"/>
          </a:p>
        </p:txBody>
      </p:sp>
      <p:sp>
        <p:nvSpPr>
          <p:cNvPr id="227330" name="Rectangle 2"/>
          <p:cNvSpPr>
            <a:spLocks noGrp="1" noRot="1" noChangeAspect="1" noChangeArrowheads="1" noTextEdit="1"/>
          </p:cNvSpPr>
          <p:nvPr>
            <p:ph type="sldImg"/>
          </p:nvPr>
        </p:nvSpPr>
        <p:spPr>
          <a:xfrm>
            <a:off x="1263650" y="720725"/>
            <a:ext cx="4799013" cy="3598863"/>
          </a:xfrm>
          <a:ln/>
        </p:spPr>
      </p:sp>
      <p:sp>
        <p:nvSpPr>
          <p:cNvPr id="227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367E6C-87D2-4753-B294-8168FA8E95C8}" type="slidenum">
              <a:rPr lang="en-US"/>
              <a:pPr/>
              <a:t>2</a:t>
            </a:fld>
            <a:endParaRPr lang="en-US"/>
          </a:p>
        </p:txBody>
      </p:sp>
      <p:sp>
        <p:nvSpPr>
          <p:cNvPr id="212994" name="Rectangle 2"/>
          <p:cNvSpPr>
            <a:spLocks noGrp="1" noRot="1" noChangeAspect="1" noChangeArrowheads="1" noTextEdit="1"/>
          </p:cNvSpPr>
          <p:nvPr>
            <p:ph type="sldImg"/>
          </p:nvPr>
        </p:nvSpPr>
        <p:spPr>
          <a:xfrm>
            <a:off x="1263650" y="720725"/>
            <a:ext cx="4799013" cy="3598863"/>
          </a:xfrm>
          <a:ln/>
        </p:spPr>
      </p:sp>
      <p:sp>
        <p:nvSpPr>
          <p:cNvPr id="21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46413A-9DAE-4791-B2E7-E6FCA43DB5E5}" type="slidenum">
              <a:rPr lang="en-US"/>
              <a:pPr/>
              <a:t>21</a:t>
            </a:fld>
            <a:endParaRPr lang="en-US"/>
          </a:p>
        </p:txBody>
      </p:sp>
      <p:sp>
        <p:nvSpPr>
          <p:cNvPr id="228354" name="Rectangle 2"/>
          <p:cNvSpPr>
            <a:spLocks noGrp="1" noRot="1" noChangeAspect="1" noChangeArrowheads="1" noTextEdit="1"/>
          </p:cNvSpPr>
          <p:nvPr>
            <p:ph type="sldImg"/>
          </p:nvPr>
        </p:nvSpPr>
        <p:spPr>
          <a:xfrm>
            <a:off x="1263650" y="720725"/>
            <a:ext cx="4799013" cy="3598863"/>
          </a:xfrm>
          <a:ln/>
        </p:spPr>
      </p:sp>
      <p:sp>
        <p:nvSpPr>
          <p:cNvPr id="228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9E64E6-E9C0-4B6E-B707-6B8F6DAA3A0E}" type="slidenum">
              <a:rPr lang="en-US"/>
              <a:pPr/>
              <a:t>22</a:t>
            </a:fld>
            <a:endParaRPr lang="en-US"/>
          </a:p>
        </p:txBody>
      </p:sp>
      <p:sp>
        <p:nvSpPr>
          <p:cNvPr id="229378" name="Rectangle 2"/>
          <p:cNvSpPr>
            <a:spLocks noGrp="1" noRot="1" noChangeAspect="1" noChangeArrowheads="1" noTextEdit="1"/>
          </p:cNvSpPr>
          <p:nvPr>
            <p:ph type="sldImg"/>
          </p:nvPr>
        </p:nvSpPr>
        <p:spPr>
          <a:xfrm>
            <a:off x="1263650" y="720725"/>
            <a:ext cx="4799013" cy="3598863"/>
          </a:xfrm>
          <a:ln/>
        </p:spPr>
      </p:sp>
      <p:sp>
        <p:nvSpPr>
          <p:cNvPr id="229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C20AF2-8C9C-4C4C-A3E8-ED4C69DC1530}" type="slidenum">
              <a:rPr lang="en-US"/>
              <a:pPr/>
              <a:t>23</a:t>
            </a:fld>
            <a:endParaRPr lang="en-US"/>
          </a:p>
        </p:txBody>
      </p:sp>
      <p:sp>
        <p:nvSpPr>
          <p:cNvPr id="230402" name="Rectangle 2"/>
          <p:cNvSpPr>
            <a:spLocks noGrp="1" noRot="1" noChangeAspect="1" noChangeArrowheads="1" noTextEdit="1"/>
          </p:cNvSpPr>
          <p:nvPr>
            <p:ph type="sldImg"/>
          </p:nvPr>
        </p:nvSpPr>
        <p:spPr>
          <a:xfrm>
            <a:off x="1263650" y="720725"/>
            <a:ext cx="4799013" cy="3598863"/>
          </a:xfrm>
          <a:ln/>
        </p:spPr>
      </p:sp>
      <p:sp>
        <p:nvSpPr>
          <p:cNvPr id="23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A1791B-9660-4922-8F6E-785BE0061729}" type="slidenum">
              <a:rPr lang="en-US"/>
              <a:pPr/>
              <a:t>24</a:t>
            </a:fld>
            <a:endParaRPr lang="en-US"/>
          </a:p>
        </p:txBody>
      </p:sp>
      <p:sp>
        <p:nvSpPr>
          <p:cNvPr id="245762" name="Rectangle 2"/>
          <p:cNvSpPr>
            <a:spLocks noGrp="1" noRot="1" noChangeAspect="1" noChangeArrowheads="1" noTextEdit="1"/>
          </p:cNvSpPr>
          <p:nvPr>
            <p:ph type="sldImg"/>
          </p:nvPr>
        </p:nvSpPr>
        <p:spPr>
          <a:xfrm>
            <a:off x="1263650" y="720725"/>
            <a:ext cx="4799013" cy="3598863"/>
          </a:xfrm>
          <a:ln/>
        </p:spPr>
      </p:sp>
      <p:sp>
        <p:nvSpPr>
          <p:cNvPr id="245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DC48D8-ED8B-49E8-B364-780B0A80FC03}" type="slidenum">
              <a:rPr lang="en-US"/>
              <a:pPr/>
              <a:t>25</a:t>
            </a:fld>
            <a:endParaRPr lang="en-US"/>
          </a:p>
        </p:txBody>
      </p:sp>
      <p:sp>
        <p:nvSpPr>
          <p:cNvPr id="247810" name="Rectangle 2"/>
          <p:cNvSpPr>
            <a:spLocks noGrp="1" noRot="1" noChangeAspect="1" noChangeArrowheads="1" noTextEdit="1"/>
          </p:cNvSpPr>
          <p:nvPr>
            <p:ph type="sldImg"/>
          </p:nvPr>
        </p:nvSpPr>
        <p:spPr>
          <a:xfrm>
            <a:off x="1263650" y="720725"/>
            <a:ext cx="4799013" cy="3598863"/>
          </a:xfrm>
          <a:ln/>
        </p:spPr>
      </p:sp>
      <p:sp>
        <p:nvSpPr>
          <p:cNvPr id="247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91D467-386D-4362-BAFE-0833E6E16572}" type="slidenum">
              <a:rPr lang="en-US"/>
              <a:pPr/>
              <a:t>26</a:t>
            </a:fld>
            <a:endParaRPr lang="en-US"/>
          </a:p>
        </p:txBody>
      </p:sp>
      <p:sp>
        <p:nvSpPr>
          <p:cNvPr id="240642" name="Rectangle 2"/>
          <p:cNvSpPr>
            <a:spLocks noGrp="1" noRot="1" noChangeAspect="1" noChangeArrowheads="1" noTextEdit="1"/>
          </p:cNvSpPr>
          <p:nvPr>
            <p:ph type="sldImg"/>
          </p:nvPr>
        </p:nvSpPr>
        <p:spPr>
          <a:xfrm>
            <a:off x="1263650" y="720725"/>
            <a:ext cx="4799013" cy="3598863"/>
          </a:xfrm>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46C342-B2FD-4197-967C-A10BD14064F9}" type="slidenum">
              <a:rPr lang="en-US"/>
              <a:pPr/>
              <a:t>3</a:t>
            </a:fld>
            <a:endParaRPr lang="en-US"/>
          </a:p>
        </p:txBody>
      </p:sp>
      <p:sp>
        <p:nvSpPr>
          <p:cNvPr id="214018" name="Rectangle 2"/>
          <p:cNvSpPr>
            <a:spLocks noGrp="1" noRot="1" noChangeAspect="1" noChangeArrowheads="1" noTextEdit="1"/>
          </p:cNvSpPr>
          <p:nvPr>
            <p:ph type="sldImg"/>
          </p:nvPr>
        </p:nvSpPr>
        <p:spPr>
          <a:xfrm>
            <a:off x="1263650" y="720725"/>
            <a:ext cx="4799013" cy="3598863"/>
          </a:xfrm>
          <a:ln/>
        </p:spPr>
      </p:sp>
      <p:sp>
        <p:nvSpPr>
          <p:cNvPr id="21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8846D4-4E34-40F5-8A97-3A3A2795319C}" type="slidenum">
              <a:rPr lang="en-US"/>
              <a:pPr/>
              <a:t>4</a:t>
            </a:fld>
            <a:endParaRPr lang="en-US"/>
          </a:p>
        </p:txBody>
      </p:sp>
      <p:sp>
        <p:nvSpPr>
          <p:cNvPr id="237570" name="Rectangle 2"/>
          <p:cNvSpPr>
            <a:spLocks noGrp="1" noRot="1" noChangeAspect="1" noChangeArrowheads="1" noTextEdit="1"/>
          </p:cNvSpPr>
          <p:nvPr>
            <p:ph type="sldImg"/>
          </p:nvPr>
        </p:nvSpPr>
        <p:spPr>
          <a:xfrm>
            <a:off x="1263650" y="720725"/>
            <a:ext cx="4799013" cy="3598863"/>
          </a:xfrm>
          <a:ln/>
        </p:spPr>
      </p:sp>
      <p:sp>
        <p:nvSpPr>
          <p:cNvPr id="237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4D8596-1858-4CA2-BA38-3FBF4819EC5F}" type="slidenum">
              <a:rPr lang="en-US"/>
              <a:pPr/>
              <a:t>6</a:t>
            </a:fld>
            <a:endParaRPr lang="en-US"/>
          </a:p>
        </p:txBody>
      </p:sp>
      <p:sp>
        <p:nvSpPr>
          <p:cNvPr id="215042" name="Rectangle 2"/>
          <p:cNvSpPr>
            <a:spLocks noGrp="1" noRot="1" noChangeAspect="1" noChangeArrowheads="1" noTextEdit="1"/>
          </p:cNvSpPr>
          <p:nvPr>
            <p:ph type="sldImg"/>
          </p:nvPr>
        </p:nvSpPr>
        <p:spPr>
          <a:xfrm>
            <a:off x="1263650" y="720725"/>
            <a:ext cx="4799013" cy="3598863"/>
          </a:xfrm>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35FBC-632C-4E54-8C03-4395962ADB81}" type="slidenum">
              <a:rPr lang="en-US"/>
              <a:pPr/>
              <a:t>7</a:t>
            </a:fld>
            <a:endParaRPr lang="en-US"/>
          </a:p>
        </p:txBody>
      </p:sp>
      <p:sp>
        <p:nvSpPr>
          <p:cNvPr id="216066" name="Rectangle 2"/>
          <p:cNvSpPr>
            <a:spLocks noGrp="1" noRot="1" noChangeAspect="1" noChangeArrowheads="1" noTextEdit="1"/>
          </p:cNvSpPr>
          <p:nvPr>
            <p:ph type="sldImg"/>
          </p:nvPr>
        </p:nvSpPr>
        <p:spPr>
          <a:xfrm>
            <a:off x="1263650" y="720725"/>
            <a:ext cx="4799013" cy="3598863"/>
          </a:xfrm>
          <a:ln/>
        </p:spPr>
      </p:sp>
      <p:sp>
        <p:nvSpPr>
          <p:cNvPr id="21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7B696D-0D1C-496C-AAEA-CF1A2403BEB9}" type="slidenum">
              <a:rPr lang="en-US"/>
              <a:pPr/>
              <a:t>8</a:t>
            </a:fld>
            <a:endParaRPr lang="en-US"/>
          </a:p>
        </p:txBody>
      </p:sp>
      <p:sp>
        <p:nvSpPr>
          <p:cNvPr id="217090" name="Rectangle 2"/>
          <p:cNvSpPr>
            <a:spLocks noGrp="1" noRot="1" noChangeAspect="1" noChangeArrowheads="1" noTextEdit="1"/>
          </p:cNvSpPr>
          <p:nvPr>
            <p:ph type="sldImg"/>
          </p:nvPr>
        </p:nvSpPr>
        <p:spPr>
          <a:xfrm>
            <a:off x="1263650" y="720725"/>
            <a:ext cx="4799013" cy="3598863"/>
          </a:xfrm>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324E72-5EF3-44C8-BECE-1CF4E5A1F3B7}" type="slidenum">
              <a:rPr lang="en-US"/>
              <a:pPr/>
              <a:t>9</a:t>
            </a:fld>
            <a:endParaRPr lang="en-US"/>
          </a:p>
        </p:txBody>
      </p:sp>
      <p:sp>
        <p:nvSpPr>
          <p:cNvPr id="218114" name="Rectangle 2"/>
          <p:cNvSpPr>
            <a:spLocks noGrp="1" noRot="1" noChangeAspect="1" noChangeArrowheads="1" noTextEdit="1"/>
          </p:cNvSpPr>
          <p:nvPr>
            <p:ph type="sldImg"/>
          </p:nvPr>
        </p:nvSpPr>
        <p:spPr>
          <a:xfrm>
            <a:off x="1263650" y="720725"/>
            <a:ext cx="4799013" cy="3598863"/>
          </a:xfrm>
          <a:ln/>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729093-9311-452D-AAFD-6236C4F9C267}" type="slidenum">
              <a:rPr lang="en-US"/>
              <a:pPr/>
              <a:t>10</a:t>
            </a:fld>
            <a:endParaRPr lang="en-US"/>
          </a:p>
        </p:txBody>
      </p:sp>
      <p:sp>
        <p:nvSpPr>
          <p:cNvPr id="219138" name="Rectangle 2"/>
          <p:cNvSpPr>
            <a:spLocks noGrp="1" noRot="1" noChangeAspect="1" noChangeArrowheads="1" noTextEdit="1"/>
          </p:cNvSpPr>
          <p:nvPr>
            <p:ph type="sldImg"/>
          </p:nvPr>
        </p:nvSpPr>
        <p:spPr>
          <a:xfrm>
            <a:off x="1263650" y="720725"/>
            <a:ext cx="4799013" cy="3598863"/>
          </a:xfrm>
          <a:ln/>
        </p:spPr>
      </p:sp>
      <p:sp>
        <p:nvSpPr>
          <p:cNvPr id="2191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F698CEB6-2E36-40EC-AE52-80035B6DCC9A}" type="datetime1">
              <a:rPr lang="en-US"/>
              <a:pPr/>
              <a:t>4/14/2013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93ADE761-6B3D-43A9-83F5-E234475C1121}" type="slidenum">
              <a:rPr lang="en-US"/>
              <a:pPr/>
              <a:t>‹#›</a:t>
            </a:fld>
            <a:endParaRPr lang="en-US"/>
          </a:p>
        </p:txBody>
      </p:sp>
    </p:spTree>
    <p:extLst>
      <p:ext uri="{BB962C8B-B14F-4D97-AF65-F5344CB8AC3E}">
        <p14:creationId xmlns:p14="http://schemas.microsoft.com/office/powerpoint/2010/main" val="35788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71450EB-AA21-40C6-A8E8-D5E481FD1FF6}" type="datetime1">
              <a:rPr lang="en-US"/>
              <a:pPr/>
              <a:t>4/14/2013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01E563D3-5C06-4DF1-A606-5A8663F54CDD}" type="slidenum">
              <a:rPr lang="en-US"/>
              <a:pPr/>
              <a:t>‹#›</a:t>
            </a:fld>
            <a:endParaRPr lang="en-US"/>
          </a:p>
        </p:txBody>
      </p:sp>
    </p:spTree>
    <p:extLst>
      <p:ext uri="{BB962C8B-B14F-4D97-AF65-F5344CB8AC3E}">
        <p14:creationId xmlns:p14="http://schemas.microsoft.com/office/powerpoint/2010/main" val="3687304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0CEFCA6-08C5-493F-833C-A2E532CBA2E0}" type="datetime1">
              <a:rPr lang="en-US"/>
              <a:pPr/>
              <a:t>4/14/2013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7A624DD8-E457-4995-86D8-D7E79DA1B891}" type="slidenum">
              <a:rPr lang="en-US"/>
              <a:pPr/>
              <a:t>‹#›</a:t>
            </a:fld>
            <a:endParaRPr lang="en-US"/>
          </a:p>
        </p:txBody>
      </p:sp>
    </p:spTree>
    <p:extLst>
      <p:ext uri="{BB962C8B-B14F-4D97-AF65-F5344CB8AC3E}">
        <p14:creationId xmlns:p14="http://schemas.microsoft.com/office/powerpoint/2010/main" val="389791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53305FE-2DC2-486C-9CC6-AC03944F360B}" type="datetime1">
              <a:rPr lang="en-US"/>
              <a:pPr/>
              <a:t>4/14/2013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22F8A6A7-31EF-410F-9E55-5ECB56345973}" type="slidenum">
              <a:rPr lang="en-US"/>
              <a:pPr/>
              <a:t>‹#›</a:t>
            </a:fld>
            <a:endParaRPr lang="en-US"/>
          </a:p>
        </p:txBody>
      </p:sp>
    </p:spTree>
    <p:extLst>
      <p:ext uri="{BB962C8B-B14F-4D97-AF65-F5344CB8AC3E}">
        <p14:creationId xmlns:p14="http://schemas.microsoft.com/office/powerpoint/2010/main" val="2681334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455F0D7-CBCE-4BFB-869D-DC441CABDBAC}" type="datetime1">
              <a:rPr lang="en-US"/>
              <a:pPr/>
              <a:t>4/14/2013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477834EC-66E1-45CB-9EB3-FBF9229474B9}" type="slidenum">
              <a:rPr lang="en-US"/>
              <a:pPr/>
              <a:t>‹#›</a:t>
            </a:fld>
            <a:endParaRPr lang="en-US"/>
          </a:p>
        </p:txBody>
      </p:sp>
    </p:spTree>
    <p:extLst>
      <p:ext uri="{BB962C8B-B14F-4D97-AF65-F5344CB8AC3E}">
        <p14:creationId xmlns:p14="http://schemas.microsoft.com/office/powerpoint/2010/main" val="1230788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16A975D-8ABB-4FF4-960B-652704127B0D}" type="datetime1">
              <a:rPr lang="en-US"/>
              <a:pPr/>
              <a:t>4/14/2013</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0C5D241C-A296-4964-9F50-E0ADF7356775}" type="slidenum">
              <a:rPr lang="en-US"/>
              <a:pPr/>
              <a:t>‹#›</a:t>
            </a:fld>
            <a:endParaRPr lang="en-US"/>
          </a:p>
        </p:txBody>
      </p:sp>
    </p:spTree>
    <p:extLst>
      <p:ext uri="{BB962C8B-B14F-4D97-AF65-F5344CB8AC3E}">
        <p14:creationId xmlns:p14="http://schemas.microsoft.com/office/powerpoint/2010/main" val="1918170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FBC0DD54-D862-4BEA-83C3-36B841376132}" type="datetime1">
              <a:rPr lang="en-US"/>
              <a:pPr/>
              <a:t>4/14/2013</a:t>
            </a:fld>
            <a:endParaRPr lang="en-US"/>
          </a:p>
        </p:txBody>
      </p:sp>
      <p:sp>
        <p:nvSpPr>
          <p:cNvPr id="8" name="Footer Placeholder 7"/>
          <p:cNvSpPr>
            <a:spLocks noGrp="1"/>
          </p:cNvSpPr>
          <p:nvPr>
            <p:ph type="ftr" sz="quarter" idx="11"/>
          </p:nvPr>
        </p:nvSpPr>
        <p:spPr/>
        <p:txBody>
          <a:bodyPr/>
          <a:lstStyle>
            <a:lvl1pPr>
              <a:defRPr/>
            </a:lvl1pPr>
          </a:lstStyle>
          <a:p>
            <a:r>
              <a:rPr lang="en-US"/>
              <a:t>© 2010 Gribble, Lazowska, Levy, Zahorjan</a:t>
            </a:r>
          </a:p>
        </p:txBody>
      </p:sp>
      <p:sp>
        <p:nvSpPr>
          <p:cNvPr id="9" name="Slide Number Placeholder 8"/>
          <p:cNvSpPr>
            <a:spLocks noGrp="1"/>
          </p:cNvSpPr>
          <p:nvPr>
            <p:ph type="sldNum" sz="quarter" idx="12"/>
          </p:nvPr>
        </p:nvSpPr>
        <p:spPr/>
        <p:txBody>
          <a:bodyPr/>
          <a:lstStyle>
            <a:lvl1pPr>
              <a:defRPr/>
            </a:lvl1pPr>
          </a:lstStyle>
          <a:p>
            <a:fld id="{DFB0EDD1-5668-4646-BA9A-9AB356A9C198}" type="slidenum">
              <a:rPr lang="en-US"/>
              <a:pPr/>
              <a:t>‹#›</a:t>
            </a:fld>
            <a:endParaRPr lang="en-US"/>
          </a:p>
        </p:txBody>
      </p:sp>
    </p:spTree>
    <p:extLst>
      <p:ext uri="{BB962C8B-B14F-4D97-AF65-F5344CB8AC3E}">
        <p14:creationId xmlns:p14="http://schemas.microsoft.com/office/powerpoint/2010/main" val="3793844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D6989456-9EBF-4933-BE91-7053301DCE62}" type="datetime1">
              <a:rPr lang="en-US"/>
              <a:pPr/>
              <a:t>4/14/2013</a:t>
            </a:fld>
            <a:endParaRPr lang="en-US"/>
          </a:p>
        </p:txBody>
      </p:sp>
      <p:sp>
        <p:nvSpPr>
          <p:cNvPr id="4" name="Footer Placeholder 3"/>
          <p:cNvSpPr>
            <a:spLocks noGrp="1"/>
          </p:cNvSpPr>
          <p:nvPr>
            <p:ph type="ftr" sz="quarter" idx="11"/>
          </p:nvPr>
        </p:nvSpPr>
        <p:spPr/>
        <p:txBody>
          <a:bodyPr/>
          <a:lstStyle>
            <a:lvl1pPr>
              <a:defRPr/>
            </a:lvl1pPr>
          </a:lstStyle>
          <a:p>
            <a:r>
              <a:rPr lang="en-US"/>
              <a:t>© 2010 Gribble, Lazowska, Levy, Zahorjan</a:t>
            </a:r>
          </a:p>
        </p:txBody>
      </p:sp>
      <p:sp>
        <p:nvSpPr>
          <p:cNvPr id="5" name="Slide Number Placeholder 4"/>
          <p:cNvSpPr>
            <a:spLocks noGrp="1"/>
          </p:cNvSpPr>
          <p:nvPr>
            <p:ph type="sldNum" sz="quarter" idx="12"/>
          </p:nvPr>
        </p:nvSpPr>
        <p:spPr/>
        <p:txBody>
          <a:bodyPr/>
          <a:lstStyle>
            <a:lvl1pPr>
              <a:defRPr/>
            </a:lvl1pPr>
          </a:lstStyle>
          <a:p>
            <a:fld id="{9902E7BB-FD7E-4205-BEBC-1B684AAD2BA9}" type="slidenum">
              <a:rPr lang="en-US"/>
              <a:pPr/>
              <a:t>‹#›</a:t>
            </a:fld>
            <a:endParaRPr lang="en-US"/>
          </a:p>
        </p:txBody>
      </p:sp>
    </p:spTree>
    <p:extLst>
      <p:ext uri="{BB962C8B-B14F-4D97-AF65-F5344CB8AC3E}">
        <p14:creationId xmlns:p14="http://schemas.microsoft.com/office/powerpoint/2010/main" val="2644113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CEB2582-7627-4A93-9CC7-B928B9A4E2C9}" type="datetime1">
              <a:rPr lang="en-US"/>
              <a:pPr/>
              <a:t>4/14/2013</a:t>
            </a:fld>
            <a:endParaRPr lang="en-US"/>
          </a:p>
        </p:txBody>
      </p:sp>
      <p:sp>
        <p:nvSpPr>
          <p:cNvPr id="3" name="Footer Placeholder 2"/>
          <p:cNvSpPr>
            <a:spLocks noGrp="1"/>
          </p:cNvSpPr>
          <p:nvPr>
            <p:ph type="ftr" sz="quarter" idx="11"/>
          </p:nvPr>
        </p:nvSpPr>
        <p:spPr/>
        <p:txBody>
          <a:bodyPr/>
          <a:lstStyle>
            <a:lvl1pPr>
              <a:defRPr/>
            </a:lvl1pPr>
          </a:lstStyle>
          <a:p>
            <a:r>
              <a:rPr lang="en-US"/>
              <a:t>© 2010 Gribble, Lazowska, Levy, Zahorjan</a:t>
            </a:r>
          </a:p>
        </p:txBody>
      </p:sp>
      <p:sp>
        <p:nvSpPr>
          <p:cNvPr id="4" name="Slide Number Placeholder 3"/>
          <p:cNvSpPr>
            <a:spLocks noGrp="1"/>
          </p:cNvSpPr>
          <p:nvPr>
            <p:ph type="sldNum" sz="quarter" idx="12"/>
          </p:nvPr>
        </p:nvSpPr>
        <p:spPr/>
        <p:txBody>
          <a:bodyPr/>
          <a:lstStyle>
            <a:lvl1pPr>
              <a:defRPr/>
            </a:lvl1pPr>
          </a:lstStyle>
          <a:p>
            <a:fld id="{A98DCBEF-3D7A-40D9-8B1B-0B658B7DDBF9}" type="slidenum">
              <a:rPr lang="en-US"/>
              <a:pPr/>
              <a:t>‹#›</a:t>
            </a:fld>
            <a:endParaRPr lang="en-US"/>
          </a:p>
        </p:txBody>
      </p:sp>
    </p:spTree>
    <p:extLst>
      <p:ext uri="{BB962C8B-B14F-4D97-AF65-F5344CB8AC3E}">
        <p14:creationId xmlns:p14="http://schemas.microsoft.com/office/powerpoint/2010/main" val="64855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F03A6B0-46E7-4034-A565-2D5B20116B25}" type="datetime1">
              <a:rPr lang="en-US"/>
              <a:pPr/>
              <a:t>4/14/2013</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8FFEA6DE-31BB-4F0F-9C40-8FAC062CD8C6}" type="slidenum">
              <a:rPr lang="en-US"/>
              <a:pPr/>
              <a:t>‹#›</a:t>
            </a:fld>
            <a:endParaRPr lang="en-US"/>
          </a:p>
        </p:txBody>
      </p:sp>
    </p:spTree>
    <p:extLst>
      <p:ext uri="{BB962C8B-B14F-4D97-AF65-F5344CB8AC3E}">
        <p14:creationId xmlns:p14="http://schemas.microsoft.com/office/powerpoint/2010/main" val="189582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1D127BF-C2D9-4920-A6DA-03197B47279A}" type="datetime1">
              <a:rPr lang="en-US"/>
              <a:pPr/>
              <a:t>4/14/2013</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E5907AB0-3973-4B9C-B256-64F5357F8C8B}" type="slidenum">
              <a:rPr lang="en-US"/>
              <a:pPr/>
              <a:t>‹#›</a:t>
            </a:fld>
            <a:endParaRPr lang="en-US"/>
          </a:p>
        </p:txBody>
      </p:sp>
    </p:spTree>
    <p:extLst>
      <p:ext uri="{BB962C8B-B14F-4D97-AF65-F5344CB8AC3E}">
        <p14:creationId xmlns:p14="http://schemas.microsoft.com/office/powerpoint/2010/main" val="3537726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lvl1pPr>
          </a:lstStyle>
          <a:p>
            <a:fld id="{3C9FFC3C-9379-4C3E-83C3-4D544B82DA2C}" type="datetime1">
              <a:rPr lang="en-US"/>
              <a:pPr/>
              <a:t>4/14/2013</a:t>
            </a:fld>
            <a:endParaRPr lang="en-US"/>
          </a:p>
        </p:txBody>
      </p:sp>
      <p:sp>
        <p:nvSpPr>
          <p:cNvPr id="1029" name="Rectangle 5"/>
          <p:cNvSpPr>
            <a:spLocks noGrp="1" noChangeArrowheads="1"/>
          </p:cNvSpPr>
          <p:nvPr>
            <p:ph type="ftr" sz="quarter" idx="3"/>
          </p:nvPr>
        </p:nvSpPr>
        <p:spPr bwMode="auto">
          <a:xfrm>
            <a:off x="2667000" y="6400800"/>
            <a:ext cx="3810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a:lvl1pPr>
          </a:lstStyle>
          <a:p>
            <a:r>
              <a:rPr lang="en-US"/>
              <a:t>© 2010 Gribble, Lazowska, Levy, Zahorjan</a:t>
            </a:r>
          </a:p>
        </p:txBody>
      </p:sp>
      <p:sp>
        <p:nvSpPr>
          <p:cNvPr id="1030"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lvl1pPr>
          </a:lstStyle>
          <a:p>
            <a:fld id="{C612C841-ACB6-4DAD-9FB8-E53653BF0C2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eaLnBrk="0" fontAlgn="base" hangingPunct="0">
        <a:spcBef>
          <a:spcPct val="0"/>
        </a:spcBef>
        <a:spcAft>
          <a:spcPct val="0"/>
        </a:spcAft>
        <a:defRPr sz="3200">
          <a:solidFill>
            <a:schemeClr val="tx2"/>
          </a:solidFill>
          <a:latin typeface="Arial" charset="0"/>
        </a:defRPr>
      </a:lvl6pPr>
      <a:lvl7pPr marL="914400" algn="ctr" rtl="0" eaLnBrk="0" fontAlgn="base" hangingPunct="0">
        <a:spcBef>
          <a:spcPct val="0"/>
        </a:spcBef>
        <a:spcAft>
          <a:spcPct val="0"/>
        </a:spcAft>
        <a:defRPr sz="3200">
          <a:solidFill>
            <a:schemeClr val="tx2"/>
          </a:solidFill>
          <a:latin typeface="Arial" charset="0"/>
        </a:defRPr>
      </a:lvl7pPr>
      <a:lvl8pPr marL="1371600" algn="ctr" rtl="0" eaLnBrk="0" fontAlgn="base" hangingPunct="0">
        <a:spcBef>
          <a:spcPct val="0"/>
        </a:spcBef>
        <a:spcAft>
          <a:spcPct val="0"/>
        </a:spcAft>
        <a:defRPr sz="3200">
          <a:solidFill>
            <a:schemeClr val="tx2"/>
          </a:solidFill>
          <a:latin typeface="Arial" charset="0"/>
        </a:defRPr>
      </a:lvl8pPr>
      <a:lvl9pPr marL="1828800" algn="ctr"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71800" y="990600"/>
            <a:ext cx="3155950" cy="3167063"/>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nchor="b"/>
          <a:lstStyle/>
          <a:p>
            <a:pPr defTabSz="904875">
              <a:lnSpc>
                <a:spcPts val="4100"/>
              </a:lnSpc>
              <a:tabLst>
                <a:tab pos="904875" algn="l"/>
                <a:tab pos="1809750" algn="l"/>
                <a:tab pos="2716213" algn="l"/>
                <a:tab pos="3621088" algn="l"/>
                <a:tab pos="4525963" algn="l"/>
                <a:tab pos="5430838" algn="l"/>
                <a:tab pos="6337300" algn="l"/>
              </a:tabLst>
            </a:pPr>
            <a:r>
              <a:rPr lang="en-US" sz="2900" b="1" dirty="0">
                <a:solidFill>
                  <a:srgbClr val="000000"/>
                </a:solidFill>
              </a:rPr>
              <a:t>CSE 451: Operating Systems</a:t>
            </a:r>
            <a:br>
              <a:rPr lang="en-US" sz="2900" b="1" dirty="0">
                <a:solidFill>
                  <a:srgbClr val="000000"/>
                </a:solidFill>
              </a:rPr>
            </a:br>
            <a:r>
              <a:rPr lang="en-US" sz="2900" b="1" dirty="0">
                <a:solidFill>
                  <a:srgbClr val="000000"/>
                </a:solidFill>
              </a:rPr>
              <a:t> </a:t>
            </a:r>
            <a:r>
              <a:rPr lang="en-US" sz="2900" b="1" dirty="0" smtClean="0">
                <a:solidFill>
                  <a:srgbClr val="000000"/>
                </a:solidFill>
              </a:rPr>
              <a:t>Spring </a:t>
            </a:r>
            <a:r>
              <a:rPr lang="en-US" sz="2900" b="1" dirty="0" smtClean="0">
                <a:solidFill>
                  <a:srgbClr val="000000"/>
                </a:solidFill>
              </a:rPr>
              <a:t>2013</a:t>
            </a:r>
            <a:r>
              <a:rPr lang="en-US" sz="2900" b="1" dirty="0">
                <a:solidFill>
                  <a:srgbClr val="000000"/>
                </a:solidFill>
              </a:rPr>
              <a:t/>
            </a:r>
            <a:br>
              <a:rPr lang="en-US" sz="2900" b="1" dirty="0">
                <a:solidFill>
                  <a:srgbClr val="000000"/>
                </a:solidFill>
              </a:rPr>
            </a:br>
            <a:r>
              <a:rPr lang="en-US" sz="2900" b="1" dirty="0">
                <a:solidFill>
                  <a:srgbClr val="000000"/>
                </a:solidFill>
              </a:rPr>
              <a:t/>
            </a:r>
            <a:br>
              <a:rPr lang="en-US" sz="2900" b="1" dirty="0">
                <a:solidFill>
                  <a:srgbClr val="000000"/>
                </a:solidFill>
              </a:rPr>
            </a:br>
            <a:r>
              <a:rPr lang="en-US" sz="2900" b="1" dirty="0">
                <a:solidFill>
                  <a:srgbClr val="FF3300"/>
                </a:solidFill>
              </a:rPr>
              <a:t>Module 9</a:t>
            </a:r>
            <a:br>
              <a:rPr lang="en-US" sz="2900" b="1" dirty="0">
                <a:solidFill>
                  <a:srgbClr val="FF3300"/>
                </a:solidFill>
              </a:rPr>
            </a:br>
            <a:r>
              <a:rPr lang="en-US" sz="2900" b="1" dirty="0">
                <a:solidFill>
                  <a:srgbClr val="FF3300"/>
                </a:solidFill>
              </a:rPr>
              <a:t>Deadlock</a:t>
            </a:r>
          </a:p>
        </p:txBody>
      </p:sp>
      <p:sp>
        <p:nvSpPr>
          <p:cNvPr id="3075" name="Rectangle 3"/>
          <p:cNvSpPr>
            <a:spLocks noGrp="1" noChangeArrowheads="1"/>
          </p:cNvSpPr>
          <p:nvPr>
            <p:ph type="body" idx="1"/>
          </p:nvPr>
        </p:nvSpPr>
        <p:spPr>
          <a:xfrm>
            <a:off x="4038600" y="4876800"/>
            <a:ext cx="1108075" cy="788988"/>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lstStyle/>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Ed Lazowska</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lazowska@cs.washington.edu</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Allen Center 570</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a:solidFill>
                <a:srgbClr val="000000"/>
              </a:solidFill>
            </a:endParaRPr>
          </a:p>
        </p:txBody>
      </p:sp>
      <p:sp>
        <p:nvSpPr>
          <p:cNvPr id="4" name="Footer Placeholder 4"/>
          <p:cNvSpPr>
            <a:spLocks noGrp="1"/>
          </p:cNvSpPr>
          <p:nvPr>
            <p:ph type="ftr" sz="quarter" idx="11"/>
          </p:nvPr>
        </p:nvSpPr>
        <p:spPr>
          <a:xfrm>
            <a:off x="2667000" y="6400800"/>
            <a:ext cx="3810000" cy="381000"/>
          </a:xfrm>
        </p:spPr>
        <p:txBody>
          <a:bodyPr/>
          <a:lstStyle/>
          <a:p>
            <a:r>
              <a:rPr lang="en-US" dirty="0" smtClean="0"/>
              <a:t>© </a:t>
            </a:r>
            <a:r>
              <a:rPr lang="en-US" dirty="0" smtClean="0"/>
              <a:t>2013 </a:t>
            </a:r>
            <a:r>
              <a:rPr lang="en-US" dirty="0" smtClean="0"/>
              <a:t>Gribble, Lazowska, Levy, Zahorjan</a:t>
            </a:r>
            <a:endParaRPr 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 2012 Gribble, Lazowska, Levy, Zahorjan</a:t>
            </a:r>
            <a:endParaRPr lang="en-US"/>
          </a:p>
        </p:txBody>
      </p:sp>
      <p:sp>
        <p:nvSpPr>
          <p:cNvPr id="7" name="Slide Number Placeholder 5"/>
          <p:cNvSpPr>
            <a:spLocks noGrp="1"/>
          </p:cNvSpPr>
          <p:nvPr>
            <p:ph type="sldNum" sz="quarter" idx="12"/>
          </p:nvPr>
        </p:nvSpPr>
        <p:spPr/>
        <p:txBody>
          <a:bodyPr/>
          <a:lstStyle/>
          <a:p>
            <a:fld id="{1D4F63C9-791B-47E6-B522-9EBD2E61F423}" type="slidenum">
              <a:rPr lang="en-US"/>
              <a:pPr/>
              <a:t>10</a:t>
            </a:fld>
            <a:endParaRPr lang="en-US"/>
          </a:p>
        </p:txBody>
      </p:sp>
      <p:sp>
        <p:nvSpPr>
          <p:cNvPr id="202754" name="Rectangle 2"/>
          <p:cNvSpPr>
            <a:spLocks noGrp="1" noChangeArrowheads="1"/>
          </p:cNvSpPr>
          <p:nvPr>
            <p:ph type="title"/>
          </p:nvPr>
        </p:nvSpPr>
        <p:spPr/>
        <p:txBody>
          <a:bodyPr/>
          <a:lstStyle/>
          <a:p>
            <a:r>
              <a:rPr lang="en-US" sz="2800"/>
              <a:t>Resource allocation graph with a cycle</a:t>
            </a:r>
            <a:br>
              <a:rPr lang="en-US" sz="2800"/>
            </a:br>
            <a:r>
              <a:rPr lang="en-US" sz="2800"/>
              <a:t>but no deadlock</a:t>
            </a:r>
          </a:p>
        </p:txBody>
      </p:sp>
      <p:sp>
        <p:nvSpPr>
          <p:cNvPr id="202756" name="Rectangle 4"/>
          <p:cNvSpPr>
            <a:spLocks noChangeArrowheads="1"/>
          </p:cNvSpPr>
          <p:nvPr/>
        </p:nvSpPr>
        <p:spPr bwMode="auto">
          <a:xfrm>
            <a:off x="3124200" y="6400800"/>
            <a:ext cx="2895600" cy="320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buFontTx/>
              <a:buNone/>
            </a:pPr>
            <a:r>
              <a:rPr lang="en-US" sz="1000">
                <a:latin typeface="Helvetica" pitchFamily="34" charset="0"/>
              </a:rPr>
              <a:t>Silberschatz, Galvin and  Gagne </a:t>
            </a:r>
            <a:r>
              <a:rPr lang="en-US" sz="1000">
                <a:latin typeface="Helvetica" pitchFamily="34" charset="0"/>
                <a:sym typeface="Symbol" pitchFamily="18" charset="2"/>
              </a:rPr>
              <a:t>2002</a:t>
            </a:r>
            <a:endParaRPr lang="en-US" sz="1400">
              <a:latin typeface="Times New Roman" pitchFamily="18" charset="0"/>
            </a:endParaRPr>
          </a:p>
        </p:txBody>
      </p:sp>
      <p:pic>
        <p:nvPicPr>
          <p:cNvPr id="202757" name="Picture 5"/>
          <p:cNvPicPr>
            <a:picLocks noChangeAspect="1" noChangeArrowheads="1"/>
          </p:cNvPicPr>
          <p:nvPr/>
        </p:nvPicPr>
        <p:blipFill>
          <a:blip r:embed="rId3">
            <a:extLst>
              <a:ext uri="{28A0092B-C50C-407E-A947-70E740481C1C}">
                <a14:useLocalDpi xmlns:a14="http://schemas.microsoft.com/office/drawing/2010/main" val="0"/>
              </a:ext>
            </a:extLst>
          </a:blip>
          <a:srcRect l="19093" t="700" r="19093" b="700"/>
          <a:stretch>
            <a:fillRect/>
          </a:stretch>
        </p:blipFill>
        <p:spPr bwMode="auto">
          <a:xfrm>
            <a:off x="2667000" y="1371600"/>
            <a:ext cx="3786188" cy="4830763"/>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1269A4D7-7149-48AF-BD24-2E3F63E8501D}" type="slidenum">
              <a:rPr lang="en-US"/>
              <a:pPr/>
              <a:t>11</a:t>
            </a:fld>
            <a:endParaRPr lang="en-US"/>
          </a:p>
        </p:txBody>
      </p:sp>
      <p:sp>
        <p:nvSpPr>
          <p:cNvPr id="234498" name="Rectangle 2"/>
          <p:cNvSpPr>
            <a:spLocks noGrp="1" noChangeArrowheads="1"/>
          </p:cNvSpPr>
          <p:nvPr>
            <p:ph type="title"/>
          </p:nvPr>
        </p:nvSpPr>
        <p:spPr/>
        <p:txBody>
          <a:bodyPr/>
          <a:lstStyle/>
          <a:p>
            <a:r>
              <a:rPr lang="en-US" dirty="0" smtClean="0"/>
              <a:t>Handling Deadlock</a:t>
            </a:r>
            <a:endParaRPr lang="en-US" dirty="0"/>
          </a:p>
        </p:txBody>
      </p:sp>
      <p:sp>
        <p:nvSpPr>
          <p:cNvPr id="234499" name="Rectangle 3"/>
          <p:cNvSpPr>
            <a:spLocks noGrp="1" noChangeArrowheads="1"/>
          </p:cNvSpPr>
          <p:nvPr>
            <p:ph type="body" idx="1"/>
          </p:nvPr>
        </p:nvSpPr>
        <p:spPr/>
        <p:txBody>
          <a:bodyPr/>
          <a:lstStyle/>
          <a:p>
            <a:r>
              <a:rPr lang="en-US" dirty="0" smtClean="0"/>
              <a:t>Eliminate one </a:t>
            </a:r>
            <a:r>
              <a:rPr lang="en-US" dirty="0"/>
              <a:t>of the four required conditions</a:t>
            </a:r>
          </a:p>
          <a:p>
            <a:pPr lvl="1"/>
            <a:r>
              <a:rPr lang="en-US" dirty="0"/>
              <a:t>Mutual </a:t>
            </a:r>
            <a:r>
              <a:rPr lang="en-US" dirty="0" smtClean="0"/>
              <a:t>Exclusion</a:t>
            </a:r>
          </a:p>
          <a:p>
            <a:pPr lvl="2"/>
            <a:r>
              <a:rPr lang="en-US" dirty="0" smtClean="0"/>
              <a:t>Clearly we’re not going to eliminate this one!</a:t>
            </a:r>
            <a:endParaRPr lang="en-US" dirty="0"/>
          </a:p>
          <a:p>
            <a:pPr lvl="1"/>
            <a:r>
              <a:rPr lang="en-US" dirty="0"/>
              <a:t>Hold and </a:t>
            </a:r>
            <a:r>
              <a:rPr lang="en-US" dirty="0" smtClean="0"/>
              <a:t>Wait</a:t>
            </a:r>
            <a:endParaRPr lang="en-US" dirty="0"/>
          </a:p>
          <a:p>
            <a:pPr lvl="1"/>
            <a:r>
              <a:rPr lang="en-US" dirty="0"/>
              <a:t>No </a:t>
            </a:r>
            <a:r>
              <a:rPr lang="en-US" dirty="0" smtClean="0"/>
              <a:t>Preemption</a:t>
            </a:r>
            <a:endParaRPr lang="en-US" dirty="0"/>
          </a:p>
          <a:p>
            <a:pPr lvl="1"/>
            <a:r>
              <a:rPr lang="en-US" dirty="0"/>
              <a:t>Circular </a:t>
            </a:r>
            <a:r>
              <a:rPr lang="en-US" dirty="0" smtClean="0"/>
              <a:t>Wait</a:t>
            </a:r>
            <a:r>
              <a:rPr lang="en-US" dirty="0"/>
              <a:t/>
            </a:r>
            <a:br>
              <a:rPr lang="en-US" dirty="0"/>
            </a:br>
            <a:endParaRPr lang="en-US" dirty="0"/>
          </a:p>
          <a:p>
            <a:r>
              <a:rPr lang="en-US" dirty="0"/>
              <a:t>Broadly classified as:</a:t>
            </a:r>
          </a:p>
          <a:p>
            <a:pPr lvl="1"/>
            <a:r>
              <a:rPr lang="en-US" dirty="0"/>
              <a:t>Prevention, or</a:t>
            </a:r>
          </a:p>
          <a:p>
            <a:pPr lvl="1"/>
            <a:r>
              <a:rPr lang="en-US" dirty="0"/>
              <a:t>Avoidance, or</a:t>
            </a:r>
          </a:p>
          <a:p>
            <a:pPr lvl="1"/>
            <a:r>
              <a:rPr lang="en-US" dirty="0"/>
              <a:t>Detection (and recovery)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408D30D4-CD89-4DFB-A516-9F85799430A0}" type="slidenum">
              <a:rPr lang="en-US"/>
              <a:pPr/>
              <a:t>12</a:t>
            </a:fld>
            <a:endParaRPr lang="en-US"/>
          </a:p>
        </p:txBody>
      </p:sp>
      <p:sp>
        <p:nvSpPr>
          <p:cNvPr id="191490" name="Rectangle 2"/>
          <p:cNvSpPr>
            <a:spLocks noGrp="1" noChangeArrowheads="1"/>
          </p:cNvSpPr>
          <p:nvPr>
            <p:ph type="title"/>
          </p:nvPr>
        </p:nvSpPr>
        <p:spPr>
          <a:xfrm>
            <a:off x="762000" y="304800"/>
            <a:ext cx="7772400" cy="685800"/>
          </a:xfrm>
        </p:spPr>
        <p:txBody>
          <a:bodyPr/>
          <a:lstStyle/>
          <a:p>
            <a:r>
              <a:rPr lang="en-US"/>
              <a:t>Prevention</a:t>
            </a:r>
          </a:p>
        </p:txBody>
      </p:sp>
      <p:sp>
        <p:nvSpPr>
          <p:cNvPr id="191491" name="Rectangle 3"/>
          <p:cNvSpPr>
            <a:spLocks noGrp="1" noChangeArrowheads="1"/>
          </p:cNvSpPr>
          <p:nvPr>
            <p:ph type="body" idx="1"/>
          </p:nvPr>
        </p:nvSpPr>
        <p:spPr>
          <a:xfrm>
            <a:off x="685800" y="1143000"/>
            <a:ext cx="7772400" cy="5562600"/>
          </a:xfrm>
          <a:noFill/>
        </p:spPr>
        <p:txBody>
          <a:bodyPr/>
          <a:lstStyle/>
          <a:p>
            <a:pPr marL="457200" indent="-457200">
              <a:buFontTx/>
              <a:buNone/>
            </a:pPr>
            <a:r>
              <a:rPr lang="en-US" i="1" dirty="0"/>
              <a:t>Applications must conform to behaviors guaranteed not to deadlock</a:t>
            </a:r>
          </a:p>
          <a:p>
            <a:pPr marL="457200" indent="-457200">
              <a:buFontTx/>
              <a:buNone/>
            </a:pPr>
            <a:endParaRPr lang="en-US" sz="1400" i="1" dirty="0"/>
          </a:p>
          <a:p>
            <a:pPr marL="457200" indent="-457200"/>
            <a:r>
              <a:rPr lang="en-US" dirty="0" smtClean="0"/>
              <a:t>Eliminating hold </a:t>
            </a:r>
            <a:r>
              <a:rPr lang="en-US" dirty="0"/>
              <a:t>and </a:t>
            </a:r>
            <a:r>
              <a:rPr lang="en-US" dirty="0" smtClean="0"/>
              <a:t>wait</a:t>
            </a:r>
            <a:endParaRPr lang="en-US" dirty="0"/>
          </a:p>
          <a:p>
            <a:pPr marL="838200" lvl="1" indent="-381000">
              <a:buFontTx/>
              <a:buChar char="•"/>
            </a:pPr>
            <a:r>
              <a:rPr lang="en-US" dirty="0"/>
              <a:t>each thread obtains all resources at the beginning</a:t>
            </a:r>
          </a:p>
          <a:p>
            <a:pPr marL="838200" lvl="1" indent="-381000">
              <a:buFontTx/>
              <a:buChar char="•"/>
            </a:pPr>
            <a:r>
              <a:rPr lang="en-US" dirty="0"/>
              <a:t>blocks until all are available</a:t>
            </a:r>
          </a:p>
          <a:p>
            <a:pPr marL="1257300" lvl="2" indent="-342900"/>
            <a:r>
              <a:rPr lang="en-US" dirty="0"/>
              <a:t>drawback?</a:t>
            </a:r>
            <a:br>
              <a:rPr lang="en-US" dirty="0"/>
            </a:br>
            <a:endParaRPr lang="en-US" dirty="0"/>
          </a:p>
          <a:p>
            <a:pPr marL="457200" indent="-457200"/>
            <a:r>
              <a:rPr lang="en-US" dirty="0" smtClean="0"/>
              <a:t>Eliminating circular wait</a:t>
            </a:r>
            <a:endParaRPr lang="en-US" dirty="0"/>
          </a:p>
          <a:p>
            <a:pPr marL="838200" lvl="1" indent="-381000">
              <a:buFontTx/>
              <a:buChar char="•"/>
            </a:pPr>
            <a:r>
              <a:rPr lang="en-US" dirty="0">
                <a:solidFill>
                  <a:srgbClr val="FF0000"/>
                </a:solidFill>
              </a:rPr>
              <a:t>resources are numbered</a:t>
            </a:r>
          </a:p>
          <a:p>
            <a:pPr marL="838200" lvl="1" indent="-381000">
              <a:buFontTx/>
              <a:buChar char="•"/>
            </a:pPr>
            <a:r>
              <a:rPr lang="en-US" dirty="0"/>
              <a:t>each thread obtains resources in sequence order (which could require acquiring some before they are actually needed)</a:t>
            </a:r>
          </a:p>
          <a:p>
            <a:pPr marL="1257300" lvl="2" indent="-342900"/>
            <a:r>
              <a:rPr lang="en-US" dirty="0"/>
              <a:t>why does this work?</a:t>
            </a:r>
          </a:p>
          <a:p>
            <a:pPr marL="1257300" lvl="2" indent="-342900"/>
            <a:r>
              <a:rPr lang="en-US" dirty="0"/>
              <a:t>pros and cons?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AD532DA0-1B89-4FD0-BF30-23499D3C42B1}" type="slidenum">
              <a:rPr lang="en-US"/>
              <a:pPr/>
              <a:t>13</a:t>
            </a:fld>
            <a:endParaRPr lang="en-US"/>
          </a:p>
        </p:txBody>
      </p:sp>
      <p:sp>
        <p:nvSpPr>
          <p:cNvPr id="235522" name="Rectangle 2"/>
          <p:cNvSpPr>
            <a:spLocks noGrp="1" noChangeArrowheads="1"/>
          </p:cNvSpPr>
          <p:nvPr>
            <p:ph type="title"/>
          </p:nvPr>
        </p:nvSpPr>
        <p:spPr/>
        <p:txBody>
          <a:bodyPr/>
          <a:lstStyle/>
          <a:p>
            <a:r>
              <a:rPr lang="en-US"/>
              <a:t>Avoidance</a:t>
            </a:r>
          </a:p>
        </p:txBody>
      </p:sp>
      <p:sp>
        <p:nvSpPr>
          <p:cNvPr id="235523" name="Rectangle 3"/>
          <p:cNvSpPr>
            <a:spLocks noGrp="1" noChangeArrowheads="1"/>
          </p:cNvSpPr>
          <p:nvPr>
            <p:ph type="body" idx="1"/>
          </p:nvPr>
        </p:nvSpPr>
        <p:spPr>
          <a:xfrm>
            <a:off x="762000" y="1219200"/>
            <a:ext cx="7772400" cy="4953000"/>
          </a:xfrm>
        </p:spPr>
        <p:txBody>
          <a:bodyPr/>
          <a:lstStyle/>
          <a:p>
            <a:pPr marL="457200" indent="-457200">
              <a:buFontTx/>
              <a:buNone/>
            </a:pPr>
            <a:r>
              <a:rPr lang="en-US" i="1" dirty="0"/>
              <a:t>Less severe restrictions on program behavior</a:t>
            </a:r>
          </a:p>
          <a:p>
            <a:pPr marL="457200" indent="-457200">
              <a:buFontTx/>
              <a:buNone/>
            </a:pPr>
            <a:endParaRPr lang="en-US" i="1" dirty="0"/>
          </a:p>
          <a:p>
            <a:pPr marL="457200" indent="-457200"/>
            <a:r>
              <a:rPr lang="en-US" dirty="0" smtClean="0"/>
              <a:t>Eliminating circular wait</a:t>
            </a:r>
            <a:endParaRPr lang="en-US" dirty="0"/>
          </a:p>
          <a:p>
            <a:pPr marL="838200" lvl="1" indent="-381000"/>
            <a:r>
              <a:rPr lang="en-US" dirty="0"/>
              <a:t>each thread states its maximum claim for every resource type</a:t>
            </a:r>
          </a:p>
          <a:p>
            <a:pPr marL="838200" lvl="1" indent="-381000"/>
            <a:r>
              <a:rPr lang="en-US" dirty="0"/>
              <a:t>system runs the Banker’s Algorithm at each allocation request</a:t>
            </a:r>
          </a:p>
          <a:p>
            <a:pPr marL="1257300" lvl="2" indent="-342900"/>
            <a:r>
              <a:rPr lang="en-US" dirty="0"/>
              <a:t>Banker </a:t>
            </a:r>
            <a:r>
              <a:rPr lang="en-US" dirty="0">
                <a:sym typeface="Symbol" pitchFamily="18" charset="2"/>
              </a:rPr>
              <a:t> incredibly conservative</a:t>
            </a:r>
          </a:p>
          <a:p>
            <a:pPr marL="1257300" lvl="2" indent="-342900"/>
            <a:r>
              <a:rPr lang="en-US" dirty="0"/>
              <a:t>if I were to allocate you that resource, and then everyone were to request their maximum claim for every resource, could I find a way to allocate remaining resources so that everyone finished?</a:t>
            </a:r>
          </a:p>
          <a:p>
            <a:pPr marL="838200" lvl="1" indent="-381000"/>
            <a:r>
              <a:rPr lang="en-US" dirty="0"/>
              <a:t>More on this in a moment…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D8B34AD2-087A-4E7D-AB10-DE3905F75B5E}" type="slidenum">
              <a:rPr lang="en-US"/>
              <a:pPr/>
              <a:t>14</a:t>
            </a:fld>
            <a:endParaRPr lang="en-US"/>
          </a:p>
        </p:txBody>
      </p:sp>
      <p:sp>
        <p:nvSpPr>
          <p:cNvPr id="184323" name="Rectangle 3"/>
          <p:cNvSpPr>
            <a:spLocks noGrp="1" noChangeArrowheads="1"/>
          </p:cNvSpPr>
          <p:nvPr>
            <p:ph type="body" idx="1"/>
          </p:nvPr>
        </p:nvSpPr>
        <p:spPr/>
        <p:txBody>
          <a:bodyPr/>
          <a:lstStyle/>
          <a:p>
            <a:r>
              <a:rPr lang="en-US"/>
              <a:t>Every once in a while, check to see if there’s a deadlock</a:t>
            </a:r>
          </a:p>
          <a:p>
            <a:pPr lvl="1"/>
            <a:r>
              <a:rPr lang="en-US"/>
              <a:t>how?</a:t>
            </a:r>
            <a:br>
              <a:rPr lang="en-US"/>
            </a:br>
            <a:endParaRPr lang="en-US"/>
          </a:p>
          <a:p>
            <a:r>
              <a:rPr lang="en-US"/>
              <a:t>If so, eliminate it</a:t>
            </a:r>
          </a:p>
          <a:p>
            <a:pPr lvl="1"/>
            <a:r>
              <a:rPr lang="en-US"/>
              <a:t>how?</a:t>
            </a:r>
          </a:p>
        </p:txBody>
      </p:sp>
      <p:sp>
        <p:nvSpPr>
          <p:cNvPr id="184324" name="Rectangle 4"/>
          <p:cNvSpPr>
            <a:spLocks noGrp="1" noChangeArrowheads="1"/>
          </p:cNvSpPr>
          <p:nvPr>
            <p:ph type="title"/>
          </p:nvPr>
        </p:nvSpPr>
        <p:spPr/>
        <p:txBody>
          <a:bodyPr/>
          <a:lstStyle/>
          <a:p>
            <a:r>
              <a:rPr lang="en-US"/>
              <a:t>Detect and recover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2EB3A0A0-9E61-42D2-8A98-17E7FCE543E4}" type="slidenum">
              <a:rPr lang="en-US"/>
              <a:pPr/>
              <a:t>15</a:t>
            </a:fld>
            <a:endParaRPr lang="en-US"/>
          </a:p>
        </p:txBody>
      </p:sp>
      <p:sp>
        <p:nvSpPr>
          <p:cNvPr id="203778" name="Rectangle 2"/>
          <p:cNvSpPr>
            <a:spLocks noGrp="1" noChangeArrowheads="1"/>
          </p:cNvSpPr>
          <p:nvPr>
            <p:ph type="title"/>
          </p:nvPr>
        </p:nvSpPr>
        <p:spPr/>
        <p:txBody>
          <a:bodyPr/>
          <a:lstStyle/>
          <a:p>
            <a:r>
              <a:rPr lang="en-US"/>
              <a:t>Avoidance: Banker’s Algorithm example</a:t>
            </a:r>
          </a:p>
        </p:txBody>
      </p:sp>
      <p:sp>
        <p:nvSpPr>
          <p:cNvPr id="203779" name="Rectangle 3"/>
          <p:cNvSpPr>
            <a:spLocks noGrp="1" noChangeArrowheads="1"/>
          </p:cNvSpPr>
          <p:nvPr>
            <p:ph type="body" idx="1"/>
          </p:nvPr>
        </p:nvSpPr>
        <p:spPr/>
        <p:txBody>
          <a:bodyPr/>
          <a:lstStyle/>
          <a:p>
            <a:r>
              <a:rPr lang="en-US"/>
              <a:t>Background</a:t>
            </a:r>
          </a:p>
          <a:p>
            <a:pPr lvl="1"/>
            <a:r>
              <a:rPr lang="en-US"/>
              <a:t>The set of controlled resources is known to the system</a:t>
            </a:r>
          </a:p>
          <a:p>
            <a:pPr lvl="1"/>
            <a:r>
              <a:rPr lang="en-US"/>
              <a:t>The number of units of each resource is known to the system</a:t>
            </a:r>
          </a:p>
          <a:p>
            <a:pPr lvl="1"/>
            <a:r>
              <a:rPr lang="en-US"/>
              <a:t>Each application must declare its maximum possible requirement of each resource type</a:t>
            </a:r>
          </a:p>
          <a:p>
            <a:r>
              <a:rPr lang="en-US"/>
              <a:t>Then, the system can do the following:</a:t>
            </a:r>
          </a:p>
          <a:p>
            <a:pPr lvl="1"/>
            <a:r>
              <a:rPr lang="en-US"/>
              <a:t>When a request is made</a:t>
            </a:r>
          </a:p>
          <a:p>
            <a:pPr lvl="2"/>
            <a:r>
              <a:rPr lang="en-US"/>
              <a:t>pretend you granted it</a:t>
            </a:r>
          </a:p>
          <a:p>
            <a:pPr lvl="2"/>
            <a:r>
              <a:rPr lang="en-US"/>
              <a:t>pretend all other legal requests were made</a:t>
            </a:r>
          </a:p>
          <a:p>
            <a:pPr lvl="2"/>
            <a:r>
              <a:rPr lang="en-US"/>
              <a:t>can the graph be reduced?</a:t>
            </a:r>
          </a:p>
          <a:p>
            <a:pPr lvl="3"/>
            <a:r>
              <a:rPr lang="en-US"/>
              <a:t>if so, allocate the requested resource</a:t>
            </a:r>
          </a:p>
          <a:p>
            <a:pPr lvl="3"/>
            <a:r>
              <a:rPr lang="en-US"/>
              <a:t>if not, block the thread until some thread releases resources, and then try pretending again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22" name="Slide Number Placeholder 5"/>
          <p:cNvSpPr>
            <a:spLocks noGrp="1"/>
          </p:cNvSpPr>
          <p:nvPr>
            <p:ph type="sldNum" sz="quarter" idx="12"/>
          </p:nvPr>
        </p:nvSpPr>
        <p:spPr/>
        <p:txBody>
          <a:bodyPr/>
          <a:lstStyle/>
          <a:p>
            <a:fld id="{EDE0894D-388E-4E8A-B355-7296BE9C5371}" type="slidenum">
              <a:rPr lang="en-US"/>
              <a:pPr/>
              <a:t>16</a:t>
            </a:fld>
            <a:endParaRPr lang="en-US"/>
          </a:p>
        </p:txBody>
      </p:sp>
      <p:grpSp>
        <p:nvGrpSpPr>
          <p:cNvPr id="204802" name="Group 2"/>
          <p:cNvGrpSpPr>
            <a:grpSpLocks/>
          </p:cNvGrpSpPr>
          <p:nvPr/>
        </p:nvGrpSpPr>
        <p:grpSpPr bwMode="auto">
          <a:xfrm>
            <a:off x="3733800" y="685800"/>
            <a:ext cx="1524000" cy="2057400"/>
            <a:chOff x="1008" y="1488"/>
            <a:chExt cx="960" cy="1296"/>
          </a:xfrm>
        </p:grpSpPr>
        <p:sp>
          <p:nvSpPr>
            <p:cNvPr id="204803"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04"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4805"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06"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4807" name="Group 7"/>
          <p:cNvGrpSpPr>
            <a:grpSpLocks/>
          </p:cNvGrpSpPr>
          <p:nvPr/>
        </p:nvGrpSpPr>
        <p:grpSpPr bwMode="auto">
          <a:xfrm>
            <a:off x="3733800" y="4114800"/>
            <a:ext cx="1524000" cy="2057400"/>
            <a:chOff x="3408" y="1488"/>
            <a:chExt cx="960" cy="1296"/>
          </a:xfrm>
        </p:grpSpPr>
        <p:sp>
          <p:nvSpPr>
            <p:cNvPr id="204808"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09"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4810"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11"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4812"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13"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14"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4815"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4816"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4817"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4818" name="Line 18"/>
          <p:cNvSpPr>
            <a:spLocks noChangeShapeType="1"/>
          </p:cNvSpPr>
          <p:nvPr/>
        </p:nvSpPr>
        <p:spPr bwMode="auto">
          <a:xfrm flipV="1">
            <a:off x="2286000" y="1828800"/>
            <a:ext cx="1219200" cy="9906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19" name="Text Box 19"/>
          <p:cNvSpPr txBox="1">
            <a:spLocks noChangeArrowheads="1"/>
          </p:cNvSpPr>
          <p:nvPr/>
        </p:nvSpPr>
        <p:spPr bwMode="auto">
          <a:xfrm>
            <a:off x="5943600" y="304800"/>
            <a:ext cx="2819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1.  I request a pot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28" name="Slide Number Placeholder 5"/>
          <p:cNvSpPr>
            <a:spLocks noGrp="1"/>
          </p:cNvSpPr>
          <p:nvPr>
            <p:ph type="sldNum" sz="quarter" idx="12"/>
          </p:nvPr>
        </p:nvSpPr>
        <p:spPr/>
        <p:txBody>
          <a:bodyPr/>
          <a:lstStyle/>
          <a:p>
            <a:fld id="{CAD6301C-B76D-4E3F-8699-E34E14473C2F}" type="slidenum">
              <a:rPr lang="en-US"/>
              <a:pPr/>
              <a:t>17</a:t>
            </a:fld>
            <a:endParaRPr lang="en-US"/>
          </a:p>
        </p:txBody>
      </p:sp>
      <p:grpSp>
        <p:nvGrpSpPr>
          <p:cNvPr id="205826" name="Group 2"/>
          <p:cNvGrpSpPr>
            <a:grpSpLocks/>
          </p:cNvGrpSpPr>
          <p:nvPr/>
        </p:nvGrpSpPr>
        <p:grpSpPr bwMode="auto">
          <a:xfrm>
            <a:off x="3733800" y="685800"/>
            <a:ext cx="1524000" cy="2057400"/>
            <a:chOff x="1008" y="1488"/>
            <a:chExt cx="960" cy="1296"/>
          </a:xfrm>
        </p:grpSpPr>
        <p:sp>
          <p:nvSpPr>
            <p:cNvPr id="205827"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28"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5829"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0"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5831" name="Group 7"/>
          <p:cNvGrpSpPr>
            <a:grpSpLocks/>
          </p:cNvGrpSpPr>
          <p:nvPr/>
        </p:nvGrpSpPr>
        <p:grpSpPr bwMode="auto">
          <a:xfrm>
            <a:off x="3733800" y="4114800"/>
            <a:ext cx="1524000" cy="2057400"/>
            <a:chOff x="3408" y="1488"/>
            <a:chExt cx="960" cy="1296"/>
          </a:xfrm>
        </p:grpSpPr>
        <p:sp>
          <p:nvSpPr>
            <p:cNvPr id="205832"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3"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5834"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5"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5836"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7"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8"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5839"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5840"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5841"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5842"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3" name="Line 19"/>
          <p:cNvSpPr>
            <a:spLocks noChangeShapeType="1"/>
          </p:cNvSpPr>
          <p:nvPr/>
        </p:nvSpPr>
        <p:spPr bwMode="auto">
          <a:xfrm>
            <a:off x="2438400" y="3810000"/>
            <a:ext cx="1066800" cy="762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4" name="Line 20"/>
          <p:cNvSpPr>
            <a:spLocks noChangeShapeType="1"/>
          </p:cNvSpPr>
          <p:nvPr/>
        </p:nvSpPr>
        <p:spPr bwMode="auto">
          <a:xfrm>
            <a:off x="2209800" y="4114800"/>
            <a:ext cx="1295400" cy="9144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5" name="Line 21"/>
          <p:cNvSpPr>
            <a:spLocks noChangeShapeType="1"/>
          </p:cNvSpPr>
          <p:nvPr/>
        </p:nvSpPr>
        <p:spPr bwMode="auto">
          <a:xfrm flipH="1" flipV="1">
            <a:off x="5486400" y="1676400"/>
            <a:ext cx="1371600" cy="1066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6" name="Line 22"/>
          <p:cNvSpPr>
            <a:spLocks noChangeShapeType="1"/>
          </p:cNvSpPr>
          <p:nvPr/>
        </p:nvSpPr>
        <p:spPr bwMode="auto">
          <a:xfrm flipH="1" flipV="1">
            <a:off x="5486400" y="2209800"/>
            <a:ext cx="1143000" cy="8382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7" name="Line 23"/>
          <p:cNvSpPr>
            <a:spLocks noChangeShapeType="1"/>
          </p:cNvSpPr>
          <p:nvPr/>
        </p:nvSpPr>
        <p:spPr bwMode="auto">
          <a:xfrm flipH="1">
            <a:off x="5562600" y="4038600"/>
            <a:ext cx="1066800" cy="685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8" name="Text Box 24"/>
          <p:cNvSpPr txBox="1">
            <a:spLocks noChangeArrowheads="1"/>
          </p:cNvSpPr>
          <p:nvPr/>
        </p:nvSpPr>
        <p:spPr bwMode="auto">
          <a:xfrm>
            <a:off x="5715000" y="304800"/>
            <a:ext cx="30480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dirty="0" smtClean="0"/>
              <a:t>Suppose we allocate, and then everyone requests their max? It’s OK</a:t>
            </a:r>
            <a:r>
              <a:rPr lang="en-US" dirty="0"/>
              <a:t>; there is a way for me to complete, and then you can complete</a:t>
            </a:r>
          </a:p>
        </p:txBody>
      </p:sp>
      <p:sp>
        <p:nvSpPr>
          <p:cNvPr id="205849" name="Text Box 25"/>
          <p:cNvSpPr txBox="1">
            <a:spLocks noChangeArrowheads="1"/>
          </p:cNvSpPr>
          <p:nvPr/>
        </p:nvSpPr>
        <p:spPr bwMode="auto">
          <a:xfrm>
            <a:off x="6781800" y="5791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i="1">
                <a:solidFill>
                  <a:srgbClr val="FF0000"/>
                </a:solidFill>
              </a:rPr>
              <a:t>pretend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23" name="Slide Number Placeholder 5"/>
          <p:cNvSpPr>
            <a:spLocks noGrp="1"/>
          </p:cNvSpPr>
          <p:nvPr>
            <p:ph type="sldNum" sz="quarter" idx="12"/>
          </p:nvPr>
        </p:nvSpPr>
        <p:spPr/>
        <p:txBody>
          <a:bodyPr/>
          <a:lstStyle/>
          <a:p>
            <a:fld id="{97234C7F-D4B3-4236-8762-5AD143009E9E}" type="slidenum">
              <a:rPr lang="en-US"/>
              <a:pPr/>
              <a:t>18</a:t>
            </a:fld>
            <a:endParaRPr lang="en-US"/>
          </a:p>
        </p:txBody>
      </p:sp>
      <p:grpSp>
        <p:nvGrpSpPr>
          <p:cNvPr id="206850" name="Group 2"/>
          <p:cNvGrpSpPr>
            <a:grpSpLocks/>
          </p:cNvGrpSpPr>
          <p:nvPr/>
        </p:nvGrpSpPr>
        <p:grpSpPr bwMode="auto">
          <a:xfrm>
            <a:off x="3733800" y="685800"/>
            <a:ext cx="1524000" cy="2057400"/>
            <a:chOff x="1008" y="1488"/>
            <a:chExt cx="960" cy="1296"/>
          </a:xfrm>
        </p:grpSpPr>
        <p:sp>
          <p:nvSpPr>
            <p:cNvPr id="206851"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2"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6853"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4"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6855" name="Group 7"/>
          <p:cNvGrpSpPr>
            <a:grpSpLocks/>
          </p:cNvGrpSpPr>
          <p:nvPr/>
        </p:nvGrpSpPr>
        <p:grpSpPr bwMode="auto">
          <a:xfrm>
            <a:off x="3733800" y="4114800"/>
            <a:ext cx="1524000" cy="2057400"/>
            <a:chOff x="3408" y="1488"/>
            <a:chExt cx="960" cy="1296"/>
          </a:xfrm>
        </p:grpSpPr>
        <p:sp>
          <p:nvSpPr>
            <p:cNvPr id="206856"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7"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6858"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9"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6860"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61"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62"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6863"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6864"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6865"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6866"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67" name="Line 19"/>
          <p:cNvSpPr>
            <a:spLocks noChangeShapeType="1"/>
          </p:cNvSpPr>
          <p:nvPr/>
        </p:nvSpPr>
        <p:spPr bwMode="auto">
          <a:xfrm flipH="1" flipV="1">
            <a:off x="5562600" y="1981200"/>
            <a:ext cx="1143000" cy="8382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68" name="Text Box 20"/>
          <p:cNvSpPr txBox="1">
            <a:spLocks noChangeArrowheads="1"/>
          </p:cNvSpPr>
          <p:nvPr/>
        </p:nvSpPr>
        <p:spPr bwMode="auto">
          <a:xfrm>
            <a:off x="5943600" y="304800"/>
            <a:ext cx="2819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2.  You request a pot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28" name="Slide Number Placeholder 5"/>
          <p:cNvSpPr>
            <a:spLocks noGrp="1"/>
          </p:cNvSpPr>
          <p:nvPr>
            <p:ph type="sldNum" sz="quarter" idx="12"/>
          </p:nvPr>
        </p:nvSpPr>
        <p:spPr/>
        <p:txBody>
          <a:bodyPr/>
          <a:lstStyle/>
          <a:p>
            <a:fld id="{4BBAE55C-C861-4DD4-A19B-DC976EBDE0A0}" type="slidenum">
              <a:rPr lang="en-US"/>
              <a:pPr/>
              <a:t>19</a:t>
            </a:fld>
            <a:endParaRPr lang="en-US"/>
          </a:p>
        </p:txBody>
      </p:sp>
      <p:grpSp>
        <p:nvGrpSpPr>
          <p:cNvPr id="207874" name="Group 2"/>
          <p:cNvGrpSpPr>
            <a:grpSpLocks/>
          </p:cNvGrpSpPr>
          <p:nvPr/>
        </p:nvGrpSpPr>
        <p:grpSpPr bwMode="auto">
          <a:xfrm>
            <a:off x="3733800" y="685800"/>
            <a:ext cx="1524000" cy="2057400"/>
            <a:chOff x="1008" y="1488"/>
            <a:chExt cx="960" cy="1296"/>
          </a:xfrm>
        </p:grpSpPr>
        <p:sp>
          <p:nvSpPr>
            <p:cNvPr id="207875"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76"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7877"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78"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7879" name="Group 7"/>
          <p:cNvGrpSpPr>
            <a:grpSpLocks/>
          </p:cNvGrpSpPr>
          <p:nvPr/>
        </p:nvGrpSpPr>
        <p:grpSpPr bwMode="auto">
          <a:xfrm>
            <a:off x="3733800" y="4114800"/>
            <a:ext cx="1524000" cy="2057400"/>
            <a:chOff x="3408" y="1488"/>
            <a:chExt cx="960" cy="1296"/>
          </a:xfrm>
        </p:grpSpPr>
        <p:sp>
          <p:nvSpPr>
            <p:cNvPr id="207880"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81"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7882"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83"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7884"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85"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86"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7887"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7888"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7889"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7890"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1" name="Line 19"/>
          <p:cNvSpPr>
            <a:spLocks noChangeShapeType="1"/>
          </p:cNvSpPr>
          <p:nvPr/>
        </p:nvSpPr>
        <p:spPr bwMode="auto">
          <a:xfrm>
            <a:off x="2438400" y="3810000"/>
            <a:ext cx="1066800" cy="762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2" name="Line 20"/>
          <p:cNvSpPr>
            <a:spLocks noChangeShapeType="1"/>
          </p:cNvSpPr>
          <p:nvPr/>
        </p:nvSpPr>
        <p:spPr bwMode="auto">
          <a:xfrm>
            <a:off x="2209800" y="4114800"/>
            <a:ext cx="1295400" cy="9144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3" name="Line 21"/>
          <p:cNvSpPr>
            <a:spLocks noChangeShapeType="1"/>
          </p:cNvSpPr>
          <p:nvPr/>
        </p:nvSpPr>
        <p:spPr bwMode="auto">
          <a:xfrm flipH="1">
            <a:off x="5562600" y="4038600"/>
            <a:ext cx="1066800" cy="685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4" name="Line 22"/>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5" name="Line 23"/>
          <p:cNvSpPr>
            <a:spLocks noChangeShapeType="1"/>
          </p:cNvSpPr>
          <p:nvPr/>
        </p:nvSpPr>
        <p:spPr bwMode="auto">
          <a:xfrm flipH="1" flipV="1">
            <a:off x="5562600" y="1371600"/>
            <a:ext cx="1524000" cy="1143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6" name="Text Box 24"/>
          <p:cNvSpPr txBox="1">
            <a:spLocks noChangeArrowheads="1"/>
          </p:cNvSpPr>
          <p:nvPr/>
        </p:nvSpPr>
        <p:spPr bwMode="auto">
          <a:xfrm>
            <a:off x="5943600" y="304800"/>
            <a:ext cx="29718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dirty="0" smtClean="0"/>
              <a:t>Suppose we allocate, and then everyone requests their max? It’s OK</a:t>
            </a:r>
            <a:r>
              <a:rPr lang="en-US" dirty="0"/>
              <a:t>; there is a way for me to complete, and then you can complete</a:t>
            </a:r>
          </a:p>
        </p:txBody>
      </p:sp>
      <p:sp>
        <p:nvSpPr>
          <p:cNvPr id="207897" name="Text Box 25"/>
          <p:cNvSpPr txBox="1">
            <a:spLocks noChangeArrowheads="1"/>
          </p:cNvSpPr>
          <p:nvPr/>
        </p:nvSpPr>
        <p:spPr bwMode="auto">
          <a:xfrm>
            <a:off x="6781800" y="5791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i="1">
                <a:solidFill>
                  <a:srgbClr val="FF0000"/>
                </a:solidFill>
              </a:rPr>
              <a:t>pretend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5" name="Slide Number Placeholder 5"/>
          <p:cNvSpPr>
            <a:spLocks noGrp="1"/>
          </p:cNvSpPr>
          <p:nvPr>
            <p:ph type="sldNum" sz="quarter" idx="12"/>
          </p:nvPr>
        </p:nvSpPr>
        <p:spPr/>
        <p:txBody>
          <a:bodyPr/>
          <a:lstStyle/>
          <a:p>
            <a:fld id="{DED5522F-29E3-4B84-B3F6-D9B590F54534}" type="slidenum">
              <a:rPr lang="en-US"/>
              <a:pPr/>
              <a:t>2</a:t>
            </a:fld>
            <a:endParaRPr lang="en-US"/>
          </a:p>
        </p:txBody>
      </p:sp>
      <p:pic>
        <p:nvPicPr>
          <p:cNvPr id="188420" name="Picture 4" descr="szinterse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8600"/>
            <a:ext cx="8382000" cy="59102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24" name="Slide Number Placeholder 5"/>
          <p:cNvSpPr>
            <a:spLocks noGrp="1"/>
          </p:cNvSpPr>
          <p:nvPr>
            <p:ph type="sldNum" sz="quarter" idx="12"/>
          </p:nvPr>
        </p:nvSpPr>
        <p:spPr/>
        <p:txBody>
          <a:bodyPr/>
          <a:lstStyle/>
          <a:p>
            <a:fld id="{926260EC-0D7A-4508-A9A8-A16569153AF4}" type="slidenum">
              <a:rPr lang="en-US"/>
              <a:pPr/>
              <a:t>20</a:t>
            </a:fld>
            <a:endParaRPr lang="en-US"/>
          </a:p>
        </p:txBody>
      </p:sp>
      <p:grpSp>
        <p:nvGrpSpPr>
          <p:cNvPr id="208898" name="Group 2"/>
          <p:cNvGrpSpPr>
            <a:grpSpLocks/>
          </p:cNvGrpSpPr>
          <p:nvPr/>
        </p:nvGrpSpPr>
        <p:grpSpPr bwMode="auto">
          <a:xfrm>
            <a:off x="3733800" y="685800"/>
            <a:ext cx="1524000" cy="2057400"/>
            <a:chOff x="1008" y="1488"/>
            <a:chExt cx="960" cy="1296"/>
          </a:xfrm>
        </p:grpSpPr>
        <p:sp>
          <p:nvSpPr>
            <p:cNvPr id="208899"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0"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8901"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2"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8903" name="Group 7"/>
          <p:cNvGrpSpPr>
            <a:grpSpLocks/>
          </p:cNvGrpSpPr>
          <p:nvPr/>
        </p:nvGrpSpPr>
        <p:grpSpPr bwMode="auto">
          <a:xfrm>
            <a:off x="3733800" y="4114800"/>
            <a:ext cx="1524000" cy="2057400"/>
            <a:chOff x="3408" y="1488"/>
            <a:chExt cx="960" cy="1296"/>
          </a:xfrm>
        </p:grpSpPr>
        <p:sp>
          <p:nvSpPr>
            <p:cNvPr id="208904"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5"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8906"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7"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8908"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9"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10"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8911"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8912"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8913"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8914"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15" name="Line 19"/>
          <p:cNvSpPr>
            <a:spLocks noChangeShapeType="1"/>
          </p:cNvSpPr>
          <p:nvPr/>
        </p:nvSpPr>
        <p:spPr bwMode="auto">
          <a:xfrm flipH="1">
            <a:off x="5562600" y="4038600"/>
            <a:ext cx="1066800" cy="685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16" name="Line 20"/>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17" name="Text Box 21"/>
          <p:cNvSpPr txBox="1">
            <a:spLocks noChangeArrowheads="1"/>
          </p:cNvSpPr>
          <p:nvPr/>
        </p:nvSpPr>
        <p:spPr bwMode="auto">
          <a:xfrm>
            <a:off x="5943600" y="304800"/>
            <a:ext cx="2819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3a.  You request a pan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31" name="Slide Number Placeholder 5"/>
          <p:cNvSpPr>
            <a:spLocks noGrp="1"/>
          </p:cNvSpPr>
          <p:nvPr>
            <p:ph type="sldNum" sz="quarter" idx="12"/>
          </p:nvPr>
        </p:nvSpPr>
        <p:spPr/>
        <p:txBody>
          <a:bodyPr/>
          <a:lstStyle/>
          <a:p>
            <a:fld id="{EE8DF068-DE1E-4531-970D-46B3469AC9AA}" type="slidenum">
              <a:rPr lang="en-US"/>
              <a:pPr/>
              <a:t>21</a:t>
            </a:fld>
            <a:endParaRPr lang="en-US"/>
          </a:p>
        </p:txBody>
      </p:sp>
      <p:grpSp>
        <p:nvGrpSpPr>
          <p:cNvPr id="209922" name="Group 2"/>
          <p:cNvGrpSpPr>
            <a:grpSpLocks/>
          </p:cNvGrpSpPr>
          <p:nvPr/>
        </p:nvGrpSpPr>
        <p:grpSpPr bwMode="auto">
          <a:xfrm>
            <a:off x="3733800" y="685800"/>
            <a:ext cx="1524000" cy="2057400"/>
            <a:chOff x="1008" y="1488"/>
            <a:chExt cx="960" cy="1296"/>
          </a:xfrm>
        </p:grpSpPr>
        <p:sp>
          <p:nvSpPr>
            <p:cNvPr id="209923"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24"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9925"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26"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9927" name="Group 7"/>
          <p:cNvGrpSpPr>
            <a:grpSpLocks/>
          </p:cNvGrpSpPr>
          <p:nvPr/>
        </p:nvGrpSpPr>
        <p:grpSpPr bwMode="auto">
          <a:xfrm>
            <a:off x="3733800" y="4114800"/>
            <a:ext cx="1524000" cy="2057400"/>
            <a:chOff x="3408" y="1488"/>
            <a:chExt cx="960" cy="1296"/>
          </a:xfrm>
        </p:grpSpPr>
        <p:sp>
          <p:nvSpPr>
            <p:cNvPr id="209928"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29"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9930"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31"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9932"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33"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34"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9935"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9936"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9937"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9938"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39" name="Line 19"/>
          <p:cNvSpPr>
            <a:spLocks noChangeShapeType="1"/>
          </p:cNvSpPr>
          <p:nvPr/>
        </p:nvSpPr>
        <p:spPr bwMode="auto">
          <a:xfrm>
            <a:off x="2438400" y="3810000"/>
            <a:ext cx="1066800" cy="762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40" name="Line 20"/>
          <p:cNvSpPr>
            <a:spLocks noChangeShapeType="1"/>
          </p:cNvSpPr>
          <p:nvPr/>
        </p:nvSpPr>
        <p:spPr bwMode="auto">
          <a:xfrm>
            <a:off x="2209800" y="4114800"/>
            <a:ext cx="1295400" cy="9144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41" name="Line 21"/>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42" name="Line 22"/>
          <p:cNvSpPr>
            <a:spLocks noChangeShapeType="1"/>
          </p:cNvSpPr>
          <p:nvPr/>
        </p:nvSpPr>
        <p:spPr bwMode="auto">
          <a:xfrm flipH="1" flipV="1">
            <a:off x="5562600" y="1371600"/>
            <a:ext cx="1524000" cy="1143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43" name="Text Box 23"/>
          <p:cNvSpPr txBox="1">
            <a:spLocks noChangeArrowheads="1"/>
          </p:cNvSpPr>
          <p:nvPr/>
        </p:nvSpPr>
        <p:spPr bwMode="auto">
          <a:xfrm>
            <a:off x="5943600" y="304800"/>
            <a:ext cx="28194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dirty="0" smtClean="0"/>
              <a:t>Suppose we allocate, and then everyone requests their max? </a:t>
            </a:r>
            <a:r>
              <a:rPr lang="en-US" b="1" dirty="0" smtClean="0"/>
              <a:t>NO</a:t>
            </a:r>
            <a:r>
              <a:rPr lang="en-US" b="1" dirty="0"/>
              <a:t>!</a:t>
            </a:r>
            <a:r>
              <a:rPr lang="en-US" dirty="0"/>
              <a:t>  Both of us might be unable to complete!  </a:t>
            </a:r>
          </a:p>
        </p:txBody>
      </p:sp>
      <p:sp>
        <p:nvSpPr>
          <p:cNvPr id="209944" name="Line 24"/>
          <p:cNvSpPr>
            <a:spLocks noChangeShapeType="1"/>
          </p:cNvSpPr>
          <p:nvPr/>
        </p:nvSpPr>
        <p:spPr bwMode="auto">
          <a:xfrm flipV="1">
            <a:off x="5486400" y="3962400"/>
            <a:ext cx="1219200" cy="106680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9945" name="Group 25"/>
          <p:cNvGrpSpPr>
            <a:grpSpLocks/>
          </p:cNvGrpSpPr>
          <p:nvPr/>
        </p:nvGrpSpPr>
        <p:grpSpPr bwMode="auto">
          <a:xfrm>
            <a:off x="5562600" y="4038600"/>
            <a:ext cx="762000" cy="762000"/>
            <a:chOff x="3648" y="3216"/>
            <a:chExt cx="480" cy="480"/>
          </a:xfrm>
        </p:grpSpPr>
        <p:sp>
          <p:nvSpPr>
            <p:cNvPr id="209946" name="Oval 26"/>
            <p:cNvSpPr>
              <a:spLocks noChangeArrowheads="1"/>
            </p:cNvSpPr>
            <p:nvPr/>
          </p:nvSpPr>
          <p:spPr bwMode="auto">
            <a:xfrm>
              <a:off x="3648" y="3216"/>
              <a:ext cx="480" cy="480"/>
            </a:xfrm>
            <a:prstGeom prst="ellipse">
              <a:avLst/>
            </a:prstGeom>
            <a:noFill/>
            <a:ln w="635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47" name="Line 27"/>
            <p:cNvSpPr>
              <a:spLocks noChangeShapeType="1"/>
            </p:cNvSpPr>
            <p:nvPr/>
          </p:nvSpPr>
          <p:spPr bwMode="auto">
            <a:xfrm flipH="1">
              <a:off x="3744" y="3264"/>
              <a:ext cx="288" cy="384"/>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9948" name="Text Box 28"/>
          <p:cNvSpPr txBox="1">
            <a:spLocks noChangeArrowheads="1"/>
          </p:cNvSpPr>
          <p:nvPr/>
        </p:nvSpPr>
        <p:spPr bwMode="auto">
          <a:xfrm>
            <a:off x="6781800" y="5791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i="1">
                <a:solidFill>
                  <a:srgbClr val="FF0000"/>
                </a:solidFill>
              </a:rPr>
              <a:t>pretend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24" name="Slide Number Placeholder 5"/>
          <p:cNvSpPr>
            <a:spLocks noGrp="1"/>
          </p:cNvSpPr>
          <p:nvPr>
            <p:ph type="sldNum" sz="quarter" idx="12"/>
          </p:nvPr>
        </p:nvSpPr>
        <p:spPr/>
        <p:txBody>
          <a:bodyPr/>
          <a:lstStyle/>
          <a:p>
            <a:fld id="{A0872643-EF69-472C-85C8-45D24FE1BE94}" type="slidenum">
              <a:rPr lang="en-US"/>
              <a:pPr/>
              <a:t>22</a:t>
            </a:fld>
            <a:endParaRPr lang="en-US"/>
          </a:p>
        </p:txBody>
      </p:sp>
      <p:grpSp>
        <p:nvGrpSpPr>
          <p:cNvPr id="210946" name="Group 2"/>
          <p:cNvGrpSpPr>
            <a:grpSpLocks/>
          </p:cNvGrpSpPr>
          <p:nvPr/>
        </p:nvGrpSpPr>
        <p:grpSpPr bwMode="auto">
          <a:xfrm>
            <a:off x="3733800" y="685800"/>
            <a:ext cx="1524000" cy="2057400"/>
            <a:chOff x="1008" y="1488"/>
            <a:chExt cx="960" cy="1296"/>
          </a:xfrm>
        </p:grpSpPr>
        <p:sp>
          <p:nvSpPr>
            <p:cNvPr id="210947"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48"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10949"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0"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0951" name="Group 7"/>
          <p:cNvGrpSpPr>
            <a:grpSpLocks/>
          </p:cNvGrpSpPr>
          <p:nvPr/>
        </p:nvGrpSpPr>
        <p:grpSpPr bwMode="auto">
          <a:xfrm>
            <a:off x="3733800" y="4114800"/>
            <a:ext cx="1524000" cy="2057400"/>
            <a:chOff x="3408" y="1488"/>
            <a:chExt cx="960" cy="1296"/>
          </a:xfrm>
        </p:grpSpPr>
        <p:sp>
          <p:nvSpPr>
            <p:cNvPr id="210952"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3"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10954"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5"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0956"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7"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8"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10959"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10960"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10961"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10962"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63" name="Line 19"/>
          <p:cNvSpPr>
            <a:spLocks noChangeShapeType="1"/>
          </p:cNvSpPr>
          <p:nvPr/>
        </p:nvSpPr>
        <p:spPr bwMode="auto">
          <a:xfrm>
            <a:off x="2286000" y="4114800"/>
            <a:ext cx="1219200" cy="9144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64" name="Line 20"/>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65" name="Text Box 21"/>
          <p:cNvSpPr txBox="1">
            <a:spLocks noChangeArrowheads="1"/>
          </p:cNvSpPr>
          <p:nvPr/>
        </p:nvSpPr>
        <p:spPr bwMode="auto">
          <a:xfrm>
            <a:off x="5943600" y="304800"/>
            <a:ext cx="2819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3b.  I request a pan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28" name="Slide Number Placeholder 5"/>
          <p:cNvSpPr>
            <a:spLocks noGrp="1"/>
          </p:cNvSpPr>
          <p:nvPr>
            <p:ph type="sldNum" sz="quarter" idx="12"/>
          </p:nvPr>
        </p:nvSpPr>
        <p:spPr/>
        <p:txBody>
          <a:bodyPr/>
          <a:lstStyle/>
          <a:p>
            <a:fld id="{1D60A75D-F1D2-49A9-9344-A1AE4D89DCB4}" type="slidenum">
              <a:rPr lang="en-US"/>
              <a:pPr/>
              <a:t>23</a:t>
            </a:fld>
            <a:endParaRPr lang="en-US"/>
          </a:p>
        </p:txBody>
      </p:sp>
      <p:grpSp>
        <p:nvGrpSpPr>
          <p:cNvPr id="211970" name="Group 2"/>
          <p:cNvGrpSpPr>
            <a:grpSpLocks/>
          </p:cNvGrpSpPr>
          <p:nvPr/>
        </p:nvGrpSpPr>
        <p:grpSpPr bwMode="auto">
          <a:xfrm>
            <a:off x="3733800" y="685800"/>
            <a:ext cx="1524000" cy="2057400"/>
            <a:chOff x="1008" y="1488"/>
            <a:chExt cx="960" cy="1296"/>
          </a:xfrm>
        </p:grpSpPr>
        <p:sp>
          <p:nvSpPr>
            <p:cNvPr id="211971"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2"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11973"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4"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1975" name="Group 7"/>
          <p:cNvGrpSpPr>
            <a:grpSpLocks/>
          </p:cNvGrpSpPr>
          <p:nvPr/>
        </p:nvGrpSpPr>
        <p:grpSpPr bwMode="auto">
          <a:xfrm>
            <a:off x="3733800" y="4114800"/>
            <a:ext cx="1524000" cy="2057400"/>
            <a:chOff x="3408" y="1488"/>
            <a:chExt cx="960" cy="1296"/>
          </a:xfrm>
        </p:grpSpPr>
        <p:sp>
          <p:nvSpPr>
            <p:cNvPr id="211976"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7"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11978"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9"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1980"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81"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82"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11983"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11984"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11985"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11986"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87" name="Line 19"/>
          <p:cNvSpPr>
            <a:spLocks noChangeShapeType="1"/>
          </p:cNvSpPr>
          <p:nvPr/>
        </p:nvSpPr>
        <p:spPr bwMode="auto">
          <a:xfrm>
            <a:off x="2438400" y="3810000"/>
            <a:ext cx="1066800" cy="762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88" name="Line 20"/>
          <p:cNvSpPr>
            <a:spLocks noChangeShapeType="1"/>
          </p:cNvSpPr>
          <p:nvPr/>
        </p:nvSpPr>
        <p:spPr bwMode="auto">
          <a:xfrm flipH="1">
            <a:off x="5562600" y="4038600"/>
            <a:ext cx="1066800" cy="685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89" name="Line 21"/>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0" name="Line 22"/>
          <p:cNvSpPr>
            <a:spLocks noChangeShapeType="1"/>
          </p:cNvSpPr>
          <p:nvPr/>
        </p:nvSpPr>
        <p:spPr bwMode="auto">
          <a:xfrm flipH="1" flipV="1">
            <a:off x="5562600" y="1371600"/>
            <a:ext cx="1524000" cy="1143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1" name="Text Box 23"/>
          <p:cNvSpPr txBox="1">
            <a:spLocks noChangeArrowheads="1"/>
          </p:cNvSpPr>
          <p:nvPr/>
        </p:nvSpPr>
        <p:spPr bwMode="auto">
          <a:xfrm>
            <a:off x="5943600" y="304800"/>
            <a:ext cx="29718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dirty="0" smtClean="0"/>
              <a:t>Suppose we allocate, and then everyone requests their max? It’s OK</a:t>
            </a:r>
            <a:r>
              <a:rPr lang="en-US" dirty="0"/>
              <a:t>; there is a way for me to complete, and then you can complete</a:t>
            </a:r>
          </a:p>
        </p:txBody>
      </p:sp>
      <p:sp>
        <p:nvSpPr>
          <p:cNvPr id="211992" name="Line 24"/>
          <p:cNvSpPr>
            <a:spLocks noChangeShapeType="1"/>
          </p:cNvSpPr>
          <p:nvPr/>
        </p:nvSpPr>
        <p:spPr bwMode="auto">
          <a:xfrm flipH="1" flipV="1">
            <a:off x="2209800" y="4114800"/>
            <a:ext cx="1219200" cy="9144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3" name="Text Box 25"/>
          <p:cNvSpPr txBox="1">
            <a:spLocks noChangeArrowheads="1"/>
          </p:cNvSpPr>
          <p:nvPr/>
        </p:nvSpPr>
        <p:spPr bwMode="auto">
          <a:xfrm>
            <a:off x="6781800" y="5791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i="1">
                <a:solidFill>
                  <a:srgbClr val="FF0000"/>
                </a:solidFill>
              </a:rPr>
              <a:t>pretend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84BB021B-3D22-4AB8-A618-904F48E95F79}" type="slidenum">
              <a:rPr lang="en-US"/>
              <a:pPr/>
              <a:t>24</a:t>
            </a:fld>
            <a:endParaRPr lang="en-US"/>
          </a:p>
        </p:txBody>
      </p:sp>
      <p:sp>
        <p:nvSpPr>
          <p:cNvPr id="244738" name="Rectangle 2"/>
          <p:cNvSpPr>
            <a:spLocks noGrp="1" noChangeArrowheads="1"/>
          </p:cNvSpPr>
          <p:nvPr>
            <p:ph type="title"/>
          </p:nvPr>
        </p:nvSpPr>
        <p:spPr/>
        <p:txBody>
          <a:bodyPr/>
          <a:lstStyle/>
          <a:p>
            <a:r>
              <a:rPr lang="en-US"/>
              <a:t>Current practice</a:t>
            </a:r>
          </a:p>
        </p:txBody>
      </p:sp>
      <p:sp>
        <p:nvSpPr>
          <p:cNvPr id="244739" name="Rectangle 3"/>
          <p:cNvSpPr>
            <a:spLocks noGrp="1" noChangeArrowheads="1"/>
          </p:cNvSpPr>
          <p:nvPr>
            <p:ph type="body" idx="1"/>
          </p:nvPr>
        </p:nvSpPr>
        <p:spPr/>
        <p:txBody>
          <a:bodyPr/>
          <a:lstStyle/>
          <a:p>
            <a:r>
              <a:rPr lang="en-US"/>
              <a:t>Microsoft SQL Server</a:t>
            </a:r>
          </a:p>
          <a:p>
            <a:pPr lvl="1"/>
            <a:r>
              <a:rPr lang="en-US"/>
              <a:t>“The SQL Server Database Engine automatically detects deadlock cycles within SQL Server. The Database Engine chooses one of the sessions as a deadlock victim and the current transaction is terminated with an error to break the deadlock.”</a:t>
            </a:r>
          </a:p>
          <a:p>
            <a:r>
              <a:rPr lang="en-US"/>
              <a:t>Oracle</a:t>
            </a:r>
          </a:p>
          <a:p>
            <a:pPr lvl="1"/>
            <a:r>
              <a:rPr lang="en-US"/>
              <a:t>As Microsoft SQL Server, plus “Multitable deadlocks can usually be avoided if transactions accessing the same tables lock those tables in the same order...  For example, all application developers might follow the rule that when both a master and detail table are updated, the master table is locked first and then the detail table.”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5" name="Slide Number Placeholder 5"/>
          <p:cNvSpPr>
            <a:spLocks noGrp="1"/>
          </p:cNvSpPr>
          <p:nvPr>
            <p:ph type="sldNum" sz="quarter" idx="12"/>
          </p:nvPr>
        </p:nvSpPr>
        <p:spPr/>
        <p:txBody>
          <a:bodyPr/>
          <a:lstStyle/>
          <a:p>
            <a:fld id="{FDF0A836-0283-4D40-9946-482006612176}" type="slidenum">
              <a:rPr lang="en-US"/>
              <a:pPr/>
              <a:t>25</a:t>
            </a:fld>
            <a:endParaRPr lang="en-US"/>
          </a:p>
        </p:txBody>
      </p:sp>
      <p:sp>
        <p:nvSpPr>
          <p:cNvPr id="246787" name="Rectangle 3"/>
          <p:cNvSpPr>
            <a:spLocks noGrp="1" noChangeArrowheads="1"/>
          </p:cNvSpPr>
          <p:nvPr>
            <p:ph type="body" idx="1"/>
          </p:nvPr>
        </p:nvSpPr>
        <p:spPr/>
        <p:txBody>
          <a:bodyPr/>
          <a:lstStyle/>
          <a:p>
            <a:r>
              <a:rPr lang="en-US"/>
              <a:t>Windows internals (Linux no different)</a:t>
            </a:r>
          </a:p>
          <a:p>
            <a:pPr lvl="1"/>
            <a:r>
              <a:rPr lang="en-US"/>
              <a:t>“Unless they did a huge change in Vista (and from what I've heard they haven't modified this area), the NT kernel architecture is a deadlock minefield.  With the multi-threaded re-entrant kernel there is plenty of deadlock potential.”</a:t>
            </a:r>
          </a:p>
          <a:p>
            <a:pPr lvl="1"/>
            <a:r>
              <a:rPr lang="en-US"/>
              <a:t>“Lock ordering is great in theory, and NT was originally designed with mutex levels, but they had to be abandoned.  Inside the NT kernel there is a lot of interaction between memory management, the cache manager, and the file systems, and plenty of situations where memory management (maybe under the guise of its modified page writer) acquires its lock and then calls the cache manager.  This happens while the file system calls the cache manager to fill the cache which in turn goes through the memory manager to fault in its page.  And the list goes on.”</a:t>
            </a:r>
          </a:p>
          <a:p>
            <a:pPr lvl="1"/>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7A2DE1D3-486E-487A-A192-E07A6541F72E}" type="slidenum">
              <a:rPr lang="en-US"/>
              <a:pPr/>
              <a:t>26</a:t>
            </a:fld>
            <a:endParaRPr lang="en-US"/>
          </a:p>
        </p:txBody>
      </p:sp>
      <p:sp>
        <p:nvSpPr>
          <p:cNvPr id="236546" name="Rectangle 2"/>
          <p:cNvSpPr>
            <a:spLocks noGrp="1" noChangeArrowheads="1"/>
          </p:cNvSpPr>
          <p:nvPr>
            <p:ph type="title"/>
          </p:nvPr>
        </p:nvSpPr>
        <p:spPr/>
        <p:txBody>
          <a:bodyPr/>
          <a:lstStyle/>
          <a:p>
            <a:r>
              <a:rPr lang="en-US"/>
              <a:t>Summary</a:t>
            </a:r>
          </a:p>
        </p:txBody>
      </p:sp>
      <p:sp>
        <p:nvSpPr>
          <p:cNvPr id="236547" name="Rectangle 3"/>
          <p:cNvSpPr>
            <a:spLocks noGrp="1" noChangeArrowheads="1"/>
          </p:cNvSpPr>
          <p:nvPr>
            <p:ph type="body" idx="1"/>
          </p:nvPr>
        </p:nvSpPr>
        <p:spPr/>
        <p:txBody>
          <a:bodyPr/>
          <a:lstStyle/>
          <a:p>
            <a:r>
              <a:rPr lang="en-US" dirty="0"/>
              <a:t>Deadlock is bad!</a:t>
            </a:r>
            <a:br>
              <a:rPr lang="en-US" dirty="0"/>
            </a:br>
            <a:endParaRPr lang="en-US" dirty="0"/>
          </a:p>
          <a:p>
            <a:r>
              <a:rPr lang="en-US" dirty="0"/>
              <a:t>We can deal with it either statically (prevention) or dynamically (avoidance </a:t>
            </a:r>
            <a:r>
              <a:rPr lang="en-US" dirty="0" smtClean="0"/>
              <a:t>and/or detection</a:t>
            </a:r>
            <a:r>
              <a:rPr lang="en-US" dirty="0"/>
              <a:t>)</a:t>
            </a:r>
          </a:p>
          <a:p>
            <a:endParaRPr lang="en-US" dirty="0"/>
          </a:p>
          <a:p>
            <a:r>
              <a:rPr lang="en-US" dirty="0"/>
              <a:t>In practice, you’ll encounter lock ordering, periodic deadlock detection/correction, and minefields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ACA8B3C4-5741-4CBC-80D9-11A9355FCDEF}" type="slidenum">
              <a:rPr lang="en-US"/>
              <a:pPr/>
              <a:t>3</a:t>
            </a:fld>
            <a:endParaRPr lang="en-US"/>
          </a:p>
        </p:txBody>
      </p:sp>
      <p:sp>
        <p:nvSpPr>
          <p:cNvPr id="159746" name="Rectangle 2"/>
          <p:cNvSpPr>
            <a:spLocks noGrp="1" noChangeArrowheads="1"/>
          </p:cNvSpPr>
          <p:nvPr>
            <p:ph type="title"/>
          </p:nvPr>
        </p:nvSpPr>
        <p:spPr/>
        <p:txBody>
          <a:bodyPr/>
          <a:lstStyle/>
          <a:p>
            <a:r>
              <a:rPr lang="en-US"/>
              <a:t>Definition</a:t>
            </a:r>
          </a:p>
        </p:txBody>
      </p:sp>
      <p:sp>
        <p:nvSpPr>
          <p:cNvPr id="159747" name="Rectangle 3"/>
          <p:cNvSpPr>
            <a:spLocks noGrp="1" noChangeArrowheads="1"/>
          </p:cNvSpPr>
          <p:nvPr>
            <p:ph type="body" idx="1"/>
          </p:nvPr>
        </p:nvSpPr>
        <p:spPr/>
        <p:txBody>
          <a:bodyPr/>
          <a:lstStyle/>
          <a:p>
            <a:r>
              <a:rPr lang="en-US" dirty="0"/>
              <a:t>A thread is deadlocked when it’s waiting for an event that can never occur</a:t>
            </a:r>
          </a:p>
          <a:p>
            <a:pPr lvl="1"/>
            <a:r>
              <a:rPr lang="en-US" dirty="0"/>
              <a:t>I’m waiting for you to clear the intersection, so I can proceed</a:t>
            </a:r>
          </a:p>
          <a:p>
            <a:pPr lvl="2"/>
            <a:r>
              <a:rPr lang="en-US" dirty="0"/>
              <a:t>but you can’t move until he moves, and he can’t move until she moves, and she can’t move until I move</a:t>
            </a:r>
          </a:p>
          <a:p>
            <a:pPr lvl="1"/>
            <a:r>
              <a:rPr lang="en-US" dirty="0" smtClean="0"/>
              <a:t>Thread </a:t>
            </a:r>
            <a:r>
              <a:rPr lang="en-US" dirty="0"/>
              <a:t>A is in critical section 1, waiting for access to critical section 2; thread B is in critical section 2, waiting for access to critical section 1</a:t>
            </a:r>
          </a:p>
          <a:p>
            <a:pPr lvl="1"/>
            <a:r>
              <a:rPr lang="en-US" dirty="0"/>
              <a:t>I’m trying to book a vacation package to Tahiti – air transportation, ground transportation, hotel, side-trips.  It’s all-or-nothing – one high-level transaction – with the four databases locked in that order.  You’re trying to do the same thing in the opposite order.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6B08A18E-986B-46C3-9AB0-DA2023FD2F39}" type="slidenum">
              <a:rPr lang="en-US"/>
              <a:pPr/>
              <a:t>4</a:t>
            </a:fld>
            <a:endParaRPr lang="en-US"/>
          </a:p>
        </p:txBody>
      </p:sp>
      <p:sp>
        <p:nvSpPr>
          <p:cNvPr id="233474" name="Rectangle 2"/>
          <p:cNvSpPr>
            <a:spLocks noGrp="1" noChangeArrowheads="1"/>
          </p:cNvSpPr>
          <p:nvPr>
            <p:ph type="title"/>
          </p:nvPr>
        </p:nvSpPr>
        <p:spPr>
          <a:xfrm>
            <a:off x="0" y="381000"/>
            <a:ext cx="9144000" cy="685800"/>
          </a:xfrm>
        </p:spPr>
        <p:txBody>
          <a:bodyPr/>
          <a:lstStyle/>
          <a:p>
            <a:r>
              <a:rPr lang="en-US" dirty="0" smtClean="0"/>
              <a:t>Four conditions must exist</a:t>
            </a:r>
            <a:br>
              <a:rPr lang="en-US" dirty="0" smtClean="0"/>
            </a:br>
            <a:r>
              <a:rPr lang="en-US" dirty="0" smtClean="0"/>
              <a:t>for deadlock to be possible</a:t>
            </a:r>
            <a:endParaRPr lang="en-US" dirty="0"/>
          </a:p>
        </p:txBody>
      </p:sp>
      <p:sp>
        <p:nvSpPr>
          <p:cNvPr id="233475" name="Rectangle 3"/>
          <p:cNvSpPr>
            <a:spLocks noGrp="1" noChangeArrowheads="1"/>
          </p:cNvSpPr>
          <p:nvPr>
            <p:ph type="body" idx="1"/>
          </p:nvPr>
        </p:nvSpPr>
        <p:spPr>
          <a:xfrm>
            <a:off x="685800" y="1524000"/>
            <a:ext cx="7772400" cy="4724400"/>
          </a:xfrm>
        </p:spPr>
        <p:txBody>
          <a:bodyPr/>
          <a:lstStyle/>
          <a:p>
            <a:pPr marL="457200" indent="-457200">
              <a:buFontTx/>
              <a:buAutoNum type="arabicPeriod"/>
            </a:pPr>
            <a:r>
              <a:rPr lang="en-US" dirty="0"/>
              <a:t>Mutual Exclusion</a:t>
            </a:r>
            <a:br>
              <a:rPr lang="en-US" dirty="0"/>
            </a:br>
            <a:endParaRPr lang="en-US" dirty="0"/>
          </a:p>
          <a:p>
            <a:pPr marL="457200" indent="-457200">
              <a:buFontTx/>
              <a:buAutoNum type="arabicPeriod"/>
            </a:pPr>
            <a:r>
              <a:rPr lang="en-US" dirty="0"/>
              <a:t>Hold and Wait</a:t>
            </a:r>
            <a:br>
              <a:rPr lang="en-US" dirty="0"/>
            </a:br>
            <a:endParaRPr lang="en-US" dirty="0"/>
          </a:p>
          <a:p>
            <a:pPr marL="457200" indent="-457200">
              <a:buFontTx/>
              <a:buAutoNum type="arabicPeriod"/>
            </a:pPr>
            <a:r>
              <a:rPr lang="en-US" dirty="0"/>
              <a:t>No Preemption</a:t>
            </a:r>
            <a:br>
              <a:rPr lang="en-US" dirty="0"/>
            </a:br>
            <a:endParaRPr lang="en-US" dirty="0"/>
          </a:p>
          <a:p>
            <a:pPr marL="457200" indent="-457200">
              <a:buFontTx/>
              <a:buAutoNum type="arabicPeriod"/>
            </a:pPr>
            <a:r>
              <a:rPr lang="en-US" dirty="0"/>
              <a:t>Circular Wait</a:t>
            </a:r>
          </a:p>
          <a:p>
            <a:pPr marL="457200" indent="-457200">
              <a:buFontTx/>
              <a:buAutoNum type="arabicPeriod"/>
            </a:pPr>
            <a:endParaRPr lang="en-US" dirty="0"/>
          </a:p>
          <a:p>
            <a:pPr marL="457200" indent="-457200">
              <a:buFontTx/>
              <a:buNone/>
            </a:pPr>
            <a:r>
              <a:rPr lang="en-US" dirty="0"/>
              <a:t>	We’ll see that deadlocks can be addressed by attacking any of these four conditions.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8102FF39-64A4-489F-8D9D-6E2AA2C6746F}" type="slidenum">
              <a:rPr lang="en-US"/>
              <a:pPr/>
              <a:t>5</a:t>
            </a:fld>
            <a:endParaRPr lang="en-US"/>
          </a:p>
        </p:txBody>
      </p:sp>
      <p:sp>
        <p:nvSpPr>
          <p:cNvPr id="249858" name="Rectangle 2"/>
          <p:cNvSpPr>
            <a:spLocks noGrp="1" noChangeArrowheads="1"/>
          </p:cNvSpPr>
          <p:nvPr>
            <p:ph type="title"/>
          </p:nvPr>
        </p:nvSpPr>
        <p:spPr/>
        <p:txBody>
          <a:bodyPr/>
          <a:lstStyle/>
          <a:p>
            <a:r>
              <a:rPr lang="en-US"/>
              <a:t>Resource Graphs</a:t>
            </a:r>
          </a:p>
        </p:txBody>
      </p:sp>
      <p:pic>
        <p:nvPicPr>
          <p:cNvPr id="2498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71600"/>
            <a:ext cx="8001000" cy="47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7" name="Slide Number Placeholder 5"/>
          <p:cNvSpPr>
            <a:spLocks noGrp="1"/>
          </p:cNvSpPr>
          <p:nvPr>
            <p:ph type="sldNum" sz="quarter" idx="12"/>
          </p:nvPr>
        </p:nvSpPr>
        <p:spPr/>
        <p:txBody>
          <a:bodyPr/>
          <a:lstStyle/>
          <a:p>
            <a:fld id="{A273264C-86D6-4BCC-98A6-EDF7513A5943}" type="slidenum">
              <a:rPr lang="en-US"/>
              <a:pPr/>
              <a:t>6</a:t>
            </a:fld>
            <a:endParaRPr lang="en-US"/>
          </a:p>
        </p:txBody>
      </p:sp>
      <p:sp>
        <p:nvSpPr>
          <p:cNvPr id="189442" name="Rectangle 2"/>
          <p:cNvSpPr>
            <a:spLocks noGrp="1" noChangeArrowheads="1"/>
          </p:cNvSpPr>
          <p:nvPr>
            <p:ph type="title"/>
          </p:nvPr>
        </p:nvSpPr>
        <p:spPr/>
        <p:txBody>
          <a:bodyPr/>
          <a:lstStyle/>
          <a:p>
            <a:r>
              <a:rPr lang="en-US"/>
              <a:t>Deadlock</a:t>
            </a:r>
          </a:p>
        </p:txBody>
      </p:sp>
      <p:pic>
        <p:nvPicPr>
          <p:cNvPr id="189444" name="Picture 4" descr="basicdeadlock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219200"/>
            <a:ext cx="8229600" cy="3857625"/>
          </a:xfrm>
          <a:prstGeom prst="rect">
            <a:avLst/>
          </a:prstGeom>
          <a:noFill/>
          <a:extLst>
            <a:ext uri="{909E8E84-426E-40DD-AFC4-6F175D3DCCD1}">
              <a14:hiddenFill xmlns:a14="http://schemas.microsoft.com/office/drawing/2010/main">
                <a:solidFill>
                  <a:srgbClr val="FFFFFF"/>
                </a:solidFill>
              </a14:hiddenFill>
            </a:ext>
          </a:extLst>
        </p:spPr>
      </p:pic>
      <p:sp>
        <p:nvSpPr>
          <p:cNvPr id="189445" name="Rectangle 5"/>
          <p:cNvSpPr>
            <a:spLocks noGrp="1" noChangeArrowheads="1"/>
          </p:cNvSpPr>
          <p:nvPr>
            <p:ph type="body" idx="1"/>
          </p:nvPr>
        </p:nvSpPr>
        <p:spPr>
          <a:xfrm>
            <a:off x="685800" y="5334000"/>
            <a:ext cx="7772400" cy="914400"/>
          </a:xfrm>
        </p:spPr>
        <p:txBody>
          <a:bodyPr/>
          <a:lstStyle/>
          <a:p>
            <a:r>
              <a:rPr lang="en-US"/>
              <a:t>A deadlock exists if there is an </a:t>
            </a:r>
            <a:r>
              <a:rPr lang="en-US" i="1"/>
              <a:t>irreducible cycle</a:t>
            </a:r>
            <a:r>
              <a:rPr lang="en-US"/>
              <a:t> in the resource graph (such as the one above)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64270AFB-7D50-4A75-8E1B-35D25A97BE79}" type="slidenum">
              <a:rPr lang="en-US"/>
              <a:pPr/>
              <a:t>7</a:t>
            </a:fld>
            <a:endParaRPr lang="en-US"/>
          </a:p>
        </p:txBody>
      </p:sp>
      <p:sp>
        <p:nvSpPr>
          <p:cNvPr id="190466" name="Rectangle 2"/>
          <p:cNvSpPr>
            <a:spLocks noGrp="1" noChangeArrowheads="1"/>
          </p:cNvSpPr>
          <p:nvPr>
            <p:ph type="title"/>
          </p:nvPr>
        </p:nvSpPr>
        <p:spPr/>
        <p:txBody>
          <a:bodyPr/>
          <a:lstStyle/>
          <a:p>
            <a:r>
              <a:rPr lang="en-US"/>
              <a:t>Graph reduction</a:t>
            </a:r>
          </a:p>
        </p:txBody>
      </p:sp>
      <p:sp>
        <p:nvSpPr>
          <p:cNvPr id="190467" name="Rectangle 3"/>
          <p:cNvSpPr>
            <a:spLocks noGrp="1" noChangeArrowheads="1"/>
          </p:cNvSpPr>
          <p:nvPr>
            <p:ph type="body" idx="1"/>
          </p:nvPr>
        </p:nvSpPr>
        <p:spPr/>
        <p:txBody>
          <a:bodyPr/>
          <a:lstStyle/>
          <a:p>
            <a:r>
              <a:rPr lang="en-US" dirty="0"/>
              <a:t>A graph can be </a:t>
            </a:r>
            <a:r>
              <a:rPr lang="en-US" i="1" dirty="0">
                <a:solidFill>
                  <a:srgbClr val="FF0000"/>
                </a:solidFill>
              </a:rPr>
              <a:t>reduced</a:t>
            </a:r>
            <a:r>
              <a:rPr lang="en-US" dirty="0"/>
              <a:t> by a thread if all of that thread’s requests can be granted</a:t>
            </a:r>
          </a:p>
          <a:p>
            <a:pPr lvl="1"/>
            <a:r>
              <a:rPr lang="en-US" dirty="0"/>
              <a:t>in this case, the thread eventually will terminate – all resources are freed – all arcs (allocations) </a:t>
            </a:r>
            <a:r>
              <a:rPr lang="en-US" dirty="0" smtClean="0"/>
              <a:t>to/from </a:t>
            </a:r>
            <a:r>
              <a:rPr lang="en-US" dirty="0"/>
              <a:t>it in the graph are deleted</a:t>
            </a:r>
          </a:p>
          <a:p>
            <a:r>
              <a:rPr lang="en-US" dirty="0"/>
              <a:t>Miscellaneous theorems (Holt, </a:t>
            </a:r>
            <a:r>
              <a:rPr lang="en-US" dirty="0" err="1"/>
              <a:t>Havender</a:t>
            </a:r>
            <a:r>
              <a:rPr lang="en-US" dirty="0"/>
              <a:t>):</a:t>
            </a:r>
          </a:p>
          <a:p>
            <a:pPr lvl="1"/>
            <a:r>
              <a:rPr lang="en-US" dirty="0"/>
              <a:t>There are no deadlocked threads </a:t>
            </a:r>
            <a:r>
              <a:rPr lang="en-US" dirty="0" err="1"/>
              <a:t>iff</a:t>
            </a:r>
            <a:r>
              <a:rPr lang="en-US" dirty="0"/>
              <a:t> the graph is completely reducible</a:t>
            </a:r>
          </a:p>
          <a:p>
            <a:pPr lvl="1"/>
            <a:r>
              <a:rPr lang="en-US" dirty="0"/>
              <a:t>The order of reductions is irrelevant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smtClean="0"/>
              <a:t>© 2012 Gribble, Lazowska, Levy, Zahorjan</a:t>
            </a:r>
            <a:endParaRPr lang="en-US"/>
          </a:p>
        </p:txBody>
      </p:sp>
      <p:sp>
        <p:nvSpPr>
          <p:cNvPr id="8" name="Slide Number Placeholder 5"/>
          <p:cNvSpPr>
            <a:spLocks noGrp="1"/>
          </p:cNvSpPr>
          <p:nvPr>
            <p:ph type="sldNum" sz="quarter" idx="12"/>
          </p:nvPr>
        </p:nvSpPr>
        <p:spPr/>
        <p:txBody>
          <a:bodyPr/>
          <a:lstStyle/>
          <a:p>
            <a:fld id="{3923B293-1EEC-48EE-8EAC-6BEC457B91C4}" type="slidenum">
              <a:rPr lang="en-US"/>
              <a:pPr/>
              <a:t>8</a:t>
            </a:fld>
            <a:endParaRPr lang="en-US"/>
          </a:p>
        </p:txBody>
      </p:sp>
      <p:sp>
        <p:nvSpPr>
          <p:cNvPr id="200706" name="Rectangle 2"/>
          <p:cNvSpPr>
            <a:spLocks noGrp="1" noChangeArrowheads="1"/>
          </p:cNvSpPr>
          <p:nvPr>
            <p:ph type="title"/>
          </p:nvPr>
        </p:nvSpPr>
        <p:spPr/>
        <p:txBody>
          <a:bodyPr/>
          <a:lstStyle/>
          <a:p>
            <a:r>
              <a:rPr lang="en-US"/>
              <a:t>Resource allocation graph with no cycle</a:t>
            </a:r>
          </a:p>
        </p:txBody>
      </p:sp>
      <p:pic>
        <p:nvPicPr>
          <p:cNvPr id="200708" name="Picture 4"/>
          <p:cNvPicPr>
            <a:picLocks noChangeAspect="1" noChangeArrowheads="1"/>
          </p:cNvPicPr>
          <p:nvPr/>
        </p:nvPicPr>
        <p:blipFill>
          <a:blip r:embed="rId3">
            <a:extLst>
              <a:ext uri="{28A0092B-C50C-407E-A947-70E740481C1C}">
                <a14:useLocalDpi xmlns:a14="http://schemas.microsoft.com/office/drawing/2010/main" val="0"/>
              </a:ext>
            </a:extLst>
          </a:blip>
          <a:srcRect l="23024" t="871" r="23206" b="1060"/>
          <a:stretch>
            <a:fillRect/>
          </a:stretch>
        </p:blipFill>
        <p:spPr bwMode="auto">
          <a:xfrm>
            <a:off x="2743200" y="1295400"/>
            <a:ext cx="3333750" cy="48641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0709" name="Rectangle 5"/>
          <p:cNvSpPr>
            <a:spLocks noChangeArrowheads="1"/>
          </p:cNvSpPr>
          <p:nvPr/>
        </p:nvSpPr>
        <p:spPr bwMode="auto">
          <a:xfrm>
            <a:off x="3124200" y="6400800"/>
            <a:ext cx="2895600" cy="320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buFontTx/>
              <a:buNone/>
            </a:pPr>
            <a:r>
              <a:rPr lang="en-US" sz="1000" dirty="0">
                <a:latin typeface="Helvetica" pitchFamily="34" charset="0"/>
              </a:rPr>
              <a:t>Silberschatz, Galvin and  Gagne </a:t>
            </a:r>
            <a:r>
              <a:rPr lang="en-US" sz="1000" dirty="0">
                <a:latin typeface="Helvetica" pitchFamily="34" charset="0"/>
                <a:sym typeface="Symbol" pitchFamily="18" charset="2"/>
              </a:rPr>
              <a:t>2002</a:t>
            </a:r>
            <a:endParaRPr lang="en-US" sz="1400" dirty="0">
              <a:latin typeface="Times New Roman" pitchFamily="18" charset="0"/>
            </a:endParaRPr>
          </a:p>
        </p:txBody>
      </p:sp>
      <p:sp>
        <p:nvSpPr>
          <p:cNvPr id="200710" name="Text Box 6"/>
          <p:cNvSpPr txBox="1">
            <a:spLocks noChangeArrowheads="1"/>
          </p:cNvSpPr>
          <p:nvPr/>
        </p:nvSpPr>
        <p:spPr bwMode="auto">
          <a:xfrm>
            <a:off x="6400800" y="4953000"/>
            <a:ext cx="2514600" cy="66675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r>
              <a:rPr lang="en-US"/>
              <a:t>What would cause a deadlock?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 2012 Gribble, Lazowska, Levy, Zahorjan</a:t>
            </a:r>
            <a:endParaRPr lang="en-US"/>
          </a:p>
        </p:txBody>
      </p:sp>
      <p:sp>
        <p:nvSpPr>
          <p:cNvPr id="7" name="Slide Number Placeholder 5"/>
          <p:cNvSpPr>
            <a:spLocks noGrp="1"/>
          </p:cNvSpPr>
          <p:nvPr>
            <p:ph type="sldNum" sz="quarter" idx="12"/>
          </p:nvPr>
        </p:nvSpPr>
        <p:spPr/>
        <p:txBody>
          <a:bodyPr/>
          <a:lstStyle/>
          <a:p>
            <a:fld id="{FFAEE6B9-7240-4904-8A11-F1490FE815E3}" type="slidenum">
              <a:rPr lang="en-US"/>
              <a:pPr/>
              <a:t>9</a:t>
            </a:fld>
            <a:endParaRPr lang="en-US"/>
          </a:p>
        </p:txBody>
      </p:sp>
      <p:sp>
        <p:nvSpPr>
          <p:cNvPr id="201730" name="Rectangle 2"/>
          <p:cNvSpPr>
            <a:spLocks noGrp="1" noChangeArrowheads="1"/>
          </p:cNvSpPr>
          <p:nvPr>
            <p:ph type="title"/>
          </p:nvPr>
        </p:nvSpPr>
        <p:spPr/>
        <p:txBody>
          <a:bodyPr/>
          <a:lstStyle/>
          <a:p>
            <a:r>
              <a:rPr lang="en-US" sz="2800"/>
              <a:t>Resource allocation graph with a deadlock</a:t>
            </a:r>
          </a:p>
        </p:txBody>
      </p:sp>
      <p:pic>
        <p:nvPicPr>
          <p:cNvPr id="201732" name="Picture 4"/>
          <p:cNvPicPr>
            <a:picLocks noChangeAspect="1" noChangeArrowheads="1"/>
          </p:cNvPicPr>
          <p:nvPr/>
        </p:nvPicPr>
        <p:blipFill>
          <a:blip r:embed="rId3">
            <a:extLst>
              <a:ext uri="{28A0092B-C50C-407E-A947-70E740481C1C}">
                <a14:useLocalDpi xmlns:a14="http://schemas.microsoft.com/office/drawing/2010/main" val="0"/>
              </a:ext>
            </a:extLst>
          </a:blip>
          <a:srcRect l="23473" t="919" r="23195" b="1358"/>
          <a:stretch>
            <a:fillRect/>
          </a:stretch>
        </p:blipFill>
        <p:spPr bwMode="auto">
          <a:xfrm>
            <a:off x="2971800" y="1295400"/>
            <a:ext cx="3354388" cy="4916488"/>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1733" name="Rectangle 5"/>
          <p:cNvSpPr>
            <a:spLocks noChangeArrowheads="1"/>
          </p:cNvSpPr>
          <p:nvPr/>
        </p:nvSpPr>
        <p:spPr bwMode="auto">
          <a:xfrm>
            <a:off x="3124200" y="6400800"/>
            <a:ext cx="2895600" cy="320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buFontTx/>
              <a:buNone/>
            </a:pPr>
            <a:r>
              <a:rPr lang="en-US" sz="1000">
                <a:latin typeface="Helvetica" pitchFamily="34" charset="0"/>
              </a:rPr>
              <a:t>Silberschatz, Galvin and  Gagne </a:t>
            </a:r>
            <a:r>
              <a:rPr lang="en-US" sz="1000">
                <a:latin typeface="Helvetica" pitchFamily="34" charset="0"/>
                <a:sym typeface="Symbol" pitchFamily="18" charset="2"/>
              </a:rPr>
              <a:t>2002</a:t>
            </a:r>
            <a:endParaRPr lang="en-US" sz="1400">
              <a:latin typeface="Times New Roman" pitchFamily="18"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6584</TotalTime>
  <Words>1378</Words>
  <Application>Microsoft Office PowerPoint</Application>
  <PresentationFormat>On-screen Show (4:3)</PresentationFormat>
  <Paragraphs>264</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Blank Presentation</vt:lpstr>
      <vt:lpstr>CSE 451: Operating Systems  Spring 2013  Module 9 Deadlock</vt:lpstr>
      <vt:lpstr>PowerPoint Presentation</vt:lpstr>
      <vt:lpstr>Definition</vt:lpstr>
      <vt:lpstr>Four conditions must exist for deadlock to be possible</vt:lpstr>
      <vt:lpstr>Resource Graphs</vt:lpstr>
      <vt:lpstr>Deadlock</vt:lpstr>
      <vt:lpstr>Graph reduction</vt:lpstr>
      <vt:lpstr>Resource allocation graph with no cycle</vt:lpstr>
      <vt:lpstr>Resource allocation graph with a deadlock</vt:lpstr>
      <vt:lpstr>Resource allocation graph with a cycle but no deadlock</vt:lpstr>
      <vt:lpstr>Handling Deadlock</vt:lpstr>
      <vt:lpstr>Prevention</vt:lpstr>
      <vt:lpstr>Avoidance</vt:lpstr>
      <vt:lpstr>Detect and recover</vt:lpstr>
      <vt:lpstr>Avoidance: Banker’s Algorithm 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Current practice</vt:lpstr>
      <vt:lpstr>PowerPoint Presentation</vt:lpstr>
      <vt:lpstr>Summary</vt:lpstr>
    </vt:vector>
  </TitlesOfParts>
  <Company>University of Washington Dept.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CS451</dc:title>
  <dc:creator>Steve Gribble</dc:creator>
  <cp:lastModifiedBy>cse</cp:lastModifiedBy>
  <cp:revision>261</cp:revision>
  <dcterms:created xsi:type="dcterms:W3CDTF">1998-03-30T02:45:13Z</dcterms:created>
  <dcterms:modified xsi:type="dcterms:W3CDTF">2013-04-15T04:37:53Z</dcterms:modified>
</cp:coreProperties>
</file>