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7"/>
  </p:notes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4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0B050"/>
    <a:srgbClr val="808080"/>
    <a:srgbClr val="5F5F5F"/>
    <a:srgbClr val="B2B2B2"/>
    <a:srgbClr val="C0C0C0"/>
    <a:srgbClr val="212121"/>
    <a:srgbClr val="646464"/>
    <a:srgbClr val="414141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552" y="-2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33238-7DFC-4B3F-953F-E29CEE481CCC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18ADA-AEA4-4248-8602-844158BED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3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7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750205"/>
          </a:xfrm>
        </p:spPr>
        <p:txBody>
          <a:bodyPr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600" spc="-300" dirty="0">
                <a:ln w="3175">
                  <a:noFill/>
                </a:ln>
                <a:solidFill>
                  <a:schemeClr val="tx1"/>
                </a:solidFill>
                <a:effectLst/>
                <a:latin typeface="Kalinga" pitchFamily="34" charset="0"/>
                <a:ea typeface="+mn-ea"/>
                <a:cs typeface="Kaling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2076450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5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7046-EE85-440F-A673-6615585BBB84}" type="datetimeFigureOut">
              <a:rPr lang="en-US" smtClean="0"/>
              <a:t>10/8/13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C7CF3-A7EF-4519-B4A1-A8C97814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9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9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pc="-200" dirty="0" smtClean="0">
                <a:latin typeface="Kalinga" pitchFamily="34" charset="0"/>
                <a:cs typeface="Kalinga" pitchFamily="34" charset="0"/>
              </a:rPr>
              <a:t>Geometric Transformations</a:t>
            </a:r>
            <a:endParaRPr lang="en-US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CSE 455</a:t>
            </a:r>
            <a:endParaRPr lang="en-US" dirty="0"/>
          </a:p>
          <a:p>
            <a:r>
              <a:rPr lang="en-US" sz="2000" dirty="0" smtClean="0"/>
              <a:t>Ali Farhadi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10444" y="6479443"/>
            <a:ext cx="853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Many slides from Steve Seitz and Larry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Zitnick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is missing?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" y="572518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Are there any other planar transformations?</a:t>
            </a:r>
            <a:endParaRPr lang="en-US" sz="2800" dirty="0"/>
          </a:p>
        </p:txBody>
      </p:sp>
      <p:pic>
        <p:nvPicPr>
          <p:cNvPr id="14338" name="Picture 2" descr="http://www.etftrends.com/wp-content/uploads/2010/06/skyscr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5433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oel-bild.de/Bilder/12004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9603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8475" y="5103859"/>
            <a:ext cx="201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Canaletto</a:t>
            </a:r>
          </a:p>
        </p:txBody>
      </p:sp>
    </p:spTree>
    <p:extLst>
      <p:ext uri="{BB962C8B-B14F-4D97-AF65-F5344CB8AC3E}">
        <p14:creationId xmlns:p14="http://schemas.microsoft.com/office/powerpoint/2010/main" val="18882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General affine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already used these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24880"/>
            <a:ext cx="41338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133600" y="2667000"/>
            <a:ext cx="1524000" cy="10327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>
            <a:off x="2400300" y="2123420"/>
            <a:ext cx="247650" cy="54358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160" y="5257800"/>
            <a:ext cx="79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do we compute projective transformations?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81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Homogeneous coordinates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4714875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5400675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5208" y="4107272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extra step: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Projective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40957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1885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971800"/>
            <a:ext cx="184785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23086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a.k.a.  </a:t>
            </a:r>
            <a:r>
              <a:rPr lang="en-US" sz="2400" dirty="0" err="1" smtClean="0"/>
              <a:t>Homographies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41148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“keystone” distortions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1115291" y="3177330"/>
            <a:ext cx="1143000" cy="575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05001" y="3752850"/>
            <a:ext cx="304799" cy="438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3657600" y="54049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905000" cy="1428750"/>
          </a:xfrm>
          <a:prstGeom prst="rect">
            <a:avLst/>
          </a:prstGeom>
          <a:noFill/>
          <a:scene3d>
            <a:camera prst="perspectiveLeft" fov="7200000">
              <a:rot lat="0" lon="30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161" y="4800600"/>
            <a:ext cx="1653639" cy="1665886"/>
          </a:xfrm>
          <a:prstGeom prst="rect">
            <a:avLst/>
          </a:prstGeom>
          <a:noFill/>
          <a:scene3d>
            <a:camera prst="perspectiveLeft" fov="7200000">
              <a:rot lat="30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52800" y="6466443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Straight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88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Translation 	= 	2 degrees of freedom</a:t>
            </a:r>
          </a:p>
          <a:p>
            <a:r>
              <a:rPr lang="en-US" sz="3200" dirty="0"/>
              <a:t>Similarity </a:t>
            </a:r>
            <a:r>
              <a:rPr lang="en-US" sz="3200" dirty="0" smtClean="0"/>
              <a:t>		= 	4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/>
              <a:t>Affine </a:t>
            </a:r>
            <a:r>
              <a:rPr lang="en-US" sz="3200" dirty="0" smtClean="0"/>
              <a:t>		= 	6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</a:p>
          <a:p>
            <a:r>
              <a:rPr lang="en-US" sz="3200" dirty="0" err="1" smtClean="0"/>
              <a:t>Homography</a:t>
            </a:r>
            <a:r>
              <a:rPr lang="en-US" sz="3200" dirty="0" smtClean="0"/>
              <a:t> 	= 	8 </a:t>
            </a:r>
            <a:r>
              <a:rPr lang="en-US" sz="3200" dirty="0"/>
              <a:t>degrees of </a:t>
            </a:r>
            <a:r>
              <a:rPr lang="en-US" sz="3200" dirty="0" smtClean="0"/>
              <a:t>freedom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08" y="4568057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many corresponding points do we need to solve?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414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Finding the transformation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19458" name="Picture 2" descr="C:\data\InterestPointEval\Graffiti\im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data\InterestPointEval\Graffiti\img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1867535"/>
            <a:ext cx="3717925" cy="297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05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How can we find the transformation between these images?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How many corresponding points do we need to solve?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533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What are geometric transformations?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95104"/>
            <a:ext cx="2830781" cy="212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124" y="1985468"/>
            <a:ext cx="2209800" cy="1657350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62" y="4018190"/>
            <a:ext cx="2133600" cy="1600200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43" y="3962400"/>
            <a:ext cx="1916381" cy="14372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08673">
            <a:off x="5511000" y="1824721"/>
            <a:ext cx="1530936" cy="1148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40745"/>
            <a:ext cx="1149936" cy="8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5400000">
            <a:off x="1594509" y="3602181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3849584"/>
            <a:ext cx="5048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3362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Translation and rotation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6794">
            <a:off x="4387326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71950"/>
            <a:ext cx="6477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6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Scale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1314450"/>
            <a:ext cx="3186381" cy="238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4257675"/>
            <a:ext cx="40862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8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Similarity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197" y="1371600"/>
            <a:ext cx="23302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57278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Similarity transform (4 </a:t>
            </a:r>
            <a:r>
              <a:rPr lang="en-US" sz="2800" dirty="0" err="1" smtClean="0"/>
              <a:t>DoF</a:t>
            </a:r>
            <a:r>
              <a:rPr lang="en-US" sz="2800" dirty="0" smtClean="0"/>
              <a:t>) = translation + rotation + scale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257772" y="1958648"/>
            <a:ext cx="1181430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23270">
            <a:off x="6221424" y="3741556"/>
            <a:ext cx="1681189" cy="126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897" y="3657600"/>
            <a:ext cx="1250703" cy="93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324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Aspect ratio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01164"/>
            <a:ext cx="1752600" cy="218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67200"/>
            <a:ext cx="41624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Shear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19" y="16764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200400" y="22807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2171"/>
            <a:ext cx="2514600" cy="188595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4305300"/>
            <a:ext cx="40862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7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5728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pc="-200" dirty="0" smtClean="0">
                <a:latin typeface="Kalinga" pitchFamily="34" charset="0"/>
                <a:cs typeface="Kalinga" pitchFamily="34" charset="0"/>
              </a:rPr>
              <a:t>Affine transformations</a:t>
            </a:r>
            <a:endParaRPr lang="en-US" sz="3600" spc="-200" dirty="0">
              <a:latin typeface="Kalinga" pitchFamily="34" charset="0"/>
              <a:cs typeface="Kalinga" pitchFamily="34" charset="0"/>
            </a:endParaRPr>
          </a:p>
        </p:txBody>
      </p:sp>
      <p:pic>
        <p:nvPicPr>
          <p:cNvPr id="8194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2221181" cy="166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59381" y="3195143"/>
            <a:ext cx="7239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41" y="1297808"/>
            <a:ext cx="1111003" cy="17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218093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Affine transform (6 </a:t>
            </a:r>
            <a:r>
              <a:rPr lang="en-US" sz="2800" dirty="0" err="1"/>
              <a:t>D</a:t>
            </a:r>
            <a:r>
              <a:rPr lang="en-US" sz="2800" dirty="0" err="1" smtClean="0"/>
              <a:t>oF</a:t>
            </a:r>
            <a:r>
              <a:rPr lang="en-US" sz="2800" dirty="0" smtClean="0"/>
              <a:t>) = translation + rotation + scale + aspect ratio + shear</a:t>
            </a:r>
            <a:endParaRPr lang="en-US" sz="2800" dirty="0"/>
          </a:p>
        </p:txBody>
      </p:sp>
      <p:pic>
        <p:nvPicPr>
          <p:cNvPr id="8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6566">
            <a:off x="4027720" y="1898664"/>
            <a:ext cx="1582872" cy="88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2808">
            <a:off x="6153700" y="3335835"/>
            <a:ext cx="2135998" cy="1601999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hefunnycat.com/wp-content/uploads/2010/05/funny-cat-figh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87" y="3429618"/>
            <a:ext cx="1676400" cy="938027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76600" y="64124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Preserves: 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6017</TotalTime>
  <Words>150</Words>
  <Application>Microsoft Macintosh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Geometric Transformations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Larry Zitnick</dc:creator>
  <cp:lastModifiedBy>Ali Farhadi</cp:lastModifiedBy>
  <cp:revision>84</cp:revision>
  <dcterms:created xsi:type="dcterms:W3CDTF">2011-03-15T23:32:41Z</dcterms:created>
  <dcterms:modified xsi:type="dcterms:W3CDTF">2013-10-08T18:43:22Z</dcterms:modified>
</cp:coreProperties>
</file>