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0" autoAdjust="0"/>
    <p:restoredTop sz="94660"/>
  </p:normalViewPr>
  <p:slideViewPr>
    <p:cSldViewPr snapToGrid="0" snapToObjects="1">
      <p:cViewPr varScale="1">
        <p:scale>
          <a:sx n="63" d="100"/>
          <a:sy n="63" d="100"/>
        </p:scale>
        <p:origin x="1004" y="6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 455</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379063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p:spTree>
    <p:extLst>
      <p:ext uri="{BB962C8B-B14F-4D97-AF65-F5344CB8AC3E}">
        <p14:creationId xmlns:p14="http://schemas.microsoft.com/office/powerpoint/2010/main" val="56375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2242</TotalTime>
  <Words>2526</Words>
  <Application>Microsoft Office PowerPoint</Application>
  <PresentationFormat>On-screen Show (4:3)</PresentationFormat>
  <Paragraphs>468</Paragraphs>
  <Slides>100</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 455 Edges and Lines  Linda Shapiro Professor of Computer Science &amp; Engineering Professor of Electrical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238</cp:revision>
  <dcterms:created xsi:type="dcterms:W3CDTF">2013-01-06T19:09:38Z</dcterms:created>
  <dcterms:modified xsi:type="dcterms:W3CDTF">2020-04-13T20:14:55Z</dcterms:modified>
</cp:coreProperties>
</file>