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3.xml" ContentType="application/inkml+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ink/ink4.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5.xml" ContentType="application/inkml+xml"/>
  <Override PartName="/ppt/notesSlides/notesSlide34.xml" ContentType="application/vnd.openxmlformats-officedocument.presentationml.notesSlide+xml"/>
  <Override PartName="/ppt/ink/ink6.xml" ContentType="application/inkml+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ink/ink7.xml" ContentType="application/inkml+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8.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ink/ink9.xml" ContentType="application/inkml+xml"/>
  <Override PartName="/ppt/notesSlides/notesSlide77.xml" ContentType="application/vnd.openxmlformats-officedocument.presentationml.notesSlide+xml"/>
  <Override PartName="/ppt/ink/ink10.xml" ContentType="application/inkml+xml"/>
  <Override PartName="/ppt/notesSlides/notesSlide78.xml" ContentType="application/vnd.openxmlformats-officedocument.presentationml.notesSlide+xml"/>
  <Override PartName="/ppt/ink/ink11.xml" ContentType="application/inkml+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ink/ink12.xml" ContentType="application/inkml+xml"/>
  <Override PartName="/ppt/ink/ink13.xml" ContentType="application/inkml+xml"/>
  <Override PartName="/ppt/tags/tag4.xml" ContentType="application/vnd.openxmlformats-officedocument.presentationml.tags+xml"/>
  <Override PartName="/ppt/ink/ink14.xml" ContentType="application/inkml+xml"/>
  <Override PartName="/ppt/tags/tag5.xml" ContentType="application/vnd.openxmlformats-officedocument.presentationml.tags+xml"/>
  <Override PartName="/ppt/ink/ink15.xml" ContentType="application/inkml+xml"/>
  <Override PartName="/ppt/tags/tag6.xml" ContentType="application/vnd.openxmlformats-officedocument.presentationml.tags+xml"/>
  <Override PartName="/ppt/tags/tag7.xml" ContentType="application/vnd.openxmlformats-officedocument.presentationml.tags+xml"/>
  <Override PartName="/ppt/ink/ink16.xml" ContentType="application/inkml+xml"/>
  <Override PartName="/ppt/ink/ink17.xml" ContentType="application/inkml+xml"/>
  <Override PartName="/ppt/ink/ink18.xml" ContentType="application/inkml+xml"/>
  <Override PartName="/ppt/notesSlides/notesSlide81.xml" ContentType="application/vnd.openxmlformats-officedocument.presentationml.notesSlide+xml"/>
  <Override PartName="/ppt/ink/ink19.xml" ContentType="application/inkml+xml"/>
  <Override PartName="/ppt/ink/ink20.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2"/>
  </p:notesMasterIdLst>
  <p:sldIdLst>
    <p:sldId id="256" r:id="rId2"/>
    <p:sldId id="265" r:id="rId3"/>
    <p:sldId id="266" r:id="rId4"/>
    <p:sldId id="268" r:id="rId5"/>
    <p:sldId id="269" r:id="rId6"/>
    <p:sldId id="270" r:id="rId7"/>
    <p:sldId id="271" r:id="rId8"/>
    <p:sldId id="272" r:id="rId9"/>
    <p:sldId id="273" r:id="rId10"/>
    <p:sldId id="274" r:id="rId11"/>
    <p:sldId id="276" r:id="rId12"/>
    <p:sldId id="277" r:id="rId13"/>
    <p:sldId id="278" r:id="rId14"/>
    <p:sldId id="279" r:id="rId15"/>
    <p:sldId id="280" r:id="rId16"/>
    <p:sldId id="281" r:id="rId17"/>
    <p:sldId id="282" r:id="rId18"/>
    <p:sldId id="283" r:id="rId19"/>
    <p:sldId id="284" r:id="rId20"/>
    <p:sldId id="285" r:id="rId21"/>
    <p:sldId id="286" r:id="rId22"/>
    <p:sldId id="287" r:id="rId23"/>
    <p:sldId id="288" r:id="rId24"/>
    <p:sldId id="289" r:id="rId25"/>
    <p:sldId id="290" r:id="rId26"/>
    <p:sldId id="291" r:id="rId27"/>
    <p:sldId id="292" r:id="rId28"/>
    <p:sldId id="293" r:id="rId29"/>
    <p:sldId id="294" r:id="rId30"/>
    <p:sldId id="295" r:id="rId31"/>
    <p:sldId id="296" r:id="rId32"/>
    <p:sldId id="297" r:id="rId33"/>
    <p:sldId id="298" r:id="rId34"/>
    <p:sldId id="299" r:id="rId35"/>
    <p:sldId id="366" r:id="rId36"/>
    <p:sldId id="367"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6" r:id="rId92"/>
    <p:sldId id="354" r:id="rId93"/>
    <p:sldId id="355" r:id="rId94"/>
    <p:sldId id="357" r:id="rId95"/>
    <p:sldId id="358" r:id="rId96"/>
    <p:sldId id="360" r:id="rId97"/>
    <p:sldId id="361" r:id="rId98"/>
    <p:sldId id="363" r:id="rId99"/>
    <p:sldId id="364" r:id="rId100"/>
    <p:sldId id="365" r:id="rId10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E2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0" autoAdjust="0"/>
    <p:restoredTop sz="94660"/>
  </p:normalViewPr>
  <p:slideViewPr>
    <p:cSldViewPr snapToGrid="0" snapToObjects="1">
      <p:cViewPr varScale="1">
        <p:scale>
          <a:sx n="63" d="100"/>
          <a:sy n="63" d="100"/>
        </p:scale>
        <p:origin x="1004" y="6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04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08:40.563"/>
    </inkml:context>
    <inkml:brush xml:id="br0">
      <inkml:brushProperty name="width" value="0.05292" units="cm"/>
      <inkml:brushProperty name="height" value="0.05292" units="cm"/>
      <inkml:brushProperty name="color" value="#FF0000"/>
    </inkml:brush>
  </inkml:definitions>
  <inkml:trace contextRef="#ctx0" brushRef="#br0">4192 9281 103 0,'-85'28'74'16,"78"-30"25"-16,-2-3-14 15,4 3 4-15,-2 0 16 16,3-3 12-16,1 2-2 0,-1 1-29 15,0-3-17-15,3 4-35 16,0 0-10 0,0-1-12-16,0 1-4 15,-1 0-4-15,1 0 0 0,0 0 5 16,0 0 3-16,0 0 3 16,0-1 0-16,-2 1-6 15,-4-1-2-15,4 1-5 16,-2 0-2-16,3-1 0 15,1 1-1-15,0 0-2 16,0 0-2-16,-1 0-1 16,1 0 0-16,0 0 2 15,0 1 1-15,0 0 2 16,1 0 1-16,3 0-1 16,18-2 0-16,33-3 1 15,-26-1 0-15,1-3 0 16,2 5 1-16,1 1-1 0,-1-3 1 15,-1 2 0-15,-3 0-1 16,-5-2 0-16,-2 3 0 16,-7 3 0-16,1 0-1 15,-7 1 0-15,-6-1 0 16,1 1 1-16,-3-1 1 16,0 0 0-16,0 0 2 15,0 0 1-15,0 0 0 16,-1 0 0-16,1 0 0 15,0 0-1-15,0 0 0 0,0 0 0 16,-2 0 0-16,-5 1 0 16,0 0 0-16,-1 0 0 31,-5 2-1-31,-28 11-2 0,25-9 0 0,-3 1 1 16,0 3-1-16,-3-2 0 15,-1 1 0-15,1 2 0 16,0-1-1-16,1 2 0 15,-1 2 0-15,2 3 1 16,1-2-1-16,1 4 1 16,4-1-1-16,2 0 0 15,2 0-1-15,0-2 1 16,3-1-1-16,0-4 1 16,1 0 0-16,4 0-1 15,2 1 1-15,2 1-1 0,6-2-1 16,2 2 1-16,0-5 1 15,8-1 1-15,3-2 0 16,7-4 0-16,2 0-1 16,7 2 1-16,1 0-1 15,0 0 1-15,1 3-1 16,-11-1 1-16,-1 4 0 16,-6-1 0-16,-5 0 0 15,1 2 0-15,-5-1 0 16,-4 4-1-16,-2 1 1 0,-6 5 0 15,-3 3 0-15,-4 3 3 16,-1 4 0-16,-14-2-1 16,-5 2 0-16,-5 5 0 15,-8 0 0-15,-1 0 1 16,-4-2 0-16,-3 1-2 16,0-2 1-16,1 3-9 15,3-2-23-15,7-5-121 16,10 1 104-16</inkml:trace>
  <inkml:trace contextRef="#ctx0" brushRef="#br0" timeOffset="510.21">4736 9384 414 0,'1'0'206'0,"-1"0"-73"16,0-1-56-16,-1 1-41 15,0 0-4-15,1 0 3 16,0 0 2-16,0 0-11 15,0 0-12-15,0 0-14 16,0 0-3-16,0 0 3 16,1 0 1-16,17 11 2 15,31 35-1-15,-25-23-1 16,1 4-1-16,2 11 0 16,0 1-1-16,4 1-7 15,5-2-13-15,-2-12-32 0,-1 0-24 16,-7-14-79-16,-2-6 99 15</inkml:trace>
  <inkml:trace contextRef="#ctx0" brushRef="#br0" timeOffset="769.426">5079 9338 622 0,'26'1'84'0,"-23"1"-138"16</inkml:trace>
  <inkml:trace contextRef="#ctx0" brushRef="#br0" timeOffset="994.824">5108 9341 389 0,'0'0'195'0,"0"0"-78"16,0 0-39-16,-2 0-56 0,1 0-15 15,0 0-4-15,-6 3 0 16,-10 6-1-16,-33 27 0 15,26-19-2-15,-1 5 0 16,1 5-1-16,0 0-1 16,5 8 0-16,2 4 0 15,-3 0 1-15,0-1 0 16,3-5 0-16,-4-5 1 16,10-4 0-16,-4-4-8 15,1-2-43-15,5-6-38 0,-2-5 53 16</inkml:trace>
  <inkml:trace contextRef="#ctx0" brushRef="#br0" timeOffset="2043.006">5337 9160 766 0,'-8'17'327'16,"10"-17"-175"-16,4 3-330 15,2 9-68-15,4 2 35 16,-3-1 112-16,1 0 60 16,-2-8 80-16,1-3 14 15,2 0 22-15,-2-2 3 0,5 0-19 16,1-4-3-16,4-5-9 16,2-4-3-16,2-1-13 15,1-1-7-15,2 0-16 16,-1 1-5-16,2 5-5 15,-2 1-3-15,0 1-1 16,0 2 0-16,-2 3 0 16,-3-3 0-16,1 5 1 15,-5 0 2-15,1 0 2 16,-6 0 0-16,-4 0 2 16,0 0-1-16,-7 0 1 15,1 0 1-15,-1 0 14 16,0 0 11-16,0 0 27 15,0 0 4-15,-1 0-14 16,0 0-15-16,0 0-29 16,-1 0-6-16,-13 4 0 15,4-2 1-15,-36 11 2 16,29-7-2-16,0-2-3 0,-6 2-2 16,3 0 0-16,-3 1 1 15,-2 1 4-15,3 0 1 16,1 2 1-16,2 0-1 15,5-1-1-15,0 3 0 16,5-2-2-16,4 3 1 16,1 4 0-16,1-4 2 15,3 7 0-15,1-4 1 16,0-4 0-16,0 3 0 0,4-5 0 16,-1 2 0-16,4 0 0 15,1 2 0-15,3-5 0 16,1 3 0-16,6-3 1 15,0-1 0-15,5 0 0 16,1 0 0-16,2-2 1 16,0 1-1-16,2 1 1 15,-2 2 0-15,-1 2 2 16,-2 3 0-16,-6-4 0 16,-1 3 0-16,-1-2-1 15,-2-1 0-15,1 3-1 16,-2-2 1-16,-1 0-1 15,1 1 1-15,-5 0 0 16,0-1-1-16,-3 0 1 16,-4-2 0-16,0-3 2 15,0 0 0-15,-6 0 5 16,5 1 2-16,-9 0 6 16,-3 3 3-16,-2-1 5 0,-11 2 0 15,0 3-7-15,-4 0-4 16,-8 3-8-16,-4-1-3 15,-5 2-4-15,2-3-14 16,6-1-76-16,5 0-80 16,7-3 104-16</inkml:trace>
  <inkml:trace contextRef="#ctx0" brushRef="#br0" timeOffset="4447.403">11408 9492 206 0,'0'-2'8'16,"0"1"-1"-16</inkml:trace>
  <inkml:trace contextRef="#ctx0" brushRef="#br0" timeOffset="5320.07">11422 9475 111 0,'2'-3'57'16,"-1"0"1"-16,0 0 7 0,1 2 5 16,-1 0 0-16,0 0-14 15,-1 0-10-15,0-1-19 16,0 1-9-16,1 1-12 16,-1 0-2-16,1 0-2 15,-1 0 1-15,0 0 2 16,0 0-1-16,0-1 0 15,1 0-1-15,2 0 0 16,1 0-1-16,3 0 3 16,4-1 3-16,10 0 2 15,34-7 0-15,-28 5-3 16,0 0-4-16,0 3-2 16,-3-1 0-16,-1 4-1 15,0 1 2-15,-4-1 0 16,0 2 0-16,-7-2 1 15,0-1 2-15,-4 0 8 0,-3-1 8 16,-3 0 18-16,-1 0 7 16,-1 0 14-16,-1 0 4 15,0 0-12-15,0 0-8 16,-3 0-24-16,0 0-13 16,-3 0-8-16,-3 0-1 15,-8 0-5-15,-32 4-4 16,26-4-6-16,2 0-2 0,-1 0 4 15,-2 0 1 1,3 0 1-16,5 1 1 0,0 1 2 16,3 2 3-16,-1 2 3 15,-6 2 1-15,8 4-1 16,-1 3 0-16,5 5 1 16,-3 2 1-16,3-1 0 15,4 0 0-15,2 1 1 16,4-2 0-16,4-3 0 15,-2-3 1-15,5-6 3 16,2 0 6-16,1-4 7 16,3 0 2-16,5-4 0 15,1 0-4-15,4 3-7 16,5-2-2-16,2 1-3 16,2 2-1-16,1-2 0 15,0 4 0-15,-2-3 0 16,-1 3-1-16,-3 1 0 15,-1 0 1-15,-7 2-1 0,0 1 0 16,-5 3 0-16,-4 1 0 16,-3 3 1-16,-3 0 0 15,-5 1 1-15,-1-2 0 16,-7-1 2-16,-2-3 6 16,-5-2 7-16,-2-1 2 15,-5 1-1-15,-4 0-2 16,-5 0 1-16,-4 1 4 15,-4 1 4-15,-2 3-1 16,0-1-11-16,2 1-6 0,-5 1-17 16,-1 0-12-16,1-1-50 15,2-1-56-15,13-5 82 16</inkml:trace>
  <inkml:trace contextRef="#ctx0" brushRef="#br0" timeOffset="5899.974">12506 9456 949 0,'-7'-2'296'0,"1"0"-407"15,1 1-76-15,2 1 1 16,0 1 30-16,2 3 133 15,1 2 52-15,1 2 45 16,2 5 14-16,20 34-5 16,-9-29-16-16,5 6-30 15,0 0-9-15,1 5-2 16,2-2-1-16,5 0-4 16,7 3-5-16,4 4-8 15,1 4-6-15,-4 0-22 16,-4-2-14-16,-4-9-41 0,-5-5-46 15,-4-10-116-15,-2-4 149 16</inkml:trace>
  <inkml:trace contextRef="#ctx0" brushRef="#br0" timeOffset="6318.856">12921 9488 715 0,'-37'-19'191'0,"29"32"-272"16,0 5-4-16,-11 8 47 16,-6 2 36-16,-4-1 48 15,-2 1 12-15,1-4 6 16,1-2-10-16,-1-3-23 16,1 1-7-16,3 2 0 15,-2 3 4-15,5 3 1 0,-2-2 0 16,3 3-12-16,2-1-6 15,2-3-9 1,1 0-2-16,-1-1-21 0,2-1-15 16,4-1-48-16,5-3-42 15,9-10-110-15,3-2 145 16</inkml:trace>
  <inkml:trace contextRef="#ctx0" brushRef="#br0" timeOffset="6773.078">13400 9394 689 0,'0'-3'193'0,"0"3"-280"0,0 1-31 16,0-1 24-16,0 0 41 15,0 0 84-15,1 0 26 16,0 0 31-16,-1 0 6 15,0 0-6-15,0 0-13 16,0 2-9-16,0 0-1 16,3 2-5-16,0 3-1 15,8 19-11-15,10 42-5 16,-10-9-14-16,5 5-5 16,1 10-17-16,2-3-6 15,1-6-15-15,4-3-7 0,-1-6-18 16,1-5-14-16,-1-8-65 15,0-7-76-15,5-21 124 16</inkml:trace>
  <inkml:trace contextRef="#ctx0" brushRef="#br0" timeOffset="9770.105">16674 9196 136 0,'6'26'102'0,"-6"-30"5"15,-2 2-33-15,-3-1-46 16,4 1-19-16,0 1-8 15,0 0 6-15,0 0 24 16,-1 0 10-16,1 0 20 0,0 0 5 16,0-1-1-1,0 1-5-15,1 0-19 0,0 0-13 16,-1 0-18-16,1 0-6 16,0-1 1-16,-2 2 1 15,2 0 1-15,-1 0 1 16,0 0 7-16,0 0 5 15,-1 10 10-15,-5 9 2 16,-11 38-4-16,9-23-6 16,0 6-8-16,0 1-1 0,1 2-6 15,0 0-2-15,0 2-2 16,1-1-1-16,1-7-1 16,1-5-1-16,3-11 0 15,0-4 0-15,1-7-23 16,-1-6-24-16,2-3-100 15,-1 1-116-15,0-4 165 16</inkml:trace>
  <inkml:trace contextRef="#ctx0" brushRef="#br0" timeOffset="10012.458">16988 9233 1054 0,'0'5'234'0,"4"-3"-353"15,7 6-2-15</inkml:trace>
  <inkml:trace contextRef="#ctx0" brushRef="#br0" timeOffset="10116.181">17033 9279 250 0,'48'49'134'0,"-20"-24"-45"15,4 2-23-15,9-2-48 16,3-2-11-16,3-3-16 16,0-4-12-16,-2 7-38 15,-4-7-42-15,-6-3 65 16</inkml:trace>
  <inkml:trace contextRef="#ctx0" brushRef="#br0" timeOffset="10494.178">17179 9372 263 0,'-8'28'165'16,"1"-2"1"-16,-2-1-101 15,-4 5-19-15,0 2-21 16,-2 5-5-16,1-3-8 16,2-5-5-16,2-5-59 15,1-5-87-15,3-6 90 16</inkml:trace>
  <inkml:trace contextRef="#ctx0" brushRef="#br0" timeOffset="10746.19">17942 9087 838 0,'4'11'99'16,"-4"9"-207"-16</inkml:trace>
  <inkml:trace contextRef="#ctx0" brushRef="#br0" timeOffset="11134.513">17910 9157 274 0,'-55'82'177'16,"29"-61"-7"-16,3-3-66 0,6 0-68 15,6-6-19-15,2 1-12 16,7-4 7-16,0-3 18 16,-2-3 10-16,4 2 9 15,6 1-7-15,10 1-19 16,10 2-11-16,11-2-12 15,2 1-1-15,10-2 0 16,2 2 1-16,-1 3 0 16,-3 2 2-16,-8 1 1 15,-5-3 1-15,-8 1 1 16,-2 1-1-16,-5 3 3 16,-4 1 2-16,-5-3 7 15,0 3 3-15,-10-4 18 16,3-1 6-16,-4 5 9 15,-5-1 1-15,0 8-14 0,-4 1-7 16,-6 3-6-16,-2 1 0 16,-6-3-1-16,-2 1-2 15,-7-3-3-15,0-3-2 16,-4 0-2-16,-3-5-2 16,-1 2-11-16,-3-3-8 15,3-5-25-15,4-4-20 16,5-10-93-16,3-4-80 0,8-16 139 15</inkml:trace>
  <inkml:trace contextRef="#ctx0" brushRef="#br0" timeOffset="11640.163">17929 9094 614 0,'5'51'277'0,"-5"-50"-104"15,0-1-138-15,3 0-13 16,-3-1 22-16,0-1 12 0,0 1 5 15,0 0-9-15,12-5-32 16,13-4-10-16,36-17-9 16,-23 16 0-16,6-2-1 15,-1-1 0 1,6-2 0-16,1 0 1 0,6 2-1 16,-2 4 0-16,-3 3-8 15,-6 4-14-15,-15 0-68 16,-6 0-54-16,-16 2-125 15,-7-2 158-15</inkml:trace>
  <inkml:trace contextRef="#ctx0" brushRef="#br0" timeOffset="12212.56">17417 9015 203 0,'-1'0'51'16</inkml:trace>
  <inkml:trace contextRef="#ctx0" brushRef="#br0" timeOffset="12710.285">17386 9086 632 0,'-30'39'153'0,"30"-40"-307"16,-2-2-14-16,2 3 27 15,0-1 29-15,0 1 83 16,0 0 11-16,-1 0 10 15,0 0 9-15,-1 7 9 16,-3 6-1-16,1 0 3 16,-14 26 3-16,17-31 5 15,-2 1 2-15,0-2 4 16,-1-1 0-16,0 1-4 16,2-2-3-16,-7 0-9 15,7 3-2-15,-4-1 5 0,0-1 3 16,3 2 4-16,-4-6 0 15,0 5-3-15,6 1-3 16,1 0-5-16,-2 1-5 16,1 2-2-16,-3-3-1 15,-2 0 0-15,5 2 1 16,-2-3-1-16,3 5 1 16,-3-1 9-16,-3-3 3 15,3 1 3-15,-4-4 0 16,2 2-9-16,2 2-4 0,-2-2-1 15,1 4-1-15,0-6-1 16,2 0 0-16,-2 1-1 16,2-4 1-16,1 2-1 15,0-4 0-15,1 0-4 16,0 0-22-16,0 0 19 16</inkml:trace>
</inkml:ink>
</file>

<file path=ppt/ink/ink1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41:50.562"/>
    </inkml:context>
    <inkml:brush xml:id="br0">
      <inkml:brushProperty name="width" value="0.05292" units="cm"/>
      <inkml:brushProperty name="height" value="0.05292" units="cm"/>
      <inkml:brushProperty name="color" value="#FF0000"/>
    </inkml:brush>
  </inkml:definitions>
  <inkml:trace contextRef="#ctx0" brushRef="#br0">8390 4865 165 0,'-9'50'79'0,"4"-53"-25"15,0 3-42-15,2 2-9 16,2-2-5-16,0 0-2 16,-1 3 2-16,-2 14 0 0,-7 42 4 15,11-23 3-15,0 8 3 16,0 5-1-16,-1 8 0 15,0 0-1-15,-2 0 1 16,1-2 0-16,1-6-1 16,-1-6-2-16,1-7 0 15,0-4 1-15,1-13 13 16,-1-9 28-16,1-9 43 16,-2 2 11-16,1-4-9 15,0-1-29-15,0 1-51 16,0 0-11-16,0 0-1 15,-3-4 1-15,-5-10 14 16,-20-26 2-16,23 25 0 16,-1-3-1-16,2-2-5 15,1 1-2-15,-2-1 0 16,3 0 0-16,0-4 3 16,0-2 0-16,2-4 2 0,0-2 3 15,1-1 7-15,0 2 4 16,0 2 0-16,0 1-2 15,0 4-10-15,3 0-5 16,3 1-6-16,2 1-2 16,0 2-2-16,-1 0 0 15,2 3 0-15,0 1 0 16,0 6 0-16,1-3 0 16,3-1-2-16,1 1 0 15,3 0-2-15,4 4 0 0,4 2 1 16,2 0 0-16,1 0 1 15,0 1 1-15,-6-1 0 16,0 3 1-16,-5 2-2 16,2 0 0-16,-1 3-2 15,-4 0-2-15,-1 5 0 16,-7 1-1-16,1 3 0 16,1 2 2-1,-2 3 0-15,0 0 2 0,-7-1 0 16,-1 3 1-16,-4 3 2 15,0 3 0-15,0 6 0 16,-4 0 0-16,-2 3 0 16,-5 1 0-16,0-2 0 15,-1-1 1-15,2-6 0 16,2-3 2-16,3-8 0 16,2 1 0-16,5-5 0 0,1-3-1 15,3-2-1-15,-1-2-1 16,1-1 0-16,0 0 0 15,0 0 0-15,0 0 0 16,0 0 2-16,0 0 0 16,0 0 1-16,0 0 0 15,4 4-2-15,7-2-1 16,-2 5 0-16,1 4 0 0,28 31 1 16,-26-31-1-16,-2 6 2 15,1-1 1-15,-1 0 0 16,-3 2 1-16,1 1-2 15,-1 2 0-15,1 5 0 16,-3 3 0-16,-4 2 4 16,1-1 2-16,-1-4-2 15,3-2 1-15,1-5-5 16,-2-2 0-16,-2-4-6 16,-1-3-11-16,0-4-31 15,1-2-22-15,-1-9-150 16,0 4 145-16</inkml:trace>
  <inkml:trace contextRef="#ctx0" brushRef="#br0" timeOffset="455.469">8898 5159 254 0,'4'-1'106'16,"4"0"-65"-16,3-3-14 15,5 3 0-15,5 1-10 16,-1-1-4-16,4-1-5 15,-1 1-1-15,1-2-5 16,5 1 0-16,-5 2-2 16,5-1-2-16,-2-2-16 15,-8 0-16-15,1 0-38 16,-10-1-15-16,-3 1 51 0</inkml:trace>
  <inkml:trace contextRef="#ctx0" brushRef="#br0" timeOffset="692.867">8970 5311 351 0,'2'0'87'0</inkml:trace>
  <inkml:trace contextRef="#ctx0" brushRef="#br0" timeOffset="843.464">8985 5325 187 0,'2'1'124'0,"3"2"-6"16,1-1-54-16,4 0-54 16,2-1-8-16,37 0-5 15,-30-3-3-15,1-1-9 16,-4 3-11-16,4-3-43 0,-2 1-37 16,4 1 66-16</inkml:trace>
  <inkml:trace contextRef="#ctx0" brushRef="#br0" timeOffset="1256.36">9710 5010 727 0,'1'-2'49'16,"2"9"-164"-16</inkml:trace>
  <inkml:trace contextRef="#ctx0" brushRef="#br0" timeOffset="1699.956">9724 5056 248 0,'12'57'125'15,"-14"-48"-39"-15,2 3-19 0,-2 3-23 16,1 3-12-16,-2 11-12 16,0 3-6-16,0 9-9 15,1-1-2-15,-2-3-1 16,2 0-1-16,-2-5 1 15,1-3-1-15,2-5 0 16,-1-2 1-16,2-7 0 16,2-4 0-16,-1-4 5 15,1-5 5-15,-2-2 25 16,0 0 17-16,0-2 2 16,0 1-6-16,0 0-27 15,0-9-18-15,1-16-5 16,5-29 3-16,-5 25 6 15,1-1 1-15,-2-1 3 16,0-3 4-16,-1-2 7 16,-1 1 0-16,3 1-3 0,1-2-5 15,0 7-8-15,3 2 0 16,1 6-2-16,-2 4-1 16,4 6-5-16,3 4-1 15,1 6-5-15,3 3 0 16,7 8 1-16,3 3 0 15,1 4 2-15,2 4 1 16,-5-3 0-16,-1-2 0 0,-5 2-30 16,0-4-35-1,1 1-92-15,-3-6-80 0,2-11 147 16</inkml:trace>
  <inkml:trace contextRef="#ctx0" brushRef="#br0" timeOffset="1935.431">10105 5097 847 0,'0'0'212'15</inkml:trace>
  <inkml:trace contextRef="#ctx0" brushRef="#br0" timeOffset="2507.901">10148 5152 184 0,'41'51'113'15,"-35"-52"-8"-15,2 0-39 16,3-3-35-16,-4 2-4 0,2-4-6 16,-1 1-5-16,1-1-11 15,1-1-2-15,4 0-4 16,2-1-1-16,4 1-3 16,0-3-2-16,-1 5-3 15,1-4-1-15,-3-2 2 16,0 1 2-16,1-4 5 15,-3 4 2-15,-4-2 2 16,1 0 2-16,-9 1 4 16,2 2 2-16,-3 1 2 15,-1 2 1-15,0 4 0 16,-1-3 1-16,0 4 4 16,0 0-2-1,-1 0-8-15,0-1-4 0,0 1-8 16,0 0-3-16,-7-1 2 15,-8-2 2-15,-34 1 1 16,28 6-1-16,-6 5 1 0,-3 4 0 16,0 4 0-16,-1 4 2 15,3-1 0-15,-1 2 0 16,2-3 0-16,5 3 2 16,5 2 7-16,4 1 8 15,4 4 14-15,-3-1 8 16,4-3 3-16,4 1 0 15,4-1-4-15,4 1 0 16,3-1 2-16,-2-3-4 0,7 4-8 16,1-2-6-16,3 1-11 15,2 0-4-15,-1-4-2 16,0 0-1-16,3-4-1 16,-1-2-7-16,-2-4-28 15,2-3-20-15,-1-6-42 16,6-1-30-16,2-10 79 15</inkml:trace>
  <inkml:trace contextRef="#ctx0" brushRef="#br0" timeOffset="3272.051">10936 5169 284 0,'0'-2'188'16,"0"1"7"-16,0 1-118 16,0-1-29-16,-1 0-30 15,0 0-7-15,0-1-8 16,0 1-2-16,0 0-1 15,0 0 0-15,1 0 0 16,0 0 3-16,-2-1-1 16,1 1-2-16,-1-6-12 15,0 0-3-15,-3-1-3 16,0 2 3-16,-11 2 7 16,-34-27 4-16,21 32 3 15,0 4 0-15,1 0 1 16,1 5-1-16,1-2-1 15,0 1 0-15,5 4 2 0,1-1 0 16,6 3 1-16,5 4 1 16,2-1-2-16,6 2 3 15,5 2 4-15,4-3 3 16,7 0 6-16,1 0-1 16,8-3-3-16,3 1-2 15,6-2-6-15,4-5-2 16,-1 0-1-16,-2-2-1 15,-2-2 0-15,0 2 1 0,-5-1 0 16,-4 2 0-16,-4 1 0 16,-5-3-1-16,-7 1-1 15,1-4 0-15,-4 1-2 16,-4-3 1-16,-1 3 2 16,-6 1 2-16,-6 0 2 15,1 3 1-15,-10-5 0 16,0 4-2-16,-7-4-38 15,-1-2-39-15,-1-2 46 16</inkml:trace>
  <inkml:trace contextRef="#ctx0" brushRef="#br0" timeOffset="3543.565">11292 5118 705 0,'-5'17'70'0,"1"14"-97"16</inkml:trace>
  <inkml:trace contextRef="#ctx0" brushRef="#br0" timeOffset="3677.733">11194 5605 67 0,'-4'13'56'0,"2"-2"1"0,1-7-10 16,1-3-7-16,0 0-21 16,0-1-32-16,0 0 8 15</inkml:trace>
  <inkml:trace contextRef="#ctx0" brushRef="#br0" timeOffset="4082.653">11194 5620 156 0,'2'-21'115'0,"37"-34"16"16,-29 25-7-16,0-9-36 0,-2 0-27 15,0-3-39-15,-1-4-3 16,0 2 15-16,1-4 11 16,1 1 13-16,1 5 0 15,3 4-22-15,2 5-13 16,5 6-18-16,0 2-5 16,1 6-1-16,4 4-2 15,1 8-2-15,-1 3 0 0,2 10-6 16,0 1-1-16,6 8-3 15,1 4-1-15,0 2 1 16,-6 3 2-16,-7-5 6 16,-5-2 3-16,-5-3 5 15,-3 1 2-15,-5 5 1 16,-3 3-2-16,-7 2-2 16,-4-1 0-16,-10-3 0 15,-2-3 1-15,-6-4 9 16,-1-4 5-16,1-2 9 15,-1-2 3-15,3 0 2 16,-1-2-5-16,-5-2-12 16,-4-1-8-16,-8-1-30 15,3 0-26-15,2-1-81 16,9 2-66-16,11-2 124 16</inkml:trace>
  <inkml:trace contextRef="#ctx0" brushRef="#br0" timeOffset="4711.631">11968 5158 260 0,'-9'14'127'0,"-2"-2"-44"16,1 0-26-16,-2 1-6 16,-1-1-2-16,1 2-3 15,0 0-10-15,5 1-27 16,-2 3-5-16,6 1-5 16,3-1-4-16,3 1-9 15,6-2-6-15,7 3-8 16,2-1 2-16,4-5 10 0,-2 0 6 15,1-7 11-15,-2-6 2 16,1-3 5-16,5-8 2 16,1 0 0-16,1-1 1 15,1-2 4-15,-2-2 5 16,-5 1 7-16,-1-3 2 16,-2-3-7-16,-5 1-5 15,-3-3-7-15,-4-1-4 0,-5-2 0 16,-2-1 0-16,-5-3-7 15,-4 6 0-15,-6-3-4 16,-4 1-3-16,-8 2 1 16,-3 1-1-16,-3 8-10 15,-8 5-11-15,4 12-43 16,-3 2-12-16,4 11 48 16</inkml:trace>
  <inkml:trace contextRef="#ctx0" brushRef="#br0" timeOffset="4982.899">12570 4970 766 0,'5'9'32'15,"-2"15"-213"-15</inkml:trace>
  <inkml:trace contextRef="#ctx0" brushRef="#br0" timeOffset="5565.352">12571 5061 175 0,'-18'121'80'0,"15"-104"-37"16,-1 0-19-16,3-6-17 15,1-1 0-15,-1-3 10 16,1-1 2-16,-3-5 0 16,2 2-3-16,1-3-12 15,0 0-5-15,0 0-20 16,0 0-10-16,0 0-7 15,0 0 1-15,0 0 21 16,0 0 21-16,0 0 45 16,0 0 26-16,0 0 31 15,0 0-4-15,0 0-32 16,0 0-23-16,0-2-34 16,0 1-5-16,5-10 8 15,4-13 4-15,9-29 6 0,-11 27 1 16,3 3-9-16,-4 2-1 15,5-2-8-15,-2 0-1 16,4 3-6-16,2 1-3 16,0 3 0-16,0 4-1 15,1 3-1-15,2 3 0 16,2 4-2-16,2 1-1 0,0 4 1 16,-2 3 0-16,2 8 3 15,-3 1-1-15,-2 2 2 16,3 2 0-16,-7 3 1 15,1 0 0-15,-4-1 2 16,1 5 4-16,1-1 5 16,-5 2 0-16,2 3-1 15,-7-2-1-15,0-3 4 16,1 0 7-16,-1-5 7 16,0-2 1-16,-1-4-4 15,-1-4-7-15,0 1-7 16,-3-4-1-16,2-2-6 15,-1-1-2-15,-3-1-9 16,4-3-9-16,0 0-31 16,-1 0-20-16,1 0-42 15,0 0-33-15,0-1 92 16</inkml:trace>
  <inkml:trace contextRef="#ctx0" brushRef="#br0" timeOffset="5955.837">13455 4942 149 0,'-17'14'58'0,"-1"-25"-41"16,-4 1-14-16,-6 5-11 15,-4 5-3-15,-4 0-25 16,2 1-14-16,-1 6 30 0</inkml:trace>
  <inkml:trace contextRef="#ctx0" brushRef="#br0" timeOffset="6269.007">13301 5173 86 0,'37'23'82'0,"0"-1"8"15,-3-4-8-15,-1-2-9 16,-5-2-27-16,0-1-9 0,-1-4-6 16,-4 2 0-16,0 0-4 15,-5-1-6-15,-5 1-10 16,0-2 0-16,-9-1 21 15,-2 0 10-15,-2 0 11 16,-4 3 8-16,-5-2-13 16,-4 4-4-16,-11-1-6 15,-6 2-7-15,-8 5-6 16,0 0-5-16,-10 2-7 16,-1 1-6-16,-2-5-14 15,-3-2-17-15,9-5-40 16,5 0-16-16,8-5-34 15,7-2-53-15,7-3 117 16</inkml:trace>
  <inkml:trace contextRef="#ctx0" brushRef="#br0" timeOffset="7423.047">13571 5269 214 0,'4'3'137'0,"3"-3"-1"15,1 2-25-15,3-2-34 16,0-2-18-16,3 1-26 15,2-5-10-15,3 4-13 16,0 2-5-16,2-4-2 16,1 4-1-16,2 2 1 15,2-2 0-15,0 0 7 0,5 0 4 16,-4-2 4-16,1 2 2 16,0 0-3-1,-5-2-4-15,4-4 1 0,-1-1 2 16,0-4 7-16,-1-2 6 15,-2 1 5-15,-2-2 3 16,-3-1-4-16,-2 0-6 16,-2 1-3-16,-1-1-2 15,-5 3 1-15,-1 1 3 16,-5 0 2-16,-2 3-1 0,-1-1-8 16,-2 0-5-16,-2 0-8 15,-1-2-4-15,-4 2 0 16,-1 1-1-16,-5-1-2 15,-2 3-1-15,-5 1 0 16,1-1-1-16,0 3 0 16,-2 1 1-16,3 2-1 15,-7 1 1-15,6 3 1 16,3-2 0-16,-1 0 0 16,6 3 0-16,-2 2-1 15,1 2 0-15,-1-1 0 16,1 2-1-16,1 3 1 15,2 0 0-15,-1 3 0 16,-2 0 0-16,2-1 1 16,2 1 0-16,3 5 0 15,3 0 0-15,3-1 1 0,1-1 2 16,1-1 5-16,1-2 1 16,1-2 0-16,2 2-1 15,-1-4-2-15,0-2-1 16,3 2 2-16,-2-6 1 15,0 2 0-15,0-4 1 16,2 3-2-16,0 4-1 16,0-7-2-16,1 5-1 15,0-3 0-15,0 2 1 0,1 1 7 16,2-1 2 0,1 3 2-16,1-1-1 0,2 2-4 15,-1-1 1-15,1-1 1 16,4-1 1-16,3 0 3 15,3 1 0-15,3 0 2 16,-4-5 0-16,11-1 0 16,3-1-1-16,4-3-3 15,1-1-1-15,-1-1-2 16,-4-3 1-16,-3-1 3 16,-4 3-1-16,-9 0-3 15,-4 1-2-15,-7 4-6 16,0-1-2-16,-2-1-9 15,-7 1-14-15,5-1-44 16,-9 0-26-16,2 0-73 16,1 0-58-16,-1 0 146 15</inkml:trace>
  <inkml:trace contextRef="#ctx0" brushRef="#br0" timeOffset="9597.368">15857 3949 507 0,'25'-8'148'0,"-28"8"-236"15,3 1-18-15,-3-1 2 16,3 0 20-16,0 0 84 16,0 0 19-16,0 0 5 15,0-1-1-15,0 1-18 16,0 0-4-16,0 0 3 16,0 0 6-16,0 0 11 15,0 0 1-15,0 0-6 16,0 0-6-16,0 0-11 15,-1 0-1-15,0 0 1 16,0 0 0-16,0 0 2 0,0 0 0 16,-3 4 1-16,-1 4 0 15,-4 4-1-15,-36 32 0 16,20-25 7-16,2 3 6 16,-8 7 7-16,-5 1 2 15,3 4-1-15,-8 2-3 16,0 4 5-16,-3 2 6 0,-2 5 4 15,1 4 0-15,8-5-10 16,5 5-6-16,9 2-8 16,0 1-1-16,1 8 4 15,2 1 2-15,-1 1 1 16,3 1-2-16,2-5 5 16,1-3 7-16,8-4 7 15,6 1 2-15,9-4-10 16,6-4-7-16,11-3-7 15,4-2-1-15,7-1-2 16,4-4-1-16,0-6-4 16,1-5 0-16,-7-9-1 15,-1-1-1-15,-2-5-1 16,-4-1-8-16,-2-4-36 16,-1-5-38-16,-5-8 51 15</inkml:trace>
  <inkml:trace contextRef="#ctx0" brushRef="#br0" timeOffset="10550.777">16059 4620 1244 0,'-10'-10'350'0,"2"10"-501"16,8 13-41-16,0 14-37 16,0 9 52-16,-7 6 88 15,-6 1 36-15,-2 2 72 16,-2-4 14-16,2-1 10 15,2 3-3-15,1-3-17 16,1 1-2-16,1-4 0 16,2-7 4-16,1-11 1 15,6-5-5-15,-1-12-10 16,1 1-4-16,1-3-7 16,-1 0-5-16,-1 0-12 15,1-1-12-15,1-1-4 16,0 1 4-16,4-24 13 15,8-37 13-15,-3 25 6 16,1 0 2-16,0-1-4 16,3 1 0-16,2-6-1 0,2 1 0 15,4-2 4-15,1 1-1 16,2 17 1-16,1 1-1 16,1 13-2-16,-2 2-1 15,0 10 0-15,-1 3 0 16,0 8 0-16,-1 7 0 0,1 8 0 15,0 6 0-15,-1 8 1 16,1-2 0-16,-8-3-1 16,1-1 0-16,-3-8 0 15,-1 1 0-15,0-8 0 16,-5-2 0-16,-2-4 0 16,-4-3 1-16,-1-6 0 15,2 1 2-15,0-5 7 16,-2 0 4-1,0-1-3-15,0 0-5 0,-2-1-7 16,1 0-5-16,0-16 4 16,-1-34 2-16,2 29 0 15,0-4-1-15,7-4-5 16,-2-5-1-16,7-4-1 16,4-2 1-16,4 6 3 15,3 3 1-15,3 8 0 0,1 2 1 16,3 7-2-16,0 4 0 15,0 8 0-15,0 5 1 16,-4 3 0-16,2 6 2 16,-4 8 1-16,0 0 2 15,-3 10 2-15,1 6-1 16,-2 4 0-16,0 5-1 16,0 2 0-16,-5-3 2 15,-2-2 4-15,-3 3 2 16,-3 1 0-16,-3 2-1 0,-2-2-5 15,-2-7-2-15,-2-10-13 16,1-6-25-16,1-11-131 16,0-5 114-16</inkml:trace>
  <inkml:trace contextRef="#ctx0" brushRef="#br0" timeOffset="10782.145">17686 4692 1037 0,'2'-4'160'0,"0"4"-440"16,1 6 153-16</inkml:trace>
  <inkml:trace contextRef="#ctx0" brushRef="#br0" timeOffset="11304.863">17692 4697 327 0,'-1'0'164'0,"0"0"-41"16,0 0-85-16,-3 0-9 15,-11 1 7-15,-3-3 8 0,-36-9 2 16,27 4-11-16,-4 6-18 15,-5 1-9-15,-2 7-8 16,-2 5 0-16,-2 4-1 16,4 6 0-16,4 0 0 15,6 5 0-15,9 0-2 16,1 0 1-16,9 1 0 16,0-3 1-16,6 2 4 15,3-2 1-15,7 3-1 16,4-3-1-16,1-4-3 15,2-2-1-15,4-10 7 16,-1-5 4-16,7-4 6 16,3-5 0-16,0-7-3 15,4-1-5-15,1-5-3 16,-4 2-2-16,1-5-2 16,-2 2 0-16,-3-1 0 0,0 0 0 15,-3 0 0-15,-2-5 0 16,-5 2 0-16,-2-3 0 15,-5 3 0-15,-3 2 0 16,0 5 3-16,-3 5-1 16,0 9-6-16,1 2-3 15,2 4-1-15,-4-4 2 16,1 8 11-16,4 19 6 16,10 34 2-16,-3-28 1 0,-1 2-5 15,-1 5-3 1,-3 3-2-16,-5 1-3 0,2-3 0 15,-4-8-1-15,-3-9-4 16,3-6-14-16,-4-8-77 16,5-2-71-16,1-10 100 15</inkml:trace>
  <inkml:trace contextRef="#ctx0" brushRef="#br0" timeOffset="11532.263">18319 4724 1089 0,'0'0'135'16,"13"-1"-221"-16</inkml:trace>
  <inkml:trace contextRef="#ctx0" brushRef="#br0" timeOffset="12049.392">18337 4723 384 0,'-1'-1'145'0,"-2"0"-113"16,-13-9-26-16,-36-17-3 0,23 27-8 15,-5 2 0-15,-11 11 2 16,2 6 1-16,-6 8-1 16,5 8 1-16,5 3-1 15,4 1 0-15,12-4-14 16,6-3-1-16,9 1 0 16,4-3 0-16,4-2 19 15,5-2 8-15,3-7 8 16,1-5 3-16,6-5 0 15,0-6-3-15,7-3-7 16,3-3-5-16,5-6-5 16,5-4-1-16,-1-2 1 15,1-3 4-15,-2-2 16 16,-3 2 7-16,0 1 9 16,2 4 0-16,-2 5-12 0,-1 1-8 15,-1 4-11-15,-1 3-1 16,-5 5 1-16,-2 3 0 15,-5 7 0-15,-1 5 0 16,-3 7-4-16,-2 6 0 16,-6 3 0-16,-2 6 1 15,-4 6 2-15,-4 5 1 16,-2 4 0-16,-4-1 2 16,2-1 3-16,-4-2 4 0,2-5 1 15,-1-4-1-15,-2-3-4 16,-3-4-2-16,-1 0-3 15,-1 0-4-15,-4-14-22 16,-1-1-26-16,3-15-89 16,1-6 86-16</inkml:trace>
  <inkml:trace contextRef="#ctx0" brushRef="#br0" timeOffset="12305.709">18699 4869 851 0,'7'13'63'0,"-3"12"-205"15</inkml:trace>
  <inkml:trace contextRef="#ctx0" brushRef="#br0" timeOffset="12738.549">18628 5246 113 0,'-5'12'88'16,"1"-3"15"-16,3-3 4 15,-1-6 1-15,-1-2-34 16,2 1-29-16,0 0-43 16,0-1-9-16,0-3-10 15,-3-15-7-15,4-34-8 16,8 29 1-16,5-2 10 16,-1-1 8-16,1 1 14 15,1-6 1-15,0-1 0 16,2-2 1-16,4 3 2 15,-1 5 2-15,1 3 7 16,1 3 1-16,-3 2 2 16,0 1-2-16,-2 5-5 15,0 4-3-15,-2 6-5 16,-1 2-3-16,2 7-2 0,-3 2 1 16,3 8 1-16,-2 3 2 15,-1-1 9-15,3 2 3 16,1 3 5-16,-1 1 1 15,4 3-5-15,-3-1-3 16,0 3-5-16,-2-1-2 16,-4 1 0-16,3 1-1 15,-6-7-1-15,0 1-1 16,-1 1-5-16,-5-3-8 0,1 0-32 16,3-2-26-16,-2-8-67 15,2-3 82-15</inkml:trace>
  <inkml:trace contextRef="#ctx0" brushRef="#br0" timeOffset="13255.698">19565 4872 977 0,'6'7'206'0,"-6"6"-398"16,3 7-57-16,-4 12 111 15,-1 1 52-15,2 4 80 16,0-1 38-16,5-1 48 16,0 0 1-16,-2-1-25 15,3 1-12-15,-3-6-32 16,1-3-7-16,-2-13-2 16,0-5 0-16,1-4-3 15,-3-4-1-15,1 0-31 16,-1-2-75-16,0 1 73 15</inkml:trace>
  <inkml:trace contextRef="#ctx0" brushRef="#br0" timeOffset="13490.085">19515 4620 1077 0,'3'-17'269'0,"4"5"-404"0,3 9-85 16,3 3 15-16,-2 2 86 16,-3 0 49-16,5-2-1 15,-3-4 54-15</inkml:trace>
  <inkml:trace contextRef="#ctx0" brushRef="#br0" timeOffset="13719.467">20222 4004 1146 0,'0'0'200'16,"4"21"-282"-16</inkml:trace>
  <inkml:trace contextRef="#ctx0" brushRef="#br0" timeOffset="13923.92">20220 4232 258 0,'0'49'183'0,"4"2"0"16,4-1-102-16,2 1-36 16,1-2-30-16,-1-3 2 15,3 4 13-15,0 1 6 0,-1-3 14 16,1 3-3-16,0 3-12 16,-1-5-7-16,-1-2-21 15,-1-5-8-15,-2-5-18 16,0 3-13-16,0-7-30 15,-1-2-15-15,-2-11-35 16,-2-8-27-16,-2-9-34 16,-1-3 99-16</inkml:trace>
  <inkml:trace contextRef="#ctx0" brushRef="#br0" timeOffset="14296.661">19786 4699 1052 0,'13'-1'191'0,"5"-1"-378"16,15 5-204-16,5 3 75 16,-1 0 230-16,0-2 70 0,4-5 176 15,-3-1 17-15,2-4-76 16,6-1-16-16,5-1-39 16,3-1-14-16,4 0-11 15,-6-1-2-15,-7 3-5 16,-3 1-11-16,-5 0-51 15,-2 1-38-15,-8-5-87 16,3 2-38-16,-8-5 130 16</inkml:trace>
  <inkml:trace contextRef="#ctx0" brushRef="#br0" timeOffset="14664.053">20693 4567 209 0,'77'50'123'0,"-71"-29"-20"15,-1 0-38-15,1 2-2 16,-1-1-1-16,2 4 0 16,1 3-11-16,0 0-12 15,3-3-16-15,-1-3-4 16,3-8-1-16,2-1 2 15,1-6 1-15,2 0 0 16,4 0 5-16,2-5 1 0,3-3 4 16,1-4 1-1,-3-1 2-15,-2-2-2 0,-3-3-3 16,-2 1-3-16,-4-6-7 16,2 3-2-16,-4-5-8 15,-3-1-8-15,-5-5-17 16,0-5-18-16,-5-3-58 15,-3-2-25-15,-1 2-56 16,-1-1-4-16,1 6 116 16</inkml:trace>
  <inkml:trace contextRef="#ctx0" brushRef="#br0" timeOffset="15728.362">21682 4681 1242 0,'0'-3'377'0,"4"-2"-415"15,-2 1-195-15,-3 3 11 16,0 0 109-16,0 0 66 15,-21-6 118-15,-35-9 7 0,24 10-53 16,-5-1-14-16,-4 7-10 16,-2 0-2-16,3 6-1 15,4 5-1-15,6 3-2 16,7 6 0-16,4 4 0 16,4 2 1-16,8 7-12 15,2-5-6-15,7 0-10 16,2-2-5-16,5-10 9 15,1-3 7-15,5-6 16 16,2 0 7-16,5-4 8 16,5-3-1-16,5-4-3 15,4 1-2-15,1-5 2 16,-4 0 2-16,0-4 6 16,-2-2 3-16,-7-4 6 15,1-3 0-15,-5-6-2 16,0-6-4-16,0 0-13 15,-2 0-4-15,-3-9-8 16,-4-3-3-16,-5-7 1 0,-2-3-9 16,-3-4-9-16,-2-5 5 15,-4 0 11-15,-1 0 9 16,-1 9 33-16,-1 11 7 16,5 15-12-16,-1 11-15 15,1 17-45-15,0 9-10 16,-5 11 3-16,3 7 24 15,-1 6 30-15,5-1 4 0,6 11 2 16,1 4-8 0,1 1-4-16,2 3-2 0,-4-11-3 15,-1-1 11-15,0 1 5 16,1 3-1-16,2 3 2 16,4-4-10-16,1-3 0 15,2 0 2-15,0-4 1 16,0-1 0-16,6-11 0 15,2-1 0-15,5-9 3 16,1 0 0-16,1-5-1 16,1-3 2-16,0 0 0 15,3-4 0-15,1-2-3 16,-4-2 0-16,-2-6 2 16,-5-1 4-16,-2-6 2 15,-2-3 0-15,-2-5-7 16,-4-1-5-16,-3-3-4 0,-2 0-1 15,-6-2 7 1,-1 1 1-16,-5 2 0 0,-1 3-3 16,-11 6-8-16,-1 7-1 15,-2 9-2-15,-4 3-1 16,9 14 0-16,1 5-1 16,1 9 1-16,4 6 5 15,4 5 6-15,2 4 2 16,11 4 5-16,5 3-3 0,7-5-4 31,9-3-3-31,6-6-10 0,8-3-6 0,8-5-18 16,-1-4-15-16,7-16-38 15,1-8-14-15,-2-16-23 16,-1-11-1-16,-2-10-19 16,0-3-96-16,-2-10 163 15</inkml:trace>
  <inkml:trace contextRef="#ctx0" brushRef="#br0" timeOffset="16071.007">22290 3879 846 0,'0'-9'308'15,"14"6"-254"-15,3 4-439 16,12 12 36-16,5 6 142 16,4 0 282-16,1 3 100 15,19 3 41-15,13 9-70 0,24 26-74 16,14 8-18-1,4 27-31-15,-5 2-3 0,-12 3-12 16,-11 4 0-16,-22-5 1 16,-12 0-6-16,-21-7-36 15,-9 3-76-15,-21-5 73 16</inkml:trace>
</inkml:ink>
</file>

<file path=ppt/ink/ink1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43:05.016"/>
    </inkml:context>
    <inkml:brush xml:id="br0">
      <inkml:brushProperty name="width" value="0.05292" units="cm"/>
      <inkml:brushProperty name="height" value="0.05292" units="cm"/>
      <inkml:brushProperty name="color" value="#FF0000"/>
    </inkml:brush>
  </inkml:definitions>
  <inkml:trace contextRef="#ctx0" brushRef="#br0">5739 10970 521 0,'51'3'219'16,"-56"-5"-114"-16,4-1-110 15,1 2-28-15,0 0-2 16,0 0 28-16,-1 0 33 16,0 0 58-16,0-1 18 15,0 1 13-15,0 0-10 0,-1 0-34 16,1 0-18-16,0 0-30 15,0 0-8-15,0-1-16 16,-2 1-8-16,-5-3-4 16,-1 0-1-16,6 3 4 15,-5 2 2-15,4 0 2 16,0 22 2-16,-28 34 0 16,29-26 0-16,4 7 2 15,-1 0-1-15,5 8 1 16,2-2 1-16,-2-6 1 15,5 6 0-15,-7 1 0 16,4 7 0-16,-2 2 0 16,-1 2 0-16,2 8-1 15,-4-3 1-15,-1 8 3 16,-3 1 0-16,-5-2 1 16,-2-2 2-16,3 0 3 0,-1-5 0 15,4-2-1-15,2 0-2 16,-4-9-5-16,5 3-1 15,2 3 0-15,-4-2 0 16,3 6-2-16,-2 0 0 16,-5 0-2-16,4 4-4 15,-5 3-2-15,-1-1-1 16,-1-5 4-16,1 0 3 0,-4 1 4 16,4 2 1-16,-6-7 2 15,3-2-1-15,2-12 0 16,0-3-1-16,4-8 0 15,-2-5-1-15,2-8 1 16,2-3-1-16,2-4 1 16,-1-4 2-16,2-4 5 15,-1-1 3-15,0-1 5 16,1-2 0-16,0 0-2 16,0 0-2-16,0 0-3 15,2 0-1-15,17 4-2 16,34 8-1-16,-25-10-2 15,2-2-1-15,9 0-1 16,2-1-1-16,5 1-1 16,7 4 0-16,2-3 0 15,2 1 0-15,7 0 1 16,-2 1 1-16,0-1 1 0,2 0 2 16,2 2 9-16,4-3 3 15,11 0 5-15,6 0 1 16,2-1-2-16,3 0-3 15,4-2-3-15,4-2-5 16,6-1-5-16,2-3-1 16,-3-3-2-16,-4-3 0 15,-5 1 2-15,-3 0 5 16,-14 0 7-16,1 2 4 16,-6-2 4-16,0-2-4 15,3 0-7-15,-3 2-4 0,-11 0-6 16,-4 3-1-1,-8 8-1-15,-2 0 0 0,-4 4 1 16,-5-1 1-16,-15 3 4 16,-3-3 6-16,-12 1 10 15,-5-1 7-15,-3-2 18 16,-2 1 6-16,0 0 10 16,0 0 2-16,0 0-13 15,0 0-6-15,0-1-9 16,-2 0-8-16,1 0-7 15,-1-7-6-15,-5-19-10 16,-11-34-2-16,11 15-2 16,-1-6-1-16,3-7-1 15,-1-2 0-15,2-1 0 16,1 1 0-16,0-3 0 16,2-3 0-16,1 1 0 0,0-4-2 15,2 0 0-15,-1-3 0 16,1 4-4-16,1-1-1 15,-2-7-2-15,2 4-2 16,-1-8 0-16,0 6 0 16,0 13 2-16,0 2 1 15,2 16 4-15,-2 2 0 16,0 0 0-16,1 2 1 0,-2 2-1 16,2 1-1-16,0 2-2 15,-1 1 0-15,1-3 0 16,-3 1 3-16,0 4 3 15,0 1 1-15,-3 5 4 16,1 4 0-16,-4 3 1 16,1 4 2-16,0 0 3 15,-3 2-1-15,1 3 0 16,-4-3-3-16,-4-1-6 16,-3 2-1-16,-9-7-5 15,-2 4 0-15,-2 0 0 16,-2-2 2-16,1 2 1 15,-6 2 0-15,-5 3 1 16,-7 1-1-16,-6 3 1 16,0-2-1-16,1 5-2 15,4 0-1-15,5 4-2 0,0 3 0 16,-2-1 0-16,1 3 1 16,-4-3-2-16,-1 1-1 15,5 0 1-15,-4 0 2 16,-1 0 4-16,5 0 0 15,0 1 2-15,5 1 0 16,3 1 1-16,-4 1 1 16,0-2 0-16,-1-1 1 15,-1-1-1-15,1-1-1 16,-1 1 0-16,1 1-1 16,1-2 1-16,5 4-1 0,-6-4 1 15,-2 0 0-15,-4-1 1 16,-5-2 0-16,4 3 0 15,-2-3-1-15,6 4 1 16,2 0-1-16,9-3 0 16,2 4 0-16,3-8 0 15,6 3 0-15,-1 3 0 16,6-2 0-16,-4 6 0 16,0-3 0-16,1 1 0 15,-3-1 0-15,1-2 0 16,0 0 2-16,4 1-1 15,1 1 1-15,0-2 0 16,2-2-2-16,-2 1 1 16,2-1-1-16,-1 1-2 15,2 4-1-15,2 0-33 16,-5-1-54-16,3 8 59 0</inkml:trace>
  <inkml:trace contextRef="#ctx0" brushRef="#br0" timeOffset="585.644">6660 11246 578 0,'-4'-3'232'15,"-1"-2"-126"1,2 1-233-16,-4-1-63 0,5 3 108 16</inkml:trace>
  <inkml:trace contextRef="#ctx0" brushRef="#br0" timeOffset="1049.072">6632 11225 99 0,'-2'4'94'15,"1"2"15"-15,1 3-14 16,-1-1-11-16,0 2-18 15,0 5-6-15,0 40-11 16,1-23-8-16,0 14-15 16,-3 2-9-16,1 17-13 15,-1 2-2-15,-3 4-2 0,0 3 1 16,5-2 0-16,1-4 2 16,0-4 3-16,2 0 7 15,3-6 14-15,-2 0 3 16,2-6 2-16,-2-7-5 15,1-4-11-15,2 0 2 16,-3-2 4-16,1 1 2 0,-1-5-2 16,3-1-5-16,1 3-3 15,-3-1 1-15,3 0 3 16,-2-3 3-16,3-5 3 16,1-4-1-16,-2 0-3 15,1-1-4-15,-2 5-7 16,-2 3-3-16,5 1-2 15,-6 2-2-15,0-3 0 16,0 0-1-16,-4 7-1 16,-1 4 1-16,-6 5-1 15,0-3 1-15,1-6 0 16,-2-5 0-16,5 1-1 16,0-3 0-16,0-2-1 15,4-1-1-15,-2-10-63 16,2-1-81-16,4-5 94 15</inkml:trace>
  <inkml:trace contextRef="#ctx0" brushRef="#br0" timeOffset="1816.094">7326 11179 865 0,'-3'10'276'0,"2"8"-311"0,1 4-13 16,0 9 7-16,1 4 12 15,-1 3 26-15,0 6 3 16,0 5 15-16,0 1 11 16,4 11 21-16,-2-1 8 15,0 3-1-15,-2-1-6 16,0-1-10-16,-3 4-5 15,1 0-8-15,-1 5-5 16,0 0-11-16,2-1-2 16,0-2-5-16,1 0 0 0,0-5-2 15,2-2 1-15,4 5-1 16,1-3 1-16,2-2 0 16,0-2 1-16,0-9 0 15,2-3 1-15,0-2 0 16,2 0-1-16,-2-7 0 15,0-2-1-15,-4 0-1 16,-2 0 1-16,-1 4 0 16,0 3 0-16,0-8 1 15,-1 2 0-15,2-2-1 16,0 1 0-16,-1 3-1 16,0 1 0-16,-2-2-1 15,-2-2-2-15,0-4-7 16,-1-6-14-16,0-5-72 15,1-4-67-15,1-6 99 16</inkml:trace>
  <inkml:trace contextRef="#ctx0" brushRef="#br0" timeOffset="2469.195">5941 12012 680 0,'7'-1'200'0,"5"-2"-296"15,2 1-52-15,3 0 4 16,-1 1 21-16,-4-2 76 15,-2 2 43-15,-5 1 13 16,-1-2 1-16,-3-1-53 16,-1 2 32-16</inkml:trace>
  <inkml:trace contextRef="#ctx0" brushRef="#br0" timeOffset="3128.752">5991 11948 693 0,'-40'31'267'0,"31"-29"-164"16,0 2-110-16,1 0-9 0,-2 5 2 15,-1-1 1-15,1 1 12 16,1-1 3-16,2-1 4 16,0-2 1-16,3-3 1 15,1-1 1-15,2-1-2 16,0 0 1-16,1 0 13 16,0 0 7-16,0 0 14 15,20 1 3-15,39-3-8 16,-24-5-10-16,8-2-14 15,7 1-4-15,1-1-7 16,2-1-1-16,2 0 0 16,0 1 0-16,3 0 0 15,1-1 1-15,3 6 1 16,0-4 0-16,5 2 3 16,0 1 4-16,-8-2 7 15,3 4 2-15,-1 1-2 0,3-1-4 16,9 3-7-16,-3 0-4 15,2 0-1-15,-1-1 0 16,1-3 0-16,1-1 1 16,4-1 0-16,3 0 0 15,-5-2 10-15,3 5 3 16,-5-3 8-16,-4 2 1 16,5 1-7-16,-2 0-3 15,0 0-5-15,-3 0-2 16,-9 1-4-16,-3-2 0 15,-2 1-1-15,0 2-1 0,-1 2 0 16,-4 2-1-16,-5 5-2 16,1 0-4-16,-12 4-34 15,0 2-35-15,-13 3-181 16,-9 0 167-16</inkml:trace>
  <inkml:trace contextRef="#ctx0" brushRef="#br0" timeOffset="3539.667">5452 12656 445 0,'1'0'111'16</inkml:trace>
  <inkml:trace contextRef="#ctx0" brushRef="#br0" timeOffset="3686.271">5470 12649 186 0,'-2'0'91'16,"1"0"-28"-16,0 0-66 0,0 0-39 15,0 0 24-15</inkml:trace>
  <inkml:trace contextRef="#ctx0" brushRef="#br0" timeOffset="4521.185">5465 12668 96 0,'2'4'88'16,"21"30"38"-16,-16-30 1 16,0-2-9-16,0-1-1 15,1 1-14-15,2-2-8 16,4-1-30-16,2 1-17 0,3-5-30 15,-2 2-9-15,3-2-8 16,-1 1 0-16,3 0 0 16,-1 2 0-16,1 1 0 15,-1-3 2-15,-1 3 3 16,4-1 1 0,0-1 3-16,2 1 1 0,4-1 7 15,3-3 4-15,5 2 7 16,0-3 3-16,3 1 1 15,3-1-1-15,3-1-2 16,0-2-5-16,0 3-5 16,-4 1 1-16,1-3 7 15,-1-1 5-15,-2-1 7 16,-1-1-1-16,-1 3-12 16,-4 2-7-16,4 2-12 15,-3 0-4-15,2 0-2 0,-1 1 0 16,-2 0-2-16,1 2 1 15,-8-1-1-15,1 3 2 16,0 0-1-16,0 0 1 16,6 1 4-16,1-1 2 15,5 0 4-15,1 0 2 16,2-1 3-16,0-2-1 16,0-2 0-16,-6 1 2 15,-4-3-2-15,-1 2 3 0,-2-2 1 16,0 0-1-16,1 0-3 15,2 0-2-15,-1 4-6 16,2-3-1-16,-2-2-3 16,1 2-1-16,-1-1-1 15,3 4 1-15,0 2 1 16,-1-2 0-16,2 2 1 16,-6 0-1-16,0 0-3 15,-2 0 1-15,-5 0-2 16,8 0 1-16,-5 1 0 15,4 0 0-15,5 0 4 16,-1 0 1-16,5 0 0 16,0 0 0-16,2 0-2 15,-6 0-1-15,2 0 0 16,-5 0-1-16,-4 0 0 16,8 0-1-16,-6 0-1 0,0 0 1 15,3 0-1-15,-9 0 1 16,-6 1 0-16,-1-1-1 15,-8 1 1-15,-2-1-1 16,-1 1 0-16,0 4 0 16,-2-1 0-16,-1 1-3 15,-4 2-4-15,0 2 0 16,-4 5-21-16,-7 5-27 16,-5 9-177-16,-7 0 156 0</inkml:trace>
  <inkml:trace contextRef="#ctx0" brushRef="#br0" timeOffset="6469.882">7225 11994 845 0,'-2'-5'271'0,"-5"0"-328"0,3-1-73 16,0 2-23-16,-3 1 22 15,1-1 86-15,-4 3 56 16,-5-1 60-16,1 1 3 15,-3 0-6-15,1 0-14 16,0-1-23-16,-3-3-4 16,0 2 6-16,-3-2 10 15,-1-2 11-15,0 0 1 16,-1 0-13-16,1 2-11 0,2 1-20 16,1 2-6-16,-1 2-7 15,2 1-3-15,-4 4-3 16,-1 3 0-16,3 1 0 15,1 2 1-15,0 4 4 16,2 0 1-16,1 8 2 16,-1 5-1-16,3 3 1 15,2 4-1-15,-1-1 0 16,-4 0 1-16,2-4-1 16,0 1 0-16,5 0 1 15,4-3 0-15,6 0-1 16,1 0 1-16,3-5 0 15,3 3 0-15,1-6 1 16,-3-2 0-16,2-2 0 16,0-1 4-16,1-1 5 15,1-1 2-15,3-1 4 0,0-3-3 16,-2-1-4-16,2-2-2 16,-1-4-4-16,5-1 0 15,2-1-1-15,-1-3-1 16,4-3 3-16,-4 0 0 15,5 1 2-15,0-3-1 16,4-2-1-16,5-1 0 16,-2-4-2-16,5 3 0 0,0 2 0 15,1 2-1 1,1-4 1-16,-1-4 0 0,-2-3 7 16,-7-3 3-16,0-4 3 15,-3 2 3-15,-5 0-5 16,4 1-1-16,-6 1-3 15,0 1-1-15,-4 1 3 16,-1 0 3-16,0 1 4 16,-1-1 1-16,-3-2-4 15,-2-6-2-15,-4-1-6 16,-1-1-1-16,-5 2 3 16,-2 3 4-16,-4 2 1 15,-8 2 0-15,0 2-5 16,-3 2-8-16,-2 5-9 15,-2 5-8-15,-12 5-15 16,-1 4-17-16,-6 10-81 16,2 4-121-16,9 7 160 15</inkml:trace>
</inkml:ink>
</file>

<file path=ppt/ink/ink1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44:55.015"/>
    </inkml:context>
    <inkml:brush xml:id="br0">
      <inkml:brushProperty name="width" value="0.05292" units="cm"/>
      <inkml:brushProperty name="height" value="0.05292" units="cm"/>
      <inkml:brushProperty name="color" value="#FF0000"/>
    </inkml:brush>
  </inkml:definitions>
  <inkml:trace contextRef="#ctx0" brushRef="#br0">12949 5576 372 0,'-45'2'120'0,"43"-2"-135"15,1 2-32-15,3 0 10 16,-2-2 7-16,0 0 38 15,0 0 24-15,0 0 39 16,-1 0 19-16,1 0 12 16,0 0-14-16,0 0-37 15,0 0-18-15,0 0-25 16,0 0-5-16,0 0-1 16,0 0 0-16,0 0 7 15,5 2 1-15,5 2 4 16,3 1 5-16,34 12 1 15,-26-14-2-15,5 2-2 16,4 0-7-16,3-1-7 16,-1 2-1-16,2 0-1 15,-1-2 0-15,0 1 0 16,4-5 2-16,1-1 15 0,4-3 9 16,1-3 12-16,-3 0 0 15,-1 2-11-15,-1-2-8 16,2 4-12-16,2 2-1 15,3 1-2-15,-2 4 0 16,-1-1 0-16,1 2 1 16,-5 2 3-16,0-3 1 15,-5 0 6-15,6 0 9 0,1-1 9 16,1-3 1-16,7-3-3 16,-3-1-11-16,5-1-11 15,0 1-2-15,-1-1 1 16,1 0 0-16,-2-2-1 15,-4 1-1-15,-6-1-3 16,1 0 0-16,-4 0-2 16,4 1 0-16,5 3 1 15,-4 1 0-15,9 2 1 16,-1 0 0-16,2 2 1 16,-1-2-2-16,-5 1 0 15,-4-1 0-15,4 0 0 16,0-1 1-16,4-1 0 15,5 1 0-15,3 0-1 16,2 1 0-16,-1 0 5 16,-2 0 3-16,3-2 1 15,-5 1 0-15,3-2 4 0,1 0 2 16,-4 1 6-16,2-1 1 16,2 1-7-16,-2 3-6 15,4 1-4-15,-3 1-3 16,0-1-1-16,1-2 0 15,1-1 0-15,7 0 0 16,-5-3 0-16,1-1 0 16,0-1-1-16,-1-1 0 0,4 0 2 15,5 1 1 1,-1 0 0-16,-1-1 0 0,-1 4-2 16,-3 0 0-16,-4 1-1 15,0 4-1-15,-1-2 0 16,-1 1-1-16,1 3 1 15,2 1-1-15,-4 2 2 16,1 2 1-16,-1-3 1 16,-5 1 0-16,2-3 3 15,-2 0 3-15,-3 0 0 16,2-1 1-16,-5-1-3 16,-3 2-3-16,5-2-3 15,-5 1-1-15,-1-2 0 16,-1 1 0-16,-3-2 1 15,4 0 0-15,2 0 1 16,5 0-1-16,0-2-2 16,-1 2 0-16,-2 2 0 0,1 1 0 15,-4-1 1-15,-3 2-1 16,6-1 1-16,-4 3 0 16,8 0 0-16,0-2 0 15,-2 2-1-15,0-2 0 16,-2-3 1-16,-3 0-1 15,0 0 1-15,-1-1 0 16,1 0 1-16,3-1-1 16,-5-5 1-16,2 3-1 0,-1-3-1 15,3 0 1-15,8 2 0 16,1-2 0-16,-5 1 0 16,1 2 0-16,-9 0 4 15,-2 0 3-15,1 0 0 16,-3-1 1-16,4 1-5 15,-1 0-2-15,2-1 0 16,1 0-1-16,0-2 0 16,3 1 0-16,-4-2 0 15,1 2-1-15,1-2 1 16,-5 1 0-16,3 1 0 16,1-3-1-16,-4 3 1 15,2-1-1-15,-1 3 0 16,-1 3 0-16,-3 0 0 15,-1 4 0-15,-5 0 0 16,1 0 0-16,-9-2 1 16,-3-1 0-16,-6 1 0 0,-5-2 0 15,3 4 2-15,-4-4-1 16,-2 0 1-16,0 1 0 16,-4-1-2-16,0 0 1 15,0-1-2-15,0 1 0 16,0 0 0-16,0 0-1 15,0 0 0-15,0 0-1 16,0 0 1-16,0 0 0 16,0 0 1-16,0 0 0 0,0 0 1 15,0 0 0-15,0 0 0 16,0 0 0-16,0 0 0 16,0 0 1-16,0 0-2 15,0 0 1-15,0 0 0 16,0 0-1-16,0 0 1 15,0 0-1-15,0 0 0 16,0 0 1-16,0 0 0 16,0 0 1-16,0 0 1 15,0 0 0-15,0 0 0 16,0 0-1-16,0 0-1 16,0 0-1-16,0 0 0 15,0 0 0-15,4 1 0 16,0 1-1-16,0-1 0 15,3 0 1-15,-7-1-1 16,5 1-1-16,2-1-4 0,-7 0-6 16,6 0-37-16,-4 0-47 15,-1 0-146-15,1 0-150 16,-2 0 242-16</inkml:trace>
  <inkml:trace contextRef="#ctx0" brushRef="#br0" timeOffset="4606.022">5022 6743 242 0,'-2'-3'86'16,"1"-2"-88"-16,0 3-55 16,1 2-13-16,0-1-2 0,0 1 20 15,0 0 44-15,0 0 27 16,0 0 38-16,0 0 9 15,0 0-1-15,0 0-13 16,0 0-34-16,0 0-10 16,0 0 2-16,0 0 7 15,0 0 19-15,20 9 4 16,41 12-4-16,-25-12-10 16,10 1-19-16,2-1-4 0,3 6-2 15,4-1 1-15,1 0 19 16,5 1 11-16,6-2 28 15,5-2 3-15,0 2 7 16,2-4-10-16,-8-2-26 16,-4 0-2-16,0-1-18 15,-1 0 7-15,4-3 12 16,-1 2 5-16,0-2 0 16,-4 2-8-16,-4-2-9 15,1-1-7-15,2-2-6 16,1 2-1-16,-2-1-3 15,3 0 0-15,-4 1 7 16,-4-1 19-16,-1 0 20 16,-3 2 2-16,3-1-6 15,2 0-19-15,3 1-20 16,-3-1-2-16,-1 0-3 16,-6 2 0-16,-4-2 3 0,-6 0 0 15,-1 0 1-15,1 0 1 16,-2-2 6-16,5 1 7 15,0 0 12-15,0-1-1 16,6 4-7-16,0-4-7 16,-1 0-14-1,2 0-1-15,-8-3-1 0,-1 3 0 16,1 0 0-16,-3-1 0 0,3 0 1 16,0-1 0-16,1-3 2 15,5 3 1-15,4-5 4 16,2 1 1-16,-1 0-2 15,-4-3-2-15,-4 5-4 16,-5 0 0-16,-3-1-1 16,4 3 0-16,2 0-1 15,2-3 1-15,3 1-1 16,1 0 1-16,3 0-1 16,2 0 2-16,-4-1-1 15,-1 2 1-15,4 0 0 16,-2 1 1-16,5-1 0 15,1-4-2-15,0 5 0 16,1-2-1-16,-4 4 1 16,-1 0 0-16,-4-4 0 15,0 0 0-15,-3-2-1 0,3 4 1 16,2-1-1-16,2 0 1 16,3 2-1-16,-2-5 0 15,-3 5 0-15,2 0 0 16,-4 0 0-16,-4 2 0 15,-1 0 0-15,-2 0 0 16,-2 1 0-16,1 1 0 16,1 0 0-16,-2 0 0 15,1 3 1-15,1-6-1 16,0 2 0-16,1-1 0 0,1 0 2 16,2-1 0-16,3 0 3 15,2-2 5-15,8-4 1 16,1 6-1-16,-1-6-4 15,-2 2-2-15,-7 1 0 16,-3-1 3-16,-5 4 0 16,-2-1 2-16,-6 0-2 15,4-2-1-15,-2 0 0 16,1 0-1-16,4 0-1 16,-3-2-2-16,1 3 0 15,-1-3-1-15,-2 0 2 16,-1 0 1-16,1 3 0 15,-4-1 0-15,-5 3-1 16,-1 0 0-16,-5-1-2 16,2 0 0-16,2 1-1 15,1 0 0-15,2 5 0 0,-1-4 0 16,-2 2 1-16,-1-1 0 16,-2-2 1-16,-1 1 1 15,-2 0-2-15,-3 3 1 16,-4 0-1-16,-4-2-1 15,-2-1 0-15,-1 4-7 16,-2-5-45 0,0 0-36-16,-1 0-113 0,0 3-92 15,0 15 185-15</inkml:trace>
</inkml:ink>
</file>

<file path=ppt/ink/ink1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48:04.349"/>
    </inkml:context>
    <inkml:brush xml:id="br0">
      <inkml:brushProperty name="width" value="0.05292" units="cm"/>
      <inkml:brushProperty name="height" value="0.05292" units="cm"/>
      <inkml:brushProperty name="color" value="#FF0000"/>
    </inkml:brush>
  </inkml:definitions>
  <inkml:trace contextRef="#ctx0" brushRef="#br0">19162 8214 108 0,'0'1'72'0,"1"-1"9"0,-5 0-10 16,4 0-17-16,0 0-5 15,0 0-15-15,0 0-3 16,0 0-7-16,0 0-2 16,0 0 1-16,0-1 0 15,0 1-4-15,0 0-4 16,0 0-10-16,0 0-2 15,0 0-3-15,0 0 0 0,0 0-2 16,0 0-1-16,0 0 0 16,0 0 1-16,0 0 1 15,0 0 1-15,0 0 0 16,10 2 1-16,7 2-1 16,32 4 0-16,-26-7 0 15,2 1-1-15,-1-2 1 16,2 2 0-16,0-4 0 15,4 0 1-15,1-1 0 16,1 0 0-16,2 2 0 16,0-1 1-16,1 2 1 15,2 0-1-15,2-1 1 16,1 2 0-16,-5-1 2 16,0 0 2-16,-1 2 3 15,-1-1 2-15,-1-1 4 16,3 3 5-16,-7 0 8 15,1-1 3-15,-5 0-1 0,0-1-1 16,-5-1-7-16,1 0-4 16,-3 2-3-16,1-1-3 15,2 3-3-15,-4-2-2 16,-1 0 0-16,-3 1-1 16,-2-2 2-16,2 1 2 15,3-2 6-15,1 2 1 16,5 0 0-16,2 1-4 15,2-2-8-15,0 5-3 16,3 0-2-16,-2-2 0 0,3 4-1 16,1-2 1-16,-2-2 0 15,-3 3 1-15,3-3 0 16,-3 1 4-16,1 0 10 16,1 0 2-16,-2-4 1 15,2 3-2-15,0-3-11 16,-2-1-1-16,5 2-3 15,-1-2 0-15,3 4-1 16,2-3 0-16,0 0 1 16,2-1 0-16,-1-4 0 15,1 4 0-15,2-2 0 16,-1 1-1-16,-5-2 0 16,1-3 0-16,-3 5 0 15,-2-2-1-15,0 3 0 16,-5 0 0-16,1 0 0 15,1 0 0-15,3 0 2 16,3 1 0-16,6-1-1 0,-1 0 0 16,7-4-1-16,0 2 0 15,-4-2 0-15,2 2 0 16,-2 2 0-16,1-2 1 16,4 3-1-16,-3-1 0 15,1-1 0-15,0-2 0 16,1-1 0-16,0 2 0 15,3 1 0-15,-1 1 0 0,-5 0 0 16,-2-2 0-16,0 3 0 16,-1-1 0-16,8 1 0 15,-1-1 0-15,2-2 0 16,1 2 0-16,-2-1 0 16,-3 1 0-16,-7 0 0 15,-1 2 1-15,-11 2 8 16,-1 0 2-16,-13-1 3 15,-3-1-2-15,-3-2-41 16,-4 0-115-16,0 0 98 16</inkml:trace>
  <inkml:trace contextRef="#ctx0" brushRef="#br0" timeOffset="3093.604">20187 11181 265 0,'-2'3'127'0,"2"-3"-87"0,0 0-99 16,0-1-31-16,0 0 30 15,-1 0 97-15,1-1 44 16,0 2 23-16,0 0-10 15,-2 0-22 1,2 0-9-16,0 0-17 0,0 0-11 16,0 0-13-16,0 0-4 15,0 0 0-15,0 0 3 0,0-1 8 16,0 0 7-16,0 0-2 16,19-15-5-1,32-41-16-15,-25 30-8 0,3-10-5 16,1 1 0-16,0-6-1 15,-1 0 1-15,1 6 0 16,-1 0 0-16,3 8-1 16,0-5 1-16,-1 0-1 15,-3 1 1-15,1-5 0 16,0 2 0-16,1 3 1 16,4-3 0-16,1 2 2 15,2-2 0-15,1-4 1 16,-1 2 2-16,1 6 1 15,0 2 2-15,-2-1 8 16,0 4 1-16,-7-3 0 16,-4-1-1-16,0 4-2 15,-2-1-1-15,3-2-2 16,5-1-1-16,3-9-5 0,0-7-3 16,8-6-1-16,2-4 0 15,4 3-1-15,2 2 0 16,-3 0 0-16,2 0 0 15,-10 0-1-15,0 3 1 16,-5 1-1-16,-1 2 1 16,2 4 0-16,-2 4-1 15,1 4 0-15,2 1-2 16,0 2 0-16,-1-2-1 0,0 4 0 16,-3 0-2-16,-10 4-15 15,0 9-17-15,-10 7-129 16,-1 2 113-16</inkml:trace>
</inkml:ink>
</file>

<file path=ppt/ink/ink1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49:33.815"/>
    </inkml:context>
    <inkml:brush xml:id="br0">
      <inkml:brushProperty name="width" value="0.05292" units="cm"/>
      <inkml:brushProperty name="height" value="0.05292" units="cm"/>
      <inkml:brushProperty name="color" value="#FF0000"/>
    </inkml:brush>
  </inkml:definitions>
  <inkml:trace contextRef="#ctx0" brushRef="#br0">19598 9406 134 0,'1'0'84'0,"-1"0"2"16,0 0-5-16,0 0-6 15,0 0-6-15,0 0-16 16,0 0-12-16,0 0-23 16,0 0-8-16,1 0-3 15,-1 0 4-15,0 0 18 16,0 0 10-16,0 0 9 15,1 0 1-15,2 0-7 16,-3 0-3-16,0 0-1 16,0 0 1-16,0 0-1 0,0 0 0 15,0 0-9-15,0 0-6 16,0 0-12-16,-1 0-5 16,-1 0-7-16,1 0 1 15,0 0-1-15,-13 6 0 16,-2 1 1-16,-31 16 0 15,30-15 0-15,-1 1 0 16,0 3 0-16,2 4-1 16,-2 4 0-16,1 1-2 0,1 6 1 15,-1 2 0 1,1 2 1-16,-2 2-1 0,2 2 1 16,-1-3-1-16,3 6-1 15,0 3 1-15,4 2 0 16,-1 0 0-16,2 1 0 15,0 3-1-15,4 6 0 16,3 5 0-16,0-3 1 16,3-1 0-16,5-3 1 15,-3-5 1-15,3-4-2 16,2-2-2-16,-5-5-6 16,7 2-9-16,-3 2-22 15,-1-4-18-15,4-2-72 16,-1-6-104-16,4-8 154 15</inkml:trace>
  <inkml:trace contextRef="#ctx0" brushRef="#br0" timeOffset="986.476">19803 9865 804 0,'0'5'174'0,"0"-1"-452"16,-1 7 173-16,-1 5-123 16,-5 2 70-16,-1 3 236 15,0 1 21-15,-3-1 43 16,2 2-32-16,2 6-52 16,0-3-26-16,0 6-29 15,0-2-2-15,-1 1-1 16,3 10 0-16,1 0 0 15,2 4 0-15,2-2 1 16,-4-4-1-16,8-3-1 16,-1-2-1-16,-2 3-2 0,6-3 1 15,-6-7 2-15,1-3 1 16,0-13 2-16,-2-2 0 16,-2-5-1-16,2-2 2 15,-2-1 15-15,2-1 21 16,0 0 45-16,0-1 7 15,0 0-6-15,-1 0-17 16,0-5-42-16,0-22-8 0,-1-33-10 16,2 25-3-16,2 4-2 15,1 2-2-15,-1 0 1 16,1-1-2-16,2 0 1 16,2-4-1-16,1 1 0 15,-1-2 0-15,1-2-1 16,2 0 0-16,2-5 1 15,-1 2 0-15,4 2 0 16,0 3 0-16,0 7 0 16,1 4 0-16,-2 2 0 15,0 5 1-15,-1 4 0 16,-3 5 0-16,-2 4 0 16,0-1-1-16,0 6 0 15,-2-3-2-15,0 5-3 16,-1-2 1-16,2 3 0 15,3 3 1-15,1 4 0 16,1 4 0-16,-3 2-2 0,2 0 1 16,0 2 1-16,-2-3 1 15,-2 1 2-15,-5 0 1 16,3 2 0-16,-3 3 0 16,3 0-1-16,-2-2 1 15,-4-1 0-15,-2-3 0 16,-1-3 5-16,2 0 2 15,-4-3 11-15,3 0 4 16,-7-4 5-16,-3 0 0 0,-2-2-6 16,-4-2-5-16,1 0-17 31,-2 0-15-31,0-1-32 0,0-1-16 0,0 1-21 16,4-3-17-16,3-1-118 15,3 0 146-15</inkml:trace>
  <inkml:trace contextRef="#ctx0" brushRef="#br0" timeOffset="1218.858">20591 9904 465 0,'2'0'116'0</inkml:trace>
  <inkml:trace contextRef="#ctx0" brushRef="#br0" timeOffset="1912.644">20585 9911 303 0,'-1'0'174'0,"-1"0"-31"15,1 0-112-15,0 0-51 16,0 0-6-16,0 0 20 16,0 0 13-16,0-1 3 15,-1 0-6-15,1 0-17 16,0 0-12-16,-2-2-8 15,-3-5 5-15,-2 0 13 16,3-1 14-16,-33-28 16 16,29 30 3-16,-1 1 8 15,-7 1-1-15,4 0-6 16,-4 0-6-16,0 5-11 16,1 2-3-16,-2 3-7 15,0 3-1-15,-1 3 0 16,0 3 1-16,3-1 6 0,1 2 2 15,6 2 2-15,0 0 1 16,2 6-1-16,0 1-1 16,1 13 2-16,3 2 1 15,0-2 1-15,3 1 0 16,5-10 0-16,1-5-1 16,3-6 2-16,1-1 0 15,4-7 4-15,2 0 6 16,5-6 1-16,0-3 1 15,1-6-1-15,1-3-3 0,-3-1 4 16,2-3 3-16,-1-2-1 16,-2-2-2-16,1-4-9 15,-1 0-4-15,-1-2-3 16,-3 1 0-16,-7-1 0 16,1 1 0-1,-5 6 1-15,1 3 1 0,-2 8 6 16,-1 0 3-16,-2 5 2 15,-1-1-1-15,1 1-4 16,-1-1 0-16,0 0-2 16,1 1-1-16,0 0-4 15,0 0-1-15,-1 0 2 16,0 8 6-16,-1 18 12 16,-3 33 5-16,5-22 5 15,-4 3-5-15,0 2-12 16,1 4-6-16,1-2-39 15,1-2-35-15,0-7-56 0,0-4-30 16,-1-14-75-16,-1-5 143 16</inkml:trace>
  <inkml:trace contextRef="#ctx0" brushRef="#br0" timeOffset="2407.327">20888 10041 1016 0,'1'4'251'0,"0"11"-479"16,2 7-27-16,-5 10 36 15,-1 4 68-15,-4-7 166 16,-1-3 38-16,1-6 9 16,1-2-4-16,2-4-35 15,1-2-13-15,2-5 0 16,0-6 21-16,1-1 52 16,0 0 15-16,-1-1 3 15,0-1-22-15,1 1-54 0,0 0-17 16,0-10-13-16,1-10-3 15,10-36 1-15,-4 28 2 16,4-4 0-16,1-7 1 16,1-5 1-16,3 0 0 15,0 4 2-15,1 6 1 16,-1 9 0-16,-2-1 0 16,-1 7-1-16,2 0-1 15,-7 4-17-15,4 9-6 16,-1 4-8-16,1 4-4 0,2 9-9 15,-3 1-24-15,-4 7-62 16,0 1 80-16</inkml:trace>
  <inkml:trace contextRef="#ctx0" brushRef="#br0" timeOffset="3176.822">21688 9892 923 0,'0'2'285'0,"-1"-2"-322"15,1-1-180-15,0 1-2 16,0 0 94-16,-1 0 88 16,0 0 139-16,-1 0 14 15,1 0-26-15,-2 0-16 16,-8-1-29-16,-1-2-6 16,-32-7 2-16,28 1 2 15,-4 3 1-15,0-2-7 0,-5 3-22 16,3 3-8-16,-4 2-11 15,2 2-4-15,-2 5-5 16,-3 6 1-16,4 2 3 16,-4 4 3-16,4 6 5 15,0-2 1-15,4 4-1 16,5 3-1-16,6 1-3 16,4 4-1-16,4-6 0 15,2-1 2-15,2-8 4 16,1-4 1-16,2-3 7 15,2-2 2-15,3-3 5 16,1-3 0-16,6 0-2 16,0-6-1-16,5-4-3 15,2-1-2-15,0-3 1 16,-1 1 2-16,4-2-1 16,-3-3-2-16,-2-4-6 15,3-2-1-15,-3-6-3 0,-3-3 2 16,-6-3 2-16,-2 0 1 15,-7 3 2-15,3 6 3 16,-2 10 3-16,-3 4 2 16,-2 5-2-16,-4 1-2 15,4 2-11-15,0 0-4 16,0 0 4-16,0 0 2 16,5 19 8-16,14 42 3 15,-12-20-6-15,3 4-3 0,-5-3-10 16,-2-3-12-16,0-3-18 15,-2-6-10-15,1-11-37 16,3-3-24-16,2-13-55 16,-2-3-22-16,4-11 116 15</inkml:trace>
  <inkml:trace contextRef="#ctx0" brushRef="#br0" timeOffset="4004.611">21854 9947 825 0,'1'8'280'16,"0"5"-263"-16,2 12-36 15,0 6 0-15,-4 3 8 0,1-1 9 16,-6-3 6-16,1-2 2 15,0-2-2-15,0-2-1 16,1 1-2-16,1-5-1 16,1-7 0-16,1-4 2 15,1-10 2-15,-2 1 3 16,2-1 7-16,0 1-1 16,-2-1-3-16,2 0-3 15,0 0-8-15,0-10-2 0,3-12 0 16,7-30 1-16,-2 27 0 15,3 0 1-15,0-5 1 16,1-2 0-16,-1-5 0 16,2 1 0-16,-3 7 1 15,2 6 0-15,-2 10 0 16,-2 1 0-16,1 7 0 16,-4-1 0-16,1 5-3 15,-3 2-3-15,4 0-4 16,7 6-4-16,-1 6-6 15,-2 5-5-15,-2 10-12 16,1 6 0-16,-2 8 5 16,2 1 7-16,-3-4 17 15,-4-6 4-15,-3-9 3 16,4-3 2-16,-4-10 0 0,0-3 1 16,3-4 0-16,-4 0 3 15,0-2 10-15,1-1 10 16,0 0 14-16,0 0 3 15,0 0 1 1,0 0-10-16,0-1-12 0,0-1-8 16,6-16-6-1,2-39 0-15,-5 23 3 0,-1-5 0 16,11-5 1-16,0 1 1 16,-1 5 0-16,1 7 2 0,2 10 0 15,-1 2-1-15,0 5 0 16,1 4-1-16,-1 4-4 15,5 3-1-15,5 8-7 16,0 3-1-16,2 13-4 16,1 5-4-16,-3 16-5 15,-4 11-2-15,-4 3-14 16,-7 3-22-16,-2-8-23 16,-1-8-15-16,-3-17-23 15,2-4-2-15,-2-14-58 16,-3-7-16-16,7-7 116 15</inkml:trace>
  <inkml:trace contextRef="#ctx0" brushRef="#br0" timeOffset="4491.338">22510 9937 500 0,'1'8'211'15,"-2"4"-96"-15,3 3-99 16,2 12-16-16,-2 0 1 16,7-3 16-16,-3 0 14 15,-1-12 21-15,-3-1 9 16,0-7-4-16,6 3-8 0,1-4-8 16,6 1-6-16,-1-3-6 15,1-3-1-15,4-5-7 16,1-3-3-1,-2-3-7-15,-2-2-4 0,-4 0-5 16,-1-1-2-16,-4-2 0 16,-2 0-2-16,-4 2-6 15,-2 0-3 1,-4 0-3-16,-2 3 0 0,-7-1 6 16,-3 6 4-16,-6 5 4 15,-1-1 5-15,1 7 2 16,2 0-2-16,6 6-3 15,2 9-2-15,2 9-2 16,6 9 0-16,3 9 4 16,4-2 3-16,9-4 0 15,2-2 1-15,10-4-5 0,3 5-4 16,7-4-31-16,-2-6-29 16,6-6-58-16,0-9-24 15,2-13-72-15,4-7 133 16</inkml:trace>
  <inkml:trace contextRef="#ctx0" brushRef="#br0" timeOffset="4820.05">23164 9309 912 0,'-8'73'406'0,"10"-53"-170"16,-1 15-485-16,1 37-66 15,-2 13 23-15,-5 10 177 16,-5-2 123-16,4-11 92 15,0 3 4-15,3 1-56 16,5-7-20-16,-2-9-53 16,1-12-24-16,1-21-20 15,0-7-22-15,3-16-75 16,-3-10 113-16</inkml:trace>
  <inkml:trace contextRef="#ctx0" brushRef="#br0" timeOffset="5338.283">23045 9678 1362 0,'-22'44'399'15,"32"-42"-502"-15,15 9-79 16,6-1 2-16,5 7 61 16,0 0 60-16,1-1 81 15,0 0 4-15,0-3-4 16,2 2-6-16,-1-9-11 16,-1-2-3-16,-2-4 6 15,-3-2 12-15,-5-4 26 16,-2-3 1-16,-3-3-6 15,0-4-14-15,-3 0-36 16,-1-3-8-16,-4 3-12 16,-5 0-1-16,-5 2 4 15,-1 5 2-15,-4 1 3 0,-3 3-2 16,-6-4-2-16,-4 5 6 16,-6 0 11-16,-3 3 13 15,6 9 24-15,-2 2 4 16,2 7 2-16,1 4-5 15,3 14-8-15,3 4 0 16,8 8 7-16,-1 7-2 16,0 1-11-16,9 5-13 15,-1-5-51-15,6-4-35 0,5-13-88 16,-2-10-45-16,5-8 133 16</inkml:trace>
  <inkml:trace contextRef="#ctx0" brushRef="#br0" timeOffset="5720.256">23757 9845 1014 0,'29'105'338'0,"-31"-76"-391"16,-3 7-39-16,2 7-4 16,-3-6 11-16,-1-12 85 15,3-6 21-15,-1-9 5 0,3-3-3 16,2-3-19-16,-1-3-1 16,1-1-7-16,0 0 1 15,0-1 3-15,0 1 2 16,0-1 4-16,0 0-2 15,2-13-9-15,4-17-1 16,12-51-3-16,-8 33 1 16,3 2 5-1,0 8 3-15,0 12 9 0,0 6 1 16,-1 5-4-16,-2 0-6 0,-2 4-106 16,4 0 76-16</inkml:trace>
  <inkml:trace contextRef="#ctx0" brushRef="#br0" timeOffset="6129.693">24434 9900 837 0,'0'3'351'16,"0"-3"-132"-16,0 0-386 16,0 0 1-16,0-1 90 0,-1 1 86 15,0-1 109-15,0 0-1 16,0 0-65-16,-25-6-41 16,-37-7-20-16,28 11-1 15,0 2-7-15,10 2-11 16,13 2-36-16,5 0-15 15,7 4 5-15,2 2 17 16,14 8 48-16,8 6 15 16,18 3 1-16,4 3-3 15,6 5-5-15,3-1 4 0,-8-4 14 16,2-2 5-16,-15-5 3 16,-6-3-3-16,-13-2-16 15,-7 1-14-15,-11-3-41 16,-12 3-34-16,-19-5 48 15</inkml:trace>
  <inkml:trace contextRef="#ctx0" brushRef="#br0" timeOffset="6534.386">24055 9056 603 0,'59'64'201'0,"-7"-34"-201"16,11 7 21-16,15 10 68 16,10 4 29-16,22 18 42 15,11 14-8-15,16 23-67 16,5 13-31-16,-1 20-52 15,-13 5-32-15,-23 12-123 16,-22 10-163-16,-47 15 199 16</inkml:trace>
  <inkml:trace contextRef="#ctx0" brushRef="#br0" timeOffset="25039.92">16451 6878 355 0,'-2'0'85'15,"2"1"-128"-15,0-1-44 16,-1 0 0-16,1 0 48 15,0 0 39-15,0-1 40 16,0 1 18-16,0-1 33 16,0 0 12-16,0 1-4 15,0-1-13-15,-1-1-32 16,0 1-16-16,0 0-25 16,0 0-4-16,0 0-3 15,-1 0 0-15,1-2-2 16,-1-6-1-16,0-1 3 15,0 4 2-15,0-7-1 16,-4-25 1-16,2 28 0 16,-2-4-1-16,-1 3-1 15,-3-3-2-15,-4 1-3 0,-1 1-1 16,-4 0 0-16,-4 1 0 16,-1 1 0-16,-1 0 0 15,-3 2-4-15,1 0-2 16,-9 3 1-16,1 1-1 15,-2 7 0-15,-2 1 0 16,4 6-1-16,-1 1-1 0,3 5 2 16,6-2 1-1,2 3 4-15,4 1 0 0,2-1 0 16,1 0 1-16,2 2 0 16,-1 1-1-1,-5 2 1-15,5 1-1 0,-4-1 1 16,2 3 0-16,-1-4 0 15,-2 6 0-15,0-2 0 16,2 4 0-16,-2 5 0 16,1-2 0-16,-3 2 0 15,0-1 1-15,-1-4 0 16,2 6-1-16,4-2 0 16,0 1-1-16,5 2 0 15,2-4-1-15,4 0 2 16,3 1-1-16,6 2 1 15,3 5 0-15,8 5 0 16,6-3 0-16,2 0-1 16,3-3 0-16,5 0 0 0,0-1 0 15,2-1 0-15,3-3 1 16,2-10 3-16,2 0 3 16,1-7 2-16,-1-1 1 15,2-3-3-15,1-5-1 16,2-4-3-16,1-4 0 15,4-6 1-15,-1 0 0 16,1-4 4-16,4-4 1 16,-4-2 4-16,0-5-1 15,3-4 0-15,-1-3-2 0,2-4-3 16,0-1 2-16,-3 0 2 16,-3 3 3-16,-6 3 9 15,-3-4 6-15,-7 0 10 16,-6-2-1-16,-1-3-5 15,-6 4-6-15,-2 2-7 16,-1-3 0-16,-11 0 3 16,0-4 2-16,-6-5-1 15,-3 1-1-15,-3 3-1 16,0 2-1-16,-5-1-4 16,-4-2-3-16,-6-3-9 15,0 0-4-15,-6 6-6 16,-3 5-2-16,-4 7-4 15,-5 0-4-15,-6 4-28 16,2 3-38-16,2 7-192 16,5 4 181-16</inkml:trace>
  <inkml:trace contextRef="#ctx0" brushRef="#br0" timeOffset="33397.017">9763 4924 193 0,'-1'-1'107'0,"1"-2"-15"15,-1 2-41-15,1 0-23 16,-2 0 5-16,1 0 9 15,0 0-3-15,0 0-11 16,0-1-6-16,0 1-4 16,-1 0 4-16,1 0 14 15,-2-5 5-15,-3-2 6 16,0-1-4-16,-9-3-12 16,-28-28-1-16,22 26 2 15,-3-2 4-15,-4 0 3 16,0 1 1-16,-2-2-13 15,-1 3-8-15,-9 0-11 0,-4-1-5 16,-9 3-3-16,-2 2 0 16,-3 2 1-16,3 0 3 15,3-1 3-15,-2 1 0 16,-1-3-1-16,-3 1-3 16,-10-3-3-16,0 3-2 15,-2 2-1-15,6-3 1 0,3 2 0 16,-2-4 1-16,1-2 1 15,-5-1 1-15,3 0-1 16,3 2 0-16,3 2 0 16,4 0-1-16,4 3 1 15,-2 2-1-15,2-1 1 16,-3 2 0-16,-7-3 0 16,3-3 1-16,2 3 0 15,1-2-1-15,5 1 0 16,2 0-1-16,1 2-1 15,-3-4 1-15,-1 2-1 16,-1 2 0-16,-1 3 0 16,-1 3 0-16,2 2-1 15,-2 0-3-15,-1 0-8 16,2 5-3-16,-8-1-1 16,-2 6 1-16,-6-1 3 15,-1 0-3-15,-1-1-5 0,0 1-5 16,-7-1 1-16,-4 3 2 15,-9 0-18-15,-2 1-6 16,2 4-8-16,-2 2-4 16,0 4 12-16,-8 4 2 15,-2 2 4-15,3 2-2 16,0 2-4-16,4-1-2 16,2 4 3-16,-2 0 6 15,12 6 11-15,-2 1-6 16,-1-3-3-16,-1 3 2 0,-3-3-4 15,7 2 3-15,9 3 28 16</inkml:trace>
  <inkml:trace contextRef="#ctx0" brushRef="#br0" timeOffset="34507.084">4305 5578 97 0,'15'19'49'0,"6"2"-8"16,11 1-8-16,3-1 0 15,2-5-2-15,3-1-5 16,1-1-6-16,8-2-8 16,-2-1-1-16,3-2 4 15,-1-5 3-15,-4 0 2 0,-1-1-1 16,2-3-4-16,-3-1-5 15,4-1-4-15,3 0-2 16,4-3-1-16,4-1-1 16,5-3 2-16,2 0 2 15,-2 2 0-15,0-2 1 16,-2 3-1-16,-1 0 0 16,3 0-1-16,1 4 1 0,0 1 0 15,-4-4-1-15,-1 1 0 16,-1-2-1-16,4 0 2 15,2 3 0-15,2-1 0 16,0 1 4-16,-1-2 13 16,-2 1 8-16,0-5 5 15,0 1-4-15,4-2-14 16,1 2-7-16,1 2-8 16,-1 6-1-16,-9-1-2 15,-5 1 1-15,-3 0-1 16,-3 0 0-16,6 1 1 15,1-1 0-15,-1-2 0 16,1-3 0-16,-2 3 0 16,1 1 0-16,3 1-1 15,2 0 0-15,4 4 0 16,3-1 0-16,5 4 1 16,0 0 0-16,-2-3 3 15,-2 1 1-15,-4-1 2 0,0 1 2 16,4 2 6-16,0 2 4 15,-2-3 0-15,-2 4-2 16,-6-2-9-16,-3 3-4 16,0 0 1-16,-3-3 4 15,2 0 17-15,1-1 4 16,-2-1 2-16,1 0-2 16,0 1-14-16,-2-1-4 15,3 0-4-15,2 1-2 0,3-4 3 16,1-1 2-16,2-2 5 15,-4-1 4-15,-4-3-2 16,-3 0-1-16,-10-3-1 16,2-1-2-16,-5-4 1 15,0 0-1-15,5-1-4 16,-1-2-4-16,3 2-4 16,0 2 0-16,-1-2 0 15,-1 4 0-15,-5-3 3 16,0 0-1-16,0 1 0 15,-6 1-1-15,3 2-3 16,-3 2 0-16,-4-4 2 16,-1-1 0-16,-5-4 3 15,0-2 2-15,-2 0 2 16,-4-3 0-16,-3-2 3 16,-4 0-1-16,-5-2 0 15,0-1-1-15,-6-2-2 0,-4-1-2 16,-7-5-2-16,-3-4-1 15,-2-7 1-15,-2 2 0 16,-1 0 0-16,0 2-1 16,1 2-2-16,-1-1 0 15,5 5-1-15,1 3-1 16,0 3-1-16,-1 3 0 0,-2-6-8 16,2 2-8-16,-2-1-20 15,-1 1-11 1,-3 0-24-16,-8 2-40 0,-10 6 77 15</inkml:trace>
  <inkml:trace contextRef="#ctx0" brushRef="#br0" timeOffset="37089.278">4985 5020 232 0,'-1'0'95'0,"0"0"-57"16,0 0-21-16,0 0-14 15,0 0-1-15,-1 0 2 16,1-2 1-16,0 1-1 15,0 0-2-15,0 0-6 16,0 0-5-16,0 1-1 0,-1 0-1 16,0 0 5-1,-5 2 2-15,-3 2 1 0,-1 1 0 16,-29 28 1-16,28-22-1 16,2 5 2-16,-1-1 0 15,-2 0 1-15,3-1 0 16,-4 1 0-16,1 4 0 15,-1 2 1-15,-2 3-1 16,-1 0 0-16,-4-2 0 16,-2 0 0-16,0-4 1 0,3-1 0 15,1 1 0-15,4-7-1 16,0 1 0-16,1 1 0 16,0-1 0-16,1 3 0 15,4-2 0-15,2-1-1 16,1-1 0-16,0 3 1 15,-3 1-1-15,5-2 1 16,-1 4-1-16,3-1 0 16,1-1 0-16,1 1 0 15,0-1-1-15,3-3 0 16,2 0-2-16,3 4-53 16,5 1 42-16</inkml:trace>
</inkml:ink>
</file>

<file path=ppt/ink/ink1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50:57.502"/>
    </inkml:context>
    <inkml:brush xml:id="br0">
      <inkml:brushProperty name="width" value="0.05292" units="cm"/>
      <inkml:brushProperty name="height" value="0.05292" units="cm"/>
      <inkml:brushProperty name="color" value="#FF0000"/>
    </inkml:brush>
  </inkml:definitions>
  <inkml:trace contextRef="#ctx0" brushRef="#br0">6544 13762 75 0,'27'12'31'0,"-29"-15"-32"15,1 0-29-15,1 0-3 16,0 2 3-16,0 0 44 16,0 0 25-16,0 0 43 15,0-1 19-15,0 1 9 16,0 1-8-16,-1 0-13 16,1 0-6-16,-1-1-1 15,0 0 2-15,0 0-12 0,-1 0-13 16,1 0-27-16,0-1-12 15,0 1-15-15,0 0-3 16,0 0 0-16,0 0 2 16,-1 0 12-16,-3-7 8 15,-1 0 16-15,1 2 8 16,3-1 2-16,-7-4-7 16,-32-23-12-16,30 27-8 0,-3-2-10 15,0 2-1-15,0-2-3 16,-1-3 0-1,3 3 0-15,-1 3-2 0,1 1-6 16,1 7-3-16,-2 3-10 16,-1 2 0-16,1 4 0 15,-5 1 2-15,4 1 6 16,-1 3 0-16,4 0 1 16,-1 2 0-16,0-1-2 15,5 2 0-15,-4 0 1 16,2 1-1-16,2-2 1 15,-2 3 1-15,3 3 0 16,-1 2 0-16,-1 6 0 16,4-1 1-16,0 0-1 15,3-5 2-15,-2-3-1 16,-1-2 0-16,1 0 2 16,3 0-1-16,4 5 1 0,-1-4 0 15,1 0-1-15,0 0 1 16,-3-8 0-16,1 3 0 15,-2 0 0-15,4-2 0 16,0 3 0-16,0-2 0 16,0-1-1-16,0 2 1 15,0-1-1-15,-1-1-1 16,1-1 0-16,0-1 0 16,-1-3 0-16,2-2 0 0,3 0 0 15,1 1 1-15,-3-4 0 16,1 3 0-16,1 1 0 15,0-2 1-15,0 4-1 16,0-3 1-16,-1-4 0 16,-2 0-1-16,4-1 1 15,-1 1 0-15,-1 0-1 16,2 0 1-16,0-1 0 16,2 1 0-16,0-3 0 15,-2 1 1-15,3-2 0 16,-1 0 0-16,3 0 1 15,1 0 0-15,3-1 0 16,-2 0 0-16,0-2 0 16,1 1-1-16,-1-2-1 15,0-2 1-15,1 2-1 16,-1-4 1-16,-2 4-1 16,-2-4 1-16,4-2 0 0,0 2 0 15,1-7 2-15,1 3 1 16,1-3 2-16,-4 0 1 15,4-1-1-15,-6-3 0 16,-2 2 1-16,-3-1-1 16,-1 1-1-16,5 3 1 15,-3-3-3-15,-1-1 1 16,0-4-3-16,-1-1 0 0,-1-2 0 16,5 2-1-1,-1 3 0-15,-2 1 0 0,3 2 1 16,-3-3 2-1,0 5 2-15,2 0 1 0,-1 3 1 16,0-1-1-16,-3-1-2 16,1 0 0-16,-3-1 1 15,0 1 0-15,-2 3 1 16,0-1 0-16,-2 0-2 16,0 0 1-16,0 0-2 15,-1-1 0-15,1 1 0 16,-2-2 1-16,0 4 0 15,-1 0 0-15,0 1-2 16,-2-1 1-16,2-1-2 16,-2 2 2-16,1-2-1 15,-1 3 0-15,-1-5 0 16,-1 1 0-16,-1 1 0 0,2 0-1 16,0 2-1-16,-3 1 1 15,3-2 0-15,-5-1-1 16,1 0 1-16,3 3-1 15,-5-4 0-15,3 1 0 16,-1 6 0-16,1-4-1 16,3 3-1-16,-2-3 0 15,1 1-1-15,-5 1-2 16,-2-1-4-16,5 4-2 16,-1-3-1-16,-1 2 1 0,3 2 3 15,-4-2 2-15,-1 3 3 16,-1 0 1-16,-1-1 1 15,1 2 0-15,2-1-1 16,-1 1 0-16,3 0-1 16,0 1-1-16,-1 1 1 15,-2 0 0-15,-1 1 1 16,-3 2 1-16,-4-2 0 16,2 1 0-16,-1 3-3 15,1-1-2-15,1 3-4 16,2 2-2-16,-1 4-3 15,-3-1 0-15,2 7-1 16,-3-1 0-16,0 2-10 16,6 1-11-16,-2-4-52 15,5 3-56-15,-1-7 92 16</inkml:trace>
  <inkml:trace contextRef="#ctx0" brushRef="#br0" timeOffset="7496.908">6784 15393 114 0,'0'-1'28'0,"0"0"-29"15</inkml:trace>
  <inkml:trace contextRef="#ctx0" brushRef="#br0" timeOffset="7584.674">6769 15390 25 0,'-6'0'5'0,"0"0"-5"16</inkml:trace>
  <inkml:trace contextRef="#ctx0" brushRef="#br0" timeOffset="9201.998">6520 16070 45 0,'15'9'32'0,"-1"1"5"16,-1 1-6-16,5 0-11 15,-3-1-5-15,3 0-8 16,1-3 0-16,-1-3 5 15,-2 2 7-15,-3-5 20 16,0 2 11-16,-1 0 12 16,-1-3-1-16,2 0-2 0,-4 0-8 15,0-1-10-15,1-4-3 16,-2 2-11-16,5-3-2 16,-3-3-3-16,4 0-3 15,-4-4-7-15,3-1-3 16,0-1-5-16,0 0 0 15,0-6 2-15,1-2 0 16,0-4 1-16,0-3 0 16,1 0-3-16,-1 0-1 15,-3 7 7-15,1 3 2 0,-3 5 2 16,-1-1 1-16,0-5-4 16,-2-1-1-16,-2-3-1 15,0 4-2-15,-2 2-1 16,-1 0-1-16,-1 5 2 15,0-1 5-15,-1 5 3 16,-1-4-1-16,-3 2-4 16,3-5-4-16,-3 1-5 15,1 1 0-15,0 0 1 16,-1 0-2-16,0-1 1 16,2 2 1-16,-1-1-1 15,2 1 0-15,-2-1 0 16,0-1-1-16,-1 3 1 15,0 0 0-15,0 2 1 16,-1 2 0-16,-1 1 0 0,0-1 0 16,0 3-2-16,-2 2-3 15,2-1-3-15,-2 0 1 16,0-2 3-16,-1 4 3 16,1-3 4-16,1 0-2 15,0 2-9-15,0-2-8 16,0 0-13-16,-4 3-1 15,0-2 4-15,0 3 5 16,1 1 10-16,-2 1 3 0,4 3 3 16,-3-3 2-16,2 3-1 15,3-2 0 1,-2-1-5-16,2 4 0 0,-4-3-2 16,2 4-1-16,3 1 2 15,-2-3 0-15,3 2 3 16,-5 1 2-16,5-3 2 15,-4 3 0-15,1-2-1 16,0 1 0-16,-2-1-4 16,1-1-1-16,1 3-2 15,-2 1 1-15,4 1 3 16,0-1 2-16,1 0 2 16,-1 0-1-16,3 2 0 15,-1 2 1-15,0 2 1 16,2 1 0-16,-1 1 1 15,1-4 0-15,0 4 1 16,-1 0-1-16,1-3-1 0,2 3 1 16,0-3-1-16,0 0 1 15,1 1 0-15,0-3 0 16,0-1 0-16,-1-1 0 16,-1 0 0-16,1 2 0 15,-1 1 0-15,0 3-1 16,1 0 0-16,-1 0 1 15,-1 6-1-15,-1-3 1 0,1 7 0 16,-2 1 1-16,2-4 1 16,0 1 0-16,0-5 0 15,-2-1 0-15,2 4-1 16,0-1 1-16,-1 3 4 16,1-1 2-16,1 0 2 15,-2-2 2-15,3 0-4 16,0-1 0-16,0-4-4 15,2 0-2-15,-1-2-2 16,2-3-1-16,3 1 0 16,-1-1 0-16,1-3 0 15,1 3 0-15,-1-4 0 16,0 1 1-16,0 1 1 16,-1-3 1-16,2 2 0 15,3 0-1-15,-1 0-1 16,-1-3-2-16,0 0-22 0,-1 1-18 15,3 1 25-15</inkml:trace>
  <inkml:trace contextRef="#ctx0" brushRef="#br0" timeOffset="23010.899">4667 5135 198 0,'1'1'135'15,"-1"-1"4"-15,0 0-22 16,0 0-58-16,0-1-20 0,0 0-39 15,0 0-8-15,0-1-6 16,5-1 0-16,5-3 6 16,-3 0 5-16,-4 4 3 15,5-1 0-15,-3-7-9 16,6 2-2-16,31-30-1 16,-29 28 0-16,7-2 7 15,2 3 3-15,2-2 2 16,3 1 0-16,0 1 0 15,2-1-1-15,2 2 1 16,1 0 0-16,0 0 0 16,3 1 1-16,-3 2 0 15,-3 1 0-15,-2 2 0 16,-1 1 1-16,0 1 1 16,0 1 1-16,-3 2 0 15,1 0 0-15,-1-1-1 16,-4 3-2-16,7-2-1 0,0 3 0 15,1-1 0-15,3 1 0 16,-1-1-1-16,-2-2 0 16,-2-2-2-16,0 1-4 15,-6 0-58-15,0 4-60 16,-1 0 77-16</inkml:trace>
  <inkml:trace contextRef="#ctx0" brushRef="#br0" timeOffset="24105.353">8349 4700 134 0,'0'0'124'0,"0"0"8"15,0 0-18-15,0 0-24 16,0 0-29-16,0 0-4 16,0 0-12-16,0 0-2 15,0 0-15-15,0 0-9 16,0 0-14-16,0 0-4 16,0 0-4-16,0 0-1 15,0 0 0-15,0 0 3 0,0 0 17 16,0 0 8-16,7 4 15 15,5-2-2-15,5-1-11 16,29 30-6-16,-28-26-11 16,1-2-1-16,-2-3-3 15,1 3-1-15,-1-2 0 16,-1 2-1-16,1 4 0 16,-2-3 1-16,0-2-1 15,2 0 0-15,-2 2-1 16,-2-2 0-16,1 0-2 15,2 3 1-15,3 0 0 16,2-2 0-16,2-1 1 16,-5-2 1-16,-1-2-1 15,0 2-1-15,-4 0 0 16,0 0-1-16,-6 0 2 16,0 2 1-16,-5-2-1 0,0 0 1 15,-2-1-2-15,0 1 0 16,0 0-1-16,0 0-3 15,0 0-22-15,0-1-20 16,0 0-89-16,-1 1-77 16,0 0 132-16</inkml:trace>
</inkml:ink>
</file>

<file path=ppt/ink/ink1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52:18.316"/>
    </inkml:context>
    <inkml:brush xml:id="br0">
      <inkml:brushProperty name="width" value="0.05292" units="cm"/>
      <inkml:brushProperty name="height" value="0.05292" units="cm"/>
      <inkml:brushProperty name="color" value="#FF0000"/>
    </inkml:brush>
  </inkml:definitions>
  <inkml:trace contextRef="#ctx0" brushRef="#br0">19303 3037 116 0,'0'-1'83'16,"0"-1"2"-16,0 1-26 15,0 0-14-15,2 0-23 0,-2 0-11 16,5-3-3-16,-1 1 3 16,1-1 11-16,0 1 5 15,-1-2 8-15,0 2 0 16,-2 1-2-16,0-1-2 15,-1 2-7-15,1 0-3 16,-2 0-7-16,0 0-5 16,0-1-3-16,0 1 2 15,0 0 1-15,0 0 0 16,0 0 0-16,0 0 1 0,1 0 5 16,2-1 0-1,2 2 1-15,1 3-3 0,2-1-6 16,2 12 0-16,29 31-1 15,-28-29 1-15,-1 4-1 16,-1 4 0-16,0 2-2 16,2 3-1-16,-3-4 5 15,0-4 3-15,1-1 7 16,-2-4 4-16,3 1-2 16,-2 1-1-16,-1 5-4 15,-2-2-2-15,-3 3-2 16,4 2-1-16,-5-2-4 15,3 6 1-15,-2-1 0 16,-1 0 2-16,-2-3 6 16,0 0 1-16,-3 4-2 15,-3 2-1-15,4 6-5 16,-4 1 1-16,1 4 2 0,2-5-1 16,-2 2-1-16,1 1-2 15,2-4-5-15,-2-1 0 16,3-6-1-16,0-2 1 15,-1 3 6-15,0 1 3 16,-2 9 7-16,2 2 2 16,-2-1-3-16,-1 3 0 0,-2 4-3 15,0 1-1-15,-2 0-3 16,1-2 1-16,-2-2 10 16,1 4 7-16,0 6 6 15,-2 2-2-15,-1 3-12 16,1-1-5-16,-1 0-3 15,1-1 1-15,1-6 0 16,-1-4-1-16,4 2-5 16,-1-4-2-16,2 0-2 15,3 1 0-15,-1-1 0 16,-1 2 3-16,0 0 3 16,0-1-1-16,-1-3 1 15,3 4-1-15,3 4 1 16,-1-2 2-16,1 4-1 15,-1-3-2-15,4 0-2 16,0 1-3-16,5-7 0 16,-3-3 0-16,2-5 0 0,-1 2 0 15,-1 0 7-15,2 0 4 16,-2 1 0-16,1 0 1 16,-1-7-7-16,-1 0-3 15,1-3 0-15,-2-4 1 16,-1 0 0-16,-1-3-1 15,0-1 0-15,0 2-2 16,-1 0-1-16,0 0 0 16,-1 0-1-16,2-3 0 15,-2-4-1-15,1-5 0 0,0-6-9 16,-1 1-11-16,2-5-28 16,0 0-20-16,0-3-59 15,0-1-31-15,0 0-152 16,6-29 195-16</inkml:trace>
  <inkml:trace contextRef="#ctx0" brushRef="#br0" timeOffset="555.024">19974 3067 530 0,'2'-2'133'15</inkml:trace>
  <inkml:trace contextRef="#ctx0" brushRef="#br0" timeOffset="1143.25">19986 3102 83 0,'14'30'59'15,"-14"-30"13"-15,0 0-21 16,0 4-9-16,-1-4 7 0,0 0 4 16,0 14 5-1,-4 16-4-15,-6 46-5 0,4-15-10 16,0 3-7-16,1 10-9 16,-1 8 2-16,4 6 6 15,2 7 4-15,1 1-4 16,0-7-9-16,2-12-11 15,-2 0 22-15,1-8 26 16,-1 2 6-16,0-4 5 16,1-9-26-16,-1-3-17 15,0-5 2-15,0-1-1 16,0 3-1-16,-2 3-4 16,2 3-8-16,-1 2-5 15,1-3-3-15,1 3 0 16,2-5 2-16,-2 2 3 15,1 4 10-15,-5 7 1 0,2 6-1 16,-1-3-4-16,0-4-8 16,-1-9-3-16,1-2 0 15,2 3 13-15,2 0 14 16,1 11 11-16,-1 3 1 16,-2-4-12-16,-1 5-13 15,-2-4-12-15,0-2-2 16,-3-2-1-16,0-2-1 15,0-5 3-15,-1 0 1 16,3-4 1-16,0-7-1 0,1-5-4 16,1 0-1-16,-2-1-2 15,1 3 0 1,-2 1-1-16,0 1 0 0,-1 1 0 16,0-1 0-16,1-8-1 15,0-9 1-15,0-10-5 16,3-3-15-16,1-10-101 15,-1-2-113-15,7-23 143 16</inkml:trace>
  <inkml:trace contextRef="#ctx0" brushRef="#br0" timeOffset="2067.286">20525 3095 1252 0,'0'-10'324'0,"4"9"-588"16,7 6-31-16,-4 6 41 15,-3 6 75-15,-6 8 208 16,-3 0 59-16,-4 5 30 16,0 2-2-16,0 6-49 15,-2 4-24-15,8 6-30 16,2 5-1-16,5 4 13 0,3 1 15 15,0 15 26 1,0 1-3-16,1 8-9 0,1 3-14 16,0-9-23-16,-3 5 1 15,-1 0 0-15,-1-4 0 16,0 8-4-16,-2-7-2 16,6-8-6-16,-1-1-3 15,0-3 1-15,4-2 3 16,-4 8 12-16,0-4 5 15,-1-7 4-15,0-1-1 16,0-10-9-16,0 2-6 16,-2 1-3-16,3 3 0 0,-4 2-2 15,1 6 1-15,-4-7 0 16,0 2-1-16,-2-5 2 16,-3 3 1-16,4 2 4 15,-3-3 1-15,4 3 5 16,-2-4 2-16,1-2 1 15,1-1-2-15,0-6-6 16,0-2-6-16,-2 0-5 16,2 6-1-16,-1-5-1 15,-4 1 0-15,5 4 0 16,-4 1 0-16,-1 1 0 16,3-5 0-16,-4-8 0 15,4-5 0-15,0-3 0 16,-1-2-1-16,2 1-1 15,-2 1 0-15,-1-9-3 0,2 0-4 16,-3-11-21-16,-1-3-17 16,5-3-62-16,-4-5-51 15,-2-16-178-15,3-20 212 16</inkml:trace>
  <inkml:trace contextRef="#ctx0" brushRef="#br0" timeOffset="2304.651">20962 3083 863 0,'-6'-8'215'15</inkml:trace>
  <inkml:trace contextRef="#ctx0" brushRef="#br0" timeOffset="2847.229">20955 3079 605 0,'9'6'286'0,"-4"-2"-83"0,5-2-158 16,5 24-46-16,29 41-2 16,-29-10 3-16,-5 11 1 15,2 10-1-15,-3 2 0 16,-1 14 2-16,-3-3 3 16,2 6 11-16,0 3 11 15,2-11 0-15,2 3-1 16,0-9 4-16,4 0-8 15,-2-1 7-15,2-7 1 0,0 4-3 16,-3 2 5-16,-3 2-6 16,3 6-1-16,-2-5-8 15,-1-7-9-15,3-5-4 16,-1-5-2-16,1 1 2 16,3 1 3-16,-4 2 5 15,3-5 4-15,-2-1 6 16,-1-3-2-16,2 0-1 15,-3-4-3-15,-2 6-5 16,1-1-2-16,-4-3-4 16,1 0-2-16,-1-5 0 15,-2-1-1-15,-3 2 1 16,0-3 1-16,-5 2 0 16,-1-1 2-16,-5 6 2 15,-1 0-1-15,-2 1 0 16,-2 0 0-16,2-2-3 0,1 2-1 15,1 4-1-15,1-4 0 16,3-3 1-16,1-2 0 16,1-11 0-16,0-4-1 15,3-6-5-15,-2-7-13 16,4-12-57-16,1-6-49 16,1-14-135-16,6-21 156 15</inkml:trace>
  <inkml:trace contextRef="#ctx0" brushRef="#br0" timeOffset="3900.86">19073 3622 777 0,'-2'-10'360'15,"-8"0"-64"-15,7 10-413 16,5 5-8-16,2 7 14 16,0 1 38-16,3 0 73 15,1-1 15-15,8-4 11 16,5 2 2-16,2-2-6 16,8-1-2-16,2-1-2 15,4-1 0-15,10-1 6 0,1 2-3 16,7-1-1-1,7-1-2-15,5 0-3 0,2 0 0 16,2-1-5-16,1-1 0 16,7 1 16-16,5-1 3 15,0 1-1-15,-1 1-2 16,-2 0-20-16,-3 1-4 16,6 1 7-16,4 0 3 15,-4 4 2-15,-3-3 0 0,-2-1-6 16,-3-1 1-16,4-6 12 15,0-1 1-15,-1-3 1 16,-6-1-2-16,-4 0-12 16,-2-2-1-16,-1 2 0 15,6-1-1-15,-1 7 0 16,0 0-1-16,-2 2-1 16,-2 0-2-16,-4-2-1 15,4 0 0-15,1-1 2 16,4 1-1-16,-2 1 2 15,-4 2-1-15,2-1-1 16,-2-2 2-16,14-1 13 16,5-2 1-16,-2 2-1 15,-1 0-2-15,-6 1-14 16,-3 0-1-16,1 1 0 16,-2-1 0-16,-5 1 0 0,-2 1-1 15,-16 0 0-15,-6 0-1 16,-11 0-12-16,-13 0-21 15,-3-2-62-15,-7-2-45 16,-18-6 83-16</inkml:trace>
  <inkml:trace contextRef="#ctx0" brushRef="#br0" timeOffset="4810.845">19141 4192 1329 0,'0'-1'317'0,"0"3"-506"15,0 12-96-15,-3 8 15 16,4 3 119-16,0 0 66 16,0-4 124-16,9-4 16 0,-1-6 35 15,5-1 5-15,10-1-8 16,4-3-4-16,11-1-24 15,8-5-12-15,11-2-16 16,5-2-7-16,9 1-8 16,3-1 5-16,3 0-1 15,5 4-3-15,5-3-3 16,3 1-7-16,2 4-2 16,-2-2 0-16,1 0 2 15,2 1-1-15,4-1 0 16,2 0 2-16,-2 4 6 15,-5 2 4-15,-4 2 9 16,-2-3 2-16,-1 6-2 16,-2-3 1-16,-1 2-9 15,-2 2-2-15,-3-3-7 16,3 1-2-16,-6-3 9 0,-4-1 4 16,0-4 5-16,-3 2 0 15,4-4-1-15,4 1 0 16,-5-1-5-16,1-1-3 15,-10-1-8-15,-7-1-2 16,1 3 0-16,-3-2 0 16,7 1-1-16,3 0-3 15,-6-4-1-15,1 2-1 0,-9 0 0 16,-2-1 0-16,-1 1-1 16,1 3 1-16,6-1-1 15,3 2 0-15,1-1 0 16,-4 0 0-16,-10 1-2 15,-8 1-1-15,-14 0-24 16,-6 1-30-16,-9 0-59 16,-11-2-42-16,-29-3-173 15,-18-1 215-15</inkml:trace>
  <inkml:trace contextRef="#ctx0" brushRef="#br0" timeOffset="5220.751">19008 4780 849 0,'0'17'110'0,"-1"4"-187"15</inkml:trace>
  <inkml:trace contextRef="#ctx0" brushRef="#br0" timeOffset="6099.431">19110 5048 326 0,'41'17'201'16,"4"-1"-29"-16,8-5-63 15,4 1-27-15,8-5-20 16,1-3-1-16,3-1-4 0,2-3 4 16,4-5-14-16,5-1-3 15,5-1-23-15,4-1-11 16,-2 1-8-16,0 0 0 15,-3 0-2-15,1 2 0 16,4 0 2-16,2 0 0 16,-3 2 2-16,-3 1 2 15,-1-2 1-15,0 2 5 0,9 1 20 16,1-3 5-16,-9 2 15 16,-3 1 1-16,-11 0-14 15,-6 1-5-15,3 2-10 16,-1 1-4-16,-7 2-2 15,1 1-2-15,-4 1 0 16,0-3 0-16,2 2 1 16,0-1 0-16,-2-3-1 15,-2 2-2-15,0-1 2 16,-9 0 0-16,-2 1-1 16,-2-2-3-16,-5-1-6 15,3 2-1-15,-3 0-3 16,-1-1 0-16,-2 2-1 15,0-1 0-15,-3 0 0 16,1-2 0 0,0 1 1-16,-1 2 0 0,4-4 0 15,0 3-1-15,-4-3-1 0,3 1 0 16,3 2 1-16,1 0-1 16,3 0 1-16,-3 1-1 15,-3-1 1-15,0 2-1 16,-2 1 0-16,3 1 1 15,-5 1 1-15,-1-1 1 16,4 2 1-16,-7 1 0 16,-4 1 2-16,4-2 1 15,-17 0 3-15,2-3 1 0,-2-3-1 16,-5 0 0-16,0-1-2 16,0 0-1-16,0 0-1 15,-9-2 0-15,4 0-2 16,0 0 0-16,0 0-1 15,0 0-1-15,0-1 0 16,0 1-1-16,0 0-1 16,0 0-1-16,0 0 0 15,0 0 0-15,0 0 0 16,0 0 0-16,0 0-2 16,1 0-1-16,1 0-2 15,-2 0-2-15,0 0 3 16,0 0 1-16,0 0 1 15,0 0 2-15,0 0-1 16,0 0-1-16,1 0 1 16,3 0 1-16,-1 0-2 0,0 0 0 15,2 0-11-15,-3 0-17 16,0 0-61-16,1 0-43 16,-3 0-155-16,0 0 179 15</inkml:trace>
  <inkml:trace contextRef="#ctx0" brushRef="#br0" timeOffset="93162.969">6787 5922 186 0,'-10'27'117'15,"5"-32"-6"-15,0-1-59 16,5 4-18-16,-3-2-17 15,-1-2-6-15,2 0-2 16,-6-7 0-16,7 9 0 16,-1-3 4-16,1 2 4 0,1 4 0 15,-5-2-4-15,5 3-4 16,-1 0-7-16,0-2-2 16,0 1 1-16,0 1-1 15,1 0 1-15,0 0 2 16,0 0 4-16,0-1 1 15,0 0 4-15,0 0 0 16,0 0-3-16,0-1-2 0,0 1-4 16,0 0-3-16,0 0-2 15,0 0 0-15,0 0 1 16,0 0 1-16,0-1 1 16,1 1 0-16,3-1-1 15,3 0 0-15,-1-1-2 16,0 1 0-16,2 0 1 15,0-1 0-15,2 1 0 16,3 1 0-16,28 1 1 16,-24 2 1-16,-4 2 1 15,1-4 0-15,0 1 5 16,-1 2 2-16,2-2 4 16,-3 3 0-16,5-1-3 15,-1 0-4-15,-1-2-1 16,2 3 0-16,-3-1 1 15,0 0 1-15,1-2 4 16,3 1 4-16,-1-2 11 16,4 0 2-16,1-3-1 0,-7-3-5 15,5 4-11-15,-3 1-5 16,1 0-2-16,7-1-2 16,-5-2 1-16,5-4-1 15,2 1 1-15,-1 1-1 16,1 2 1-16,-3-2 1 15,-2 3 1-15,-1-1 0 16,1 2 0-16,0 1 0 0,0-1-3 16,1 1 0-16,2 0-2 15,5-1 0-15,-2 3 0 16,2 0 1-16,1 3-1 16,-2-2 1-16,-3-4-1 15,1 0 1-15,-5 1-1 16,3 1 2-16,3 5 1 15,-1-4 0-15,3 4 0 16,-1-3-1-16,4 0-2 16,0 4-1-16,-1-1 1 15,-2-1 0-15,-3 1 1 16,-2-2 1-16,-2-2 1 16,4 1 0-16,2-2-1 15,2 1-1-15,2-1-1 16,-1 2 0-16,-2-2 0 15,-2-2-1-15,-1 4 1 16,-2-2-1-16,0 1 1 0,-1 3-1 16,-3-4 1-16,-2 2 0 15,-8 0 0-15,-5-1 0 16,-3 2 2-16,-3-1 2 16,0-2 9-16,0 0 2 15,-1 0 13-15,0-1 11 16,0 0 25-16,0 0 3 15,0 1-13-15,-1 0-15 16,-3 0-29-16,-18-2-6 0,-33 1 3 16,26-3 4-16,-7-3 2 15,1 0-1-15,-4-5-3 16,3 3-1-16,-1 0-4 16,0 3 0-16,-5-2-3 15,-4 2 0-15,-7 2-1 16,-1-2-1-16,-3 5 1 15,-4-4 0-15,2 3 0 16,4 1 0-16,-9 0-1 16,2 3-1-16,-3 4-1 15,0-1 1-15,7 1 1 16,4 0-1-16,2-3 2 16,5 3 0-16,-1-1 0 15,1 1 0-15,2-3 0 16,-4 2-3-16,7 5-17 15,2 0-11-15,6 4-37 16,3-1-37-16,8 1-145 0,5 4 162 16</inkml:trace>
  <inkml:trace contextRef="#ctx0" brushRef="#br0" timeOffset="94763.52">2085 6739 22 0,'-18'28'6'0</inkml:trace>
  <inkml:trace contextRef="#ctx0" brushRef="#br0" timeOffset="95386.435">1837 6487 539 0,'4'0'152'16,"9"5"-201"-16,0 1 7 0,0 2 27 15,-1 1 7-15,-5-1 5 16,-1 1-3-16,-2 0 5 15</inkml:trace>
  <inkml:trace contextRef="#ctx0" brushRef="#br0" timeOffset="123949.885">2918 7535 85 0,'29'37'22'0</inkml:trace>
  <inkml:trace contextRef="#ctx0" brushRef="#br0" timeOffset="124263.128">2941 7554 100 0,'-3'-10'49'0,"-1"1"-16"16,1 0-18-16,-2 0-15 0,-7-21 0 15,5 25 1-15,8 3 0 16,-1 1 5-16,-1-2-1 16,1 3-2-16,0-1-3 15,0 0-16-15,0 1-4 16,0 0 8-16,0 1 18 15,1 2 42-15,1 1 14 0,0 3 8 16,1 5-10-16,1 15-21 16,1 31-6-16,-8-24-8 15,3 6-3-15,-5 0-8 16,-1 4-2-16,3-3-8 16,-5-3-2-16,-2-7 0 15,1-2-1-15,-1-2-1 16,-1-3-7-16,-1-4-88 15,1-5 69-15</inkml:trace>
  <inkml:trace contextRef="#ctx0" brushRef="#br0" timeOffset="124629.175">2648 7436 321 0,'3'1'86'15,"-1"4"-132"-15,2-1 4 16,-4-2 12-16,0 0 14 16,-2 1 16-16,1 0 35 15,0-1 11-15,0 0 2 16,0-1-16-16,0-1-22 15</inkml:trace>
  <inkml:trace contextRef="#ctx0" brushRef="#br0" timeOffset="125572.755">3527 7378 521 0,'-1'2'185'0,"1"-2"-159"0,0-2-29 16,0 2-1-16,0 0 0 16,0 0 11-16,0 0 6 15,0 0 9-15,0 0 0 16,-1 0-3-16,0-1-2 16,-2-1-4-16,1 0 4 15,-2-3 6-15,0-1 2 0,-1-1-7 16,1-2-4-16,-2 0-10 15,-22-33-4-15,15 26-3 16,-3 8 1-16,-1 0 0 16,-4 1 2-16,-3 6-1 15,-1 0-1 1,-5 4-1-16,0 9-1 0,-1 2 0 16,1 2 0-16,3 2 2 15,3 2 0-15,8 2 0 16,1-3 1-16,4 4-1 15,1-1 0-15,2 6 0 16,0 3 1-16,1 8 1 16,0 1 0-16,1 0 0 15,1 3 1-15,1 3 0 16,2 7 0-16,2-3 0 16,0-2 0-16,2-9-1 15,3-2 2-15,0-3-1 16,1 3 2-16,1 0 1 0,-1-7-1 15,1-2 0-15,2-2 0 16,-1-8-3-16,-1 0 0 16,-1-5-3-16,-2-5-15 15,-2-4-35-15,-2-4-32 16,-2-10 50-16</inkml:trace>
  <inkml:trace contextRef="#ctx0" brushRef="#br0" timeOffset="125946.826">2918 7881 342 0,'5'2'114'16,"2"3"-100"-16,4 3-30 15,3-1 12-15,0-5 3 0,6 3 4 16,5-6 37-16,7-4 19 15,11-3 13-15,4-2-2 16,12-8-34-16,4 1-16 16,-3-1-18-16,3-3-2 15,-14 2-22-15,-9 1-41 16,-7 2 42-16</inkml:trace>
  <inkml:trace contextRef="#ctx0" brushRef="#br0" timeOffset="126736.975">2491 8615 904 0,'-5'-7'334'16,"7"-3"-273"-16,5 2-42 15,7 6-25-15,2 1-7 16,0 2 2-16,2 0 4 16,-2 1 5-16,0-1 2 15,3 2 1-15,3-2 0 16,4-1 1-16,3-4-1 0,4-5 1 15,4-4 1-15,3 0-1 16,1-4 2 0,-8-2-2-16,-3-3 1 0,-6-3-1 15,-2 3-1-15,1 0-1 16,-2 1 0-16,-6 6-1 16,-6 1-1-16,-4 3-6 15,-5 0-4-15,-7-3-12 16,-2 2-5-1,-10 4-2-15,0 1 1 0,-5 4 10 16,-4 2 5-16,-7 1 1 16,-4 4-4-16,-7 6-11 15,1 3-4-15,-1 11 0 16,1 7 4-16,3 10 14 16,2 2 3-16,5 2 9 0,3-1 2 15,10 2 1 1,4 2 0-16,5-2 2 0,9-1 2 15,3-5 8-15,4 1 8 16,7 0 11-16,2 1 2 16,4-6-2-16,2-5-6 15,2-1-12-15,-2-1-5 16,3-4-9-16,2 0-11 16,3-16-51-16,3-8-36 0,7-18-174 15,2-11 174-15</inkml:trace>
  <inkml:trace contextRef="#ctx0" brushRef="#br0" timeOffset="127440.106">3440 8510 737 0,'-6'-3'371'0,"0"0"-57"16,4-1-251-16,-9 4-88 15,2 5-10-15,-19 4-10 16,-9 2 15-16,-15 6 36 0,-4-1 4 16,-4 9-1-16,-1 5-1 15,3 7-8-15,5 4-2 16,9 0 0-16,9-5 1 15,14-6 0-15,7-5-2 16,13-5-2-16,0-3 0 16,8 0 1-16,4 3 2 15,9-5 0-15,6-3 1 16,5-7 1-16,5-5 1 16,2-10 1-16,1-4 0 0,3-8 1 15,-1-5-1-15,0-5 1 16,-2 1 1-16,-3-8 0 15,-4 0 0-15,-9-6 1 16,-3-4-1-16,-9 6 1 16,-2 1 0-16,-6 1-5 15,-3 2-5 1,-6-8-16-16,-7 2-6 0,-1 1-4 16,-1 0 5-16,-3 6 13 15,3-1 7-15,5 7 7 16,-4 3 2-16,8 12 1 15,1 6-2-15,-1 8-14 16,4 2-22-16,1 4-18 16,1 3 1-16,0-4 14 15,1 5 22-15,4 17 18 16,15 40 5-16,-8-23 5 16,3 4 3-16,-3 6 3 0,-1 3-1 15,2 5-4-15,-4 0-3 16,-2 0-6-16,-6 1-3 15,2-6-2-15,-3-6 0 16,0-10-15-16,0-9-20 16,0-12-75-16,-3-6-25 15,4-10-43-15,-3-7 94 0</inkml:trace>
  <inkml:trace contextRef="#ctx0" brushRef="#br0" timeOffset="127972.278">3736 8372 354 0,'4'-6'202'0,"-4"5"-12"15,0-2-15-15,-2 2-37 16,0-2-34-16,-2 0-57 15,0-1-13-15,-3 0-9 16,-3-1-5-16,-10-2-8 16,-35-10-6-16,28 12-5 15,-3 5-3-15,-1 8-3 16,0 4-1-16,1 11-2 0,0 4 1 16,8 2 3-16,3 5-1 15,14-3 0-15,7-2 0 16,9-4-1-16,7-2 0 15,7-1 2-15,-1-2 1 16,5-8 1-16,2-3 2 16,4-13 3-16,3-4 1 15,2-8-1-15,3-1 0 16,-5 2-1-16,-6 1-1 0,-3 7-1 16,-5 3 0-16,-7 10 0 15,0 7 3-15,-1 19 5 16,-1 14 1-16,-3 14-1 15,1 9-2-15,-12 7-3 16,2-2 0-16,-6 3-1 16,-4-6 0-16,-1-16 0 15,-1-5-1-15,6-20-7 16,-3-10-18-16,6-12-26 16,-2-5-70-16,-4-18 77 15</inkml:trace>
  <inkml:trace contextRef="#ctx0" brushRef="#br0" timeOffset="128524.267">3809 8452 1093 0,'30'37'325'15,"-18"-31"-427"-15,-5 5-34 0,4 4-3 16,9-4 31-16,-2-1 62 16,0-5 27-16,7-6 19 15,-5-1 6-15,3-5 5 16,1-3-1-16,-2-9-2 15,-1-3-2-15,-1-7 0 16,-2-2 5-16,-3 1 5 16,-4 0 4-16,-5 4 2 15,-4 2-5-15,-3 4-9 16,-2 3-7-16,-8 8-18 16,0 2-8-16,-5 4-8 15,-3 3 2-15,0 6 14 16,-1 3 6-16,-2 10 10 15,0 1 1-15,0 8 0 16,-2 4 1-16,4 3-1 16,1 5 1-16,3-3 6 15,4 0 8-15,-1 2 16 0,5 3 6 16,6 4 6-16,4 0-2 16,13-4-5-16,4-4-4 15,10-6-6-15,4-4-6 16,10-4-9-16,4-6-4 15,13-5-60-15,10-2-78 16,6-15 85-16</inkml:trace>
  <inkml:trace contextRef="#ctx0" brushRef="#br0" timeOffset="128960.608">5586 7140 468 0,'8'4'117'16</inkml:trace>
  <inkml:trace contextRef="#ctx0" brushRef="#br0" timeOffset="129708.248">5614 7201 418 0,'3'34'202'0,"-14"-31"-81"16,-7 4-40-16,-9 8-48 15,-7-2-3-15,-8 9-1 16,-2 1-2-16,-4-2-7 16,1 5-7-1,1 0-10-15,-4 1-4 0,0 6-4 16,0 2-1-16,3 5-2 15,3-2 1-15,12-5 3 16,5-4 1-16,11-7 2 0,5 1 1 16,6-2 0-16,4-1-1 15,4-1 1-15,2-6 0 16,4 2 0-16,0-1 0 16,5-6 5-16,1 1 4 15,5-7 5-15,4 2 2 16,6-2-1-16,1-2-4 15,3 2-4-15,-4-3-1 16,0 3-3-16,-4 3-1 16,-6 0 0-16,2-1-1 0,-10 0 1 15,3 0 0-15,3 3-1 16,-6 1 0-16,4 2 1 16,0-1-1-16,-1 0 1 15,2 0 1-15,-2 2 8 16,-5-2 4-16,-2-1 5 15,-1 2 2-15,-2 3-3 16,-2 0-3-16,-1 5-2 16,-1-2 2-16,-1-1-1 15,-1 5 0-15,-1-4 1 16,-3 2-2-16,-2 1 1 16,2-3 2-16,-3-1 0 15,-3 1-1-15,-5 5-5 16,0 3-2-16,-8 4-1 15,1 2 1-15,3-1-1 16,-5-2 1-16,2 2-3 0,0-4 0 16,-5 3 0-16,1 3 1 15,2 6 5 1,-1 3 5-16,-1 3 7 0,2 2 4 16,2 7-1-16,3-1-6 15,10 4-8-15,3-5-5 16,6-2-4-16,4 3-1 15,9-1 0-15,0 1-1 16,10 5 0-16,2-1 0 16,12-1-1-16,6-1 1 0,6-11-4 15,5-3-21-15,12-13-70 16,6-6-51-16,26-11 82 16</inkml:trace>
  <inkml:trace contextRef="#ctx0" brushRef="#br0" timeOffset="131111.996">11821 7122 1164 0,'-15'-25'297'0,"1"5"-476"16,2 14-82-16,-6 2 36 16,-3 5 113-16,-1 3 110 15,4 0 113-15,6 0 9 16,7-1-34-16,1-2-29 16,1 2-27-16,1-2 0 15,1 0 11-15,0 0 8 16,0 0 8-16,0-1 1 15,0 0-8-15,1 0-7 16,2 1-6-16,3 1-8 0,4-1-14 16,17 3-4-16,39 11-9 15,-28-3-2-15,5 3 0 16,2 1 0-16,-3 1 0 16,-2 1-1-16,-3 0 1 15,-1 2 0-15,0 2 0 16,-3 2-1-16,-1-2 1 15,-5 1-1-15,-4-6 1 16,-3-2 0-16,-3 0 0 16,-4 0 0-16,-4 0 0 15,0 2 0-15,-3 2 1 16,-2 1 0-16,-3 4 0 16,-3-3 2-16,-3 0-1 15,1 0 1-15,-1 0 2 16,-2-2 0-16,-1-3 5 15,-2-1 0-15,-3-5 3 0,1 3 1 16,-3 0 1-16,0 1 3 16,1 1-3-16,-1-1-2 15,3-3-5-15,4 0-2 16,1-6-2-16,1 1 1 16,3-2 1-16,0-2-1 15,0-1 0-15,4-1-2 16,-1 1-1-16,1 2-1 15,1 0 1-15,2 1 1 0,0 1 1 16,3 1 1-16,2 1 2 16,8 4 3-16,38 15 3 15,-25-17 0-15,7-1 1 16,-2-2-1-16,1 0-5 16,-3 1-2-16,-6-2-4 15,-6 2-2-15,-6 2-1 16,-3-4 0-16,-8 3-1 15,-2-1 1-15,-2 6 1 16,-4 2 1-16,-2 1 0 16,-2 2 1-16,0 3-1 15,0 1-1-15,5 9 0 16,5 0 1-16,9 10 1 16,5 8 2-16,11 5 5 15,4 6 2-15,13-2 6 16,6 1 0-1,11 1 9-15,1-3 5 0,1 6 16 0,-8-5 7 16,-9-3 1-16,-6-4-3 16,-15-11-10-16,-7-2-1 15,-15-3-3-15,-9 3-2 16,-29 7-10-16,-16-3-6 16,-37 9-29-16,-12 4-36 15,-29 8-107-15,-16 10 98 16</inkml:trace>
  <inkml:trace contextRef="#ctx0" brushRef="#br0" timeOffset="209103.493">6403 8363 178 0,'-12'-1'115'16,"4"-3"-6"-16,0 1-28 16,2-3-41-16,-2-2-13 15,3 7-16-15,0-5-3 16,5 5 1-16,-1 0 3 15,0 0 11-15,0-1 5 16,0 2 3-16,1 0-6 16,0-1-11-16,0 1-7 0,-1-1-6 15,1 1-1-15,0 0-1 16,0 0 0-16,0-1 1 16,0 0 0-16,0 1-1 15,0-1 0-15,0 1 8 16,0 0 7-16,0 0 12 15,7 0 3-15,5 1-7 16,3-1-7-16,27 1-9 16,-30-2-4-16,2 1 0 15,-3 2-1-15,0 0 1 16,1-2 1-16,-5 0 7 16,2 0 5-16,-3-2 8 15,1 2 2-15,1-1-1 16,2-1-4-16,5 2-3 15,3-1-1-15,3-3-4 16,3 3-3-16,2 1-4 0,-3-1-2 16,-1 2-3-16,2-1 0 15,-6 0 0-15,-1 0 0 16,0 5 1-16,-7-1-1 16,3-4 1-16,4 2 1 15,0-2-2-15,1-4 2 16,0 2-1-16,1-2 0 15,-2 4-1-15,-1 0 0 16,1 1-1-16,1 0 0 16,0 2 1-16,-1-1-1 0,1 5 1 15,0 2-1-15,-1-3 1 16,3 7 0-16,1-1 0 16,0 1 1-16,-3 8 0 15,2-3 0-15,-1 2 0 16,-6-2 0-16,4-2 0 15,-3-2 1-15,-5-2-1 16,9-2 0-16,-9-2-1 16,0-2 0-16,5 1 0 15,-6-3 0-15,1 0 0 16,-1-2-2-16,-4-2-21 16,1 0-28-16,3-3-130 15,3-3 118-15</inkml:trace>
  <inkml:trace contextRef="#ctx0" brushRef="#br0" timeOffset="210633.754">6860 8369 112 0,'2'2'119'16,"4"-1"17"-16,-1-2-24 16,-5 1-22-16,0 0-47 15,0-1-15-15,4 0-17 16,7 0-4-16,1-2-4 16,30-3 0-16,-27 3 0 15,2 1 5-15,3-4 11 16,4-1 3-16,6 0 1 15,7-3-4-15,4 3-12 16,0-2-2-16,2-4-3 0,3 1 0 16,4-4 0-16,4-1 2 15,-1 1 5-15,0-2 5 16,1 4 7-16,0-4 3 16,-7 2 4-16,0 3-1 15,-3 0-5-15,-3 1-2 16,8 0-6-16,3 2-4 0,2 1-4 15,4 3-2-15,4 3-2 16,-1 0-1-16,2 1 1 16,3-1-1-16,3-5 0 15,4-2 0-15,6-1-1 16,3 2 0-16,-9 2 0 16,-3-1 0-16,-6 5 0 15,-6 1 1-15,7 2-1 16,-3 2 0-16,4-2 0 15,3 3 1-15,-1-2-1 16,4 3 0-16,1 6 0 16,2-1 0-16,4 5 0 15,-1 1-1-15,-3 1 1 16,2 3 0-16,-2 7 0 16,2 0 0-16,1 1 0 15,1-3 1-15,-3-3-1 16,2-1 1-16,-1-2 1 15,3-3-1-15,13-1 1 0,-1-3 1 16,8-3 2-16,-1-3 0 16,10-4 1-16,4-1-1 15,0 0 0-15,4 2 4 16,-7-4 10-16,-4 0 5 16,-4-5 6-16,1-4 3 15,-4 2-4-15,2-1-2 16,3-1-6-16,-3-1-4 0,0-3-5 15,-3-1-2 1,4-4-1-16,0 0-1 0,-4 4-1 16,3-2-1-16,-7 4-2 15,4 4-1-15,-2 1-1 16,-5 5 0-16,-7 2 2 16,-3 2 3-16,1 1 6 15,1 1 3-15,-5 4 10 16,0-3 2-16,-2 3 3 15,4 0 1-15,4-5-3 16,3 0-3-16,0-2 1 16,-10-5-2-16,-3 0-3 15,-3 2 0-15,-10-1-7 16,2 2-3-16,-5 4-5 16,-10 1-2-16,-9 4-4 15,-5 1-4-15,-11 0-56 16,-2 0-52-16,-9-3-223 0,0 0 212 15</inkml:trace>
  <inkml:trace contextRef="#ctx0" brushRef="#br0" timeOffset="210878.131">15102 7871 622 0,'0'-2'113'0,"7"7"1"15</inkml:trace>
  <inkml:trace contextRef="#ctx0" brushRef="#br0" timeOffset="211461.809">15119 7936 577 0,'7'81'271'0,"-21"-87"-121"16,-7-4-61-16,-16-7-61 15,-5-3-1-15,-4-2 12 0,3 5 5 16,11 6-5-16,5 3-17 15,15 11-32-15,-2 4-9 16,0 10-5-16,5 7 3 16,-5 13 10-16,3 0 0 15,8 8-6-15,3 2-1 16,2-3-7-16,8 3-2 16,0-10-2-16,6-6 1 15,0-11 8-15,0-6 6 0,7-7 18 16,-4-4 11-16,7-8 18 15,3-2 3-15,0-10-4 16,3-4-7-16,3-6-15 16,-3-8-2-16,-1-5-1 15,-3-1-1-15,-5-3 0 16,-2-8-2-16,-5-3-4 16,1-1-7-16,-3-4-9 15,-2 0-4-15,1-3 1 16,-6-1 4-16,1 4 10 15,-4 5 5-15,-8 9 14 16,3 4 4-16,-7 18 5 16,1 5-1-16,-1 13-17 15,-2 1-6-15,1 13-8 16,-3 7 0-16,3 14 8 16,-2 11 5-16,5 7 10 15,2 6 2-15,4 9 0 16,0-2 1-16,5 8-3 0,-2 1 1 15,2 2 0-15,-1 0-3 16,0-6-6-16,2 0-3 16,-1-17-4-16,1 1-5 15,6-12-22-15,-3-11-18 16,0-7-56-16,-1-4-58 16,-6-12 102-16</inkml:trace>
  <inkml:trace contextRef="#ctx0" brushRef="#br0" timeOffset="211792.152">15557 7688 1079 0,'45'102'225'16,"-37"-84"-386"-16,1 19-41 16,1 11 55-16,-10 3 95 0,-5 5 25 15,-1-6 44-15,-2-2 13 16,4-8-1-16,-2-3-11 15,2-9-42-15,1-8-20 16,1-13-10-16,-3-10-28 16,0-20 57-16</inkml:trace>
  <inkml:trace contextRef="#ctx0" brushRef="#br0" timeOffset="212001.593">15637 7363 1381 0,'60'3'325'0,"-50"-9"-758"16,7 6 270-16</inkml:trace>
  <inkml:trace contextRef="#ctx0" brushRef="#br0" timeOffset="212541.168">16312 7654 991 0,'5'-5'209'0,"5"0"-450"15,3 1-49-15,-4 3 51 16,-5 2 102-16,-6 0 172 16,-2 2 66-16,3-3 60 15,0 0-22-15,-19 4-70 16,-41 12-25-16,17-5-15 16,-3 1 9-16,2 1 11 15,7 5-2-15,11 2-21 16,5 1-19-16,12 5-15 15,4 0-1-15,14-2 3 16,10 1 1-16,12-1 1 16,6 3 2-16,7 3 4 15,0 1 4-15,-5 4 18 16,-1-1 8-16,-5 0 5 16,-2-4-2-16,-4-2-13 0,-7 1-5 15,-11 1-2-15,-10 0-1 16,-18-3-4-16,-4-3-8 15,-15-3-31-15,-6-4-22 16,-8-12-72-16,-3-3-45 16,3-8 105-16</inkml:trace>
  <inkml:trace contextRef="#ctx0" brushRef="#br0" timeOffset="212919.206">16702 7765 1414 0,'1'-11'348'0,"-1"1"-649"15,0 6-18-15,-10 9 64 16,-2 8 89-16,-12 9 193 16,-5 1 27-16,1 4 20 15,-3 0 4-15,3 0-24 0,2 7-15 16,9 6-11-16,4 4 6 16,9-1 25-16,2-2 10 15,7-2 2-15,4-2-11 16,12 0-26-16,4-5-12 15,7-5-24-15,1-3-39 16,-1-9-94-16,-2-1-59 16,2-14 110-16</inkml:trace>
  <inkml:trace contextRef="#ctx0" brushRef="#br0" timeOffset="213352.393">17094 7887 1246 0,'8'4'343'0,"4"11"-447"16,0 8-19-16,1 10 39 15,-6 1 35-15,-7 0 20 16,-4-5 18-16,-1-6 25 16,3-4 1-16,0-4-4 15,2 0-5-15,1-4-5 16,-1-3-1-16,0-5 11 0,0-2 4 16,-4-3 5-16,3 1 0 15,-1 0-9-15,0-3-5 16,-7-14-3-16,-14-34 0 15,18 22 1-15,3-4-1 16,4-9-2-16,4 2-2 16,7 1-1-16,2 1 0 15,2 9-1-15,7 1-3 16,0 6-23-16,2 3-29 0,2 6-103 16,-1 4-95-16,1 2 157 15</inkml:trace>
  <inkml:trace contextRef="#ctx0" brushRef="#br0" timeOffset="213845.079">17413 7895 1023 0,'6'2'351'16,"8"2"-192"-16,8-2-258 15,4 5-2-15,-2 0 64 0,-4-3 12 16,2-1 27-16,-1-2 13 16,3-5 4-16,0 2-5 15,2-3-5-15,-2-4-3 16,-7-2 7-16,0-1 4 15,-9-4 9-15,-1 2 3 16,-6-1-8-16,1 0-6 16,-5 3-11-16,-2-1-4 15,-5 5-8-15,-4 1-2 16,-13 6 0-16,-3 3 3 0,-4 8 8 16,1 2 2-16,11 3 2 15,4 3 0-15,8 3 7 16,2 7 10-16,7 8 11 15,1 0 2-15,8 7-3 16,7-5-8-16,8 1-8 16,8-1-3-1,6-8-9-15,4 3-20 0,0-13-47 16,0-5-38-16,-1-16-105 16,-2-13-41-16,1-18 150 15</inkml:trace>
  <inkml:trace contextRef="#ctx0" brushRef="#br0" timeOffset="214264.956">18202 7120 1591 0,'4'-2'412'0,"10"9"-651"15,0 9-19 1,2 18 54-16,-1 4 90 0,-11 10 141 16,0 7 30-16,0 11 30 15,5 9-2-15,5 5-33 16,0 1-17-16,-2-4-28 15,-2-7-4-15,-1-14 9 16,-3-4 5-16,0-7 5 16,1 1 0-16,-1 0-10 15,1-4-5-15,-1-7-7 16,0-1-4-16,-2-8-20 16,1 1-14-16,-2-12-30 15,-2-5-17-15,2-5-17 16,-3-5-9-16,-3-1-71 15,2 0-116-15,0-1 196 16</inkml:trace>
  <inkml:trace contextRef="#ctx0" brushRef="#br0" timeOffset="214564.756">18050 7770 563 0,'2'-9'259'0,"4"-4"-87"16,4 3-128-16,5 1-10 15,2 2 11-15,4 1 19 16,1 0 2 0,2 4 1-16,-1-1-1 0,8-3-5 15,4 5-1-15,9-6-22 16,4 1-15-16,-3-1-17 15,-2-2-6-15,-6 1-15 16,-2 1-14-16,-8-2-42 16,0 1-30-16,-9-2-74 15,-1 1-47-15,-5-1 140 16</inkml:trace>
  <inkml:trace contextRef="#ctx0" brushRef="#br0" timeOffset="-214576.925">18779 7728 1232 0,'-1'12'275'16,"8"7"-534"-16,1 6-14 0,-1 14 77 15,-5 9 115-15,-3-5 167 16,0 2 27-16,1 3 34 16,1-8-18-16,-1-3-59 15,-1-6-23-15,-1-13-38 16,-3-3-8-16,2-10-2 15,-2-5-6-15,-3-13-39 16,1-4-37-16,-4-23-136 16,-2-10 137-16</inkml:trace>
  <inkml:trace contextRef="#ctx0" brushRef="#br0" timeOffset="-214351.526">18738 7444 1423 0,'-1'0'513'16,"1"0"-443"-16,0 0-181 15,1 0-52-15,21 5-2 16,23 12 28-16,-33-9-8 15,0-1-111-15,3-4 166 16</inkml:trace>
  <inkml:trace contextRef="#ctx0" brushRef="#br0" timeOffset="-213659.289">19106 7754 1498 0,'5'0'480'0,"2"-12"-593"16,-2 0-81-16,5 6-12 15,-2 4 30-15,-4 3 130 0,2 1 37 16,1 1 29 0,3-2 9-16,4-3 6 0,3-3 0 15,5-4-2-15,0-1-1 16,6-1 11-16,-1-2 7 16,0 2-1-16,-2 0-8 15,-5 7-25-15,-2 1-11 16,-2 3-7-16,-1 3-4 15,0 4-1-15,-2 4-2 16,-2 9-1-16,0-2-1 0,-5 8 4 16,-5-6 2-16,-5 7 4 15,-3 1 1-15,-4-8 3 16,-3 6 0-16,-3-3 2 16,-2 3 0-16,-4 8-2 15,-1 0-1-15,-5 5-1 16,-2-4-1-16,3-3 0 15,-3-1 0-15,6-10 3 16,4 1 1-16,5-6 1 16,7-3 3-16,5-2 1 15,0-6 0-15,1-4 0 16,2 0 1-16,0-2 3 16,1 1 8-16,0 0 7 15,0 0-1-15,9 1-6 16,17 3-8-16,39 6-10 0,-28-10-2 15,2 0 2 1,3 0-1-16,-2-1 0 0,0 4-1 16,-5 1-1-16,-2 1-10 15,-10-4-27-15,-1 1-23 16,-9-1-90-16,-1-1-91 16,-6-6 154-16</inkml:trace>
  <inkml:trace contextRef="#ctx0" brushRef="#br0" timeOffset="-212760.179">19732 7671 1495 0,'-3'16'437'0,"16"-13"-730"16,6 5-139-16,6 16 18 16,-3 0 80-16,-3 5 358 15,0 1 75-15,4-13 61 16,1-1 5-16,4-4-67 0,-1-10-11 15,1-1-20-15,-1 0-5 16,-2-5 0-16,0-4 5 16,-3-6-6-16,-3-3-19 15,0-1-18-15,-3 1-7 16,-2 1-14-16,1 0-6 16,-8 5-11-16,-3 1-4 15,-3 2-8-15,1 2-3 16,-2-2-10-16,0 0 3 15,-3-2 6-15,-9-1 7 0,1 0 21 16,-1 0 1-16,-1 3 6 16,4 0 1-16,-8 3-6 15,2 0-2-15,-4 3-4 16,-3-1 2-16,4 2 1 16,-4 1 3-16,0 2-1 15,4 3-1-15,-1 5-1 16,3 3 2-16,1 8 1 15,3 1 4-15,-5 1 1 16,2 6 0-16,3 1-1 16,-2-2-1-16,4 2-2 15,0-3 0-15,3-3 1 16,-1-2 2-16,4 2 4 16,-1-1 3-16,3-1 8 15,2 0 4-15,1-2 0 16,1 3-2-16,2-4-3 0,0 1-2 15,4-3-2-15,2-2 2 16,1 1-2-16,3 5 0 16,3-1 1-16,1-2-1 15,5 3 7-15,2-4 7 16,6 1 0-16,5-2 0 16,0-7-2-16,-3-1-4 15,6 0 6-15,-3-3 3 0,5 0 0 16,6 2-3-1,-4-2-8-15,3-2-6 0,-9-1-8 16,-1-1-3 0,-8-1-2-16,-5 2-1 0,-2 0 0 15,-3 2 0-15,-5-4-3 16,-2 0-8-16,-5 1-37 16,-4-3-33-16,-2-2-106 15,0 4-82-15,-1 0 166 16</inkml:trace>
  <inkml:trace contextRef="#ctx0" brushRef="#br0" timeOffset="-210530.569">14927 7362 788 0,'-47'-39'217'16,"36"33"-308"-16,-1 3-8 15,2 4 46-15,-8 0 21 16,-4 3 55-16,-3 2 18 16,-5-1 14-16,10 3 3 0,-3 0-17 15,3-1-11-15,0 2-8 16,0 3 0-16,-1 9 10 15,1 3 0-15,3 15-4 16,3 12-5-16,4 10-11 16,1 13-3-16,4 8-2 15,-1-1-2-15,5 10-4 16,1-5 0-16,0 6-1 16,1 3 0-16,-2-4 1 15,-1 3 0-15,-3-10 0 16,4 2 0-16,3-3 0 15,2-5 0-15,5-3 0 16,1-6-1-16,4-8 2 16,6-4 2-16,4-3 2 15,7-2 1-15,13-4-7 16,4-1-15-16,10-12-80 0,7-6-119 16,8-13 136-16</inkml:trace>
  <inkml:trace contextRef="#ctx0" brushRef="#br0" timeOffset="-209735.329">19893 7222 1103 0,'29'3'269'0,"15"4"-475"16,9 4-18-16,1 9 76 16,-1 1 48-16,-5 4 93 15,2 1 31-15,5 2 27 16,-1-1 9-16,4 5-6 16,-1-1-7-16,-7 5-12 15,-5 4-8-15,-11-3 2 16,-2 0 7-16,-4 7 7 15,1-1 4-15,0 9-1 16,-2 2-8-16,-4 1-17 16,-3 6-8-16,-9 4-8 0,-4 0-2 15,-5 8-2 1,-2-3 2-16,-3-2 0 0,-3-3 1 16,0-7-3-16,2-2 0 15,-1-4-18-15,2 2-19 16,-4-8-85-16,1-3-94 15,-4-3 135-15</inkml:trace>
  <inkml:trace contextRef="#ctx0" brushRef="#br0" timeOffset="-107186.143">8651 13182 855 0,'0'3'219'16,"-1"8"-372"-16,4 3-49 0,1 12 28 15,2 3 45-15,0-1 87 16,-2-1 35-16,1-4 39 15,2 4 16-15,0 5 16 16,1 4 0-16,1 5-30 16,3 0-13-16,3-1-16 15,-3-1-2-15,1 0 1 16,-3-2 2-16,1-4 9 16,-2-5 0-16,0-9-1 15,-1-3-2-15,-1-8-8 16,-2-2 0-16,-3-3 16 15,0-2 17-15,-2-1 27 16,0 0 15-16,0-1 19 16,0 0-7-16,0 0-16 15,0 0-15-15,0 0-32 16,4-10-10-16,2-9-12 16,6-38-3-16,-11 28-3 0,1 0 0 15,-2-3-6-15,1 3-3 16,-1-8-12-16,0-6-6 15,3-1-4-15,1-3 1 16,5 8 9-16,-1 7 3 16,3 3-13-16,2 6-9 15,2-1-8-15,2 0-5 16,2 5 1-16,2 4 6 16,-2 4 5-16,1 6 6 0,-1 6 11 15,0 0 4-15,-2 12 9 16,3 5 4-16,-5 6 17 15,1 8 4-15,1 5 7 16,-1 3 0-16,0 10-6 16,2 5-2-16,-2 4-6 15,0-1 2-15,1-9 0 16,-3-5-1-16,0-9-1 16,-1-6-2-16,-5-7 1 15,-1-9 9-15,-3-9 30 16,2-1 20-16,3-8 26 15,4-4-2-15,8-13-32 16,1-10-21-16,3-9-46 16,4-7-17-16,2-9-45 15,1-5-49-15,-1-4 78 16</inkml:trace>
  <inkml:trace contextRef="#ctx0" brushRef="#br0" timeOffset="-106556.828">10042 12710 1143 0,'6'4'385'0,"-8"5"-412"16,1 10-68-16,0 17-35 16,-3 11 31-16,-1 17 73 15,4 8 20-15,-3 4 8 16,4 5 0-16,6-4-2 16,-2-4 0-16,0 1-1 15,-2-2 1-15,-2-11 0 16,-1-6 1-16,-1-15 1 15,0-6 1-15,2-10 0 16,-1-3 0-16,1-9-2 16,2-2 1-16,-2-5 1 15,0-2 5-15,1-3 17 16,-2 0 5-16,1-1 6 0,0-1-5 16,1-7-19-16,7-18-12 15,13-45-14-15,-9 31-3 16,8-15 0-16,-5-1 6 15,5 1 8-15,-2 3 1 16,2 7 4-16,0 1 2 16,4 7-2-16,2 5-1 15,2 8-1-15,2 7-3 0,8 12-1 16,1 5-2-16,5 10-1 16,2 13 2-1,-1 11 4-15,-3 6 1 0,-5 7 4 16,-6 0 4-16,-2 4 4 15,-4 3 2-15,-7-3-1 16,-1 0-4-16,-4-10-14 16,-3-4-10-16,-2-10-87 15,-3-5-91-15,-2-7 122 16</inkml:trace>
  <inkml:trace contextRef="#ctx0" brushRef="#br0" timeOffset="-106142.157">11167 13256 1244 0,'-2'1'412'15,"-4"6"-428"-15,-6 3-65 16,-4 11 4-16,-6 3 16 16,3 12 46-16,4 3 15 15,2 6 1-15,7 2 0 16,6-4-1-16,4-4-1 0,5-9-5 16,1-3 1-16,1-10 1 15,1-2 2-15,6-8 7 16,1-4 4-1,4-6 4-15,-2-9 1 0,2-10-5 16,1-2-3-16,1-9-10 16,-1-4-7-16,-5-6-15 15,-6-5-14-15,-11 3-51 16,-5-2-27-16,-15 6-62 16,-8 1-26-16,-7 2-36 15,-4 7 141-15</inkml:trace>
  <inkml:trace contextRef="#ctx0" brushRef="#br0" timeOffset="-105745.673">11734 12564 884 0,'7'35'261'16,"1"5"-273"-16,5 29-49 15,1 9-1-15,-2 23 52 16,-1-2 12-16,3 7 50 16,1 0 12-16,0-13 8 15,-2 0-2-15,-2-17-43 16,0-2-12-16,-4-12-12 16,2-9-4-16,-3-11-33 15,-2-9-31-15,-1-17-116 16,-2-3-126-16,0-23 193 15</inkml:trace>
  <inkml:trace contextRef="#ctx0" brushRef="#br0" timeOffset="-105192.787">11999 13102 1302 0,'33'48'428'0,"-26"-40"-387"16,8 8-125-16,4 7-13 0,9 6 41 16,0-4 28-16,-2-4 20 15,4-4 9-15,3-4 8 16,3-4 3-16,5-9 0 15,-2-5 1-15,-1-7 4 16,-1-3 0-16,-10-7 5 16,2-4 0-16,-6-1-6 15,-3-2-3-15,-4 2-10 16,-5 3-4-16,-7 2-15 16,-1 3-8-16,-4-3-30 15,-2-2-18-15,-5-2-23 16,-8 2 6-16,-7 1 30 15,-1 6 17-15,-6 9 34 16,-1 3 2-16,-9 18 4 16,-6 5 4-16,-4 16 8 0,3 2 3 15,9 5 5-15,5 0-3 16,10 1-3-16,6 4-1 16,7 6 10-16,7 3 10 15,11 15 18-15,7 1 5 16,15 4-1-16,2-1-6 15,8-11-15-15,4-8-7 16,9-9-20-16,6-2-11 0,3-8-75 16,6-3-100-16,5-13 116 15</inkml:trace>
  <inkml:trace contextRef="#ctx0" brushRef="#br0" timeOffset="-104838.633">14075 12936 1478 0,'3'4'497'0,"4"7"-543"16,3 11-66-16,3 24-49 0,-1 13 31 15,-4 18 92 1,-5 3 37-16,-3 12 25 0,0 5 2 16,-2-1-6-16,-1-3-30 15,-3-17-75-15,-3-11-31 16,-1-18-27-16,1-11 13 15,3-20 47-15,3-7 21 16,1-19-91-16,2-10 106 16</inkml:trace>
  <inkml:trace contextRef="#ctx0" brushRef="#br0" timeOffset="-104088.75">14563 13177 1478 0,'12'33'517'0,"9"7"-483"16,3 14-63-16,-2 27-63 16,-4 0 18-16,-14-4 35 15,-4-2 13-15,-3-18 22 16,1 0 1-16,2-23 3 15,-1-9-3-15,0-17-9 16,0-5-2-16,1-3 5 0,0-1 10 16,0 0 17-16,0 0 5 15,2-28-1-15,7-45-8 16,-1 18-12-16,3-9-9 16,0-13-17-16,3 2-5 15,2-6 1-15,1 6 5 16,1 16 21-16,1 8 10 15,0 16 16-15,-2 8 4 0,4 17-6 16,-2 2-9-16,9 11-10 16,3 8-5-16,7 18-8 15,3 7-1-15,-5 16-2 16,0 7 1-16,-7 4 3 16,-4 9 2-16,-2-4 4 15,-3-3 2-15,-3-7 0 16,-1-10 1-16,-3-14 0 15,1-2 1-15,-5-11 0 16,-4-8 0-16,1-7 0 16,-4-4 2-16,-2-4 3 15,7-5 0-15,-1-21-5 16,3-9-4-16,6-23-13 16,-6-16-4-16,0-7-11 15,-3-9-9-15,-1 3-1 16,5 14 10-16,1 12 44 15,8 15 29-15,6 22 27 0,3 7 5 16,13 22-29-16,4 18-13 16,12 19-9-16,2 12-3 15,0 18 4-15,-3 6 2 16,-11 24 1-16,-8 3-1 16,-9 2-7-16,-8-2-9 15,-7-28-26-15,-2-9-20 16,-11-24-34-16,-2-10-15 15,-7-18-18-15,-7-13-15 16,-14-25-103-16,-7-14 147 0</inkml:trace>
  <inkml:trace contextRef="#ctx0" brushRef="#br0" timeOffset="-103872.322">14441 12597 1710 0,'-7'28'580'0,"14"-24"-726"16,7 8-393-16,9 20 324 15</inkml:trace>
  <inkml:trace contextRef="#ctx0" brushRef="#br0" timeOffset="-103195.835">16446 13204 1175 0,'-3'6'485'0,"3"-6"-313"16,-3 0-255-16,2-2-106 16,0 1 15-16,-8-3 96 15,-9-6 61-15,-27-17 74 16,32 23 5-16,-6-3-11 16,-2-2-18-16,-3 0-26 15,-3-3-3-15,-3 3 4 16,1 1 4-16,1 6 6 0,2 2 1 15,-1 6-6-15,-3 5-8 16,-1 13-13-16,1 12-8 16,3 14-12-16,4 4-2 15,11 6-7-15,4 3-2 16,11-2-2-16,6-1-2 16,6-13 9-16,5-7 11 15,3-16 20-15,2-5 8 16,6-7 12-16,-1-7-3 15,3-13-5-15,-4-6-4 0,-3-15-3 16,-3-5 1-16,-4-7 1 16,-3-11 0-16,-6-6 3 15,-2-4 0-15,-6 5 2 16,-2 7 4-16,0 19 10 16,0 8 9-16,-2 16 8 15,4 6-4-15,2 11-13 16,1 14-10-16,6 18-12 15,-3 13-1-15,-3 19-7 16,-2-4-14-16,-9 5-85 16,2-7-107-16,-4-18 134 15</inkml:trace>
  <inkml:trace contextRef="#ctx0" brushRef="#br0" timeOffset="-101940.689">16710 13263 1161 0,'9'-6'425'0,"-10"-6"-398"16,-4-2-123-16,1-5-73 16,-5 2 23-16,3 6 126 15,5 2 61-15,-4 7 59 16,0-3 3-16,-5 0-34 16,-5 2-17-16,-7 1-21 15,-5 4-3-15,-10 5-5 16,0 1-2-16,2 6-1 15,2 4-2-15,10 6-9 16,4 6-8-16,5 5-7 16,5 0-2-16,9 4 2 15,4-1 3-15,8-5 2 16,4-5 1-16,3-11 0 16,2-3 1-16,4-8 5 15,2-3 3-15,3-6 0 16,1-6 0-16,0-9-1 0,-2-2 1 15,-3-3 11-15,-2 1 4 16,-6 3 16-16,-2 5 2 16,-4 6-7-16,-2 5-6 15,2 3-18-15,-1 6-8 16,1 13-6-16,5 11-1 16,3 19-4-16,1 7-2 15,-4 17-4-15,2 2-3 16,-11 9-3-16,-2 7 1 0,-5-1-8 15,-1-3-1-15,-4-4-8 16,1-10-6-16,-9-11 5 16,1-3 6-16,-2-15 19 15,-4-8 13-15,4-13 16 16,-1-6 2-16,0-11 2 16,-1-5 7-16,-5-13 9 15,-6-8 8-15,-11-20 6 16,-4-7-6-16,-2-22-14 15,-2-11-10-15,12-27-21 16,10-3-9-16,14-5-2 16,7 9 4-16,12 33 15 15,2 6 8-15,7 21 4 16,2 6-1-16,5 10-12 16,5 6-7-16,8 16-10 15,2 7-8-15,3 11 1 0,1 3 4 16,1 7 6-16,9-1 5 15,3 3 2-15,2-1 0 16,-2-6 1-16,-8-1 0 16,-5-7 2-16,-7-2 2 15,-3-3 1 1,3-1 3-16,-5-6 0 0,5-3-2 16,-4-5-3-16,-5-5-3 15,-1-3-1-15,-2-1-2 16,-8-9-2-16,-2 0-1 0,-8-5 0 15,-4 1 2 1,-9-1 2-16,-3-2-1 0,-8-4-3 16,-3-3-1-1,-5 1 0-15,-4 2 1 0,1-1 3 16,-4 2 2-16,2 0-1 16,0 4 0-16,6 14 0 15,2 6 0-15,2 14-2 16,1 6-1-16,0 13-4 15,1 10 0-15,0 12 5 16,2 4 1-16,6 4 3 16,2 4 2-16,5 0 0 15,2 5-2-15,8 2 1 16,4 3 1-16,10 6 3 16,5-4 4-16,11 0 4 0,5-4 2 15,16-8 3-15,4-4 3 16,13-7 3-16,3-8 3 15,-3-10 3-15,-1-2-4 16,-7-11-17-16,-6-3-20 16,-15-6-83-16,-9-2-68 15,-20-8 97-15</inkml:trace>
  <inkml:trace contextRef="#ctx0" brushRef="#br0" timeOffset="-99108.515">19790 13645 1044 0,'-11'16'398'0,"5"-11"-296"15,2-1-65-15,4-2-46 16,0-1 1-16,0-1 22 16,0 0 23-16,0 0 27 15,0 0 10-15,0 0-1 16,-2 0-12-16,2 0-16 15,0 0-9-15,0 0-8 16,-1 0-1-16,0-1-5 16,0 0-3-16,0 0-8 15,-6-10-6-15,2-14-4 0,-33-39-1 16,34 15-2-16,2-6-2 16,2-10-6-16,0-5-5 15,4-1-9-15,1 3-4 16,1-10 0-16,6-4 5 15,-2 6 7-15,2 3 6 16,1 20 7-16,-3 12 2 0,-1 12 2 16,0 11 0-1,-3 4-2-15,1 7-10 0,2 4-6 16,3 2 1-16,12 15 1 16,6 9 9-16,14 26 3 15,3 15 2-15,-3 26-3 16,-1 8 1-16,-9 10 0 15,-3-6 0-15,-4-3 3 16,-4-10-1-16,-2-19 1 16,-1-8 0-16,-1-26 0 15,-5-10 0-15,-7-14 1 16,-2-4 0-16,-4-7 1 16,2 4 2-16,-3-4 7 15,0-2 1-15,0 0 1 16,0 0-1-16,4-29-10 15,11-43-5-15,-5 6-12 16,-2-7-8-16,-1-12-12 16,-2-2-7-16,-5 1-1 15,1-11 7-15,3 8 15 0,-1 2 10 16,8 12 11-16,-3 15 1 16,2 15 3-16,2 11 2 15,-5 17 2-15,1 8-1 16,0 7-4-16,2 1-3 15,9 8-2-15,6 2 0 16,3 11 1-16,4 11 1 16,-3 11 3-16,-2 7 4 0,-1 17 13 15,-7 6 9-15,2 12 10 16,2 5 0-16,-1 2-9 16,-2-5-7-16,-3 5-14 15,-3-2-13-15,-3-7-49 31,-1-2-40-31,-2-14-213 0,0-7 201 0</inkml:trace>
  <inkml:trace contextRef="#ctx0" brushRef="#br0" timeOffset="-98778.396">21052 12871 1652 0,'9'1'534'15,"8"5"-587"1,19 9-52-16,22 20-20 0,12 10 22 15,7 12 51-15,2 2 31 16,-10-4 20-16,1 5-3 16,-3-5-58-16,-7-1-50 15,2-6-82-15,-7-7-19 0,-6-11 11 16,-4-10 18-16,-11-18-40 16,2-15 143-16</inkml:trace>
  <inkml:trace contextRef="#ctx0" brushRef="#br0" timeOffset="-98493.16">21567 12796 1632 0,'-3'3'528'0,"-5"9"-629"0,-3 11-91 16,1 30-33-1,-5 17 64-15,3 7 134 0,3 6 75 16,4-5 24-16,8 1-34 16,-6 11-33-16,2-2-22 15,-1-12-39-15,-5-8-38 16,6-20-200-16,-1-6 196 15</inkml:trace>
  <inkml:trace contextRef="#ctx0" brushRef="#br0" timeOffset="-97858.852">22222 13670 1664 0,'2'11'582'0,"-2"-17"-551"16,0-8-92-16,1-22-87 15,0-16 10-15,3-14 45 16,-1-4 43-16,0 4 66 15,0-1 4-15,-1-3-3 16,3-6-6-16,7-21-11 0,3 9-1 16,5 12 7-1,0 10 15-15,1 34 18 0,1 6 5 16,3 11-4-16,1 4-16 16,6 9-18-16,-2 4-12 15,3 19-16-15,6 9-5 16,4 11 3-16,3 16 4 15,1 13 7-15,-2 4 0 16,-4 11 1-16,-3-3 2 0,-4-3 3 16,-4 3 5-16,-7-8 1 15,-4-4 1-15,-5-15 4 16,-4-12 4-16,-3-11 3 16,0-9 3-16,-4-8-1 15,2-5-1-15,-5-7 5 16,1-2 7-16,-2-4 20 15,0 3 5-15,-1 0 1 16,1-1-6-16,1 0-11 16,1-12-2-16,2-19-6 15,12-91-5-15,-7 28-13 16,2-4-4-16,14-1-5 16,-3 6-4-16,13 8-12 15,0 9-7-15,2 19-27 16,1 13-17-16,0 19-87 15,0 4-102-15,-2 1 166 0</inkml:trace>
  <inkml:trace contextRef="#ctx0" brushRef="#br0" timeOffset="-88920.152">9294 14350 294 0,'-5'0'150'0,"3"0"-42"15,2 0-59-15,0 0-38 0,0 0-7 16,-1 0 9-16,-1 0 18 15,1-1 25-15,0-1 9 16,0 1 10-16,0 0-7 16,0 0-17-16,-1 0-7 15,0-4-21-15,-4-3-9 16,1 0-1-16,2 0 3 16,-8 1 1-16,-31-31 3 0,25 33 1 15,-1 3-1-15,-1 1-7 16,-3 2-3-16,1 0-12 15,2 4-2-15,0 1 0 16,4 2-1-16,4 4 0 16,4-2 1-16,-1 2 0 15,6 6 0-15,-2 2 2 16,0 2 1-16,1 4 2 16,0-3 1-16,3 0 1 15,4 2 1 1,6 9-1-16,0-2 0 0,0 7-1 15,3-1-1-15,1-3-1 16,0-3 0-16,2-8-2 16,-3 0-1-16,-1-8-29 15,2 3-27-15,3-4-90 16,2-5-89-16,7-6 151 16</inkml:trace>
  <inkml:trace contextRef="#ctx0" brushRef="#br0" timeOffset="-88351.496">9746 14296 879 0,'-9'-2'348'0,"3"2"-226"16,-1 0-98-16,7 3-82 15,-3 0-5-15,2-3 2 16,0 0 12-16,0 0 48 16,-5 7 3-16,-3 10 3 15,-34 32-1-15,33-27-4 16,-4 2 0-16,2 0-1 15,-1-2 3-15,3 5 12 16,4-3 3-16,-1 3 3 16,4 7-3-16,3-1-10 15,5 2-3-15,5-4-4 16,2-4-1-16,7-6-1 0,4-3-1 16,4-3-13-16,4-3-5 15,-2-6-4-15,2-4 0 16,1-4 13-16,-2-6 5 15,-2-8 10-15,-2-1 4 16,-5-10 3-16,0 1 1 16,-4-10-3-16,-2-4-4 15,-1-1-15-15,-6-1-11 16,-3 6-20-16,-5 0-11 0,-9 0-8 16,-2 1 4-16,-8 0 20 15,0 7 15-15,1 10 29 16,-4 3 6-16,5 10-42 15,-2 2-89-15,-1 9 76 16</inkml:trace>
  <inkml:trace contextRef="#ctx0" brushRef="#br0" timeOffset="-87576.572">10207 14364 1192 0,'-5'1'409'16,"3"3"-442"-16,3 7-89 16,2 9-45-16,2 6 13 15,-3 3 81-15,-1-1 43 16,2 6 29-16,-2-1 1 0,4 8 3 16,-3-1 1-16,1-5-1 15,3-3 0-15,-4-7 7 16,3-6 6-16,-5-9 7 15,1-1 1-15,-1-6-6 16,0 0-7-16,0-2-7 16,0-2-3-16,0 1-1 15,0-1 1-15,0 0 0 16,0 0 1-16,0-1-4 16,0-1-7-16,0-23-5 15,1-32-1-15,-1 22 4 16,0-1 8-16,-1 1 12 15,1 2 4-15,0 5 2 16,1 3-2-16,4-2-9 16,-1-2-7-16,3-1-14 15,3 1-9-15,2 6-12 0,3 2 0 16,4 9 3-16,0 3 5 16,3 2 8-16,-1 5 4 15,1 2 5-15,0 2 6 16,0 3 7-16,-2 3 0 15,-2 0 12-15,-1 1 6 16,-1 2 7-16,1 3 1 16,-2 4-8-16,-1 4-5 15,2 9-8-15,-3-4-1 16,1 3 0 0,0 0 0-16,-5 1-2 0,0 3 0 0,0 4-2 15,1 1 1-15,-3 3 0 16,0-3 1-16,-3 3-2 15,-2-1 0-15,2 2-30 16,-1-1-33-16,-1-6-161 16,-1-4 145-16</inkml:trace>
  <inkml:trace contextRef="#ctx0" brushRef="#br0" timeOffset="-87002.241">11311 14358 899 0,'1'0'305'15,"-2"0"-344"-15,-1-1-102 0,1 1-86 16,0 0 40-16,-1 0 118 16,1 0 74-16,-20 1 107 15,-29 6 12-15,26-3-7 16,2 3-30-16,-1 0-51 15,-2 4-19-15,3 2-20 16,1 1-3-16,3 4-1 16,6-2 3-16,5-1-11 15,4-2-6-15,10 7-12 16,4 0-1-16,9 9 10 16,8 3 5-16,2-6 9 15,5 7-1-15,2-7 1 16,-1-3 2-16,-1 0 4 15,-4-2 3-15,-7-4 9 16,-6-1 12-16,-7-2 22 16,-3-5 12-16,-5-2 30 0,-3-3 11 15,-5 2 0-15,-4 1-10 16,-9 2-37-16,-4 2-20 16,-11-4-28-16,0-1-16 15,-4-5-59-15,0-2-80 16,2-13 98-16</inkml:trace>
  <inkml:trace contextRef="#ctx0" brushRef="#br0" timeOffset="-86618.244">11675 14057 1212 0,'-3'5'397'15,"-2"0"-372"-15,4 14-162 16,1 6-12-16,-1 5 50 15,1 7 41-15,1-1 59 16,0 2 8-16,4 15 2 0,1 1 0 16,2 6-5-16,1 0-3 15,0-2-1-15,3-4 0 16,-3-6 2-16,1-6-1 16,0-8-2-16,-2-2-1 15,1-5-56-15,-1 1-52 16,-2-6-175-16,-1-5 173 15</inkml:trace>
  <inkml:trace contextRef="#ctx0" brushRef="#br0" timeOffset="-86282.141">11334 14388 1076 0,'4'33'381'0,"8"-34"-319"16,9-2-77-16,13-1-68 15,5-2 27-15,-2 1 21 16,-3-1 11-16,0 0 38 0,-1 1 2 16,4 1-1-16,3 3-3 15,3-2-12-15,-2 1-7 16,6-1-63-16,-1-3-51 16,0-4 72-16</inkml:trace>
  <inkml:trace contextRef="#ctx0" brushRef="#br0" timeOffset="-85637.556">12436 14407 319 0,'-8'4'70'0,"-16"-2"-148"16,-1 3-40-16,-11 2 26 0,-3 2 90 15,-5 2 136 1,-1 1 33-16,3 2-4 0,0 1-43 16,10 6-47-16,2 3-16 15,11 7 1-15,3 1-3 16,7 3-25-16,5 0-10 16,4-5-18-16,11-1-2 15,4-5-7-15,1-3-2 16,6-5 0-16,-3-3-2 15,6-9 2-15,1-4 2 0,2-11 3 16,1-2 5-16,-3-6 11 16,1-3 3-16,-4-6 9 15,-3-4 2-15,-2-5 6 16,-5 1 8-16,-7-1 6 16,-3 3 0-16,-7 10 2 15,-1 1-1-15,-1 11 2 16,-1 3 5-16,2 7 5 15,0-1-6-15,2 3-17 16,2 0-13-16,0 0-18 16,0 6-3-16,-1 24-3 15,8 45-2-15,3-27-3 16,4-2-9-16,4-1-32 16,2-2-33-16,-2-6-114 15,-1-5-82-15,-3-9 170 16</inkml:trace>
  <inkml:trace contextRef="#ctx0" brushRef="#br0" timeOffset="-85293.299">12540 14482 1140 0,'8'18'422'0,"8"30"-387"15,-13-20-111-15,5 13-117 16,0 2 11-16,0-2 74 16,-2 1 30-16,-1-6 66 15,1-3 6-15,1-3-11 16,-1-7-20-16,0-8-36 15,-2-5-20-15,-3-7 12 16,2-2 26-16,0-8 59 16,-1-8 25-16,1-15 6 15,-1-5-10-15,1-10-50 16,1-3-30-16,3-13 33 16</inkml:trace>
  <inkml:trace contextRef="#ctx0" brushRef="#br0" timeOffset="-85099.823">12761 14304 241 0,'20'-12'164'0,"-2"4"10"16,7 7-91-16,2 7-22 16,1 5-23-16,5 9-9 15,-5 14-14-15,0 3-3 16,-5 8-6-16,-5 1 2 16,4 4 22-16,-2-2 8 15,-2 0 5-15,1-5-3 16,-5-7-23-16,-3 0-28 15,2-6-72-15,-2-4-71 0,1-7 91 16</inkml:trace>
  <inkml:trace contextRef="#ctx0" brushRef="#br0" timeOffset="-84729.813">13385 13981 1252 0,'11'23'426'0,"-3"5"-431"0,5 12-66 15,5 18-54-15,2 3 38 16,-1 6 69-16,2 2 17 16,-3 0 33-16,4 6 2 15,0-5 1-15,-5-4-11 16,1-7-20-16,-6-10-3 16,-1-7-2-16,-2-11-1 15,-5-8 0-15,-1-6-6 0,-2-9-41 16,-1-1-48-1,0-7-170-15,-1-1 169 0</inkml:trace>
  <inkml:trace contextRef="#ctx0" brushRef="#br0" timeOffset="-84453.746">13196 14419 1400 0,'1'2'466'0,"7"1"-474"16,7-1-54-16,14 4-11 15,8 1 26-15,9-2 43 0,1-1 5 16,8-3 1-1,3 0-4-15,6-1-53 0,1 0-43 16,0 0-104-16,-4-6-85 16,-2-4 181-16</inkml:trace>
  <inkml:trace contextRef="#ctx0" brushRef="#br0" timeOffset="-83720.339">15191 14443 659 0,'-2'0'386'16,"-26"1"-38"-16,-43-4-298 16,24-2-152-16,-3 4-18 15,5 9 26-15,3 7 19 16,0 10 31-16,10 7 6 16,0 6 0-16,4 4 5 15,8 8 14-15,0-4 9 16,10 2 16-16,6 1 6 0,8-6 10 15,5-4 0-15,4-8-6 16,2-7-1-16,1-11-4 16,6-4 2-16,-1-7 11 15,1-4 2-15,5-6 2 16,1-8-4-16,2-17-14 16,6-2-5-16,-4-7-9 15,0 1-2-15,-6 6 1 16,-4 1 2-16,-5-3 3 15,-6 1 3-15,-4 5 9 16,-3 2 9-16,-3 12 23 16,2 3 13-16,-3 8 28 15,0 4 2-15,0 1-15 16,0 1-14-16,0 0-22 16,1 5-1-16,7 25-4 0,14 48-1 15,-13-32-14-15,1 2-10 16,1 9-34-16,-3 3-28 15,2 3-117-15,-2 2-97 16,-3-19 167-16</inkml:trace>
  <inkml:trace contextRef="#ctx0" brushRef="#br0" timeOffset="-83359.655">15384 13974 1503 0,'1'8'474'0,"11"9"-550"16,3 12-63-16,6 18 5 15,-4 5 34-15,0 6 72 16,1 6 25-16,2 13 8 16,2 0 5-16,-1 10 1 15,-3-5-1-15,-3-11-3 16,-2-7-6-16,-4-14-1 16,-2-8 1-16,-3-12 0 15,-2-8 1-15,-2-13-31 0,0-3-46 16,1-6-131-16,-2-4-151 15,0 2 220-15</inkml:trace>
  <inkml:trace contextRef="#ctx0" brushRef="#br0" timeOffset="-83045.737">15186 14313 1259 0,'2'1'428'0,"1"1"-404"16,1-1-65-16,-4-1 0 15,2 0 28-15,25 4 46 16,31 3 14-16,-26-4 1 15,2-3-7-15,13 0-17 16,2-1-11-16,9-3-20 16,-1 4-15-16,-6-3-37 15,-1 1-34-15,-5-2-108 16,0-2-88-16,-4-4 179 16</inkml:trace>
  <inkml:trace contextRef="#ctx0" brushRef="#br0" timeOffset="-82357.178">16483 14503 913 0,'23'19'286'0,"10"2"-294"15,7 2-21-15,-2-1 43 16,0 0 29-16,-6-7 36 15,-3-2 20-15,0-4 3 16,-4-4-5-16,0-5-26 16,4-2-15-16,0-10-15 15,4-3-12-15,2-8-11 16,0 0-4-16,1-6-9 16,-1-2-1-16,1 0-7 0,-3-1-4 15,0 0-8-15,-2 1-5 16,-11 4-5-16,1 1 0 15,-9 12 7-15,-5 2 6 16,-1 4 9-16,-6 2 3 16,-5-1 4-16,-1 1 2 15,-11-1-1-15,1 2-1 16,-12 5 3-16,-9 0 3 0,-9 9 1 16,-11 7 2-16,-3 8-1 15,0 6-2-15,11 8-2 16,7-1-2-16,9 3-6 15,9 3-2 1,5 3 0-16,7 5 1 0,12 0 4 16,0-2 2-16,13 1 0 15,4-3 1-15,2-1-8 16,9-3-8-16,9-12-18 16,7-6-12-16,14-13-27 15,1-6-10-15,1-11-19 16,-3-4-19-16,-6-11-68 15,-3-6-60-15,-2-17 151 16</inkml:trace>
  <inkml:trace contextRef="#ctx0" brushRef="#br0" timeOffset="-81681.971">17806 14407 1146 0,'-4'-1'409'0,"3"-3"-379"16,-5-8-67-16,-6-7-67 15,4-2 17-15,-3 2 53 16,3 9 31-16,2 6 42 15,-7 3 2-15,-1 4-8 16,-2 1-9-16,-5 5-12 16,2 2 0-16,-5 3 7 15,-4 1 9-15,-1 3 7 16,-1 4-1-16,4 2-11 16,0 2-10-16,4 2-11 15,3 5-3-15,0 5-2 16,4 2 0-16,6 0-2 15,3-4 0-15,6-7-7 16,3-5-2-16,2-5-3 16,4-3 1-16,0-5 4 15,-1-1 5-15,3-4 5 16,2-3 2-16,2-7 5 0,3 0 4 16,3-9 2-16,1-1-1 15,-1-5-1-15,0-4-3 16,-2-4 4-16,-4-4 0 15,-8-9-1-15,-3-5-4 16,-7-11-8-16,-4-4-4 16,0 1-1-16,-1 5 2 15,1 20 9-15,3 11 11 0,0 16 21 16,4 7 5-16,0 0 2 16,-1 0-6-16,1 0-16 15,6 31 4-15,15 52 7 16,-6-24-1-16,2 10-2 15,-2-5-9-15,-1-2-18 16,2-4-8-16,-4-13-42 16,-2-2-36-16,-3-12-124 15,-4-6-90 1,-2-14 185-16</inkml:trace>
  <inkml:trace contextRef="#ctx0" brushRef="#br0" timeOffset="-81190.277">18194 14308 1353 0,'0'0'442'0,"-1"0"-423"16,-4-8-129-16,0 0 0 16,2-2 34-16,-2 1 27 15,2 3 56-15,-2 3 6 0,-5-1 0 16,2-1-1 0,-6 1-10-16,-3-2-1 0,-1 4 9 15,0-1 9-15,-1 4 23 16,1 1 7-16,-6 3-4 15,-2 3-6-15,-2 6-12 16,1 7-2-16,6 9-1 16,5 5-3-16,5 7-9 15,5 5-6-15,8 3-6 16,3 3-2-16,9-8 0 16,3-2 1-16,11-10 0 15,4-3 1-15,5-8-2 16,2-5-5-16,-2-6-9 15,-4-8-10-15,3-8-22 16,-1-6-12-16,5-17-48 16,4-6-39-16,1-20-121 0,0-5 165 15</inkml:trace>
  <inkml:trace contextRef="#ctx0" brushRef="#br0" timeOffset="-80663.281">18611 13921 864 0,'10'6'476'0,"-7"2"-36"15,-1 3-371-15,2 11-124 16,-1 4-4-16,0 9 22 15,1 7 13-15,2 12 26 16,2 4-1 0,-2 4 0-16,-1 2-1 0,-4-2-2 15,3-6 1-15,-2-4 0 16,-2-8 0-16,4-13 1 16,-1-4 0-16,-3-12 0 15,2-4 0-15,-2-7-1 16,0-1-1-16,0-1 2 15,0-2 1-15,0 0 1 16,0-1 2-16,0 0 1 0,0-4 0 16,7-26 0-1,9-36-3-15,-3 22-2 16,-1-2 0-16,0 1 1 0,2 2 7 16,0 13 18-16,1 9 9 15,-1 10 8-15,2 6-2 16,6 7-18-16,6 1-8 15,7 12-9-15,2 10-3 16,2 16 0-16,-3 9-4 0,-6 5-12 16,-2 2-10-16,-12-4-40 15,1-1-28-15,-9-8-83 16,-2-4-79-16,2-10 161 16</inkml:trace>
  <inkml:trace contextRef="#ctx0" brushRef="#br0" timeOffset="-79899.041">19895 14311 1475 0,'6'8'458'0,"-2"2"-480"15,1 18-173-15,2 10-11 16,-3 12 109-16,-2 9 54 16,-2 5 120-16,-2-1 12 15,-2 4-46-15,0-1-12 16,-4-2-25-16,-2 0-3 15,3-6-3-15,-1-6 7 16,6-10 14-16,1-6 3 16,-3-12 4-16,4-5-7 0,0-11-12 15,0-2-4-15,2-6-12 16,-2 2-4-16,0-2-12 16,-2 0-3-16,2-1 8 15,0 0 7-15,0-5 12 16,3-25 4-16,3-47 0 15,-4 26-3-15,2-13-1 16,1-3 0-16,0-2 6 16,0 4 1-16,1 5 11 15,1 4 7-15,2 6 5 16,2 0 0-16,0 4-8 16,2 0-8-16,2 3-11 15,0 3-2-15,1 13-2 16,1 9 2-16,-1 7-1 15,2 3 0-15,-1 3-4 16,5 3-4-16,-1 3-6 0,4 0 0 16,4 7 3-16,-7-3 2 15,1 3 9-15,-4-1 3 16,-5 0 4-16,2 1 1 16,-1 4-5-16,-2 1-3 15,-2 5-7-15,-2 1-1 16,-5 3-5-16,-1 3 1 15,-3 5 4-15,-5-1 2 16,-6 0 6-16,-3 1 3 0,-7-6 1 16,-2 2-1-16,-4 5-4 15,-3-3-2 1,3 2-14-16,0-2-15 0,3-4-68 16,1-1-76-16,-4-7 110 15</inkml:trace>
  <inkml:trace contextRef="#ctx0" brushRef="#br0" timeOffset="-79483.154">20591 14297 1292 0,'4'7'342'16,"2"10"-469"-16,3 5-19 15,0 8 83-15,2 3 96 16,-4-4 63-16,-4-4 12 0,1-3-34 16,-3-1-25-16,0 0-26 15,1 4-6-15,1-3-9 16,-3-1-5-16,1-2-3 16,-2 2-2-16,-2-2-16 15,0 0-12-15,-2-6-44 16,5-5-44-16,-2-6-136 15,-5-2 160-15</inkml:trace>
  <inkml:trace contextRef="#ctx0" brushRef="#br0" timeOffset="-79257.411">20553 13930 1203 0,'8'5'515'15,"-8"-2"-258"-15,-3 2-291 16,7 4-125-16,3 6 1 16,0 0 46-16,-3 1 11 15,-3-2-77-15,-1-5 129 16</inkml:trace>
  <inkml:trace contextRef="#ctx0" brushRef="#br0" timeOffset="-78877.632">20947 14125 1535 0,'7'13'488'0,"3"-6"-558"15,2 8-67-15,8 11-24 16,3 2 51-16,-1 10 84 0,1 4 54 15,2 10 32 1,2 4-15-16,8 1-23 0,2 1-13 16,-5-12-18-16,-2-3-9 15,-9-10-2 1,-3-8 2-16,-4-6 2 0,-2-4-7 16,-4-7-40-16,-4 1-33 15,0-6-82-15,-2-1-50 16,-2-3 141-16</inkml:trace>
  <inkml:trace contextRef="#ctx0" brushRef="#br0" timeOffset="-78508.344">21255 14110 872 0,'-2'1'354'0,"1"0"-229"16,1-1-108-16,-1-1-50 16,0 1 8-16,0 0 32 15,0 0 19-15,-4 13 6 16,-13 8-10-16,-27 35-13 0,26-33-2 15,3 2 8-15,5 3 5 16,-1 2 8-16,4 0 3 16,1 2 1-16,-1 2-2 15,5-4-7-15,-7-4-5 16,7-3-25-16,-2 3-21 16,-1-1-59-16,3 2-53 15,-4-4-221-15,0-3 233 0</inkml:trace>
  <inkml:trace contextRef="#ctx0" brushRef="#br0" timeOffset="-77859.08">21328 14274 1107 0,'15'13'424'16,"3"0"-211"-16,4 6-333 15,2 0-22-15,1 3 77 0,-4 0 65 16,-3-1 67-16,1-2 15 15,-7-2-18-15,2-4-18 16,0-3-27-16,-1-2-4 16,-3-6-4-16,2 0 3 15,-4-2 2-15,-2-1 1 16,6-2-5-16,-3-3-6 16,4-2-8-16,1-3-4 15,-2-4-10-15,-2 2-4 16,-2 0-4-16,-2 0 0 0,-5 2 1 15,-2-3 0-15,-5-1-5 16,0 0 1-16,-3-1 4 16,0 0 6-16,-4 2 13 15,-1-1 5-15,-3 6 7 16,2 3 1-16,-3 1-1 16,0 2-2-16,6 3-10 15,-5 0-5-15,6 4-1 16,-4 4 1-16,-4 7 7 15,4 8 2-15,4 6 5 16,1 5 2-16,7 3 7 16,2-3 7-16,5-2 12 15,2 1 2-15,5-4 3 16,2 2-4-16,2-2-14 16,3-4-5-16,-1-4-15 15,3-1-6-15,-3-8-30 16,-4-3-21-16,0-3-78 0,-8-6-66 15,4-7 126-15</inkml:trace>
  <inkml:trace contextRef="#ctx0" brushRef="#br0" timeOffset="-77433.74">21959 13871 1246 0,'13'-1'417'0,"-14"1"-464"15,-2 0-117-15,2 6-72 16,0-6 41-16,1 7 155 16,1 18 97-16,7 33 98 15,-8-32-12-15,5 1-59 16,-3-2-29-16,3 1-30 16,-1-1-4-16,0 3 8 0,3 5 7 15,-3 3 6-15,8 1-3 16,0 11-18-1,1 6-8-15,-1 9-8 0,-4 2-2 16,0 1-6-16,-1-4-21 16,-3-5-79-16,3 0-75 15,-7-4 106-15</inkml:trace>
  <inkml:trace contextRef="#ctx0" brushRef="#br0" timeOffset="-65479.459">1881 9459 296 0,'56'-34'146'15,"-57"31"-42"-15,-4 2-101 16,5 1-54-16,-1 0-8 16,0 0 7-16,0 0 34 15,0 0 54-15,-2 0 9 0,-5 5 12 16,-1-1-1-16,7-4-15 15,1 0-9-15,0 0-19 16,-1 0-10-16,1 0-3 16,1 6 2-16,6 5 9 15,18 1 2-15,50 40-1 16,-24-22-3-16,6 10-5 16,4 3-2-16,1 6-3 15,-3 0-4-15,-6 3-29 16,-5 3-15-16,-12-3-44 15,-2 0-40-15,-11-6 88 16</inkml:trace>
  <inkml:trace contextRef="#ctx0" brushRef="#br0" timeOffset="-65010.568">2329 9329 736 0,'42'71'273'0,"-50"-72"-224"15,1-1-55-15,3 7-40 16,-3 7-12-16,-11 10-1 15,-4 9 34-15,-14 11 28 16,0 7 5-16,-3 10 12 16,1-2 5-16,4 7 1 15,0 1-4-15,5 1-14 16,3 10-5-16,5-1-4 16,4-3-1-16,8-4-33 15,-2-14-42-15,8-11 50 0</inkml:trace>
  <inkml:trace contextRef="#ctx0" brushRef="#br0" timeOffset="-64660.504">1870 9829 987 0,'22'22'376'0,"-30"-26"-300"16,2 0-59-16,6 5-58 15,5 4-20-15,6 2-1 16,9 1 29-16,5-3 35 15,8-2 2-15,7-3 2 16,7-2 1-16,14-6-1 16,4-5 0-16,12-2-3 15,-1-1-2-15,-1-4-18 16,0 2-35-16,0-1-152 16,5 1 136-16</inkml:trace>
  <inkml:trace contextRef="#ctx0" brushRef="#br0" timeOffset="-53430.267">9136 15933 487 0,'20'35'237'0,"-25"-36"-72"16,-2-1-101-16,7 3-67 15,0-2-4-15,-1 1-2 16,-1-1 3-16,1 0 36 15,0-1 20-15,0 1 30 16,0 0 6-16,0 1-20 16,0-1-18-16,-1 1-32 15,1 0-11-15,0 0-16 16,1 0-8-16,0 0-25 16,-1 0-13-16,0 0 9 15,2 10 7-15,2 20 27 16,15 43 14-16,-5-29 1 15,-7-7 0-15,7 0 0 0,-2-2-1 16,-2-6 1-16,4-3-1 16,-3-6 1-16,0-2 0 15,-2-6 4-15,-2 0 2 16,-2-1 3-16,-1-3 1 16,-1-4-3-16,0-2-1 15,-2-3-3-15,0 1 0 0,0 0 2 16,0 0 3-16,-1 0 5 15,1 0 2-15,0-1 0 16,0 0 2-16,0 0 5 16,0-1-1-16,8-13-2 15,25-37-5-15,-16 20-10 16,4-7-3-16,2-2-2 16,1 0 0-16,1 1-1 15,-1 3 0-15,-2-2 1 16,1 0 0-16,-5 5 0 15,-2 2 0-15,-8 12 2 16,-4 8 0-16,-1 6 12 16,-4 5 8-16,-1 1 8 15,2 0 1-15,-1 0-16 16,1 0-10-16,0 0-9 16,-1 15-1-16,0 15 6 15,-5 61 5-15,4-43 2 0,2 2 0 16,0-4-2-16,3-1-2 15,0-3-3-15,4-6 0 16,0-9-1-16,3-1-1 16,0-7 0-16,-5-1 1 15,2-5-1-15,-4-6 1 16,1-3 1-16,5-7 2 16,1-8 4-16,3-6 2 15,8-8 1-15,2-3-2 0,2-12-3 16,5-5-2-1,-2-6-3-15,2 1-1 0,2 1-3 16,-2 3-3-16,-1-3-12 16,-1-1-14-16,-8 9-65 15,1 3-65-15,-2 1 102 16</inkml:trace>
  <inkml:trace contextRef="#ctx0" brushRef="#br0" timeOffset="-52738.605">10259 15805 69 0,'-3'50'32'16,"0"-1"-4"-16,0-9-21 15,0-1 9-15,2-9 41 16,0-7 22-16,-2-8 28 16,1-7 2-16,1-4-23 15,0-3-9-15,1-1-25 16,0 0-8-16,0 0-7 15,0-1-2-15,0 0 17 16,0 0 2-16,8-26-9 16,13-31-11-16,-13 18-23 15,1 2-4-15,2 0 2 16,0 3 7-16,-1 3 15 16,-2-1 7-16,1 7 5 0,1 2-4 15,-1 7-14-15,2 1-6 16,0 4-15-1,2 3-6-15,3 3-10 0,-1 5-1 16,4 1-1-16,2 3 3 16,0 8 5-16,3 4 2 15,-1 13 2-15,-1 4 2 16,-2 8 11-16,-2-1 8 16,-6 1 11-16,-2-1 2 15,-3 1-9-15,-4 2-8 0,5-4-59 16,-1-7-66-16,4-6 71 15</inkml:trace>
  <inkml:trace contextRef="#ctx0" brushRef="#br0" timeOffset="-52489.239">10939 15671 139 0,'1'0'35'15</inkml:trace>
  <inkml:trace contextRef="#ctx0" brushRef="#br0" timeOffset="-51952.156">10282 15172 518 0,'-3'0'139'0,"2"0"-181"16,1 2-147-16,0-2 1 15,0 0 71-15,0 0 71 16,4 10 119-16,4 12 19 16,12 41 26-16,-13-24 2 15,1 5-26-15,0 4-15 16,2 12-34-16,1 0-13 0,1 8-18 16,-2 0-5-16,-1 0-6 15,-1-3-2-15,-2 4-1 16,-1-1-1-16,-2-7 1 15,1 2-1-15,-1-13-2 16,1-2-10-16,0-9-67 16,0-3 57-16</inkml:trace>
  <inkml:trace contextRef="#ctx0" brushRef="#br0" timeOffset="-51331.291">11008 15889 841 0,'-5'4'297'0,"1"-2"-267"16,0-1-55-16,4-1-36 15,-1 0 36-15,0 0 56 16,0 0 26-16,-10 0 26 15,-1 1-3-15,-32 8-18 16,24-3-18 0,0 2-23-16,0 0-11 0,-4 4-5 15,3 3 4-15,1 1 11 16,1 0 3-16,8 6-3 16,1 1-5-16,10 9-14 15,5 4-4-15,9 4-1 16,6 2-2-16,9-1-8 15,6-3-5-15,2-9-13 16,-1-5-3-16,-1-13 9 16,-6-4 4-16,-5-7 17 15,-1-5 6-15,-1-7 11 16,3-3 4-16,1-10 5 0,-3-4 1 16,-2-7-3-16,-5-2-4 15,-6 3-6-15,-3-1-4 16,-8 4-8-16,-6 1-6 15,-7-3-12-15,-4 3-10 16,-7 2-50-16,0-2-47 16,-3 9 80-16</inkml:trace>
  <inkml:trace contextRef="#ctx0" brushRef="#br0" timeOffset="-50931.363">11565 15165 1211 0,'1'4'427'16,"-1"3"-350"-16,-1 15-208 15,-2 39-26-15,3-12 30 0,-2 7 41 16,1 15 108-16,-1-2 21 16,3 5 11-16,2 7 0 15,0-3-27-15,-1 5-8 16,1 7-14-16,2-2-4 15,1 5-1-15,-3-3 0 16,3-9-5-16,0-2-11 16,1-16-49-16,2-11-41 15,-2-19-128-15,1-11 144 16</inkml:trace>
  <inkml:trace contextRef="#ctx0" brushRef="#br0" timeOffset="-50221.198">11709 15895 1101 0,'32'9'328'0,"-20"-1"-364"16,5 1-66-16,8 5-17 15,6 1 44-15,-5-4 27 0,-3-1 14 16,-4-3 28-16,-5-5 6 16,2 0 8-16,-1-2 6 15,-1-6 10-15,2 0 2 16,-3-8 2-16,0-6-2 15,1-5-8-15,-1-1-5 16,1-4-12-16,1-1-8 16,0-1-25-16,0-3-11 15,-6 5-18-15,0 5 4 0,-9 5 27 16,0 5 16-16,-2 5 36 16,-1 1 14-16,-3 1 13 15,-2 0 1-15,-5 1 0 16,0 1-5-16,-5 1-9 15,1 2-4-15,-4 2-16 16,-3 1-7-16,-8 8-12 16,-5 3-3-16,-8 7 2 15,-2 1 2-15,2 8 6 16,-1 2 2-16,8 4 1 16,4 2 2-16,9-6-3 15,2-4-3-15,4 1-1 16,7 7-3-16,0 2 0 15,7 8 2-15,8 0 6 16,-3-6 4-16,4-2 14 0,3-2 9 16,1 1 7-16,5 2 1 15,4-1-11-15,3-1-4 16,8-7-2-16,3-1 4 16,7 1 1-16,6 1-4 15,7-1-11-15,4-2-7 16,2-7-13-1,1-6-15-15,2-6-84 0,2-5-98 16,1-9 127-16</inkml:trace>
  <inkml:trace contextRef="#ctx0" brushRef="#br0" timeOffset="-24473.357">13115 15891 32 0,'8'-8'14'0,"3"0"-11"0,0 0-2 16</inkml:trace>
  <inkml:trace contextRef="#ctx0" brushRef="#br0" timeOffset="-23176.956">13719 15838 911 0,'3'-2'331'0,"-2"2"-281"16,0 0-66-16,-1-1-34 15,0-1 18-15,0 1 40 16,0 0 25-16,0 0 24 15,0 0 8-15,0 1-1 16,0 0-11-16,0 0-11 16,0 0-3-16,0 0 5 15,0 0 4-15,0 0 7 16,0 0 1-16,0 0-12 16,0 0-7-16,0 0-15 15,0 0-7-15,0 0-6 16,0 0-2-16,0-1 0 0,0 0-2 15,0-1-2-15,0 1-2 16,-1 0-1-16,-5-14-3 16,-3 0 3-16,-26-24 1 15,19 30 6-15,-1 0 2 16,2 4-1-16,-1-1-2 16,-1 3-4-16,-3 0-2 15,-1 3-1-15,-3 5 0 16,2 1 0-16,1 0 0 15,5 2 1-15,0-3-1 0,1 5-1 16,3 5 0-16,-2 1 0 16,2 2 0-16,4 1 0 15,-6-4-1-15,7 1 2 16,-1 1 1-16,2 4 1 16,2 2 0-16,3 3-2 15,-1 1-2-15,5-3-2 16,1 0 0-16,1-9 0 15,-3 0 1-15,1-6-2 16,2 0-1-16,-5-5-6 16,5 1-1-16,-2-2-4 15,3 0 1-15,0 0 2 16,1-2 1-16,1 0 3 16,-5-1 0-16,4 0 2 15,-1-2 1-15,2-3 0 16,2-2-1-16,2-1-5 0,2 0-5 15,-1-8-8-15,4-3-3 16,2-8-11-16,2-4 0 16,0-3 9-16,-3 2 4 15,-3 3 18-15,-1 2 4 16,-2 1 3-16,0 0 2 16,1-2 0-16,0 2 1 15,-1 6-1-15,-3 5 0 16,-5 8 0-16,0 0 0 0,-6 4 1 15,2 0 4-15,0 0 7 16,-1 2 4-16,1 1 4 16,0 0 6-16,0 0-2 15,0 0-2-15,-1 0 4 16,0 19 1-16,1 39 9 16,1-27 0-16,4-2-4 15,-2-1-7-15,3-1-7 16,2 1 0-16,-2 1-2 15,0 1-4-15,0-4-11 16,-1-1-14-16,0-4-36 16,2-2-22-16,0-4-55 15,-2-2-40-15,1-5 108 16</inkml:trace>
  <inkml:trace contextRef="#ctx0" brushRef="#br0" timeOffset="-22510.184">14077 15647 1180 0,'0'1'315'0,"2"2"-496"16,4 9-69-16,-1 7 98 16,-1 2 109-16,-4 7 186 15,-1 1 29-15,-1 1-49 16,1 2-41-16,1 1-63 15,0 1-12-15,0 6-6 16,0 4 7-16,0 0 16 16,0-4 6-16,0-9 9 15,-2-1-3-15,2-6-14 16,0-2-6-16,0-5-8 16,0-6-3-16,2-6-3 15,-2-7-1-15,1 2-6 16,-1 0-6-16,0 0-5 0,0 0-3 15,0 0 6-15,0 0 6 16,0 0 13-16,-1-1 6 16,-1 0 6-16,1-2 0 15,-6-28-9-15,-5-41-2 16,8 25-6-16,3-6-1 16,2-4-4-16,3 0-6 0,7 6-7 15,0 1-3-15,7 11-6 16,-1 2 1-16,5 7 0 15,2 7 0-15,4 7 5 16,0 6 5-16,-2 7 10 16,1 3 4-16,-1 7 9 15,0 4 1-15,-2 5-1 16,0 7-5-16,-7 9-21 16,3 4-25-16,-5 7-95 15,-8-2-69-15,-7 2 125 16</inkml:trace>
  <inkml:trace contextRef="#ctx0" brushRef="#br0" timeOffset="-21805.65">14729 15696 1278 0,'6'-1'468'16,"-5"2"-405"-16,-1-1-90 16,0 0-61-16,-1 0 11 0,1 0 42 15,0 0 29-15,0 0 24 16,0 0 1-16,2 16-5 15,12 42-10-15,-6-26-6 16,2 1 0-16,-2 5 2 16,-5-3 2-16,-3 0 7 15,2 0 2-15,1-7 3 16,-2-5 0-16,2-5-5 16,0-4-1-16,2-5-5 15,0 0-2-15,-3-2-1 16,2 2-2-16,-4-4-3 15,6 1-3-15,-2-1-1 16,-3-2 1-16,0 0 2 16,-2-3 2-16,0 0 0 15,0 0 1-15,0 0 5 16,0 0 4-16,0 0 17 16,1-1 6-16,-2 0 2 0,1 0 0 15,-5-28-13-15,-5-42-8 16,7 18-8-16,3-1-1 15,1-1-3-15,1 1-2 16,3 5-2-16,1 2-2 16,4 9 0-16,0 5 0 15,4 3-2-15,-4-2 2 16,0 3 3-16,0 1 2 0,-1 6 5 16,-2 3 2-16,-6 11 5 15,2 4 2-15,-3 3 1 16,4 2-1-16,-3-1-6 15,0 0-3-15,0 0-10 16,5 11-11-16,15 18-28 16,30 36-26-16,-30-28-89 15,-4 6-87-15,-5 1 158 16</inkml:trace>
  <inkml:trace contextRef="#ctx0" brushRef="#br0" timeOffset="-20984.328">15606 15696 1063 0,'2'3'330'15,"1"-2"-421"-15,3 0-91 0,-6-1-17 16,0 0 43-16,0 0 122 16,0 0 64-16,0 0 47 15,0 0 7-15,0 0-17 16,0 0-22-16,0 0-2 15,0 0 9-15,0 0 35 16,0 0 12-16,1 0-7 16,-1 0-9-16,0 0-27 15,0-1-14-15,0 0-20 16,-1-1-12-16,-6-8-18 16,-19-1-8-16,-35-27-10 15,24 26-5-15,-5 7-9 16,2 4-6-16,2 2-8 15,4 6 2-15,6 5 6 16,-2-3 9-16,2 9 13 16,4 3 5-16,1 8 14 15,5 3 2-15,6 4 7 16,4-2 0-16,6-9-9 16,4 1-18-16,6-4-37 0,4 1-12 15,7 2-9-15,2-5 10 16,3-8 32-16,-2-3 14 15,-3-8 25-15,4-1 8 16,-2-4 12-16,4-3 5 16,3-5 2-16,-4-2 2 15,3-2-1-15,-3-1-3 0,-4 0-6 16,-1 0-2-16,-5 5-2 16,-5-3-3-16,-3-1 6 15,-3-7 1-15,-3-4-1 16,-4 1-1-16,-2 1-7 15,-1 9 0-15,0 10 5 16,3 3 6-16,-1 2 3 16,0 3-1-16,-3 6-9 15,0 14-6-15,0 18 8 16,1 9 11-16,3 13 20 16,1-1 3-16,3-1-12 15,2-3-14-15,3-8-47 16,-4-3-40-16,3-3-142 15,-2-5 131-15</inkml:trace>
  <inkml:trace contextRef="#ctx0" brushRef="#br0" timeOffset="-19886.713">15755 15599 1426 0,'-2'10'432'15,"-5"-1"-484"-15,3 15-261 16,0 6-16-16,-2 20 144 15,1 3 109-15,0-3 208 16,5 1 14-16,5-9-66 16,2-5-41-16,3-6-59 15,-1-6-4-15,4-9 13 16,-4-4 19-16,1-8 27 16,2-4 9-16,2-3 9 15,2-5 0-15,6-10-14 16,0-1-7-16,2-13-21 15,1-2-8-15,-3 2-2 16,-1 1-2-16,-8 4-1 16,-4 3-1-16,-6-1-1 15,-2 5 1-15,-1 4 2 0,0 3 3 16,0 9 9-16,-1 0 9 16,1 3 13-16,0 1 3 15,0 0-3-15,0 0-5 16,0 0-18-16,0 0-10 15,0 4-22-15,0 25-6 16,1 46 3-16,4-19 7 16,2 1 16-16,3 7-1 15,7 4-11-15,1 1-5 0,4-1-1 16,-1 5 2-16,-3 3-1 16,-3-5-4-16,-1 3-13 15,0-6-6-15,-3-8 5 16,1-1 8-16,-5-9 15 15,-3-1 9-15,-4-3 5 16,0-1 0-16,-4-7-7 16,-1-5-1-16,-1-7 1 15,-3-7 1-15,-6 0 7 16,0-1 1-16,-3-2 0 16,-2 2-2-16,-2-3 0 15,-2 0 0-15,-3 0 7 16,-1 0 5-16,-2-1 16 15,-1-2 6-15,-1 0 10 16,-2-5-1-16,2-3-5 16,-3 0-2-16,0-8-3 0,1 4-1 15,-1-1 0-15,1-2-1 16,2-3 0-16,-3-3 1 16,2-1 1-16,2 0 0 15,0 0-2-15,4 2 0 16,2-6-5-16,0 1-3 15,1-3-2-15,2 0 0 16,0-4-4-16,1 2-4 16,0-4-6-16,3-1-3 15,2-3 1-15,0 0 1 0,5-2 0 16,1 2 2-16,3 0 1 16,2 3 0-16,1 1 5 15,3-1 0-15,3 1-3 16,1 1-1-16,4-2-6 15,0-2-2-15,5-1-3 16,6 0-1-16,9 3-3 16,2 3 0-16,5 5-5 15,0-2-2-15,4 11-3 16,4 4-3-16,3 7 0 16,-2 5-5-16,-6 7-35 15,-7-1-46-15,-14 1 67 16</inkml:trace>
  <inkml:trace contextRef="#ctx0" brushRef="#br0" timeOffset="66217.565">21048 4486 139 0,'34'21'93'0,"-30"-30"0"16,3 3-18-16,-4 0-31 15,2 1-12 1,-1-1-1-16,-3 1 9 0,4-2 14 15,-2-1 5-15,0 0-7 16,1 1-5-16,-6 1-14 16,-2-1-8-16,-4-1-9 15,-2-1-5-15,-1-4-5 16,-3 2-2-16,-2 0-4 16,-2 1 1-16,-6 4 1 15,-4-1 0-15,-5 6-1 16,-3 1-1-16,-2 8-1 15,0 2-1-15,0 2 1 16,2 2-1-16,5-3 1 16,1 4 0-16,6-1 0 0,-2 0 1 15,6 1-1-15,1 1 1 16,3 7 0-16,6 2 1 16,-2 7 4-16,4 2 2 15,2 2 3-15,-3 3 3 16,9 3-3-16,-3-3-2 15,0 1-5-15,6-3-2 16,-1-7 1-16,0-2 4 16,4-8 6-16,-5 1 1 0,4-5 7 15,3 2-2-15,2-1-4 16,4 0-2-16,4-4-6 16,2-2-2-16,5-5 0 15,4-5 0-15,6-3 0 16,2-6 0-16,3-2-1 15,0-2 0-15,-2-2 1 16,-1 4 1-16,-3-1 0 16,0 2 0-16,-3-3 0 15,-2-3-1-15,-2-2 2 16,-3-1 3-16,-2-3 6 16,-1-1 10-16,-4-4 12 15,-4-1 3-15,-6-2-2 16,-4 1-5-16,-3 1-13 15,-6 1-4-15,-3-1-5 16,-3-3 0-16,-5 0-3 16,1 0-2-16,-6 3-3 15,0 5-3-15,-4 2-13 0,-7 4-19 16,3 8-81-16,-2 3-109 16,10 6 140-16</inkml:trace>
  <inkml:trace contextRef="#ctx0" brushRef="#br0" timeOffset="70937.472">5826 9184 312 0,'-5'-1'78'0</inkml:trace>
  <inkml:trace contextRef="#ctx0" brushRef="#br0" timeOffset="71968.202">5821 9183 287 0,'0'-2'157'0,"-1"1"-26"16,0 0-69-16,0 0-11 15,1 0-16-15,-1 1-8 16,-1 0-12-16,1 0-3 16,0 0-2-16,0 0 0 15,0 0-2-15,1 0-3 16,0 0-7-16,0 0-1 0,0 0-1 16,1-1 1-16,0 0 2 15,1-1 2-15,3 2 3 16,1 0 2-16,3 0-2 15,8 0-2-15,34 2-1 16,-26-1-1-16,-2 1 0 16,0 0 0-16,-1-1 1 15,-1 1 0-15,1-1 0 16,1 1 0-16,1-2 3 16,1 0 3-16,1-1 7 15,1-3 4-15,-2 2 1 16,-1-1-1-16,-2 0-5 15,-2 1-2-15,-1 2-4 16,2 0-1-16,-1 1 0 16,1 2 2-16,4-1 6 15,-3 1 2-15,3 0 1 0,1-1 0 16,2 0-4-16,1 1-2 16,0-2-4-1,0 1-2-15,-1 0-3 0,-2 1 0 16,-1 0 0-16,-1 2-1 15,-4-3 0-15,3 3 0 16,-3-3 1-16,-2 1 0 16,1 1 0-16,-1 2 0 15,-1-2 0-15,3 1 3 0,6-1 4 16,0 0 1-16,6-4 0 16,-1 0-2-16,3 2-4 15,-2-3-1-15,1 1 5 16,2-1 3-16,-3-1 8 15,0-2 5-15,-3-1 3 16,0 2 1-16,-5-2-5 16,2 4-4-16,-1-1-8 15,3 2-4-15,-1 1-4 16,-2-1 0-16,-5 1-1 16,-1-1 0-16,0 0 3 15,1 0 0-15,1 0 1 16,-2-2 0-16,3 3-2 15,-1 0 0-15,1 0 1 16,2 6 5-16,0-7 11 16,1 1 3-16,2-1 0 0,0 0-5 15,3 5-10-15,-2-6-2 16,4 0-1-16,0 0-1 16,0-7 3-16,7 4 2 15,3-5 2-15,1-1 1 16,3-1-1-16,-1-2-4 15,-7 2-2 1,-3 2-2-16,-5-5-1 0,-1 2-1 16,-2 2 0-16,2 1-1 0,-3 3 0 15,1-1 0 1,-4 1-1-16,-3 2 0 16,-1 1 0-16,-1 0 0 0,3 3 1 15,0-2 0-15,2 2-1 16,2 1 1-16,-3 1-1 15,1-1 1-15,-3 3-1 16,-4-2 1-16,-3-1-1 16,-5 1 0-16,-5-2 0 15,-1 0 0-15,-2 0 2 16,0 0-18-16,-1 0-175 16,1 2 139-16</inkml:trace>
</inkml:ink>
</file>

<file path=ppt/ink/ink1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8:00:06.277"/>
    </inkml:context>
    <inkml:brush xml:id="br0">
      <inkml:brushProperty name="width" value="0.05292" units="cm"/>
      <inkml:brushProperty name="height" value="0.05292" units="cm"/>
      <inkml:brushProperty name="color" value="#FF0000"/>
    </inkml:brush>
  </inkml:definitions>
  <inkml:trace contextRef="#ctx0" brushRef="#br0">7398 11253 439 0,'-2'1'187'0,"3"0"-97"16,3 1-128-16,-4-2-22 16,0 0 11-16,0 0 38 15,10 0 10-15,6 0 6 16,29 3 2-16,-26-4 6 16,0 0 1-16,8-4-2 15,1-2-1-15,5 1-5 16,-1 1-1-16,4-5-3 0,1 4 0 15,4 0-1-15,4 1-1 16,8 4 1 0,2-2-1-16,9 0 1 0,2 1-1 15,-3 0 0-15,0 2 1 16,-1 0-1-16,1 0 1 16,1 1 8-16,3 1 6 15,-3-2 9-15,0 2 4 16,-3-2 2-16,1-3-1 0,-1 1-6 15,0-1-1-15,4-1-2 16,2 1 0-16,-1-6 7 16,2 0 0-16,-1 1-5 15,-4-4-3-15,6 7-8 16,-3-2-2-16,2 2-2 16,5 5 5-16,-9 2 3 15,0 1-1-15,-5 1-2 16,-3 0-4-16,6 4-5 15,5 2-1-15,4 1-1 16,2-2 0-16,-5-2 0 16,-1-1 0-16,-1-2 0 15,0 0 0-15,4-4 2 16,4 2-1-16,-4-3 1 16,-2 0-1-16,0 2-1 15,0-4 1-15,6 3 1 16,2 0 0-16,6 3 2 0,-4-3-1 15,1 4-1-15,-3 0-1 16,-1 3 0-16,5 3 1 16,-4 0 9-16,2 1 7 15,-7-7 10-15,0 1 4 16,1-3 1-16,1 3-2 16,3-3-4-16,-5 2-2 15,-8-2-11-15,1 0-4 16,-6 3-4-16,1-3-2 0,2 3 1 15,-5-4 0-15,-3 1 1 16,-1 4-2-16,-2-1 1 16,-7-1-1-16,0-1 2 15,-5-5-1-15,6 2 0 16,1 0 0-16,3 0-1 16,2 0-1-16,0 6-1 15,-1 0-2-15,0 1 0 16,-3 3-1-16,-1-2 1 15,-5 2-1-15,5 0 1 16,6 2 0-16,7-6 0 16,8 2 0-16,6-1 0 15,-3-7 1-15,-1 3-1 16,1-4 0-16,-4-4 0 16,0 0 0-16,2 0 1 15,-5-2 1-15,1 0 0 16,-7 1 0-16,-3 3-1 0,-3-1 0 15,-6 2-1-15,-4 1 0 16,-9 1 1-16,-6 0 0 16,-10 2-1-16,-4 0-1 15,-7-2-4-15,1 4-15 16,-4 1-65-16,-1 7-82 16,-8 17 101-16</inkml:trace>
  <inkml:trace contextRef="#ctx0" brushRef="#br0" timeOffset="4188.755">3907 13072 495 0,'-16'4'211'0,"6"-4"-126"15,3-1-38-15,7 2-30 16,1-1-22-16,-1 0-11 16,-1 0 3-16,0 0 9 0,0 0 3 15,0 0 0 1,-1 0-3-16,2 0-5 0,0 0-1 16,0 0 1-16,0 0 5 15,13 1 5-15,11 2 2 16,37 6-1-16,-23-8 0 15,18-1-1-15,5-1-1 16,13-3 0-16,4 2 0 16,-7-2 1-16,0 1-1 15,-4 1 0-15,-2-1 0 16,6 1 2-16,-2-2 1 0,-3-2 5 16,-3-3 9-16,-5-3 24 15,-1-3 6-15,4 0 11 16,3 1-2-16,6 0-18 15,3 3-6-15,-1-2-15 16,1 1-6-16,-6 5-7 16,4 1-1-16,3 4-2 15,1 4 0-15,0 0-1 16,-8 1 0-16,-6 2 0 16,-3-2 1-16,-2 2 1 15,1-4-1-15,4 3 0 16,-1-1 1-16,-2-1-1 15,-4 5 0-15,-3 0 2 16,2 0 3-16,5 2 6 16,7 1 1-16,3 1-1 15,-1 2-2-15,-1 3-6 16,1 0-1-16,0-2-1 0,-1 0 0 16,4-6 1-16,4 0 0 15,1-3-1-15,-4-2-1 16,-1 0 0-16,-4-3 0 15,-1 2-1-15,3-4 1 16,1 2 1-16,-1 0-1 16,2 0 1-16,0 2-1 15,-1-2 0-15,1 0-1 0,5 2 0 16,1-2 1-16,-3 4-1 16,3 5 1-16,-3-3 0 15,-1 5-1-15,5-3 0 16,-3 0 1-16,-3 1 0 15,-6-2 0-15,-3-2 14 16,0-2 4-16,-2-2 14 16,5 3 4-16,1-1-9 15,2-3-3-15,1 0-14 16,-2 0-2-16,-1-3-5 16,-2 2 0-16,3-3-2 15,5 2 0-15,6 2-2 16,-2-2 1-16,-3 0-1 15,-1 0 0-15,1-1 1 16,1 0-1-16,3 0 1 0,0 1-1 16,-6-1 1-16,-1 2-1 15,-2 1 0-15,0-3 0 16,5 2 0-16,-1-3-1 16,0 1 1-16,-8-1-1 15,2-2 1-15,-3-1-1 16,4-2 1-16,7-1 0 15,-1-4 0-15,0 0 1 16,-3-3-1-16,0 0 1 16,-2-1-1-16,1 1 1 0,5 4-1 15,-5 2 1-15,-2-1-1 16,-4 4 0-16,-5 2 0 16,0 2 0-16,-3 5 1 15,-1 0 0 1,2 6 0-16,-2-2-1 0,-5-1 1 15,-5 3-1-15,-2-4 0 16,-3 1 1-16,0-3-1 16,5 0 1-16,-3-1 1 15,4-1-1-15,-1-2 0 16,2-1 1-16,1 0-1 16,-4-1 1-16,1 1 0 15,-4-1 2-15,2 3 7 16,3-1 1-16,1 3 3 15,2 0 0-15,1 3-3 16,0 0-1-16,-1 2-4 16,-1-1 2-16,-3 1 1 0,-5 2 3 15,0 1 3 1,0 1-1-16,4 0-4 0,3 2-4 16,1-6-3-16,0 2-1 15,1-3 3-15,1 0 4 16,-4 0 5-16,3-2 1 15,-9-1-1-15,-1 3-4 16,1 0-5-16,-2 0 0 16,3 1 1-16,1-3 0 0,4 0 5 15,-2 0 2-15,3 0 2 16,1-1 0-16,-4 1-2 16,-2-1-3-16,-9 0-3 15,1 3-1-15,-3-4-4 16,3 0 0-16,6 0-1 15,-2 0-1-15,3 0 0 16,-1 0 0-16,5 0 0 16,0 1 1-16,2-1-1 15,5 0-1-15,-4 1 1 16,-1-1-1-16,4 1 0 16,-2-1 0-16,9 0 0 15,4 0 0-15,2 0 0 16,2 1 1-16,-9 1 0 15,-4-2 0-15,-3 1 1 16,-3 1-1-16,4-1 2 0,3 2 2 16,-1-1 3-16,-1 0 1 15,0 0 0-15,-3 3-3 16,-5 0-2-16,-5 0-2 16,0 0-1-16,0 0 0 15,2-3 0 1,4 1-1-16,-5 1 1 0,-1-2-1 15,-1 3 0-15,0 1 0 16,0 2 0-16,0 0 0 0,0 0 0 16,-4 0 0-16,-4-1 1 15,1-2 0-15,-1 0 0 16,0 1 0-16,4-3 1 16,1 0 1-16,-3-2 3 15,3 3 2-15,-5-2 1 16,-1 2-2-16,-1-3-3 15,-2-2-2-15,0 2-2 16,-2-1 0-16,-1 0 0 16,0 3 0-16,-5-3-1 15,6 3 0-15,-2 1-1 16,-3-2-2-16,3 1-1 16,-4 1-3-16,4 2-7 15,0 0-3-15,-3 3-10 16,1 1-11-16,-8-1-38 15,0 1-37-15,-8 5-167 16,-5 3 181-16</inkml:trace>
  <inkml:trace contextRef="#ctx0" brushRef="#br0" timeOffset="7279.244">19575 8121 678 0,'3'-1'304'0,"-5"-9"-102"16,0 4-337-16,-3 1-27 15,-3 0 30-15,-3 0 127 16,-6-5 75-16,-1-4 68 15,1-2 2-15,-3-3-45 16,0-1-23-16,-3-1-35 16,-1-2-9-16,-7-2-3 15,-5-2 2-15,-9 2-3 16,-5 4-3-16,-6 1-7 16,-3-1-4-16,-9 0-5 0,-4-3-2 15,-12 2-2-15,0 0-1 16,3 0 1-16,1 1 0 15,1 1 0-15,-4 0 1 16,-7 5 5-16,2 0 0 16,2 0 1-16,0 1 0 15,-5-1-1-15,-2 4-1 16,1 0 0-16,2 3-1 16,1 4-4-16,3-1-1 15,-6 7 0-15,1 2-2 0,10 5 0 16,-5 0 0-16,4 3-2 15,-1 2 0-15,-7 1-2 16,6 2 1-16,5 5-5 16,4 4-1-16,7 9-4 15,3 5-2-15,3 3-2 16,3 0-3-16,10 4-5 16,2 4-1-16,12 5 2 15,0 6 3-15,10 9 1 16,3 0 2-16,7 2 5 15,5 2 2-15,-3-4 10 16,-1 0 2-16,6 3 1 16,1 3-1-16,14-7 1 15,6 2 0-15,6-2 0 16,4-7 0-16,8 4 0 16,7 2 0-16,6-2 1 15,7 0 0-15,5-1 2 0,1-3-2 16,5-4 0-16,-3 0-2 15,0-2-4-15,1-1 1 16,3-5 1-16,4-6 3 16,5-11 5-16,4-9 3 15,0-9 1-15,-3-3 1 16,6-5 4-16,-1-2 3 0,8-6 1 16,2-1 0-16,0-4-6 15,2-3-1-15,0-1-3 16,4 1-1-16,2-6-1 15,-5 0-1-15,-2-6 1 16,-1-4 2-16,-1-2 0 16,3-2 0-16,-10-3-3 15,-3-1-1-15,-5 0 1 16,-1 4 0-16,1-6-1 16,1 1-1-16,0-5-4 15,-2-3-3-15,-10 2-1 16,-3-1 1-16,-9-2 2 15,0 0 2-15,-5-4 4 16,-2 1-1-16,-4 5 1 16,-2 1-1-16,-4 1-1 15,-3 1-1-15,-3-3 0 16,-2 0 1-16,-3 4 0 0,-2-8 2 16,-2 0 1-16,-4-5-1 15,-1-1 5-15,-4 3 3 16,-1 1 4-16,-3 3 1 15,-3 3-3-15,-1 1-6 16,-6 5-5-16,-4-1-3 16,-4 0-3-16,-2-2 1 15,-10-5-7-15,-1 1 0 16,-12 3-5-16,-6 0-1 16,-7 4-2-16,-5 0-6 0,-10 0-45 15,-6 5-62-15,-12 12 83 16</inkml:trace>
</inkml:ink>
</file>

<file path=ppt/ink/ink1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8:01:29.435"/>
    </inkml:context>
    <inkml:brush xml:id="br0">
      <inkml:brushProperty name="width" value="0.05292" units="cm"/>
      <inkml:brushProperty name="height" value="0.05292" units="cm"/>
      <inkml:brushProperty name="color" value="#FF0000"/>
    </inkml:brush>
  </inkml:definitions>
  <inkml:trace contextRef="#ctx0" brushRef="#br0">1420 7988 368 0,'1'-1'128'0,"-1"1"-164"16,0 2-19-1,-1-2-4-15,-1 0 4 0,1 2 59 16,-5 10 15-16,1-4 34 16,-28 29 14-16,18-35 18 15,2 1-5-15,1 1-25 16,-1-4-11-16,4 5-18 15,0-2-6-15,2-3-12 16,1 3-3-16,0-1-4 16,3-1-1-16,2-1-1 15,0 0-1-15,0 0-2 16,-1 0-1-16,1 0 1 16,0 0 1-16,0 0 2 15,0 0 0-15,0 4 0 16,-1 7 0-16,1 3 1 15,0 32 0-15,6-22 0 16,-3 2 2-16,3 7 4 16,-1-1 3-16,-1 1 2 0,0 5 1 15,1 7-3-15,-1 3-3 16,0 3-4-16,1-3-1 16,1-3-2-16,0-7-3 15,6-4-52-15,-1-8-50 16,5-14 66-16</inkml:trace>
  <inkml:trace contextRef="#ctx0" brushRef="#br0" timeOffset="480.71">1861 7767 176 0,'4'3'74'15,"0"4"-44"-15,7 2 10 16,-3 5 18-16,-2 0-5 16,-1 3 6-16,-3 3 9 15,1 7-2-15,-6 5-7 16,1 13-19-16,-1 4-14 15,1 7-19-15,6 8-3 16,-4 1-3-16,3-1 0 0,3 8 0 16,-2-3 0-16,4-2-1 15,3 7-1-15,1-3-1 16,-2-6-5-16,3-11-24 16,-3-10-27-16,2-14 36 15</inkml:trace>
  <inkml:trace contextRef="#ctx0" brushRef="#br0" timeOffset="903.732">1443 8281 143 0,'-6'2'58'0,"-2"-4"-35"16</inkml:trace>
  <inkml:trace contextRef="#ctx0" brushRef="#br0" timeOffset="1516.007">1429 8281 170 0,'0'0'73'0,"0"0"-31"15,0 0 4-15,0 0 13 16,0 0 5-16,0 0 19 15,-1 0-6-15,-1 0-15 0,1 0-6 16,-3 1-33-16,-2 0-10 16,-2 2-12-16,2-2-2 15,-1 1 1-15,0 0 0 16,3 0 8-16,1-2 0 16,2 0-1-16,0 0-2 15,0 0-5-15,0 0-3 16,0 0 0-16,-1 0 0 15,1 0 2-15,0 0 1 0,0 0 3 16,0 0 2-16,0 0 2 16,-1 0-2-16,1 0-1 15,1 0-2-15,0 0 0 16,0 0-1-16,0 0 2 16,10 2 0-1,3 6 2-15,37 12 1 0,-35-20-2 16,1 1 1-16,4 2-2 15,-2-1-1-15,5 1 3 16,-3-3 4-16,-4-3 15 16,1 0 6-16,2-3 6 15,1-1-2-15,5-4-14 16,2 2-5-16,3-5-8 16,0-1-3-16,-1-4-2 15,-1 2 0-15,-1 1-1 16,0-3 0-16,-3 7 0 0,-3-4 0 15,-2 3-1-15,0 3 0 16,-6 0 0-16,2 5 0 16,-2 0 0-16,-2 1 0 15,1 2-1-15,-3 1-1 16,-5 0 1-16,1 1-1 16,-4 0 1-16,-1 0-1 15,0 0 1-15,0 0 0 16,0 0-12-16,0 0-52 0,13 4 46 15</inkml:trace>
  <inkml:trace contextRef="#ctx0" brushRef="#br0" timeOffset="3063.971">6541 5097 505 0,'17'84'112'0,"-26"-67"-223"15,-3 7 1-15,-2 10 35 16,2-3 28-16,2-2 32 16,0-8 4-16,5-8 0 15,-2-1 4-15,4-6 18 0,3-5 27 16,-2-1 42-16,1-1 5 15,1 0-10-15,0 1-29 16,-2 0-64-16,1 0-31 16,0 0-39-16,0 0-18 15,0 0 64-15</inkml:trace>
  <inkml:trace contextRef="#ctx0" brushRef="#br0" timeOffset="3243.997">6503 5387 51 0,'35'16'15'15,"-26"-16"-20"-15,1-3 2 16</inkml:trace>
  <inkml:trace contextRef="#ctx0" brushRef="#br0" timeOffset="3587.25">6557 5395 158 0,'0'-1'89'16,"0"0"-16"-16,0 0-22 0,0 0-31 15,0 0-8-15,0 0-7 16,0-1-4-16,0 1 11 16,0 0 23-16,0 0 41 0,2-6 16 15,0-2 6-15,2-6-18 16,4-36-31-16,-10 27-11 15,-2-8-14-15,2-4-5 16,-2-3-9-16,1-5-2 16,-1-7-3-16,0 0 1 15,0-4 0-15,2 0 2 16,1-8-1-16,1 0-2 16,0-6-2-16,0-1-1 0,0 7-2 15,0 3 1-15,-1 11 0 16,-2 3 1-16,0 3-1 15,-1-1-1 1,0 0-5-16,-3 2-5 0,-3 4-15 16,-3 2-10-16,-3 2-16 15,-3 0-7-15,3 3-37 16,2 3-50-16,7 8 95 16</inkml:trace>
  <inkml:trace contextRef="#ctx0" brushRef="#br0" timeOffset="4361.791">6362 3385 260 0,'-5'26'75'16,"-2"0"-108"-16,-4 8 30 15,0 3 2-15,-6-6 1 16,2 3-1-16,5 0 3 16,1 1 5-16,4-4 19 0,3-4 7 15,3-2 9-15,-1-1 1 16,1 5-16-16,-1 6-7 15,0 8-12 1,6 1-3-16,1-1-4 0,2-3-1 16,-1-6-1-16,-2-1 0 15,3-3-5-15,0-6-6 0,3-5-6 16,0-10 0 0,3-9 11-16,3-6 9 0,5-15 17 15,3-1 8-15,6-6 18 16,0-2 13-16,0 0 18 15,-1-4 1-15,-6 0-12 16,6-2-14-16,-7-6-26 16,-5 2-7-16,0-4-8 15,-9-2 3-15,-1 2 5 16,-1 4 0-16,-2 9-6 16,-4 8-14-16,1 12-129 15,2 3 95-15</inkml:trace>
  <inkml:trace contextRef="#ctx0" brushRef="#br0" timeOffset="33226.831">2466 5380 35 0,'30'-47'35'16,"-27"38"8"-16,-2 0 0 16,-2-2-4-16,-3-4-18 15,0 4-11-15,-3-1-28 16,2 1-13-16,-7 3-26 16,-1-4 32-16</inkml:trace>
  <inkml:trace contextRef="#ctx0" brushRef="#br0" timeOffset="33618.409">2408 5222 32 0,'-56'-19'18'16,"46"35"2"-16,-5 8 3 16,2 5 1-16,0 3-2 15,3-3-5-15,11-1-11 16,4-4-4-16,8-1 1 16,3-4 12-16,-5-6 35 15,4-2 16-15,-2-7 24 0,-3 4-3 16,2-5-22-16,-3-2-12 15,0-1-22-15,2-5-7 16,-1 1-7-16,-1-3-1 16,-1-2 2-16,-1 0 0 15,0-4-1-15,1 2-1 16,-1-1-3-16,-3-2-3 16,-3 3-3-16,-5-2-4 0,-7-2-8 15,3 1-5-15,-10 1-1 16,3 4 3-16,-1 1 17 15,-1 3 15-15,5 3 11 16,2 0-1-16,8 2-12 16,-2 0-10-16,4 0-12 15,0 0-2-15,-1 0 2 16,0 0 0-16,1-2-2 16,0 2-1-16,0 0-2 15,0 0 1-15,1 4 3 16</inkml:trace>
  <inkml:trace contextRef="#ctx0" brushRef="#br0" timeOffset="35166.393">2569 5377 319 0,'0'-1'197'0,"-1"1"-16"15,0 0-83-15,-1-1-71 0,1 0-13 16,0-1-4-16,-9-1 1 15,-5-11 1-15,-31-31-2 16,32 31-8-16,-2-1-3 16,-3-1-18-16,7 5-10 15,-5-1-7-15,2 3 1 16,-3 2 15-16,-6 2 8 16,-4 5 3-16,2 7-7 0,-1 11-12 15,4 1-3-15,7 9-3 16,3-3 2-16,10 2 10 15,3-3 4-15,9 1 8 16,5 3 6-16,7-2 4 16,5 3 0-16,5-7 2 15,0-2 0-15,2-8 1 16,-3-1 2-16,-3-11 7 16,3-1 5-16,0-12 4 15,2-9-2-15,4-2-7 16,-6-7-5-16,-6-2 4 15,-3 5 6-15,-6-2 8 16,-4 1 0-16,-5 1-5 16,-2-2-9-16,-5 3-7 15,-4-1-3-15,-5 3 1 16,-1 1 1-16,-5 7 22 16,2 4 7-16,-1 9 1 0,-1 4-2 15,-1 7-25-15,1 7-6 16,-5 12-2-16,3 5 1 15,-1 5 4-15,3 1 3 16,3-5 0-16,4 0-1 16,6-2-2-16,-4-5-1 15,6-7-2-15,-4-5 0 16,2-9 2-16,4 1 4 0,-1-3 31 16,0-2 9-16,0 0 6 15,0 0 0-15,0-1-25 16,-1 0-2-16,-1 0-13 15,2 0-6-15,0 0-8 16,0-4-9-16,0-14 4 16,-3-29 3-16,2 28 3 15,-5-5 1-15,-3 4 3 16,2 4 14-16,0 7 22 16,2 7 0-16,4 3-13 15,0 3-11-15,1-3-22 16,0 0-1-16,-1 7 7 15,-1 12-1-15,0 30 1 16,7-29-52-16,16 13 40 16</inkml:trace>
  <inkml:trace contextRef="#ctx0" brushRef="#br0" timeOffset="47992.358">5965 6536 331 0,'51'12'91'16,"-50"-11"-102"-1,3 3-16-15,0-2 4 0,-4-2 23 16,0 0 9-16,0 0 19 16,0 0 10-16,0 0 19 15,0 0 3-15,0 0-10 16,3 0-9-16,3 0-18 16,3 0-8-16,-1 0-8 15,2-1-2-15,1 0-3 16,29 0 0-16,-28-3-1 15,0 0-1-15,1 0 0 16,4 1 0-16,1 0 0 16,-3 2 0-16,5-2 0 15,1 2 0-15,1 0 1 16,2-1-1-16,6 2 0 16,1 0 0-16,6 0 0 0,4 2 0 15,2-2 0-15,0 0 0 16,0 0 0-16,2 0 1 15,1 0 0-15,-2-3 2 16,-1 1 3-16,1 0 2 16,-2-3 8-16,3-2 3 15,6-2 3-15,1 0-1 16,4-2-7 0,4 2-4-16,-5-1-6 0,-4 0-1 15,0 5-1-15,-4-1-1 0,1 4-1 16,-4-3 1-16,-8 4 0 15,-3 1 0 1,-7-1-1-16,-3 5 1 0,-5-3-1 16,-5 3 0-16,-5-3 1 15,-4 0 1-15,-4-1 25 16,0 0 12-16,0 0 21 16,0 0 8-16,-1-1-17 15,0 0-17-15,-1 1-24 16,-7 0-10-16,-17 3-5 15,-31 8 5-15,26-7 8 16,2 2 4-16,0-1 3 16,0-2-1-16,-4-2-3 15,1 1-3-15,-3-2-5 16,-2 0 0-16,1 2-1 16,-8-1-1-16,0 2 0 15,-1 0 0-15,2-1 1 16,1-2 0-16,0 1 0 0,3-1 1 15,2-1 5-15,4 0-1 16,-5-3 0-16,-4 1-1 16,-4 2-5-16,-4 1-1 15,4 0 1-15,-1 2 0 16,-1-1 0-16,4 4 0 16,-1 1 0-16,1-2 0 0,6 4-1 15,-5 2 1-15,1-1 1 16,0 1 1-16,-6-2 1 15,6 0 1-15,4 0 3 16,5-2 3-16,10-4 5 16,3 2 2-1,10-3-3-15,4-1-3 0,5 1-8 16,0-1-3-16,1-1-9 16,0 0-2-16,0 1-4 15,0 0-2-15,0 0 6 16,0-1 3-16,27-6 5 15,45-13 2-15,-15 6 0 16,9 2-2-16,6 2-1 16,-1 4 1-16,4 0 0 15,2 1 1-15,9 3-3 16,0 2-1-16,-4-1-1 16,-3-2 0-16,-4 2 2 0,2-1 2 15,-3 0 1-15,4 1 1 16,-14-2 0-16,0 3 0 15,-10 1-1-15,-8 2 0 16,-6 0-1-16,-7 1 0 16,-10-1-1-1,-4 2-1-15,-7-1 0 0,-3 1-1 16,-6-2 1-16,-1 0 1 0,-2-3 6 16,-2 0 1-16,1 0-1 15,-2 0-2 1,-27 4-2-16,-35 9-1 0,25-10 7 15,10-1 3 1,15-2-1 0,0 1 0-16,-53-2-6 0,-5-3 0 0,-5 1-1 15,15-2 1-15,-1-1 1 16,2-2 1-16,2-1 1 16,3 0 2-16,3 0 5 15,1-1 0-15,4 2-2 16,-2 1-4-16,6 2-4 15,6-2 0-15,3-1 1 16,1 1 1-16,7-1 1 16,1 1 0-16,3-3 1 15,1 0-2-15,3 0 0 16,1-1-1-16,0 3 0 16,4 0 0-16,5 2 0 0,-1 2-1 15,6-2 2-15,-1 4 1 16,1-2 0-16,2 2-1 15,3 2-7-15,0 0-8 16,0 0-19-16,0 0-7 16,0 0 2-16,0 0 8 15,11 1 17-15,19 1 8 16,43 2 3-16,-23 2-2 0,16-2-6 16,2 1-11-16,4 1-9 15,-2-2-1-15,-9 3 8 16,-3 0 9-16,-6 2 11 15,2 1 0-15,0-2 1 16,3-2 0-16,-3 3 0 16,0 0-2-16,-3-2-7 15,-6-2-2-15,-7 0-4 16,-5-3 1-16,-10 0 5 16,-2-1 2-16,-8-1 3 15,-3 0 1-15,-8 0 3 16,0 1 3-16,-2 0 3 15,-2-1 3-15,1 0-24 16,0 0-13-16,-5 1-2 16,-24 6-3-16,-41 7 26 15,26-9 13-15,-7-3 6 16,-6-1-1-16,0 0-3 16,-3-1-4-16,-1 0-4 0,3-1 0 15,-1-1 0-15,-3-2 0 16,-1 1 0-16,-1-3 0 15,5 3 0-15,5-1 0 16,8 2 0-16,4-1 1 16,10 1-1-16,3 1 0 15,-3 1-1-15,2 1 0 16,-3 3 0-16,-1 0 1 0,6 2 0 16,6 0 0-16,6-4 1 15,4 0-1-15,6 1-3 16,3-2-6-16,4 1-46 15,1-1-1-15,-1-1 5 16,0 0 6-16,30 0 47 16,46 3 1-16,-19-7-1 15,8 2-2-15,10-3 0 16,2 1-1-16,6 0-1 16,3 1-1-16,-12 3-1 15,-1-1 1-15,-12-1 1 16,-4 2 0-16,-2 0 1 15,-4 0 1-15,-9 0-1 16,-2 0 0-16,-13 0-1 16,-5-1 1-16,-10 1 3 15,-5 0 17-15,-7 0 29 16,0 1 11-16,-2-1-14 0,1 0-19 16,-4 0-26-16,-19 0 0 15,-39 3 25 1,26-2 9-16,-3 0 0 0,-3-1-9 15,2 3-15-15,3-3-5 16,-3-2-3-16,1 1 1 16,-7-2-1-16,-5 3-1 15,-2 1-3-15,-4 3-2 16,4 0-7-16,-2-1-5 0,8 3-27 16,1-3-22-16,2 4-136 15,1 1 132-15</inkml:trace>
  <inkml:trace contextRef="#ctx0" brushRef="#br0" timeOffset="50344.268">22004 5949 244 0,'23'-5'106'15,"-29"2"-42"-15,5 4-132 16,-6-1-3-16,1 0 9 15,3 1 26-15,-7-1 69 16,3 1 31-16,2-1 42 16,-3-1 15-16,2-2 1 0,0 0-16 15,3-2-30-15,-2-2-10 16,0 0-24-16,-2-3-8 16,-2-1-5-16,-2-2-6 15,0-3-11-15,-3-1-5 16,-2-2-4-16,-4 1-1 15,-5-3 6-15,-3-2 6 16,-7-2 9-16,0-5 2 16,-6-3-2-16,2-1-5 0,2-2-10 15,0 4-2-15,-4-5-1 16,-2-1 2-16,-9 0 7 16,-1 2 1-16,0 7-1 15,-2 6-3-15,-2 4-8 16,0 4-2-16,3 3-3 15,1 2 0-15,-4 7 0 16,-2 1-1-16,-8 4 2 16,-2 7-1-16,5 1 1 15,3 5 0-15,3 1 1 16,4 3-1-16,-5 2 0 16,-3 5 0-16,-5 10 0 15,-4-1 1-15,8 2 0 16,3 0 0-16,11 5 0 15,1 4 0-15,6 3 0 16,-1 2 0-16,1-3 0 0,2 2 0 16,4 2 0-1,4-3 0-15,2 2 0 0,4 1 0 16,1 0 0-16,2 1 0 16,5-1 1-16,1-3 0 15,4-3 1-15,0 1 1 16,7-5 1-16,1-4 1 15,5 0-1-15,-1 3-2 16,-1 4 0-16,1 4-1 0,1-5 0 16,5-1 0-16,3-5 0 15,2-1-1-15,1 2 2 16,3-2 1-16,1-4 0 16,0-2 1-16,-2-1-1 15,-1-1 0-15,-1 5 0 16,2 1 0-16,0 0 1 15,1 2-1-15,1-7 1 16,1-4-1-16,2 1-1 16,1-1-1-16,0 2 1 15,0 1-1-15,1-2 3 16,0-5 2-16,4-1 3 16,-1-2 2-16,6-3 0 15,1 1-1-15,2-3-2 16,3 1-2-16,-2-7-2 15,3 1-1-15,0-3 0 0,1-4 0 16,4-2 2-16,2-2 0 16,1-4 0-16,2-2 0 15,1-2-1-15,-5-3 0 16,1 1-2-16,1-3 1 16,-2 3-2-16,4 3 0 15,-1-2 0-15,-3 3 0 16,3 1-1-16,4-1 0 15,-2 1 1-15,3 1-1 16,-2-3 0-16,-4-1 0 0,5-3 1 16,1-3-1-16,2-6 1 15,3-1 0-15,-2-1-1 16,-2 2 1-16,-6 2-1 16,-5 0 0-16,2-7 1 15,-3-1-1-15,0-6 2 16,4-1-1-16,-6 1-1 15,-1-1 0-15,0 3-1 16,-3-3-1-16,-2-6-2 16,1-5 1-16,-4-6-1 15,-4-5 2-15,-1-6 2 16,-3-2 5-16,-8 4 8 16,-1 3 3-16,-8 9 7 15,-4-1 1-15,-1 3-3 16,-3 1-1-16,-4-2-8 15,1-1-4-15,-10-2 0 0,1 1 0 16,-6 1-1-16,-1 1-1 16,-1 1-3-16,-2 0 0 15,-2 8-1-15,-1 3-2 16,-4 5-26-16,-3 3-38 16,-5 8 40-16</inkml:trace>
  <inkml:trace contextRef="#ctx0" brushRef="#br0" timeOffset="55609.374">19600 7909 799 0,'1'-6'288'0,"-6"0"-282"0,2 4-146 16,0 1-4-16,3 1 47 16,-1 0 112-16,0-1 59 15,-1-1 36-15,-1 1-26 16,-17-5-13-16,-29-6-7 15,26 4-16-15,0-4-11 16,-3 0-17-16,-4 0-6 16,-3-5-10-1,-1 1 0-15,-4-8 3 0,4-2 3 0,-2-1 0 16,3 0 0-16,2 6-7 16,-2 0-2-16,1 10-3 15,-6-1-2-15,-2 4 0 16,-3 2 0-16,-1-1 3 15,3 1 1-15,0-1 1 16,2 0 1-16,2 0-1 16,-1-2 0-16,-1 1-1 15,0 2 0-15,-4 1-1 16,-3 4 0-16,-2 7-1 16,-5 1 1-16,1 9-1 15,1 1-1-15,5 2 1 16,0 4 0-16,3 7 1 15,6 6 0-15,-4 7 0 16,4 2 0-16,0 1 0 16,-2 1-1-16,1 10 1 15,1 2 1-15,-2 8 0 0,0 4 0 16,7 3 5-16,-1 3 2 16,2 6 3-16,2-2-1 15,0 8 1-15,5 2 0 16,8-8 1-16,3 1 1 15,9-13-2-15,3-6 2 16,11 4 4-16,2 1 0 16,8-6 1-16,1 0-2 0,3-8-5 15,5-9 0-15,4-1-1 16,4-3 0-16,7-5-3 16,5 3-1-16,7-5-2 15,2 2-1-15,-1-2-1 16,-2-5-1-16,2-1 0 15,-4-7 0-15,4-2 0 16,0-5-1-16,2-6 1 16,3 1 0-16,-4-6 1 15,-1 1 0-15,-5-6 0 16,-3 0 0-16,-4-2-1 16,0-3 0-16,-3 1 1 15,1-3 0-15,4-1 0 16,-1-3 0-16,1-1-1 15,0-6 1-15,-8-7 0 16,0-4 0-16,-3-3 0 0,3-6 1 16,0 0-1-1,-3 3 0-15,-2-1 1 0,-4 8 1 16,-3-6 4-16,-2 0 0 16,2-3 0-16,-4-1-2 15,-1-3-3-15,-3 0 0 16,-7-11 3-16,4-2 0 15,-8 4 3-15,-2-3 0 16,3 6-3-16,-9-2-1 16,2-2 1-16,0 0 4 0,-6-7 2 15,2-3 2-15,-6-1-4 16,2 0-2-16,-1 0-5 16,-1 6 0-16,1 4-1 15,0 0 1-15,-3 7 0 16,-1-1 0-16,-1-1 0 15,-4 4-2-15,-1-2-4 16,0 4 0-16,-2-2-1 16,-1-3 1-16,-2 8 0 15,0 1 1-15,-1 8-5 16,-1 3-2-16,1 4-28 16,0 2-34-16,0 9-291 15,1 7 251-15</inkml:trace>
  <inkml:trace contextRef="#ctx0" brushRef="#br0" timeOffset="64468.942">22194 7818 700 0,'-2'69'237'0,"1"-70"-296"0,0 1-38 15,-2 0 10-15,2 0 37 16,0 0 108-16,0-2 28 16,0 1 9-16,0 0-24 15,-1 0-20-15,-11-4-4 16,-1 0-4-16,-29-23 0 15,29 14 0-15,2-2-6 16,-3-4-16-16,2 1-5 0,-2-4-10 16,-1 0-2-16,2 2-1 15,-5-3 2-15,3 4 9 16,1 1 5-16,-1 6 3 16,-1 2-3-16,0 1-9 15,-4-1-6-15,-2 0-4 16,2 0 0-16,-3 0 0 15,0 3 0-15,2-1 0 16,-1 2 0-16,4 0 2 16,1 0-1-16,-1-1 0 15,1 0 1-15,1 1 0 16,0 1-1-16,5 2 0 16,-1-2 0-16,2 1-1 15,0 1-1-15,0 0-2 16,-1 3 0-16,3 0-2 15,-1 1 0-15,-2 1 2 16,2 0 2-16,-3-3 2 16,3 0 1-16,1-1 0 0,-1 0-2 15,1 3-1-15,-3 0-1 16,-1-2-3-16,-1-1 1 16,-2 3-1-16,-2 0 1 15,-1 3 1-15,-3-1 0 16,-2 0 3-16,-2-1 0 15,0 2 0-15,-3-1 0 0,-1 3 0 16,-2 3 0-16,-4-1-2 16,5 2 1-16,0 0 0 15,3-2 1-15,5 0 0 16,1-2 0-16,4-4 1 16,-2-1 1-16,4-1 1 15,-2-1 0-15,0 0-1 16,-2 0 0-16,1 1-2 15,-4-2-1-15,0 3 0 16,-1 0 1-16,-3-1 0 16,4 1 0-16,0-2 0 15,2 1 0-15,3 1 0 16,0-1 0-16,5 1-1 16,-1 0 1-16,1 0-1 15,-2 1 1-15,0 1 0 16,-2 3 0-16,2 0-1 0,-4 2 1 15,0 0-1-15,0 5 0 16,-5-3 0-16,2 0 0 16,-1 0 0-16,-5-4 1 15,3 2 1-15,1-1 0 16,-1-2 1-16,3 0-1 16,0 0-1-16,-1 2-1 15,1 5 0-15,-2 4-1 16,-3 2 2-16,2 4-1 15,0 5 1-15,1-1 0 0,3 4-1 16,-4-5 0 0,3-2-1-16,1 1-1 0,2-2-1 15,2 2-1-15,-2 3-1 16,0 0 0-16,0 3 1 16,-2 2 0-16,2 4 2 15,0-4 0-15,2-1 0 16,2 0 0-1,3 0-3-15,4 7 0 0,4 2 1 16,3-2 0-16,1 0 1 16,3-3 1-16,3 3 1 15,0 3 1-15,3 2 0 16,-2-3 1-16,1-4 1 16,-2-3-1-16,1 3 2 15,-2 0 1-15,2 3 0 16,-1-1 2-16,0-4 0 15,-2-6-1-15,0-1 1 0,-1-7 1 16,-2 3 0-16,1 3 1 16,-1-2-1-16,0 5-1 15,0-2-1-15,-1-3-2 16,-1-3 0-16,0-4-1 16,1-2 1-16,0 1-1 15,2 3 0-15,0-3 3 16,2 1 5-16,-2-4 2 0,0-1 2 15,2-1-1-15,-3-5-3 16,2-1 0-16,-1 0-1 16,-2-4 0-16,0 0-2 15,0 0 0 1,0 2-2-16,4 10 0 0,2 0-2 16,17 32 1-16,-10-27 2 15,-1 0 2-15,5-1 4 16,0 1 1-16,-2-2-1 15,2 2-3-15,5 3-3 16,-1-3-1-16,5 2-1 16,3-3 0-16,2 1 0 15,3 2-1-15,4-1 1 16,1 0-1-16,1-6-1 16,3-4-1-16,-4-2-1 15,-1-2 0-15,-6 1-1 0,0 0 0 16,-5-2 0-16,-4-1 0 15,-1 1-1-15,-1-2 0 16,-3 0 1-16,3 0 1 16,5 4 0-16,0-2-1 15,3 2-1-15,4 4 0 16,7-2-1-16,0 2 1 16,6 2 1-16,-2-3-1 15,-8 0 2-15,-1-3 0 16,-12-1 1-16,-3-3 1 15,-2-1 0-15,-2 0 1 0,5-2-1 16,0-1 0 0,4 1 0-16,0-4 0 0,1-2 1 15,1-3 0-15,1-4 1 16,5 1-2-16,1-1 0 16,0 1-1-16,-1 0 0 15,-3-2 0-15,-4-1 3 16,-1-2 2-16,-6-2 1 15,2 3 1-15,-2-4-3 16,1 3-2-16,3 0-3 16,-2-6-2-16,3 6 0 15,-4-1 1-15,-2 1 5 16,-4 4 3-16,-3-1 4 16,-1-1 1-16,-2 0-1 15,0 0 0-15,0-2-3 16,1-1-2-16,-2-1-2 0,1 0-2 15,-1 2 1-15,0 1 1 16,1 2-1-16,-1-1 1 16,1 0-1-16,-2-1-1 15,-1-4 1 1,2 1 0-16,-2-1 0 0,2-2 0 16,-1 2-1-16,-1-1 0 15,0-4-1-15,1 3 0 0,0-2-1 16,1-3 1-16,1-1 0 15,1-4 0-15,0 1 0 16,0 2 0-16,0 6 0 16,-1 3 0-16,-1 3 0 15,-2 1 0-15,-1-1 1 16,1 1 0-16,-2-1-1 16,-1 2 0-16,2-3 0 15,-3 3 1-15,-1-2-1 16,2 1 0-16,2 0 1 15,-3 1 0-15,0-1 1 16,-3-1 1-16,-2-1 0 16,1-1-1-16,-2-3 0 15,3 3 0-15,-4-1-1 16,-1-1 0-16,1 6-1 16,1-1-2-16,0 5-1 15,3 1 1-15,-1-1 3 0,-1-1 4 16,0-1 3-16,0-1 1 15,-2 1 0-15,1 2-3 16,2 1-3-16,-3 3 0 16,3 1-3-16,-1 0-2 15,1 1-17-15,0 4-18 16,0-1-89-16,-2 1-96 16,4 2 141-16</inkml:trace>
  <inkml:trace contextRef="#ctx0" brushRef="#br0" timeOffset="66356.44">19786 8539 671 0,'-62'59'236'15,"57"-64"-214"-15,5 3-116 16,0 2-3-16,0 0 12 16,0 0 38-16,0 0 73 15,-1-1 19-15,1 0 27 16,0 1 8-16,0 0 0 15,0-1-11-15,0 0-22 16,0-1-9-16,0 0-9 16,6-11-1-16,7-2-3 15,32-27-2-15,-28 23-10 16,-1 0-3-16,0 0-5 16,3-1-1-16,1 1-3 0,0 4 0 15,2-1-1-15,3 4-2 16,3 3 1-16,3 0 0 15,3 1-1-15,3-2 0 16,-3-1 1-16,1 0-1 16,1 4 1-16,-4 0 1 15,-2 3 0-15,-1 4 0 16,-3 2 0-16,-2 0 0 16,2 2 0-16,0-2-1 0,-1 2 0 15,1 5 0-15,1 4 0 16,2 4 0-16,-4 3 0 15,1-2 1-15,-8 7-1 16,-6-3 1-16,-6-1 1 16,3 5 0-16,-6-4 0 15,3 0 2-15,-4 5-1 16,-2 3-1-16,-3 9 1 16,-1 5-1-16,1 4-1 15,-2-4 1-15,-1 0-1 16,3 1 0-16,-3 0 0 15,3-2 0-15,0-7 0 16,-5-5 0-16,6-6 0 16,1 4 0-16,0 0 0 15,1 0 1-15,-3-4-1 16,-1-3 0-16,1-3 0 0,2 1 0 16,-1-3 1-16,2 1-1 15,-1 1 1-15,-3 3 0 16,-3 6-1-16,-1 3 2 15,-2 2-1-15,1 1 2 16,-3-7 1-16,-2-3 4 16,-2 2 9-16,-1-2 3 15,-3 2 2-15,1-1-4 0,-4-5-20 16,0 0-13-16,-3 1-62 16,2 0-57-16,-2-2 84 15</inkml:trace>
  <inkml:trace contextRef="#ctx0" brushRef="#br0" timeOffset="83933.401">2051 14429 343 0,'0'0'12'0,"-1"0"-41"15</inkml:trace>
  <inkml:trace contextRef="#ctx0" brushRef="#br0" timeOffset="84675.568">1649 14535 271 0,'-5'-2'165'0,"1"1"-13"16,-2-3-22-16,0 2-40 16,0-1-23-16,2-1-28 15,-1 1-6-15,1 0-10 16,-1 1-5-16,2 1-9 0,1 0-5 16,0 1-5-16,1-1-1 15,-1 1 1-15,0 0 1 16,1 0 1-16,1 0 3 15,0 0 4-15,0 0 1 16,0 0 1-16,0 0-3 16,-1 0-4-16,1 0-3 15,0 0-2-15,0 0-1 0,1 0 2 16,2 0 1-16,0 1 1 16,3 0 1-16,2 1-1 15,2 2 0-15,10 3 0 16,29 11-1-16,-29-7 0 15,-2-1 1-15,-1 1-1 16,-2 3 1-16,0-1 0 16,-2 1-1-16,2-3 1 15,0-1-1-15,0-2 7 16,3-4 6-16,-2 2 9 16,1 2 3-16,0-5-1 15,-2-1-6-15,0-1-9 16,0-1-3-16,-3 2-4 15,1-1 0-15,0 0-1 16,0 4-1-16,-3-5 1 16,2 5-1-16,0-5 0 15,-2 0 1-15,7 2-1 16,2-2 0-16,1 0 0 0,3-1 0 16,3-2-1-16,0-2-2 15,1 0-7-15,-3 2-5 16,-3-1-7-16,-3 8-2 15,-2-4-4-15,-1 1-8 16,-2-2-33-16,-1-2-40 16,1-1 69-16</inkml:trace>
  <inkml:trace contextRef="#ctx0" brushRef="#br0" timeOffset="85600.728">1777 14155 888 0,'-1'6'361'0,"-6"-6"-201"16,6-1-148-16,0 2-25 15,1-1-10-15,-2 0 2 16,2 0 15-16,0 0 7 15,-1-1 0-15,0 1 0 16,1 0-2-16,0 0-3 16,0-2-4-16,0 2-3 15,1 0 2-15,0 0 0 0,3 2 6 16,0 0 1-16,5 2 0 16,10 6 1-16,38 14-1 15,-29-11-1-15,0-1-1 16,2-3-1-16,2 4-1 15,-1-2 0-15,5 0 1 16,0 3 2-16,-3 3 1 16,-4-1 1-16,0 0 0 15,-6-4 1-15,-3 0 0 16,0-1 1-16,-5-1 0 16,0 2 0-16,-2-1 0 15,-1-1-1-15,-3 1 0 16,-1 0 0-16,-1 1 0 15,3 1-1-15,-1 1 0 16,3 1 0-16,1 6-1 16,0 2 0-16,2 0-2 15,-1-1 1-15,-2-5 0 0,-2-2 2 16,-3-4 1-16,0-1 0 16,-2-5 1-16,-3-2 1 15,-1-2 0-15,-1-1 1 16,1 0-1-16,0 0 1 15,1 1-2 1,-1-1 1-16,0 0 1 0,-1 0-1 16,0 0 1-16,0 0-1 15,-1 1-2-15,0 3 0 16,-1 1-3-16,0 3-3 0,-4 7-6 16,-19 34 1-1,10-27 4-15,-10 5 3 0,-6 2 7 16,-5 4 4-16,-5 0 3 15,1-3 3-15,2-6 3 16,2-4-2-16,3-1-4 16,2 0-3-16,1 2-6 15,0 3 0-15,4-5-2 16,5 0-4-16,2-3-72 16,3-2-148-16,-1 4 149 15</inkml:trace>
  <inkml:trace contextRef="#ctx0" brushRef="#br0" timeOffset="106948.969">4834 14228 528 0,'28'28'148'16,"-30"-28"-254"-16,2-1-55 15,0 1 35-15,0 0 49 16,0 0 131-16,0-1 34 0,-1 0-10 15,-1 0-16-15,1 0-33 16,0-1-3-16,0 1 12 16,0 0 4-1,0 0 16-15,-1 0 10 0,0-5 4 16,-6-2 0-16,2 2-3 16,3-2-5-16,-8 2-4 15,-23-28-3-15,26 28-3 16,-1 1-6-16,2 3-23 15,-3-2-11-15,-2 0-23 16,-4 2-4-16,-3-1 3 16,-3 5 1-16,0 0 8 15,-1 1 1-15,1 2 0 16,3 1 0-16,-2 3-1 16,0 3-3-16,-1 4-3 15,-1 4 0-15,1 5-1 16,1 5-1-16,-3 8 0 0,5 4 1 15,-1 6 1-15,2 3 4 16,4 5 1-16,-1-1 1 16,8 2 1-16,1-4-1 15,3-6 0-15,3-1 1 16,0-3 0-16,1-1 0 16,5-7 0-16,-4-5 0 15,7-5 0-15,1-4 0 16,1 4 0-16,8-2-1 0,-2-1-1 15,5 1 1-15,2-5-1 16,1 1 1-16,2-4-1 16,0 0 1-16,3-3-1 15,2-3 0-15,1-3 1 16,4-3 0-16,-1 1 0 16,-1-3 1-16,-5-1 0 15,-4 1 0-15,-4-2 1 16,1-3 3-16,-5-1 5 15,4-3 1-15,-1-1 1 16,0-1-1-16,6-6-5 16,-1-6-2-16,-3-6-2 15,1-3-2-15,-1 0-3 16,-1 2-1-16,-1 3-1 16,-2 2 3-16,-4 2 1 15,-1-3 1-15,-4 1 0 16,1 1 1-16,-6 1 1 0,4 3 0 15,-5 0 1-15,0 0 0 16,-3-3 0-16,-1-1-1 16,-1-3 1-16,-2-2-1 15,1-1 0-15,0-1 0 16,-5-5 3-16,-2 3 1 16,-1-4 0-16,-3-2 0 15,-1-1 2-15,-1 0 2 0,-5 1 4 16,0 4 0-16,-1 4 5 15,-2 7-2 1,-4 2-7-16,1-2-5 0,-4 1-15 16,0-1-10-16,1 4-51 15,-4 7-86-15,-10 12 104 16</inkml:trace>
  <inkml:trace contextRef="#ctx0" brushRef="#br0" timeOffset="109820.192">9951 14452 720 0,'-13'-7'246'15,"0"-1"-184"-15,-6-2-127 16,-1-3-1-16,-2 4 78 16,-3 1 42-16,5 1 33 15,1 2-3-15,4 0-36 16,3-2-13-16,3 2-25 15,1 1-5-15,4 2-8 16,2 0-1-16,2 2 1 16,0-1 6-16,0 0 34 15,0 0 13-15,0 1 13 0,0 0-1 16,0 0-24-16,0 0-9 16,0 0-9-16,0-1-2 15,0-1 4-15,0 1 3 16,0 0 12-16,0 0 6 15,0 0 7-15,0 0-5 16,-1-1-18-16,0 1-9 16,-5-14-18-16,-4-5-3 15,-33-33-1-15,14 26 2 16,-5 2-2-16,-4-6 0 0,0-2-2 16,-5 3 1-1,-2 0 0-15,0 10 0 0,0 7-2 16,1 1-5-16,0 10-11 15,3 3-6-15,1 8-8 16,0 5 0-16,-1 6 5 16,-2 5 6-16,1 3 14 15,-3 3 4-15,4 2 11 16,2-3 2-16,4 5 1 16,4 4-1-16,2 15-5 15,4 6 0-15,2 16-1 16,3 3-1-16,10-7 2 15,4 0 0-15,12-5 1 16,9-4 0-16,12-2 0 16,6 0 1-16,11-6 1 15,4-5-1-15,3-7 2 0,2-6 0 16,-3-11 1 0,-2-1 1-16,-1-2 1 0,1-4-1 15,2 0 0-15,1-4 0 16,-3-7-2-16,0-1 0 15,-8-11 1-15,-2-3 1 16,-2-3 2-16,0-3-2 16,-2-5-2-16,-2-2-3 15,2-3-1-15,-2-1-2 0,-1 1 1 16,0-3 1-16,-6-3 1 16,-2-7 1-16,-8-3 4 15,-2 1 4-15,-1-1 13 16,-5-1 5-16,1-3 4 15,-5-1-1-15,-5-4-10 16,-4 4-7-16,-5-6-19 16,-5-2-21-16,-7-6-69 15,-4-8-61-15,-6-10 95 16</inkml:trace>
  <inkml:trace contextRef="#ctx0" brushRef="#br0" timeOffset="154120.22">14999 14040 810 0,'-8'-4'299'0,"1"-2"-236"15,0 2-81-15,0 3-42 16,3-2 13-16,-3 2 39 16,-4 0 25-16,1 0 31 15,-4 0 1-15,0 0-14 16,2 1-17-16,-6 0-21 16,6 0-4-16,-8 3-2 15,-3 0-1-15,-3 4 3 16,-8 1 0-16,-2 9-3 15,-3 0-2-15,-7 12-7 16,1 6-1-16,-1 5 1 16,4-2 4-16,6 4 6 0,3 0 2 15,6 10-2-15,5 5-4 16,6 6-1-16,2 2 0 16,8 1 4-16,5-3 5 15,2 0 4-15,5-1 0 16,3-7 2-16,-1-2 1 15,2-5 1-15,3-9 1 16,3-5 3-16,3 2-1 16,3-5 4-16,3-3-1 0,4-4-2 15,2-5-2-15,8-6-6 16,4 1-2-16,8-3-5 16,-2-1-1-16,1-2 2 15,-7-2 0-15,-4-6 4 16,-3 0 1-16,-1-5 2 15,2-1 0-15,-3-3 5 16,-1-3 4-16,-3-2 9 16,-3-1 11-16,0 0 19 15,-5-3 7-15,-3-5 7 16,-1-7-5-16,-4-3-17 16,-3-4-7-16,-3 5-11 15,-1 4-3 1,-5-3-4-16,0 0 0 0,-2-6-6 15,-5 1-2-15,-2 3 0 16,0 3 1-16,0 3 4 0,1 1 3 16,1-2 0-16,-2 1 0 15,-3-5 0-15,0 1-2 16,-1 1-3-16,-3 0-2 16,-2 3-9-16,-2-3-3 15,-2-4-2-15,-2-2 1 16,-1 1 3-16,-3 1 2 15,3 7 2-15,2 4 0 0,2 1-2 16,-1 1-3 0,4-1-2-16,-1-2-1 0,-3 2 3 15,-2-2 2-15,-2 1 7 16,-4 1 5-16,-2 2-1 16,5 6-3-16,-6 6-41 15,-5 4-69-15,-11 11 67 16</inkml:trace>
  <inkml:trace contextRef="#ctx0" brushRef="#br0" timeOffset="156307.477">22858 12096 83 0,'29'74'21'15</inkml:trace>
  <inkml:trace contextRef="#ctx0" brushRef="#br0" timeOffset="156364.327">22888 12162 47 0,'1'-4'7'15,"1"2"-3"-15</inkml:trace>
  <inkml:trace contextRef="#ctx0" brushRef="#br0" timeOffset="157578.941">19864 13961 526 0,'-16'38'183'0,"16"-38"-153"15,0 0-13-15,0-1 67 16,-1 1 30-16,1 0 37 16,0 0-2-16,0 0-48 15,0 0-22-15,0 0-31 16,0 0-10-16,0 0-11 0,0 0 0 16,0 0 1-16,-1 0 0 15,0-1-9-15,-3-1-11 16,-2-2-12-16,-3-2-6 15,-14-9-6-15,-32-19-2 16,20 17-11-16,1 2-2 16,-8 7-1-16,-3 2 4 15,-2 5 12-15,0 4 1 16,2 4-19-16,0 3-18 16,-1 8-33-16,1 0 2 0,3 9 24 15,2-1 20-15,9 5 34 16,3 5 3-16,6 8-3 15,2 4-6-15,7 6-8 16,0 4-2-16,5 8 7 16,4-1 6-16,4 6 7 15,4-1 1-15,7-6-3 16,1-2-4-16,3-9-4 16,5-2-2-16,0-5-10 15,9 0-4-15,7-5-17 16,1-2-6-16,1-10 3 15,-1-2 4-15,0-9 21 16,-2-2 9-16,2-5 13 16,2-7 5-16,1-4 5 15,0-8-3-15,0-10-6 16,1-4-3-16,1-8-5 16,0-5 1-16,-1-10 3 0,0-4 1 15,-4-3 2-15,-3-1 10 16,-4 5 29-1,-3-4 15-15,-10-8 20 0,-6-1 1 16,-8-17-28-16,-7 0-16 16,-12-5-32-16,-6 3-19 15,-11 12-32-15,-8 6-24 16,-10 13 48-16</inkml:trace>
  <inkml:trace contextRef="#ctx0" brushRef="#br0" timeOffset="-147816.304">4766 17222 554 0,'-5'1'147'0,"2"0"-150"15</inkml:trace>
  <inkml:trace contextRef="#ctx0" brushRef="#br0" timeOffset="-146986.17">4749 17224 218 0,'-1'0'103'0,"0"0"-39"0,0 0-17 15,-1 0-15-15,1 0-3 16,0 0 20-16,0 0 12 16,0 0 16-16,0 0-1 15,-1 0-23-15,1 0-14 0,0 0-22 16,0 0-8-16,0 0-9 16,0 0 0-16,0 0 5 15,-1-1 5-15,1 0 8 16,0-1 6-16,0 1 5 15,-1 0 2-15,-12-1-1 16,-2-14 1-16,-33-30-3 16,27 28-2-16,-2 1-10 15,-1 4-4-15,1-2-6 16,-1-1-2 0,5 3 3-16,0 1 1 0,0 4 1 15,1 4-2-15,2 3-7 16,-4 2-6-16,6 10-12 15,-4 2-6-15,3 6-6 16,5 3 1-16,-8 7 10 16,8-1 6-16,-2 2 11 15,-5-1 1-15,6-2 2 0,-2 0-1 16,3 7 0-16,4 2 0 16,-1-1 0-16,4-4 0 15,4-4-1-15,4-2 0 16,3 1 0-16,1 1 1 15,1-5-1-15,1 1 0 16,1-9 0-16,1 1 0 16,2-1 3-16,3-2 0 0,5 3 3 15,-6-6 0 1,2-2-1-16,0 0 0 0,1-2-1 16,3 0-1-16,-1 2 1 15,0-5-1-15,1-2 0 16,0-1-1-16,1-5 1 15,1 4-1-15,1-7 1 16,-2 2 2-16,-3-5 8 16,0 1 4-16,-5-2 13 15,-1-1 5-15,-3 0 6 16,0-4 0-16,-2 0-4 16,-2-7-5-16,-5 2-4 15,3 0-3-15,-5 4-8 16,0 1-3-16,-1-5-8 15,-3-2-3-15,3-7-2 16,-5-3 1-16,2 4-1 16,-3 3 1-16,-1 7 1 0,3 2-1 15,-1 3 1-15,0-2 0 16,1 0-1-16,-3 0-1 16,-2-3-1-16,1 6-6 15,0 1-27-15,-1 1-33 16,-2 8-142-16,-3 0 136 15</inkml:trace>
  <inkml:trace contextRef="#ctx0" brushRef="#br0" timeOffset="-145727.452">5385 17124 157 0,'10'28'39'0</inkml:trace>
  <inkml:trace contextRef="#ctx0" brushRef="#br0" timeOffset="-145123.293">5392 17152 64 0,'-1'0'49'16,"1"0"3"-16,0 0-12 15,0 0-8-15,0 0-13 0,0 0-4 16,0 0-11-16,-1 0-3 16,1 0 1-16,0 0 5 15,0 0 15-15,0 0 7 16,0 0 14-16,0 0 1 16,0 0-6-16,0 0-2 15,0 0 1-15,0 0 0 16,0-1-3-16,0 1-3 15,0 0-12-15,0 0-5 0,0 0-6 16,0 0 1-16,0 0 4 16,0 0 2-16,0 0 2 15,0 0-1-15,0 0-7 16,0 0-3-16,0 0-4 16,0 0 0-16,0 0 5 15,0 0 7-15,0 0 16 16,0 0 7-16,0 0 5 15,0 0-1-15,-1 0-6 16,0 0-4-16,0 3-1 16,-1 2-3-16,1-1-2 15,0 2-1-15,0 3-3 16,0-3-1-16,0 5-1 16,-1-4-2-16,0 2-6 15,0 3-2-15,-2 0-6 16,-4 34 0-16,7-21-3 15,-1 2 1-15,3 6 0 16,-1-2-1-16,2 0 1 0,3 0 0 16,-2-3-1-16,3 6 1 15,0-3 0-15,-3-3 0 16,2-5 0-16,-2-8-1 16,0 0-1-16,0-4-2 15,-2-8-28-15,2 3-50 16,0-6 54-16</inkml:trace>
  <inkml:trace contextRef="#ctx0" brushRef="#br0" timeOffset="-144123.709">6242 17207 923 0,'1'-2'289'0,"-2"0"-384"15,1 2-84-15,0-1 10 0,0 0 30 16,0 0 127-16,0-1 49 15,0 1 26-15,0 0 4 16,0 0-18-16,0 0-14 16,0 0-22-16,0 0-5 15,8-5-4-15,6-3-2 16,30-16-3-16,-26 21-4 16,1 3-8-16,-1 3 1 15,3 7 2-15,-4 3 1 0,0 6-1 16,2 4-2-16,-1 6-2 15,-2 3-2-15,-4 5 6 16,-3 5 4-16,-5-5 2 16,-4-4 3-16,-6-1 2 15,-3-5 3-15,-6-2 6 16,1-1 3-16,-4-4 2 16,1-2-4-16,0-5-13 15,0 2-9-15,-2-9-15 16,2-1 1-16,2-4 13 15,-2-3 8-15,6 1 10 16,1-7 0-16,5 3-11 16,2-1-2-16,4-7 0 15,2 6 7-15,11-3 33 16,7 1 7-16,12 7 1 16,11-1-5-16,9 8-25 15,5 1-13-15,5 6-107 16,-4-2 80-16</inkml:trace>
  <inkml:trace contextRef="#ctx0" brushRef="#br0" timeOffset="-143463.727">7111 17141 759 0,'9'0'289'0,"-6"-2"-264"15,5 0-94-15,5-2-73 16,-1 0 20-16,1 2 97 16,-3-1 60-16,-6 3 77 15,-4 0 19-15,3 0 2 16,-3-2-24-16,0 1-42 16,0 0-18-16,0 0-22 15,0 1-10-15,0 0-6 16,7 0-2-16,0 0 0 0,5 1-2 15,1 1-4-15,30 19-2 16,-28-6-5-16,-3 4-7 16,-6 4-13-16,0-1-3 15,-5-1 5-15,-4 4 9 16,-3-5 16-16,-1 1 7 16,1-4 4-16,5-4 1 15,1-7-5-15,-1-4-2 0,1-2-9 16,-1 0-3-16,1 0-4 15,0 0 0-15,0 0 3 16,12 6 3-16,14-5 2 16,33 37-6-16,-27-30-7 15,-2 6-2-15,-5-5 0 16,0 5 8-16,-11 1 7 16,-4 6 2-16,-10 5 13 15,-4 3 4-15,-7 3 6 16,-4-2 1-16,-5-4-15 15,0-5-21-15,-3-8-166 16,-4-5 125-16</inkml:trace>
  <inkml:trace contextRef="#ctx0" brushRef="#br0" timeOffset="-143054.041">7933 17110 1119 0,'0'1'308'0,"3"1"-483"16,0 4-80-16,-3-6 50 15,0 0 80-15,2 14 194 16,2 8 62-16,2 28 5 16,-6-30-17-16,5 4-62 15,1 2-29-15,4-1-29 16,3 3-9-16,2-3-7 15,4-1 1-15,6-4 4 16,-1-5 3-16,7-7-2 16,2-5-10-16,0-5-53 15,4-4-58-15,1-6 83 16</inkml:trace>
  <inkml:trace contextRef="#ctx0" brushRef="#br0" timeOffset="-142724.921">8261 17035 1332 0,'-2'6'486'0,"2"-6"-411"16,0 0-74-16,0 0-47 15,-1 0 15-15,0 0 32 16,0 1 16-16,-5 24 6 16,-6 41-1-16,2-28-7 15,1 6-7-15,-1 11-6 16,-1 4-1-16,3 2-1 16,0 2 0-1,1-6 0-15,0-10-2 0,2-2-13 16,-3-8-16-16,0-8-92 15,-1 2-84-15,0-1 126 16</inkml:trace>
  <inkml:trace contextRef="#ctx0" brushRef="#br0" timeOffset="-141860.058">9853 17311 792 0,'1'2'349'0,"-1"-2"-128"16,0-2-209-16,-1 2-39 15,0 0 27-15,-1 0 26 16,1-1 49-16,0 0 7 15,0 0-8-15,-11-2-12 16,-19-15-38-16,-41-27-9 16,26 29-12-16,-2-1-1 15,-5 3-1-15,0 4 0 16,0 6-3-16,-2 4-2 16,4 7-9-16,4 6-9 0,10 6-3 15,4 7 0-15,15 9 6 16,7 7 4-16,12 3 3 15,7-5 0-15,12-6 2 16,6-7 4-16,11-1 2 16,4-7 3-16,9-7 0 15,-2-6 1-15,-1-12 0 16,-4-2 2-16,-5-8 2 16,-1-3 0-16,-2 1-1 15,-4-2 2-15,-3 2 2 16,-5 0 1-16,-8-2 4 15,-4 1 4-15,-7 4 7 16,-1 5 5-16,-3 5 10 16,0 4 0-16,0 1-6 15,-1 0-10-15,0 0-23 16,-1 19-16-16,-1 74-12 0,9-12 2 16,8 26 12-16,5 12 7 15,9 13-15-15,3 2-25 16,7 11-159-16,4 6 138 15</inkml:trace>
  <inkml:trace contextRef="#ctx0" brushRef="#br0" timeOffset="-141344.409">8411 17501 1040 0,'0'0'418'16,"-2"0"-229"-16,2 0-181 16,0 0-33-16,0 0 8 15,0 0 6-15,0 0-4 16,0 3-26-1,4 6-78-15,2 0-74 0,3 5 116 16</inkml:trace>
  <inkml:trace contextRef="#ctx0" brushRef="#br0" timeOffset="-141138.959">8930 17564 1215 0,'4'5'457'15,"-1"7"-311"-15,3-3-166 0,1 9-27 16,-3 0-75-16,-4-11-59 16,-3 6-176-16,0-3 216 15</inkml:trace>
  <inkml:trace contextRef="#ctx0" brushRef="#br0" timeOffset="-140999.491">9197 17516 1048 0,'19'18'426'0,"-2"5"-271"16,4-1-77-16,2 1-78 15,-1 1-34-15,-9 4 23 16</inkml:trace>
</inkml:ink>
</file>

<file path=ppt/ink/ink1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8:07:16.066"/>
    </inkml:context>
    <inkml:brush xml:id="br0">
      <inkml:brushProperty name="width" value="0.05292" units="cm"/>
      <inkml:brushProperty name="height" value="0.05292" units="cm"/>
      <inkml:brushProperty name="color" value="#FF0000"/>
    </inkml:brush>
  </inkml:definitions>
  <inkml:trace contextRef="#ctx0" brushRef="#br0">13900 5369 340 0,'6'0'34'0,"0"-1"-84"0</inkml:trace>
  <inkml:trace contextRef="#ctx0" brushRef="#br0" timeOffset="537.564">13935 5308 103 0,'16'-38'46'16,"-17"32"-21"-16,3 4-16 15,-3-1-16-15,1 2-4 16,0 0-1-16,1 0 2 0,1 2 7 15,-1 1 8-15,0 2 17 16,0 0 9-16,0 2 19 16,3 1 5-16,-1 1 7 15,-1 1 3-15,2 4 8 16,8 30 3-16,-6-26 2 16,0 5 2-16,1 7-8 15,-1 4-10-15,1 10-22 16,2-5-13-16,-2 8-20 15,2 2-5-15,-1 1 0 16,-1 0-1-16,0-13-1 16,-1-6 1-16,-1-8-1 15,0-7 1-15,1-5 0 16,-3-3 0-16,1-3-1 16,-1-4 1-16,2 2 2 15,-4-3 2-15,1-1 2 0,3-2 1 16,2-3-3-16,1-4-2 15,37-40 0-15,-28 25 0 16,2-3 0-16,-1-1 0 16,0-4 0-16,0 1 2 15,1 5 12-15,1 1 3 16,-4 0 5-16,0 2-1 16,-2-1-11-16,-4 3-3 15,2 0-6-15,-3 5-5 0,-3 0-31 16,2 7-16-16,-3 2-35 15,-4-2-11-15,0 4-7 16,-2-3-11-16,1 2 77 16</inkml:trace>
  <inkml:trace contextRef="#ctx0" brushRef="#br0" timeOffset="777.44">14752 5272 638 0,'-8'15'3'16,"-3"13"-160"-16</inkml:trace>
  <inkml:trace contextRef="#ctx0" brushRef="#br0" timeOffset="1137.493">14635 5533 147 0,'-11'27'87'16,"2"-3"-6"-16,3 1-13 15,6 0 1-15,0-1-1 0,10-1-8 16,2-5-8-16,7-1-27 15,6-2-9-15,4-7-9 16,4 0-2-16,3-8-1 16,-4-1-1-16,2-5-1 15,-4-3 1-15,-2-5-2 16,3-2-1-16,-5-4-3 16,1 0-2-16,-2-2 0 15,-1-1 2-15,-5 2 4 16,-2-1 2-16,-7 1 1 15,-3-1-1-15,-4-2 1 16,-2 0 0-16,-2-4 8 16,-4 6 9-16,-3 2 9 15,-2 0-1-15,-4 7-12 16,-2-2-11-16,-4 4-11 16,0 0 1-16,-3 2 0 0,1-1-1 15,-2 4-29-15,0-2-14 16,3 7-46-16,3 3-96 15,2 2 131-15</inkml:trace>
  <inkml:trace contextRef="#ctx0" brushRef="#br0" timeOffset="1716.025">16128 5538 234 0,'1'37'147'0,"0"1"-18"15,1 3-32-15,-2 1-57 16,2 0-17-16,-1-9-17 16,-1 0-1-16,0-9-2 15,1-6 0-15,-1-3-6 16,-1-8-8-16,1-5-30 16,-3-4 28-16</inkml:trace>
  <inkml:trace contextRef="#ctx0" brushRef="#br0" timeOffset="2125.855">15657 5392 877 0,'7'-5'296'16,"1"4"-277"-16,5 8-275 0,2 1-2 16,6 4 61-16,-3-5 182 15,-3-4 77-15,4-2 61 16,1-1 11-16,4-1-31 15,3-2-26-15,5-3-30 16,-3-1-8-16,2 0-15 16,3 0-4-16,0 1-6 15,3 1-3-15,1 3-5 16,0 1-3-16,-2 1-4 16,0 3-4-16,-3-3-31 15,0 4-27-15,-7-3-68 16,2 1-45-16,-6-2 109 15</inkml:trace>
  <inkml:trace contextRef="#ctx0" brushRef="#br0" timeOffset="2575.169">16768 5222 1005 0,'1'20'215'15,"-1"5"-394"-15,-11 16-22 16,0 4 71-16,-8-4 79 15,-2 3 51-15,1-6 33 16,4-1 5-16,4-8 1 16,1-6-7-16,7-5-3 15,3 0 11-15,2-2 24 16,3 0 14-16,8-2 5 16,2-3-7-16,12 3-27 15,8 0-16-15,7-1-21 16,6-1-6-16,13-5-6 15,2-2-1-15,6-5-5 16,5-4-8-16,-6-3-14 16,-5-3-13-16,-2-5-24 15,-4-2-3-15,-7-10-25 16,-2 1-30-16,-12 0 83 0</inkml:trace>
  <inkml:trace contextRef="#ctx0" brushRef="#br0" timeOffset="3025.015">16702 5309 856 0,'25'0'301'0,"-5"-3"-261"0,3-1-74 15,2 4 4-15,-2 2 3 16,6-2 19-16,1 4 8 16,9-3 4-16,4-1-1 15,-1 2-3-15,-2-2-1 16,-3 3-43-16,-6-6-26 15,-2-4-61-15,1 4-52 16,-6-4 118-16</inkml:trace>
  <inkml:trace contextRef="#ctx0" brushRef="#br0" timeOffset="3589.358">16770 5447 698 0,'6'-3'280'15,"-4"6"-188"-15,-1 5-290 16,-2 2-5-16,0 3 43 16,-6-1 154-16,2-2 26 0,4-3 12 15,2-1 8-15,2-1 2 16,-1-2 5-16,-1-2 25 16,0 0 9-16,4 2 0 15,2-1-7-15,4 0-26 16,15 3-17-16,34 5-19 15,-29-9-4-15,6 1-5 16,-2-1-1-16,1-2-2 16,-1-1 0-16,-3-2-2 15,0 0-10-15,-5 1-36 16,-2-2-31-16,-6 0-180 16,-3-4 170-16</inkml:trace>
  <inkml:trace contextRef="#ctx0" brushRef="#br0" timeOffset="4174.526">18336 5344 986 0,'5'6'167'16,"8"9"-535"-16,-1 9 178 0</inkml:trace>
  <inkml:trace contextRef="#ctx0" brushRef="#br0" timeOffset="4712.941">18368 5454 314 0,'3'81'178'0,"-5"-59"-39"0,3-1-71 15,1 2-24-15,0 1-26 16,1 2-4-16,1-5 3 15,-2-5 5-15,4-5 13 16,-1-4 1-16,2-2-1 16,1-2-6-16,3-6-16 15,3 0-7-15,2-13-12 16,2 0-5-16,4-5-5 16,0-2 2-16,1-1 9 15,1-4 2-15,2-3 4 16,-1-5 0-16,1-5 0 15,-5-1 0-15,-2-4 0 16,0 4 8-16,-8 4 46 0,1 5 10 16,-11 14 2-16,2 4-10 15,1 15-59-15,0 5-15 16,4 8-6-16,-7 6-1 16,0 7 11-16,-1 4 2 15,3-1 6-15,1-1 2 16,-3 1 3-16,5 0 0 15,-2 3 0-15,1 1 0 16,7-6-4-16,-1-1-9 0,8-7-11 16,-1 1 0-16,6-6 5 15,1-3 12-15,3-9 12 16,1-2 6-16,2-8 10 16,1-3 5-16,-1-2 10 15,-3 0 5-15,-2 1 1 16,-8 0 1-16,-4-2-5 15,-2-4-7-15,-9-3-16 16,-1-4-14-16,-7-5-36 16,-3-2-15-16,-2-1-15 15,0 3 4-15,0 2 19 16,-1 2-9-16,1 2-149 16,3 0 140-16</inkml:trace>
  <inkml:trace contextRef="#ctx0" brushRef="#br0" timeOffset="4929.469">19460 5154 1238 0,'1'3'123'0,"-8"12"-251"15</inkml:trace>
  <inkml:trace contextRef="#ctx0" brushRef="#br0" timeOffset="5077.611">19395 5235 299 0,'-56'73'126'0,"36"-56"-20"15,3 2-29-15,7 2 1 16,2-1 5-16,1 4-13 15,1 3-7-15,-1 5-7 16,0 3-8-16,1-2-30 16,4 1-10-16,2-3-12 15,3-1-10-15,6-4-47 16,1-4-37-16,3-8 58 16</inkml:trace>
  <inkml:trace contextRef="#ctx0" brushRef="#br0" timeOffset="5422.69">19938 5168 1238 0,'13'22'327'0,"-6"12"-536"15,-2 8-35-15,-6 12 100 16,-7 2 21-16,-4-3 100 16,1-1 26-16,2-2 16 15,1-3-1-15,2-5-4 16,1-4-1-16,2-11-11 15,2-6 0-15,1-18 15 16,0-3 1-16,0-16-94 16,0-6-144-16,-4-11 138 15</inkml:trace>
  <inkml:trace contextRef="#ctx0" brushRef="#br0" timeOffset="5689.975">19673 5226 1194 0,'28'6'437'0,"4"-5"-289"15,13 9-263-15,-3 3 21 16,-2 2 23-16,-2-1 33 15,0-7 38-15,-1 0 3 0,-4-5-54 16,-5-2-37-16,-8-2-74 16,-2-3-36-16,-4-8-79 15,1-3 171-15</inkml:trace>
  <inkml:trace contextRef="#ctx0" brushRef="#br0" timeOffset="6022.605">20470 5060 1497 0,'9'-4'349'0,"-7"17"-595"0,-1 8-6 16,-7 17 63-16,-2 3 117 16,-4 7 87-16,1 0 8 15,6 3 3-15,-1 4-10 16,1 4-14-16,-1-4-2 16,1-9-5-16,1-5-1 15,2-20 1-15,0-6-1 0,3-10 1 16,2-6-3-16,5-9-59 15,4-4-102-15,2-13 111 16</inkml:trace>
  <inkml:trace contextRef="#ctx0" brushRef="#br0" timeOffset="6367.861">20695 5007 1247 0,'17'10'358'0,"3"14"-478"16,2 9 17-16,-10 7 34 15,-3 6 40-15,0 8 43 0,-3 3 4 16,0 6-5-16,-3 1-6 15,-5-2-4-15,-2-4-1 16,-1-5 0-16,1-7 0 16,0-14 2-16,1-2 0 15,1-14-1-15,0-5-1 16,1-9-7-16,-1-2-3 16,-5-9-46-16,-3-4-45 15,-6-14-86-15,-1-1-91 0,-2-5 173 16</inkml:trace>
  <inkml:trace contextRef="#ctx0" brushRef="#br0" timeOffset="6637.62">20263 5310 1225 0,'35'4'341'15,"7"2"-460"-15,15 4 13 16,-1 4 23-16,-4-8 61 16,0 4 33-16,2-1 7 15,3 0-4-15,-4-2-21 16,-4-1-19-16,-14-7-77 0,-8-4-54 15,-14-3 91-15</inkml:trace>
  <inkml:trace contextRef="#ctx0" brushRef="#br0" timeOffset="7937.013">14239 6935 682 0,'2'-6'274'16,"0"1"-135"-16,8-2-140 15,3-1-1-15,0-2 1 0,-1-3 1 16,0-1 3-16,-2-1 1 15,2-2-1-15,-1-3 1 16,5-3 2-16,3-2-1 16,4-3 0-16,0 1 1 15,-6-8 2-15,3-8 3 16,-4-6 7-16,1-1 2 16,4-2-5-16,-5 7-2 0,0 3-8 15,-2-2 2-15,-2 10 11 16,-3 5 3-16,0 14-2 15,-2 5-5-15,0 8-18 16,-1 2-5-16,4 5-3 16,2 6 2-16,0 11 6 15,2 3 2-15,-1 13 5 16,0 3 1-16,0 1-1 16,5 6 0-16,2-1-2 15,-1-2-1-15,0-5 0 16,-4-3 0-16,-3-14 0 15,-2-5 0-15,1-10 0 16,1-3 2-16,-1-5 0 16,-3-1 3-16,1-5 1 15,-5-4-1-15,2-4-1 16,4-4-3-16,-7-8-2 16,6-1-3-16,-1-8-3 0,2 1 0 15,-1 1-6-15,0 4-4 16,1 0-1-16,0-7 1 15,2-6 3-15,0-4 3 16,-1 1 6-16,2 6 5 16,-1 12 16-16,-3 6-1 15,2 14-4-15,2 4-5 16,1 9-12-16,0 8 0 16,-2 7 5-16,1 4 2 0,-3 9 7 15,1 8 2-15,-2 11-3 16,0 11 0-16,-2 16-6 15,0 2-1-15,-1-2 1 16,-2-9-1-16,5-19-27 16,1-8-33-16,6-14-174 15,1-8 154-15</inkml:trace>
  <inkml:trace contextRef="#ctx0" brushRef="#br0" timeOffset="8660.556">15578 6885 1366 0,'-6'2'350'16,"0"4"-590"-16,2 0-41 16,3 1 39-16,-1-4 87 15,2-2 184-15,0-2 17 16,0-2 27-16,0-3 7 0,3-9-38 16,4-20-13-16,12-35-18 15,-8 23-8-15,0-17-2 16,1-1 0-16,-1-2 2 15,2 3 0-15,3 9-2 16,1 5-1-16,8 12-5 16,-1 3-4-16,3 15-12 15,-4 5-2-15,-1 7-3 16,-1 5 3-16,-4 4 9 16,5 3 3-16,-3 6 4 15,0 2 1-15,4 10 4 16,1 5 1-16,0 5 2 15,3 4 0-15,0-2 0 16,1 1 0-16,0 6 0 16,0 4 2-16,-5 7 4 15,0 0 1-15,-7-7 0 0,-1-3-1 16,-1-7-5 0,-2-1 0-16,-2-7-2 0,0-5-1 15,-7-11-1-15,-2-2 1 16,-1-8 3-16,-2 0 3 15,3 0 9-15,-1-2-1 16,0 0-13-16,0-2-5 16,0-3-9-16,0-2 1 0,-1-5 10 15,-3-12 3 1,-6-35-3-16,4 26-1 0,-6-7-3 16,-3-5 1-16,-6-7 1 15,-4 3 3-15,-3 10 9 16,-4 11 6-1,-3 16 2-15,-3 4-3 0,-5 15-38 16,-4 2-41-16,6 11 41 16</inkml:trace>
  <inkml:trace contextRef="#ctx0" brushRef="#br0" timeOffset="9599.366">16603 6303 198 0,'-22'4'77'0,"0"8"-50"15,-3-3-13-15,0 1-4 16,4 4 0-16,-1-2 4 16,1 1 8-16,1 3 12 15,-2 1 7-15,5 0 10 16,2 3 1-16,-2-4 6 15,3 1-1-15,5 1-6 16,-5-1-4-16,5 2-4 16,2 2-1-16,-5 2-4 0,8-1-4 15,-1-2-11-15,-1-3-4 16,2-3-2-16,-4-1 8 16,4 2 18-16,2 2 5 15,2 2 1-15,3 3-7 16,4 5-20-16,0 1-5 15,5 2-6-15,0-2-2 16,3-3-2-16,1-4 2 16,2-2 7-16,2-5 2 15,6 0 1-15,0-8 1 0,5-2 5 16,-2-2 2-16,-1-8 3 16,1 0-2-16,0-6-9 15,-3-1-5-15,-3-3-7 16,1-1-3-16,-3 0-4 15,-5-6-2-15,-3 1-3 16,-6-4-2-16,-7-1-2 16,1 1-2-16,-4 0-3 15,-6-1-1-15,-4 1 5 16,-3 3 6-16,-3 3 5 16,3 5 2-16,-4 7-4 15,1 1-2-15,-4 9-1 16,2 4 2-16,5 0 2 15,5 2 1-15,8 0 4 16,4 1 4-16,7 7 9 16,5 1 3-16,5 0-3 0,4 2-5 15,6-2-9-15,3 1-8 16,6-1-37-16,3-4-42 16,4-5-208-16,1-4 192 15</inkml:trace>
  <inkml:trace contextRef="#ctx0" brushRef="#br0" timeOffset="10259.485">17351 6911 1721 0,'-10'-8'503'0,"6"5"-813"16,4 3-60-16,-1 0 68 16,0-1 61-16,-3-2 291 15,0-2 39-15,-3-5 10 16,-6-11-6-16,-20-39-38 15,22 25-9-15,0-13-20 16,5-9-8-16,4-10-6 0,1 0-3 16,1-2-6-1,4 7 1-15,3 10 3 0,2 7 0 16,3 16-3-16,1 9-4 16,3 9-16-16,-1 3-6 15,4 8-1-15,2 4 1 16,0 8-2-16,1 4 0 15,-4 9 1-15,-1 1 0 16,3 6 11 0,-4 5 2-16,0-2 5 0,2-1 1 0,-3-7 3 15,1-6 2-15,0-4 0 16,0 0-1-16,-1 2 0 16,-1-5 1-16,1-3 1 15,-2-1 0-15,-4-7 5 16,2-2 1-16,2-2 11 15,-3-7 9-15,8-1 14 16,-2-4 5-16,-6-6-1 16,-1 3-7-16,-1 0-13 15,-3-2-6-15,-1-4-19 16,0-6-16-16,-6-8-35 16,-2-3-5-16,-3 3 9 15,2 3 7-15,1 8-9 16,0 3-22-16,4 0-127 15,-4 2 124-15</inkml:trace>
  <inkml:trace contextRef="#ctx0" brushRef="#br0" timeOffset="10594.161">18211 6223 1374 0,'1'7'407'0,"2"-7"-735"16,-3 5-63-16,1 9 70 15,-2 1 62-15,-6 5 355 16,-4 3 26-16,0 5 8 15,-1 5-18-15,1 5-57 16,6 1-15-16,0-4-30 16,0-1-8-16,-1-4-7 15,0-3-6-15,1-5-19 16,5-8-16-16,6-7-46 16,5-7-43-16,8-17 85 15</inkml:trace>
  <inkml:trace contextRef="#ctx0" brushRef="#br0" timeOffset="10923.281">18966 6171 1442 0,'9'20'374'0,"-4"5"-592"16,-3 6-10-16,-5 17 89 15,-8-1 49-15,-2-4 92 16,-2 0 7-16,4-7 5 16,2-2-2-16,2-2-6 15,4-4-1-15,0-8-3 16,1-7 0-16,2-10 6 15,-1-1 4-15,0-5-3 16,1 1-24-16,-1-6-150 16,-2-9-143-16,-6-46 185 15</inkml:trace>
  <inkml:trace contextRef="#ctx0" brushRef="#br0" timeOffset="11242.682">18544 6215 1003 0,'12'9'411'16,"-1"-10"-189"-16,4-1-277 15,6 1-3-15,2 1 16 16,5 2 41-16,2-1 4 15,11 0 1-15,6 2 4 0,8-5 0 16,3 0 1-16,0 1-4 16,-4-2-5-16,-9 0-7 15,-7 3-11-15,-5-1-25 16,-6-2-15-16,1-1-49 16,5-3-31-16,-2 0-107 15,3 5 150-15</inkml:trace>
  <inkml:trace contextRef="#ctx0" brushRef="#br0" timeOffset="11698.659">19569 6231 1086 0,'7'13'372'0,"-1"1"-300"16,-4 12-127-16,0 7 9 16,-2 10 24-16,-5 1 14 15,5-1 8-15,-4 3 3 16,2-5-1-16,1 0-1 16,-3-7 2-16,5-4 0 15,6-9 4-15,0-4 2 16,6-5 8-16,-3-4 4 15,3-7-1-15,2 0-2 0,-6-2-8 16,6 0-6-16,2-6-4 16,2-3-2-16,9-5-1 15,-4-6 2-15,3-6 2 16,1-3 1-16,-4-2 0 16,2 1 0-16,-3 5-4 15,-2 0-4-15,-3-1-11 16,-5-3-5-16,-6-3 3 15,-2 2 1-15,-1 2 10 16,-3 4-3-16,-1 5-19 16,-1-2-9-16,-3 7-46 15,0-1-29-15,-4 4-138 16,0 4 158-16</inkml:trace>
  <inkml:trace contextRef="#ctx0" brushRef="#br0" timeOffset="12521.408">20255 6163 1064 0,'6'12'162'0,"-3"10"-535"16,-2 4 33-16,-5 0 207 16,-4-5 107-16,1-7 120 15,3-1 17-15,3-3-11 16,-1-3-8-16,2-6 1 15,-2-2-8-15,2 0-34 16,0 1-11-16,0 0-4 16,0 1-2-16,0 2-13 15,0 1-3-15,0 4-4 16,0 15-5-16,-3 38-5 16,3-25-2-16,-1-1-1 15,0-3 0-15,1 3-1 16,-1-3 2-16,1-11 1 15,0-5 1-15,1-12 24 0,0-2 19 16,-1-2 34-16,0-2 2 16,0-5-27-16,1-9-20 15,12-48-37-15,-7 28-2 16,2-1-2-16,2-4-2 16,2-9-3-16,4-2-3 15,2-4 3-15,4 0 4 0,4 2 6 16,-2 3 3-16,1 17 1 15,-3 8-1-15,2 15-3 16,1 4 0-16,-2 7-6 16,-2 4-3-16,-2 10-4 15,-2 6 0-15,-5 11 3 16,-2 10 4-16,-1 1 3 16,-4 1 3-16,0-3 0 15,0-5 0-15,-1-4 7 16,3-3 3-16,-7 2 5 15,-4-3 4-15,-7-1 0 16,0-1 2-16,1-7 3 16,-4 1-2-16,-5-2-5 15,-3-1-5-15,-7 0-7 16,-1-1-1-16,0-5-4 16,-6-2-3-16,2-4-8 15,0-4-7-15,8-5-30 16,5-5-33-16,2-6-87 0,4-2-40 15,5 2-106-15,2-2 185 16</inkml:trace>
  <inkml:trace contextRef="#ctx0" brushRef="#br0" timeOffset="12911.432">21105 6182 1169 0,'0'20'451'0,"2"-6"-255"15,2 9-490-15,-13 22 5 16,-1 7 49-16,-6-1 196 15,3 0 57-15,3-5 70 16,-1 0 19-16,6 1-35 16,-3-1 1-16,10-8-7 15,7-7-9-15,4-10 3 16,5-1 10-16,5-6 7 16,0-6-7-16,12-1-28 15,4-4-17-15,8-3-33 16,3 1-17-16,1-7-20 15,-3-3-15-15,-3-7-60 0,-1-5-54 16,-3-8-193-16,2-6 230 16</inkml:trace>
  <inkml:trace contextRef="#ctx0" brushRef="#br0" timeOffset="13375.718">20719 6315 526 0,'21'4'169'0,"8"3"-184"15,0-5 28-15,-1-2 60 0,2-1 17 16,3-5 16-16,2 2-3 15,2-5-46-15,-2 3-8 16,-1-5-9-16,-5 0-7 16,-5 0-12-16,1 3-3 15,-2 1-10-15,-1 2-1 16,-1-1-10-16,-4 0-19 16,-2 0-46-16,-1 4-31 15,-1 2-55-15,-5 0-12 16,-4 1-36-16,1-1 121 0</inkml:trace>
  <inkml:trace contextRef="#ctx0" brushRef="#br0" timeOffset="13737.749">20873 6494 1388 0,'13'0'346'15,"2"5"-600"-15,4 2 9 16,-1 4 98-16,-7-3 98 15,3 6 123-15,-3-2 21 16,6 4-11-16,5 2-19 16,-3-5-10-16,4 0-11 15,-2-7-24-15,2-1-10 16,2-5-24-16,-4-2-16 0,2-6-26 16,-3-2-24-16,1-8-138 15,0-2 148-15</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10:44.430"/>
    </inkml:context>
    <inkml:brush xml:id="br0">
      <inkml:brushProperty name="width" value="0.05292" units="cm"/>
      <inkml:brushProperty name="height" value="0.05292" units="cm"/>
      <inkml:brushProperty name="color" value="#FF0000"/>
    </inkml:brush>
  </inkml:definitions>
  <inkml:trace contextRef="#ctx0" brushRef="#br0">16995 3573 134 0,'0'-1'82'0,"1"-1"-13"15,-1 1-21-15,0 0-32 16,0 0 2-16,1 0-3 15,0 0-2-15,-1 1-1 16,0 0-6-16,0 0 1 16,1 3 1-16,4 25-2 15,-7 33-2-15,-9-22-3 16,-1 1 0-16,1 8 0 16,2-1-1-16,2 4 1 15,1-3 0-15,4-14 0 16,1-2 1-16,1-10 0 15,2-2-1-15,2-1-1 16,-2-6 0-16,-2-6 2 16,1-4 15-16,-1-3 53 15,-1-1-2-15,1 0-15 16,0 0-17-16,1-18-51 0,4-35 3 16,-2 23 12-16,1-5 2 15,0-3 1-15,2-5 0 16,2 0-1-16,0-1 0 15,1-1 1-15,3 2 2 16,1 3 2-16,-1 2 2 16,2 12 4-16,0 3 0 0,-1 9-1 15,0 3-2-15,1 5-7 16,0 4-2-16,0 3-2 16,3 0 1-16,1 5 9 15,0 2 4-15,-1 4 1 16,2 3 2-16,-7 4-6 15,1 3-1-15,-1 3 0 16,-10 5-3-16,-2-1-1 16,0-1-2-16,-7 1 1 15,-3-1-2-15,-11 0-3 16,-6 3-4-16,-6-5 0 16,-2-5 0-16,2-7 5 15,1-3 1-15,3-6 0 16,6 0 0-16,8-1 0 15,3-6 0-15,10 6-5 16,1-1-8-16,7-1-2 0,-6-1 1 16,2 0 5-16,28 7 8 15,46 9 0-15,-21-5 0 16,10-1 1-16,-2-1-1 16,-3 4 1-16,-8-3 0 15,-10 2 0-15,-10-1 6 16,-11 2 7-16,-4 1 1 15,-10 5 1-15,-4 3-4 16,-12 6-6-16,-11 3-2 16,-16 4-2-16,-9-3-1 0,-12-4 1 15,-1-6 2 1,-2-5 1-16,-5-1-1 0,-4-2-14 16,-5-4-15-16,4-10-27 15,12 0-26-15,13-8 49 16</inkml:trace>
  <inkml:trace contextRef="#ctx0" brushRef="#br0" timeOffset="504.65">17699 3391 817 0,'-2'-10'114'16,"0"12"-354"-16,4 6-38 15,-1 2 74-15,1 4 121 16,-1 1 111-16,-3-4 59 16,2-4 40-16,-1 0 9 0,1-5-24 15,0 2-12-15,0-4-28 16,0 0-14-16,0 3-17 16,2 15-8-16,6 35-7 15,-4-20-3-15,-2 16-8 16,-1 4-2-16,0 15-7 15,-1 0-2-15,4-5-2 16,3 0-1-16,0-13 0 16,-1-4 1-16,-4-7-1 15,4-1 0-15,2-5-1 16,-3-7 0-16,7-7-12 16,-11-11-22-16,0-5-58 15,3-2-15-15,-1-10-114 16,9-8 138-16</inkml:trace>
  <inkml:trace contextRef="#ctx0" brushRef="#br0" timeOffset="1154.044">18325 3765 810 0,'0'7'286'16,"1"-5"-259"-16,0-3-70 0,-1 1-5 15,0 0 14-15,-1 0 39 16,0 0 6-16,-8 1 4 16,-15 5-1-16,-32 10-1 15,26-11 0-15,3 2-4 16,-2-2-3-16,-6-2-3 15,2 5-2-15,-3-3-1 16,4 3 0-16,4 2-1 16,4 4-1-16,7 6 0 15,3 0-1-15,6 6 1 16,2-1 0-16,6 5 1 16,6 1 0-16,9 5 0 15,3-3 1-15,5-3 0 16,4-6 1-16,-2-10 4 15,2-6 5-15,-1-6 11 16,4-5 3-16,-3-5-2 0,0-5-3 16,-6-1-8-16,-6-3 1 15,-7-2 2-15,-3 3-2 16,-2-2-12-16,-3 0-7 16,-2-1-6-16,0 1 1 15,-4 1 12-15,-2-1 8 16,3 6 14-16,-5 0 2 15,8 9-5-15,3 0-7 0,-1 6-17 16,0-3-3-16,0 0 0 16,0 0 4-16,1 7 8 15,7 21 0-15,13 39-1 16,-6-22-2-16,-7 5-1 16,8-1-2-16,0-9-20 15,-2-7-18-15,3-9-43 16,-7-12-23-16,3-10-25 15,2-9-26-15,9-19 105 16</inkml:trace>
  <inkml:trace contextRef="#ctx0" brushRef="#br0" timeOffset="1544.523">18915 3953 1085 0,'-6'-4'324'0,"-4"-2"-387"16,-4 10-94-16,-6 4 5 15,-15 6 49-15,-4 0 48 16,-4 5 72-16,-3 3 5 0,-3 3 7 15,2 5 1 1,6 3 1-16,9 0 0 0,13-5-7 16,8 2-3-16,11 1-5 15,5 4-1 1,14 1 8-16,6 1-1 0,11-4-3 16,6-3-4-16,5-8-16 15,0-7-17-15,3-9-31 16,0-6-9-16,2-11-28 15,2-4-15 1,-3-19-57-16,1-5-64 0,-5-13 139 16</inkml:trace>
  <inkml:trace contextRef="#ctx0" brushRef="#br0" timeOffset="1903.236">19209 3343 1245 0,'-51'29'306'0,"51"-15"-437"16,2 29-28-16,-3 7 9 15,-2 29 105-15,-6 1 21 0,9 14 28 16,0 0 4-16,8-6 1 16,0 1 2-16,-5-9-5 15,8 1-2-15,-6-1-1 16,4-7-1-16,-4-18 1 16,-3-10 2-16,5-21 0 15,-5-9 0-15,2-9-8 16,0-1-27-16,-4-5-93 15,1-1-103-15,-1 0 137 16</inkml:trace>
  <inkml:trace contextRef="#ctx0" brushRef="#br0" timeOffset="2412.874">19518 3741 1031 0,'4'6'301'0,"-4"-2"-312"16,-4 17-70-16,-4 6-1 16,-8 7 62-16,-6 5 6 15,-11-6 14-15,-1-3 4 16,0-5 7-16,0-5 2 0,4-8 2 15,0-1 4-15,4-7 5 16,4 1 0-16,4-5 0 16,3 0-5-16,9 1-10 15,-1-1-3-15,7 2-3 16,0-2-2-16,0 0-2 16,-1 0-4-16,1 0-2 15,0 0 0-15,0 0 2 16,9-1 3-16,21 1 1 15,30 6 0-15,-27 2-1 16,2 7 1-16,-2 7 0 16,4 9 0-16,-1 6 0 15,-1 1 1-15,-4 10 0 16,-5 1 0-16,-5 3-1 16,-5 0 0-16,-8-12 1 15,-1-3 1-15,1-4-1 0,3-3 0 16,-5-5-32-1,-1-5-33-15,-4-13-76 0,-2-4-69 16,0-18 131-16</inkml:trace>
  <inkml:trace contextRef="#ctx0" brushRef="#br0" timeOffset="2669.191">20193 3718 844 0,'2'7'48'0,"4"11"-207"16</inkml:trace>
  <inkml:trace contextRef="#ctx0" brushRef="#br0" timeOffset="2812.805">20201 3792 449 0,'16'60'232'0,"2"-55"-87"15,3-7-41-15,9-1-71 0,4-4-17 16,0-5-11-16,1 3-4 15,-1-2-20-15,-4 0-18 16,-2 4-42-16,-3-1-22 16,-3 1-81-16,-2 3 114 15</inkml:trace>
  <inkml:trace contextRef="#ctx0" brushRef="#br0" timeOffset="3175.95">20139 4028 339 0,'15'6'119'0,"11"2"-95"16,10 6-71-16,-3 1 14 16,8 1 16-16,-2 1 52 0,1-2 33 15,-2-2 23-15,-1-3-8 16,-5-2-41-16,-4-1-17 15,-5-1-50-15,-7-5-31 16,-6-3-75-16,-5-4 78 16</inkml:trace>
  <inkml:trace contextRef="#ctx0" brushRef="#br0" timeOffset="3392.027">21368 3657 1155 0,'1'-19'255'0,"-1"6"-312"15</inkml:trace>
  <inkml:trace contextRef="#ctx0" brushRef="#br0" timeOffset="3882.054">21326 3663 130 0,'-82'82'80'0,"56"-55"-14"16,3 4-18-16,2 6 7 16,-3 0 14-16,8 1 21 0,1 0 5 15,2 0-27-15,9 3-25 16,0 2-24-16,-1 2-9 15,9-3-4-15,-1-8-1 16,8-5-2-16,1-5 1 16,3-5 3-16,1-2 2 15,2-10 31-15,2-5 7 16,6-6-1-16,3-5-4 0,7-6-31 16,0-4-6-16,3-2 1 15,-1 1 5-15,-4-7 4 16,2 1 5-16,-10-5-1 15,2 2-3-15,-6 4-5 16,-5 4-3-16,-2 1-2 16,-4 2 3-16,-1 0 4 15,-1 4 0-15,-3-4 3 16,-2 2-1-16,2 0 1 16,-5-5 2-16,-2 1 2 15,0-2-1-15,-7-1-5 16,2 4-3-16,-4 3-9 15,-4-3-1-15,-5 3-1 16,-4 0-2-16,3 3 2 16,-6 2-1-16,1 0 1 15,-3 2-1-15,-4 1 0 16,-4 3-1-16,-6 5 0 16,-6 2-2-16,2 4-3 0,2 1-17 15,10 4-96-15,0-2-132 16,8-3 157-16</inkml:trace>
  <inkml:trace contextRef="#ctx0" brushRef="#br0" timeOffset="5275.574">16644 5461 680 0,'0'-4'259'0,"-3"-1"-182"16,-2 3-74-16,4 0-22 16,1 2-2-16,-1 0 4 15,1-1 9-15,0 1 12 16,0-1 2-16,0 1 1 15,-1 0-1-15,0 0-1 16,-1 0 0-16,1 0 0 16,-2 14 1-16,-3 9 6 15,-9 31 3-15,8-24 4 16,0 4 3-16,4 9 0 0,-1 5 2 16,1-1-3-16,2 0-3 15,1-2-7-15,0 2-4 16,4 2-4-16,2-2-1 15,3-12 0-15,1-8 1 16,-4-6 6-16,1-1 2 16,-1-6 6-16,0-2 6 15,0-8 9-15,2-3 5 0,1-2 3 16,3-5-4-16,7-10-17 16,2-3-5-16,4-4-13 15,-4-5 0-15,-3-4 0 16,0-1 0-16,-2-7 2 15,1 0 0-15,0 2-1 16,1-1 0-16,-4 0 0 16,1 0 0-16,-3 6 2 15,-1 6 1-15,-4 11-1 16,1 6-3-16,0 8 0 16,0 2 2-16,2 8 1 15,0 5 2-15,1 12-2 16,-1 4-2-16,2 7-1 15,-1 2 0-15,-1-2 0 16,-2 2-1-16,-3-3 0 16,2 3 0-16,2-4 0 15,1-5 0-15,1-6 0 0,1-7 0 16,2-3 0-16,3-1-1 16,4-1 0-16,1-4 1 15,-1-7 0-15,4-3 2 16,-5-7 2-16,1-4 1 15,3-1 4-15,-3-7 5 16,0-8 6-16,-3-2 1 16,-3-7-3-16,-3 1-3 15,-4-3-9-15,-3-5-4 16,-8-7-3-16,2-6-5 16,-6 5-3-16,1 6-2 0,5 12-14 15,-1 7-19-15,5 11-91 16,3-2-62-16,5 5-167 15,4-2 216-15</inkml:trace>
  <inkml:trace contextRef="#ctx0" brushRef="#br0" timeOffset="5979.412">17841 5284 1131 0,'-7'1'345'0,"6"18"-414"16,0 6-9-16,-6 14 32 0,1 9 10 15,-5 1 27-15,0 2 6 16,3 5 3-16,-1-2 0 15,4 0 0-15,-2-2 1 16,0-13 1-16,3-8 1 16,-3-14 2-16,3-2 2 15,4-9 4-15,-2-2 3 0,2-1 5 16,-1-4 1-16,0 0 2 16,0 1 0-16,1 0-1 15,-1 0 0-15,-1-1-5 16,1 0-3-16,0 0-6 15,-1-14-4-15,1-6 0 16,3-33-2-16,3 27 3 16,3 1 1-16,3 3 1 15,2 0-1-15,5 6-2 16,-2 1-3-16,5 8-2 16,0 5-1-16,0 4-1 15,2 7-1-15,-1 1-6 16,-2 4-2-16,3 4 1 15,2 2 1-15,-1 1 8 16,0 1 3-16,-2 3 2 16,-1-4 1-16,2-2 1 0,-1 2 0 15,-4-5 1-15,-1 5 0 16,0 1-1-16,-2 1-1 16,-4 3-2-16,-1-2-1 15,-5 1 1-15,0-2 0 16,0-2-1-1,-2-2 0-15,-3-9-3 0,0 0-7 16,-3-6-19-16,3-2-15 16,2 0-28-16,-2-1-12 0,0 0-26 15,0-1-17-15,0 0-49 16,0-1-5-16,4-9-37 16,-2-11 124-16</inkml:trace>
  <inkml:trace contextRef="#ctx0" brushRef="#br0" timeOffset="6211.298">18517 5772 380 0,'4'10'154'16,"2"6"-97"-16,1 1-24 15,1 5 9-15,0 2 3 16,-1-1 6-16,-4 0 2 15,0 4-7-15,-2-5-17 16,-1-3-11-16,0-5-13 0,0-5-2 16,-1-6 2-16,1-4 0 15,-5-11-64-15,3-5-57 16,-2-16 70-16</inkml:trace>
  <inkml:trace contextRef="#ctx0" brushRef="#br0" timeOffset="6421.737">18370 5385 899 0,'-2'0'297'0,"3"1"-292"15,5 6-9-15,3 3-1 16,0 5 5-16,3 4-16 15,-2-4-31-15,-4-1-88 16,0-7-27 0,-4-8 90-16</inkml:trace>
  <inkml:trace contextRef="#ctx0" brushRef="#br0" timeOffset="6848.867">18987 5024 1232 0,'-2'-11'452'15,"-4"5"-414"-15,6 19-347 16,9 25-104-16,0 11 35 0,-8 5 194 16,-1 4 108-16,0-6 175 15,4-5 27-15,6 2 6 16,3-3-29-16,3 0-39 16,0-2-2-16,-3-4 8 15,0-2 6-15,-6 5-5 16,-1 4-18-16,6 6-26 15,-7-2-11-15,2-4-13 16,-3-4-3-16,-5-3-21 16,4-3-19-16,-1-12-54 15,-2-5-27-15,1-12 0 16,-1-5 16-16,-6-8-76 16,-1-9 132-16</inkml:trace>
  <inkml:trace contextRef="#ctx0" brushRef="#br0" timeOffset="7150.577">18826 5491 1084 0,'8'-2'268'16,"7"1"-351"-16,13 4-122 15,8 6 5-15,4 4 101 16,1-4 28-16,-3 0 61 16,0-4 20-16,-5-3 4 15,2 2-1-15,-4-3-13 16,-1-2-11-16,0-1-77 15,-2-5 61-15</inkml:trace>
  <inkml:trace contextRef="#ctx0" brushRef="#br0" timeOffset="7778.896">19292 5564 1222 0,'-3'2'288'15,"16"4"-528"-15,7 8-80 16,5 9-40-16,0 1 95 15,-3 0 154-15,-1-9 95 0,-3-7 163 16,2-2 28-16,-1-6-13 16,2-1-33-16,2-8-71 15,0-5-20-15,-2-8-11 16,-1-1 3-16,-7 1 2 16,0 1-7-16,-7 5-8 15,-2 1-6-15,-1 0-12 16,-6 0-9-16,0-1-10 15,-1 2-2-15,-4 0-5 16,-1 3 4-16,-5 4 6 16,-5-2 4-16,-2 5 12 15,3 2 3-15,-7 2 1 16,1 4-1-16,-2 7-1 16,0 5 0-16,4 5-1 15,4 3 1-15,5-1 2 16,1-2 2-16,3-2 0 0,3 3 0 15,-1 2 4-15,3 4 3 16,4 3 8-16,2-2 3 16,7-1 4-16,0-2 1 15,3-2 3-15,2 1 6 16,8-1 11-16,1 1 2 16,7-1-8-16,5 2-9 15,-1-2-24-15,1-4-26 16,-4-4-76-1,-1-5-45-15,1-7-103 0,0-10 139 0</inkml:trace>
  <inkml:trace contextRef="#ctx0" brushRef="#br0" timeOffset="8190.16">20246 5519 498 0,'112'25'222'15,"-78"-31"-120"-15,3 4-37 0,4 0-49 16,-2-2-11-16,-6 2-5 15,-4-5-5-15,-14 2-13 16,-6 0-13-16,-1 1-44 16,-4 2-48-16,1 2 78 15</inkml:trace>
  <inkml:trace contextRef="#ctx0" brushRef="#br0" timeOffset="8527.774">20231 5782 1040 0,'4'0'171'0,"10"4"-400"16,7 3-29-16,4 2 58 16,1-1 208-16,-4-3 67 15,0-5 57-15,-2-1 11 16,6-1-52-16,1 2-23 16,3-2-37-16,3 1-18 15,-7-2-20-15,-3-4-8 16,-9 0-37-16,-2-1-38 0,-4-4-159 15,2 1 160-15</inkml:trace>
  <inkml:trace contextRef="#ctx0" brushRef="#br0" timeOffset="9088.296">20936 5295 1276 0,'7'-4'310'15,"0"-3"-501"-15,11 8-222 0,5 5 7 16,0 2 183-16,-4 2 133 15,-3-1 193-15,-1-3 27 16,2 4-34-16,2-2-22 16,4 0-28-16,1 6-15 15,-1-8-8-15,1 3 4 16,-7 1 12-16,-2 0 4 16,-3 8-15-16,-2 0-8 15,0 8-12-15,-1 3-4 0,-5 3-13 16,-3 6-10-16,-7 7-20 15,-4-2-13-15,-6 3-3 16,-3 0 6-16,-5-15 21 16,3-3 13-16,0-12 24 15,2-4 8-15,7-4 11 16,2-3 5-16,5-2 12 16,2-3 2-16,2 0 3 15,0-1 2-15,1 1-12 16,0 0-5-16,0 0 11 15,0 0 1-15,19 3-5 16,50 13-3-16,-19-7-26 16,8 4-15-16,0 0-54 15,-1 1-43-15,-16-3-85 16,-4-3-55-16,-6-9 150 16</inkml:trace>
  <inkml:trace contextRef="#ctx0" brushRef="#br0" timeOffset="9596.438">21825 5346 1130 0,'-3'19'456'0,"-4"-19"-310"16,-2 12-450-16,-4 14-44 15,-3 10 47-15,2 3 225 16,1-6 85-16,10-10 56 16,3-6 4-16,3-7-15 15,7 1 1-15,7-5 6 16,0-2-6-16,3 3-14 15,-1 1 0-15,-1 1 0 16,0 1-6-16,2 3-16 16,0 1-7-16,-2 4-10 15,1 2-2-15,-1 5-1 16,-2-4 0-16,0 4-1 0,-8-2 0 16,1-5 1-1,-6 3 0-15,-3-5 1 0,1 1 0 16,-6-3 1-16,4 1 1 15,-1 4 0-15,-5-2 0 16,-5 1-1-16,-6 1-1 16,-8-4-5-16,1-3-9 15,-3-5-31-15,-1-2-26 16,-6-10-83-16,-3-2-74 16,0-12 144-16</inkml:trace>
  <inkml:trace contextRef="#ctx0" brushRef="#br0" timeOffset="9924.733">21618 5455 1170 0,'4'-12'345'0,"11"1"-512"15,8 2-61-15,4 3 26 16,-1 3 59-16,0 2 156 0,4 1 60 16,4 2 27-16,3-1-28 15,8 6-36-15,-7-2-13 16,-3-2-28-16,-5 1-7 15,-12-4-21-15,-3 0-26 16,-4-5-102-16,-2-2 105 16</inkml:trace>
  <inkml:trace contextRef="#ctx0" brushRef="#br0" timeOffset="10376.553">22381 5443 1446 0,'-2'4'400'15,"-3"10"-528"-15,-10 14-43 16,-2 3 11-16,-3 2 87 15,-1-5 51-15,9-6 29 16,3 0 1-16,0-1-6 16,6-3 1-16,6-3 3 15,3-2 4-15,12-2 9 0,2 1 5 16,10 0 2-16,5-2-3 16,-3 2-12-1,0 2-5-15,-2 0-6 0,-2 3 0 16,0-1-2-16,-2 3-3 15,-3-1 1-15,-2 1-1 16,-6-7 3-16,-3 2 2 16,-7-8 0-16,-4 1 2 15,1-1-1-15,-5-2-1 16,-4 2-3-16,-4-2-12 0,-15-2-28 16,-3-4-31-16,-13-9-93 15,-3-4-42-15,-3-8 124 16</inkml:trace>
  <inkml:trace contextRef="#ctx0" brushRef="#br0" timeOffset="10645.85">22149 5544 940 0,'82'-46'430'15,"-43"29"-82"-15,19-1-449 0,6 6-4 16,-2 3 9-16,-4 2 20 16,-10 3 73-16,-7 2 7 15,-6 0 0-15,-3 2 1 16,-9-4-77-16,-2-2-103 15,-2-3 113-15</inkml:trace>
  <inkml:trace contextRef="#ctx0" brushRef="#br0" timeOffset="23920.019">22974 10220 124 0,'-2'-40'119'15,"-3"34"28"-15,-1 0-20 16,-5-3-59-16,3 0-27 15,-5-4-19-15,-5-2 3 16,-6 3 14-16,3-2 4 16,-4 1-5-16,-2-2-1 15,0 2-3-15,-3-1-1 16,-1-1-6-16,0 1-6 16,-3-4-16-16,0 4-5 0,-2 1 0 15,2-1-1-15,3 3 1 16,-2 0 0-16,-2 4-3 15,-2-1 0-15,-2 2-1 16,-1-1 1-16,-2 4 3 16,3-1-1-16,-1-2-1 15,2 4-3-15,0 0-8 16,-3 1-2-16,7 5-5 16,-4 1-3-16,-2-2-1 15,4 3 2-15,-6 2-9 16,2 1 1-16,-1 6 1 15,0 0 0-15,2 3 1 16,2-1-4-16,1 1-11 16,-1 0 0-16,4 1 11 15,-3-1 9-15,6-5 15 0,2 2 2 16,0-1 0-16,1 1-1 16,-1 1 3-16,-2 1 1 15,3-1 3-15,-3 7 0 16,1 4 6-16,1 1 5 15,4 6 9-15,2-7 4 16,4 0-3-16,2-1-6 16,1-2-8-16,3 3-5 0,0-2-1 15,6 2 0-15,0-1 9 16,2 1 7-16,3-1 17 16,5 1 10-16,6-2 12 15,3 3-1-15,10 2-12 16,1-1-10-16,11 1-17 15,6-3-7-15,6-4 0 16,6 0 1-16,2-3 6 16,-2-6 3-16,1-3 3 15,2 2-2-15,0-3-5 16,2 2-5-16,5 0-3 16,-2-3 2-16,-1 1 9 15,0 3 5-15,-10-3 8 16,1 1 0-16,-3-2-6 15,0-1-4-15,5 0-8 16,0 1-2-16,3 0-3 16,0-1-1-16,-7 6-2 15,-3 1 0-15,0-2 3 0,-1-2 2 16,3-4 6-16,0-4 5 16,-6-6 6-16,1 0 2 15,0-4 3-15,0-4 1 16,-6-4-7-16,0 0-5 15,-8-5-8-15,0 4-4 16,0-2-2-16,1-2-1 16,-5 1 1-16,3 0 3 0,-6-1 3 15,1 3 0-15,-2-5 0 16,-4 1-3-16,2 2-4 16,-3-7-3-16,0 2 0 15,-1-1 0-15,-4 2 1 16,-3 0 2-16,-2 3 1 15,-1 3-1 1,-1-2-5-16,0 0-2 0,-1-7-4 16,-1-4 0-16,-2-2 2 15,1 1 0-15,1 3 0 16,0 2 0-16,2-2-1 16,-1 3-1-16,0-8 2 15,1 3 1-15,-2-1-1 16,1 1-5-16,-3 5-7 15,-3 0-3-15,-3 4-5 16,-3-1 0-16,-2 2-3 16,1 1 2-16,-7 0 2 0,-2 3 6 15,-2 0 7-15,-1-1 5 16,3 1 5-16,1 1 3 16,-1-2-1-16,3 5 0 15,-4-1-3-15,-1-2-2 16,-2 4-5-16,-2-1-10 15,-1 3-36-15,1 4-18 16,0 1-119-16,-5 4 122 0</inkml:trace>
</inkml:ink>
</file>

<file path=ppt/ink/ink20.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8:09:00.598"/>
    </inkml:context>
    <inkml:brush xml:id="br0">
      <inkml:brushProperty name="width" value="0.05292" units="cm"/>
      <inkml:brushProperty name="height" value="0.05292" units="cm"/>
      <inkml:brushProperty name="color" value="#FF0000"/>
    </inkml:brush>
  </inkml:definitions>
  <inkml:trace contextRef="#ctx0" brushRef="#br0">16438 8713 105 0,'-1'0'74'0,"0"0"-3"16,-1 0-31-16,1 0-16 0,0 0-14 16,0 0-2-16,0 0 4 15,0 0 8 1,0 0 14-16,-1 0 3 0,1 0 1 16,0 0-4-16,0 0 0 15,-1-1 4-15,0 0 6 16,0 0 0-16,0 0-8 15,0 0-5-15,-2-1-11 16,0 1-3 0,-1-1-5-16,0 0-4 0,1-1-4 15,-2 1-2-15,2 1-2 16,3 0-1-16,-3-2 7 16,3 2 6-16,-1 0 7 15,-2 0 1-15,3 0-7 16,-2 0-4-16,2 0-7 15,0-1-2-15,0 2 0 0,0 0 0 16,0 0 16-16,-1 0 14 16,1-1 22-16,0 1 8 15,0 0-1-15,0 0-9 16,0 0-17-16,-1-1-6 16,1 0-2-16,0 1 1 15,0-1-4-15,0 0-3 16,-5-2-10-16,-4-4 0 15,-9-3 10-15,-30-38 7 0,24 27 5 16,-3 0-4-16,-5 2-12 16,0 0-7-16,-11-1-6 15,-1 2-1-15,-6 0 0 16,1 0 0-16,-1 6-1 16,0-2 1-16,-5 3-1 15,-4 2 0-15,-5 7-1 16,-4 2-1-16,-1 6 0 15,1 6 1-15,-3 4-1 16,3 4 1-16,-5 8 0 16,-2-1 0-16,-5 14 0 15,2 3-1-15,4 7 1 16,-2 0 0-16,-1-2 0 16,0-2 0-16,1-1 1 15,3 5-1-15,7-4 1 16,7 9 0-16,0 10 0 0,1 1 0 15,2 9 1-15,-1-2 0 16,10-4-1-16,3 6 1 16,11 11 0-16,3-3-1 15,9 7 0-15,3-3 1 16,6-5 4-16,1 4 4 16,10-6 4-16,2-5 2 15,9-2-4-15,4-4-3 16,7 0-3-16,4 8-2 15,5 7-1-15,4 6 0 16,9 4-1-16,3-4-1 0,11-8 0 16,4-7 0-16,9-14 1 15,5-3-1-15,9-13-7 16,6-1-3-16,3-7-13 16,-3-5-4-16,0-4-8 15,-2-6 1-15,0-3 8 16,5-2-1-16,0-5-3 15,0-5-5-15,2-9-11 16,-2-5 1-16,-1-9 0 16,0-4 7-16,-7-9 12 15,-2-2 9-15,-1-10 15 16,-2-5 3-16,7 2-2 16,-2-7-6-16,-2-3-25 15,-3-2-20-15,-4-5-26 16,-5-1 2-16,-8-1 27 15,-7-2 26-15,-12 2 50 0,-9-9 12 16,-4-1 7-16,-4-1-5 16,-9-4-18-16,2 9-7 15,-6-1-11-15,-5-5-3 16,-4-1-3-16,-1 2 0 16,-5-5 11-16,-5 7 5 15,-2 3 15-15,-4-3 9 0,-3 2 3 16,-3 1-4-16,-3 3-3 15,-6 1-5-15,-3 9-3 16,1 2 3-16,-6 0 7 16,-1 4 3-16,-5 1 0 15,-3 2-3-15,0 1-16 16,5 7-9-16,-1 6-9 16,-1-1-2-16,4 4 0 15,-6-2 0-15,3 1-1 16,-1 4 0-16,0 4-6 15,1 0-15-15,4 7-85 16,4-1-69-16,6 4 105 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18:26.519"/>
    </inkml:context>
    <inkml:brush xml:id="br0">
      <inkml:brushProperty name="width" value="0.05292" units="cm"/>
      <inkml:brushProperty name="height" value="0.05292" units="cm"/>
      <inkml:brushProperty name="color" value="#FF0000"/>
    </inkml:brush>
  </inkml:definitions>
  <inkml:trace contextRef="#ctx0" brushRef="#br0">5550 12391 929 0,'-4'-2'312'15,"2"2"-344"-15,0 0-31 16,2 0 2-16,0 0 11 16,0 0 72-16,0-1 29 15,0-1 22-15,-1 1 4 0,1 1-20 16,0 0-15-16,0 0-26 16,0 0-13-16,0 0-7 15,0 0-2-15,8 0 3 16,13 0 0-16,33-1 0 15,-26-2-3-15,7 2-5 16,-1-3-2-16,-5-1 1 16,-3 5 3-16,-9 0 5 15,2 3 3-15,-3 0 1 16,-4 2 0-16,-1-2-1 16,0 3 0-16,-3 0-1 15,-4-4-1-15,-1 5 2 16,-1-1 1-16,-4-2 7 15,-3 4 5-15,-3-2 5 16,-6 0-1-16,-6 8-2 16,1 2-4-16,-3 7-5 15,-1 2-2-15,1 5-1 0,-3 0-2 16,-7-2-1-16,1 1 0 16,-4-2-2-1,-1 1 1-15,1 3 1 0,1-2 0 16,1-2 1-16,3-4 0 15,3-6 1-15,5 3 0 16,2-7 0-16,4 1 0 0,7-5 0 16,0-4 0-16,9-4-1 15,0 0-3-15,2 1-2 16,-2-2 4-16,0 0 6 16,0 0 6-16,16 3 7 15,45 10-2-15,-15-13-5 16,6 0-2-16,7 2-6 15,0-1-2-15,-8 4-3 16,-7-2-11-16,-7 1-24 16,-4-1-17-16,-6-2-43 15,1-1-22-15,-2-4-73 16,1-3-76-16,-2-5 172 16</inkml:trace>
  <inkml:trace contextRef="#ctx0" brushRef="#br0" timeOffset="347.072">6011 12567 1131 0,'0'0'359'16,"2"4"-436"-16,-2-3-66 16,4 6-5-16,0 1 24 0,9 1 75 15,30 29 30-15,-27-32 4 16,4-2-5-16,5-6-23 16,2-1-14-16,8-6-11 15,-1-6 6-15,-2-7 29 16,2-6 15-16,-10-8 22 15,3 3 5-15,-1 3 1 16,-4 5-2-16,0 3-69 16,-4 2-72-16,1-5 82 15</inkml:trace>
  <inkml:trace contextRef="#ctx0" brushRef="#br0" timeOffset="586.194">6188 12484 74 0,'-28'33'54'15,"10"0"23"-15,4-1 18 16,6 0 28-16,4-2 5 16,8 1-3-16,5 1-10 15,6 0-18-15,3-2-8 16,2-2-21-16,5-2-11 15,1-3-39-15,-3 0-27 16,3-5-79-16,0-3-48 0,2-4 80 16</inkml:trace>
  <inkml:trace contextRef="#ctx0" brushRef="#br0" timeOffset="1095.47">6725 12518 1365 0,'3'8'459'16,"-1"-6"-408"-16,3 14-146 15,0 5-14-15,-2 11 36 0,-1 2 24 16,-5-1 45-16,0 3 5 16,1 2 0-16,0 7-7 15,2-7-35-15,-1-9-9 16,4-11-4-16,-5-10 10 16,0-6 44-16,2-1 21 15,-2-1 4-15,1-1-9 16,-1-1-16-16,1 1-14 15,-7-18-9-15,-8-34 1 0,11 20-12 16,3-1-7 0,6-5-14-16,-4-4 2 15,2-6 18-15,7-4 11 0,5 3 33 16,-2 4 11-16,11 10 11 16,-1 6 2-16,2 7-5 15,7-1-3-15,-1 13-8 16,1 5-5-16,0 11-11 15,-2 9-12-15,-1 9-32 16,-5 3-29-16,-6 10-89 16,-2 1-66-16,-6-1 140 15</inkml:trace>
  <inkml:trace contextRef="#ctx0" brushRef="#br0" timeOffset="1575.189">7402 12300 1060 0,'-3'3'380'16,"-2"3"-342"-16,-5 2-108 15,-8 15-29-15,-2 6 15 0,-8 6 51 16,-1 7 24-16,1 3 11 16,5 3 0-16,8 3-1 15,0-3 0-15,9-7-1 16,1 0 0-16,6-7 0 16,3-4 0-16,7-9 9 15,4-8 2-15,9-6 3 16,9-6 1-16,10-12-11 15,4-7-3-15,7-11-6 16,2-4-3-16,1-5 0 16,0-1 5-16,-6-5 22 15,-6-3 11-15,-6-3 13 16,-8 0 5-16,-10 7-10 16,-9 3-4-16,-17 4-8 15,-10 2-8-15,-19 6-13 16,-10 7-14-16,-18 14-55 0,-12 5-38 15,-20 21-91-15,-5 11-50 16,-3 12 152 0</inkml:trace>
  <inkml:trace contextRef="#ctx0" brushRef="#br0" timeOffset="2378.425">4507 14098 1201 0,'2'10'376'16,"7"0"-450"-16,2 3-86 15,6 16-72-15,3 5 19 16,-6 6 30-16,-2 9 60 16,-4 11 87-16,0 3 31 15,-2 14 39-15,1 3 3 16,-2-7-11-16,-4-5-3 15,-2-18 15-15,-6-7 8 0,-2-14 20 16,-1-4-2-16,2-10 2 16,-1-7-1-16,0-5-17 15,-3-3-8-15,1-13-16 16,3-3-8-16,0-12-12 16,1-4-3-16,3-10-5 15,-2-11-4-15,2-12-7 16,0-6-5-16,2-15 1 15,3 3 3-15,8 4 7 16,4 0 7-16,8 18 6 16,7 3 1-16,5 15 2 15,4 8-1-15,6 9-3 16,1 8-4-16,10 11-18 16,-8 9-4-16,1 13-4 15,-4 11 2-15,-10 8 17 16,-1 1 5-16,-11 3 26 0,-4-1 22 15,-11-7 30-15,-6-1 5 16,-14-3-18-16,-5 2-20 16,-11 4-34-16,-3 0-12 15,-1-3-27-15,-4-1-20 16,1-13-98-16,-2-5 98 16</inkml:trace>
  <inkml:trace contextRef="#ctx0" brushRef="#br0" timeOffset="3029.533">5598 14074 1248 0,'0'6'455'0,"-3"-9"-408"15,0-2-117-15,2 4-129 16,-1 0-17-16,1-1 9 16,0 1 56-16,-14-8 119 0,-29-16 33 15,26 17 48-15,-1 1-1 16,-2 0-21-16,-6-1-9 15,-3-3-10-15,-2 3-2 16,-3 5-6-16,1 3-4 16,-7 8-17-16,4 5-7 15,0 6-14-15,6 7-5 16,12 7 1-16,1 3 0 16,15 3 7-16,3 0 8 15,12-3 14-15,4 2 9 0,8 0 13 16,0-6 3-16,4-4 11 15,-1-9 6-15,0-10 6 16,5-6 1-16,3-15-4 16,-1-5 6-16,2-10-2 15,-1-5 3-15,-2-3 4 16,-1 0-9-16,-3-3 1 16,-3 1 0-16,-9-2-7 15,-4 3-2-15,-9 5-3 16,-3 1 1-16,-4 9 15 15,-1 4 11-15,1 7 7 16,1 5-8-16,1 6-26 16,1 7-13-16,1 14-9 15,2 9 1-15,2 11 5 16,2 7 0-16,0 3-14 16,1-2-25-16,0 2-81 15,-4 0-89-15,1-3 125 0</inkml:trace>
  <inkml:trace contextRef="#ctx0" brushRef="#br0" timeOffset="3674.173">6258 14115 990 0,'6'8'423'0,"-7"-7"-234"16,1-4-93-16,3 3-80 16,-3 0-5-16,-1-1-14 15,0 0-7-15,-22-6-9 16,-38-10-3-16,20 9 0 16,-7 1-9-16,-6 7-23 15,-6 8-8-15,1 14 3 16,4 8 13-16,14 9 28 15,9-3 11-15,14 1-1 16,7 3-7-16,11 3-16 16,3 6-14-16,9-6-14 15,7-7 4-15,6-14 12 16,7-11 15-16,5-11 20 16,1-4-2-16,6-17 3 0,0-6 3 15,1-14 20-15,-3-3 19 16,-5-1 21-16,-1-5 7 15,-4 7-10-15,-7-5-12 16,-4-5-28-16,-4 5-15 16,-10-10-31-16,-3-3-12 15,-6 0-18-15,-4 0-1 16,-8 6 9-16,-3 0 11 16,-1 7 26-16,-1 2 14 15,5 17 27-15,4 11 8 0,5 11-10 16,-1 6-15-16,5 6-29 15,-1 5-6-15,4 15 10 16,1 4 15-16,8 13 38 16,4 6 10-16,5 13 13 15,-4 10 0-15,1 9-12 16,-2 7-3-16,-3-2-14 16,7-9-7-1,-7-11-32-15,2-1-42 0,-2-9-120 16,-4-5-114-16,2-11 174 15</inkml:trace>
  <inkml:trace contextRef="#ctx0" brushRef="#br0" timeOffset="4363.384">6907 14171 997 0,'5'10'464'0,"-4"-6"-170"0,-1-8-202 15,-1 3-103-15,0 0-7 16,-1 0-8-16,1 0 3 0,-14-10 2 16,-39-37 4-16,26 27 8 15,1 2 1-15,1 5 3 16,-7 5-5-16,-5 12-12 15,-4 5-1-15,1 7 3 16,8 8 5-16,12 4 2 16,8 4-9-16,13 5-32 15,6-3-15-15,12 2 1 16,7-2 10-16,8-4 25 16,5-5 14-16,1-8 7 15,-2-7 2-15,-6-10 10 16,-1-3 7-16,0-12 19 15,1-5 6-15,0-2 3 16,-5-4-3-16,-3-3-12 16,-2 3-3-16,-10-3-7 15,-2-5-3-15,-10 2-5 0,-5-5-3 16,-5-5-9-16,-3 0-3 16,-3-12-13-16,-3 1-10 15,-2-2-15-15,0-1-1 16,5 14 14-16,1 3 14 15,6 11 29-15,1 9 11 16,4 10 4-16,1 6-4 16,4 4-16-16,-1 6-6 15,1-6-3-15,1 12 8 16,6 18 20-16,19 47 10 0,-8-19 17 16,-1 4 2-16,4 12 0 15,0 4-5-15,-3-3-17 16,3-7-7-16,-5-2-14 15,-1-6-5-15,-6-11-16 16,-1-3-13-16,-4-15-40 16,-3-7-28-16,0-12-82 15,-1-6-63 1,1-7 153-16</inkml:trace>
  <inkml:trace contextRef="#ctx0" brushRef="#br0" timeOffset="4646.626">7277 14020 1432 0,'-2'6'493'16,"3"-2"-469"-16,0 6-70 15,4 12-42-15,3 6 20 16,-6 10 11-16,1 3 7 16,-2 3-30-16,-5-2-18 15,3 0-27-15,0-4-28 0,1-11-25 16,1-6-29-16,3-12 17 16,5-10 23-16,2-18 110 15</inkml:trace>
  <inkml:trace contextRef="#ctx0" brushRef="#br0" timeOffset="5081.013">7692 13902 759 0,'14'13'345'0,"-6"12"-157"15,4 5-101-15,-1 12-87 16,-3 4-4-16,-2 0 3 15,-4 0 2-15,-2-6 13 16,-1-6 4-16,1-13 3 16,-1-3-2-16,1-11-4 15,0-3-1-15,0-4 9 0,0-1 5 16,0-1 9-16,-1 2 5 16,1-1-9-16,0 0-8 15,0 0-12-15,1-8-9 16,8-22-9-16,14-32-2 15,-8 33 0-15,4-3 3 16,3 4 2-16,3 3 2 16,8 1 0-16,2 6 1 15,2 6 4-15,0 5 1 16,-4 8 2-16,-3 6-1 16,-2 8-2-16,-2 6-2 0,0 11-1 15,-1 11-1-15,-1 8-12 16,-2 3-16-16,-6 4-38 15,-1 0-29-15,-8-1-119 16,-1-5-160-16,-12-21 242 16</inkml:trace>
  <inkml:trace contextRef="#ctx0" brushRef="#br0" timeOffset="5310.503">7327 13829 1665 0,'-4'0'530'0,"3"1"-563"16,2 5-293-16,-1-6-119 15,3 5 262-15</inkml:trace>
  <inkml:trace contextRef="#ctx0" brushRef="#br0" timeOffset="6230.756">8733 13911 1447 0,'0'0'437'15,"-2"-2"-478"-15,5-3-201 16,-3 3-11-16,0 1 86 0,0 0 73 16,0 0 148-1,-1 0 28-15,0 0 18 0,0 0-6 16,0-1-43-16,0 1-10 16,0 0-21-16,-1 0-6 15,1 0-9-15,-22-3-7 16,-37 9-13-16,24 10 0 15,8 6-2-15,2 2-5 16,10 3-5-16,8 1-3 0,5 4 3 16,3 0 9-1,8 0 15-15,1-2 3 0,2-8 4 16,2-6-2-16,-1-6 0 16,-2-2 1-16,4-7 17 15,2 0 6-15,1-4 13 16,4 2 7-1,1 0-7-15,1 3-3 0,5 4-15 16,-1 1-7-16,4 9-10 16,-2 0 0-16,1 10-1 15,-2 6 0-15,-5 24-2 16,-3 6-1-16,-7 19-2 16,-3 4 0-16,-7-2 1 15,2 3 0-15,-4 2-3 16,-1 2-7-16,-2 5-11 15,-4-4 0-15,-5-5 2 16,-2-3 6-16,-10-9 8 16,0-1 1-16,-5-11 1 0,-1-5 0 15,-1-16 0-15,0-9 3 16,-2-11 7-16,2-8 5 16,-1-5 9-16,-6-7 4 15,-8-7 3-15,-7-4 1 16,-8-15-1-16,-1 0-1 15,3-16-11-15,4-2-8 16,9-8-13-16,4-3-7 16,11 2 1-16,4 0 3 0,10 8 11 15,8 9 5-15,8 8 3 16,6 2 0-16,15 2-4 16,6 0 0-16,30 4 5 15,12 8 7-15,30 15 20 16,8 9 10-1,17 18 14-15,4 7-2 0,1 9-24 16,-5 11-23-16,-4 9-74 16,-10 9-51-16,-12 15-252 15,-5-2 237-15</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19:29.210"/>
    </inkml:context>
    <inkml:brush xml:id="br0">
      <inkml:brushProperty name="width" value="0.05292" units="cm"/>
      <inkml:brushProperty name="height" value="0.05292" units="cm"/>
      <inkml:brushProperty name="color" value="#FF0000"/>
    </inkml:brush>
  </inkml:definitions>
  <inkml:trace contextRef="#ctx0" brushRef="#br0">734 4194 188 0</inkml:trace>
  <inkml:trace contextRef="#ctx0" brushRef="#br0" timeOffset="88.771">845 4352 37 0,'15'-8'13'0,"4"-1"-18"15,3-3 1-15</inkml:trace>
  <inkml:trace contextRef="#ctx0" brushRef="#br0" timeOffset="962.184">919 4307 106 0,'34'-25'92'16,"-29"21"2"-16,-3 1-30 16,-1-1-28-16,0 3-26 15,0 0-1-15,1 0 0 16,1 0 5-16,0-2 9 16,2 0 3-16,-1 0 7 15,1-2 5-15,-2 0 17 16,0 1 10-16,-1 0 11 0,-1 1-4 15,0 0-22-15,0 1-14 16,1 1-24-16,0 0-5 16,1 1-3-16,2 1 1 15,2 0 0-15,8 1-1 16,34 5-1-16,-21-8-1 16,1-3 0-16,0-2 3 15,2-3 12-15,0 1 5 16,8-3 3-16,2 1-3 0,3-4-11 15,3 1-5-15,-2-3-3 16,1 1 0-16,-1 0-1 16,2-2 0-16,7 2 0 15,-1 0 0 1,5 1 0-16,-2 4-1 0,1 2-1 16,-4 1 0-16,-1 3 0 15,0-1 0-15,3 1 0 16,5 1 2-16,8-1 1 15,2 0 1-15,3 0-1 16,-4-2 0-16,-6 2-2 16,-2 0-1-16,-2 0-1 15,5 2 0-15,3 1 0 16,-1 1 1-16,4 0 0 16,-2-1 1-16,-3 1 1 15,2-1-1-15,6 2 0 0,5 0 1 16,3 2-2-16,-3 0 0 15,-2-3 1-15,-1 0-1 16,1-1 1-16,4-3-1 16,-3 4 0-16,-3-2 0 15,-3-1 0-15,-4-1 0 16,7 0 0-16,5-2 2 16,4 1-1-16,2-1-1 15,-6 2 0-15,-3 0 0 16,-2 0-1-16,0 0 1 0,2 1 3 15,0 3 0-15,-2 3 1 16,-4 1 1-16,2 3 4 16,0-2 2-16,6 2 0 15,0 4 1-15,-5-4 9 16,2 1 3-16,0-1 8 16,0-2 1-16,9 1-9 15,-2-1-3-15,-3-3 0 16,1-1 0-16,-2-1 8 15,2-1 3-15,4 0 6 16,0-1-3-16,-5-1-7 16,0 2-4-16,-4 1-10 15,-3 0-2-15,3 5-4 16,-3 1-2-16,-9 5-4 16,-2 4-2-16,-11 9-107 15,-1 5-170-15,0 10 181 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22:23.999"/>
    </inkml:context>
    <inkml:brush xml:id="br0">
      <inkml:brushProperty name="width" value="0.05292" units="cm"/>
      <inkml:brushProperty name="height" value="0.05292" units="cm"/>
      <inkml:brushProperty name="color" value="#FF0000"/>
    </inkml:brush>
  </inkml:definitions>
  <inkml:trace contextRef="#ctx0" brushRef="#br0">17605 8720 368 0,'-2'0'122'0,"1"0"-149"15,-1 0-16-15,-1-1 11 16,-1 0 22-16,2 0 77 15,-1 0 27-15,1 0 18 16,-1-1-11-16,-2 1-41 16,1 0-22-16,-5 0-31 15,3 0-5-15,-1 1-1 16,0 0 0-16,1 0-1 16,2-1 0-16,1-1 0 15,2 2-3-15,0 0-3 16,0 0-1-16,-1 0 1 15,1 0 1-15,0 0 3 16,0 0 2-16,0 3-1 16,0 7 1-16,2-1-1 15,1-1 0-15,3 2 1 0,2 1 0 16,25 31-1-16,-19-28 0 16,-2-3 0-16,3 2 0 15,0-6 0 1,-2 4 0-16,3 3 1 0,-2-4 0 15,-2 3 0-15,-1-4 0 16,0 1 0-16,3 0 1 16,0-1-1-16,-1 0-1 15,2-2 0-15,-2 0 0 16,3 1 0-16,-2-1 0 16,0-1 0-16,0 1 1 0,0-4 0 15,2 1 0-15,4-2 1 16,2 0 1-16,1 0 0 15,0 0 0-15,2 4-1 16,0-2 0-16,0 4-1 16,-1-1 0-16,-4 0 0 15,-1 2 0-15,-3-2 1 16,0 2 0-16,4 1-1 16,0-2 1-16,2 1-1 15,-4 1 1-15,-1 0 0 16,-3-2 1-16,1 3 0 15,1 2 1-15,1 0-2 16,0-1 0-16,0 4 0 16,1-2 0-16,-4 1 0 15,1 4 1-15,1-2-1 0,0 1 1 16,2 1-2-16,1-1 1 16,-2 2-1-16,2 3 0 15,1-1 0-15,0 3 0 16,4-1 0-16,-1-2 0 15,4 1 0-15,-1-1 0 16,-1 2 0-16,2 4 0 16,0 0 0-16,-2-2 0 15,5 2 0-15,-2-1 0 0,3-2-1 16,1-3 0-16,1-3 0 16,2 1 1-16,-2 0 0 15,4 1 0-15,-1 1 0 16,3 1 0-16,0 1 0 15,-1 0-1-15,1 0 0 16,-4-2 0-16,-1 6 0 16,2 0 0-16,2 7 1 15,2 4 0-15,4-1 0 16,-3 0 0-16,4-1-1 16,-1 0 1-16,4-2-2 15,-2 4 0-15,0-1 1 16,-2-1 0-16,0 0 1 15,1-3 0-15,-2-2-1 16,0 7 1-16,3 1-1 16,-1-2 0-16,2-1 1 15,1-3 0-15,0 4 1 0,-1-1-1 16,-1 0 0-16,3-1 0 16,0-10 0-16,4 3 1 15,3-1 0-15,-2 2 0 16,3 5 0-16,0-1 0 15,-4 3 0-15,-2-4 1 16,-5-4 0-16,0 0 2 16,3 2 7-16,4 4 4 15,3-1 2-15,-1 1-1 16,1-6-7-16,-1-2-4 0,-6 2-3 16,2 2 0-16,-2 5 2 15,1 0 3-15,5 1 13 16,0-3 7-16,5-5 11 15,-3 1 1-15,0 0-9 16,-5 1-10-16,-6 5-15 16,-1 0-52-16,0 4 34 15</inkml:trace>
  <inkml:trace contextRef="#ctx0" brushRef="#br0" timeOffset="58084.097">19530 10252 327 0,'1'9'157'16,"-1"-6"-96"-16,0-1-103 15,4-1-28-15,-4-1 2 16,0 0 72-16,0 0 28 15,0 0 37-15,0 0 13 16,0-1 14-16,0 0-15 0,-2 0-32 16,1 0-9-16,0 0-17 15,0 0 1-15,0-1-2 16,0 1-3-16,-1 0-9 16,1 0-3-1,0 0-5-15,0 0-2 0,0-1-2 16,0 1 1-16,0 0 3 15,-1 0 3-15,2 0 3 16,0 0 1-16,0 0 9 16,0-1 4-16,0 1 5 15,0 0 0-15,0 0-3 16,0 0-1-16,-1 0 6 16,1 1 2-16,0 0-3 15,0 0-5-15,0 0-12 16,0 0-4-16,0 0-2 15,0-2-1-15,0 1-1 0,0 0 0 16,0 0-2-16,0 0 2 16,0 0 3-16,0-4 3 15,1-3 5-15,1-1 1 16,-1-3-4-16,11-29-3 16,-6 25-4-16,2-3-2 15,-3-5 0-15,4-4-1 16,1-3-1-16,2 0 1 0,4 1 0 15,-3 4 1 1,-1 6 4-16,-2 0 3 0,-2 4 5 16,-4 4 0-16,1-1 0 15,1 0-3-15,0 3-3 16,6-2-2-16,-4 2-3 16,-1 0 0-16,-2 1 0 15,-2-3 2-15,4 1 4 16,2 4 4-16,-3-4 7 15,-2 4 2-15,0-4-3 16,3-2-4-16,1 1-7 16,3 0-2-16,-1-2-3 15,0 1-1-15,1-3-1 16,-1 1 0-16,0 0 1 16,0 0 1-16,0-1 1 15,-1 0 2-15,3 0 1 16,0 1 0-16,1-2-3 15,1 2-1-15,-1-4-2 16,-1 0 0-16,1 3 0 0,1 1 0 16,-1 3 2-16,2-2 2 15,0-2 3-15,-3-3 1 16,2 0 2-16,-4 0-2 16,2 4-2-16,-2-1 0 15,0 3-4-15,1-1 0 16,-4 2 0-1,1 3 0-15,-1-1 1 0,-2 1 1 0,-1-2 0 16,1-1 0-16,1-3-1 16,4-1-1-16,3-2-1 15,-1-3 0 1,2-1-1-16,0-5 0 0,-1-1 0 16,1 1-1-16,3-1 1 15,-2 4 1-15,3 7 0 16,1 1 0-16,-3 2 0 15,1 0 0-15,-2-1 0 16,0 0-1-16,0 0 1 16,1 0 0-16,-1 0 1 15,3 1 0-15,-4-2-1 16,3 5 1-16,-1-6 0 16,1 2 0-16,4-1 0 15,0-4-1-15,0 3 0 16,1-3 0-16,-3-3 1 0,-2-4 0 15,-2 1 1-15,-1 0 0 16,0 4 0-16,-2 4-1 16,0 1-2-16,-2 4 0 15,0 3 0-15,-1 1-1 16,3 3 1-16,1-3-1 16,0 3 1-16,1-3 1 15,-4 3-1-15,-1-3-1 16,-1 0 1-16,2 2 0 0,-5 2 0 15,2 1-1-15,-3 1 0 16,-2 2 0-16,0-4 0 16,-2 4 0-16,0 0-1 15,0-1-1-15,0 1-2 16,0 0-3-16,0 0-10 16,0 0-9-16,0 0-25 15,0 0-21-15,0 1-59 16,0 0-40-16,4 0-81 15,3 0-52-15,4 1 193 16</inkml:trace>
  <inkml:trace contextRef="#ctx0" brushRef="#br0" timeOffset="72426.408">20444 8520 262 0,'1'0'96'0,"0"0"-71"15,3 0-43-15</inkml:trace>
  <inkml:trace contextRef="#ctx0" brushRef="#br0" timeOffset="72926.714">20457 8521 124 0,'2'0'119'16,"-1"0"38"-16,-1 0-18 16,3 0-44-16,0 1-22 15,3 1-33-15,-2-1-9 16,2 1-12-16,0-1-8 0,-3-1-7 16,3 0-1-16,1 0 4 15,0 0 3-15,1-1 5 16,4-1 3-16,-4 1-2 15,4-1-4-15,28-8-3 16,-32 6 1-16,3 1 4 16,-3-2 2-16,4 2 7 15,-3 0-1-15,-1 0-3 16,0 1-4-16,-4-1-7 16,1 2-1-16,-1-1-4 15,-4 2 0-15,0 0-2 16,0-1 0-16,0 0-1 15,0-1 0-15,0 2 7 16,0 0 2-16,0 0 7 16,0 0 5-16,0 0 2 15,4 11-2-15,0-2-4 0,0 2-4 16,14 29-4-16,-16-28-2 16,-1 3-1-16,0 0 0 15,5 4-1-15,-2-4 1 16,0 4 5-16,2-1 1 15,0 0 3-15,1 3 0 16,0-5-7-16,-3 0-1 16,1 1-4-16,-2-3 0 15,1 5-1-15,-1-3-1 16,1 3-1-16,-1 0-1 0,-1-1-20 16,2 2-24-16,-3-3-113 15,0 1 103-15</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24:30.988"/>
    </inkml:context>
    <inkml:brush xml:id="br0">
      <inkml:brushProperty name="width" value="0.05292" units="cm"/>
      <inkml:brushProperty name="height" value="0.05292" units="cm"/>
      <inkml:brushProperty name="color" value="#FF0000"/>
    </inkml:brush>
  </inkml:definitions>
  <inkml:trace contextRef="#ctx0" brushRef="#br0">9624 7813 84 0,'0'0'21'15</inkml:trace>
  <inkml:trace contextRef="#ctx0" brushRef="#br0" timeOffset="10761.447">9612 7838 262 0,'0'2'28'16,"2"-2"-120"-16,3 0 3 15,-5 0 26-15,-1 0 86 16,1 0 32-16,-2-2 23 0,1 1 6 31,0 0-22-31,0 0-5 0,0 0-16 0,0 0-11 16,-1-1-9-16,1 1 9 15,0 0 19-15,0 0 6 16,0 0-3-16,0 0-12 16,0 0-22-16,-2-1-7 15,0 0-8-15,1 1-2 16,-2-5-2-16,-1 0-2 15,0-2 1-15,1 3 0 0,-2-4 6 16,-2-2 3-16,-19-27 6 16,15 28-1-16,2-2-2 15,1 2-3-15,-5-3-1 16,-1 3-4-16,-1 1-4 16,-1 3-6-16,-2 1-6 15,2 3 3-15,-1 2 7 16,-1 0 4-16,-2 4 2 15,-1 1-2-15,-4 1-1 16,2 2 0-16,-2-3 1 16,-1 2 0-16,2 0 0 15,0 4-1-15,-1 0-3 16,-1 2-1-16,1 2-2 16,-4-2-1-16,5 4 2 15,-2-1 2-15,7 0 3 16,2 1 1-16,6 1-1 15,4 1 0-15,1 9 0 0,-2 0 0 16,2 2 0-16,-3 3 1 16,3-1 0-16,4-10 1 31,1-10 0-31,1-1 1 0,-6 33-1 0,2-2 0 16,4-1 3-16,4-12 9 15,5-1 10-15,3-5 2 16,4-1 5-16,1-1-6 15,5 3-2-15,1 0 5 0,1 1 0 16,1 2-2-16,2-4-7 31,0 0-4-31,1-5-7 0,0-3 0 0,1-3 5 16,-1-3 3-16,1-6 4 16,2 0 2-16,-1-4-1 15,3-3-1 1,0-6 0-16,-1-2-1 0,-3-4 0 15,-3-1 2-15,1-6-3 16,-3-4-3-16,0 3-5 16,-2-5-2-16,-4 5-1 15,0 0 2-15,-5-6 3 16,0 1-2-16,-1-5-4 16,-5-2-4-16,0 3-4 15,-2 1-1-15,-2-1 0 16,3-2 0-16,-3-5-2 0,3-3-2 15,-3 5-5-15,-1 1-3 16,-1 5-8-16,-2 2-7 16,-5-4-26-16,0 7-43 15,-11 3 65-15</inkml:trace>
  <inkml:trace contextRef="#ctx0" brushRef="#br0" timeOffset="11673.751">18508 7646 453 0,'14'87'113'0</inkml:trace>
  <inkml:trace contextRef="#ctx0" brushRef="#br0" timeOffset="12243.988">18500 7768 258 0,'-28'31'98'0,"28"-32"-61"15,-3 1-24-15,-1-3 2 16,3 1 6-16,-1 1 1 16,1 0 3-16,-14-8-10 0,-30-22-7 15,25 22-27-15,-2 2-16 16,-7 2-7-16,-2 0 1 15,-6 5 19-15,1 5 12 16,-1 5-7-16,-4 4-9 16,-1 8-14-16,-2-1-3 15,-3 3 10-15,6 0 7 16,1 5 26-16,5 3 9 16,9 13 4-16,0 4 1 0,5 6-8 15,5 4 1-15,1 3 3 16,6-2 0-16,-1 0-3 15,0-1-4-15,8-6 2 16,-3-2 10-16,11-8 27 16,7-1 11-16,8-6 2 15,8-3-8-15,14-3-30 16,3-8-9-16,6-7 2 16,8-5 14-16,-1-9 24 15,-3-3 4-15,5-9-8 16,-2-5-15-16,8-6-29 15,4-1-8-15,3-2-2 16,-3 1 3-16,-6 3 16 16,0-2 12-16,-11-4 11 15,1-4 3-15,-4-6 1 16,-5 0-4-16,-2-1-1 16,-7-3-1-16,-8-5 2 15,-6-7 4-15,-11-9-2 0,-5-7-4 16,-14-7-11-16,-10-8-9 15,-20-8-13-15,-12 3-3 16,-25 3-7-16,-13 8-20 16,-37 18 24-16</inkml:trace>
</inkml:ink>
</file>

<file path=ppt/ink/ink7.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32:15.605"/>
    </inkml:context>
    <inkml:brush xml:id="br0">
      <inkml:brushProperty name="width" value="0.05292" units="cm"/>
      <inkml:brushProperty name="height" value="0.05292" units="cm"/>
      <inkml:brushProperty name="color" value="#FF0000"/>
    </inkml:brush>
  </inkml:definitions>
  <inkml:trace contextRef="#ctx0" brushRef="#br0">6967 8596 195 0,'13'22'26'0,"-18"-28"-52"16</inkml:trace>
  <inkml:trace contextRef="#ctx0" brushRef="#br0" timeOffset="2356.134">6964 8602 132 0,'-8'-7'119'16,"0"1"9"-16,-28-16-49 15,23 16-24-15,0 4-40 16,-2-3-1-16,0 0 14 0,-3 0 5 15,0 0 9-15,4 2-5 16,-6-1-11-16,9 2-2 16,-8-1-2-16,3-1-3 15,2 2-5-15,-3-2-4 16,2 3-10-16,-5 1 0 16,-7-1 0-16,0 0 1 15,-4 1 2-15,0-2 1 16,4 2 3-16,-3-2 0 0,-1 1 0 15,0 1-3-15,-1 3-3 16,3-1-1-16,1 3 3 16,1-2 2-16,1-1 1 15,-3 2 0-15,0 0-2 16,0 2-1-16,-4 1-2 16,2 0-1-16,0 1 0 15,-1-2 1-15,-4 1 12 16,3 0 12-16,-2-3 15 15,1 2 5-15,-1-5-10 16,0-1-11-16,3-1-16 16,-1-1-4-16,0-1-2 15,-2 0 0-15,-2-1-1 16,0 4 1-16,-2 2 2 16,4 5 0-16,-2 2 0 15,1 0-1-15,2 4-2 0,-1-3-1 16,3 2 0-16,0-1 1 15,4 1 0-15,-7-1 1 16,3-2 3-16,0 1 2 16,-5-3 2-16,6 2 2 15,-8-5-3-15,2 2-2 16,-1-4 5-16,0 0 3 16,5-1 9-16,0 1 2 15,1 0-5-15,-2-3-2 16,-1 0-6-16,0-2-1 0,-2-1 0 15,0 3-1 1,-3 0-3-16,-3 0 1 0,-3 1 1 16,0-4 3-16,7 4 1 15,1 1-1-15,1 3-6 16,1 0-2 0,0 1-4-16,1 0 1 0,1-2 0 15,1 1 0-15,-5-2 0 16,-3 0-1-16,-1 1 1 15,-4 1-1-15,3 0 0 16,1 1-1-16,4 3-2 16,4-1 0-16,-5 0 1 15,-2 0-1-15,1-5 2 16,-1 3-1-16,7 3-1 16,-1 0 0-16,1 1-1 15,-1 3 0-15,-3 0 1 0,4 0 2 16,2 3 0-16,4-2 0 15,2-3 0-15,4 2 0 16,-1-2 1-16,0 1 1 16,-3-2 0-16,0 0 0 15,2-1 0-15,-6 0 0 16,-2 2-1-16,-4 1 0 16,-8 0 0-16,2 6-2 15,-4 7 1-15,-2 5 0 0,2 5 0 16,-2 0-1-16,5 1-4 15,-3 0-2-15,-6-2-2 16,2 8 0-16,-4-1 6 16,2 2 2-16,11-2 1 15,2-7 1-15,8 7 2 16,6 1 1-16,12 10 0 16,3 2 2-16,13-5-5 15,1 2 0-15,10-2 1 16,3-1-1-16,10-2 2 15,4-4-1-15,8-1 1 16,3 0 0-16,6 1-1 16,2-2-1-16,2-9 3 15,-3-3 1-15,-2-9 5 16,3-2 1-16,2-4 0 16,2-1 0-16,6 1-2 15,-2-1-2-15,-2 5 0 0,-4-3-1 16,-1 3-1-16,-1 0-1 15,0-4-2-15,5 3 1 16,0-6 4-16,0 1 5 16,1 1 11-16,-1-7 4 15,-5 0 1-15,0-5-4 16,-2 0-10-16,1-1-3 16,3 2-3-16,2 3 0 15,0-3 0-15,2 2 1 0,-1 1-2 16,-6-3-2-16,-3 2-1 15,-4 0-1-15,-5-1 0 16,2 5 0-16,-1-2 1 16,2 5-1-16,1 1-1 15,4-1 1-15,0 3-2 16,0-1 2-16,-3 0-1 16,-3-1 0-16,-1 3 0 15,-1-2-1-15,3 0 2 16,-1 0 2-16,3-3 3 15,8 1 0-15,2-2 3 16,3-2 1-16,-1-1-1 16,-3-2 0-16,-2-2-1 15,-2-3-3-15,1 0 1 16,-2-4 1-16,0 2-2 16,-2 0 1-16,0-2-4 15,1 0 0-15,1 0-1 0,-1 0-1 16,2 2 0-16,5 3 1 15,7 2 0-15,6 1-1 16,10 1-1-16,-3 0 0 16,1-1 1-16,-4 1 0 15,-2-3 0-15,0 0-1 16,4-4 1-16,4-2-1 16,1-1 1-16,0-3 1 0,-5 0-1 15,-5 0 1-15,0-1 0 16,0 2 0-16,0-3 0 15,2-3-1-15,-6 0 0 16,-2-5 0-16,0-1 0 16,-4 1 0-16,0-2-1 15,-2-1 2-15,-1-6 1 16,-1-1 1-16,0-7-2 16,-2-2-1-16,-7-2-1 15,-4 2 0-15,-12 4 0 16,-5 6 1-16,-3-1 0 15,-3-1-1-15,-1-4-1 16,-3-3 0-16,-8-4 0 16,-2 3 1-16,-8-12 2 15,-2 2 1-15,-8-2-1 16,0-2 0-16,-6 9 2 0,-3-3 1 16,-1 6 3-16,-5 0 3 15,-5 3-3-15,-7 2-2 16,-5 0-1-16,0 3-1 15,0-1 0-15,3 1 1 16,4 6-3-16,-2 0-1 16,7 8 0-16,4 0 0 15,4 7 2-15,4 0 0 16,3-4 1-16,-3 0-1 16,-1-1-2-16,-2-3 0 0,1 7-1 15,2 1 0-15,4 2-2 16,0-1 1-16,3 0 0 15,0 3 1-15,1-4 0 16,1 7 1-16,1-1-1 16,2-2 0-16,3 7 0 15,-2-4 0-15,0 0 0 16,2 1 0-16,-1-2-1 16,-2-1 0-16,3 3 0 15,-1-1-1-15,-1-2-2 16,3 2 1-16,-1-4-1 15,0 2 1-15,3-4 3 16,-7 1-1-16,10-1 1 16,-1-1-1-16,2 3 0 15,2 0 0-15,-2 2-1 16,-1-2 0-16,-4 4 0 16,3 1 0-16,2 1 1 0,-1 4 1 15,7-4-3-15,-4 3-6 16,0 0-31-16,0-2-28 15,-1 1-129-15,-2 0 127 16</inkml:trace>
</inkml:ink>
</file>

<file path=ppt/ink/ink8.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34:59.820"/>
    </inkml:context>
    <inkml:brush xml:id="br0">
      <inkml:brushProperty name="width" value="0.05292" units="cm"/>
      <inkml:brushProperty name="height" value="0.05292" units="cm"/>
      <inkml:brushProperty name="color" value="#FF0000"/>
    </inkml:brush>
  </inkml:definitions>
  <inkml:trace contextRef="#ctx0" brushRef="#br0">15286 8100 173 0,'0'0'43'15</inkml:trace>
  <inkml:trace contextRef="#ctx0" brushRef="#br0" timeOffset="40042.374">11702 7374 864 0,'2'-3'271'0,"-1"2"-303"15,-2-3-36-15,0 3 25 16,0-1 29-16,0 1 71 15,-7-5 26-15,-13 0 29 16,-32-38-6-16,26 29-37 16,-1 0-30-16,-2 2-39 15,-5 3-2-15,-2-3 6 16,-2 3 8-16,-6-1 7 16,0 1 0-16,-6 1-7 15,-2 2-5-15,-2 1-6 16,1 1 0-16,3 3-1 0,-4-3-2 15,-4 0 0-15,-1-1-1 16,-5-1 0-16,4 0-2 16,4 1-5-16,-2-1-4 15,2 2 0-15,-1 1 3 16,-7 3 5-16,-1 3 5 16,-2 9-1-16,4 3-3 15,3 4-3-15,5 5-5 16,4 7-14-16,2 6-4 0,1 6 1 15,0 1 2-15,5 0 14 16,5 3-1-16,12 7-2 16,6 3 1-16,12 5 1 15,3 2 8-15,8-2 3 16,0-2 1-16,0-5 1 16,0-1 1-16,0 0 0 15,-1 2 1-15,2-5 1 16,4-3 2-16,6-1 3 15,6-2 5-15,9-4 5 16,4 1 0-16,13-11-1 16,5-4-5-16,9 0-6 15,1-6-1-15,-5-9-2 32,-27-6 1-32,-1 1 1 0,90 8 1 0,7-6 2 0,5-2 2 15,-36-11 8-15,5 3 2 16,1-3 4-16,1-3-2 15,-3-2-6-15,1-3-3 16,2-3-2-16,-4-2 4 16,-4-7 4-16,-8 0 3 15,-10-8 4-15,0-7-1 16,-31 4 1 0,-23 17-1-16,2 1-4 15,54-63-4-15,-18-4-7 0,-15 0-3 16,-40 26-3-16,-6-3 1 0,-16-1-3 15,0 2-6-15,-20-5-35 16,-4 4-39-16,-17 8-159 16,-9 4 154-16</inkml:trace>
</inkml:ink>
</file>

<file path=ppt/ink/ink9.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0-04-16T17:40:53.258"/>
    </inkml:context>
    <inkml:brush xml:id="br0">
      <inkml:brushProperty name="width" value="0.05292" units="cm"/>
      <inkml:brushProperty name="height" value="0.05292" units="cm"/>
      <inkml:brushProperty name="color" value="#FF0000"/>
    </inkml:brush>
  </inkml:definitions>
  <inkml:trace contextRef="#ctx0" brushRef="#br0">3481 16685 230 0,'10'-38'109'16,"-10"40"-37"-16,0 1-57 16,0 2-14-16,-1-5-4 15,0 0 0-15,0 0 9 16,0 0 10-16,-2 5 23 15,1 2 10-15,1-3 8 16,-1 4-6-16,-3 5-23 16,1 0-11-16,-6 38-7 15,10-27 2-15,0 4 12 16,0 3 4-16,1 3 1 16,-1 1-4-16,0 0-11 15,-2-2-5-15,2 0-6 16,1-3-2-16,-1 3 0 0,1-2-1 15,-1-2 3-15,-1-1 6 16,1-10 17-16,-5 0 6 16,3-7 3-16,-1-5-5 15,2-2-17-15,3-4-5 16,-2-1-1-16,0 1 3 16,0-1 10-1,0 1 5-15,0 0 5 0,0-1 0 16,0 0-7-16,0-1-5 0,2-6-10 15,3-10-4-15,10-33-3 16,-12 30 0-16,3 2-1 16,2-1 0-16,0 0 0 15,1-1 0-15,1 0 0 16,1 3 0-16,1 3-1 16,0 0 0-16,3 0 0 15,-2 0 1-15,4 1 0 16,-2 2-1-16,1 3 0 15,-1 2-2-15,0 7-1 16,0 0-1-16,-1 4 2 16,2 4 0-16,-3 4 3 15,1 6 0-15,-1 2 2 16,-3 2-1-16,1 4 1 16,-2-2 0-16,-4 4 2 15,1 3 0-15,-2 1 1 16,-2 0 2-16,-2-3-1 0,1-4-2 15,-1-3-2-15,1-2-2 16,3 2-8-16,-2-1-10 16,2-6-43-16,-4 0-38 15,4-11-113-15,1 0 130 16</inkml:trace>
  <inkml:trace contextRef="#ctx0" brushRef="#br0" timeOffset="306.163">4073 17019 635 0,'-5'5'274'15,"1"-3"-110"-15,1 4-162 16,2 1-28-16,-1 3-2 16,0 6 0-16,1-1 21 15,-1 2 7-15,1 0 0 16,-1-1 0-16,2 4-2 16,2-3-6-16,2 1-23 0,1 0-17 15,-1-5-66 1,3-2-63-16,1 0 113 0</inkml:trace>
  <inkml:trace contextRef="#ctx0" brushRef="#br0" timeOffset="546.529">4047 16811 861 0,'-1'0'404'16,"0"0"-93"-16,-1 0-479 15,1 0-136-15,1 0 176 16</inkml:trace>
  <inkml:trace contextRef="#ctx0" brushRef="#br0" timeOffset="1348.387">4531 17051 892 0,'-6'1'347'0,"1"-4"-272"16,2-3-100-16,4-1-117 15,1-2-8-15,0-5 5 16,-1 2 34-16,-1 2 73 16,-1 0 25-16,-1 5 55 15,-2 0 11-15,1 0 18 16,-2-2-8-16,-4-5-11 16,1-2-4-16,-3-3-9 15,0 0-3-15,-5-4-12 16,1 3-8-16,-3-3-12 15,2 4-4-15,1 3-8 16,3 2-10-16,5 10-35 16,-4 1-26-16,6 15-30 15,-4 9 10-15,0 15 36 16,1 8 31-16,7 3 44 16,1-1 6-16,5-1 4 0,8-1-2 15,2-5-8-15,2-2-5 16,3-14 13-16,-2-6 17 15,2-8 27 1,-1-4 14-16,-1-7 2 0,1-5-9 16,-1-4-14-16,-1-7-9 15,4-5-15-15,-1-8-7 16,-1-1-14-16,1-2-4 16,-6 4-5-16,-3 9 1 15,-5 7 0-15,-1 11 1 0,-2 1 1 16,1 0 1-16,-4 0 2 15,0 0 0-15,5 28 0 16,36 36-3-16,-32-20-2 16,-2 6 1-16,-9 3 11 15,-2 3 12-15,-6-6 27 16,-5-5 10-16,-2-13 6 16,-3-4-7-16,-5-1-23 15,0 2-12-15,-3-10-18 16,-1-2-7-16,0-8-16 15,-1-4-12-15,7-6-46 16,0-8-40-16,3-11-150 16,6-11 165-16</inkml:trace>
  <inkml:trace contextRef="#ctx0" brushRef="#br0" timeOffset="2331.375">4885 16507 452 0,'-2'-3'146'16,"-2"0"-130"-16,4 2-84 16,0 0-1-16,-1 1 28 15,0 0 23-15,0 0 60 16,0 0 17-16,0 0 22 16,-4 10 3-16,0-3-17 15,1 2-9-15,-14 29-21 16,16-30-7-16,2 3-9 15,0-6-2-15,0 2-5 16,1 1-3-16,2 5-6 16,-1 3-2-16,4 5-3 15,-1 4-1-15,0 1 1 16,2 6 0-16,-2 6-1 16,0 1 1-16,2 7 0 0,-2 1 0 15,2-7 1-15,-3-3 1 16,-1-8 0-16,2-9 0 15,-3 0 6-15,0-7 4 16,-4-9 21-16,-1 1 14 16,2-6 23-16,0 1 7 15,1 0 1-15,0 0-13 16,-1 0-27-16,0-1-15 16,-1-1-23-16,1 1-2 15,-3-14-5-15,1 1-3 0,0-29-5 16,5 25-1-16,-2 1 1 15,1 0 3-15,3-3 7 16,-1 1 3-16,7-2 1 16,-4 1 1-16,5 1 1 15,0 0 0-15,1 4-1 16,2 0-1-16,0 6 0 16,1 2-1-16,-2 1 0 15,1 2 0-15,1 1 0 16,-2 2 0-16,2 6 2 15,-1 2 0-15,-2 4 5 16,1 1 0-16,-1 2 1 16,-1 1 1-16,-2 0 1 15,2 1 2-15,-4 2 4 16,1-1 2-16,1 0 0 16,-2 0 0-16,4-2-7 0,-1-1-1 15,-3-2-3-15,4 0-1 16,-3 1 4-16,-1-2 3 15,5 5 5-15,-3-2 2 16,-3 3 3-16,3 0 2 16,-1 2-2-16,-2 3 0 15,1 1-4 1,-4 2-4-16,-5-4-2 0,2 2-2 0,-8-2-2 16,1 1 0-16,3-1-4 15,-2-1-3-15,3-1-14 16,0-4-16-16,-2-4-58 15,-2-4-49-15,6-3 84 16</inkml:trace>
  <inkml:trace contextRef="#ctx0" brushRef="#br0" timeOffset="3536.241">6033 16813 870 0,'26'12'343'0,"-31"-12"-240"16,2 0-79-16,1 2-68 16,1-2 1-16,0 0 10 15,0 0 14-15,0 0 25 16,0 0 6-1,-4 11 8-15,-2 5-1 0,-10 32-5 16,13-26-5-16,3 1-3 16,1 3-1-16,0 0-1 15,0 1-2-15,3 4-1 16,-3-2-1-16,0-5-1 16,-2-5 1-16,2-5-3 0,-1-1 0 15,1-6 0-15,1-1 0 16,-1-6 3-16,0 0 8 15,0 0 15 1,0 0 6-16,0-2 11 0,-1 1-2 16,0-1-9-16,0-21-6 15,-1-37-8-15,2 25-2 16,2-3-4-16,0-3-3 0,2 3-2 16,1 2-3-16,1 1 0 15,2 8 0 1,0 3-1-16,2 3 0 0,5 9-3 15,0 1-1-15,1 7-2 16,3 3 0-16,1 1-2 16,-2 2 1-16,7 8 2 15,-8 1 1-15,2 6 4 16,-1 3 1-16,-6 1 5 16,-1 0 1-16,-7-4-1 15,3-2-1-15,-3 0-2 16,5-4-1-16,-3 1-1 15,-3-2-1-15,1-2-2 16,-3-2-1-16,0-1 1 16,1-2-1-16,-3-3 2 0,1 0 2 15,-1 0 5-15,0 0 4 16,0 0 9-16,0-1 1 16,-1 0-3-16,1 0-4 15,0 0-11-15,1-3-2 16,0-17-2-16,5-35 0 15,-2 25 0-15,2-3 0 16,-3 1 1-16,3 2-1 16,0 1 1-16,6 8 0 15,0 0-1-15,2 3 0 0,-1 2-1 16,1 2-5-16,6 6-1 16,0 8 0-16,7 7-9 15,-2 4 1-15,3 11-6 16,-1-2 1-16,-2 10 10 15,0 0 5-15,-3 7 13 16,-1 2 5-16,-5 2 9 16,0 0 3-16,0-4 0 15,-5-4-2-15,2-6-11 16,-3-5-7-16,-8-8-40 16,3-1-42-16,-4-5-177 15,2-4 165-15</inkml:trace>
  <inkml:trace contextRef="#ctx0" brushRef="#br0" timeOffset="4157.334">7225 16777 1030 0,'3'-2'386'16,"-3"0"-297"-16,2 1-69 0,-2 0-33 16,-1 0 1-16,0-1 10 15,0 1 3-15,-3-3 4 16,1-6 1 0,-12 0-5-16,-32-29-4 0,24 27-14 15,-3 0-3-15,-5-1-2 16,-1 4 3-16,3 8 7 15,-2 1 2-15,3 8-1 16,3 6-3-16,3 5-6 16,1 7 0-16,5 7 5 15,1 4 6-15,3 5 8 16,6 3 1-16,4-3 0 16,3-6-2-16,7-6-3 15,3-4 1-15,-1-7 1 16,3-2 1-16,-3-9 0 15,3-3-1-15,3-5-4 16,0-5 0-16,4-7-6 16,-1-6-3-16,2-7-5 0,0-8-3 15,-4-8 2-15,4 1 3 16,-6-4 2-16,-4 3 3 16,1 9 9-16,-7 1 8 15,-4 9 19-15,-1 2 9 16,-4 8 18-16,3 6 3 15,1 5-11-15,0 2-10 16,0-1-19-16,0 0-9 0,8 25 4 16,11 42 4-1,-15-17-1-15,0 6-3 0,-1 1-11 16,-1-2-21-16,3-8-81 16,-1-2-97-16,1-3 125 15</inkml:trace>
  <inkml:trace contextRef="#ctx0" brushRef="#br0" timeOffset="4950.897">7650 16786 1250 0,'0'2'440'0,"3"-1"-390"0,-3 0-81 15,-1-1-21-15,0-1 9 16,0 0 29-16,-7-1 20 16,-9-3 10-16,-33-8 1 15,25 7-7-15,-3 0-3 16,-1-1-7-16,-1 2-1 15,0 1 4-15,3 1 4 16,-1 3 2-16,1 3-2 0,2 8-9 16,-2 2-5-1,5 11-8-15,3 5-2 0,5 9-6 16,6 3-7-16,5 0-13 16,9-2-5-16,8-8 6 15,1-3 9-15,9-11 23 16,2 2 10-16,-1-8 6 15,5-7 0-15,-1-8-1 16,0-9 1-16,1-7 4 16,-3-1 2-16,0-2 3 15,-1-1-1-15,-3-5-1 16,-2 2-3-16,-2-3 1 16,-5 3 0-16,-4 9-1 15,-2 2 1-15,-8 10 3 16,1 4 2-16,-1 2-1 15,0 0-5-15,0 0-8 16,0 0-5-16,7 28-2 0,11 37-1 16,-7-22-4-16,-1 0-2 15,2-1-1-15,-1 1 1 16,3 6 3-16,2-6 3 16,-1 6 4-16,1 1 1 15,-1 1 3-15,-2-2 3 16,-3-14 2-16,-5-6 2 15,-3-7 2-15,-1-3 0 16,-2 5 9-16,-1-5 6 0,-7-4 7 31,-1 1 5-31,-3-3-1 0,-5-2-1 0,-5-1 0 16,-1-3-4-16,-12-4-15 16,-4 2-11-16,-13-4-25 15,-5-1-13-15,-2-2-11 16,4 1-4-16,11-3-41 15,6 2-87-15,16-4 117 16</inkml:trace>
  <inkml:trace contextRef="#ctx0" brushRef="#br0" timeOffset="5670.526">8078 16740 1152 0,'-1'0'417'0,"1"5"-356"15,0 5-90-15,3 13-44 16,-1 7 10-16,-6 7 29 15,0 6 20-15,2 2 14 16,-4-2-1-16,1 0-49 16,1 2-24-16,-2 1-21 15,1-6 2-15,3-6 52 16,-2-10 29-16,1-15 24 16,1-1 2-16,1-6-4 15,-2-2-5-15,3-2-1 16,0 1 0-16,-1 0 9 0,0 0 4 15,2-20-1-15,5-40 0 16,3 19-15-16,-1-2-8 16,0-1-5-16,0-2 2 15,1 1 6-15,2 0 14 16,-1 7 17-16,2 8 5 16,-2 8 4-16,-1 4-8 15,-1 5-14-15,1 3-7 16,-1 4-13-16,4 2-4 15,3 8-3-15,3 5 0 0,-1 5 11 16,1 6 2-16,5 10 7 16,-3 4 3-16,1 7 2 15,-1 3 1-15,-5-5 1 16,-1-1-2 0,-2-6-4-16,-5 0-7 0,0 2-39 15,-3-6-46-15,2 0 53 16</inkml:trace>
  <inkml:trace contextRef="#ctx0" brushRef="#br0" timeOffset="5964.803">8585 16969 1029 0,'11'14'455'16,"-10"-13"-272"-16,2 1-196 16,-1 6-211-16,-1 3-7 15,4 6 58-15,-3 5 50 16,-1 2 111-16,-1-1 12 15,-1 0 2-15,0 0-20 16,1-2-148-16,3 1 120 0</inkml:trace>
  <inkml:trace contextRef="#ctx0" brushRef="#br0" timeOffset="6165.087">8513 16710 1117 0,'5'0'454'0,"-5"0"-330"16,1 0-124-16,-1 0-201 15,0 0-54-15,0 0 154 16</inkml:trace>
  <inkml:trace contextRef="#ctx0" brushRef="#br0" timeOffset="6495.696">8982 16461 1071 0,'10'9'453'15,"-12"-9"-284"-15,4 4-103 0,-2 7-121 16,1 5 0-16,0 14 20 16,0 1 16-16,2 16 26 15,0 5 0-15,4 6 1 16,1 5-4-16,-1 2-7 15,1-3-16-15,-2-5-35 16,-3-6-21-16,2-10-49 16,-3-10-15-16,0-11-56 15,-3-12-89-15,0-15 188 16</inkml:trace>
  <inkml:trace contextRef="#ctx0" brushRef="#br0" timeOffset="6833.74">8669 16809 909 0,'-3'1'405'0,"3"1"-127"0,2-2-287 15,-2 0-48-15,0 0 23 16,0-1 23-16,0 0 35 16,7-1 8-16,20-4 0 15,34-7-6-15,-23 3-19 16,7 1-3-16,3 2-5 16,0-3-1-16,-1 7-9 15,-3 0-11-15,-5-2-21 16,-2 4-11-16,-3 0-28 15,-2 1-36-15,0 0-219 16,0 1 225-16</inkml:trace>
  <inkml:trace contextRef="#ctx0" brushRef="#br0" timeOffset="7178.819">9365 16757 1120 0,'37'88'466'0,"-39"-79"-228"16,-2 6-307-16,1 4-60 16,-3 10 12-16,1-2 29 0,1-3 78 15,-1-6 24-15,4-8 3 16,1-1-2-16,3-3-20 15,2 3-7-15,2-3-10 16,1-1 1-16,1-2 9 16,3-3 7-16,4-3 15 15,1-4 3-15,6-6-2 16,2-5-6-16,-4-13-25 16,6-3-19-16,-7-9-65 15,-3-2-47-15,0 6-175 16,-5 2 205-16</inkml:trace>
  <inkml:trace contextRef="#ctx0" brushRef="#br0" timeOffset="7912.855">9961 16834 954 0,'4'0'388'0,"-7"1"-280"15,-5-2-93-15,-10-2-101 16,-8-1 5-16,-10 2 42 15,-5 4 22-15,-4 9 33 16,0 1 1-16,5 7-6 16,1 2-8-1,9 4-13-15,7 1-5 0,7 1-3 16,4-1 3-16,7 2-2 16,-2 3 1-16,6 0-1 15,5-1-2-15,3-9-4 16,8-2-1-16,9-6 4 15,2-5 3-15,8-5 11 16,2-7 4-16,2-12-2 16,4-7 2-16,0-8 5 15,-3 0 7-15,-3 0 24 16,-6 3 18-16,-2 2 14 0,-6-6 6 16,-4-3-7-16,-4-2-11 15,-10-4-7-15,4 2-7 16,-9 2-11-16,-6-1-7 15,-3 1-13-15,-9-3-6 16,-3-1-5-16,3 2-2 16,0 11 0-16,4 6-1 15,7 13 3-15,3-1-1 16,1 7-5-16,3 2-2 0,0-2-4 16,1 3 1-16,0 0 6 15,0 0 1-15,4 15 7 16,7 15 3-16,20 44 8 15,-13-27 5-15,-3 4 7 16,5 7 6-16,-5 2 4 16,6 3-3-16,-5-6-10 15,-4-7-13-15,0-2-40 16,-9-11-32-16,2-6-77 16,-1-1-47-16,-1-17-138 15,0 0 201-15</inkml:trace>
  <inkml:trace contextRef="#ctx0" brushRef="#br0" timeOffset="8513.252">10110 16850 502 0,'-2'0'277'16,"-2"0"-53"-16,4-1-91 15,0 1-62-15,0 0-2 16,0 0 18-16,0 0 2 16,0 4-4-16,0 6-9 15,0 2-25-15,0-1-8 16,5 31-14-16,3-30-6 16,2 0-4-16,5 0-1 0,7-1-1 15,1-3-1 1,4-3-4-16,0-1-4 0,3-2-5 15,-1-2-2-15,0-3 1 16,-3-3 2-16,-6-3 7 16,-3 1 7-16,-4-1 6 15,-3-1 4-15,-4-3-3 16,-1-1-6 0,-3 0-6-16,0-1-6 0,-2 0-6 15,-2 0-2-15,-5-2-7 16,-2-1-2-16,-8 3-7 15,-3 0-4-15,-10 3-14 16,-3 3 1-16,-4 4 1 16,1 1 6-16,6 9 13 15,-1 1 3-15,5 4-3 0,0 3-6 16,3 4-3-16,2 9 2 16,5 7 9-1,5 4 7-15,1 3 6 0,6 1 2 16,1 4 2-16,7 5 2 15,12 10 3-15,2 5 3 16,14 6 5-16,6-3 0 16,8-3-7-16,8-5-6 15,5-15-30-15,-2-3-37 16,-1-9-196-16,-3-9 175 0</inkml:trace>
  <inkml:trace contextRef="#ctx0" brushRef="#br0" timeOffset="15597.084">14047 16523 483 0,'54'45'183'0,"-55"-45"-114"0,1 2-72 16,-1-1 1-16,0-1 21 15,-1 0 24-15,1 0 28 16,0 0 7-16,0 1-11 16,-1 6-21-16,-2 4-29 15,1-1-9-15,-11 32-9 16,9-23-2-16,1 2-1 16,-1 4 1-16,0 2 0 15,2 4-1-15,0 1-11 16,-1 6-4-16,1 6-2 15,0-4 3-15,1-6 14 16,2-9 6-16,-2-12 7 16,2-4 3-16,0-8 0 15,0 1-2-15,2-2 1 0,-2 0 2 16,0-2 9 0,0 1 5-16,0 0 4 0,0-1-2 15,4-18-10-15,6-31-5 16,-4 18-6-16,3 2-2 15,1-3-1-15,3 1 0 16,1 6-1-16,1 0 0 16,2 6-2-16,0-2-1 15,2 1-1-15,-2 2-1 0,2 1 0 16,-2 4 1-16,-1 7 0 16,-1 1 0-16,-1 1 0 15,0 0-1-15,-2 1 1 16,2 3 0-16,2 9 2 15,-3-5 1-15,0 7 1 16,0 0 0-16,-2 0 0 16,-1 10 2-16,-2 1 7 15,2 5 6-15,-2 2 13 16,5 7 3-16,-5 0 3 16,-2 7-3-16,-3 4-9 15,-2 1-6-15,2-2-11 16,1-5-3-16,1-5-6 15,-3-3-5-15,-1-5-37 16,2-3-41-16,-2-10-188 16,3-8 177-16</inkml:trace>
  <inkml:trace contextRef="#ctx0" brushRef="#br0" timeOffset="16200.731">14873 16584 961 0,'-6'12'421'0,"-4"-9"-241"15,5-3-116-15,-3 1-168 16,4 1-11-16,-2 4 10 16,-2 5 19-16,0 4 68 15,-7 4 13-15,0 5 9 16,-3 3 2-16,3-2-4 16,1 1-2-16,0 0-4 15,4 2 1-15,-3 1 3 16,1 3 1-16,7 0 4 15,-1-1 1-15,7-5 1 16,3-6-3-16,8-7-3 16,2 0-1-16,10-3-4 15,2 1 1-15,-1-8 1 0,-2-2 0 16,0-5-1-16,1-7 1 16,1-1-1-16,-1-3 2 15,0-10 1-15,-2 2 1 16,1-9 2-16,-2 0 1 15,-5-2 2-15,-2 5 1 16,-6 4 1-16,-4 3 0 16,-2 7 4-16,-5-2-2 0,-1 4-6 15,-3-4-3-15,-4 2-20 16,-3 0-14-16,-1 2-24 16,-4 2-7-16,-4 2-4 15,2-1 4 1,0 0 1-16,4 3-4 0,5 4-42 15,7 6-51-15,0 2 104 16</inkml:trace>
  <inkml:trace contextRef="#ctx0" brushRef="#br0" timeOffset="16937.451">15292 16665 866 0,'-12'-8'339'15,"2"4"-266"-15,4 1-73 16,1-3-104-16,2 6 6 16,1-5 34-16,1 1 36 0,1 4 48 15,0 0 0-15,0 0-9 16,0 3-11-16,1 20-8 16,5 33-1-16,-2-26 5 15,2 8 3-15,-5 5 5 16,6 6 4-16,1-1 9 15,-3-4 2-15,-1-8 1 16,2-6-5-16,-3-11-8 16,0 0-4-16,3-10-6 15,-6-4-6-15,-3-2-11 16,6-1 2-16,-3-3 11 16,0 0 7-16,0-8 16 15,0-21 3-15,1-35-4 16,-5 27-2-16,6-8-5 15,-9-1-2-15,4 1-3 16,2 0-1-16,0 10-2 0,9 3 0 16,-1 5-1-16,1 1-1 15,4 4-2-15,-7 1-2 16,5 7 0-16,3 5-2 16,4 5-3-16,0 5 2 15,-1 3 5-15,1 4 7 16,-3 3 19-16,5 2 6 15,0 7 8-15,2 8 0 16,1 1-3-16,1 6-1 0,-2 2 1 16,-3 1 0-16,-2 11 2 15,-2 4 0-15,1-3 0 16,-3-2-3-16,-4-6-8 16,-3-1-6-16,-7-12-13 31,1-14-9-31,1 1-50 0,-5 39-60 0,-2-11 71 15</inkml:trace>
  <inkml:trace contextRef="#ctx0" brushRef="#br0" timeOffset="17621.62">15936 16733 375 0,'-1'0'211'16,"0"0"-46"-16,0 0-34 15,0 0-64-15,0-1-22 16,0-1-20-16,-1 1-4 16,1 0-2-16,0 0 2 15,0 0 8-15,1 0 3 16,0 0-1-16,0-1-5 15,20-2-19-15,33-2-11 0,-26 13-23 16,2-2-16-16,3 3-30 16,-1-2-23-16,-3 3-119 15,-1-3 141-15</inkml:trace>
  <inkml:trace contextRef="#ctx0" brushRef="#br0" timeOffset="18595.459">16582 16575 1241 0,'0'14'410'15,"0"-2"-456"-15,6 10-105 16,3 4-32-16,-1 0 25 16,-3 6 93-16,-3 2 65 15,-5 5 43-15,-2 0 1 16,-1 5-13-16,-4-2-16 15,1-9-18-15,-1-4-6 0,1-10-1 16,2-8 1-16,3-4 6 16,-2-6 0-16,1-1-5 15,-1-2-4-15,0-9-4 16,1-4 2-16,6-14 4 16,9-2 5-16,5-8 1 15,6 0-4-15,1 2-9 16,0 3-7-16,2 1 0 15,-2 1 3-15,1 1 27 16,-2-2 20-16,-4 9 25 16,1 0 7-16,-3 9-7 15,-3 2-10-15,0 7-10 16,2 6-4-16,-9-1-7 16,2 6-1-16,5 6-8 15,-4 4-1-15,6 12-2 16,-3 0-2-16,-3 2-2 0,0 3-1 15,-3-4-2-15,0 1 1 16,-4-3 2-16,0-4 3 16,-1-4 2-16,-1-1 0 15,1-8 4-15,0-2 1 16,-1-4 9-16,1-3 7 16,0-1 7-16,0-1 0 15,0 1-11-15,0 0-7 16,-2 0-14-16,1 0-4 15,1 0-2 1,0-6-1-16,0-16-2 0,7-29-1 0,1 25-5 16,-2 12 0-16,4-1-1 15,4-1 3-15,1 0 8 16,1 3 4-16,5 2 8 16,-4-2 1-16,4 9 2 15,0-7 0-15,-2 3-2 16,3 3 1-16,0 1 0 15,0 2 2-15,-1 2-1 16,-3 2-3-16,-4 4-4 16,-1 4-4-16,-2 0-2 15,2 3 1-15,-2 5-1 16,1 1-2-16,-5 8 0 16,-1 3-1-16,2 10 0 15,-6 1 2-15,2 5 0 16,-7 2 0-16,-1-9-11 0,-1-4-17 15,-2-10-50-15,6-8-45 16,-5-10-278-16,5 0 268 16</inkml:trace>
  <inkml:trace contextRef="#ctx0" brushRef="#br0" timeOffset="19328.542">17665 16699 1039 0,'1'0'378'0,"-2"0"-314"15,1 1-77-15,-2-1-25 16,1 0 10-16,0-1 34 16,1 0 22-16,0 0 11 15,0 1-6-15,-1-1-26 16,0 0-13-16,0 0-13 16,-9-1-1-16,-1 1 13 15,-4 0 10-15,-25-6 12 0,26 4 1 16,0-2-3-16,4-2-4 15,-3 4-17-15,0 2-9 16,-3-1-30-16,-2 7-23 16,-4 5-32-16,0 3-8 15,2 12 16 1,5 3 25-16,3 8 42 0,3 7 18 16,4-2 16-16,0 1 4 15,5-13 2-15,0-5-1 16,5-9-4-16,0-6 0 0,2-3 5 15,5-4 5-15,2-4 11 16,3-4 3-16,6-9-4 16,1-6-5-16,6-11-17 15,1-9-11-15,3-5-18 16,-2 1-8-16,-1 6-5 16,-3 0 3-16,-7 4 12 15,-1 0 9-15,-8 2 9 16,-2 8-1-16,-2 8-2 15,-4 4 0-15,-1 8 7 16,-2 3 11-16,4 2 16 16,-5 0 2-16,0 0-7 15,-1 0-8-15,-4 18-1 16,-5 45 5-16,4-22 13 16,3 3 5-16,-3 2-8 15,-1 0-7-15,-2 4-18 16,-2-2-8-16,9-5-40 0,-3-7-32 15,9-11-136-15,-1-5 134 16</inkml:trace>
  <inkml:trace contextRef="#ctx0" brushRef="#br0" timeOffset="19720.5">17939 16523 1228 0,'36'20'423'15,"-26"-14"-352"-15,11 6-129 16,3 4-4-16,5 3 34 16,-1-4 23-16,2 3 35 15,1 2 4-15,-3 0-8 16,-1 1-6-16,-4-4-17 16,-2-4-3-16,0-3-5 0,0 3-3 15,-1-3-6-15,-2 1-4 16,1-1-13-16,-2-2-16 15,1 0-46-15,-2 0-41 16,-3-3-123-16,1-3 159 16</inkml:trace>
  <inkml:trace contextRef="#ctx0" brushRef="#br0" timeOffset="20108.333">18396 16367 895 0,'-2'1'364'0,"2"1"-237"16,0-2-68-16,-1 0-58 15,1 0 12-15,-1 0 32 16,0 0 13-16,0 0 12 16,-5 12-9-16,-3 8-21 15,-19 26-13-15,11-29-15 16,4 3-6-16,-2 1-3 16,-1 1-2-16,3 5 1 0,-4 0-1 15,0-2-1 1,2 6 1-16,0-1-1 0,1 0-1 15,4 5-18-15,0-2-18 16,5 4-59-16,-2 3-39 16,3 0-147-16,4-2 177 15</inkml:trace>
  <inkml:trace contextRef="#ctx0" brushRef="#br0" timeOffset="20847.242">19681 16540 477 0,'2'3'220'0,"2"-3"-92"16,-3 0-84-16,-1 0-14 16,0 0-4-16,0 0 12 15,0 0 33-15,0 0 11 16,0 0-1-16,0 0-12 16,0 0-32-16,0 0-13 0,0 0-15 15,0 0 1-15,0 0 9 16,-1 0 4-16,0-2 6 15,-1 1 1-15,-8-1 0 16,-6-3 0-16,-33-10 2 16,24 10-3-16,-6 1-9 15,-5 1-5-15,-3 5-7 16,2 4-2-16,6 2-3 16,6 1-2-16,10 0-5 15,2 4-4-15,7 2-2 16,4 3 1-16,4 4 5 15,5-1 3-15,8-1 4 16,6 0 0-16,5 2-1 16,3 0-1-16,-1-1-1 15,-5 0-2-15,-5-5 3 16,-4-2 1-16,-6-1 1 0,-1-3 0 16,-7-2-2-1,-1 0-2-15,-6 0-5 0,-4 5-6 16,-12-2-14-16,-6-1-10 15,-9-5-36-15,-6-7-37 16,4-6-68-16,5-2-81 16,13-1 161-16</inkml:trace>
  <inkml:trace contextRef="#ctx0" brushRef="#br0" timeOffset="21255.157">19735 16517 1245 0,'28'15'377'0,"-33"-1"-512"16,-1 4-88-16,-2 14 41 15,1 8 75-15,2 0 185 16,2 3 58-16,3-6-19 0,2-4-38 16,3-6-84-16,2-2-23 15,5-3-7-15,-2-5 7 16,3-6 26-16,2-4 11 15,4-11 13-15,9-4 2 16,5-8 1-16,2-6-3 16,4-8-17-16,-3-3-18 15,2-9-105-15,0-1-150 16,-7-7 172-16</inkml:trace>
  <inkml:trace contextRef="#ctx0" brushRef="#br0" timeOffset="21958.395">20340 16622 1111 0,'2'1'365'0,"-1"7"-389"16,0 3-69-16,0 8 16 0,-2 9 36 16,-1-2 80-16,-2 9 26 15,-3 5-15-15,1 5-17 16,2 11-71-16,-4-2-34 15,1 7-38-15,-1-5-8 16,-3-1 32-16,1-3 28 16,0-9 38-16,3-5 17 15,2-7 21-15,3-2 4 0,1-14 3 16,-1-4-5-16,1-8-12 16,1-3-2-16,0 0 1 15,0-1 13-15,-1 0 35 16,0-10 5-16,-1-20-4 15,-3-41-13-15,3 24-35 16,2-8-6-16,-1-4-2 16,-1-8 0-16,2-4-7 15,4 4-4-15,4-2-13 16,2 9-6-16,4 11-7 16,1 7 1-16,5 14 13 15,-2 5 10-15,4 9 14 16,1 7 4-16,3 4-2 15,0 5-4-15,4 7-17 16,-1-1-8-16,-1 5-11 16,-2 3 3-16,-9 1 16 0,-2 4 11 15,-8 1 24-15,0-1 7 16,2 3 3-16,-3 0-2 16,-4-4-5-16,-2 4 1 15,-9-1 16-15,-3 1 3 16,-8 4-2-16,-2 1-16 15,-9-3-60-15,-5 0-50 16,-5-5 52-16</inkml:trace>
  <inkml:trace contextRef="#ctx0" brushRef="#br0" timeOffset="23324.004">20861 16545 296 0,'0'0'122'0,"0"1"-53"16,2-1-78-16,-2 0-4 0,0 0 14 15,0 0 14-15,0 0 7 16,0 0 4-16,0 0 24 16,0 0 17-16,0 1 32 15,1 1 9-15,0 1-6 16,0 0-11-16,-1-3-20 15,0 0-10-15,0 0-11 16,0 0-3-16,0 0-8 16,0 1-7-16,2 7-7 15,0-2-4-15,0 13-4 16,1 30-3-16,-5-26-3 16,0 8-5-16,2 1-2 15,0 3 3-15,0 8 6 16,0 4 0-16,-1 7-1 15,-2-1-3-15,1-3-5 16,-2-2 6-16,2-3 18 0,-2-8 7 16,0-4 3-16,2-10-4 15,-3-17-17-15,5 3-8 16,0-9-11-16,-1 1-4 16,1-2-4-16,-1-1 5 15,0 1 10-15,-3-13 3 16,-3-17 0-16,-6-53-4 15,8 24-6-15,1-6-3 16,2-7-4-16,2 0-2 0,1 5-4 16,4 7 1-16,3 14 5 15,1 6 3-15,2 12 1 16,0 9 1-16,3 7 0 16,3 5 0-16,5 7 2 15,2 3-8-15,3 13-13 16,1 1-5-16,-3 12-1 15,0 4 7-15,-6 5 18 16,-2 2 10-16,-3-3 20 16,-6-3 8-16,-3-5 8 15,-3-1-2-15,-3-5-12 16,-6-3-9-16,-2-5-13 16,-10-2-6-16,-9-8-13 15,3-4-7-15,-12-9-25 16,1-5-24-16,2-10-79 15,-4-4-57-15,9-2 126 16</inkml:trace>
  <inkml:trace contextRef="#ctx0" brushRef="#br0" timeOffset="23817.075">21238 16534 1131 0,'-3'5'420'0,"2"0"-350"15,-4 2-101-15,1 9-81 16,0 3 8-16,0 14 40 15,-1 5 40-15,3 0 38 16,-1 2 0-16,3-4-23 16,0-2-30-16,5-4-23 15,-3 0 0-15,1-9 36 16,-1-5 35-16,-1-5 39 16,-1-9 3-16,0-2-18 15,0 0-16-15,0-1-21 16,0 0-3-16,0-1 2 0,0-10 2 15,1-19-3-15,4-29-12 16,-3 24-28 0,-1-1-10-16,-1-2-8 0,0-3 7 15,3 2 22-15,1-2 11 16,4 7 12-16,3 2 4 16,1 10 4-16,1 3 0 15,3 7 4-15,1 3-1 16,4 6-29-16,3 4-54 15,2 7 55-15</inkml:trace>
  <inkml:trace contextRef="#ctx0" brushRef="#br0" timeOffset="24387.761">21440 16589 850 0,'36'54'348'0,"-31"-50"-234"16,-2 2-100-16,7 3-74 15,1 2 12-15,3-1 50 0,1-1 29 16,-6-4 31-16,4 1 0 16,-3 1-15-16,5-4-14 15,3-1-18-15,1-2-9 16,0-3-5-16,0-2 1 16,0 1 1-16,-1-5 0 15,-3-3-1-15,-1 2-1 16,-3-7-7-16,1 1-9 0,-3 0-23 15,0-1-10-15,-3 5-8 16,-3 1 2-16,-3 3 6 16,-2-1 1-16,-4-1 7 15,0 1 5-15,-3 6 14 16,0-1 12-16,0 5 11 16,-3 4 5-1,-3 1 8-15,1 2 2 0,1 10-6 16,2 3-1-16,7 12-4 15,-3 1 2-15,7-1 13 16,0 5 5-16,2-4-2 16,7 5-8-16,4-1-34 15,2 1-23-15,2-8-87 16,-1-4-115-16,2-11 157 16</inkml:trace>
  <inkml:trace contextRef="#ctx0" brushRef="#br0" timeOffset="24805.844">22235 16589 803 0,'0'-2'289'0,"0"2"-203"0,0 3-155 16,-2-3-10-16,1 0 63 15,0 0 39-15,-24 10 68 16,-33 13 10-16,29-9-29 16,-2-1-23-16,6 1-34 15,3 2-16-15,1-1-42 16,8-3-24-16,2 1-30 15,1 0 7-15,8-1 36 16,0 0 27-16,8 1 32 16,8-1 5-16,2 3-3 15,9 4-1-15,2-1 14 16,2 3 12-16,-3-1 14 16,-5-2-1-16,-7-1-38 15,-9-3-41-15,-7 1-110 0,-6-2-149 16,-14-4 187-1</inkml:trace>
  <inkml:trace contextRef="#ctx0" brushRef="#br0" timeOffset="25254.468">22546 16676 1023 0,'0'-1'360'0,"-4"0"-315"15,-1-6-32-15,1 2-13 16,-2-2 22-16,-1 2 37 15,2 4 11-15,-10 1 10 16,-1 2-12-16,-9 5-34 16,-1 2-13-16,-2-4-22 15,6 3-9-15,8 0-8 16,5 0 0-16,8 8 9 16,0 0 4-16,4 1 12 15,4 2 6-15,4-3 3 0,2 5-2 16,7 0-4-16,-3 2-3 15,0 3-2-15,-4-2-2 16,-7 2-8-16,0-2-12 16,-6-3-29-16,-5-3-23 15,-6-4-73-15,-7 0-59 16,-6-6 126-16</inkml:trace>
  <inkml:trace contextRef="#ctx0" brushRef="#br0" timeOffset="25901.61">22675 16759 1246 0,'1'-1'431'0,"3"1"-398"16,2 1-44-16,-6-1-19 15,0 0 17-15,9 0 19 0,7 3 11 16,32 12-2-16,-27-10-9 15,-4 2-15-15,-1-2-9 16,-2-4-3-16,1 2 2 16,-3-1 12-16,3-2 7 15,-5-3 7-15,-1-2 3 16,4-5-2-16,-7 1-1 16,5-4-6-16,1 3-6 15,-5-5-18-15,3 0-15 0,-3 4-31 16,-5-4-10-16,-2 3-22 15,-1 0 3-15,-5-1 9 16,1 3 2-16,-3 1 20 16,-3-3 7-16,2 0 23 15,-1-1 17-15,-4 2 36 16,-1 6 23-16,-7 3 21 16,1 0 4-16,-2 2-7 15,-1 3-15-15,2 3-18 16,0 8-11-16,5 4-22 15,-1 3-7-15,9 12-5 16,1-3 4-16,6 8 9 16,2-1 4-16,6-5 4 15,2 5 0-15,7-7-3 16,1 0-9-16,2-6-41 16,5-6-46-16,5-8 62 0</inkml:trace>
  <inkml:trace contextRef="#ctx0" brushRef="#br0" timeOffset="26642.982">23518 16591 695 0,'-4'1'240'0,"3"-1"-230"16,1-1-61-16,-1 0-5 15,0 0 34-15,0 1 60 16,-1 0 26-16,-19 5 16 16,-41 16-15-16,23-6-22 15,-1 6-14-15,-2 7-17 16,2-2-4-16,3 4 3 16,4 0 3-16,3 2 4 0,6 1 1 15,2 2 1-15,6-1-1 16,5-3-4-16,4-3-4 15,7-8-9-15,1-2-6 16,6-7-8-16,4 2-6 16,5-3-5-16,1-4-1 15,7-6 10-15,5-1 9 16,5-13 24-16,-1 4 14 16,4-5 13-16,-4-7 3 0,1-5-1 15,-1-3-3-15,-3-4-5 16,0 1-1-16,-6 0-2 15,1 2-4-15,-7-4-10 16,-3 1-5-16,-2-7-13 16,-8-1-3-16,-2 0-4 15,-2-1-1-15,-6 2 1 16,4-2 0-16,-2-1 2 16,-3 3 0-16,2 12-1 15,-2 6 0-15,2 14 3 16,5 7 6-16,-2 2 11 15,2 4 1-15,-2-4-7 16,0 30-8-16,2 76-6 16,-1-26 1-16,12 18 8 15,3 14 2-15,8 19-17 16,7 10-24-16,3 12-152 0,2-10 125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6E19B3-802B-1146-9D96-BE86CEF1F5AA}" type="datetimeFigureOut">
              <a:rPr lang="en-US" smtClean="0"/>
              <a:t>4/16/2020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4832AD-E9BF-E541-A889-1B2F77DEA054}" type="slidenum">
              <a:rPr lang="en-US" smtClean="0"/>
              <a:t>‹#›</a:t>
            </a:fld>
            <a:endParaRPr lang="en-US"/>
          </a:p>
        </p:txBody>
      </p:sp>
    </p:spTree>
    <p:extLst>
      <p:ext uri="{BB962C8B-B14F-4D97-AF65-F5344CB8AC3E}">
        <p14:creationId xmlns:p14="http://schemas.microsoft.com/office/powerpoint/2010/main" val="2621381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756a210c2_0_14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756a210c2_0_1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158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64c114621_0_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64c114621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0484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64c114621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64c114621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707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64c114621_0_1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64c114621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4375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64c114621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64c11462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5987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4c114621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4c114621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8539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364c114621_0_2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364c114621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213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64c114621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64c114621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674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64c114621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364c114621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84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64c114621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364c114621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0394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64c114621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64c114621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23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64c1146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64c1146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5503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4c114621_0_2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4c114621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516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64c114621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64c114621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77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64c114621_0_2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364c114621_0_2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55857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64c114621_0_2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364c114621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1600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64c114621_0_2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64c114621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178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4c114621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4c114621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11714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64c114621_0_3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64c114621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6367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364c114621_0_3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364c114621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58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64c114621_0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364c114621_0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9080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64c114621_0_3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364c114621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4364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64c114621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64c114621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913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64c114621_0_3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364c114621_0_3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1116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64c114621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64c114621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366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4c114621_0_3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4c114621_0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7319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64c114621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364c114621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167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6"/>
          <p:cNvSpPr>
            <a:spLocks noGrp="1" noChangeArrowheads="1"/>
          </p:cNvSpPr>
          <p:nvPr>
            <p:ph type="ftr" sz="quarter" idx="4"/>
          </p:nvPr>
        </p:nvSpPr>
        <p:spPr/>
        <p:txBody>
          <a:bodyPr/>
          <a:lstStyle/>
          <a:p>
            <a:r>
              <a:rPr lang="en-US"/>
              <a:t>© 2006 Microsoft Corporation. All rights reserved. Microsoft, Windows, Windows Vista and other product names are or may be registered trademarks and/or trademarks in the U.S. and/or other countries.</a:t>
            </a:r>
          </a:p>
          <a:p>
            <a:r>
              <a:rPr lang="en-US"/>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a:br>
            <a:r>
              <a:rPr lang="en-US"/>
              <a:t>MICROSOFT MAKES NO WARRANTIES, EXPRESS, IMPLIED OR STATUTORY, AS TO THE INFORMATION IN THIS PRESENTATION.</a:t>
            </a:r>
          </a:p>
        </p:txBody>
      </p:sp>
      <p:sp>
        <p:nvSpPr>
          <p:cNvPr id="7" name="Rectangle 7"/>
          <p:cNvSpPr>
            <a:spLocks noGrp="1" noChangeArrowheads="1"/>
          </p:cNvSpPr>
          <p:nvPr>
            <p:ph type="sldNum" sz="quarter" idx="5"/>
          </p:nvPr>
        </p:nvSpPr>
        <p:spPr/>
        <p:txBody>
          <a:bodyPr/>
          <a:lstStyle/>
          <a:p>
            <a:fld id="{C654EAAC-B9EF-4584-9853-917EC4D204F9}" type="slidenum">
              <a:rPr lang="en-US" smtClean="0"/>
              <a:pPr/>
              <a:t>36</a:t>
            </a:fld>
            <a:endParaRPr lang="en-US"/>
          </a:p>
        </p:txBody>
      </p:sp>
      <p:sp>
        <p:nvSpPr>
          <p:cNvPr id="11" name="Slide Image Placeholder 10"/>
          <p:cNvSpPr>
            <a:spLocks noGrp="1" noRot="1" noChangeAspect="1"/>
          </p:cNvSpPr>
          <p:nvPr>
            <p:ph type="sldImg"/>
          </p:nvPr>
        </p:nvSpPr>
        <p:spPr/>
      </p:sp>
      <p:sp>
        <p:nvSpPr>
          <p:cNvPr id="12" name="Notes Placeholder 11"/>
          <p:cNvSpPr>
            <a:spLocks noGrp="1"/>
          </p:cNvSpPr>
          <p:nvPr>
            <p:ph type="body" idx="1"/>
          </p:nvPr>
        </p:nvSpPr>
        <p:spPr/>
        <p:txBody>
          <a:bodyPr>
            <a:normAutofit/>
          </a:bodyPr>
          <a:lstStyle/>
          <a:p>
            <a:endParaRPr lang="en-US"/>
          </a:p>
        </p:txBody>
      </p:sp>
    </p:spTree>
    <p:extLst>
      <p:ext uri="{BB962C8B-B14F-4D97-AF65-F5344CB8AC3E}">
        <p14:creationId xmlns:p14="http://schemas.microsoft.com/office/powerpoint/2010/main" val="1824277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364c114621_0_3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364c114621_0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90714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4c114621_0_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4c114621_0_1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812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364c114621_0_3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64c114621_0_3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7427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64c114621_0_4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364c114621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4137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36d6019af2_0_5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36d6019af2_0_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403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64c114621_0_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64c114621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694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0254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36d6019af2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36d6019af2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53442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d6019af2_0_5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d6019af2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32346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36d6019af2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36d6019af2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59491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36d6019af2_0_5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36d6019af2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558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36d6019af2_0_5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36d6019af2_0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08861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36d6019af2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36d6019af2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4632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364c114621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364c114621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4812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364c114621_0_4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364c114621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317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64c114621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64c114621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64c114621_0_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364c114621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751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4c114621_0_5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4c114621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44560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364c114621_0_5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364c114621_0_5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4952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64c114621_0_5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64c114621_0_5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78281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364c114621_0_5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364c114621_0_5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06468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364c114621_0_5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364c114621_0_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89386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36d6019af2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36d6019a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472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36d6019af2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36d6019af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9760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36d6019af2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36d6019af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437425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36d6019af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36d6019af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537431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36d6019af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36d6019af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731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64c114621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64c114621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47320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g36d6019af2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2" name="Google Shape;622;g36d6019af2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43823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36d6019af2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0" name="Google Shape;630;g36d6019af2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78834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36d6019af2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36d6019af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5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36d6019af2_0_1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1" name="Google Shape;651;g36d6019af2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926966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36d6019af2_0_1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1" name="Google Shape;661;g36d6019af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965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g36d6019af2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 name="Google Shape;668;g36d6019af2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57459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36d6019af2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36d6019af2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180144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36d6019af2_0_1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36d6019af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9300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g36d6019af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6" name="Google Shape;696;g36d6019af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34319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36d6019af2_0_1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36d6019af2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155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6d6019af2_0_5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6d6019af2_0_5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2513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6d6019af2_0_1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36d6019af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0106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36d6019af2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36d6019af2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31344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36d6019af2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3" name="Google Shape;723;g36d6019af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5344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36d6019af2_0_2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36d6019af2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255265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36d6019af2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36d6019af2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56498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36d6019af2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36d6019af2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35067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36d6019af2_0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36d6019af2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665381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36d6019af2_0_2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36d6019af2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634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g36d6019af2_0_2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4" name="Google Shape;764;g36d6019af2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2052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36d6019af2_0_2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36d6019af2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196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364c11462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364c11462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8174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36d6019af2_0_2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36d6019af2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18971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1512D-00CC-4A50-AD5E-36C678704C27}" type="slidenum">
              <a:rPr lang="en-US"/>
              <a:pPr/>
              <a:t>93</a:t>
            </a:fld>
            <a:endParaRPr lang="en-US"/>
          </a:p>
        </p:txBody>
      </p:sp>
      <p:sp>
        <p:nvSpPr>
          <p:cNvPr id="455682" name="Rectangle 2"/>
          <p:cNvSpPr>
            <a:spLocks noGrp="1" noRot="1" noChangeAspect="1" noChangeArrowheads="1" noTextEdit="1"/>
          </p:cNvSpPr>
          <p:nvPr>
            <p:ph type="sldImg"/>
          </p:nvPr>
        </p:nvSpPr>
        <p:spPr>
          <a:xfrm>
            <a:off x="1139825" y="682625"/>
            <a:ext cx="4552950" cy="3414713"/>
          </a:xfrm>
          <a:ln/>
        </p:spPr>
      </p:sp>
      <p:sp>
        <p:nvSpPr>
          <p:cNvPr id="455683" name="Rectangle 3"/>
          <p:cNvSpPr>
            <a:spLocks noGrp="1" noChangeArrowheads="1"/>
          </p:cNvSpPr>
          <p:nvPr>
            <p:ph type="body" idx="1"/>
          </p:nvPr>
        </p:nvSpPr>
        <p:spPr/>
        <p:txBody>
          <a:bodyPr/>
          <a:lstStyle/>
          <a:p>
            <a:r>
              <a:rPr lang="en-US" dirty="0"/>
              <a:t>Ask:  what are the axes for a circle Hough space?  What does a point in the image map to in the Hough space?</a:t>
            </a:r>
          </a:p>
        </p:txBody>
      </p:sp>
    </p:spTree>
    <p:extLst>
      <p:ext uri="{BB962C8B-B14F-4D97-AF65-F5344CB8AC3E}">
        <p14:creationId xmlns:p14="http://schemas.microsoft.com/office/powerpoint/2010/main" val="1728793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364c114621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364c114621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293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94CAB09-923F-4DCB-90FC-FFB32A7BC7D1}"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42868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0FB328-89B8-415B-AD16-27FE65978378}"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986127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2F3CED-5EBB-4EE8-AC70-8FB7853314A0}"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14891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127950" y="256233"/>
            <a:ext cx="8888100" cy="7636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8" name="Google Shape;18;p4"/>
          <p:cNvSpPr txBox="1">
            <a:spLocks noGrp="1"/>
          </p:cNvSpPr>
          <p:nvPr>
            <p:ph type="body" idx="1"/>
          </p:nvPr>
        </p:nvSpPr>
        <p:spPr>
          <a:xfrm>
            <a:off x="223800" y="1019833"/>
            <a:ext cx="8696400" cy="5674400"/>
          </a:xfrm>
          <a:prstGeom prst="rect">
            <a:avLst/>
          </a:prstGeom>
          <a:solidFill>
            <a:srgbClr val="FFFFFF">
              <a:alpha val="60000"/>
            </a:srgbClr>
          </a:solidFill>
          <a:ln>
            <a:noFill/>
          </a:ln>
        </p:spPr>
        <p:txBody>
          <a:bodyPr spcFirstLastPara="1" wrap="square" lIns="91425" tIns="91425" rIns="91425" bIns="91425" anchor="t" anchorCtr="0">
            <a:noAutofit/>
          </a:bodyPr>
          <a:lstStyle>
            <a:lvl1pPr marL="457200" lvl="0" indent="-381000">
              <a:spcBef>
                <a:spcPts val="0"/>
              </a:spcBef>
              <a:spcAft>
                <a:spcPts val="0"/>
              </a:spcAft>
              <a:buClr>
                <a:srgbClr val="000000"/>
              </a:buClr>
              <a:buSzPts val="2400"/>
              <a:buChar char="●"/>
              <a:defRPr sz="2400">
                <a:solidFill>
                  <a:srgbClr val="000000"/>
                </a:solidFill>
              </a:defRPr>
            </a:lvl1pPr>
            <a:lvl2pPr marL="914400" lvl="1" indent="-342900">
              <a:spcBef>
                <a:spcPts val="1600"/>
              </a:spcBef>
              <a:spcAft>
                <a:spcPts val="0"/>
              </a:spcAft>
              <a:buClr>
                <a:srgbClr val="000000"/>
              </a:buClr>
              <a:buSzPts val="1800"/>
              <a:buChar char="○"/>
              <a:defRPr sz="1800">
                <a:solidFill>
                  <a:srgbClr val="000000"/>
                </a:solidFill>
              </a:defRPr>
            </a:lvl2pPr>
            <a:lvl3pPr marL="1371600" lvl="2" indent="-317500">
              <a:spcBef>
                <a:spcPts val="1600"/>
              </a:spcBef>
              <a:spcAft>
                <a:spcPts val="0"/>
              </a:spcAft>
              <a:buClr>
                <a:srgbClr val="000000"/>
              </a:buClr>
              <a:buSzPts val="1400"/>
              <a:buChar char="■"/>
              <a:defRPr>
                <a:solidFill>
                  <a:srgbClr val="000000"/>
                </a:solidFill>
              </a:defRPr>
            </a:lvl3pPr>
            <a:lvl4pPr marL="1828800" lvl="3" indent="-317500">
              <a:spcBef>
                <a:spcPts val="1600"/>
              </a:spcBef>
              <a:spcAft>
                <a:spcPts val="0"/>
              </a:spcAft>
              <a:buClr>
                <a:srgbClr val="000000"/>
              </a:buClr>
              <a:buSzPts val="1400"/>
              <a:buChar char="●"/>
              <a:defRPr>
                <a:solidFill>
                  <a:srgbClr val="000000"/>
                </a:solidFill>
              </a:defRPr>
            </a:lvl4pPr>
            <a:lvl5pPr marL="2286000" lvl="4" indent="-317500">
              <a:spcBef>
                <a:spcPts val="1600"/>
              </a:spcBef>
              <a:spcAft>
                <a:spcPts val="0"/>
              </a:spcAft>
              <a:buClr>
                <a:srgbClr val="000000"/>
              </a:buClr>
              <a:buSzPts val="1400"/>
              <a:buChar char="○"/>
              <a:defRPr>
                <a:solidFill>
                  <a:srgbClr val="000000"/>
                </a:solidFill>
              </a:defRPr>
            </a:lvl5pPr>
            <a:lvl6pPr marL="2743200" lvl="5" indent="-317500">
              <a:spcBef>
                <a:spcPts val="1600"/>
              </a:spcBef>
              <a:spcAft>
                <a:spcPts val="0"/>
              </a:spcAft>
              <a:buClr>
                <a:srgbClr val="000000"/>
              </a:buClr>
              <a:buSzPts val="1400"/>
              <a:buChar char="■"/>
              <a:defRPr>
                <a:solidFill>
                  <a:srgbClr val="000000"/>
                </a:solidFill>
              </a:defRPr>
            </a:lvl6pPr>
            <a:lvl7pPr marL="3200400" lvl="6" indent="-317500">
              <a:spcBef>
                <a:spcPts val="1600"/>
              </a:spcBef>
              <a:spcAft>
                <a:spcPts val="0"/>
              </a:spcAft>
              <a:buClr>
                <a:srgbClr val="000000"/>
              </a:buClr>
              <a:buSzPts val="1400"/>
              <a:buChar char="●"/>
              <a:defRPr>
                <a:solidFill>
                  <a:srgbClr val="000000"/>
                </a:solidFill>
              </a:defRPr>
            </a:lvl7pPr>
            <a:lvl8pPr marL="3657600" lvl="7" indent="-317500">
              <a:spcBef>
                <a:spcPts val="1600"/>
              </a:spcBef>
              <a:spcAft>
                <a:spcPts val="0"/>
              </a:spcAft>
              <a:buClr>
                <a:srgbClr val="000000"/>
              </a:buClr>
              <a:buSzPts val="1400"/>
              <a:buChar char="○"/>
              <a:defRPr>
                <a:solidFill>
                  <a:srgbClr val="000000"/>
                </a:solidFill>
              </a:defRPr>
            </a:lvl8pPr>
            <a:lvl9pPr marL="4114800" lvl="8" indent="-317500">
              <a:spcBef>
                <a:spcPts val="1600"/>
              </a:spcBef>
              <a:spcAft>
                <a:spcPts val="1600"/>
              </a:spcAft>
              <a:buClr>
                <a:srgbClr val="000000"/>
              </a:buClr>
              <a:buSzPts val="1400"/>
              <a:buChar char="■"/>
              <a:defRPr>
                <a:solidFill>
                  <a:srgbClr val="000000"/>
                </a:solidFill>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cxnSp>
        <p:nvCxnSpPr>
          <p:cNvPr id="20" name="Google Shape;20;p4"/>
          <p:cNvCxnSpPr/>
          <p:nvPr/>
        </p:nvCxnSpPr>
        <p:spPr>
          <a:xfrm>
            <a:off x="223801" y="897915"/>
            <a:ext cx="8696400" cy="0"/>
          </a:xfrm>
          <a:prstGeom prst="straightConnector1">
            <a:avLst/>
          </a:prstGeom>
          <a:noFill/>
          <a:ln w="28575" cap="flat" cmpd="sng">
            <a:solidFill>
              <a:srgbClr val="000000"/>
            </a:solidFill>
            <a:prstDash val="solid"/>
            <a:round/>
            <a:headEnd type="none" w="med" len="med"/>
            <a:tailEnd type="none" w="med" len="med"/>
          </a:ln>
        </p:spPr>
      </p:cxnSp>
      <p:sp>
        <p:nvSpPr>
          <p:cNvPr id="21" name="Google Shape;21;p4"/>
          <p:cNvSpPr txBox="1">
            <a:spLocks noGrp="1"/>
          </p:cNvSpPr>
          <p:nvPr>
            <p:ph type="title" idx="2"/>
          </p:nvPr>
        </p:nvSpPr>
        <p:spPr>
          <a:xfrm>
            <a:off x="229500" y="6390200"/>
            <a:ext cx="8685000" cy="313200"/>
          </a:xfrm>
          <a:prstGeom prst="rect">
            <a:avLst/>
          </a:prstGeom>
        </p:spPr>
        <p:txBody>
          <a:bodyPr spcFirstLastPara="1" wrap="square" lIns="91425" tIns="91425" rIns="91425" bIns="91425" anchor="t" anchorCtr="0">
            <a:noAutofit/>
          </a:bodyPr>
          <a:lstStyle>
            <a:lvl1pPr lvl="0">
              <a:spcBef>
                <a:spcPts val="0"/>
              </a:spcBef>
              <a:spcAft>
                <a:spcPts val="0"/>
              </a:spcAft>
              <a:buNone/>
              <a:defRPr sz="800"/>
            </a:lvl1pPr>
            <a:lvl2pPr lvl="1">
              <a:spcBef>
                <a:spcPts val="0"/>
              </a:spcBef>
              <a:spcAft>
                <a:spcPts val="0"/>
              </a:spcAft>
              <a:buNone/>
              <a:defRPr sz="800"/>
            </a:lvl2pPr>
            <a:lvl3pPr lvl="2">
              <a:spcBef>
                <a:spcPts val="0"/>
              </a:spcBef>
              <a:spcAft>
                <a:spcPts val="0"/>
              </a:spcAft>
              <a:buNone/>
              <a:defRPr sz="800"/>
            </a:lvl3pPr>
            <a:lvl4pPr lvl="3">
              <a:spcBef>
                <a:spcPts val="0"/>
              </a:spcBef>
              <a:spcAft>
                <a:spcPts val="0"/>
              </a:spcAft>
              <a:buNone/>
              <a:defRPr sz="800"/>
            </a:lvl4pPr>
            <a:lvl5pPr lvl="4">
              <a:spcBef>
                <a:spcPts val="0"/>
              </a:spcBef>
              <a:spcAft>
                <a:spcPts val="0"/>
              </a:spcAft>
              <a:buNone/>
              <a:defRPr sz="800"/>
            </a:lvl5pPr>
            <a:lvl6pPr lvl="5">
              <a:spcBef>
                <a:spcPts val="0"/>
              </a:spcBef>
              <a:spcAft>
                <a:spcPts val="0"/>
              </a:spcAft>
              <a:buNone/>
              <a:defRPr sz="800"/>
            </a:lvl6pPr>
            <a:lvl7pPr lvl="6">
              <a:spcBef>
                <a:spcPts val="0"/>
              </a:spcBef>
              <a:spcAft>
                <a:spcPts val="0"/>
              </a:spcAft>
              <a:buNone/>
              <a:defRPr sz="800"/>
            </a:lvl7pPr>
            <a:lvl8pPr lvl="7">
              <a:spcBef>
                <a:spcPts val="0"/>
              </a:spcBef>
              <a:spcAft>
                <a:spcPts val="0"/>
              </a:spcAft>
              <a:buNone/>
              <a:defRPr sz="800"/>
            </a:lvl8pPr>
            <a:lvl9pPr lvl="8">
              <a:spcBef>
                <a:spcPts val="0"/>
              </a:spcBef>
              <a:spcAft>
                <a:spcPts val="0"/>
              </a:spcAft>
              <a:buNone/>
              <a:defRPr sz="800"/>
            </a:lvl9pPr>
          </a:lstStyle>
          <a:p>
            <a:endParaRPr/>
          </a:p>
        </p:txBody>
      </p:sp>
    </p:spTree>
    <p:extLst>
      <p:ext uri="{BB962C8B-B14F-4D97-AF65-F5344CB8AC3E}">
        <p14:creationId xmlns:p14="http://schemas.microsoft.com/office/powerpoint/2010/main" val="504052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1000" y="1414198"/>
            <a:ext cx="8380412" cy="750205"/>
          </a:xfrm>
        </p:spPr>
        <p:txBody>
          <a:bodyPr>
            <a:normAutofit/>
          </a:bodyPr>
          <a:lstStyle>
            <a:lvl1pPr algn="l" rtl="0" fontAlgn="base">
              <a:lnSpc>
                <a:spcPct val="90000"/>
              </a:lnSpc>
              <a:spcBef>
                <a:spcPct val="0"/>
              </a:spcBef>
              <a:spcAft>
                <a:spcPct val="0"/>
              </a:spcAft>
              <a:defRPr lang="en-US" sz="3600" spc="-300" dirty="0">
                <a:ln w="3175">
                  <a:noFill/>
                </a:ln>
                <a:solidFill>
                  <a:schemeClr val="tx1"/>
                </a:solidFill>
                <a:effectLst/>
                <a:latin typeface="Kalinga" pitchFamily="34" charset="0"/>
                <a:ea typeface="+mn-ea"/>
                <a:cs typeface="Kalinga" pitchFamily="34" charset="0"/>
              </a:defRPr>
            </a:lvl1pPr>
          </a:lstStyle>
          <a:p>
            <a:r>
              <a:rPr lang="en-US" dirty="0"/>
              <a:t>Click to edit Master title style</a:t>
            </a:r>
          </a:p>
        </p:txBody>
      </p:sp>
      <p:sp>
        <p:nvSpPr>
          <p:cNvPr id="3" name="Text Placeholder 2"/>
          <p:cNvSpPr>
            <a:spLocks noGrp="1"/>
          </p:cNvSpPr>
          <p:nvPr>
            <p:ph type="body" idx="1"/>
          </p:nvPr>
        </p:nvSpPr>
        <p:spPr>
          <a:xfrm>
            <a:off x="381000" y="2600062"/>
            <a:ext cx="8380412" cy="2076450"/>
          </a:xfrm>
        </p:spPr>
        <p:txBody>
          <a:bodyPr/>
          <a:lstStyle>
            <a:lvl1pPr>
              <a:buFontTx/>
              <a:buBlip>
                <a:blip r:embed="rId2"/>
              </a:buBlip>
              <a:defRPr/>
            </a:lvl1pPr>
            <a:lvl2pPr>
              <a:buFontTx/>
              <a:buBlip>
                <a:blip r:embed="rId3"/>
              </a:buBlip>
              <a:defRPr/>
            </a:lvl2pPr>
            <a:lvl3pPr>
              <a:buFontTx/>
              <a:buBlip>
                <a:blip r:embed="rId3"/>
              </a:buBlip>
              <a:defRPr/>
            </a:lvl3pPr>
            <a:lvl4pPr>
              <a:buFontTx/>
              <a:buBlip>
                <a:blip r:embed="rId3"/>
              </a:buBlip>
              <a:defRPr/>
            </a:lvl4pPr>
            <a:lvl5pPr>
              <a:buFontTx/>
              <a:buBlip>
                <a:blip r:embed="rId3"/>
              </a:buBlip>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161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33E80-BFA1-45B5-AA82-AF4AACDF648A}"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8923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7B145A-7472-48CC-A41C-50BD4EA63025}" type="datetime1">
              <a:rPr lang="en-US" smtClean="0"/>
              <a:t>4/16/2020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33218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E7706C-6FE7-47D2-BBEA-7B874C6080C0}"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532682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798F5-73D9-4B73-9B53-D0728E337984}" type="datetime1">
              <a:rPr lang="en-US" smtClean="0"/>
              <a:t>4/16/2020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0170596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BDF8379-F04B-4DF1-B514-5681BA338F51}" type="datetime1">
              <a:rPr lang="en-US" smtClean="0"/>
              <a:t>4/16/2020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137356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04149-9A1F-479F-885E-A372E7C6C342}" type="datetime1">
              <a:rPr lang="en-US" smtClean="0"/>
              <a:t>4/16/2020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6424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C839D0-21B5-45CD-89FB-3C54BE6AE57E}"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2795618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2E09A3-DE17-4CA3-B8B8-1B1B82E8989A}" type="datetime1">
              <a:rPr lang="en-US" smtClean="0"/>
              <a:t>4/16/2020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4E86B5-A92D-294E-92AF-8654113B1844}" type="slidenum">
              <a:rPr lang="en-US" smtClean="0"/>
              <a:t>‹#›</a:t>
            </a:fld>
            <a:endParaRPr lang="en-US"/>
          </a:p>
        </p:txBody>
      </p:sp>
    </p:spTree>
    <p:extLst>
      <p:ext uri="{BB962C8B-B14F-4D97-AF65-F5344CB8AC3E}">
        <p14:creationId xmlns:p14="http://schemas.microsoft.com/office/powerpoint/2010/main" val="4083930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FE41E3-BB4B-4869-A77B-6B041B0655E2}" type="datetime1">
              <a:rPr lang="en-US" smtClean="0"/>
              <a:t>4/16/2020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4E86B5-A92D-294E-92AF-8654113B1844}" type="slidenum">
              <a:rPr lang="en-US" smtClean="0"/>
              <a:t>‹#›</a:t>
            </a:fld>
            <a:endParaRPr lang="en-US"/>
          </a:p>
        </p:txBody>
      </p:sp>
    </p:spTree>
    <p:extLst>
      <p:ext uri="{BB962C8B-B14F-4D97-AF65-F5344CB8AC3E}">
        <p14:creationId xmlns:p14="http://schemas.microsoft.com/office/powerpoint/2010/main" val="2369179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customXml" Target="../ink/ink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customXml" Target="../ink/ink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customXml" Target="../ink/ink4.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3.xml"/><Relationship Id="rId7" Type="http://schemas.openxmlformats.org/officeDocument/2006/relationships/image" Target="../media/image4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customXml" Target="../ink/ink5.xml"/><Relationship Id="rId4" Type="http://schemas.openxmlformats.org/officeDocument/2006/relationships/slideLayout" Target="../slideLayouts/slideLayout2.xml"/><Relationship Id="rId9" Type="http://schemas.openxmlformats.org/officeDocument/2006/relationships/image" Target="../media/image44.png"/></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customXml" Target="../ink/ink6.xml"/><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7.png"/><Relationship Id="rId7"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51.png"/><Relationship Id="rId9" Type="http://schemas.openxmlformats.org/officeDocument/2006/relationships/customXml" Target="../ink/ink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12.xml"/><Relationship Id="rId5" Type="http://schemas.openxmlformats.org/officeDocument/2006/relationships/image" Target="../media/image64.png"/><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2.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customXml" Target="../ink/ink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70.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12.xml"/><Relationship Id="rId4" Type="http://schemas.openxmlformats.org/officeDocument/2006/relationships/image" Target="../media/image67.jpg"/></Relationships>
</file>

<file path=ppt/slides/_rels/slide5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3.xml"/><Relationship Id="rId1" Type="http://schemas.openxmlformats.org/officeDocument/2006/relationships/slideLayout" Target="../slideLayouts/slideLayout12.xml"/><Relationship Id="rId5" Type="http://schemas.openxmlformats.org/officeDocument/2006/relationships/image" Target="../media/image76.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7.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customXml" Target="../ink/ink9.xml"/><Relationship Id="rId4" Type="http://schemas.openxmlformats.org/officeDocument/2006/relationships/image" Target="../media/image88.png"/></Relationships>
</file>

<file path=ppt/slides/_rels/slide7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customXml" Target="../ink/ink10.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12.xml"/><Relationship Id="rId5" Type="http://schemas.openxmlformats.org/officeDocument/2006/relationships/image" Target="../media/image91.png"/><Relationship Id="rId4" Type="http://schemas.openxmlformats.org/officeDocument/2006/relationships/customXml" Target="../ink/ink1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0.xml"/><Relationship Id="rId1" Type="http://schemas.openxmlformats.org/officeDocument/2006/relationships/slideLayout" Target="../slideLayouts/slideLayout12.xml"/><Relationship Id="rId4" Type="http://schemas.openxmlformats.org/officeDocument/2006/relationships/image" Target="../media/image77.png"/></Relationships>
</file>

<file path=ppt/slides/_rels/slide8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customXml" Target="../ink/ink1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98.png"/><Relationship Id="rId4" Type="http://schemas.openxmlformats.org/officeDocument/2006/relationships/customXml" Target="../ink/ink14.xml"/></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01.png"/><Relationship Id="rId5" Type="http://schemas.openxmlformats.org/officeDocument/2006/relationships/customXml" Target="../ink/ink15.xml"/><Relationship Id="rId4" Type="http://schemas.openxmlformats.org/officeDocument/2006/relationships/image" Target="../media/image100.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02.png"/><Relationship Id="rId5" Type="http://schemas.openxmlformats.org/officeDocument/2006/relationships/customXml" Target="../ink/ink16.xml"/><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customXml" Target="../ink/ink17.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customXml" Target="../ink/ink18.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4.xml.rels><?xml version="1.0" encoding="UTF-8" standalone="yes"?>
<Relationships xmlns="http://schemas.openxmlformats.org/package/2006/relationships"><Relationship Id="rId3" Type="http://schemas.openxmlformats.org/officeDocument/2006/relationships/customXml" Target="../ink/ink20.xml"/><Relationship Id="rId2" Type="http://schemas.openxmlformats.org/officeDocument/2006/relationships/image" Target="../media/image107.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br>
              <a:rPr lang="en-US" dirty="0">
                <a:cs typeface="Arial Rounded MT Bold"/>
              </a:rPr>
            </a:br>
            <a:r>
              <a:rPr lang="en-US" dirty="0">
                <a:cs typeface="Arial Rounded MT Bold"/>
              </a:rPr>
              <a:t>CSE 455</a:t>
            </a:r>
            <a:br>
              <a:rPr lang="en-US" dirty="0">
                <a:cs typeface="Arial Rounded MT Bold"/>
              </a:rPr>
            </a:br>
            <a:r>
              <a:rPr lang="en-US" dirty="0">
                <a:cs typeface="Arial Rounded MT Bold"/>
              </a:rPr>
              <a:t>Edges and Lines</a:t>
            </a:r>
            <a:br>
              <a:rPr lang="en-US" sz="3600" dirty="0">
                <a:cs typeface="Arial Rounded MT Bold"/>
              </a:rPr>
            </a:br>
            <a:br>
              <a:rPr lang="en-US" sz="3600" dirty="0">
                <a:cs typeface="Arial Rounded MT Bold"/>
              </a:rPr>
            </a:br>
            <a:r>
              <a:rPr lang="en-US" sz="3600" dirty="0">
                <a:cs typeface="Arial Rounded MT Bold"/>
              </a:rPr>
              <a:t>Linda Shapiro</a:t>
            </a:r>
            <a:br>
              <a:rPr lang="en-US" sz="3600" dirty="0">
                <a:cs typeface="Arial Rounded MT Bold"/>
              </a:rPr>
            </a:br>
            <a:r>
              <a:rPr lang="en-US" sz="2800" dirty="0">
                <a:cs typeface="Arial Rounded MT Bold"/>
              </a:rPr>
              <a:t>Professor of Computer Science &amp; Engineering</a:t>
            </a:r>
            <a:br>
              <a:rPr lang="en-US" sz="2800" dirty="0">
                <a:cs typeface="Arial Rounded MT Bold"/>
              </a:rPr>
            </a:br>
            <a:r>
              <a:rPr lang="en-US" sz="2800" dirty="0">
                <a:cs typeface="Arial Rounded MT Bold"/>
              </a:rPr>
              <a:t>Professor of Electrical Engineering</a:t>
            </a:r>
          </a:p>
        </p:txBody>
      </p:sp>
      <p:sp>
        <p:nvSpPr>
          <p:cNvPr id="4" name="TextBox 3"/>
          <p:cNvSpPr txBox="1"/>
          <p:nvPr/>
        </p:nvSpPr>
        <p:spPr>
          <a:xfrm>
            <a:off x="6400800" y="914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067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9" name="Google Shape;209;p3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Blurring</a:t>
            </a:r>
            <a:endParaRPr dirty="0"/>
          </a:p>
          <a:p>
            <a:pPr>
              <a:buChar char="-"/>
            </a:pPr>
            <a:r>
              <a:rPr lang="en" dirty="0"/>
              <a:t>Sharpening</a:t>
            </a:r>
            <a:endParaRPr dirty="0"/>
          </a:p>
          <a:p>
            <a:pPr>
              <a:buChar char="-"/>
            </a:pPr>
            <a:r>
              <a:rPr lang="en" dirty="0"/>
              <a:t>Edges</a:t>
            </a:r>
            <a:endParaRPr dirty="0"/>
          </a:p>
          <a:p>
            <a:pPr>
              <a:buChar char="-"/>
            </a:pPr>
            <a:r>
              <a:rPr lang="en" dirty="0"/>
              <a:t>Features</a:t>
            </a:r>
            <a:endParaRPr dirty="0"/>
          </a:p>
          <a:p>
            <a:pPr>
              <a:buChar char="-"/>
            </a:pPr>
            <a:r>
              <a:rPr lang="en" dirty="0"/>
              <a:t>Derivatives</a:t>
            </a:r>
            <a:endParaRPr dirty="0"/>
          </a:p>
          <a:p>
            <a:pPr>
              <a:buChar char="-"/>
            </a:pPr>
            <a:r>
              <a:rPr lang="en" dirty="0"/>
              <a:t>Super-resolution </a:t>
            </a:r>
            <a:endParaRPr dirty="0"/>
          </a:p>
          <a:p>
            <a:pPr>
              <a:buChar char="-"/>
            </a:pPr>
            <a:r>
              <a:rPr lang="en" dirty="0"/>
              <a:t>Classification</a:t>
            </a:r>
            <a:endParaRPr dirty="0"/>
          </a:p>
          <a:p>
            <a:pPr>
              <a:buChar char="-"/>
            </a:pPr>
            <a:r>
              <a:rPr lang="en" dirty="0"/>
              <a:t>Detection</a:t>
            </a:r>
            <a:endParaRPr dirty="0"/>
          </a:p>
          <a:p>
            <a:pPr>
              <a:buChar char="-"/>
            </a:pPr>
            <a:r>
              <a:rPr lang="en" dirty="0"/>
              <a:t>Image captioning</a:t>
            </a:r>
            <a:endParaRPr dirty="0"/>
          </a:p>
          <a:p>
            <a:pPr>
              <a:buChar char="-"/>
            </a:pPr>
            <a:r>
              <a:rPr lang="en" dirty="0"/>
              <a:t>...</a:t>
            </a:r>
            <a:endParaRPr dirty="0"/>
          </a:p>
        </p:txBody>
      </p:sp>
      <p:sp>
        <p:nvSpPr>
          <p:cNvPr id="210" name="Google Shape;210;p3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11" name="Google Shape;211;p31"/>
          <p:cNvSpPr txBox="1"/>
          <p:nvPr/>
        </p:nvSpPr>
        <p:spPr>
          <a:xfrm>
            <a:off x="3932400" y="2068375"/>
            <a:ext cx="4814400" cy="1405500"/>
          </a:xfrm>
          <a:prstGeom prst="rect">
            <a:avLst/>
          </a:prstGeom>
          <a:noFill/>
          <a:ln>
            <a:noFill/>
          </a:ln>
        </p:spPr>
        <p:txBody>
          <a:bodyPr spcFirstLastPara="1" wrap="square" lIns="91425" tIns="91425" rIns="91425" bIns="91425" anchor="t" anchorCtr="0">
            <a:noAutofit/>
          </a:bodyPr>
          <a:lstStyle/>
          <a:p>
            <a:pPr algn="ctr"/>
            <a:r>
              <a:rPr lang="en" sz="2400" dirty="0"/>
              <a:t>Much of </a:t>
            </a:r>
            <a:r>
              <a:rPr lang="en-US" sz="2400" dirty="0"/>
              <a:t>low-level </a:t>
            </a:r>
            <a:r>
              <a:rPr lang="en" sz="2400" dirty="0"/>
              <a:t>computer vision</a:t>
            </a:r>
            <a:endParaRPr sz="2400" dirty="0"/>
          </a:p>
          <a:p>
            <a:pPr algn="ctr"/>
            <a:r>
              <a:rPr lang="en" sz="2400" dirty="0"/>
              <a:t>is </a:t>
            </a:r>
            <a:r>
              <a:rPr lang="en" sz="2400" b="1" dirty="0"/>
              <a:t>convolutions</a:t>
            </a:r>
            <a:endParaRPr sz="2400" b="1" dirty="0"/>
          </a:p>
          <a:p>
            <a:pPr algn="ctr"/>
            <a:r>
              <a:rPr lang="en" sz="2400" dirty="0"/>
              <a:t>(basically)</a:t>
            </a:r>
            <a:endParaRPr sz="2400" dirty="0"/>
          </a:p>
        </p:txBody>
      </p:sp>
    </p:spTree>
    <p:extLst>
      <p:ext uri="{BB962C8B-B14F-4D97-AF65-F5344CB8AC3E}">
        <p14:creationId xmlns:p14="http://schemas.microsoft.com/office/powerpoint/2010/main" val="41252972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Finale</a:t>
            </a:r>
          </a:p>
        </p:txBody>
      </p:sp>
      <p:sp>
        <p:nvSpPr>
          <p:cNvPr id="3" name="Content Placeholder 2"/>
          <p:cNvSpPr>
            <a:spLocks noGrp="1"/>
          </p:cNvSpPr>
          <p:nvPr>
            <p:ph idx="1"/>
          </p:nvPr>
        </p:nvSpPr>
        <p:spPr/>
        <p:txBody>
          <a:bodyPr>
            <a:normAutofit fontScale="85000" lnSpcReduction="10000"/>
          </a:bodyPr>
          <a:lstStyle/>
          <a:p>
            <a:r>
              <a:rPr lang="en-US" dirty="0"/>
              <a:t>Edge operators are based on estimating derivatives.</a:t>
            </a:r>
          </a:p>
          <a:p>
            <a:r>
              <a:rPr lang="en-US" dirty="0"/>
              <a:t>While first derivatives show approximately where the edges are, zero crossings of second derivatives were shown to be better.</a:t>
            </a:r>
          </a:p>
          <a:p>
            <a:r>
              <a:rPr lang="en-US" dirty="0"/>
              <a:t>Ignoring that entirely, Canny developed his own edge detector that everyone uses now.</a:t>
            </a:r>
          </a:p>
          <a:p>
            <a:r>
              <a:rPr lang="en-US" dirty="0"/>
              <a:t>After finding good edges, we have to group them into lines, circles, curves, etc. to use further.</a:t>
            </a:r>
          </a:p>
          <a:p>
            <a:r>
              <a:rPr lang="en-US" dirty="0"/>
              <a:t>The Hough transform for circles works well, but for lines the performance can be poor. The Burns operator or some tracking operators (old ORT </a:t>
            </a:r>
            <a:r>
              <a:rPr lang="en-US" dirty="0" err="1"/>
              <a:t>pkg</a:t>
            </a:r>
            <a:r>
              <a:rPr lang="en-US" dirty="0"/>
              <a:t>) work better.</a:t>
            </a:r>
          </a:p>
        </p:txBody>
      </p:sp>
      <p:sp>
        <p:nvSpPr>
          <p:cNvPr id="4" name="Slide Number Placeholder 3"/>
          <p:cNvSpPr>
            <a:spLocks noGrp="1"/>
          </p:cNvSpPr>
          <p:nvPr>
            <p:ph type="sldNum" sz="quarter" idx="12"/>
          </p:nvPr>
        </p:nvSpPr>
        <p:spPr/>
        <p:txBody>
          <a:bodyPr/>
          <a:lstStyle/>
          <a:p>
            <a:fld id="{79F1D11F-BC38-B14D-812C-5420C814BEF5}" type="slidenum">
              <a:rPr lang="en-US" smtClean="0"/>
              <a:t>100</a:t>
            </a:fld>
            <a:endParaRPr lang="en-US"/>
          </a:p>
        </p:txBody>
      </p:sp>
    </p:spTree>
    <p:extLst>
      <p:ext uri="{BB962C8B-B14F-4D97-AF65-F5344CB8AC3E}">
        <p14:creationId xmlns:p14="http://schemas.microsoft.com/office/powerpoint/2010/main" val="1887011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26" name="Google Shape;226;p33"/>
          <p:cNvSpPr txBox="1">
            <a:spLocks noGrp="1"/>
          </p:cNvSpPr>
          <p:nvPr>
            <p:ph type="body" idx="1"/>
          </p:nvPr>
        </p:nvSpPr>
        <p:spPr>
          <a:xfrm>
            <a:off x="223800" y="1422400"/>
            <a:ext cx="8696400" cy="4455525"/>
          </a:xfrm>
          <a:prstGeom prst="rect">
            <a:avLst/>
          </a:prstGeom>
        </p:spPr>
        <p:txBody>
          <a:bodyPr spcFirstLastPara="1" vert="horz" wrap="square" lIns="91425" tIns="91425" rIns="91425" bIns="91425" rtlCol="0" anchor="t" anchorCtr="0">
            <a:noAutofit/>
          </a:bodyPr>
          <a:lstStyle/>
          <a:p>
            <a:pPr>
              <a:buChar char="-"/>
            </a:pPr>
            <a:r>
              <a:rPr lang="en" dirty="0"/>
              <a:t>Image is a function.</a:t>
            </a:r>
          </a:p>
          <a:p>
            <a:pPr>
              <a:buChar char="-"/>
            </a:pPr>
            <a:r>
              <a:rPr lang="en" dirty="0">
                <a:solidFill>
                  <a:srgbClr val="FF0000"/>
                </a:solidFill>
              </a:rPr>
              <a:t>Think of the gray tones as HEIGHTS.</a:t>
            </a:r>
            <a:endParaRPr dirty="0">
              <a:solidFill>
                <a:srgbClr val="FF0000"/>
              </a:solidFill>
            </a:endParaRPr>
          </a:p>
          <a:p>
            <a:pPr>
              <a:buChar char="-"/>
            </a:pPr>
            <a:r>
              <a:rPr lang="en" dirty="0"/>
              <a:t>Edges are rapid changes in this function</a:t>
            </a:r>
            <a:endParaRPr dirty="0"/>
          </a:p>
        </p:txBody>
      </p:sp>
      <p:sp>
        <p:nvSpPr>
          <p:cNvPr id="227" name="Google Shape;227;p3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28" name="Google Shape;228;p33"/>
          <p:cNvPicPr preferRelativeResize="0"/>
          <p:nvPr/>
        </p:nvPicPr>
        <p:blipFill>
          <a:blip r:embed="rId3">
            <a:alphaModFix/>
          </a:blip>
          <a:stretch>
            <a:fillRect/>
          </a:stretch>
        </p:blipFill>
        <p:spPr>
          <a:xfrm>
            <a:off x="5620288" y="2613526"/>
            <a:ext cx="3205635" cy="3271275"/>
          </a:xfrm>
          <a:prstGeom prst="rect">
            <a:avLst/>
          </a:prstGeom>
          <a:noFill/>
          <a:ln>
            <a:noFill/>
          </a:ln>
        </p:spPr>
      </p:pic>
      <p:pic>
        <p:nvPicPr>
          <p:cNvPr id="229" name="Google Shape;229;p33"/>
          <p:cNvPicPr preferRelativeResize="0"/>
          <p:nvPr/>
        </p:nvPicPr>
        <p:blipFill>
          <a:blip r:embed="rId4">
            <a:alphaModFix/>
          </a:blip>
          <a:stretch>
            <a:fillRect/>
          </a:stretch>
        </p:blipFill>
        <p:spPr>
          <a:xfrm>
            <a:off x="318075" y="2613525"/>
            <a:ext cx="3836555" cy="3271276"/>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F12D5407-33CB-4C7A-A8CF-2B6E6D103102}"/>
                  </a:ext>
                </a:extLst>
              </p14:cNvPr>
              <p14:cNvContentPartPr/>
              <p14:nvPr/>
            </p14:nvContentPartPr>
            <p14:xfrm>
              <a:off x="5968800" y="1203480"/>
              <a:ext cx="2422080" cy="2770920"/>
            </p14:xfrm>
          </p:contentPart>
        </mc:Choice>
        <mc:Fallback>
          <p:pic>
            <p:nvPicPr>
              <p:cNvPr id="2" name="Ink 1">
                <a:extLst>
                  <a:ext uri="{FF2B5EF4-FFF2-40B4-BE49-F238E27FC236}">
                    <a16:creationId xmlns:a16="http://schemas.microsoft.com/office/drawing/2014/main" id="{F12D5407-33CB-4C7A-A8CF-2B6E6D103102}"/>
                  </a:ext>
                </a:extLst>
              </p:cNvPr>
              <p:cNvPicPr/>
              <p:nvPr/>
            </p:nvPicPr>
            <p:blipFill>
              <a:blip r:embed="rId6"/>
              <a:stretch>
                <a:fillRect/>
              </a:stretch>
            </p:blipFill>
            <p:spPr>
              <a:xfrm>
                <a:off x="5959440" y="1194120"/>
                <a:ext cx="2440800" cy="2789640"/>
              </a:xfrm>
              <a:prstGeom prst="rect">
                <a:avLst/>
              </a:prstGeom>
            </p:spPr>
          </p:pic>
        </mc:Fallback>
      </mc:AlternateContent>
    </p:spTree>
    <p:extLst>
      <p:ext uri="{BB962C8B-B14F-4D97-AF65-F5344CB8AC3E}">
        <p14:creationId xmlns:p14="http://schemas.microsoft.com/office/powerpoint/2010/main" val="122517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What’s an edge?</a:t>
            </a:r>
            <a:endParaRPr/>
          </a:p>
        </p:txBody>
      </p:sp>
      <p:sp>
        <p:nvSpPr>
          <p:cNvPr id="235" name="Google Shape;235;p3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a:buChar char="-"/>
            </a:pPr>
            <a:r>
              <a:rPr lang="en"/>
              <a:t>Edges are rapid changes in this function</a:t>
            </a:r>
            <a:endParaRPr/>
          </a:p>
        </p:txBody>
      </p:sp>
      <p:sp>
        <p:nvSpPr>
          <p:cNvPr id="236" name="Google Shape;236;p3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37" name="Google Shape;237;p34"/>
          <p:cNvPicPr preferRelativeResize="0"/>
          <p:nvPr/>
        </p:nvPicPr>
        <p:blipFill>
          <a:blip r:embed="rId3">
            <a:alphaModFix/>
          </a:blip>
          <a:stretch>
            <a:fillRect/>
          </a:stretch>
        </p:blipFill>
        <p:spPr>
          <a:xfrm>
            <a:off x="1428750" y="2601900"/>
            <a:ext cx="6286500" cy="3048000"/>
          </a:xfrm>
          <a:prstGeom prst="rect">
            <a:avLst/>
          </a:prstGeom>
          <a:noFill/>
          <a:ln>
            <a:noFill/>
          </a:ln>
        </p:spPr>
      </p:pic>
    </p:spTree>
    <p:extLst>
      <p:ext uri="{BB962C8B-B14F-4D97-AF65-F5344CB8AC3E}">
        <p14:creationId xmlns:p14="http://schemas.microsoft.com/office/powerpoint/2010/main" val="42462515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243" name="Google Shape;243;p3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Edges = high response </a:t>
            </a:r>
            <a:endParaRPr/>
          </a:p>
        </p:txBody>
      </p:sp>
      <p:sp>
        <p:nvSpPr>
          <p:cNvPr id="244" name="Google Shape;244;p3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45" name="Google Shape;245;p3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spTree>
    <p:extLst>
      <p:ext uri="{BB962C8B-B14F-4D97-AF65-F5344CB8AC3E}">
        <p14:creationId xmlns:p14="http://schemas.microsoft.com/office/powerpoint/2010/main" val="3291713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51" name="Google Shape;251;p3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1</a:t>
            </a:r>
            <a:endParaRPr dirty="0"/>
          </a:p>
          <a:p>
            <a:pPr>
              <a:buChar char="-"/>
            </a:pPr>
            <a:r>
              <a:rPr lang="en" dirty="0"/>
              <a:t>What will that look like?</a:t>
            </a:r>
            <a:endParaRPr dirty="0"/>
          </a:p>
        </p:txBody>
      </p:sp>
      <p:sp>
        <p:nvSpPr>
          <p:cNvPr id="252" name="Google Shape;252;p3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53" name="Google Shape;253;p36"/>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54" name="Google Shape;254;p36"/>
          <p:cNvPicPr preferRelativeResize="0"/>
          <p:nvPr/>
        </p:nvPicPr>
        <p:blipFill>
          <a:blip r:embed="rId4">
            <a:alphaModFix/>
          </a:blip>
          <a:stretch>
            <a:fillRect/>
          </a:stretch>
        </p:blipFill>
        <p:spPr>
          <a:xfrm>
            <a:off x="1198084" y="2194825"/>
            <a:ext cx="2219325" cy="447675"/>
          </a:xfrm>
          <a:prstGeom prst="rect">
            <a:avLst/>
          </a:prstGeom>
          <a:noFill/>
          <a:ln>
            <a:noFill/>
          </a:ln>
        </p:spPr>
      </p:pic>
    </p:spTree>
    <p:extLst>
      <p:ext uri="{BB962C8B-B14F-4D97-AF65-F5344CB8AC3E}">
        <p14:creationId xmlns:p14="http://schemas.microsoft.com/office/powerpoint/2010/main" val="257702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60" name="Google Shape;260;p3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1</a:t>
            </a:r>
            <a:endParaRPr/>
          </a:p>
          <a:p>
            <a:pPr>
              <a:buChar char="-"/>
            </a:pPr>
            <a:r>
              <a:rPr lang="en"/>
              <a:t>What will that look like?</a:t>
            </a:r>
            <a:endParaRPr/>
          </a:p>
        </p:txBody>
      </p:sp>
      <p:sp>
        <p:nvSpPr>
          <p:cNvPr id="261" name="Google Shape;261;p3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62" name="Google Shape;262;p37"/>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63" name="Google Shape;263;p37"/>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64" name="Google Shape;264;p37"/>
          <p:cNvPicPr preferRelativeResize="0"/>
          <p:nvPr/>
        </p:nvPicPr>
        <p:blipFill>
          <a:blip r:embed="rId5">
            <a:alphaModFix/>
          </a:blip>
          <a:stretch>
            <a:fillRect/>
          </a:stretch>
        </p:blipFill>
        <p:spPr>
          <a:xfrm>
            <a:off x="1459800" y="3909675"/>
            <a:ext cx="1968250" cy="1968250"/>
          </a:xfrm>
          <a:prstGeom prst="rect">
            <a:avLst/>
          </a:prstGeom>
          <a:noFill/>
          <a:ln>
            <a:noFill/>
          </a:ln>
        </p:spPr>
      </p:pic>
    </p:spTree>
    <p:extLst>
      <p:ext uri="{BB962C8B-B14F-4D97-AF65-F5344CB8AC3E}">
        <p14:creationId xmlns:p14="http://schemas.microsoft.com/office/powerpoint/2010/main" val="3277102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0" name="Google Shape;270;p3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Recall:</a:t>
            </a:r>
            <a:endParaRPr dirty="0"/>
          </a:p>
          <a:p>
            <a:pPr lvl="1">
              <a:spcBef>
                <a:spcPts val="0"/>
              </a:spcBef>
              <a:buChar char="-"/>
            </a:pPr>
            <a:r>
              <a:rPr lang="en" dirty="0"/>
              <a:t> </a:t>
            </a:r>
            <a:endParaRPr dirty="0"/>
          </a:p>
          <a:p>
            <a:pPr>
              <a:buChar char="-"/>
            </a:pPr>
            <a:endParaRPr lang="en" dirty="0"/>
          </a:p>
          <a:p>
            <a:pPr>
              <a:buChar char="-"/>
            </a:pPr>
            <a:r>
              <a:rPr lang="en" dirty="0"/>
              <a:t>We don’t have an “actual”</a:t>
            </a:r>
            <a:br>
              <a:rPr lang="en" dirty="0"/>
            </a:br>
            <a:r>
              <a:rPr lang="en" dirty="0"/>
              <a:t>Function, must estimate</a:t>
            </a:r>
            <a:endParaRPr dirty="0"/>
          </a:p>
          <a:p>
            <a:pPr>
              <a:buChar char="-"/>
            </a:pPr>
            <a:r>
              <a:rPr lang="en" dirty="0"/>
              <a:t>Possibility: set h = 2</a:t>
            </a:r>
            <a:endParaRPr dirty="0"/>
          </a:p>
          <a:p>
            <a:pPr>
              <a:buChar char="-"/>
            </a:pPr>
            <a:r>
              <a:rPr lang="en" dirty="0"/>
              <a:t>What will that look like?</a:t>
            </a:r>
            <a:endParaRPr dirty="0"/>
          </a:p>
        </p:txBody>
      </p:sp>
      <p:sp>
        <p:nvSpPr>
          <p:cNvPr id="271" name="Google Shape;271;p3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72" name="Google Shape;272;p38"/>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73" name="Google Shape;273;p38"/>
          <p:cNvPicPr preferRelativeResize="0"/>
          <p:nvPr/>
        </p:nvPicPr>
        <p:blipFill>
          <a:blip r:embed="rId4">
            <a:alphaModFix/>
          </a:blip>
          <a:stretch>
            <a:fillRect/>
          </a:stretch>
        </p:blipFill>
        <p:spPr>
          <a:xfrm>
            <a:off x="1076164" y="2016489"/>
            <a:ext cx="2219325" cy="447675"/>
          </a:xfrm>
          <a:prstGeom prst="rect">
            <a:avLst/>
          </a:prstGeom>
          <a:noFill/>
          <a:ln>
            <a:noFill/>
          </a:ln>
        </p:spPr>
      </p:pic>
    </p:spTree>
    <p:extLst>
      <p:ext uri="{BB962C8B-B14F-4D97-AF65-F5344CB8AC3E}">
        <p14:creationId xmlns:p14="http://schemas.microsoft.com/office/powerpoint/2010/main" val="182405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279" name="Google Shape;279;p3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We don’t have an “actual”</a:t>
            </a:r>
            <a:br>
              <a:rPr lang="en"/>
            </a:br>
            <a:r>
              <a:rPr lang="en"/>
              <a:t>Function, must estimate</a:t>
            </a:r>
            <a:endParaRPr/>
          </a:p>
          <a:p>
            <a:pPr>
              <a:buChar char="-"/>
            </a:pPr>
            <a:r>
              <a:rPr lang="en"/>
              <a:t>Possibility: set h = 2</a:t>
            </a:r>
            <a:endParaRPr/>
          </a:p>
          <a:p>
            <a:pPr>
              <a:buChar char="-"/>
            </a:pPr>
            <a:r>
              <a:rPr lang="en"/>
              <a:t>What will that look like?</a:t>
            </a:r>
            <a:endParaRPr/>
          </a:p>
        </p:txBody>
      </p:sp>
      <p:sp>
        <p:nvSpPr>
          <p:cNvPr id="280" name="Google Shape;280;p3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81" name="Google Shape;281;p39"/>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282" name="Google Shape;282;p39"/>
          <p:cNvPicPr preferRelativeResize="0"/>
          <p:nvPr/>
        </p:nvPicPr>
        <p:blipFill>
          <a:blip r:embed="rId4">
            <a:alphaModFix/>
          </a:blip>
          <a:stretch>
            <a:fillRect/>
          </a:stretch>
        </p:blipFill>
        <p:spPr>
          <a:xfrm>
            <a:off x="1076164" y="2016489"/>
            <a:ext cx="2219325" cy="447675"/>
          </a:xfrm>
          <a:prstGeom prst="rect">
            <a:avLst/>
          </a:prstGeom>
          <a:noFill/>
          <a:ln>
            <a:noFill/>
          </a:ln>
        </p:spPr>
      </p:pic>
      <p:pic>
        <p:nvPicPr>
          <p:cNvPr id="283" name="Google Shape;283;p39"/>
          <p:cNvPicPr preferRelativeResize="0"/>
          <p:nvPr/>
        </p:nvPicPr>
        <p:blipFill>
          <a:blip r:embed="rId5">
            <a:alphaModFix/>
          </a:blip>
          <a:stretch>
            <a:fillRect/>
          </a:stretch>
        </p:blipFill>
        <p:spPr>
          <a:xfrm>
            <a:off x="1076176" y="3951162"/>
            <a:ext cx="2330725" cy="1933639"/>
          </a:xfrm>
          <a:prstGeom prst="rect">
            <a:avLst/>
          </a:prstGeom>
          <a:noFill/>
          <a:ln>
            <a:noFill/>
          </a:ln>
        </p:spPr>
      </p:pic>
    </p:spTree>
    <p:extLst>
      <p:ext uri="{BB962C8B-B14F-4D97-AF65-F5344CB8AC3E}">
        <p14:creationId xmlns:p14="http://schemas.microsoft.com/office/powerpoint/2010/main" val="38096907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Images are noisy!</a:t>
            </a:r>
            <a:endParaRPr/>
          </a:p>
        </p:txBody>
      </p:sp>
      <p:sp>
        <p:nvSpPr>
          <p:cNvPr id="289" name="Google Shape;289;p4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0" name="Google Shape;290;p40"/>
          <p:cNvPicPr preferRelativeResize="0"/>
          <p:nvPr/>
        </p:nvPicPr>
        <p:blipFill>
          <a:blip r:embed="rId3">
            <a:alphaModFix/>
          </a:blip>
          <a:stretch>
            <a:fillRect/>
          </a:stretch>
        </p:blipFill>
        <p:spPr>
          <a:xfrm>
            <a:off x="229500" y="1926926"/>
            <a:ext cx="3648066" cy="3722975"/>
          </a:xfrm>
          <a:prstGeom prst="rect">
            <a:avLst/>
          </a:prstGeom>
          <a:noFill/>
          <a:ln>
            <a:noFill/>
          </a:ln>
        </p:spPr>
      </p:pic>
      <p:pic>
        <p:nvPicPr>
          <p:cNvPr id="291" name="Google Shape;291;p40"/>
          <p:cNvPicPr preferRelativeResize="0"/>
          <p:nvPr/>
        </p:nvPicPr>
        <p:blipFill>
          <a:blip r:embed="rId4">
            <a:alphaModFix/>
          </a:blip>
          <a:stretch>
            <a:fillRect/>
          </a:stretch>
        </p:blipFill>
        <p:spPr>
          <a:xfrm>
            <a:off x="4533492" y="1926926"/>
            <a:ext cx="4381009" cy="3722975"/>
          </a:xfrm>
          <a:prstGeom prst="rect">
            <a:avLst/>
          </a:prstGeom>
          <a:noFill/>
          <a:ln>
            <a:noFill/>
          </a:ln>
        </p:spPr>
      </p:pic>
      <p:sp>
        <p:nvSpPr>
          <p:cNvPr id="292" name="Google Shape;292;p40"/>
          <p:cNvSpPr/>
          <p:nvPr/>
        </p:nvSpPr>
        <p:spPr>
          <a:xfrm>
            <a:off x="1034000" y="3203650"/>
            <a:ext cx="450600" cy="331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528698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96"/>
        <p:cNvGrpSpPr/>
        <p:nvPr/>
      </p:nvGrpSpPr>
      <p:grpSpPr>
        <a:xfrm>
          <a:off x="0" y="0"/>
          <a:ext cx="0" cy="0"/>
          <a:chOff x="0" y="0"/>
          <a:chExt cx="0" cy="0"/>
        </a:xfrm>
      </p:grpSpPr>
      <p:sp>
        <p:nvSpPr>
          <p:cNvPr id="297" name="Google Shape;297;p4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298" name="Google Shape;298;p4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299" name="Google Shape;299;p41"/>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00" name="Google Shape;300;p41"/>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01" name="Google Shape;301;p41"/>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02" name="Google Shape;302;p41"/>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a:t>*         =</a:t>
            </a:r>
            <a:endParaRPr sz="9600"/>
          </a:p>
        </p:txBody>
      </p:sp>
    </p:spTree>
    <p:extLst>
      <p:ext uri="{BB962C8B-B14F-4D97-AF65-F5344CB8AC3E}">
        <p14:creationId xmlns:p14="http://schemas.microsoft.com/office/powerpoint/2010/main" val="2681379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Convolution: Weighted sum over pixels</a:t>
            </a:r>
            <a:endParaRPr sz="3000"/>
          </a:p>
        </p:txBody>
      </p:sp>
      <p:sp>
        <p:nvSpPr>
          <p:cNvPr id="136" name="Google Shape;136;p2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37" name="Google Shape;137;p22"/>
          <p:cNvPicPr preferRelativeResize="0"/>
          <p:nvPr/>
        </p:nvPicPr>
        <p:blipFill>
          <a:blip r:embed="rId3">
            <a:alphaModFix/>
          </a:blip>
          <a:stretch>
            <a:fillRect/>
          </a:stretch>
        </p:blipFill>
        <p:spPr>
          <a:xfrm>
            <a:off x="849025" y="1926926"/>
            <a:ext cx="7445950" cy="3722975"/>
          </a:xfrm>
          <a:prstGeom prst="rect">
            <a:avLst/>
          </a:prstGeom>
          <a:noFill/>
          <a:ln>
            <a:noFill/>
          </a:ln>
        </p:spPr>
      </p:pic>
    </p:spTree>
    <p:extLst>
      <p:ext uri="{BB962C8B-B14F-4D97-AF65-F5344CB8AC3E}">
        <p14:creationId xmlns:p14="http://schemas.microsoft.com/office/powerpoint/2010/main" val="360419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But we already know how to smooth</a:t>
            </a:r>
            <a:endParaRPr/>
          </a:p>
        </p:txBody>
      </p:sp>
      <p:sp>
        <p:nvSpPr>
          <p:cNvPr id="308" name="Google Shape;308;p4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09" name="Google Shape;309;p42"/>
          <p:cNvPicPr preferRelativeResize="0"/>
          <p:nvPr/>
        </p:nvPicPr>
        <p:blipFill>
          <a:blip r:embed="rId3">
            <a:alphaModFix/>
          </a:blip>
          <a:stretch>
            <a:fillRect/>
          </a:stretch>
        </p:blipFill>
        <p:spPr>
          <a:xfrm>
            <a:off x="2293352" y="2340600"/>
            <a:ext cx="3048751" cy="2590826"/>
          </a:xfrm>
          <a:prstGeom prst="rect">
            <a:avLst/>
          </a:prstGeom>
          <a:noFill/>
          <a:ln>
            <a:noFill/>
          </a:ln>
        </p:spPr>
      </p:pic>
      <p:pic>
        <p:nvPicPr>
          <p:cNvPr id="310" name="Google Shape;310;p42"/>
          <p:cNvPicPr preferRelativeResize="0"/>
          <p:nvPr/>
        </p:nvPicPr>
        <p:blipFill>
          <a:blip r:embed="rId4">
            <a:alphaModFix/>
          </a:blip>
          <a:stretch>
            <a:fillRect/>
          </a:stretch>
        </p:blipFill>
        <p:spPr>
          <a:xfrm>
            <a:off x="6095251" y="2286976"/>
            <a:ext cx="3048751" cy="2590836"/>
          </a:xfrm>
          <a:prstGeom prst="rect">
            <a:avLst/>
          </a:prstGeom>
          <a:noFill/>
          <a:ln>
            <a:noFill/>
          </a:ln>
        </p:spPr>
      </p:pic>
      <p:pic>
        <p:nvPicPr>
          <p:cNvPr id="311" name="Google Shape;311;p42"/>
          <p:cNvPicPr preferRelativeResize="0"/>
          <p:nvPr/>
        </p:nvPicPr>
        <p:blipFill>
          <a:blip r:embed="rId5">
            <a:alphaModFix/>
          </a:blip>
          <a:stretch>
            <a:fillRect/>
          </a:stretch>
        </p:blipFill>
        <p:spPr>
          <a:xfrm>
            <a:off x="-76200" y="2739125"/>
            <a:ext cx="2248750" cy="1686550"/>
          </a:xfrm>
          <a:prstGeom prst="rect">
            <a:avLst/>
          </a:prstGeom>
          <a:noFill/>
          <a:ln>
            <a:noFill/>
          </a:ln>
        </p:spPr>
      </p:pic>
      <p:sp>
        <p:nvSpPr>
          <p:cNvPr id="312" name="Google Shape;312;p42"/>
          <p:cNvSpPr txBox="1"/>
          <p:nvPr/>
        </p:nvSpPr>
        <p:spPr>
          <a:xfrm>
            <a:off x="1829550" y="2739125"/>
            <a:ext cx="7338900" cy="856200"/>
          </a:xfrm>
          <a:prstGeom prst="rect">
            <a:avLst/>
          </a:prstGeom>
          <a:noFill/>
          <a:ln>
            <a:noFill/>
          </a:ln>
        </p:spPr>
        <p:txBody>
          <a:bodyPr spcFirstLastPara="1" wrap="square" lIns="91425" tIns="91425" rIns="91425" bIns="91425" anchor="t" anchorCtr="0">
            <a:noAutofit/>
          </a:bodyPr>
          <a:lstStyle/>
          <a:p>
            <a:r>
              <a:rPr lang="en" sz="9600" dirty="0"/>
              <a:t>*           =</a:t>
            </a:r>
            <a:endParaRPr sz="9600" dirty="0"/>
          </a:p>
        </p:txBody>
      </p:sp>
    </p:spTree>
    <p:extLst>
      <p:ext uri="{BB962C8B-B14F-4D97-AF65-F5344CB8AC3E}">
        <p14:creationId xmlns:p14="http://schemas.microsoft.com/office/powerpoint/2010/main" val="34428111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18" name="Google Shape;318;p4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19" name="Google Shape;319;p43"/>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3790639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25" name="Google Shape;325;p4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26" name="Google Shape;326;p44"/>
          <p:cNvPicPr preferRelativeResize="0"/>
          <p:nvPr/>
        </p:nvPicPr>
        <p:blipFill>
          <a:blip r:embed="rId3">
            <a:alphaModFix/>
          </a:blip>
          <a:stretch>
            <a:fillRect/>
          </a:stretch>
        </p:blipFill>
        <p:spPr>
          <a:xfrm>
            <a:off x="152400" y="1965726"/>
            <a:ext cx="8839200" cy="3684179"/>
          </a:xfrm>
          <a:prstGeom prst="rect">
            <a:avLst/>
          </a:prstGeom>
          <a:noFill/>
          <a:ln>
            <a:noFill/>
          </a:ln>
        </p:spPr>
      </p:pic>
    </p:spTree>
    <p:extLst>
      <p:ext uri="{BB962C8B-B14F-4D97-AF65-F5344CB8AC3E}">
        <p14:creationId xmlns:p14="http://schemas.microsoft.com/office/powerpoint/2010/main" val="448507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2" name="Google Shape;332;p4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33" name="Google Shape;333;p45"/>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7974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39" name="Google Shape;339;p4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0" name="Google Shape;340;p46"/>
          <p:cNvPicPr preferRelativeResize="0"/>
          <p:nvPr/>
        </p:nvPicPr>
        <p:blipFill>
          <a:blip r:embed="rId3">
            <a:alphaModFix/>
          </a:blip>
          <a:stretch>
            <a:fillRect/>
          </a:stretch>
        </p:blipFill>
        <p:spPr>
          <a:xfrm>
            <a:off x="850814" y="1926926"/>
            <a:ext cx="7442377" cy="37229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650BBD76-89FA-4474-993F-6B227C370C88}"/>
                  </a:ext>
                </a:extLst>
              </p14:cNvPr>
              <p14:cNvContentPartPr/>
              <p14:nvPr/>
            </p14:nvContentPartPr>
            <p14:xfrm>
              <a:off x="1622520" y="4412160"/>
              <a:ext cx="1776240" cy="1208880"/>
            </p14:xfrm>
          </p:contentPart>
        </mc:Choice>
        <mc:Fallback>
          <p:pic>
            <p:nvPicPr>
              <p:cNvPr id="2" name="Ink 1">
                <a:extLst>
                  <a:ext uri="{FF2B5EF4-FFF2-40B4-BE49-F238E27FC236}">
                    <a16:creationId xmlns:a16="http://schemas.microsoft.com/office/drawing/2014/main" id="{650BBD76-89FA-4474-993F-6B227C370C88}"/>
                  </a:ext>
                </a:extLst>
              </p:cNvPr>
              <p:cNvPicPr/>
              <p:nvPr/>
            </p:nvPicPr>
            <p:blipFill>
              <a:blip r:embed="rId5"/>
              <a:stretch>
                <a:fillRect/>
              </a:stretch>
            </p:blipFill>
            <p:spPr>
              <a:xfrm>
                <a:off x="1613160" y="4402800"/>
                <a:ext cx="1794960" cy="1227600"/>
              </a:xfrm>
              <a:prstGeom prst="rect">
                <a:avLst/>
              </a:prstGeom>
            </p:spPr>
          </p:pic>
        </mc:Fallback>
      </mc:AlternateContent>
    </p:spTree>
    <p:extLst>
      <p:ext uri="{BB962C8B-B14F-4D97-AF65-F5344CB8AC3E}">
        <p14:creationId xmlns:p14="http://schemas.microsoft.com/office/powerpoint/2010/main" val="2512402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46" name="Google Shape;346;p4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47" name="Google Shape;347;p47"/>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010077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53" name="Google Shape;353;p4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54" name="Google Shape;354;p48"/>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5054235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0" name="Google Shape;360;p4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1" name="Google Shape;361;p49"/>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2140196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67" name="Google Shape;367;p5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68" name="Google Shape;368;p50"/>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432656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74" name="Google Shape;374;p5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75" name="Google Shape;375;p51"/>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1234674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Filters</a:t>
            </a:r>
            <a:endParaRPr sz="3000"/>
          </a:p>
        </p:txBody>
      </p:sp>
      <p:sp>
        <p:nvSpPr>
          <p:cNvPr id="143" name="Google Shape;143;p2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44" name="Google Shape;144;p23"/>
          <p:cNvPicPr preferRelativeResize="0"/>
          <p:nvPr/>
        </p:nvPicPr>
        <p:blipFill>
          <a:blip r:embed="rId3">
            <a:alphaModFix/>
          </a:blip>
          <a:stretch>
            <a:fillRect/>
          </a:stretch>
        </p:blipFill>
        <p:spPr>
          <a:xfrm>
            <a:off x="4442513" y="2644088"/>
            <a:ext cx="1983850" cy="1983850"/>
          </a:xfrm>
          <a:prstGeom prst="rect">
            <a:avLst/>
          </a:prstGeom>
          <a:noFill/>
          <a:ln>
            <a:noFill/>
          </a:ln>
        </p:spPr>
      </p:pic>
      <p:pic>
        <p:nvPicPr>
          <p:cNvPr id="145" name="Google Shape;145;p23"/>
          <p:cNvPicPr preferRelativeResize="0"/>
          <p:nvPr/>
        </p:nvPicPr>
        <p:blipFill>
          <a:blip r:embed="rId4">
            <a:alphaModFix/>
          </a:blip>
          <a:stretch>
            <a:fillRect/>
          </a:stretch>
        </p:blipFill>
        <p:spPr>
          <a:xfrm>
            <a:off x="544825" y="2644088"/>
            <a:ext cx="1983850" cy="1983850"/>
          </a:xfrm>
          <a:prstGeom prst="rect">
            <a:avLst/>
          </a:prstGeom>
          <a:noFill/>
          <a:ln>
            <a:noFill/>
          </a:ln>
        </p:spPr>
      </p:pic>
      <p:pic>
        <p:nvPicPr>
          <p:cNvPr id="146" name="Google Shape;146;p23"/>
          <p:cNvPicPr preferRelativeResize="0"/>
          <p:nvPr/>
        </p:nvPicPr>
        <p:blipFill>
          <a:blip r:embed="rId5">
            <a:alphaModFix/>
          </a:blip>
          <a:stretch>
            <a:fillRect/>
          </a:stretch>
        </p:blipFill>
        <p:spPr>
          <a:xfrm>
            <a:off x="2307725" y="1420350"/>
            <a:ext cx="1983850" cy="1983850"/>
          </a:xfrm>
          <a:prstGeom prst="rect">
            <a:avLst/>
          </a:prstGeom>
          <a:noFill/>
          <a:ln>
            <a:noFill/>
          </a:ln>
        </p:spPr>
      </p:pic>
      <p:pic>
        <p:nvPicPr>
          <p:cNvPr id="147" name="Google Shape;147;p23"/>
          <p:cNvPicPr preferRelativeResize="0"/>
          <p:nvPr/>
        </p:nvPicPr>
        <p:blipFill>
          <a:blip r:embed="rId6">
            <a:alphaModFix/>
          </a:blip>
          <a:stretch>
            <a:fillRect/>
          </a:stretch>
        </p:blipFill>
        <p:spPr>
          <a:xfrm>
            <a:off x="2182050" y="3900950"/>
            <a:ext cx="1983850" cy="1983850"/>
          </a:xfrm>
          <a:prstGeom prst="rect">
            <a:avLst/>
          </a:prstGeom>
          <a:noFill/>
          <a:ln>
            <a:noFill/>
          </a:ln>
        </p:spPr>
      </p:pic>
      <p:pic>
        <p:nvPicPr>
          <p:cNvPr id="148" name="Google Shape;148;p23"/>
          <p:cNvPicPr preferRelativeResize="0"/>
          <p:nvPr/>
        </p:nvPicPr>
        <p:blipFill>
          <a:blip r:embed="rId7">
            <a:alphaModFix/>
          </a:blip>
          <a:stretch>
            <a:fillRect/>
          </a:stretch>
        </p:blipFill>
        <p:spPr>
          <a:xfrm>
            <a:off x="6241525" y="3900950"/>
            <a:ext cx="1983850" cy="1983850"/>
          </a:xfrm>
          <a:prstGeom prst="rect">
            <a:avLst/>
          </a:prstGeom>
          <a:noFill/>
          <a:ln>
            <a:noFill/>
          </a:ln>
        </p:spPr>
      </p:pic>
      <p:pic>
        <p:nvPicPr>
          <p:cNvPr id="149" name="Google Shape;149;p23"/>
          <p:cNvPicPr preferRelativeResize="0"/>
          <p:nvPr/>
        </p:nvPicPr>
        <p:blipFill>
          <a:blip r:embed="rId8">
            <a:alphaModFix/>
          </a:blip>
          <a:stretch>
            <a:fillRect/>
          </a:stretch>
        </p:blipFill>
        <p:spPr>
          <a:xfrm>
            <a:off x="6426350" y="1622125"/>
            <a:ext cx="1983850" cy="1983850"/>
          </a:xfrm>
          <a:prstGeom prst="rect">
            <a:avLst/>
          </a:prstGeom>
          <a:noFill/>
          <a:ln>
            <a:noFill/>
          </a:ln>
        </p:spPr>
      </p:pic>
    </p:spTree>
    <p:extLst>
      <p:ext uri="{BB962C8B-B14F-4D97-AF65-F5344CB8AC3E}">
        <p14:creationId xmlns:p14="http://schemas.microsoft.com/office/powerpoint/2010/main" val="3734721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1" name="Google Shape;381;p5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2" name="Google Shape;382;p52"/>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967524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first, then derivative</a:t>
            </a:r>
            <a:endParaRPr/>
          </a:p>
        </p:txBody>
      </p:sp>
      <p:sp>
        <p:nvSpPr>
          <p:cNvPr id="388" name="Google Shape;388;p5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89" name="Google Shape;389;p53"/>
          <p:cNvPicPr preferRelativeResize="0"/>
          <p:nvPr/>
        </p:nvPicPr>
        <p:blipFill>
          <a:blip r:embed="rId3">
            <a:alphaModFix/>
          </a:blip>
          <a:stretch>
            <a:fillRect/>
          </a:stretch>
        </p:blipFill>
        <p:spPr>
          <a:xfrm>
            <a:off x="850814" y="1926926"/>
            <a:ext cx="7442377" cy="3722975"/>
          </a:xfrm>
          <a:prstGeom prst="rect">
            <a:avLst/>
          </a:prstGeom>
          <a:noFill/>
          <a:ln>
            <a:noFill/>
          </a:ln>
        </p:spPr>
      </p:pic>
    </p:spTree>
    <p:extLst>
      <p:ext uri="{BB962C8B-B14F-4D97-AF65-F5344CB8AC3E}">
        <p14:creationId xmlns:p14="http://schemas.microsoft.com/office/powerpoint/2010/main" val="377454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Sobel filter! Smooth &amp; derivative</a:t>
            </a:r>
            <a:endParaRPr/>
          </a:p>
        </p:txBody>
      </p:sp>
      <p:sp>
        <p:nvSpPr>
          <p:cNvPr id="395" name="Google Shape;395;p5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396" name="Google Shape;396;p54"/>
          <p:cNvPicPr preferRelativeResize="0"/>
          <p:nvPr/>
        </p:nvPicPr>
        <p:blipFill>
          <a:blip r:embed="rId3">
            <a:alphaModFix/>
          </a:blip>
          <a:stretch>
            <a:fillRect/>
          </a:stretch>
        </p:blipFill>
        <p:spPr>
          <a:xfrm>
            <a:off x="850814" y="1926926"/>
            <a:ext cx="7442377" cy="3722975"/>
          </a:xfrm>
          <a:prstGeom prst="rect">
            <a:avLst/>
          </a:prstGeom>
          <a:noFill/>
          <a:ln>
            <a:noFill/>
          </a:ln>
        </p:spPr>
      </p:pic>
      <p:pic>
        <p:nvPicPr>
          <p:cNvPr id="397" name="Google Shape;397;p54"/>
          <p:cNvPicPr preferRelativeResize="0"/>
          <p:nvPr/>
        </p:nvPicPr>
        <p:blipFill rotWithShape="1">
          <a:blip r:embed="rId4">
            <a:alphaModFix/>
          </a:blip>
          <a:srcRect/>
          <a:stretch/>
        </p:blipFill>
        <p:spPr>
          <a:xfrm>
            <a:off x="229500" y="3853197"/>
            <a:ext cx="2579800" cy="2031600"/>
          </a:xfrm>
          <a:prstGeom prst="rect">
            <a:avLst/>
          </a:prstGeom>
          <a:noFill/>
          <a:ln>
            <a:noFill/>
          </a:ln>
        </p:spPr>
      </p:pic>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05E48E8D-6634-4D1C-8B8A-D94559330A56}"/>
                  </a:ext>
                </a:extLst>
              </p14:cNvPr>
              <p14:cNvContentPartPr/>
              <p14:nvPr/>
            </p14:nvContentPartPr>
            <p14:xfrm>
              <a:off x="264240" y="1416960"/>
              <a:ext cx="2205720" cy="150120"/>
            </p14:xfrm>
          </p:contentPart>
        </mc:Choice>
        <mc:Fallback>
          <p:pic>
            <p:nvPicPr>
              <p:cNvPr id="2" name="Ink 1">
                <a:extLst>
                  <a:ext uri="{FF2B5EF4-FFF2-40B4-BE49-F238E27FC236}">
                    <a16:creationId xmlns:a16="http://schemas.microsoft.com/office/drawing/2014/main" id="{05E48E8D-6634-4D1C-8B8A-D94559330A56}"/>
                  </a:ext>
                </a:extLst>
              </p:cNvPr>
              <p:cNvPicPr/>
              <p:nvPr/>
            </p:nvPicPr>
            <p:blipFill>
              <a:blip r:embed="rId6"/>
              <a:stretch>
                <a:fillRect/>
              </a:stretch>
            </p:blipFill>
            <p:spPr>
              <a:xfrm>
                <a:off x="254880" y="1407600"/>
                <a:ext cx="2224440" cy="168840"/>
              </a:xfrm>
              <a:prstGeom prst="rect">
                <a:avLst/>
              </a:prstGeom>
            </p:spPr>
          </p:pic>
        </mc:Fallback>
      </mc:AlternateContent>
    </p:spTree>
    <p:extLst>
      <p:ext uri="{BB962C8B-B14F-4D97-AF65-F5344CB8AC3E}">
        <p14:creationId xmlns:p14="http://schemas.microsoft.com/office/powerpoint/2010/main" val="563751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Image derivatives</a:t>
            </a:r>
            <a:endParaRPr/>
          </a:p>
        </p:txBody>
      </p:sp>
      <p:sp>
        <p:nvSpPr>
          <p:cNvPr id="403" name="Google Shape;403;p5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Recall:</a:t>
            </a:r>
            <a:endParaRPr/>
          </a:p>
          <a:p>
            <a:pPr lvl="1">
              <a:spcBef>
                <a:spcPts val="0"/>
              </a:spcBef>
              <a:buChar char="-"/>
            </a:pPr>
            <a:r>
              <a:rPr lang="en"/>
              <a:t> </a:t>
            </a:r>
            <a:endParaRPr/>
          </a:p>
          <a:p>
            <a:pPr>
              <a:buChar char="-"/>
            </a:pPr>
            <a:r>
              <a:rPr lang="en"/>
              <a:t>Want smoothing too!</a:t>
            </a:r>
            <a:endParaRPr/>
          </a:p>
        </p:txBody>
      </p:sp>
      <p:sp>
        <p:nvSpPr>
          <p:cNvPr id="404" name="Google Shape;404;p5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05" name="Google Shape;405;p55"/>
          <p:cNvPicPr preferRelativeResize="0"/>
          <p:nvPr/>
        </p:nvPicPr>
        <p:blipFill rotWithShape="1">
          <a:blip r:embed="rId3">
            <a:alphaModFix/>
          </a:blip>
          <a:srcRect b="33506"/>
          <a:stretch/>
        </p:blipFill>
        <p:spPr>
          <a:xfrm>
            <a:off x="4648400" y="2016502"/>
            <a:ext cx="4266100" cy="3868299"/>
          </a:xfrm>
          <a:prstGeom prst="rect">
            <a:avLst/>
          </a:prstGeom>
          <a:noFill/>
          <a:ln>
            <a:noFill/>
          </a:ln>
        </p:spPr>
      </p:pic>
      <p:pic>
        <p:nvPicPr>
          <p:cNvPr id="406" name="Google Shape;406;p55"/>
          <p:cNvPicPr preferRelativeResize="0"/>
          <p:nvPr/>
        </p:nvPicPr>
        <p:blipFill>
          <a:blip r:embed="rId4">
            <a:alphaModFix/>
          </a:blip>
          <a:stretch>
            <a:fillRect/>
          </a:stretch>
        </p:blipFill>
        <p:spPr>
          <a:xfrm>
            <a:off x="1858484" y="1630218"/>
            <a:ext cx="2219325" cy="447675"/>
          </a:xfrm>
          <a:prstGeom prst="rect">
            <a:avLst/>
          </a:prstGeom>
          <a:noFill/>
          <a:ln>
            <a:noFill/>
          </a:ln>
        </p:spPr>
      </p:pic>
      <p:pic>
        <p:nvPicPr>
          <p:cNvPr id="407" name="Google Shape;407;p55"/>
          <p:cNvPicPr preferRelativeResize="0"/>
          <p:nvPr/>
        </p:nvPicPr>
        <p:blipFill>
          <a:blip r:embed="rId5">
            <a:alphaModFix/>
          </a:blip>
          <a:stretch>
            <a:fillRect/>
          </a:stretch>
        </p:blipFill>
        <p:spPr>
          <a:xfrm>
            <a:off x="223801" y="3612800"/>
            <a:ext cx="4541825" cy="2272000"/>
          </a:xfrm>
          <a:prstGeom prst="rect">
            <a:avLst/>
          </a:prstGeom>
          <a:noFill/>
          <a:ln>
            <a:noFill/>
          </a:ln>
        </p:spPr>
      </p:pic>
    </p:spTree>
    <p:extLst>
      <p:ext uri="{BB962C8B-B14F-4D97-AF65-F5344CB8AC3E}">
        <p14:creationId xmlns:p14="http://schemas.microsoft.com/office/powerpoint/2010/main" val="453055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5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13" name="Google Shape;413;p5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Could take derivative</a:t>
            </a:r>
            <a:endParaRPr dirty="0"/>
          </a:p>
          <a:p>
            <a:pPr>
              <a:buChar char="-"/>
            </a:pPr>
            <a:r>
              <a:rPr lang="en" dirty="0"/>
              <a:t>Find high responses</a:t>
            </a:r>
            <a:endParaRPr dirty="0"/>
          </a:p>
          <a:p>
            <a:pPr>
              <a:buChar char="-"/>
            </a:pPr>
            <a:r>
              <a:rPr lang="en" dirty="0"/>
              <a:t>Sobel filters!</a:t>
            </a:r>
            <a:endParaRPr dirty="0"/>
          </a:p>
          <a:p>
            <a:pPr>
              <a:buChar char="-"/>
            </a:pPr>
            <a:r>
              <a:rPr lang="en" dirty="0"/>
              <a:t>Bu</a:t>
            </a:r>
            <a:r>
              <a:rPr lang="en-US" dirty="0"/>
              <a:t>t let’s stop a moment get</a:t>
            </a:r>
          </a:p>
          <a:p>
            <a:pPr marL="76200" indent="0">
              <a:buNone/>
            </a:pPr>
            <a:r>
              <a:rPr lang="en-US" dirty="0"/>
              <a:t>      some basics</a:t>
            </a:r>
            <a:r>
              <a:rPr lang="en" dirty="0"/>
              <a:t> </a:t>
            </a:r>
            <a:endParaRPr dirty="0"/>
          </a:p>
        </p:txBody>
      </p:sp>
      <p:sp>
        <p:nvSpPr>
          <p:cNvPr id="414" name="Google Shape;414;p5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15" name="Google Shape;415;p56"/>
          <p:cNvPicPr preferRelativeResize="0"/>
          <p:nvPr/>
        </p:nvPicPr>
        <p:blipFill rotWithShape="1">
          <a:blip r:embed="rId3">
            <a:alphaModFix/>
          </a:blip>
          <a:srcRect b="33506"/>
          <a:stretch/>
        </p:blipFill>
        <p:spPr>
          <a:xfrm>
            <a:off x="4654100" y="2009639"/>
            <a:ext cx="4266100" cy="3868299"/>
          </a:xfrm>
          <a:prstGeom prst="rect">
            <a:avLst/>
          </a:prstGeom>
          <a:noFill/>
          <a:ln>
            <a:noFill/>
          </a:ln>
        </p:spPr>
      </p:pic>
      <p:pic>
        <p:nvPicPr>
          <p:cNvPr id="416" name="Google Shape;416;p56"/>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417" name="Google Shape;417;p56"/>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28815743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1699" name="Group 51"/>
          <p:cNvGrpSpPr>
            <a:grpSpLocks/>
          </p:cNvGrpSpPr>
          <p:nvPr/>
        </p:nvGrpSpPr>
        <p:grpSpPr bwMode="auto">
          <a:xfrm>
            <a:off x="1288702" y="3627427"/>
            <a:ext cx="8077201" cy="1645371"/>
            <a:chOff x="-16" y="2624"/>
            <a:chExt cx="5088" cy="928"/>
          </a:xfrm>
        </p:grpSpPr>
        <p:sp>
          <p:nvSpPr>
            <p:cNvPr id="411679" name="Rectangle 31"/>
            <p:cNvSpPr>
              <a:spLocks noChangeArrowheads="1"/>
            </p:cNvSpPr>
            <p:nvPr/>
          </p:nvSpPr>
          <p:spPr bwMode="auto">
            <a:xfrm>
              <a:off x="-16" y="2624"/>
              <a:ext cx="5088" cy="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sz="2000" dirty="0">
                  <a:latin typeface="Arial" charset="0"/>
                </a:rPr>
                <a:t>The </a:t>
              </a:r>
              <a:r>
                <a:rPr lang="en-US" sz="2000" dirty="0">
                  <a:solidFill>
                    <a:srgbClr val="FF0000"/>
                  </a:solidFill>
                  <a:latin typeface="Arial" charset="0"/>
                </a:rPr>
                <a:t>gradient direction </a:t>
              </a:r>
              <a:r>
                <a:rPr lang="en-US" sz="2000" dirty="0">
                  <a:latin typeface="Arial" charset="0"/>
                </a:rPr>
                <a:t>is give</a:t>
              </a:r>
            </a:p>
            <a:p>
              <a:pPr marL="342900" indent="-342900">
                <a:spcBef>
                  <a:spcPct val="20000"/>
                </a:spcBef>
              </a:pPr>
              <a:endParaRPr lang="en-US" sz="2000" dirty="0">
                <a:solidFill>
                  <a:schemeClr val="tx2"/>
                </a:solidFill>
                <a:latin typeface="Arial" charset="0"/>
              </a:endParaRPr>
            </a:p>
            <a:p>
              <a:pPr marL="342900" indent="-342900">
                <a:spcBef>
                  <a:spcPct val="20000"/>
                </a:spcBef>
              </a:pPr>
              <a:endParaRPr lang="en-US" sz="2000" dirty="0">
                <a:solidFill>
                  <a:schemeClr val="tx2"/>
                </a:solidFill>
                <a:latin typeface="Arial" charset="0"/>
              </a:endParaRPr>
            </a:p>
            <a:p>
              <a:pPr marL="342900" indent="-342900">
                <a:spcBef>
                  <a:spcPct val="20000"/>
                </a:spcBef>
              </a:pPr>
              <a:r>
                <a:rPr lang="en-US" dirty="0">
                  <a:solidFill>
                    <a:schemeClr val="tx2"/>
                  </a:solidFill>
                  <a:latin typeface="Arial" charset="0"/>
                </a:rPr>
                <a:t>H</a:t>
              </a:r>
              <a:r>
                <a:rPr lang="en-US" sz="1800" dirty="0">
                  <a:solidFill>
                    <a:schemeClr val="tx2"/>
                  </a:solidFill>
                  <a:latin typeface="Arial" charset="0"/>
                </a:rPr>
                <a:t>ow does this relate to the direction of the edge?</a:t>
              </a:r>
            </a:p>
            <a:p>
              <a:pPr marL="342900" indent="-342900">
                <a:spcBef>
                  <a:spcPct val="20000"/>
                </a:spcBef>
              </a:pPr>
              <a:endParaRPr lang="en-US" sz="2000" dirty="0">
                <a:latin typeface="Arial" charset="0"/>
              </a:endParaRPr>
            </a:p>
          </p:txBody>
        </p:sp>
        <p:pic>
          <p:nvPicPr>
            <p:cNvPr id="411694" name="Picture 46"/>
            <p:cNvPicPr>
              <a:picLocks noChangeAspect="1" noChangeArrowheads="1"/>
            </p:cNvPicPr>
            <p:nvPr>
              <p:custDataLst>
                <p:tags r:id="rId3"/>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269" y="2887"/>
              <a:ext cx="1762" cy="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TextBox 31"/>
          <p:cNvSpPr txBox="1"/>
          <p:nvPr/>
        </p:nvSpPr>
        <p:spPr>
          <a:xfrm>
            <a:off x="381000" y="381000"/>
            <a:ext cx="6096000" cy="646331"/>
          </a:xfrm>
          <a:prstGeom prst="rect">
            <a:avLst/>
          </a:prstGeom>
          <a:noFill/>
        </p:spPr>
        <p:txBody>
          <a:bodyPr wrap="square" rtlCol="0">
            <a:spAutoFit/>
          </a:bodyPr>
          <a:lstStyle/>
          <a:p>
            <a:r>
              <a:rPr lang="en-US" sz="3600" spc="-200" dirty="0">
                <a:latin typeface="Kalinga" pitchFamily="34" charset="0"/>
                <a:cs typeface="Kalinga" pitchFamily="34" charset="0"/>
              </a:rPr>
              <a:t>Simplest image gradient</a:t>
            </a:r>
          </a:p>
        </p:txBody>
      </p:sp>
      <p:grpSp>
        <p:nvGrpSpPr>
          <p:cNvPr id="35" name="Group 34"/>
          <p:cNvGrpSpPr/>
          <p:nvPr/>
        </p:nvGrpSpPr>
        <p:grpSpPr>
          <a:xfrm>
            <a:off x="1006350" y="1293154"/>
            <a:ext cx="1905000" cy="1823553"/>
            <a:chOff x="5562600" y="4495800"/>
            <a:chExt cx="1703975" cy="1671153"/>
          </a:xfrm>
        </p:grpSpPr>
        <p:grpSp>
          <p:nvGrpSpPr>
            <p:cNvPr id="36" name="Group 58"/>
            <p:cNvGrpSpPr>
              <a:grpSpLocks/>
            </p:cNvGrpSpPr>
            <p:nvPr/>
          </p:nvGrpSpPr>
          <p:grpSpPr bwMode="auto">
            <a:xfrm>
              <a:off x="5834634" y="4495800"/>
              <a:ext cx="1099566" cy="1137172"/>
              <a:chOff x="3840" y="1776"/>
              <a:chExt cx="624" cy="624"/>
            </a:xfrm>
          </p:grpSpPr>
          <p:sp>
            <p:nvSpPr>
              <p:cNvPr id="44" name="Rectangle 22"/>
              <p:cNvSpPr>
                <a:spLocks noChangeArrowheads="1"/>
              </p:cNvSpPr>
              <p:nvPr/>
            </p:nvSpPr>
            <p:spPr bwMode="auto">
              <a:xfrm>
                <a:off x="3840" y="1776"/>
                <a:ext cx="624" cy="624"/>
              </a:xfrm>
              <a:prstGeom prst="rect">
                <a:avLst/>
              </a:prstGeom>
              <a:gradFill rotWithShape="0">
                <a:gsLst>
                  <a:gs pos="0">
                    <a:schemeClr val="tx1"/>
                  </a:gs>
                  <a:gs pos="100000">
                    <a:schemeClr val="tx1">
                      <a:gamma/>
                      <a:tint val="0"/>
                      <a:invGamma/>
                    </a:scheme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Line 23"/>
              <p:cNvSpPr>
                <a:spLocks noChangeShapeType="1"/>
              </p:cNvSpPr>
              <p:nvPr/>
            </p:nvSpPr>
            <p:spPr bwMode="auto">
              <a:xfrm flipV="1">
                <a:off x="4161" y="1872"/>
                <a:ext cx="207" cy="20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37" name="Picture 30"/>
            <p:cNvPicPr>
              <a:picLocks noChangeAspect="1" noChangeArrowheads="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562600" y="5715000"/>
              <a:ext cx="1703975" cy="451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Oval 29"/>
            <p:cNvSpPr>
              <a:spLocks noChangeArrowheads="1"/>
            </p:cNvSpPr>
            <p:nvPr/>
          </p:nvSpPr>
          <p:spPr bwMode="auto">
            <a:xfrm>
              <a:off x="6342126" y="5020649"/>
              <a:ext cx="84582" cy="87475"/>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 name="Group 60"/>
            <p:cNvGrpSpPr>
              <a:grpSpLocks/>
            </p:cNvGrpSpPr>
            <p:nvPr/>
          </p:nvGrpSpPr>
          <p:grpSpPr bwMode="auto">
            <a:xfrm>
              <a:off x="6384417" y="4524960"/>
              <a:ext cx="539210" cy="584988"/>
              <a:chOff x="4152" y="1776"/>
              <a:chExt cx="306" cy="321"/>
            </a:xfrm>
          </p:grpSpPr>
          <p:sp>
            <p:nvSpPr>
              <p:cNvPr id="40" name="Line 32"/>
              <p:cNvSpPr>
                <a:spLocks noChangeShapeType="1"/>
              </p:cNvSpPr>
              <p:nvPr/>
            </p:nvSpPr>
            <p:spPr bwMode="auto">
              <a:xfrm>
                <a:off x="4155" y="2088"/>
                <a:ext cx="30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4"/>
              <p:cNvSpPr>
                <a:spLocks noChangeShapeType="1"/>
              </p:cNvSpPr>
              <p:nvPr/>
            </p:nvSpPr>
            <p:spPr bwMode="auto">
              <a:xfrm flipV="1">
                <a:off x="4152" y="1776"/>
                <a:ext cx="0"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Freeform 37"/>
              <p:cNvSpPr>
                <a:spLocks/>
              </p:cNvSpPr>
              <p:nvPr/>
            </p:nvSpPr>
            <p:spPr bwMode="auto">
              <a:xfrm flipV="1">
                <a:off x="4216" y="2032"/>
                <a:ext cx="27" cy="51"/>
              </a:xfrm>
              <a:custGeom>
                <a:avLst/>
                <a:gdLst>
                  <a:gd name="T0" fmla="*/ 18 w 27"/>
                  <a:gd name="T1" fmla="*/ 0 h 51"/>
                  <a:gd name="T2" fmla="*/ 24 w 27"/>
                  <a:gd name="T3" fmla="*/ 33 h 51"/>
                  <a:gd name="T4" fmla="*/ 0 w 27"/>
                  <a:gd name="T5" fmla="*/ 51 h 51"/>
                </a:gdLst>
                <a:ahLst/>
                <a:cxnLst>
                  <a:cxn ang="0">
                    <a:pos x="T0" y="T1"/>
                  </a:cxn>
                  <a:cxn ang="0">
                    <a:pos x="T2" y="T3"/>
                  </a:cxn>
                  <a:cxn ang="0">
                    <a:pos x="T4" y="T5"/>
                  </a:cxn>
                </a:cxnLst>
                <a:rect l="0" t="0" r="r" b="b"/>
                <a:pathLst>
                  <a:path w="27" h="51">
                    <a:moveTo>
                      <a:pt x="18" y="0"/>
                    </a:moveTo>
                    <a:cubicBezTo>
                      <a:pt x="22" y="12"/>
                      <a:pt x="27" y="25"/>
                      <a:pt x="24" y="33"/>
                    </a:cubicBezTo>
                    <a:cubicBezTo>
                      <a:pt x="21" y="41"/>
                      <a:pt x="10" y="46"/>
                      <a:pt x="0" y="51"/>
                    </a:cubicBezTo>
                  </a:path>
                </a:pathLst>
              </a:custGeom>
              <a:noFill/>
              <a:ln w="127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 name="Picture 42"/>
              <p:cNvPicPr>
                <a:picLocks noChangeAspect="1" noChangeArrowheads="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99" y="1968"/>
                <a:ext cx="6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pic>
        <p:nvPicPr>
          <p:cNvPr id="819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1567473"/>
            <a:ext cx="3729038" cy="763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91000" y="2362200"/>
            <a:ext cx="4114800" cy="338554"/>
          </a:xfrm>
          <a:prstGeom prst="rect">
            <a:avLst/>
          </a:prstGeom>
          <a:noFill/>
        </p:spPr>
        <p:txBody>
          <a:bodyPr wrap="square" rtlCol="0">
            <a:spAutoFit/>
          </a:bodyPr>
          <a:lstStyle/>
          <a:p>
            <a:r>
              <a:rPr lang="en-US" sz="1600" dirty="0">
                <a:solidFill>
                  <a:schemeClr val="tx2"/>
                </a:solidFill>
                <a:latin typeface="Arial" pitchFamily="34" charset="0"/>
                <a:cs typeface="Arial" pitchFamily="34" charset="0"/>
              </a:rPr>
              <a:t>How would you implement this as a filter?</a:t>
            </a:r>
          </a:p>
        </p:txBody>
      </p:sp>
      <p:sp>
        <p:nvSpPr>
          <p:cNvPr id="2" name="Slide Number Placeholder 1"/>
          <p:cNvSpPr>
            <a:spLocks noGrp="1"/>
          </p:cNvSpPr>
          <p:nvPr>
            <p:ph type="sldNum" sz="quarter" idx="12"/>
          </p:nvPr>
        </p:nvSpPr>
        <p:spPr/>
        <p:txBody>
          <a:bodyPr/>
          <a:lstStyle/>
          <a:p>
            <a:fld id="{79F1D11F-BC38-B14D-812C-5420C814BEF5}" type="slidenum">
              <a:rPr lang="en-US" smtClean="0"/>
              <a:t>35</a:t>
            </a:fld>
            <a:endParaRPr lang="en-US" dirty="0"/>
          </a:p>
        </p:txBody>
      </p:sp>
      <p:sp>
        <p:nvSpPr>
          <p:cNvPr id="4" name="TextBox 3"/>
          <p:cNvSpPr txBox="1"/>
          <p:nvPr/>
        </p:nvSpPr>
        <p:spPr>
          <a:xfrm>
            <a:off x="7007028" y="4615936"/>
            <a:ext cx="1499128" cy="369332"/>
          </a:xfrm>
          <a:prstGeom prst="rect">
            <a:avLst/>
          </a:prstGeom>
          <a:noFill/>
        </p:spPr>
        <p:txBody>
          <a:bodyPr wrap="none" rtlCol="0">
            <a:spAutoFit/>
          </a:bodyPr>
          <a:lstStyle/>
          <a:p>
            <a:r>
              <a:rPr lang="en-US" dirty="0">
                <a:solidFill>
                  <a:srgbClr val="FF0000"/>
                </a:solidFill>
              </a:rPr>
              <a:t>perpendicular</a:t>
            </a:r>
          </a:p>
        </p:txBody>
      </p:sp>
      <p:sp>
        <p:nvSpPr>
          <p:cNvPr id="6" name="TextBox 5"/>
          <p:cNvSpPr txBox="1"/>
          <p:nvPr/>
        </p:nvSpPr>
        <p:spPr>
          <a:xfrm>
            <a:off x="4295553" y="2870122"/>
            <a:ext cx="870751" cy="369332"/>
          </a:xfrm>
          <a:prstGeom prst="rect">
            <a:avLst/>
          </a:prstGeom>
          <a:noFill/>
          <a:ln>
            <a:solidFill>
              <a:srgbClr val="FF0000"/>
            </a:solidFill>
          </a:ln>
        </p:spPr>
        <p:txBody>
          <a:bodyPr wrap="none" rtlCol="0">
            <a:spAutoFit/>
          </a:bodyPr>
          <a:lstStyle/>
          <a:p>
            <a:r>
              <a:rPr lang="en-US" dirty="0">
                <a:solidFill>
                  <a:srgbClr val="FF0000"/>
                </a:solidFill>
              </a:rPr>
              <a:t>0  -1   1</a:t>
            </a:r>
          </a:p>
        </p:txBody>
      </p:sp>
      <p:sp>
        <p:nvSpPr>
          <p:cNvPr id="8" name="TextBox 7">
            <a:extLst>
              <a:ext uri="{FF2B5EF4-FFF2-40B4-BE49-F238E27FC236}">
                <a16:creationId xmlns:a16="http://schemas.microsoft.com/office/drawing/2014/main" id="{1832F632-F45A-41DF-B5BA-15D0E29F31DB}"/>
              </a:ext>
            </a:extLst>
          </p:cNvPr>
          <p:cNvSpPr txBox="1"/>
          <p:nvPr/>
        </p:nvSpPr>
        <p:spPr>
          <a:xfrm>
            <a:off x="1275603" y="5344952"/>
            <a:ext cx="6344397" cy="369332"/>
          </a:xfrm>
          <a:prstGeom prst="rect">
            <a:avLst/>
          </a:prstGeom>
          <a:noFill/>
        </p:spPr>
        <p:txBody>
          <a:bodyPr wrap="square" rtlCol="0">
            <a:spAutoFit/>
          </a:bodyPr>
          <a:lstStyle/>
          <a:p>
            <a:pPr marL="342900" indent="-342900">
              <a:spcBef>
                <a:spcPct val="20000"/>
              </a:spcBef>
            </a:pPr>
            <a:r>
              <a:rPr lang="en-US" dirty="0">
                <a:latin typeface="Arial" charset="0"/>
              </a:rPr>
              <a:t>The </a:t>
            </a:r>
            <a:r>
              <a:rPr lang="en-US" i="1" dirty="0">
                <a:latin typeface="Arial" charset="0"/>
              </a:rPr>
              <a:t>edge strength</a:t>
            </a:r>
            <a:r>
              <a:rPr lang="en-US" dirty="0">
                <a:latin typeface="Arial" charset="0"/>
              </a:rPr>
              <a:t> is given by the </a:t>
            </a:r>
            <a:r>
              <a:rPr lang="en-US" dirty="0">
                <a:solidFill>
                  <a:srgbClr val="FF0000"/>
                </a:solidFill>
                <a:latin typeface="Arial" charset="0"/>
              </a:rPr>
              <a:t>gradient magnitude</a:t>
            </a:r>
          </a:p>
        </p:txBody>
      </p:sp>
      <p:pic>
        <p:nvPicPr>
          <p:cNvPr id="11" name="Picture 10">
            <a:extLst>
              <a:ext uri="{FF2B5EF4-FFF2-40B4-BE49-F238E27FC236}">
                <a16:creationId xmlns:a16="http://schemas.microsoft.com/office/drawing/2014/main" id="{F8760C4A-AAEF-4307-BB8D-F8012788205B}"/>
              </a:ext>
            </a:extLst>
          </p:cNvPr>
          <p:cNvPicPr>
            <a:picLocks noChangeAspect="1"/>
          </p:cNvPicPr>
          <p:nvPr/>
        </p:nvPicPr>
        <p:blipFill>
          <a:blip r:embed="rId9"/>
          <a:stretch>
            <a:fillRect/>
          </a:stretch>
        </p:blipFill>
        <p:spPr>
          <a:xfrm>
            <a:off x="2439160" y="5797959"/>
            <a:ext cx="3712786" cy="749873"/>
          </a:xfrm>
          <a:prstGeom prst="rect">
            <a:avLst/>
          </a:prstGeom>
        </p:spPr>
      </p:pic>
      <mc:AlternateContent xmlns:mc="http://schemas.openxmlformats.org/markup-compatibility/2006">
        <mc:Choice xmlns:p14="http://schemas.microsoft.com/office/powerpoint/2010/main" Requires="p14">
          <p:contentPart p14:bwMode="auto" r:id="rId10">
            <p14:nvContentPartPr>
              <p14:cNvPr id="5" name="Ink 4">
                <a:extLst>
                  <a:ext uri="{FF2B5EF4-FFF2-40B4-BE49-F238E27FC236}">
                    <a16:creationId xmlns:a16="http://schemas.microsoft.com/office/drawing/2014/main" id="{C472FD0C-604E-43BC-A067-84FF21C6D391}"/>
                  </a:ext>
                </a:extLst>
              </p14:cNvPr>
              <p14:cNvContentPartPr/>
              <p14:nvPr/>
            </p14:nvContentPartPr>
            <p14:xfrm>
              <a:off x="6307920" y="3042360"/>
              <a:ext cx="1481040" cy="1171800"/>
            </p14:xfrm>
          </p:contentPart>
        </mc:Choice>
        <mc:Fallback>
          <p:pic>
            <p:nvPicPr>
              <p:cNvPr id="5" name="Ink 4">
                <a:extLst>
                  <a:ext uri="{FF2B5EF4-FFF2-40B4-BE49-F238E27FC236}">
                    <a16:creationId xmlns:a16="http://schemas.microsoft.com/office/drawing/2014/main" id="{C472FD0C-604E-43BC-A067-84FF21C6D391}"/>
                  </a:ext>
                </a:extLst>
              </p:cNvPr>
              <p:cNvPicPr/>
              <p:nvPr/>
            </p:nvPicPr>
            <p:blipFill>
              <a:blip r:embed="rId11"/>
              <a:stretch>
                <a:fillRect/>
              </a:stretch>
            </p:blipFill>
            <p:spPr>
              <a:xfrm>
                <a:off x="6298560" y="3033000"/>
                <a:ext cx="1499760" cy="1190520"/>
              </a:xfrm>
              <a:prstGeom prst="rect">
                <a:avLst/>
              </a:prstGeom>
            </p:spPr>
          </p:pic>
        </mc:Fallback>
      </mc:AlternateContent>
    </p:spTree>
    <p:extLst>
      <p:ext uri="{BB962C8B-B14F-4D97-AF65-F5344CB8AC3E}">
        <p14:creationId xmlns:p14="http://schemas.microsoft.com/office/powerpoint/2010/main" val="346277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16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5334000"/>
            <a:ext cx="2209800" cy="759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16626" y="304800"/>
            <a:ext cx="6096000" cy="646331"/>
          </a:xfrm>
          <a:prstGeom prst="rect">
            <a:avLst/>
          </a:prstGeom>
          <a:noFill/>
        </p:spPr>
        <p:txBody>
          <a:bodyPr wrap="square" rtlCol="0">
            <a:spAutoFit/>
          </a:bodyPr>
          <a:lstStyle/>
          <a:p>
            <a:r>
              <a:rPr lang="en-US" sz="3600" spc="-200" dirty="0" err="1">
                <a:latin typeface="Kalinga" pitchFamily="34" charset="0"/>
                <a:cs typeface="Kalinga" pitchFamily="34" charset="0"/>
              </a:rPr>
              <a:t>Sobel</a:t>
            </a:r>
            <a:r>
              <a:rPr lang="en-US" sz="3600" spc="-200" dirty="0">
                <a:latin typeface="Kalinga" pitchFamily="34" charset="0"/>
                <a:cs typeface="Kalinga" pitchFamily="34" charset="0"/>
              </a:rPr>
              <a:t> operator</a:t>
            </a:r>
          </a:p>
        </p:txBody>
      </p:sp>
      <p:graphicFrame>
        <p:nvGraphicFramePr>
          <p:cNvPr id="7" name="Table 6"/>
          <p:cNvGraphicFramePr>
            <a:graphicFrameLocks noGrp="1"/>
          </p:cNvGraphicFramePr>
          <p:nvPr>
            <p:extLst/>
          </p:nvPr>
        </p:nvGraphicFramePr>
        <p:xfrm>
          <a:off x="2743440" y="2324099"/>
          <a:ext cx="1136706" cy="1143000"/>
        </p:xfrm>
        <a:graphic>
          <a:graphicData uri="http://schemas.openxmlformats.org/drawingml/2006/table">
            <a:tbl>
              <a:tblPr bandRow="1">
                <a:effectLst/>
                <a:tableStyleId>{5C22544A-7EE6-4342-B048-85BDC9FD1C3A}</a:tableStyleId>
              </a:tblPr>
              <a:tblGrid>
                <a:gridCol w="378902">
                  <a:extLst>
                    <a:ext uri="{9D8B030D-6E8A-4147-A177-3AD203B41FA5}">
                      <a16:colId xmlns:a16="http://schemas.microsoft.com/office/drawing/2014/main" val="20000"/>
                    </a:ext>
                  </a:extLst>
                </a:gridCol>
                <a:gridCol w="378902">
                  <a:extLst>
                    <a:ext uri="{9D8B030D-6E8A-4147-A177-3AD203B41FA5}">
                      <a16:colId xmlns:a16="http://schemas.microsoft.com/office/drawing/2014/main" val="20001"/>
                    </a:ext>
                  </a:extLst>
                </a:gridCol>
                <a:gridCol w="378902">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graphicFrame>
        <p:nvGraphicFramePr>
          <p:cNvPr id="10" name="Table 9"/>
          <p:cNvGraphicFramePr>
            <a:graphicFrameLocks noGrp="1"/>
          </p:cNvGraphicFramePr>
          <p:nvPr>
            <p:extLst/>
          </p:nvPr>
        </p:nvGraphicFramePr>
        <p:xfrm>
          <a:off x="6019800" y="2362200"/>
          <a:ext cx="1143000" cy="1143000"/>
        </p:xfrm>
        <a:graphic>
          <a:graphicData uri="http://schemas.openxmlformats.org/drawingml/2006/table">
            <a:tbl>
              <a:tblPr bandRow="1">
                <a:effectLst/>
                <a:tableStyleId>{5C22544A-7EE6-4342-B048-85BDC9FD1C3A}</a:tableStyleId>
              </a:tblPr>
              <a:tblGrid>
                <a:gridCol w="381000">
                  <a:extLst>
                    <a:ext uri="{9D8B030D-6E8A-4147-A177-3AD203B41FA5}">
                      <a16:colId xmlns:a16="http://schemas.microsoft.com/office/drawing/2014/main" val="20000"/>
                    </a:ext>
                  </a:extLst>
                </a:gridCol>
                <a:gridCol w="381000">
                  <a:extLst>
                    <a:ext uri="{9D8B030D-6E8A-4147-A177-3AD203B41FA5}">
                      <a16:colId xmlns:a16="http://schemas.microsoft.com/office/drawing/2014/main" val="20001"/>
                    </a:ext>
                  </a:extLst>
                </a:gridCol>
                <a:gridCol w="381000">
                  <a:extLst>
                    <a:ext uri="{9D8B030D-6E8A-4147-A177-3AD203B41FA5}">
                      <a16:colId xmlns:a16="http://schemas.microsoft.com/office/drawing/2014/main" val="20002"/>
                    </a:ext>
                  </a:extLst>
                </a:gridCol>
              </a:tblGrid>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81000">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81000">
                <a:tc>
                  <a:txBody>
                    <a:bodyPr/>
                    <a:lstStyle/>
                    <a:p>
                      <a:pPr algn="ct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solidFill>
                            <a:schemeClr val="tx1"/>
                          </a:solidFill>
                        </a:rPr>
                        <a:t>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450" y="2743200"/>
            <a:ext cx="895350" cy="403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819400"/>
            <a:ext cx="875154" cy="376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90575" y="3944332"/>
            <a:ext cx="2333625" cy="523220"/>
          </a:xfrm>
          <a:prstGeom prst="rect">
            <a:avLst/>
          </a:prstGeom>
          <a:noFill/>
        </p:spPr>
        <p:txBody>
          <a:bodyPr wrap="square" rtlCol="0">
            <a:spAutoFit/>
          </a:bodyPr>
          <a:lstStyle/>
          <a:p>
            <a:r>
              <a:rPr lang="en-US" sz="2800" dirty="0">
                <a:solidFill>
                  <a:schemeClr val="tx2"/>
                </a:solidFill>
              </a:rPr>
              <a:t>Magnitude:</a:t>
            </a:r>
          </a:p>
        </p:txBody>
      </p:sp>
      <p:sp>
        <p:nvSpPr>
          <p:cNvPr id="21" name="TextBox 20"/>
          <p:cNvSpPr txBox="1"/>
          <p:nvPr/>
        </p:nvSpPr>
        <p:spPr>
          <a:xfrm>
            <a:off x="790574" y="5039380"/>
            <a:ext cx="2333625" cy="523220"/>
          </a:xfrm>
          <a:prstGeom prst="rect">
            <a:avLst/>
          </a:prstGeom>
          <a:noFill/>
        </p:spPr>
        <p:txBody>
          <a:bodyPr wrap="square" rtlCol="0">
            <a:spAutoFit/>
          </a:bodyPr>
          <a:lstStyle/>
          <a:p>
            <a:r>
              <a:rPr lang="en-US" sz="2800" dirty="0">
                <a:solidFill>
                  <a:schemeClr val="tx2"/>
                </a:solidFill>
              </a:rPr>
              <a:t>Orientation:</a:t>
            </a:r>
          </a:p>
        </p:txBody>
      </p:sp>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0" y="4213134"/>
            <a:ext cx="2266950" cy="739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762000" y="1295400"/>
            <a:ext cx="5142354" cy="523220"/>
          </a:xfrm>
          <a:prstGeom prst="rect">
            <a:avLst/>
          </a:prstGeom>
          <a:noFill/>
        </p:spPr>
        <p:txBody>
          <a:bodyPr wrap="square" rtlCol="0">
            <a:spAutoFit/>
          </a:bodyPr>
          <a:lstStyle/>
          <a:p>
            <a:r>
              <a:rPr lang="en-US" sz="2800" dirty="0"/>
              <a:t>In practice, it is common to use:</a:t>
            </a:r>
          </a:p>
        </p:txBody>
      </p:sp>
      <p:sp>
        <p:nvSpPr>
          <p:cNvPr id="3" name="TextBox 2"/>
          <p:cNvSpPr txBox="1"/>
          <p:nvPr/>
        </p:nvSpPr>
        <p:spPr>
          <a:xfrm>
            <a:off x="5432667" y="5050192"/>
            <a:ext cx="3625544" cy="830997"/>
          </a:xfrm>
          <a:prstGeom prst="rect">
            <a:avLst/>
          </a:prstGeom>
          <a:noFill/>
        </p:spPr>
        <p:txBody>
          <a:bodyPr wrap="none" rtlCol="0">
            <a:spAutoFit/>
          </a:bodyPr>
          <a:lstStyle/>
          <a:p>
            <a:r>
              <a:rPr lang="en-US" sz="2400" dirty="0">
                <a:solidFill>
                  <a:srgbClr val="FF0000"/>
                </a:solidFill>
              </a:rPr>
              <a:t>What’s the C/C++ function?</a:t>
            </a:r>
          </a:p>
          <a:p>
            <a:r>
              <a:rPr lang="en-US" sz="2400" dirty="0">
                <a:solidFill>
                  <a:srgbClr val="00B050"/>
                </a:solidFill>
              </a:rPr>
              <a:t>Use atan2</a:t>
            </a:r>
          </a:p>
        </p:txBody>
      </p:sp>
      <p:sp>
        <p:nvSpPr>
          <p:cNvPr id="5" name="TextBox 4"/>
          <p:cNvSpPr txBox="1"/>
          <p:nvPr/>
        </p:nvSpPr>
        <p:spPr>
          <a:xfrm>
            <a:off x="5029200" y="169705"/>
            <a:ext cx="3863686" cy="1200329"/>
          </a:xfrm>
          <a:prstGeom prst="rect">
            <a:avLst/>
          </a:prstGeom>
          <a:noFill/>
        </p:spPr>
        <p:txBody>
          <a:bodyPr wrap="none" rtlCol="0">
            <a:spAutoFit/>
          </a:bodyPr>
          <a:lstStyle/>
          <a:p>
            <a:r>
              <a:rPr lang="en-US" dirty="0">
                <a:solidFill>
                  <a:srgbClr val="FF0000"/>
                </a:solidFill>
              </a:rPr>
              <a:t>Who was Sobel?</a:t>
            </a:r>
          </a:p>
          <a:p>
            <a:r>
              <a:rPr lang="en-US" b="1" dirty="0">
                <a:solidFill>
                  <a:srgbClr val="0000FF"/>
                </a:solidFill>
              </a:rPr>
              <a:t>Irwin Sobel (born 1940)</a:t>
            </a:r>
          </a:p>
          <a:p>
            <a:r>
              <a:rPr lang="en-US" b="1" dirty="0">
                <a:solidFill>
                  <a:srgbClr val="0000FF"/>
                </a:solidFill>
              </a:rPr>
              <a:t>Consultant (HP Labs Retired – </a:t>
            </a:r>
          </a:p>
          <a:p>
            <a:r>
              <a:rPr lang="en-US" b="1" dirty="0">
                <a:solidFill>
                  <a:srgbClr val="0000FF"/>
                </a:solidFill>
              </a:rPr>
              <a:t>8Mar13) · Computer Vision &amp; Graphics</a:t>
            </a:r>
          </a:p>
        </p:txBody>
      </p:sp>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922D284D-3509-4107-AD37-EE6FF5A4AD11}"/>
                  </a:ext>
                </a:extLst>
              </p14:cNvPr>
              <p14:cNvContentPartPr/>
              <p14:nvPr/>
            </p14:nvContentPartPr>
            <p14:xfrm>
              <a:off x="3202560" y="2706480"/>
              <a:ext cx="3650400" cy="422640"/>
            </p14:xfrm>
          </p:contentPart>
        </mc:Choice>
        <mc:Fallback>
          <p:pic>
            <p:nvPicPr>
              <p:cNvPr id="6" name="Ink 5">
                <a:extLst>
                  <a:ext uri="{FF2B5EF4-FFF2-40B4-BE49-F238E27FC236}">
                    <a16:creationId xmlns:a16="http://schemas.microsoft.com/office/drawing/2014/main" id="{922D284D-3509-4107-AD37-EE6FF5A4AD11}"/>
                  </a:ext>
                </a:extLst>
              </p:cNvPr>
              <p:cNvPicPr/>
              <p:nvPr/>
            </p:nvPicPr>
            <p:blipFill>
              <a:blip r:embed="rId8"/>
              <a:stretch>
                <a:fillRect/>
              </a:stretch>
            </p:blipFill>
            <p:spPr>
              <a:xfrm>
                <a:off x="3193200" y="2697120"/>
                <a:ext cx="3669120" cy="441360"/>
              </a:xfrm>
              <a:prstGeom prst="rect">
                <a:avLst/>
              </a:prstGeom>
            </p:spPr>
          </p:pic>
        </mc:Fallback>
      </mc:AlternateContent>
    </p:spTree>
    <p:extLst>
      <p:ext uri="{BB962C8B-B14F-4D97-AF65-F5344CB8AC3E}">
        <p14:creationId xmlns:p14="http://schemas.microsoft.com/office/powerpoint/2010/main" val="43641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Finding edges</a:t>
            </a:r>
            <a:endParaRPr/>
          </a:p>
        </p:txBody>
      </p:sp>
      <p:sp>
        <p:nvSpPr>
          <p:cNvPr id="423" name="Google Shape;423;p5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Could take derivative</a:t>
            </a:r>
            <a:endParaRPr/>
          </a:p>
          <a:p>
            <a:pPr>
              <a:buChar char="-"/>
            </a:pPr>
            <a:r>
              <a:rPr lang="en"/>
              <a:t>Find high responses</a:t>
            </a:r>
            <a:endParaRPr/>
          </a:p>
          <a:p>
            <a:pPr>
              <a:buChar char="-"/>
            </a:pPr>
            <a:r>
              <a:rPr lang="en"/>
              <a:t>Sobel filters!</a:t>
            </a:r>
            <a:endParaRPr/>
          </a:p>
          <a:p>
            <a:pPr>
              <a:buChar char="-"/>
            </a:pPr>
            <a:r>
              <a:rPr lang="en"/>
              <a:t>But…</a:t>
            </a:r>
            <a:endParaRPr/>
          </a:p>
          <a:p>
            <a:pPr>
              <a:buChar char="-"/>
            </a:pPr>
            <a:r>
              <a:rPr lang="en"/>
              <a:t>Edges go both ways</a:t>
            </a:r>
            <a:endParaRPr/>
          </a:p>
          <a:p>
            <a:pPr>
              <a:buChar char="-"/>
            </a:pPr>
            <a:r>
              <a:rPr lang="en"/>
              <a:t>Want to find extrema </a:t>
            </a:r>
            <a:endParaRPr/>
          </a:p>
        </p:txBody>
      </p:sp>
      <p:sp>
        <p:nvSpPr>
          <p:cNvPr id="424" name="Google Shape;424;p5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25" name="Google Shape;425;p57"/>
          <p:cNvPicPr preferRelativeResize="0"/>
          <p:nvPr/>
        </p:nvPicPr>
        <p:blipFill rotWithShape="1">
          <a:blip r:embed="rId3">
            <a:alphaModFix/>
          </a:blip>
          <a:srcRect b="33506"/>
          <a:stretch/>
        </p:blipFill>
        <p:spPr>
          <a:xfrm>
            <a:off x="4654100" y="2016527"/>
            <a:ext cx="4266100" cy="3868274"/>
          </a:xfrm>
          <a:prstGeom prst="rect">
            <a:avLst/>
          </a:prstGeom>
          <a:noFill/>
          <a:ln>
            <a:noFill/>
          </a:ln>
        </p:spPr>
      </p:pic>
    </p:spTree>
    <p:extLst>
      <p:ext uri="{BB962C8B-B14F-4D97-AF65-F5344CB8AC3E}">
        <p14:creationId xmlns:p14="http://schemas.microsoft.com/office/powerpoint/2010/main" val="1265427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5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2nd derivative!</a:t>
            </a:r>
            <a:endParaRPr/>
          </a:p>
        </p:txBody>
      </p:sp>
      <p:sp>
        <p:nvSpPr>
          <p:cNvPr id="431" name="Google Shape;431;p58"/>
          <p:cNvSpPr txBox="1">
            <a:spLocks noGrp="1"/>
          </p:cNvSpPr>
          <p:nvPr>
            <p:ph type="body" idx="1"/>
          </p:nvPr>
        </p:nvSpPr>
        <p:spPr>
          <a:xfrm>
            <a:off x="2295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p:txBody>
      </p:sp>
      <p:sp>
        <p:nvSpPr>
          <p:cNvPr id="432" name="Google Shape;432;p5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33" name="Google Shape;433;p58"/>
          <p:cNvPicPr preferRelativeResize="0"/>
          <p:nvPr/>
        </p:nvPicPr>
        <p:blipFill>
          <a:blip r:embed="rId3">
            <a:alphaModFix/>
          </a:blip>
          <a:stretch>
            <a:fillRect/>
          </a:stretch>
        </p:blipFill>
        <p:spPr>
          <a:xfrm>
            <a:off x="1645076" y="2235131"/>
            <a:ext cx="2676425" cy="3649671"/>
          </a:xfrm>
          <a:prstGeom prst="rect">
            <a:avLst/>
          </a:prstGeom>
          <a:noFill/>
          <a:ln>
            <a:noFill/>
          </a:ln>
        </p:spPr>
      </p:pic>
      <p:pic>
        <p:nvPicPr>
          <p:cNvPr id="434" name="Google Shape;434;p58"/>
          <p:cNvPicPr preferRelativeResize="0"/>
          <p:nvPr/>
        </p:nvPicPr>
        <p:blipFill>
          <a:blip r:embed="rId4">
            <a:alphaModFix/>
          </a:blip>
          <a:stretch>
            <a:fillRect/>
          </a:stretch>
        </p:blipFill>
        <p:spPr>
          <a:xfrm>
            <a:off x="4822476" y="2235126"/>
            <a:ext cx="2676425" cy="3649675"/>
          </a:xfrm>
          <a:prstGeom prst="rect">
            <a:avLst/>
          </a:prstGeom>
          <a:noFill/>
          <a:ln>
            <a:noFill/>
          </a:ln>
        </p:spPr>
      </p:pic>
      <p:sp>
        <p:nvSpPr>
          <p:cNvPr id="2" name="Oval 1">
            <a:extLst>
              <a:ext uri="{FF2B5EF4-FFF2-40B4-BE49-F238E27FC236}">
                <a16:creationId xmlns:a16="http://schemas.microsoft.com/office/drawing/2014/main" id="{338F3356-BADF-4C54-A3E9-EB6DE315921C}"/>
              </a:ext>
            </a:extLst>
          </p:cNvPr>
          <p:cNvSpPr/>
          <p:nvPr/>
        </p:nvSpPr>
        <p:spPr>
          <a:xfrm>
            <a:off x="3274794" y="516221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
        <p:nvSpPr>
          <p:cNvPr id="8" name="Oval 7">
            <a:extLst>
              <a:ext uri="{FF2B5EF4-FFF2-40B4-BE49-F238E27FC236}">
                <a16:creationId xmlns:a16="http://schemas.microsoft.com/office/drawing/2014/main" id="{63B8C342-DEF0-40C8-966D-8AC1DA7F721D}"/>
              </a:ext>
            </a:extLst>
          </p:cNvPr>
          <p:cNvSpPr/>
          <p:nvPr/>
        </p:nvSpPr>
        <p:spPr>
          <a:xfrm>
            <a:off x="6485917" y="5179995"/>
            <a:ext cx="132083" cy="147320"/>
          </a:xfrm>
          <a:prstGeom prst="ellipse">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100901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5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 (2nd derivative)!</a:t>
            </a:r>
            <a:endParaRPr/>
          </a:p>
        </p:txBody>
      </p:sp>
      <p:sp>
        <p:nvSpPr>
          <p:cNvPr id="440" name="Google Shape;440;p5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Crosses zero at extrema</a:t>
            </a:r>
            <a:endParaRPr dirty="0"/>
          </a:p>
          <a:p>
            <a:pPr>
              <a:buChar char="-"/>
            </a:pPr>
            <a:r>
              <a:rPr lang="en" dirty="0"/>
              <a:t>Recall:</a:t>
            </a:r>
            <a:endParaRPr dirty="0"/>
          </a:p>
          <a:p>
            <a:pPr lvl="1">
              <a:spcBef>
                <a:spcPts val="0"/>
              </a:spcBef>
              <a:buChar char="-"/>
            </a:pPr>
            <a:r>
              <a:rPr lang="en" dirty="0"/>
              <a:t> </a:t>
            </a:r>
            <a:endParaRPr dirty="0"/>
          </a:p>
          <a:p>
            <a:pPr>
              <a:buChar char="-"/>
            </a:pPr>
            <a:r>
              <a:rPr lang="en" dirty="0"/>
              <a:t>Laplacian:</a:t>
            </a:r>
            <a:endParaRPr dirty="0"/>
          </a:p>
          <a:p>
            <a:pPr lvl="1">
              <a:spcBef>
                <a:spcPts val="0"/>
              </a:spcBef>
              <a:buChar char="-"/>
            </a:pPr>
            <a:r>
              <a:rPr lang="en" dirty="0"/>
              <a:t> </a:t>
            </a:r>
            <a:endParaRPr dirty="0"/>
          </a:p>
          <a:p>
            <a:pPr>
              <a:buChar char="-"/>
            </a:pPr>
            <a:endParaRPr lang="en" dirty="0"/>
          </a:p>
          <a:p>
            <a:pPr>
              <a:buChar char="-"/>
            </a:pPr>
            <a:r>
              <a:rPr lang="en" dirty="0"/>
              <a:t>Again, have to</a:t>
            </a:r>
            <a:br>
              <a:rPr lang="en" dirty="0"/>
            </a:br>
            <a:r>
              <a:rPr lang="en" dirty="0"/>
              <a:t>estimate f’’(x):</a:t>
            </a:r>
            <a:endParaRPr dirty="0"/>
          </a:p>
        </p:txBody>
      </p:sp>
      <p:sp>
        <p:nvSpPr>
          <p:cNvPr id="441" name="Google Shape;441;p5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42" name="Google Shape;442;p59"/>
          <p:cNvPicPr preferRelativeResize="0"/>
          <p:nvPr/>
        </p:nvPicPr>
        <p:blipFill>
          <a:blip r:embed="rId3">
            <a:alphaModFix/>
          </a:blip>
          <a:stretch>
            <a:fillRect/>
          </a:stretch>
        </p:blipFill>
        <p:spPr>
          <a:xfrm>
            <a:off x="3561651" y="2235131"/>
            <a:ext cx="2676425" cy="3649671"/>
          </a:xfrm>
          <a:prstGeom prst="rect">
            <a:avLst/>
          </a:prstGeom>
          <a:noFill/>
          <a:ln>
            <a:noFill/>
          </a:ln>
        </p:spPr>
      </p:pic>
      <p:pic>
        <p:nvPicPr>
          <p:cNvPr id="443" name="Google Shape;443;p59"/>
          <p:cNvPicPr preferRelativeResize="0"/>
          <p:nvPr/>
        </p:nvPicPr>
        <p:blipFill>
          <a:blip r:embed="rId4">
            <a:alphaModFix/>
          </a:blip>
          <a:stretch>
            <a:fillRect/>
          </a:stretch>
        </p:blipFill>
        <p:spPr>
          <a:xfrm>
            <a:off x="6238076" y="2235126"/>
            <a:ext cx="2676425" cy="3649675"/>
          </a:xfrm>
          <a:prstGeom prst="rect">
            <a:avLst/>
          </a:prstGeom>
          <a:noFill/>
          <a:ln>
            <a:noFill/>
          </a:ln>
        </p:spPr>
      </p:pic>
      <p:pic>
        <p:nvPicPr>
          <p:cNvPr id="444" name="Google Shape;444;p59"/>
          <p:cNvPicPr preferRelativeResize="0"/>
          <p:nvPr/>
        </p:nvPicPr>
        <p:blipFill>
          <a:blip r:embed="rId5">
            <a:alphaModFix/>
          </a:blip>
          <a:stretch>
            <a:fillRect/>
          </a:stretch>
        </p:blipFill>
        <p:spPr>
          <a:xfrm>
            <a:off x="1112650" y="2379626"/>
            <a:ext cx="3228975" cy="457200"/>
          </a:xfrm>
          <a:prstGeom prst="rect">
            <a:avLst/>
          </a:prstGeom>
          <a:noFill/>
          <a:ln>
            <a:noFill/>
          </a:ln>
        </p:spPr>
      </p:pic>
      <p:pic>
        <p:nvPicPr>
          <p:cNvPr id="445" name="Google Shape;445;p59"/>
          <p:cNvPicPr preferRelativeResize="0"/>
          <p:nvPr/>
        </p:nvPicPr>
        <p:blipFill>
          <a:blip r:embed="rId6">
            <a:alphaModFix/>
          </a:blip>
          <a:stretch>
            <a:fillRect/>
          </a:stretch>
        </p:blipFill>
        <p:spPr>
          <a:xfrm>
            <a:off x="1112650" y="3186101"/>
            <a:ext cx="1390650" cy="485775"/>
          </a:xfrm>
          <a:prstGeom prst="rect">
            <a:avLst/>
          </a:prstGeom>
          <a:noFill/>
          <a:ln>
            <a:noFill/>
          </a:ln>
        </p:spPr>
      </p:pic>
      <p:pic>
        <p:nvPicPr>
          <p:cNvPr id="446" name="Google Shape;446;p59"/>
          <p:cNvPicPr preferRelativeResize="0"/>
          <p:nvPr/>
        </p:nvPicPr>
        <p:blipFill>
          <a:blip r:embed="rId7">
            <a:alphaModFix/>
          </a:blip>
          <a:stretch>
            <a:fillRect/>
          </a:stretch>
        </p:blipFill>
        <p:spPr>
          <a:xfrm>
            <a:off x="481376" y="4494151"/>
            <a:ext cx="1390650" cy="1390650"/>
          </a:xfrm>
          <a:prstGeom prst="rect">
            <a:avLst/>
          </a:prstGeom>
          <a:noFill/>
          <a:ln>
            <a:noFill/>
          </a:ln>
        </p:spPr>
      </p:pic>
      <p:pic>
        <p:nvPicPr>
          <p:cNvPr id="447" name="Google Shape;447;p59"/>
          <p:cNvPicPr preferRelativeResize="0"/>
          <p:nvPr/>
        </p:nvPicPr>
        <p:blipFill>
          <a:blip r:embed="rId8">
            <a:alphaModFix/>
          </a:blip>
          <a:stretch>
            <a:fillRect/>
          </a:stretch>
        </p:blipFill>
        <p:spPr>
          <a:xfrm>
            <a:off x="2171000" y="4494150"/>
            <a:ext cx="1390650" cy="1390650"/>
          </a:xfrm>
          <a:prstGeom prst="rect">
            <a:avLst/>
          </a:prstGeom>
          <a:noFill/>
          <a:ln>
            <a:noFill/>
          </a:ln>
        </p:spPr>
      </p:pic>
      <mc:AlternateContent xmlns:mc="http://schemas.openxmlformats.org/markup-compatibility/2006">
        <mc:Choice xmlns:p14="http://schemas.microsoft.com/office/powerpoint/2010/main" Requires="p14">
          <p:contentPart p14:bwMode="auto" r:id="rId9">
            <p14:nvContentPartPr>
              <p14:cNvPr id="2" name="Ink 1">
                <a:extLst>
                  <a:ext uri="{FF2B5EF4-FFF2-40B4-BE49-F238E27FC236}">
                    <a16:creationId xmlns:a16="http://schemas.microsoft.com/office/drawing/2014/main" id="{AE906980-6609-4DF0-AD9E-5CD1D0C2DF46}"/>
                  </a:ext>
                </a:extLst>
              </p14:cNvPr>
              <p14:cNvContentPartPr/>
              <p14:nvPr/>
            </p14:nvContentPartPr>
            <p14:xfrm>
              <a:off x="917640" y="3063240"/>
              <a:ext cx="1896480" cy="712800"/>
            </p14:xfrm>
          </p:contentPart>
        </mc:Choice>
        <mc:Fallback>
          <p:pic>
            <p:nvPicPr>
              <p:cNvPr id="2" name="Ink 1">
                <a:extLst>
                  <a:ext uri="{FF2B5EF4-FFF2-40B4-BE49-F238E27FC236}">
                    <a16:creationId xmlns:a16="http://schemas.microsoft.com/office/drawing/2014/main" id="{AE906980-6609-4DF0-AD9E-5CD1D0C2DF46}"/>
                  </a:ext>
                </a:extLst>
              </p:cNvPr>
              <p:cNvPicPr/>
              <p:nvPr/>
            </p:nvPicPr>
            <p:blipFill>
              <a:blip r:embed="rId10"/>
              <a:stretch>
                <a:fillRect/>
              </a:stretch>
            </p:blipFill>
            <p:spPr>
              <a:xfrm>
                <a:off x="908280" y="3053880"/>
                <a:ext cx="1915200" cy="731520"/>
              </a:xfrm>
              <a:prstGeom prst="rect">
                <a:avLst/>
              </a:prstGeom>
            </p:spPr>
          </p:pic>
        </mc:Fallback>
      </mc:AlternateContent>
    </p:spTree>
    <p:extLst>
      <p:ext uri="{BB962C8B-B14F-4D97-AF65-F5344CB8AC3E}">
        <p14:creationId xmlns:p14="http://schemas.microsoft.com/office/powerpoint/2010/main" val="15660642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0" name="Google Shape;160;p2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1" name="Google Shape;161;p25"/>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62" name="Google Shape;162;p25"/>
          <p:cNvPicPr preferRelativeResize="0"/>
          <p:nvPr/>
        </p:nvPicPr>
        <p:blipFill>
          <a:blip r:embed="rId4">
            <a:alphaModFix/>
          </a:blip>
          <a:stretch>
            <a:fillRect/>
          </a:stretch>
        </p:blipFill>
        <p:spPr>
          <a:xfrm>
            <a:off x="5146294" y="1926926"/>
            <a:ext cx="3768194" cy="3722975"/>
          </a:xfrm>
          <a:prstGeom prst="rect">
            <a:avLst/>
          </a:prstGeom>
          <a:noFill/>
          <a:ln>
            <a:noFill/>
          </a:ln>
        </p:spPr>
      </p:pic>
    </p:spTree>
    <p:extLst>
      <p:ext uri="{BB962C8B-B14F-4D97-AF65-F5344CB8AC3E}">
        <p14:creationId xmlns:p14="http://schemas.microsoft.com/office/powerpoint/2010/main" val="1052169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6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53" name="Google Shape;453;p6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454" name="Google Shape;454;p6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55" name="Google Shape;455;p60"/>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771867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6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61" name="Google Shape;461;p6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endParaRPr/>
          </a:p>
          <a:p>
            <a:pPr marL="0" indent="0">
              <a:spcBef>
                <a:spcPts val="1600"/>
              </a:spcBef>
              <a:buNone/>
            </a:pPr>
            <a:endParaRPr/>
          </a:p>
          <a:p>
            <a:pPr>
              <a:spcBef>
                <a:spcPts val="1600"/>
              </a:spcBef>
              <a:buChar char="-"/>
            </a:pPr>
            <a:r>
              <a:rPr lang="en"/>
              <a:t>Measures the divergence of the gradient</a:t>
            </a:r>
            <a:endParaRPr/>
          </a:p>
          <a:p>
            <a:pPr lvl="1">
              <a:spcBef>
                <a:spcPts val="0"/>
              </a:spcBef>
              <a:buChar char="-"/>
            </a:pPr>
            <a:r>
              <a:rPr lang="en"/>
              <a:t>Flux of gradient vector field through small area</a:t>
            </a:r>
            <a:endParaRPr/>
          </a:p>
          <a:p>
            <a:pPr marL="0" indent="0">
              <a:spcBef>
                <a:spcPts val="1600"/>
              </a:spcBef>
              <a:spcAft>
                <a:spcPts val="1600"/>
              </a:spcAft>
              <a:buNone/>
            </a:pPr>
            <a:endParaRPr/>
          </a:p>
        </p:txBody>
      </p:sp>
      <p:sp>
        <p:nvSpPr>
          <p:cNvPr id="462" name="Google Shape;462;p6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463" name="Google Shape;463;p61"/>
          <p:cNvPicPr preferRelativeResize="0"/>
          <p:nvPr/>
        </p:nvPicPr>
        <p:blipFill>
          <a:blip r:embed="rId3">
            <a:alphaModFix/>
          </a:blip>
          <a:stretch>
            <a:fillRect/>
          </a:stretch>
        </p:blipFill>
        <p:spPr>
          <a:xfrm>
            <a:off x="1072900" y="2072576"/>
            <a:ext cx="1390650" cy="485775"/>
          </a:xfrm>
          <a:prstGeom prst="rect">
            <a:avLst/>
          </a:prstGeom>
          <a:noFill/>
          <a:ln>
            <a:noFill/>
          </a:ln>
        </p:spPr>
      </p:pic>
    </p:spTree>
    <p:extLst>
      <p:ext uri="{BB962C8B-B14F-4D97-AF65-F5344CB8AC3E}">
        <p14:creationId xmlns:p14="http://schemas.microsoft.com/office/powerpoint/2010/main" val="2689682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951081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2"/>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7661779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63"/>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3067311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pic>
        <p:nvPicPr>
          <p:cNvPr id="478" name="Google Shape;478;p64"/>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969173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483" name="Google Shape;483;p65"/>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6656751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pic>
        <p:nvPicPr>
          <p:cNvPr id="488" name="Google Shape;488;p66"/>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36114188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7"/>
          <p:cNvPicPr preferRelativeResize="0"/>
          <p:nvPr/>
        </p:nvPicPr>
        <p:blipFill>
          <a:blip r:embed="rId3">
            <a:alphaModFix/>
          </a:blip>
          <a:stretch>
            <a:fillRect/>
          </a:stretch>
        </p:blipFill>
        <p:spPr>
          <a:xfrm>
            <a:off x="0" y="857250"/>
            <a:ext cx="9144000" cy="5143506"/>
          </a:xfrm>
          <a:prstGeom prst="rect">
            <a:avLst/>
          </a:prstGeom>
          <a:noFill/>
          <a:ln>
            <a:noFill/>
          </a:ln>
        </p:spPr>
      </p:pic>
    </p:spTree>
    <p:extLst>
      <p:ext uri="{BB962C8B-B14F-4D97-AF65-F5344CB8AC3E}">
        <p14:creationId xmlns:p14="http://schemas.microsoft.com/office/powerpoint/2010/main" val="2404153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6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499" name="Google Shape;499;p6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0" name="Google Shape;500;p6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01" name="Google Shape;501;p68"/>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02" name="Google Shape;502;p68"/>
          <p:cNvPicPr preferRelativeResize="0"/>
          <p:nvPr/>
        </p:nvPicPr>
        <p:blipFill>
          <a:blip r:embed="rId4">
            <a:alphaModFix/>
          </a:blip>
          <a:stretch>
            <a:fillRect/>
          </a:stretch>
        </p:blipFill>
        <p:spPr>
          <a:xfrm>
            <a:off x="3761900" y="1622125"/>
            <a:ext cx="5158298" cy="1289876"/>
          </a:xfrm>
          <a:prstGeom prst="rect">
            <a:avLst/>
          </a:prstGeom>
          <a:noFill/>
          <a:ln>
            <a:noFill/>
          </a:ln>
        </p:spPr>
      </p:pic>
    </p:spTree>
    <p:extLst>
      <p:ext uri="{BB962C8B-B14F-4D97-AF65-F5344CB8AC3E}">
        <p14:creationId xmlns:p14="http://schemas.microsoft.com/office/powerpoint/2010/main" val="3063411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68" name="Google Shape;168;p2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69" name="Google Shape;169;p26"/>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70" name="Google Shape;170;p26"/>
          <p:cNvPicPr preferRelativeResize="0"/>
          <p:nvPr/>
        </p:nvPicPr>
        <p:blipFill>
          <a:blip r:embed="rId4">
            <a:alphaModFix/>
          </a:blip>
          <a:stretch>
            <a:fillRect/>
          </a:stretch>
        </p:blipFill>
        <p:spPr>
          <a:xfrm>
            <a:off x="5146294" y="1926926"/>
            <a:ext cx="3768194" cy="3722975"/>
          </a:xfrm>
          <a:prstGeom prst="rect">
            <a:avLst/>
          </a:prstGeom>
          <a:noFill/>
          <a:ln>
            <a:noFill/>
          </a:ln>
        </p:spPr>
      </p:pic>
      <p:sp>
        <p:nvSpPr>
          <p:cNvPr id="171" name="Google Shape;171;p26"/>
          <p:cNvSpPr/>
          <p:nvPr/>
        </p:nvSpPr>
        <p:spPr>
          <a:xfrm>
            <a:off x="106050" y="1824975"/>
            <a:ext cx="4029900" cy="37230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72" name="Google Shape;172;p26"/>
          <p:cNvSpPr txBox="1"/>
          <p:nvPr/>
        </p:nvSpPr>
        <p:spPr>
          <a:xfrm>
            <a:off x="1481630" y="1406777"/>
            <a:ext cx="1850850" cy="430698"/>
          </a:xfrm>
          <a:prstGeom prst="rect">
            <a:avLst/>
          </a:prstGeom>
          <a:solidFill>
            <a:srgbClr val="FFFFFF"/>
          </a:solidFill>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r>
              <a:rPr lang="en"/>
              <a:t>Do this in HW!</a:t>
            </a:r>
            <a:endParaRPr/>
          </a:p>
        </p:txBody>
      </p:sp>
    </p:spTree>
    <p:extLst>
      <p:ext uri="{BB962C8B-B14F-4D97-AF65-F5344CB8AC3E}">
        <p14:creationId xmlns:p14="http://schemas.microsoft.com/office/powerpoint/2010/main" val="32238105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6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08" name="Google Shape;508;p6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09" name="Google Shape;509;p6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10" name="Google Shape;510;p69"/>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11" name="Google Shape;511;p69"/>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12" name="Google Shape;512;p69"/>
          <p:cNvPicPr preferRelativeResize="0"/>
          <p:nvPr/>
        </p:nvPicPr>
        <p:blipFill>
          <a:blip r:embed="rId5">
            <a:alphaModFix/>
          </a:blip>
          <a:stretch>
            <a:fillRect/>
          </a:stretch>
        </p:blipFill>
        <p:spPr>
          <a:xfrm>
            <a:off x="4793688" y="2784056"/>
            <a:ext cx="3094725" cy="1289876"/>
          </a:xfrm>
          <a:prstGeom prst="rect">
            <a:avLst/>
          </a:prstGeom>
          <a:noFill/>
          <a:ln>
            <a:noFill/>
          </a:ln>
        </p:spPr>
      </p:pic>
      <p:sp>
        <p:nvSpPr>
          <p:cNvPr id="513" name="Google Shape;513;p69"/>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39990075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19" name="Google Shape;519;p7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20" name="Google Shape;520;p7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21" name="Google Shape;521;p70"/>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22" name="Google Shape;522;p70"/>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23" name="Google Shape;523;p70"/>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24" name="Google Shape;524;p70"/>
          <p:cNvPicPr preferRelativeResize="0"/>
          <p:nvPr/>
        </p:nvPicPr>
        <p:blipFill>
          <a:blip r:embed="rId6">
            <a:alphaModFix/>
          </a:blip>
          <a:stretch>
            <a:fillRect/>
          </a:stretch>
        </p:blipFill>
        <p:spPr>
          <a:xfrm>
            <a:off x="4793672" y="3885701"/>
            <a:ext cx="3094731" cy="1289876"/>
          </a:xfrm>
          <a:prstGeom prst="rect">
            <a:avLst/>
          </a:prstGeom>
          <a:noFill/>
          <a:ln>
            <a:noFill/>
          </a:ln>
        </p:spPr>
      </p:pic>
      <p:sp>
        <p:nvSpPr>
          <p:cNvPr id="525" name="Google Shape;525;p70"/>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26" name="Google Shape;526;p70"/>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2830249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7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32" name="Google Shape;532;p7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marL="0" indent="0">
              <a:spcBef>
                <a:spcPts val="1600"/>
              </a:spcBef>
              <a:spcAft>
                <a:spcPts val="1600"/>
              </a:spcAft>
              <a:buNone/>
            </a:pPr>
            <a:endParaRPr/>
          </a:p>
        </p:txBody>
      </p:sp>
      <p:sp>
        <p:nvSpPr>
          <p:cNvPr id="533" name="Google Shape;533;p7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34" name="Google Shape;534;p71"/>
          <p:cNvPicPr preferRelativeResize="0"/>
          <p:nvPr/>
        </p:nvPicPr>
        <p:blipFill>
          <a:blip r:embed="rId3">
            <a:alphaModFix/>
          </a:blip>
          <a:stretch>
            <a:fillRect/>
          </a:stretch>
        </p:blipFill>
        <p:spPr>
          <a:xfrm>
            <a:off x="1072900" y="2072576"/>
            <a:ext cx="1390650" cy="485775"/>
          </a:xfrm>
          <a:prstGeom prst="rect">
            <a:avLst/>
          </a:prstGeom>
          <a:noFill/>
          <a:ln>
            <a:noFill/>
          </a:ln>
        </p:spPr>
      </p:pic>
      <p:pic>
        <p:nvPicPr>
          <p:cNvPr id="535" name="Google Shape;535;p71"/>
          <p:cNvPicPr preferRelativeResize="0"/>
          <p:nvPr/>
        </p:nvPicPr>
        <p:blipFill>
          <a:blip r:embed="rId4">
            <a:alphaModFix/>
          </a:blip>
          <a:stretch>
            <a:fillRect/>
          </a:stretch>
        </p:blipFill>
        <p:spPr>
          <a:xfrm>
            <a:off x="3761900" y="1622125"/>
            <a:ext cx="5158298" cy="1289876"/>
          </a:xfrm>
          <a:prstGeom prst="rect">
            <a:avLst/>
          </a:prstGeom>
          <a:noFill/>
          <a:ln>
            <a:noFill/>
          </a:ln>
        </p:spPr>
      </p:pic>
      <p:pic>
        <p:nvPicPr>
          <p:cNvPr id="536" name="Google Shape;536;p71"/>
          <p:cNvPicPr preferRelativeResize="0"/>
          <p:nvPr/>
        </p:nvPicPr>
        <p:blipFill>
          <a:blip r:embed="rId5">
            <a:alphaModFix/>
          </a:blip>
          <a:stretch>
            <a:fillRect/>
          </a:stretch>
        </p:blipFill>
        <p:spPr>
          <a:xfrm>
            <a:off x="4793688" y="2784056"/>
            <a:ext cx="3094725" cy="1289876"/>
          </a:xfrm>
          <a:prstGeom prst="rect">
            <a:avLst/>
          </a:prstGeom>
          <a:noFill/>
          <a:ln>
            <a:noFill/>
          </a:ln>
        </p:spPr>
      </p:pic>
      <p:pic>
        <p:nvPicPr>
          <p:cNvPr id="537" name="Google Shape;537;p71"/>
          <p:cNvPicPr preferRelativeResize="0"/>
          <p:nvPr/>
        </p:nvPicPr>
        <p:blipFill>
          <a:blip r:embed="rId6">
            <a:alphaModFix/>
          </a:blip>
          <a:stretch>
            <a:fillRect/>
          </a:stretch>
        </p:blipFill>
        <p:spPr>
          <a:xfrm>
            <a:off x="4793672" y="3885701"/>
            <a:ext cx="3094731" cy="1289876"/>
          </a:xfrm>
          <a:prstGeom prst="rect">
            <a:avLst/>
          </a:prstGeom>
          <a:noFill/>
          <a:ln>
            <a:noFill/>
          </a:ln>
        </p:spPr>
      </p:pic>
      <p:pic>
        <p:nvPicPr>
          <p:cNvPr id="538" name="Google Shape;538;p71"/>
          <p:cNvPicPr preferRelativeResize="0"/>
          <p:nvPr/>
        </p:nvPicPr>
        <p:blipFill>
          <a:blip r:embed="rId7">
            <a:alphaModFix/>
          </a:blip>
          <a:stretch>
            <a:fillRect/>
          </a:stretch>
        </p:blipFill>
        <p:spPr>
          <a:xfrm>
            <a:off x="229508" y="3435476"/>
            <a:ext cx="3907444" cy="2442451"/>
          </a:xfrm>
          <a:prstGeom prst="rect">
            <a:avLst/>
          </a:prstGeom>
          <a:noFill/>
          <a:ln>
            <a:noFill/>
          </a:ln>
        </p:spPr>
      </p:pic>
      <p:sp>
        <p:nvSpPr>
          <p:cNvPr id="539" name="Google Shape;539;p71"/>
          <p:cNvSpPr/>
          <p:nvPr/>
        </p:nvSpPr>
        <p:spPr>
          <a:xfrm>
            <a:off x="5664840" y="3733901"/>
            <a:ext cx="61925" cy="450725"/>
          </a:xfrm>
          <a:custGeom>
            <a:avLst/>
            <a:gdLst/>
            <a:ahLst/>
            <a:cxnLst/>
            <a:rect l="l" t="t" r="r" b="b"/>
            <a:pathLst>
              <a:path w="2477" h="18029" extrusionOk="0">
                <a:moveTo>
                  <a:pt x="2477" y="0"/>
                </a:moveTo>
                <a:cubicBezTo>
                  <a:pt x="-2526" y="3335"/>
                  <a:pt x="1947" y="12017"/>
                  <a:pt x="1947" y="18029"/>
                </a:cubicBezTo>
              </a:path>
            </a:pathLst>
          </a:custGeom>
          <a:noFill/>
          <a:ln w="38100" cap="flat" cmpd="sng">
            <a:solidFill>
              <a:schemeClr val="dk2"/>
            </a:solidFill>
            <a:prstDash val="solid"/>
            <a:round/>
            <a:headEnd type="none" w="med" len="med"/>
            <a:tailEnd type="stealth" w="med" len="med"/>
          </a:ln>
        </p:spPr>
      </p:sp>
      <p:sp>
        <p:nvSpPr>
          <p:cNvPr id="540" name="Google Shape;540;p71"/>
          <p:cNvSpPr/>
          <p:nvPr/>
        </p:nvSpPr>
        <p:spPr>
          <a:xfrm>
            <a:off x="5779801" y="2620351"/>
            <a:ext cx="649575" cy="556775"/>
          </a:xfrm>
          <a:custGeom>
            <a:avLst/>
            <a:gdLst/>
            <a:ahLst/>
            <a:cxnLst/>
            <a:rect l="l" t="t" r="r" b="b"/>
            <a:pathLst>
              <a:path w="25983" h="22271" extrusionOk="0">
                <a:moveTo>
                  <a:pt x="25983" y="0"/>
                </a:moveTo>
                <a:cubicBezTo>
                  <a:pt x="22009" y="5677"/>
                  <a:pt x="18668" y="12109"/>
                  <a:pt x="13257" y="16438"/>
                </a:cubicBezTo>
                <a:cubicBezTo>
                  <a:pt x="9487" y="19454"/>
                  <a:pt x="4319" y="20114"/>
                  <a:pt x="0" y="22271"/>
                </a:cubicBezTo>
              </a:path>
            </a:pathLst>
          </a:custGeom>
          <a:noFill/>
          <a:ln w="38100" cap="flat" cmpd="sng">
            <a:solidFill>
              <a:schemeClr val="dk2"/>
            </a:solidFill>
            <a:prstDash val="solid"/>
            <a:round/>
            <a:headEnd type="none" w="med" len="med"/>
            <a:tailEnd type="stealth" w="med" len="med"/>
          </a:ln>
        </p:spPr>
      </p:sp>
      <p:sp>
        <p:nvSpPr>
          <p:cNvPr id="541" name="Google Shape;541;p71"/>
          <p:cNvSpPr/>
          <p:nvPr/>
        </p:nvSpPr>
        <p:spPr>
          <a:xfrm>
            <a:off x="967725" y="3510971"/>
            <a:ext cx="4732550" cy="1970850"/>
          </a:xfrm>
          <a:custGeom>
            <a:avLst/>
            <a:gdLst/>
            <a:ahLst/>
            <a:cxnLst/>
            <a:rect l="l" t="t" r="r" b="b"/>
            <a:pathLst>
              <a:path w="189302" h="78834" extrusionOk="0">
                <a:moveTo>
                  <a:pt x="189302" y="59822"/>
                </a:moveTo>
                <a:cubicBezTo>
                  <a:pt x="182468" y="67794"/>
                  <a:pt x="174301" y="77374"/>
                  <a:pt x="163849" y="78381"/>
                </a:cubicBezTo>
                <a:cubicBezTo>
                  <a:pt x="145070" y="80191"/>
                  <a:pt x="124992" y="73906"/>
                  <a:pt x="109233" y="63533"/>
                </a:cubicBezTo>
                <a:cubicBezTo>
                  <a:pt x="94372" y="53751"/>
                  <a:pt x="89040" y="33102"/>
                  <a:pt x="74236" y="23234"/>
                </a:cubicBezTo>
                <a:cubicBezTo>
                  <a:pt x="69667" y="20189"/>
                  <a:pt x="65018" y="17266"/>
                  <a:pt x="60449" y="14220"/>
                </a:cubicBezTo>
                <a:cubicBezTo>
                  <a:pt x="48357" y="6159"/>
                  <a:pt x="33424" y="-1956"/>
                  <a:pt x="19089" y="433"/>
                </a:cubicBezTo>
                <a:cubicBezTo>
                  <a:pt x="9963" y="1954"/>
                  <a:pt x="0" y="11331"/>
                  <a:pt x="0" y="20583"/>
                </a:cubicBezTo>
              </a:path>
            </a:pathLst>
          </a:custGeom>
          <a:noFill/>
          <a:ln w="38100" cap="flat" cmpd="sng">
            <a:solidFill>
              <a:schemeClr val="dk2"/>
            </a:solidFill>
            <a:prstDash val="solid"/>
            <a:round/>
            <a:headEnd type="none" w="med" len="med"/>
            <a:tailEnd type="stealth" w="med" len="med"/>
          </a:ln>
        </p:spPr>
      </p:sp>
    </p:spTree>
    <p:extLst>
      <p:ext uri="{BB962C8B-B14F-4D97-AF65-F5344CB8AC3E}">
        <p14:creationId xmlns:p14="http://schemas.microsoft.com/office/powerpoint/2010/main" val="11344099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7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a:t>
            </a:r>
            <a:endParaRPr/>
          </a:p>
        </p:txBody>
      </p:sp>
      <p:sp>
        <p:nvSpPr>
          <p:cNvPr id="547" name="Google Shape;547;p7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Laplacian:</a:t>
            </a:r>
            <a:endParaRPr/>
          </a:p>
          <a:p>
            <a:pPr lvl="1">
              <a:spcBef>
                <a:spcPts val="0"/>
              </a:spcBef>
              <a:buChar char="-"/>
            </a:pPr>
            <a:r>
              <a:rPr lang="en"/>
              <a:t> </a:t>
            </a:r>
            <a:endParaRPr/>
          </a:p>
          <a:p>
            <a:pPr>
              <a:buChar char="-"/>
            </a:pPr>
            <a:r>
              <a:rPr lang="en"/>
              <a:t>Negative Laplacian, -4 in middle</a:t>
            </a:r>
            <a:endParaRPr/>
          </a:p>
          <a:p>
            <a:pPr>
              <a:buChar char="-"/>
            </a:pPr>
            <a:r>
              <a:rPr lang="en"/>
              <a:t>Positive Laplacian  ---&gt;</a:t>
            </a:r>
            <a:endParaRPr/>
          </a:p>
          <a:p>
            <a:pPr marL="0" indent="0">
              <a:spcBef>
                <a:spcPts val="1600"/>
              </a:spcBef>
              <a:spcAft>
                <a:spcPts val="1600"/>
              </a:spcAft>
              <a:buNone/>
            </a:pPr>
            <a:endParaRPr/>
          </a:p>
        </p:txBody>
      </p:sp>
      <p:sp>
        <p:nvSpPr>
          <p:cNvPr id="548" name="Google Shape;548;p7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49" name="Google Shape;549;p72"/>
          <p:cNvPicPr preferRelativeResize="0"/>
          <p:nvPr/>
        </p:nvPicPr>
        <p:blipFill>
          <a:blip r:embed="rId3">
            <a:alphaModFix/>
          </a:blip>
          <a:stretch>
            <a:fillRect/>
          </a:stretch>
        </p:blipFill>
        <p:spPr>
          <a:xfrm>
            <a:off x="2463550" y="1729306"/>
            <a:ext cx="1390650" cy="485775"/>
          </a:xfrm>
          <a:prstGeom prst="rect">
            <a:avLst/>
          </a:prstGeom>
          <a:noFill/>
          <a:ln>
            <a:noFill/>
          </a:ln>
        </p:spPr>
      </p:pic>
      <p:pic>
        <p:nvPicPr>
          <p:cNvPr id="550" name="Google Shape;550;p72"/>
          <p:cNvPicPr preferRelativeResize="0"/>
          <p:nvPr/>
        </p:nvPicPr>
        <p:blipFill>
          <a:blip r:embed="rId4">
            <a:alphaModFix/>
          </a:blip>
          <a:stretch>
            <a:fillRect/>
          </a:stretch>
        </p:blipFill>
        <p:spPr>
          <a:xfrm>
            <a:off x="229508" y="3435476"/>
            <a:ext cx="3907444" cy="2442451"/>
          </a:xfrm>
          <a:prstGeom prst="rect">
            <a:avLst/>
          </a:prstGeom>
          <a:noFill/>
          <a:ln>
            <a:noFill/>
          </a:ln>
        </p:spPr>
      </p:pic>
      <p:pic>
        <p:nvPicPr>
          <p:cNvPr id="551" name="Google Shape;551;p72"/>
          <p:cNvPicPr preferRelativeResize="0"/>
          <p:nvPr/>
        </p:nvPicPr>
        <p:blipFill>
          <a:blip r:embed="rId5">
            <a:alphaModFix/>
          </a:blip>
          <a:stretch>
            <a:fillRect/>
          </a:stretch>
        </p:blipFill>
        <p:spPr>
          <a:xfrm>
            <a:off x="6157051" y="3120476"/>
            <a:ext cx="2757449" cy="2757449"/>
          </a:xfrm>
          <a:prstGeom prst="rect">
            <a:avLst/>
          </a:prstGeom>
          <a:noFill/>
          <a:ln>
            <a:noFill/>
          </a:ln>
        </p:spPr>
      </p:pic>
    </p:spTree>
    <p:extLst>
      <p:ext uri="{BB962C8B-B14F-4D97-AF65-F5344CB8AC3E}">
        <p14:creationId xmlns:p14="http://schemas.microsoft.com/office/powerpoint/2010/main" val="15568950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7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Laplacians also sensitive to noise</a:t>
            </a:r>
            <a:endParaRPr/>
          </a:p>
        </p:txBody>
      </p:sp>
      <p:sp>
        <p:nvSpPr>
          <p:cNvPr id="557" name="Google Shape;557;p7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lnSpc>
                <a:spcPct val="115000"/>
              </a:lnSpc>
              <a:buChar char="-"/>
            </a:pPr>
            <a:r>
              <a:rPr lang="en" dirty="0"/>
              <a:t>Again, use gaussian smoothing</a:t>
            </a:r>
            <a:endParaRPr dirty="0"/>
          </a:p>
          <a:p>
            <a:pPr>
              <a:lnSpc>
                <a:spcPct val="115000"/>
              </a:lnSpc>
              <a:buChar char="-"/>
            </a:pPr>
            <a:r>
              <a:rPr lang="en" dirty="0"/>
              <a:t>Can just use one kernel since convs commute</a:t>
            </a:r>
            <a:endParaRPr dirty="0"/>
          </a:p>
          <a:p>
            <a:pPr>
              <a:lnSpc>
                <a:spcPct val="115000"/>
              </a:lnSpc>
              <a:buChar char="-"/>
            </a:pPr>
            <a:r>
              <a:rPr lang="en" dirty="0">
                <a:solidFill>
                  <a:srgbClr val="FF0000"/>
                </a:solidFill>
              </a:rPr>
              <a:t>Laplacian of Gaussian</a:t>
            </a:r>
            <a:r>
              <a:rPr lang="en" dirty="0"/>
              <a:t>, </a:t>
            </a:r>
            <a:r>
              <a:rPr lang="en" b="1" dirty="0"/>
              <a:t>LoG</a:t>
            </a:r>
            <a:endParaRPr b="1" dirty="0"/>
          </a:p>
          <a:p>
            <a:pPr>
              <a:lnSpc>
                <a:spcPct val="115000"/>
              </a:lnSpc>
              <a:buChar char="-"/>
            </a:pPr>
            <a:r>
              <a:rPr lang="en" dirty="0"/>
              <a:t>Can get good approx. with</a:t>
            </a:r>
            <a:br>
              <a:rPr lang="en" dirty="0"/>
            </a:br>
            <a:r>
              <a:rPr lang="en" dirty="0"/>
              <a:t>5x5 - 9x9 kernels</a:t>
            </a:r>
            <a:endParaRPr dirty="0"/>
          </a:p>
          <a:p>
            <a:pPr marL="0" indent="0">
              <a:spcBef>
                <a:spcPts val="1600"/>
              </a:spcBef>
              <a:spcAft>
                <a:spcPts val="1600"/>
              </a:spcAft>
              <a:buNone/>
            </a:pPr>
            <a:endParaRPr dirty="0"/>
          </a:p>
        </p:txBody>
      </p:sp>
      <p:sp>
        <p:nvSpPr>
          <p:cNvPr id="558" name="Google Shape;558;p7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59" name="Google Shape;559;p73" descr="log_color"/>
          <p:cNvPicPr preferRelativeResize="0"/>
          <p:nvPr/>
        </p:nvPicPr>
        <p:blipFill rotWithShape="1">
          <a:blip r:embed="rId3">
            <a:alphaModFix/>
          </a:blip>
          <a:srcRect/>
          <a:stretch/>
        </p:blipFill>
        <p:spPr>
          <a:xfrm>
            <a:off x="5164338" y="3065301"/>
            <a:ext cx="3750174" cy="281262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13EF7DF8-9FD1-4D26-909F-CCAC089A7FD8}"/>
                  </a:ext>
                </a:extLst>
              </p14:cNvPr>
              <p14:cNvContentPartPr/>
              <p14:nvPr/>
            </p14:nvContentPartPr>
            <p14:xfrm>
              <a:off x="3532320" y="2565720"/>
              <a:ext cx="1971000" cy="466920"/>
            </p14:xfrm>
          </p:contentPart>
        </mc:Choice>
        <mc:Fallback>
          <p:pic>
            <p:nvPicPr>
              <p:cNvPr id="2" name="Ink 1">
                <a:extLst>
                  <a:ext uri="{FF2B5EF4-FFF2-40B4-BE49-F238E27FC236}">
                    <a16:creationId xmlns:a16="http://schemas.microsoft.com/office/drawing/2014/main" id="{13EF7DF8-9FD1-4D26-909F-CCAC089A7FD8}"/>
                  </a:ext>
                </a:extLst>
              </p:cNvPr>
              <p:cNvPicPr/>
              <p:nvPr/>
            </p:nvPicPr>
            <p:blipFill>
              <a:blip r:embed="rId5"/>
              <a:stretch>
                <a:fillRect/>
              </a:stretch>
            </p:blipFill>
            <p:spPr>
              <a:xfrm>
                <a:off x="3522960" y="2556360"/>
                <a:ext cx="1989720" cy="485640"/>
              </a:xfrm>
              <a:prstGeom prst="rect">
                <a:avLst/>
              </a:prstGeom>
            </p:spPr>
          </p:pic>
        </mc:Fallback>
      </mc:AlternateContent>
    </p:spTree>
    <p:extLst>
      <p:ext uri="{BB962C8B-B14F-4D97-AF65-F5344CB8AC3E}">
        <p14:creationId xmlns:p14="http://schemas.microsoft.com/office/powerpoint/2010/main" val="33979656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Another edge detector:</a:t>
            </a:r>
            <a:endParaRPr/>
          </a:p>
        </p:txBody>
      </p:sp>
      <p:sp>
        <p:nvSpPr>
          <p:cNvPr id="565" name="Google Shape;565;p7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Image is a function:</a:t>
            </a:r>
            <a:endParaRPr/>
          </a:p>
          <a:p>
            <a:pPr lvl="1">
              <a:spcBef>
                <a:spcPts val="0"/>
              </a:spcBef>
              <a:buChar char="-"/>
            </a:pPr>
            <a:r>
              <a:rPr lang="en"/>
              <a:t>Has high frequency and low frequency components</a:t>
            </a:r>
            <a:endParaRPr/>
          </a:p>
          <a:p>
            <a:pPr lvl="1">
              <a:spcBef>
                <a:spcPts val="0"/>
              </a:spcBef>
              <a:buChar char="-"/>
            </a:pPr>
            <a:r>
              <a:rPr lang="en"/>
              <a:t>Think in terms of fourier transform</a:t>
            </a:r>
            <a:endParaRPr/>
          </a:p>
          <a:p>
            <a:pPr>
              <a:buChar char="-"/>
            </a:pPr>
            <a:r>
              <a:rPr lang="en"/>
              <a:t>Edges are high frequency changes</a:t>
            </a:r>
            <a:endParaRPr/>
          </a:p>
          <a:p>
            <a:pPr>
              <a:buChar char="-"/>
            </a:pPr>
            <a:r>
              <a:rPr lang="en"/>
              <a:t>Maybe we want to find edges of a specific size (i.e. specific frequency)</a:t>
            </a:r>
            <a:endParaRPr/>
          </a:p>
        </p:txBody>
      </p:sp>
      <p:sp>
        <p:nvSpPr>
          <p:cNvPr id="566" name="Google Shape;566;p7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9870887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2" name="Google Shape;572;p75"/>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Gaussian is a low pass filter</a:t>
            </a:r>
            <a:endParaRPr dirty="0"/>
          </a:p>
          <a:p>
            <a:pPr>
              <a:buChar char="-"/>
            </a:pPr>
            <a:r>
              <a:rPr lang="en" dirty="0"/>
              <a:t>Strongly reduce components with frequency f &lt; σ</a:t>
            </a:r>
            <a:endParaRPr dirty="0"/>
          </a:p>
          <a:p>
            <a:pPr>
              <a:spcBef>
                <a:spcPts val="600"/>
              </a:spcBef>
              <a:buChar char="-"/>
            </a:pPr>
            <a:r>
              <a:rPr lang="en" dirty="0">
                <a:solidFill>
                  <a:srgbClr val="0000FF"/>
                </a:solidFill>
              </a:rPr>
              <a:t>(g*I) low frequency components</a:t>
            </a:r>
            <a:endParaRPr dirty="0">
              <a:solidFill>
                <a:srgbClr val="0000FF"/>
              </a:solidFill>
            </a:endParaRPr>
          </a:p>
          <a:p>
            <a:pPr>
              <a:spcBef>
                <a:spcPts val="600"/>
              </a:spcBef>
              <a:buChar char="-"/>
            </a:pPr>
            <a:r>
              <a:rPr lang="en" dirty="0">
                <a:solidFill>
                  <a:srgbClr val="FF0000"/>
                </a:solidFill>
              </a:rPr>
              <a:t>I - (g*I) high frequency components</a:t>
            </a:r>
            <a:endParaRPr dirty="0">
              <a:solidFill>
                <a:srgbClr val="FF0000"/>
              </a:solidFill>
            </a:endParaRPr>
          </a:p>
          <a:p>
            <a:pPr>
              <a:spcBef>
                <a:spcPts val="600"/>
              </a:spcBef>
              <a:buChar char="-"/>
            </a:pPr>
            <a:r>
              <a:rPr lang="en" dirty="0"/>
              <a:t>g(</a:t>
            </a:r>
            <a:r>
              <a:rPr lang="en" dirty="0">
                <a:solidFill>
                  <a:schemeClr val="dk1"/>
                </a:solidFill>
              </a:rPr>
              <a:t>σ1)*I - g(σ2)*I</a:t>
            </a:r>
            <a:endParaRPr dirty="0">
              <a:solidFill>
                <a:schemeClr val="dk1"/>
              </a:solidFill>
            </a:endParaRPr>
          </a:p>
          <a:p>
            <a:pPr lvl="1">
              <a:spcBef>
                <a:spcPts val="600"/>
              </a:spcBef>
              <a:buClr>
                <a:schemeClr val="dk1"/>
              </a:buClr>
              <a:buChar char="-"/>
            </a:pPr>
            <a:r>
              <a:rPr lang="en" dirty="0">
                <a:solidFill>
                  <a:schemeClr val="dk1"/>
                </a:solidFill>
              </a:rPr>
              <a:t>Components in between these frequencies</a:t>
            </a:r>
            <a:endParaRPr dirty="0">
              <a:solidFill>
                <a:schemeClr val="dk1"/>
              </a:solidFill>
            </a:endParaRPr>
          </a:p>
          <a:p>
            <a:pPr>
              <a:spcBef>
                <a:spcPts val="600"/>
              </a:spcBef>
              <a:buClr>
                <a:schemeClr val="dk1"/>
              </a:buClr>
              <a:buChar char="-"/>
            </a:pPr>
            <a:r>
              <a:rPr lang="en" dirty="0">
                <a:solidFill>
                  <a:schemeClr val="tx1"/>
                </a:solidFill>
              </a:rPr>
              <a:t>g(σ1)*I - g(σ2)*I = </a:t>
            </a:r>
            <a:r>
              <a:rPr lang="en" b="1" dirty="0">
                <a:solidFill>
                  <a:srgbClr val="C00000"/>
                </a:solidFill>
              </a:rPr>
              <a:t>[g(σ1) - g(σ2)]*I</a:t>
            </a:r>
            <a:endParaRPr b="1" dirty="0">
              <a:solidFill>
                <a:srgbClr val="C00000"/>
              </a:solidFill>
            </a:endParaRPr>
          </a:p>
        </p:txBody>
      </p:sp>
      <p:sp>
        <p:nvSpPr>
          <p:cNvPr id="573" name="Google Shape;573;p7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225871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7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79" name="Google Shape;579;p7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p:txBody>
      </p:sp>
      <p:sp>
        <p:nvSpPr>
          <p:cNvPr id="580" name="Google Shape;580;p7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81" name="Google Shape;581;p76"/>
          <p:cNvPicPr preferRelativeResize="0"/>
          <p:nvPr/>
        </p:nvPicPr>
        <p:blipFill>
          <a:blip r:embed="rId3">
            <a:alphaModFix/>
          </a:blip>
          <a:stretch>
            <a:fillRect/>
          </a:stretch>
        </p:blipFill>
        <p:spPr>
          <a:xfrm>
            <a:off x="223798" y="2586401"/>
            <a:ext cx="2346862" cy="2506225"/>
          </a:xfrm>
          <a:prstGeom prst="rect">
            <a:avLst/>
          </a:prstGeom>
          <a:noFill/>
          <a:ln>
            <a:noFill/>
          </a:ln>
        </p:spPr>
      </p:pic>
      <p:pic>
        <p:nvPicPr>
          <p:cNvPr id="582" name="Google Shape;582;p76"/>
          <p:cNvPicPr preferRelativeResize="0"/>
          <p:nvPr/>
        </p:nvPicPr>
        <p:blipFill>
          <a:blip r:embed="rId4">
            <a:alphaModFix/>
          </a:blip>
          <a:stretch>
            <a:fillRect/>
          </a:stretch>
        </p:blipFill>
        <p:spPr>
          <a:xfrm>
            <a:off x="3067432" y="2586413"/>
            <a:ext cx="2346862" cy="2506225"/>
          </a:xfrm>
          <a:prstGeom prst="rect">
            <a:avLst/>
          </a:prstGeom>
          <a:noFill/>
          <a:ln>
            <a:noFill/>
          </a:ln>
        </p:spPr>
      </p:pic>
      <p:pic>
        <p:nvPicPr>
          <p:cNvPr id="583" name="Google Shape;583;p76"/>
          <p:cNvPicPr preferRelativeResize="0"/>
          <p:nvPr/>
        </p:nvPicPr>
        <p:blipFill>
          <a:blip r:embed="rId5">
            <a:alphaModFix/>
          </a:blip>
          <a:stretch>
            <a:fillRect/>
          </a:stretch>
        </p:blipFill>
        <p:spPr>
          <a:xfrm>
            <a:off x="5911086" y="2496913"/>
            <a:ext cx="2346862" cy="2506225"/>
          </a:xfrm>
          <a:prstGeom prst="rect">
            <a:avLst/>
          </a:prstGeom>
          <a:noFill/>
          <a:ln>
            <a:noFill/>
          </a:ln>
        </p:spPr>
      </p:pic>
      <p:sp>
        <p:nvSpPr>
          <p:cNvPr id="584" name="Google Shape;584;p76"/>
          <p:cNvSpPr txBox="1"/>
          <p:nvPr/>
        </p:nvSpPr>
        <p:spPr>
          <a:xfrm>
            <a:off x="2425925" y="3521800"/>
            <a:ext cx="7338900" cy="856200"/>
          </a:xfrm>
          <a:prstGeom prst="rect">
            <a:avLst/>
          </a:prstGeom>
          <a:noFill/>
          <a:ln>
            <a:noFill/>
          </a:ln>
        </p:spPr>
        <p:txBody>
          <a:bodyPr spcFirstLastPara="1" wrap="square" lIns="91425" tIns="91425" rIns="91425" bIns="91425" anchor="t" anchorCtr="0">
            <a:noAutofit/>
          </a:bodyPr>
          <a:lstStyle/>
          <a:p>
            <a:pPr marL="457200" indent="-457200">
              <a:buSzPts val="3600"/>
              <a:buChar char="-"/>
            </a:pPr>
            <a:r>
              <a:rPr lang="en" sz="3600"/>
              <a:t>                  =</a:t>
            </a:r>
            <a:endParaRPr sz="3600"/>
          </a:p>
        </p:txBody>
      </p:sp>
      <p:sp>
        <p:nvSpPr>
          <p:cNvPr id="585" name="Google Shape;585;p76"/>
          <p:cNvSpPr txBox="1"/>
          <p:nvPr/>
        </p:nvSpPr>
        <p:spPr>
          <a:xfrm>
            <a:off x="868250"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2</a:t>
            </a:r>
            <a:endParaRPr sz="2400">
              <a:solidFill>
                <a:schemeClr val="dk1"/>
              </a:solidFill>
              <a:latin typeface="Consolas"/>
              <a:ea typeface="Consolas"/>
              <a:cs typeface="Consolas"/>
              <a:sym typeface="Consolas"/>
            </a:endParaRPr>
          </a:p>
        </p:txBody>
      </p:sp>
      <p:sp>
        <p:nvSpPr>
          <p:cNvPr id="586" name="Google Shape;586;p76"/>
          <p:cNvSpPr txBox="1"/>
          <p:nvPr/>
        </p:nvSpPr>
        <p:spPr>
          <a:xfrm>
            <a:off x="3738225" y="3067050"/>
            <a:ext cx="3000000" cy="3000000"/>
          </a:xfrm>
          <a:prstGeom prst="rect">
            <a:avLst/>
          </a:prstGeom>
          <a:noFill/>
          <a:ln>
            <a:noFill/>
          </a:ln>
        </p:spPr>
        <p:txBody>
          <a:bodyPr spcFirstLastPara="1" wrap="square" lIns="91425" tIns="91425" rIns="91425" bIns="91425" anchor="ctr" anchorCtr="0">
            <a:noAutofit/>
          </a:bodyPr>
          <a:lstStyle/>
          <a:p>
            <a:pPr>
              <a:lnSpc>
                <a:spcPct val="115000"/>
              </a:lnSpc>
              <a:spcAft>
                <a:spcPts val="1600"/>
              </a:spcAft>
            </a:pPr>
            <a:r>
              <a:rPr lang="en" sz="2400">
                <a:solidFill>
                  <a:schemeClr val="dk1"/>
                </a:solidFill>
                <a:latin typeface="Consolas"/>
                <a:ea typeface="Consolas"/>
                <a:cs typeface="Consolas"/>
                <a:sym typeface="Consolas"/>
              </a:rPr>
              <a:t>σ = 1</a:t>
            </a:r>
            <a:endParaRPr/>
          </a:p>
        </p:txBody>
      </p:sp>
    </p:spTree>
    <p:extLst>
      <p:ext uri="{BB962C8B-B14F-4D97-AF65-F5344CB8AC3E}">
        <p14:creationId xmlns:p14="http://schemas.microsoft.com/office/powerpoint/2010/main" val="2099730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Difference of Gaussian (DoG)</a:t>
            </a:r>
            <a:endParaRPr/>
          </a:p>
        </p:txBody>
      </p:sp>
      <p:sp>
        <p:nvSpPr>
          <p:cNvPr id="592" name="Google Shape;592;p7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g(σ1)*I - g(σ2)*I = [g(σ1) - g(σ2)]*I</a:t>
            </a:r>
            <a:endParaRPr>
              <a:solidFill>
                <a:schemeClr val="dk1"/>
              </a:solidFill>
            </a:endParaRPr>
          </a:p>
          <a:p>
            <a:pPr>
              <a:buClr>
                <a:schemeClr val="dk1"/>
              </a:buClr>
              <a:buChar char="-"/>
            </a:pPr>
            <a:r>
              <a:rPr lang="en">
                <a:solidFill>
                  <a:schemeClr val="dk1"/>
                </a:solidFill>
              </a:rPr>
              <a:t>This looks a lot like our LoG!</a:t>
            </a:r>
            <a:endParaRPr>
              <a:solidFill>
                <a:schemeClr val="dk1"/>
              </a:solidFill>
            </a:endParaRPr>
          </a:p>
          <a:p>
            <a:pPr>
              <a:buClr>
                <a:schemeClr val="dk1"/>
              </a:buClr>
              <a:buChar char="-"/>
            </a:pPr>
            <a:r>
              <a:rPr lang="en">
                <a:solidFill>
                  <a:schemeClr val="dk1"/>
                </a:solidFill>
              </a:rPr>
              <a:t>(not actually the same but similar)</a:t>
            </a:r>
            <a:endParaRPr>
              <a:solidFill>
                <a:schemeClr val="dk1"/>
              </a:solidFill>
            </a:endParaRPr>
          </a:p>
        </p:txBody>
      </p:sp>
      <p:sp>
        <p:nvSpPr>
          <p:cNvPr id="593" name="Google Shape;593;p7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594" name="Google Shape;594;p77"/>
          <p:cNvPicPr preferRelativeResize="0"/>
          <p:nvPr/>
        </p:nvPicPr>
        <p:blipFill>
          <a:blip r:embed="rId3">
            <a:alphaModFix/>
          </a:blip>
          <a:stretch>
            <a:fillRect/>
          </a:stretch>
        </p:blipFill>
        <p:spPr>
          <a:xfrm>
            <a:off x="223789" y="1543964"/>
            <a:ext cx="4548250" cy="4857100"/>
          </a:xfrm>
          <a:prstGeom prst="rect">
            <a:avLst/>
          </a:prstGeom>
          <a:noFill/>
          <a:ln>
            <a:noFill/>
          </a:ln>
        </p:spPr>
      </p:pic>
      <p:pic>
        <p:nvPicPr>
          <p:cNvPr id="595" name="Google Shape;595;p77" descr="log_color"/>
          <p:cNvPicPr preferRelativeResize="0"/>
          <p:nvPr/>
        </p:nvPicPr>
        <p:blipFill rotWithShape="1">
          <a:blip r:embed="rId4">
            <a:alphaModFix/>
          </a:blip>
          <a:srcRect/>
          <a:stretch/>
        </p:blipFill>
        <p:spPr>
          <a:xfrm>
            <a:off x="5164338" y="3065301"/>
            <a:ext cx="3750174" cy="2812625"/>
          </a:xfrm>
          <a:prstGeom prst="rect">
            <a:avLst/>
          </a:prstGeom>
          <a:noFill/>
          <a:ln>
            <a:noFill/>
          </a:ln>
        </p:spPr>
      </p:pic>
    </p:spTree>
    <p:extLst>
      <p:ext uri="{BB962C8B-B14F-4D97-AF65-F5344CB8AC3E}">
        <p14:creationId xmlns:p14="http://schemas.microsoft.com/office/powerpoint/2010/main" val="17913922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(1 - 0)</a:t>
            </a:r>
            <a:endParaRPr/>
          </a:p>
        </p:txBody>
      </p:sp>
      <p:sp>
        <p:nvSpPr>
          <p:cNvPr id="601" name="Google Shape;601;p7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02" name="Google Shape;602;p7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03" name="Google Shape;603;p78"/>
          <p:cNvPicPr preferRelativeResize="0"/>
          <p:nvPr/>
        </p:nvPicPr>
        <p:blipFill>
          <a:blip r:embed="rId3">
            <a:alphaModFix/>
          </a:blip>
          <a:stretch>
            <a:fillRect/>
          </a:stretch>
        </p:blipFill>
        <p:spPr>
          <a:xfrm>
            <a:off x="1734792" y="1622125"/>
            <a:ext cx="5674408" cy="4255800"/>
          </a:xfrm>
          <a:prstGeom prst="rect">
            <a:avLst/>
          </a:prstGeom>
          <a:noFill/>
          <a:ln>
            <a:noFill/>
          </a:ln>
        </p:spPr>
      </p:pic>
    </p:spTree>
    <p:extLst>
      <p:ext uri="{BB962C8B-B14F-4D97-AF65-F5344CB8AC3E}">
        <p14:creationId xmlns:p14="http://schemas.microsoft.com/office/powerpoint/2010/main" val="580137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Cross-Correlation vs Convolution</a:t>
            </a:r>
            <a:endParaRPr/>
          </a:p>
        </p:txBody>
      </p:sp>
      <p:sp>
        <p:nvSpPr>
          <p:cNvPr id="178" name="Google Shape;178;p2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179" name="Google Shape;179;p27"/>
          <p:cNvPicPr preferRelativeResize="0"/>
          <p:nvPr/>
        </p:nvPicPr>
        <p:blipFill>
          <a:blip r:embed="rId3">
            <a:alphaModFix/>
          </a:blip>
          <a:stretch>
            <a:fillRect/>
          </a:stretch>
        </p:blipFill>
        <p:spPr>
          <a:xfrm>
            <a:off x="229500" y="1926926"/>
            <a:ext cx="3768194" cy="3722975"/>
          </a:xfrm>
          <a:prstGeom prst="rect">
            <a:avLst/>
          </a:prstGeom>
          <a:noFill/>
          <a:ln>
            <a:noFill/>
          </a:ln>
        </p:spPr>
      </p:pic>
      <p:pic>
        <p:nvPicPr>
          <p:cNvPr id="180" name="Google Shape;180;p27"/>
          <p:cNvPicPr preferRelativeResize="0"/>
          <p:nvPr/>
        </p:nvPicPr>
        <p:blipFill>
          <a:blip r:embed="rId4">
            <a:alphaModFix/>
          </a:blip>
          <a:stretch>
            <a:fillRect/>
          </a:stretch>
        </p:blipFill>
        <p:spPr>
          <a:xfrm>
            <a:off x="5015441" y="1988435"/>
            <a:ext cx="3768194" cy="3722975"/>
          </a:xfrm>
          <a:prstGeom prst="rect">
            <a:avLst/>
          </a:prstGeom>
          <a:noFill/>
          <a:ln>
            <a:noFill/>
          </a:ln>
        </p:spPr>
      </p:pic>
      <p:sp>
        <p:nvSpPr>
          <p:cNvPr id="181" name="Google Shape;181;p27"/>
          <p:cNvSpPr/>
          <p:nvPr/>
        </p:nvSpPr>
        <p:spPr>
          <a:xfrm>
            <a:off x="4884588" y="1926926"/>
            <a:ext cx="4029900" cy="37230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82" name="Google Shape;182;p27"/>
          <p:cNvSpPr txBox="1"/>
          <p:nvPr/>
        </p:nvSpPr>
        <p:spPr>
          <a:xfrm>
            <a:off x="4856445" y="1386821"/>
            <a:ext cx="4287555" cy="705482"/>
          </a:xfrm>
          <a:prstGeom prst="rect">
            <a:avLst/>
          </a:prstGeom>
          <a:solidFill>
            <a:srgbClr val="FFFFFF"/>
          </a:solidFill>
          <a:ln w="2857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p>
            <a:r>
              <a:rPr lang="en" dirty="0"/>
              <a:t>These come from signal processing </a:t>
            </a:r>
            <a:r>
              <a:rPr lang="en-US" dirty="0"/>
              <a:t>and have nice mathematical properties.</a:t>
            </a:r>
            <a:endParaRPr dirty="0"/>
          </a:p>
        </p:txBody>
      </p:sp>
    </p:spTree>
    <p:extLst>
      <p:ext uri="{BB962C8B-B14F-4D97-AF65-F5344CB8AC3E}">
        <p14:creationId xmlns:p14="http://schemas.microsoft.com/office/powerpoint/2010/main" val="9309204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7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(2 - 1)</a:t>
            </a:r>
            <a:endParaRPr/>
          </a:p>
        </p:txBody>
      </p:sp>
      <p:sp>
        <p:nvSpPr>
          <p:cNvPr id="609" name="Google Shape;609;p7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0" name="Google Shape;610;p7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1" name="Google Shape;611;p79"/>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3368447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8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(3 - 2)</a:t>
            </a:r>
            <a:endParaRPr/>
          </a:p>
        </p:txBody>
      </p:sp>
      <p:sp>
        <p:nvSpPr>
          <p:cNvPr id="617" name="Google Shape;617;p8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18" name="Google Shape;618;p8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19" name="Google Shape;619;p80"/>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2800342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8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DoG (4 - 3)</a:t>
            </a:r>
            <a:endParaRPr/>
          </a:p>
        </p:txBody>
      </p:sp>
      <p:sp>
        <p:nvSpPr>
          <p:cNvPr id="625" name="Google Shape;625;p8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solidFill>
                <a:schemeClr val="dk1"/>
              </a:solidFill>
            </a:endParaRPr>
          </a:p>
        </p:txBody>
      </p:sp>
      <p:sp>
        <p:nvSpPr>
          <p:cNvPr id="626" name="Google Shape;626;p8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27" name="Google Shape;627;p81"/>
          <p:cNvPicPr preferRelativeResize="0"/>
          <p:nvPr/>
        </p:nvPicPr>
        <p:blipFill>
          <a:blip r:embed="rId3">
            <a:alphaModFix/>
          </a:blip>
          <a:stretch>
            <a:fillRect/>
          </a:stretch>
        </p:blipFill>
        <p:spPr>
          <a:xfrm>
            <a:off x="1734801" y="1622125"/>
            <a:ext cx="5674401" cy="4255800"/>
          </a:xfrm>
          <a:prstGeom prst="rect">
            <a:avLst/>
          </a:prstGeom>
          <a:noFill/>
          <a:ln>
            <a:noFill/>
          </a:ln>
        </p:spPr>
      </p:pic>
    </p:spTree>
    <p:extLst>
      <p:ext uri="{BB962C8B-B14F-4D97-AF65-F5344CB8AC3E}">
        <p14:creationId xmlns:p14="http://schemas.microsoft.com/office/powerpoint/2010/main" val="15933737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8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33" name="Google Shape;633;p82"/>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p:txBody>
      </p:sp>
      <p:sp>
        <p:nvSpPr>
          <p:cNvPr id="634" name="Google Shape;634;p82"/>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35" name="Google Shape;635;p82"/>
          <p:cNvPicPr preferRelativeResize="0"/>
          <p:nvPr/>
        </p:nvPicPr>
        <p:blipFill>
          <a:blip r:embed="rId3">
            <a:alphaModFix/>
          </a:blip>
          <a:stretch>
            <a:fillRect/>
          </a:stretch>
        </p:blipFill>
        <p:spPr>
          <a:xfrm>
            <a:off x="3884150" y="2455004"/>
            <a:ext cx="2515176" cy="3429796"/>
          </a:xfrm>
          <a:prstGeom prst="rect">
            <a:avLst/>
          </a:prstGeom>
          <a:noFill/>
          <a:ln>
            <a:noFill/>
          </a:ln>
        </p:spPr>
      </p:pic>
      <p:pic>
        <p:nvPicPr>
          <p:cNvPr id="636" name="Google Shape;636;p82"/>
          <p:cNvPicPr preferRelativeResize="0"/>
          <p:nvPr/>
        </p:nvPicPr>
        <p:blipFill>
          <a:blip r:embed="rId4">
            <a:alphaModFix/>
          </a:blip>
          <a:stretch>
            <a:fillRect/>
          </a:stretch>
        </p:blipFill>
        <p:spPr>
          <a:xfrm>
            <a:off x="6399325" y="2455001"/>
            <a:ext cx="2515176" cy="3429801"/>
          </a:xfrm>
          <a:prstGeom prst="rect">
            <a:avLst/>
          </a:prstGeom>
          <a:noFill/>
          <a:ln>
            <a:noFill/>
          </a:ln>
        </p:spPr>
      </p:pic>
      <p:cxnSp>
        <p:nvCxnSpPr>
          <p:cNvPr id="637" name="Google Shape;637;p82"/>
          <p:cNvCxnSpPr/>
          <p:nvPr/>
        </p:nvCxnSpPr>
        <p:spPr>
          <a:xfrm>
            <a:off x="3817850" y="4781150"/>
            <a:ext cx="5276100" cy="888300"/>
          </a:xfrm>
          <a:prstGeom prst="straightConnector1">
            <a:avLst/>
          </a:prstGeom>
          <a:noFill/>
          <a:ln w="38100" cap="flat" cmpd="sng">
            <a:solidFill>
              <a:srgbClr val="FF0000"/>
            </a:solidFill>
            <a:prstDash val="solid"/>
            <a:round/>
            <a:headEnd type="none" w="med" len="med"/>
            <a:tailEnd type="none" w="med" len="med"/>
          </a:ln>
        </p:spPr>
      </p:cxnSp>
      <p:cxnSp>
        <p:nvCxnSpPr>
          <p:cNvPr id="638" name="Google Shape;638;p82"/>
          <p:cNvCxnSpPr/>
          <p:nvPr/>
        </p:nvCxnSpPr>
        <p:spPr>
          <a:xfrm rot="10800000" flipH="1">
            <a:off x="3831100" y="4807675"/>
            <a:ext cx="5103900" cy="914700"/>
          </a:xfrm>
          <a:prstGeom prst="straightConnector1">
            <a:avLst/>
          </a:prstGeom>
          <a:noFill/>
          <a:ln w="3810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21836193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8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44" name="Google Shape;644;p83"/>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45" name="Google Shape;645;p83"/>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46" name="Google Shape;646;p83"/>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47" name="Google Shape;647;p83"/>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48" name="Google Shape;648;p83"/>
          <p:cNvPicPr preferRelativeResize="0"/>
          <p:nvPr/>
        </p:nvPicPr>
        <p:blipFill>
          <a:blip r:embed="rId5">
            <a:alphaModFix/>
          </a:blip>
          <a:stretch>
            <a:fillRect/>
          </a:stretch>
        </p:blipFill>
        <p:spPr>
          <a:xfrm>
            <a:off x="4996751" y="2935325"/>
            <a:ext cx="3923451" cy="2942601"/>
          </a:xfrm>
          <a:prstGeom prst="rect">
            <a:avLst/>
          </a:prstGeom>
          <a:noFill/>
          <a:ln>
            <a:noFill/>
          </a:ln>
        </p:spPr>
      </p:pic>
    </p:spTree>
    <p:extLst>
      <p:ext uri="{BB962C8B-B14F-4D97-AF65-F5344CB8AC3E}">
        <p14:creationId xmlns:p14="http://schemas.microsoft.com/office/powerpoint/2010/main" val="3236276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8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Another approach: gradient magnitude</a:t>
            </a:r>
            <a:endParaRPr sz="3000"/>
          </a:p>
        </p:txBody>
      </p:sp>
      <p:sp>
        <p:nvSpPr>
          <p:cNvPr id="654" name="Google Shape;654;p84"/>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lr>
                <a:schemeClr val="dk1"/>
              </a:buClr>
              <a:buChar char="-"/>
            </a:pPr>
            <a:r>
              <a:rPr lang="en">
                <a:solidFill>
                  <a:schemeClr val="dk1"/>
                </a:solidFill>
              </a:rPr>
              <a:t>Don’t need 2nd derivatives</a:t>
            </a:r>
            <a:endParaRPr>
              <a:solidFill>
                <a:schemeClr val="dk1"/>
              </a:solidFill>
            </a:endParaRPr>
          </a:p>
          <a:p>
            <a:pPr>
              <a:buClr>
                <a:schemeClr val="dk1"/>
              </a:buClr>
              <a:buChar char="-"/>
            </a:pPr>
            <a:r>
              <a:rPr lang="en">
                <a:solidFill>
                  <a:schemeClr val="dk1"/>
                </a:solidFill>
              </a:rPr>
              <a:t>Just use magnitude of gradient</a:t>
            </a:r>
            <a:endParaRPr>
              <a:solidFill>
                <a:schemeClr val="dk1"/>
              </a:solidFill>
            </a:endParaRPr>
          </a:p>
          <a:p>
            <a:pPr>
              <a:buClr>
                <a:schemeClr val="dk1"/>
              </a:buClr>
              <a:buChar char="-"/>
            </a:pPr>
            <a:r>
              <a:rPr lang="en">
                <a:solidFill>
                  <a:schemeClr val="dk1"/>
                </a:solidFill>
              </a:rPr>
              <a:t>Are we done? No!</a:t>
            </a:r>
            <a:endParaRPr>
              <a:solidFill>
                <a:schemeClr val="dk1"/>
              </a:solidFill>
            </a:endParaRPr>
          </a:p>
        </p:txBody>
      </p:sp>
      <p:sp>
        <p:nvSpPr>
          <p:cNvPr id="655" name="Google Shape;655;p84"/>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56" name="Google Shape;656;p84"/>
          <p:cNvPicPr preferRelativeResize="0"/>
          <p:nvPr/>
        </p:nvPicPr>
        <p:blipFill>
          <a:blip r:embed="rId3">
            <a:alphaModFix/>
          </a:blip>
          <a:stretch>
            <a:fillRect/>
          </a:stretch>
        </p:blipFill>
        <p:spPr>
          <a:xfrm>
            <a:off x="2613126" y="3725551"/>
            <a:ext cx="2159249" cy="2159249"/>
          </a:xfrm>
          <a:prstGeom prst="rect">
            <a:avLst/>
          </a:prstGeom>
          <a:noFill/>
          <a:ln>
            <a:noFill/>
          </a:ln>
        </p:spPr>
      </p:pic>
      <p:pic>
        <p:nvPicPr>
          <p:cNvPr id="657" name="Google Shape;657;p84"/>
          <p:cNvPicPr preferRelativeResize="0"/>
          <p:nvPr/>
        </p:nvPicPr>
        <p:blipFill>
          <a:blip r:embed="rId4">
            <a:alphaModFix/>
          </a:blip>
          <a:stretch>
            <a:fillRect/>
          </a:stretch>
        </p:blipFill>
        <p:spPr>
          <a:xfrm>
            <a:off x="229501" y="3725551"/>
            <a:ext cx="2159249" cy="2159249"/>
          </a:xfrm>
          <a:prstGeom prst="rect">
            <a:avLst/>
          </a:prstGeom>
          <a:noFill/>
          <a:ln>
            <a:noFill/>
          </a:ln>
        </p:spPr>
      </p:pic>
      <p:pic>
        <p:nvPicPr>
          <p:cNvPr id="658" name="Google Shape;658;p84"/>
          <p:cNvPicPr preferRelativeResize="0"/>
          <p:nvPr/>
        </p:nvPicPr>
        <p:blipFill>
          <a:blip r:embed="rId5">
            <a:alphaModFix/>
          </a:blip>
          <a:stretch>
            <a:fillRect/>
          </a:stretch>
        </p:blipFill>
        <p:spPr>
          <a:xfrm>
            <a:off x="-2187350" y="-3434525"/>
            <a:ext cx="18679250" cy="14009499"/>
          </a:xfrm>
          <a:prstGeom prst="rect">
            <a:avLst/>
          </a:prstGeom>
          <a:noFill/>
          <a:ln>
            <a:noFill/>
          </a:ln>
        </p:spPr>
      </p:pic>
    </p:spTree>
    <p:extLst>
      <p:ext uri="{BB962C8B-B14F-4D97-AF65-F5344CB8AC3E}">
        <p14:creationId xmlns:p14="http://schemas.microsoft.com/office/powerpoint/2010/main" val="25962072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8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3000"/>
              <a:t>What we really want: line drawing</a:t>
            </a:r>
            <a:endParaRPr sz="3000"/>
          </a:p>
        </p:txBody>
      </p:sp>
      <p:sp>
        <p:nvSpPr>
          <p:cNvPr id="664" name="Google Shape;664;p85"/>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pic>
        <p:nvPicPr>
          <p:cNvPr id="665" name="Google Shape;665;p85"/>
          <p:cNvPicPr preferRelativeResize="0"/>
          <p:nvPr/>
        </p:nvPicPr>
        <p:blipFill>
          <a:blip r:embed="rId3">
            <a:alphaModFix/>
          </a:blip>
          <a:stretch>
            <a:fillRect/>
          </a:stretch>
        </p:blipFill>
        <p:spPr>
          <a:xfrm>
            <a:off x="2710514" y="1926926"/>
            <a:ext cx="3722975" cy="3722975"/>
          </a:xfrm>
          <a:prstGeom prst="rect">
            <a:avLst/>
          </a:prstGeom>
          <a:noFill/>
          <a:ln>
            <a:noFill/>
          </a:ln>
        </p:spPr>
      </p:pic>
    </p:spTree>
    <p:extLst>
      <p:ext uri="{BB962C8B-B14F-4D97-AF65-F5344CB8AC3E}">
        <p14:creationId xmlns:p14="http://schemas.microsoft.com/office/powerpoint/2010/main" val="397792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8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671" name="Google Shape;671;p86"/>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Your first image processing pipeline!</a:t>
            </a:r>
            <a:endParaRPr dirty="0"/>
          </a:p>
          <a:p>
            <a:pPr lvl="1">
              <a:spcBef>
                <a:spcPts val="0"/>
              </a:spcBef>
              <a:buChar char="-"/>
            </a:pPr>
            <a:r>
              <a:rPr lang="en" dirty="0"/>
              <a:t>Old-school CV is all about pipelines</a:t>
            </a:r>
            <a:endParaRPr dirty="0"/>
          </a:p>
          <a:p>
            <a:pPr marL="0" indent="0">
              <a:spcBef>
                <a:spcPts val="1600"/>
              </a:spcBef>
              <a:buNone/>
            </a:pPr>
            <a:r>
              <a:rPr lang="en" dirty="0"/>
              <a:t>Algorithm:</a:t>
            </a:r>
            <a:endParaRPr dirty="0"/>
          </a:p>
          <a:p>
            <a:pPr>
              <a:spcBef>
                <a:spcPts val="1600"/>
              </a:spcBef>
              <a:buChar char="-"/>
            </a:pPr>
            <a:r>
              <a:rPr lang="en" dirty="0"/>
              <a:t>1. Smooth image (only want “real” edges, not noise)</a:t>
            </a:r>
            <a:endParaRPr dirty="0"/>
          </a:p>
          <a:p>
            <a:pPr>
              <a:buChar char="-"/>
            </a:pPr>
            <a:r>
              <a:rPr lang="en" dirty="0"/>
              <a:t>2. Calculate gradient direction and magnitude</a:t>
            </a:r>
            <a:endParaRPr dirty="0"/>
          </a:p>
          <a:p>
            <a:pPr>
              <a:buChar char="-"/>
            </a:pPr>
            <a:r>
              <a:rPr lang="en" dirty="0">
                <a:solidFill>
                  <a:srgbClr val="FF0000"/>
                </a:solidFill>
              </a:rPr>
              <a:t>3. Non-maximum suppression perpendicular to edge</a:t>
            </a:r>
            <a:endParaRPr dirty="0">
              <a:solidFill>
                <a:srgbClr val="FF0000"/>
              </a:solidFill>
            </a:endParaRPr>
          </a:p>
          <a:p>
            <a:pPr>
              <a:buChar char="-"/>
            </a:pPr>
            <a:r>
              <a:rPr lang="en" dirty="0"/>
              <a:t>4. </a:t>
            </a:r>
            <a:r>
              <a:rPr lang="en" dirty="0">
                <a:solidFill>
                  <a:srgbClr val="0000FF"/>
                </a:solidFill>
              </a:rPr>
              <a:t>Threshold into strong, weak, no edge</a:t>
            </a:r>
            <a:endParaRPr dirty="0">
              <a:solidFill>
                <a:srgbClr val="0000FF"/>
              </a:solidFill>
            </a:endParaRPr>
          </a:p>
          <a:p>
            <a:pPr>
              <a:buChar char="-"/>
            </a:pPr>
            <a:r>
              <a:rPr lang="en" dirty="0"/>
              <a:t>5</a:t>
            </a:r>
            <a:r>
              <a:rPr lang="en" dirty="0">
                <a:solidFill>
                  <a:srgbClr val="7030A0"/>
                </a:solidFill>
              </a:rPr>
              <a:t>. Connect together components</a:t>
            </a:r>
            <a:endParaRPr dirty="0">
              <a:solidFill>
                <a:srgbClr val="7030A0"/>
              </a:solidFill>
            </a:endParaRPr>
          </a:p>
        </p:txBody>
      </p:sp>
      <p:sp>
        <p:nvSpPr>
          <p:cNvPr id="672" name="Google Shape;672;p86"/>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390812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1">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1">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8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Smooth image</a:t>
            </a:r>
            <a:endParaRPr/>
          </a:p>
        </p:txBody>
      </p:sp>
      <p:sp>
        <p:nvSpPr>
          <p:cNvPr id="678" name="Google Shape;678;p87"/>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 know how to do this, gaussians!</a:t>
            </a:r>
            <a:endParaRPr/>
          </a:p>
        </p:txBody>
      </p:sp>
      <p:pic>
        <p:nvPicPr>
          <p:cNvPr id="679" name="Google Shape;679;p87"/>
          <p:cNvPicPr preferRelativeResize="0"/>
          <p:nvPr/>
        </p:nvPicPr>
        <p:blipFill>
          <a:blip r:embed="rId3">
            <a:alphaModFix/>
          </a:blip>
          <a:stretch>
            <a:fillRect/>
          </a:stretch>
        </p:blipFill>
        <p:spPr>
          <a:xfrm>
            <a:off x="223801" y="2350151"/>
            <a:ext cx="3527775" cy="3527775"/>
          </a:xfrm>
          <a:prstGeom prst="rect">
            <a:avLst/>
          </a:prstGeom>
          <a:noFill/>
          <a:ln>
            <a:noFill/>
          </a:ln>
        </p:spPr>
      </p:pic>
      <p:sp>
        <p:nvSpPr>
          <p:cNvPr id="680" name="Google Shape;680;p8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81" name="Google Shape;681;p87"/>
          <p:cNvPicPr preferRelativeResize="0"/>
          <p:nvPr/>
        </p:nvPicPr>
        <p:blipFill>
          <a:blip r:embed="rId4">
            <a:alphaModFix/>
          </a:blip>
          <a:stretch>
            <a:fillRect/>
          </a:stretch>
        </p:blipFill>
        <p:spPr>
          <a:xfrm>
            <a:off x="5386726" y="2357026"/>
            <a:ext cx="3527775" cy="3527775"/>
          </a:xfrm>
          <a:prstGeom prst="rect">
            <a:avLst/>
          </a:prstGeom>
          <a:noFill/>
          <a:ln>
            <a:noFill/>
          </a:ln>
        </p:spPr>
      </p:pic>
      <p:pic>
        <p:nvPicPr>
          <p:cNvPr id="682" name="Google Shape;682;p87"/>
          <p:cNvPicPr preferRelativeResize="0"/>
          <p:nvPr/>
        </p:nvPicPr>
        <p:blipFill>
          <a:blip r:embed="rId5">
            <a:alphaModFix/>
          </a:blip>
          <a:stretch>
            <a:fillRect/>
          </a:stretch>
        </p:blipFill>
        <p:spPr>
          <a:xfrm>
            <a:off x="2046657" y="2675363"/>
            <a:ext cx="2346862" cy="2506225"/>
          </a:xfrm>
          <a:prstGeom prst="rect">
            <a:avLst/>
          </a:prstGeom>
          <a:noFill/>
          <a:ln>
            <a:noFill/>
          </a:ln>
        </p:spPr>
      </p:pic>
      <p:sp>
        <p:nvSpPr>
          <p:cNvPr id="683" name="Google Shape;683;p87"/>
          <p:cNvSpPr/>
          <p:nvPr/>
        </p:nvSpPr>
        <p:spPr>
          <a:xfrm>
            <a:off x="3168301" y="4105100"/>
            <a:ext cx="1988475" cy="480700"/>
          </a:xfrm>
          <a:custGeom>
            <a:avLst/>
            <a:gdLst/>
            <a:ahLst/>
            <a:cxnLst/>
            <a:rect l="l" t="t" r="r" b="b"/>
            <a:pathLst>
              <a:path w="79539" h="19228" extrusionOk="0">
                <a:moveTo>
                  <a:pt x="0" y="9545"/>
                </a:moveTo>
                <a:cubicBezTo>
                  <a:pt x="2917" y="13257"/>
                  <a:pt x="2116" y="14059"/>
                  <a:pt x="5833" y="16968"/>
                </a:cubicBezTo>
                <a:cubicBezTo>
                  <a:pt x="9220" y="19618"/>
                  <a:pt x="14258" y="19089"/>
                  <a:pt x="18559" y="19089"/>
                </a:cubicBezTo>
                <a:cubicBezTo>
                  <a:pt x="24786" y="19089"/>
                  <a:pt x="31496" y="19645"/>
                  <a:pt x="37118" y="16968"/>
                </a:cubicBezTo>
                <a:cubicBezTo>
                  <a:pt x="50868" y="10421"/>
                  <a:pt x="64309" y="0"/>
                  <a:pt x="79539" y="0"/>
                </a:cubicBezTo>
              </a:path>
            </a:pathLst>
          </a:custGeom>
          <a:noFill/>
          <a:ln w="38100" cap="flat" cmpd="sng">
            <a:solidFill>
              <a:srgbClr val="000000"/>
            </a:solidFill>
            <a:prstDash val="solid"/>
            <a:round/>
            <a:headEnd type="none" w="med" len="med"/>
            <a:tailEnd type="stealth" w="med" len="med"/>
          </a:ln>
        </p:spPr>
      </p:sp>
    </p:spTree>
    <p:extLst>
      <p:ext uri="{BB962C8B-B14F-4D97-AF65-F5344CB8AC3E}">
        <p14:creationId xmlns:p14="http://schemas.microsoft.com/office/powerpoint/2010/main" val="816862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8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Gradient magnitude and direction</a:t>
            </a:r>
            <a:endParaRPr/>
          </a:p>
        </p:txBody>
      </p:sp>
      <p:sp>
        <p:nvSpPr>
          <p:cNvPr id="689" name="Google Shape;689;p8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Sobel filter</a:t>
            </a:r>
            <a:endParaRPr/>
          </a:p>
        </p:txBody>
      </p:sp>
      <p:pic>
        <p:nvPicPr>
          <p:cNvPr id="690" name="Google Shape;690;p88"/>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691" name="Google Shape;691;p8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692" name="Google Shape;692;p88"/>
          <p:cNvPicPr preferRelativeResize="0"/>
          <p:nvPr/>
        </p:nvPicPr>
        <p:blipFill>
          <a:blip r:embed="rId4">
            <a:alphaModFix/>
          </a:blip>
          <a:stretch>
            <a:fillRect/>
          </a:stretch>
        </p:blipFill>
        <p:spPr>
          <a:xfrm>
            <a:off x="2613126" y="3725551"/>
            <a:ext cx="2159249" cy="2159249"/>
          </a:xfrm>
          <a:prstGeom prst="rect">
            <a:avLst/>
          </a:prstGeom>
          <a:noFill/>
          <a:ln>
            <a:noFill/>
          </a:ln>
        </p:spPr>
      </p:pic>
      <p:pic>
        <p:nvPicPr>
          <p:cNvPr id="693" name="Google Shape;693;p88"/>
          <p:cNvPicPr preferRelativeResize="0"/>
          <p:nvPr/>
        </p:nvPicPr>
        <p:blipFill>
          <a:blip r:embed="rId5">
            <a:alphaModFix/>
          </a:blip>
          <a:stretch>
            <a:fillRect/>
          </a:stretch>
        </p:blipFill>
        <p:spPr>
          <a:xfrm>
            <a:off x="229501" y="3725551"/>
            <a:ext cx="2159249" cy="2159249"/>
          </a:xfrm>
          <a:prstGeom prst="rect">
            <a:avLst/>
          </a:prstGeom>
          <a:noFill/>
          <a:ln>
            <a:noFill/>
          </a:ln>
        </p:spPr>
      </p:pic>
    </p:spTree>
    <p:extLst>
      <p:ext uri="{BB962C8B-B14F-4D97-AF65-F5344CB8AC3E}">
        <p14:creationId xmlns:p14="http://schemas.microsoft.com/office/powerpoint/2010/main" val="148023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88" name="Google Shape;188;p2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Mathematically: all the nice things</a:t>
            </a:r>
            <a:endParaRPr dirty="0"/>
          </a:p>
          <a:p>
            <a:pPr>
              <a:spcBef>
                <a:spcPts val="1600"/>
              </a:spcBef>
              <a:buChar char="-"/>
            </a:pPr>
            <a:r>
              <a:rPr lang="en" dirty="0"/>
              <a:t>Commutative</a:t>
            </a:r>
            <a:endParaRPr dirty="0"/>
          </a:p>
          <a:p>
            <a:pPr lvl="1">
              <a:spcBef>
                <a:spcPts val="0"/>
              </a:spcBef>
              <a:buChar char="-"/>
            </a:pPr>
            <a:r>
              <a:rPr lang="en" dirty="0"/>
              <a:t>A*B = B*A</a:t>
            </a:r>
            <a:endParaRPr dirty="0"/>
          </a:p>
          <a:p>
            <a:pPr>
              <a:buChar char="-"/>
            </a:pPr>
            <a:r>
              <a:rPr lang="en" dirty="0"/>
              <a:t>Associative</a:t>
            </a:r>
            <a:endParaRPr dirty="0"/>
          </a:p>
          <a:p>
            <a:pPr lvl="1">
              <a:spcBef>
                <a:spcPts val="0"/>
              </a:spcBef>
              <a:buChar char="-"/>
            </a:pPr>
            <a:r>
              <a:rPr lang="en" dirty="0"/>
              <a:t>A*(B*C) = (A*B)*C</a:t>
            </a:r>
            <a:endParaRPr dirty="0"/>
          </a:p>
          <a:p>
            <a:pPr>
              <a:buChar char="-"/>
            </a:pPr>
            <a:r>
              <a:rPr lang="en" dirty="0"/>
              <a:t>Distributes over addition</a:t>
            </a:r>
            <a:endParaRPr dirty="0"/>
          </a:p>
          <a:p>
            <a:pPr lvl="1">
              <a:spcBef>
                <a:spcPts val="0"/>
              </a:spcBef>
              <a:buChar char="-"/>
            </a:pPr>
            <a:r>
              <a:rPr lang="en" dirty="0"/>
              <a:t>A*(B+C) = A*B + A*C</a:t>
            </a:r>
            <a:endParaRPr dirty="0"/>
          </a:p>
          <a:p>
            <a:pPr>
              <a:buChar char="-"/>
            </a:pPr>
            <a:r>
              <a:rPr lang="en" dirty="0"/>
              <a:t>Plays well with scalars</a:t>
            </a:r>
            <a:endParaRPr dirty="0"/>
          </a:p>
          <a:p>
            <a:pPr lvl="1">
              <a:spcBef>
                <a:spcPts val="0"/>
              </a:spcBef>
              <a:buChar char="-"/>
            </a:pPr>
            <a:r>
              <a:rPr lang="en" dirty="0"/>
              <a:t>x(A*B) = (xA)*B = A*(xB)</a:t>
            </a:r>
          </a:p>
          <a:p>
            <a:pPr>
              <a:buChar char="-"/>
            </a:pPr>
            <a:r>
              <a:rPr lang="en" dirty="0">
                <a:solidFill>
                  <a:srgbClr val="FF0000"/>
                </a:solidFill>
              </a:rPr>
              <a:t>BUT WE TEND TO USE CORRELAT</a:t>
            </a:r>
            <a:r>
              <a:rPr lang="en-US" dirty="0">
                <a:solidFill>
                  <a:srgbClr val="FF0000"/>
                </a:solidFill>
              </a:rPr>
              <a:t>ION BECAUSE OUR FILTERS ARE SYMMETRIC, AND THEN WE JUST CALL IT CONVOLUTION!</a:t>
            </a:r>
            <a:endParaRPr dirty="0">
              <a:solidFill>
                <a:srgbClr val="FF0000"/>
              </a:solidFill>
            </a:endParaRPr>
          </a:p>
        </p:txBody>
      </p:sp>
      <p:sp>
        <p:nvSpPr>
          <p:cNvPr id="189" name="Google Shape;189;p2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11850278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8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699" name="Google Shape;699;p8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Want single pixel edges, not thick blurry lines</a:t>
            </a:r>
            <a:endParaRPr/>
          </a:p>
          <a:p>
            <a:pPr>
              <a:buChar char="-"/>
            </a:pPr>
            <a:r>
              <a:rPr lang="en"/>
              <a:t>Need to check nearby pixels</a:t>
            </a:r>
            <a:endParaRPr/>
          </a:p>
          <a:p>
            <a:pPr>
              <a:buChar char="-"/>
            </a:pPr>
            <a:r>
              <a:rPr lang="en"/>
              <a:t>See if response is highest</a:t>
            </a:r>
            <a:endParaRPr/>
          </a:p>
        </p:txBody>
      </p:sp>
      <p:sp>
        <p:nvSpPr>
          <p:cNvPr id="700" name="Google Shape;700;p8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01" name="Google Shape;701;p89"/>
          <p:cNvPicPr preferRelativeResize="0"/>
          <p:nvPr/>
        </p:nvPicPr>
        <p:blipFill>
          <a:blip r:embed="rId3">
            <a:alphaModFix/>
          </a:blip>
          <a:stretch>
            <a:fillRect/>
          </a:stretch>
        </p:blipFill>
        <p:spPr>
          <a:xfrm>
            <a:off x="5392426" y="2357026"/>
            <a:ext cx="3527775" cy="3527775"/>
          </a:xfrm>
          <a:prstGeom prst="rect">
            <a:avLst/>
          </a:prstGeom>
          <a:noFill/>
          <a:ln>
            <a:noFill/>
          </a:ln>
        </p:spPr>
      </p:pic>
      <p:sp>
        <p:nvSpPr>
          <p:cNvPr id="702" name="Google Shape;702;p89"/>
          <p:cNvSpPr/>
          <p:nvPr/>
        </p:nvSpPr>
        <p:spPr>
          <a:xfrm>
            <a:off x="5620725" y="3322950"/>
            <a:ext cx="234900" cy="2349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9207387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08" name="Google Shape;708;p90"/>
          <p:cNvPicPr preferRelativeResize="0"/>
          <p:nvPr/>
        </p:nvPicPr>
        <p:blipFill>
          <a:blip r:embed="rId3">
            <a:alphaModFix/>
          </a:blip>
          <a:stretch>
            <a:fillRect/>
          </a:stretch>
        </p:blipFill>
        <p:spPr>
          <a:xfrm>
            <a:off x="2382688" y="1622126"/>
            <a:ext cx="4378625" cy="4378625"/>
          </a:xfrm>
          <a:prstGeom prst="rect">
            <a:avLst/>
          </a:prstGeom>
          <a:noFill/>
          <a:ln>
            <a:noFill/>
          </a:ln>
        </p:spPr>
      </p:pic>
    </p:spTree>
    <p:extLst>
      <p:ext uri="{BB962C8B-B14F-4D97-AF65-F5344CB8AC3E}">
        <p14:creationId xmlns:p14="http://schemas.microsoft.com/office/powerpoint/2010/main" val="15453066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9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14" name="Google Shape;714;p91"/>
          <p:cNvPicPr preferRelativeResize="0"/>
          <p:nvPr/>
        </p:nvPicPr>
        <p:blipFill>
          <a:blip r:embed="rId3">
            <a:alphaModFix/>
          </a:blip>
          <a:stretch>
            <a:fillRect/>
          </a:stretch>
        </p:blipFill>
        <p:spPr>
          <a:xfrm>
            <a:off x="2382689" y="1622125"/>
            <a:ext cx="4378625" cy="4378572"/>
          </a:xfrm>
          <a:prstGeom prst="rect">
            <a:avLst/>
          </a:prstGeom>
          <a:noFill/>
          <a:ln>
            <a:noFill/>
          </a:ln>
        </p:spPr>
      </p:pic>
    </p:spTree>
    <p:extLst>
      <p:ext uri="{BB962C8B-B14F-4D97-AF65-F5344CB8AC3E}">
        <p14:creationId xmlns:p14="http://schemas.microsoft.com/office/powerpoint/2010/main" val="1337785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92"/>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0" name="Google Shape;720;p92"/>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2053553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3"/>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26" name="Google Shape;726;p93"/>
          <p:cNvPicPr preferRelativeResize="0"/>
          <p:nvPr/>
        </p:nvPicPr>
        <p:blipFill>
          <a:blip r:embed="rId3">
            <a:alphaModFix/>
          </a:blip>
          <a:stretch>
            <a:fillRect/>
          </a:stretch>
        </p:blipFill>
        <p:spPr>
          <a:xfrm>
            <a:off x="2382671" y="1622126"/>
            <a:ext cx="4378669" cy="4378625"/>
          </a:xfrm>
          <a:prstGeom prst="rect">
            <a:avLst/>
          </a:prstGeom>
          <a:noFill/>
          <a:ln>
            <a:noFill/>
          </a:ln>
        </p:spPr>
      </p:pic>
    </p:spTree>
    <p:extLst>
      <p:ext uri="{BB962C8B-B14F-4D97-AF65-F5344CB8AC3E}">
        <p14:creationId xmlns:p14="http://schemas.microsoft.com/office/powerpoint/2010/main" val="36904038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94"/>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2" name="Google Shape;732;p94"/>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4870020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5"/>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38" name="Google Shape;738;p95"/>
          <p:cNvPicPr preferRelativeResize="0"/>
          <p:nvPr/>
        </p:nvPicPr>
        <p:blipFill>
          <a:blip r:embed="rId3">
            <a:alphaModFix/>
          </a:blip>
          <a:stretch>
            <a:fillRect/>
          </a:stretch>
        </p:blipFill>
        <p:spPr>
          <a:xfrm>
            <a:off x="2382702" y="1622126"/>
            <a:ext cx="4378599" cy="4378625"/>
          </a:xfrm>
          <a:prstGeom prst="rect">
            <a:avLst/>
          </a:prstGeom>
          <a:noFill/>
          <a:ln>
            <a:noFill/>
          </a:ln>
        </p:spPr>
      </p:pic>
    </p:spTree>
    <p:extLst>
      <p:ext uri="{BB962C8B-B14F-4D97-AF65-F5344CB8AC3E}">
        <p14:creationId xmlns:p14="http://schemas.microsoft.com/office/powerpoint/2010/main" val="30788523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96"/>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pic>
        <p:nvPicPr>
          <p:cNvPr id="744" name="Google Shape;744;p96"/>
          <p:cNvPicPr preferRelativeResize="0"/>
          <p:nvPr/>
        </p:nvPicPr>
        <p:blipFill>
          <a:blip r:embed="rId3">
            <a:alphaModFix/>
          </a:blip>
          <a:stretch>
            <a:fillRect/>
          </a:stretch>
        </p:blipFill>
        <p:spPr>
          <a:xfrm>
            <a:off x="2382689" y="1622126"/>
            <a:ext cx="4378625" cy="4378625"/>
          </a:xfrm>
          <a:prstGeom prst="rect">
            <a:avLst/>
          </a:prstGeom>
          <a:noFill/>
          <a:ln>
            <a:noFill/>
          </a:ln>
        </p:spPr>
      </p:pic>
    </p:spTree>
    <p:extLst>
      <p:ext uri="{BB962C8B-B14F-4D97-AF65-F5344CB8AC3E}">
        <p14:creationId xmlns:p14="http://schemas.microsoft.com/office/powerpoint/2010/main" val="3610766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Non-maximum suppression</a:t>
            </a:r>
            <a:endParaRPr/>
          </a:p>
        </p:txBody>
      </p:sp>
      <p:sp>
        <p:nvSpPr>
          <p:cNvPr id="750" name="Google Shape;750;p97"/>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51" name="Google Shape;751;p97"/>
          <p:cNvPicPr preferRelativeResize="0"/>
          <p:nvPr/>
        </p:nvPicPr>
        <p:blipFill>
          <a:blip r:embed="rId3">
            <a:alphaModFix/>
          </a:blip>
          <a:stretch>
            <a:fillRect/>
          </a:stretch>
        </p:blipFill>
        <p:spPr>
          <a:xfrm>
            <a:off x="229501" y="1622126"/>
            <a:ext cx="4262675" cy="4262675"/>
          </a:xfrm>
          <a:prstGeom prst="rect">
            <a:avLst/>
          </a:prstGeom>
          <a:noFill/>
          <a:ln>
            <a:noFill/>
          </a:ln>
        </p:spPr>
      </p:pic>
      <p:pic>
        <p:nvPicPr>
          <p:cNvPr id="752" name="Google Shape;752;p97"/>
          <p:cNvPicPr preferRelativeResize="0"/>
          <p:nvPr/>
        </p:nvPicPr>
        <p:blipFill>
          <a:blip r:embed="rId4">
            <a:alphaModFix/>
          </a:blip>
          <a:stretch>
            <a:fillRect/>
          </a:stretch>
        </p:blipFill>
        <p:spPr>
          <a:xfrm>
            <a:off x="4651826" y="1622126"/>
            <a:ext cx="4262675" cy="4262675"/>
          </a:xfrm>
          <a:prstGeom prst="rect">
            <a:avLst/>
          </a:prstGeom>
          <a:noFill/>
          <a:ln>
            <a:noFill/>
          </a:ln>
        </p:spPr>
      </p:pic>
      <p:sp>
        <p:nvSpPr>
          <p:cNvPr id="753" name="Google Shape;753;p97"/>
          <p:cNvSpPr/>
          <p:nvPr/>
        </p:nvSpPr>
        <p:spPr>
          <a:xfrm>
            <a:off x="2770601" y="2308680"/>
            <a:ext cx="2611525" cy="696125"/>
          </a:xfrm>
          <a:custGeom>
            <a:avLst/>
            <a:gdLst/>
            <a:ahLst/>
            <a:cxnLst/>
            <a:rect l="l" t="t" r="r" b="b"/>
            <a:pathLst>
              <a:path w="104461" h="27845" extrusionOk="0">
                <a:moveTo>
                  <a:pt x="0" y="27845"/>
                </a:moveTo>
                <a:cubicBezTo>
                  <a:pt x="16303" y="14049"/>
                  <a:pt x="37207" y="4500"/>
                  <a:pt x="58328" y="1332"/>
                </a:cubicBezTo>
                <a:cubicBezTo>
                  <a:pt x="64970" y="336"/>
                  <a:pt x="72179" y="-1001"/>
                  <a:pt x="78478" y="1332"/>
                </a:cubicBezTo>
                <a:cubicBezTo>
                  <a:pt x="88962" y="5215"/>
                  <a:pt x="96552" y="14640"/>
                  <a:pt x="104461" y="22542"/>
                </a:cubicBezTo>
              </a:path>
            </a:pathLst>
          </a:custGeom>
          <a:noFill/>
          <a:ln w="76200" cap="flat" cmpd="sng">
            <a:solidFill>
              <a:srgbClr val="FFFFFF"/>
            </a:solidFill>
            <a:prstDash val="solid"/>
            <a:round/>
            <a:headEnd type="none" w="med" len="med"/>
            <a:tailEnd type="stealth" w="med" len="med"/>
          </a:ln>
        </p:spPr>
      </p:sp>
      <mc:AlternateContent xmlns:mc="http://schemas.openxmlformats.org/markup-compatibility/2006">
        <mc:Choice xmlns:p14="http://schemas.microsoft.com/office/powerpoint/2010/main" Requires="p14">
          <p:contentPart p14:bwMode="auto" r:id="rId5">
            <p14:nvContentPartPr>
              <p14:cNvPr id="2" name="Ink 1">
                <a:extLst>
                  <a:ext uri="{FF2B5EF4-FFF2-40B4-BE49-F238E27FC236}">
                    <a16:creationId xmlns:a16="http://schemas.microsoft.com/office/drawing/2014/main" id="{1513894F-A86E-4AEE-BAFA-8CB7C3ABB023}"/>
                  </a:ext>
                </a:extLst>
              </p14:cNvPr>
              <p14:cNvContentPartPr/>
              <p14:nvPr/>
            </p14:nvContentPartPr>
            <p14:xfrm>
              <a:off x="1241640" y="5874120"/>
              <a:ext cx="7282080" cy="470880"/>
            </p14:xfrm>
          </p:contentPart>
        </mc:Choice>
        <mc:Fallback>
          <p:pic>
            <p:nvPicPr>
              <p:cNvPr id="2" name="Ink 1">
                <a:extLst>
                  <a:ext uri="{FF2B5EF4-FFF2-40B4-BE49-F238E27FC236}">
                    <a16:creationId xmlns:a16="http://schemas.microsoft.com/office/drawing/2014/main" id="{1513894F-A86E-4AEE-BAFA-8CB7C3ABB023}"/>
                  </a:ext>
                </a:extLst>
              </p:cNvPr>
              <p:cNvPicPr/>
              <p:nvPr/>
            </p:nvPicPr>
            <p:blipFill>
              <a:blip r:embed="rId6"/>
              <a:stretch>
                <a:fillRect/>
              </a:stretch>
            </p:blipFill>
            <p:spPr>
              <a:xfrm>
                <a:off x="1232280" y="5864760"/>
                <a:ext cx="7300800" cy="489600"/>
              </a:xfrm>
              <a:prstGeom prst="rect">
                <a:avLst/>
              </a:prstGeom>
            </p:spPr>
          </p:pic>
        </mc:Fallback>
      </mc:AlternateContent>
    </p:spTree>
    <p:extLst>
      <p:ext uri="{BB962C8B-B14F-4D97-AF65-F5344CB8AC3E}">
        <p14:creationId xmlns:p14="http://schemas.microsoft.com/office/powerpoint/2010/main" val="4426647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8"/>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Threshold edges</a:t>
            </a:r>
            <a:endParaRPr/>
          </a:p>
        </p:txBody>
      </p:sp>
      <p:sp>
        <p:nvSpPr>
          <p:cNvPr id="759" name="Google Shape;759;p98"/>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dirty="0"/>
              <a:t>Still some noise</a:t>
            </a:r>
            <a:endParaRPr dirty="0"/>
          </a:p>
          <a:p>
            <a:pPr>
              <a:buChar char="-"/>
            </a:pPr>
            <a:r>
              <a:rPr lang="en" dirty="0"/>
              <a:t>Only want strong edges</a:t>
            </a:r>
            <a:endParaRPr dirty="0"/>
          </a:p>
          <a:p>
            <a:pPr>
              <a:buChar char="-"/>
            </a:pPr>
            <a:r>
              <a:rPr lang="en" dirty="0"/>
              <a:t>2 thresholds </a:t>
            </a:r>
            <a:r>
              <a:rPr lang="en-US" dirty="0">
                <a:solidFill>
                  <a:srgbClr val="FF0000"/>
                </a:solidFill>
              </a:rPr>
              <a:t>T and t</a:t>
            </a:r>
            <a:r>
              <a:rPr lang="en" dirty="0"/>
              <a:t>, 3 cases</a:t>
            </a:r>
            <a:endParaRPr dirty="0"/>
          </a:p>
          <a:p>
            <a:pPr lvl="1">
              <a:spcBef>
                <a:spcPts val="0"/>
              </a:spcBef>
              <a:buChar char="-"/>
            </a:pPr>
            <a:r>
              <a:rPr lang="en" dirty="0"/>
              <a:t>R &gt; T: strong edge</a:t>
            </a:r>
            <a:endParaRPr dirty="0"/>
          </a:p>
          <a:p>
            <a:pPr lvl="1">
              <a:spcBef>
                <a:spcPts val="0"/>
              </a:spcBef>
              <a:buChar char="-"/>
            </a:pPr>
            <a:r>
              <a:rPr lang="en" dirty="0"/>
              <a:t>R &lt; T but R &gt; t: weak edge</a:t>
            </a:r>
            <a:endParaRPr dirty="0"/>
          </a:p>
          <a:p>
            <a:pPr lvl="1">
              <a:spcBef>
                <a:spcPts val="0"/>
              </a:spcBef>
              <a:buChar char="-"/>
            </a:pPr>
            <a:r>
              <a:rPr lang="en" dirty="0"/>
              <a:t>R &lt; t: no edge</a:t>
            </a:r>
            <a:endParaRPr dirty="0"/>
          </a:p>
          <a:p>
            <a:pPr>
              <a:buChar char="-"/>
            </a:pPr>
            <a:r>
              <a:rPr lang="en" dirty="0"/>
              <a:t>Why two thresholds?</a:t>
            </a:r>
            <a:endParaRPr dirty="0"/>
          </a:p>
        </p:txBody>
      </p:sp>
      <p:sp>
        <p:nvSpPr>
          <p:cNvPr id="760" name="Google Shape;760;p98"/>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1" name="Google Shape;761;p98"/>
          <p:cNvPicPr preferRelativeResize="0"/>
          <p:nvPr/>
        </p:nvPicPr>
        <p:blipFill>
          <a:blip r:embed="rId3">
            <a:alphaModFix/>
          </a:blip>
          <a:stretch>
            <a:fillRect/>
          </a:stretch>
        </p:blipFill>
        <p:spPr>
          <a:xfrm>
            <a:off x="5392426" y="2350151"/>
            <a:ext cx="3527775" cy="35277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15D28820-3B79-487C-8278-9A0D0FACFEB4}"/>
                  </a:ext>
                </a:extLst>
              </p14:cNvPr>
              <p14:cNvContentPartPr/>
              <p14:nvPr/>
            </p14:nvContentPartPr>
            <p14:xfrm>
              <a:off x="2969280" y="1392120"/>
              <a:ext cx="5441040" cy="677160"/>
            </p14:xfrm>
          </p:contentPart>
        </mc:Choice>
        <mc:Fallback>
          <p:pic>
            <p:nvPicPr>
              <p:cNvPr id="2" name="Ink 1">
                <a:extLst>
                  <a:ext uri="{FF2B5EF4-FFF2-40B4-BE49-F238E27FC236}">
                    <a16:creationId xmlns:a16="http://schemas.microsoft.com/office/drawing/2014/main" id="{15D28820-3B79-487C-8278-9A0D0FACFEB4}"/>
                  </a:ext>
                </a:extLst>
              </p:cNvPr>
              <p:cNvPicPr/>
              <p:nvPr/>
            </p:nvPicPr>
            <p:blipFill>
              <a:blip r:embed="rId5"/>
              <a:stretch>
                <a:fillRect/>
              </a:stretch>
            </p:blipFill>
            <p:spPr>
              <a:xfrm>
                <a:off x="2959920" y="1382760"/>
                <a:ext cx="5459760" cy="695880"/>
              </a:xfrm>
              <a:prstGeom prst="rect">
                <a:avLst/>
              </a:prstGeom>
            </p:spPr>
          </p:pic>
        </mc:Fallback>
      </mc:AlternateContent>
    </p:spTree>
    <p:extLst>
      <p:ext uri="{BB962C8B-B14F-4D97-AF65-F5344CB8AC3E}">
        <p14:creationId xmlns:p14="http://schemas.microsoft.com/office/powerpoint/2010/main" val="2629011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195" name="Google Shape;195;p2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buNone/>
            </a:pPr>
            <a:r>
              <a:rPr lang="en" dirty="0"/>
              <a:t>This means some convolutions decompose:</a:t>
            </a:r>
            <a:endParaRPr dirty="0"/>
          </a:p>
          <a:p>
            <a:pPr>
              <a:spcBef>
                <a:spcPts val="1600"/>
              </a:spcBef>
              <a:buChar char="-"/>
            </a:pPr>
            <a:r>
              <a:rPr lang="en" dirty="0"/>
              <a:t>2</a:t>
            </a:r>
            <a:r>
              <a:rPr lang="en-US" dirty="0"/>
              <a:t>D</a:t>
            </a:r>
            <a:r>
              <a:rPr lang="en" dirty="0"/>
              <a:t> Gaussian is just composition of 1</a:t>
            </a:r>
            <a:r>
              <a:rPr lang="en-US" dirty="0"/>
              <a:t>D</a:t>
            </a:r>
            <a:r>
              <a:rPr lang="en" dirty="0"/>
              <a:t> Gaussians</a:t>
            </a:r>
            <a:endParaRPr dirty="0"/>
          </a:p>
          <a:p>
            <a:pPr lvl="1">
              <a:spcBef>
                <a:spcPts val="0"/>
              </a:spcBef>
              <a:buChar char="-"/>
            </a:pPr>
            <a:r>
              <a:rPr lang="en" dirty="0"/>
              <a:t>Faster to run 2 1</a:t>
            </a:r>
            <a:r>
              <a:rPr lang="en-US" dirty="0"/>
              <a:t>D</a:t>
            </a:r>
            <a:r>
              <a:rPr lang="en" dirty="0"/>
              <a:t> convolutions</a:t>
            </a:r>
            <a:endParaRPr dirty="0"/>
          </a:p>
        </p:txBody>
      </p:sp>
      <p:sp>
        <p:nvSpPr>
          <p:cNvPr id="196" name="Google Shape;196;p2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
        <p:nvSpPr>
          <p:cNvPr id="2" name="Rectangle 1">
            <a:extLst>
              <a:ext uri="{FF2B5EF4-FFF2-40B4-BE49-F238E27FC236}">
                <a16:creationId xmlns:a16="http://schemas.microsoft.com/office/drawing/2014/main" id="{191B6D9E-2F7B-4C15-A421-A8BFD4DC782E}"/>
              </a:ext>
            </a:extLst>
          </p:cNvPr>
          <p:cNvSpPr/>
          <p:nvPr/>
        </p:nvSpPr>
        <p:spPr>
          <a:xfrm>
            <a:off x="1236133" y="3589867"/>
            <a:ext cx="1134534"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66D1FD2-CD15-4063-A6A4-7EA6211390F7}"/>
              </a:ext>
            </a:extLst>
          </p:cNvPr>
          <p:cNvSpPr/>
          <p:nvPr/>
        </p:nvSpPr>
        <p:spPr>
          <a:xfrm>
            <a:off x="4140200" y="3665492"/>
            <a:ext cx="982133" cy="2349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BA30A4-B914-48FB-A068-28301A05EC0A}"/>
              </a:ext>
            </a:extLst>
          </p:cNvPr>
          <p:cNvSpPr/>
          <p:nvPr/>
        </p:nvSpPr>
        <p:spPr>
          <a:xfrm>
            <a:off x="6028267" y="3589867"/>
            <a:ext cx="287866" cy="1016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8F70817-9AEA-418D-94F3-EB35C40488E0}"/>
              </a:ext>
            </a:extLst>
          </p:cNvPr>
          <p:cNvSpPr txBox="1"/>
          <p:nvPr/>
        </p:nvSpPr>
        <p:spPr>
          <a:xfrm>
            <a:off x="2929467" y="4097867"/>
            <a:ext cx="2743059" cy="369332"/>
          </a:xfrm>
          <a:prstGeom prst="rect">
            <a:avLst/>
          </a:prstGeom>
          <a:noFill/>
        </p:spPr>
        <p:txBody>
          <a:bodyPr wrap="none" rtlCol="0">
            <a:spAutoFit/>
          </a:bodyPr>
          <a:lstStyle/>
          <a:p>
            <a:r>
              <a:rPr lang="en-US" dirty="0"/>
              <a:t>=                                            +</a:t>
            </a:r>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22C071A1-B68D-4C2A-88DF-AB4EF4B778A1}"/>
                  </a:ext>
                </a:extLst>
              </p14:cNvPr>
              <p14:cNvContentPartPr/>
              <p14:nvPr/>
            </p14:nvContentPartPr>
            <p14:xfrm>
              <a:off x="1391040" y="3234240"/>
              <a:ext cx="5279400" cy="401040"/>
            </p14:xfrm>
          </p:contentPart>
        </mc:Choice>
        <mc:Fallback>
          <p:pic>
            <p:nvPicPr>
              <p:cNvPr id="6" name="Ink 5">
                <a:extLst>
                  <a:ext uri="{FF2B5EF4-FFF2-40B4-BE49-F238E27FC236}">
                    <a16:creationId xmlns:a16="http://schemas.microsoft.com/office/drawing/2014/main" id="{22C071A1-B68D-4C2A-88DF-AB4EF4B778A1}"/>
                  </a:ext>
                </a:extLst>
              </p:cNvPr>
              <p:cNvPicPr/>
              <p:nvPr/>
            </p:nvPicPr>
            <p:blipFill>
              <a:blip r:embed="rId4"/>
              <a:stretch>
                <a:fillRect/>
              </a:stretch>
            </p:blipFill>
            <p:spPr>
              <a:xfrm>
                <a:off x="1381680" y="3224880"/>
                <a:ext cx="5298120" cy="419760"/>
              </a:xfrm>
              <a:prstGeom prst="rect">
                <a:avLst/>
              </a:prstGeom>
            </p:spPr>
          </p:pic>
        </mc:Fallback>
      </mc:AlternateContent>
    </p:spTree>
    <p:extLst>
      <p:ext uri="{BB962C8B-B14F-4D97-AF65-F5344CB8AC3E}">
        <p14:creationId xmlns:p14="http://schemas.microsoft.com/office/powerpoint/2010/main" val="22869564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99"/>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Connect ‘em up!</a:t>
            </a:r>
            <a:endParaRPr/>
          </a:p>
        </p:txBody>
      </p:sp>
      <p:sp>
        <p:nvSpPr>
          <p:cNvPr id="767" name="Google Shape;767;p99"/>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Strong edges are edges!</a:t>
            </a:r>
            <a:endParaRPr/>
          </a:p>
          <a:p>
            <a:pPr>
              <a:buChar char="-"/>
            </a:pPr>
            <a:r>
              <a:rPr lang="en"/>
              <a:t>Weak edges are edges </a:t>
            </a:r>
            <a:br>
              <a:rPr lang="en"/>
            </a:br>
            <a:r>
              <a:rPr lang="en"/>
              <a:t>iff they connect to strong</a:t>
            </a:r>
            <a:endParaRPr/>
          </a:p>
          <a:p>
            <a:pPr>
              <a:buChar char="-"/>
            </a:pPr>
            <a:r>
              <a:rPr lang="en"/>
              <a:t>Look in some neighborhood</a:t>
            </a:r>
            <a:br>
              <a:rPr lang="en"/>
            </a:br>
            <a:r>
              <a:rPr lang="en"/>
              <a:t>(usually 8 closest)</a:t>
            </a:r>
            <a:endParaRPr/>
          </a:p>
        </p:txBody>
      </p:sp>
      <p:sp>
        <p:nvSpPr>
          <p:cNvPr id="768" name="Google Shape;768;p99"/>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69" name="Google Shape;769;p99"/>
          <p:cNvPicPr preferRelativeResize="0"/>
          <p:nvPr/>
        </p:nvPicPr>
        <p:blipFill>
          <a:blip r:embed="rId3">
            <a:alphaModFix/>
          </a:blip>
          <a:stretch>
            <a:fillRect/>
          </a:stretch>
        </p:blipFill>
        <p:spPr>
          <a:xfrm>
            <a:off x="5386726" y="2339626"/>
            <a:ext cx="3527775" cy="3527775"/>
          </a:xfrm>
          <a:prstGeom prst="rect">
            <a:avLst/>
          </a:prstGeom>
          <a:noFill/>
          <a:ln>
            <a:noFill/>
          </a:ln>
        </p:spPr>
      </p:pic>
      <mc:AlternateContent xmlns:mc="http://schemas.openxmlformats.org/markup-compatibility/2006">
        <mc:Choice xmlns:p14="http://schemas.microsoft.com/office/powerpoint/2010/main" Requires="p14">
          <p:contentPart p14:bwMode="auto" r:id="rId4">
            <p14:nvContentPartPr>
              <p14:cNvPr id="2" name="Ink 1">
                <a:extLst>
                  <a:ext uri="{FF2B5EF4-FFF2-40B4-BE49-F238E27FC236}">
                    <a16:creationId xmlns:a16="http://schemas.microsoft.com/office/drawing/2014/main" id="{A4B8B633-D586-4349-951E-BFFD01BE224C}"/>
                  </a:ext>
                </a:extLst>
              </p14:cNvPr>
              <p14:cNvContentPartPr/>
              <p14:nvPr/>
            </p14:nvContentPartPr>
            <p14:xfrm>
              <a:off x="1962720" y="3939480"/>
              <a:ext cx="1132560" cy="891720"/>
            </p14:xfrm>
          </p:contentPart>
        </mc:Choice>
        <mc:Fallback>
          <p:pic>
            <p:nvPicPr>
              <p:cNvPr id="2" name="Ink 1">
                <a:extLst>
                  <a:ext uri="{FF2B5EF4-FFF2-40B4-BE49-F238E27FC236}">
                    <a16:creationId xmlns:a16="http://schemas.microsoft.com/office/drawing/2014/main" id="{A4B8B633-D586-4349-951E-BFFD01BE224C}"/>
                  </a:ext>
                </a:extLst>
              </p:cNvPr>
              <p:cNvPicPr/>
              <p:nvPr/>
            </p:nvPicPr>
            <p:blipFill>
              <a:blip r:embed="rId5"/>
              <a:stretch>
                <a:fillRect/>
              </a:stretch>
            </p:blipFill>
            <p:spPr>
              <a:xfrm>
                <a:off x="1953360" y="3930120"/>
                <a:ext cx="1151280" cy="910440"/>
              </a:xfrm>
              <a:prstGeom prst="rect">
                <a:avLst/>
              </a:prstGeom>
            </p:spPr>
          </p:pic>
        </mc:Fallback>
      </mc:AlternateContent>
    </p:spTree>
    <p:extLst>
      <p:ext uri="{BB962C8B-B14F-4D97-AF65-F5344CB8AC3E}">
        <p14:creationId xmlns:p14="http://schemas.microsoft.com/office/powerpoint/2010/main" val="28229812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p10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75" name="Google Shape;775;p10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Your first image processing pipeline!</a:t>
            </a:r>
            <a:endParaRPr/>
          </a:p>
          <a:p>
            <a:pPr lvl="1">
              <a:spcBef>
                <a:spcPts val="0"/>
              </a:spcBef>
              <a:buChar char="-"/>
            </a:pPr>
            <a:r>
              <a:rPr lang="en"/>
              <a:t>Old-school CV is all about pipelines</a:t>
            </a:r>
            <a:endParaRPr/>
          </a:p>
          <a:p>
            <a:pPr marL="0" indent="0">
              <a:spcBef>
                <a:spcPts val="1600"/>
              </a:spcBef>
              <a:buNone/>
            </a:pPr>
            <a:r>
              <a:rPr lang="en"/>
              <a:t>Algorithm:</a:t>
            </a:r>
            <a:endParaRPr/>
          </a:p>
          <a:p>
            <a:pPr>
              <a:spcBef>
                <a:spcPts val="1600"/>
              </a:spcBef>
              <a:buChar char="-"/>
            </a:pPr>
            <a:r>
              <a:rPr lang="en"/>
              <a:t>Smooth image (only want “real” edges, not noise)</a:t>
            </a:r>
            <a:endParaRPr/>
          </a:p>
          <a:p>
            <a:pPr>
              <a:buChar char="-"/>
            </a:pPr>
            <a:r>
              <a:rPr lang="en"/>
              <a:t>Calculate gradient direction and magnitude</a:t>
            </a:r>
            <a:endParaRPr/>
          </a:p>
          <a:p>
            <a:pPr>
              <a:buChar char="-"/>
            </a:pPr>
            <a:r>
              <a:rPr lang="en"/>
              <a:t>Non-maximum suppression perpendicular to edge</a:t>
            </a:r>
            <a:endParaRPr/>
          </a:p>
          <a:p>
            <a:pPr>
              <a:buChar char="-"/>
            </a:pPr>
            <a:r>
              <a:rPr lang="en"/>
              <a:t>Threshold into strong, weak, no edge</a:t>
            </a:r>
            <a:endParaRPr/>
          </a:p>
          <a:p>
            <a:pPr>
              <a:buChar char="-"/>
            </a:pPr>
            <a:r>
              <a:rPr lang="en"/>
              <a:t>Connect together components</a:t>
            </a:r>
            <a:endParaRPr/>
          </a:p>
          <a:p>
            <a:pPr>
              <a:buChar char="-"/>
            </a:pPr>
            <a:r>
              <a:rPr lang="en"/>
              <a:t>Tunable: Sigma, thresholds</a:t>
            </a:r>
            <a:endParaRPr/>
          </a:p>
        </p:txBody>
      </p:sp>
      <p:sp>
        <p:nvSpPr>
          <p:cNvPr id="776" name="Google Shape;776;p10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spTree>
    <p:extLst>
      <p:ext uri="{BB962C8B-B14F-4D97-AF65-F5344CB8AC3E}">
        <p14:creationId xmlns:p14="http://schemas.microsoft.com/office/powerpoint/2010/main" val="15719575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101"/>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a:t>Canny Edge Detection</a:t>
            </a:r>
            <a:endParaRPr/>
          </a:p>
        </p:txBody>
      </p:sp>
      <p:sp>
        <p:nvSpPr>
          <p:cNvPr id="782" name="Google Shape;782;p101"/>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marL="0" indent="0">
              <a:spcAft>
                <a:spcPts val="1600"/>
              </a:spcAft>
              <a:buNone/>
            </a:pPr>
            <a:endParaRPr/>
          </a:p>
        </p:txBody>
      </p:sp>
      <p:sp>
        <p:nvSpPr>
          <p:cNvPr id="783" name="Google Shape;783;p101"/>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r>
              <a:rPr lang="en"/>
              <a:t>http://bigwww.epfl.ch/demo/ip/demos/edgeDetector/</a:t>
            </a:r>
            <a:endParaRPr/>
          </a:p>
        </p:txBody>
      </p:sp>
      <p:pic>
        <p:nvPicPr>
          <p:cNvPr id="784" name="Google Shape;784;p101"/>
          <p:cNvPicPr preferRelativeResize="0"/>
          <p:nvPr/>
        </p:nvPicPr>
        <p:blipFill>
          <a:blip r:embed="rId3">
            <a:alphaModFix/>
          </a:blip>
          <a:stretch>
            <a:fillRect/>
          </a:stretch>
        </p:blipFill>
        <p:spPr>
          <a:xfrm>
            <a:off x="229500" y="1611600"/>
            <a:ext cx="4255800" cy="4255800"/>
          </a:xfrm>
          <a:prstGeom prst="rect">
            <a:avLst/>
          </a:prstGeom>
          <a:noFill/>
          <a:ln>
            <a:noFill/>
          </a:ln>
        </p:spPr>
      </p:pic>
      <p:pic>
        <p:nvPicPr>
          <p:cNvPr id="785" name="Google Shape;785;p101"/>
          <p:cNvPicPr preferRelativeResize="0"/>
          <p:nvPr/>
        </p:nvPicPr>
        <p:blipFill>
          <a:blip r:embed="rId4">
            <a:alphaModFix/>
          </a:blip>
          <a:stretch>
            <a:fillRect/>
          </a:stretch>
        </p:blipFill>
        <p:spPr>
          <a:xfrm>
            <a:off x="4658700" y="1611600"/>
            <a:ext cx="4255800" cy="4255800"/>
          </a:xfrm>
          <a:prstGeom prst="rect">
            <a:avLst/>
          </a:prstGeom>
          <a:noFill/>
          <a:ln>
            <a:noFill/>
          </a:ln>
        </p:spPr>
      </p:pic>
    </p:spTree>
    <p:extLst>
      <p:ext uri="{BB962C8B-B14F-4D97-AF65-F5344CB8AC3E}">
        <p14:creationId xmlns:p14="http://schemas.microsoft.com/office/powerpoint/2010/main" val="2505976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ltLang="en-US" sz="3200">
                <a:solidFill>
                  <a:srgbClr val="FF0000"/>
                </a:solidFill>
              </a:rPr>
              <a:t>Canny on Kidney</a:t>
            </a:r>
            <a:r>
              <a:rPr lang="en-US" altLang="en-US">
                <a:solidFill>
                  <a:srgbClr val="FFCC00"/>
                </a:solidFill>
              </a:rPr>
              <a:t> </a:t>
            </a:r>
          </a:p>
        </p:txBody>
      </p:sp>
      <p:pic>
        <p:nvPicPr>
          <p:cNvPr id="15363" name="Picture 3" descr="cannykid"/>
          <p:cNvPicPr>
            <a:picLocks noChangeAspect="1" noChangeArrowheads="1"/>
          </p:cNvPicPr>
          <p:nvPr/>
        </p:nvPicPr>
        <p:blipFill>
          <a:blip r:embed="rId2">
            <a:extLst>
              <a:ext uri="{28A0092B-C50C-407E-A947-70E740481C1C}">
                <a14:useLocalDpi xmlns:a14="http://schemas.microsoft.com/office/drawing/2010/main" val="0"/>
              </a:ext>
            </a:extLst>
          </a:blip>
          <a:srcRect r="40625" b="22653"/>
          <a:stretch>
            <a:fillRect/>
          </a:stretch>
        </p:blipFill>
        <p:spPr bwMode="auto">
          <a:xfrm>
            <a:off x="2438400" y="1600200"/>
            <a:ext cx="434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73BD897-4A27-4BCF-BE06-6F89E179856B}" type="slidenum">
              <a:rPr lang="en-US" altLang="en-US"/>
              <a:pPr eaLnBrk="1" hangingPunct="1"/>
              <a:t>83</a:t>
            </a:fld>
            <a:endParaRPr lang="en-US" altLang="en-US"/>
          </a:p>
        </p:txBody>
      </p:sp>
    </p:spTree>
    <p:extLst>
      <p:ext uri="{BB962C8B-B14F-4D97-AF65-F5344CB8AC3E}">
        <p14:creationId xmlns:p14="http://schemas.microsoft.com/office/powerpoint/2010/main" val="1082064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3200">
                <a:solidFill>
                  <a:srgbClr val="FF0000"/>
                </a:solidFill>
              </a:rPr>
              <a:t>Canny Characteristics</a:t>
            </a:r>
          </a:p>
        </p:txBody>
      </p:sp>
      <p:sp>
        <p:nvSpPr>
          <p:cNvPr id="16387" name="Rectangle 3"/>
          <p:cNvSpPr>
            <a:spLocks noGrp="1" noChangeArrowheads="1"/>
          </p:cNvSpPr>
          <p:nvPr>
            <p:ph type="body" idx="1"/>
          </p:nvPr>
        </p:nvSpPr>
        <p:spPr/>
        <p:txBody>
          <a:bodyPr/>
          <a:lstStyle/>
          <a:p>
            <a:pPr eaLnBrk="1" hangingPunct="1">
              <a:lnSpc>
                <a:spcPct val="90000"/>
              </a:lnSpc>
            </a:pPr>
            <a:r>
              <a:rPr lang="en-US" altLang="en-US" sz="2800"/>
              <a:t>The Canny operator gives single-pixel-wide images with good continuation between adjacent pixels</a:t>
            </a:r>
          </a:p>
          <a:p>
            <a:pPr eaLnBrk="1" hangingPunct="1">
              <a:lnSpc>
                <a:spcPct val="90000"/>
              </a:lnSpc>
            </a:pPr>
            <a:endParaRPr lang="en-US" altLang="en-US" sz="2800"/>
          </a:p>
          <a:p>
            <a:pPr eaLnBrk="1" hangingPunct="1">
              <a:lnSpc>
                <a:spcPct val="90000"/>
              </a:lnSpc>
            </a:pPr>
            <a:r>
              <a:rPr lang="en-US" altLang="en-US" sz="2800"/>
              <a:t>It is the most widely used edge operator today; no one has done better since it came out in the late 80s.  Many implementations are available.</a:t>
            </a:r>
          </a:p>
          <a:p>
            <a:pPr eaLnBrk="1" hangingPunct="1">
              <a:lnSpc>
                <a:spcPct val="90000"/>
              </a:lnSpc>
            </a:pPr>
            <a:endParaRPr lang="en-US" altLang="en-US" sz="2800"/>
          </a:p>
          <a:p>
            <a:pPr eaLnBrk="1" hangingPunct="1">
              <a:lnSpc>
                <a:spcPct val="90000"/>
              </a:lnSpc>
            </a:pPr>
            <a:r>
              <a:rPr lang="en-US" altLang="en-US" sz="2800"/>
              <a:t>It is very sensitive to its parameters, which need to be adjusted for different application domains.</a:t>
            </a:r>
          </a:p>
        </p:txBody>
      </p:sp>
      <p:sp>
        <p:nvSpPr>
          <p:cNvPr id="163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82E889E-CF07-4CF0-923D-6F2870A04925}" type="slidenum">
              <a:rPr lang="en-US" altLang="en-US"/>
              <a:pPr eaLnBrk="1" hangingPunct="1"/>
              <a:t>84</a:t>
            </a:fld>
            <a:endParaRPr lang="en-US" altLang="en-US"/>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AE69C08E-B4C3-4593-99D5-14BFE8E7E94B}"/>
                  </a:ext>
                </a:extLst>
              </p14:cNvPr>
              <p14:cNvContentPartPr/>
              <p14:nvPr/>
            </p14:nvContentPartPr>
            <p14:xfrm>
              <a:off x="1806480" y="1976040"/>
              <a:ext cx="5449320" cy="537480"/>
            </p14:xfrm>
          </p:contentPart>
        </mc:Choice>
        <mc:Fallback>
          <p:pic>
            <p:nvPicPr>
              <p:cNvPr id="2" name="Ink 1">
                <a:extLst>
                  <a:ext uri="{FF2B5EF4-FFF2-40B4-BE49-F238E27FC236}">
                    <a16:creationId xmlns:a16="http://schemas.microsoft.com/office/drawing/2014/main" id="{AE69C08E-B4C3-4593-99D5-14BFE8E7E94B}"/>
                  </a:ext>
                </a:extLst>
              </p:cNvPr>
              <p:cNvPicPr/>
              <p:nvPr/>
            </p:nvPicPr>
            <p:blipFill>
              <a:blip r:embed="rId3"/>
              <a:stretch>
                <a:fillRect/>
              </a:stretch>
            </p:blipFill>
            <p:spPr>
              <a:xfrm>
                <a:off x="1797120" y="1966680"/>
                <a:ext cx="5468040" cy="556200"/>
              </a:xfrm>
              <a:prstGeom prst="rect">
                <a:avLst/>
              </a:prstGeom>
            </p:spPr>
          </p:pic>
        </mc:Fallback>
      </mc:AlternateContent>
    </p:spTree>
    <p:extLst>
      <p:ext uri="{BB962C8B-B14F-4D97-AF65-F5344CB8AC3E}">
        <p14:creationId xmlns:p14="http://schemas.microsoft.com/office/powerpoint/2010/main" val="14999255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ChangeArrowheads="1"/>
          </p:cNvSpPr>
          <p:nvPr>
            <p:ph type="title"/>
          </p:nvPr>
        </p:nvSpPr>
        <p:spPr>
          <a:xfrm>
            <a:off x="457200" y="76200"/>
            <a:ext cx="8229600" cy="1143000"/>
          </a:xfrm>
        </p:spPr>
        <p:txBody>
          <a:bodyPr/>
          <a:lstStyle/>
          <a:p>
            <a:pPr algn="l"/>
            <a:r>
              <a:rPr lang="en-US" dirty="0"/>
              <a:t>An edge is not a line...</a:t>
            </a:r>
          </a:p>
        </p:txBody>
      </p:sp>
      <p:pic>
        <p:nvPicPr>
          <p:cNvPr id="4362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2192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4362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196975"/>
            <a:ext cx="3687763" cy="3687763"/>
          </a:xfrm>
          <a:prstGeom prst="rect">
            <a:avLst/>
          </a:prstGeom>
          <a:noFill/>
          <a:extLst>
            <a:ext uri="{909E8E84-426E-40DD-AFC4-6F175D3DCCD1}">
              <a14:hiddenFill xmlns:a14="http://schemas.microsoft.com/office/drawing/2010/main">
                <a:solidFill>
                  <a:srgbClr val="FFFFFF"/>
                </a:solidFill>
              </a14:hiddenFill>
            </a:ext>
          </a:extLst>
        </p:spPr>
      </p:pic>
      <p:sp>
        <p:nvSpPr>
          <p:cNvPr id="436233" name="Oval 9"/>
          <p:cNvSpPr>
            <a:spLocks noChangeArrowheads="1"/>
          </p:cNvSpPr>
          <p:nvPr/>
        </p:nvSpPr>
        <p:spPr bwMode="auto">
          <a:xfrm>
            <a:off x="1751013" y="4397375"/>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4" name="Oval 10"/>
          <p:cNvSpPr>
            <a:spLocks noChangeArrowheads="1"/>
          </p:cNvSpPr>
          <p:nvPr/>
        </p:nvSpPr>
        <p:spPr bwMode="auto">
          <a:xfrm>
            <a:off x="5943600" y="4419600"/>
            <a:ext cx="2819400" cy="457200"/>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6235" name="Rectangle 11"/>
          <p:cNvSpPr>
            <a:spLocks noChangeArrowheads="1"/>
          </p:cNvSpPr>
          <p:nvPr/>
        </p:nvSpPr>
        <p:spPr bwMode="auto">
          <a:xfrm>
            <a:off x="685800" y="5562600"/>
            <a:ext cx="82296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pPr>
            <a:r>
              <a:rPr lang="en-US" dirty="0">
                <a:solidFill>
                  <a:srgbClr val="FF0000"/>
                </a:solidFill>
                <a:latin typeface="Arial" charset="0"/>
              </a:rPr>
              <a:t>How can we detect </a:t>
            </a:r>
            <a:r>
              <a:rPr lang="en-US" b="1" i="1" dirty="0">
                <a:solidFill>
                  <a:srgbClr val="FF0000"/>
                </a:solidFill>
                <a:latin typeface="Arial" charset="0"/>
              </a:rPr>
              <a:t>lines </a:t>
            </a:r>
            <a:r>
              <a:rPr lang="en-US" dirty="0">
                <a:solidFill>
                  <a:srgbClr val="FF0000"/>
                </a:solidFill>
                <a:latin typeface="Arial" charset="0"/>
              </a:rPr>
              <a:t>?</a:t>
            </a:r>
          </a:p>
        </p:txBody>
      </p:sp>
      <p:sp>
        <p:nvSpPr>
          <p:cNvPr id="2" name="Slide Number Placeholder 1"/>
          <p:cNvSpPr>
            <a:spLocks noGrp="1"/>
          </p:cNvSpPr>
          <p:nvPr>
            <p:ph type="sldNum" sz="quarter" idx="12"/>
          </p:nvPr>
        </p:nvSpPr>
        <p:spPr/>
        <p:txBody>
          <a:bodyPr/>
          <a:lstStyle/>
          <a:p>
            <a:fld id="{79F1D11F-BC38-B14D-812C-5420C814BEF5}" type="slidenum">
              <a:rPr lang="en-US" smtClean="0"/>
              <a:t>85</a:t>
            </a:fld>
            <a:endParaRPr lang="en-US"/>
          </a:p>
        </p:txBody>
      </p:sp>
    </p:spTree>
    <p:extLst>
      <p:ext uri="{BB962C8B-B14F-4D97-AF65-F5344CB8AC3E}">
        <p14:creationId xmlns:p14="http://schemas.microsoft.com/office/powerpoint/2010/main" val="1565833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362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235"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p:cNvSpPr>
            <a:spLocks noGrp="1" noChangeArrowheads="1"/>
          </p:cNvSpPr>
          <p:nvPr>
            <p:ph type="title"/>
          </p:nvPr>
        </p:nvSpPr>
        <p:spPr/>
        <p:txBody>
          <a:bodyPr/>
          <a:lstStyle/>
          <a:p>
            <a:pPr algn="l"/>
            <a:r>
              <a:rPr lang="en-US" spc="-200" dirty="0">
                <a:latin typeface="Kalinga" pitchFamily="34" charset="0"/>
                <a:cs typeface="Kalinga" pitchFamily="34" charset="0"/>
              </a:rPr>
              <a:t>Finding lines in an image</a:t>
            </a:r>
          </a:p>
        </p:txBody>
      </p:sp>
      <p:sp>
        <p:nvSpPr>
          <p:cNvPr id="437251" name="Rectangle 3"/>
          <p:cNvSpPr>
            <a:spLocks noGrp="1" noChangeArrowheads="1"/>
          </p:cNvSpPr>
          <p:nvPr>
            <p:ph type="body" idx="1"/>
          </p:nvPr>
        </p:nvSpPr>
        <p:spPr/>
        <p:txBody>
          <a:bodyPr/>
          <a:lstStyle/>
          <a:p>
            <a:r>
              <a:rPr lang="en-US" dirty="0"/>
              <a:t>Option 1:</a:t>
            </a:r>
          </a:p>
          <a:p>
            <a:pPr lvl="1"/>
            <a:r>
              <a:rPr lang="en-US" dirty="0"/>
              <a:t>Search for the line at every possible position/orientation</a:t>
            </a:r>
          </a:p>
          <a:p>
            <a:pPr lvl="1"/>
            <a:r>
              <a:rPr lang="en-US" dirty="0"/>
              <a:t>What is the cost of this operation?</a:t>
            </a:r>
          </a:p>
          <a:p>
            <a:pPr lvl="1"/>
            <a:endParaRPr lang="en-US" dirty="0"/>
          </a:p>
          <a:p>
            <a:r>
              <a:rPr lang="en-US" dirty="0"/>
              <a:t>Option 2:</a:t>
            </a:r>
          </a:p>
          <a:p>
            <a:pPr lvl="1"/>
            <a:r>
              <a:rPr lang="en-US" dirty="0"/>
              <a:t>Use a voting scheme:  Hough transform </a:t>
            </a:r>
          </a:p>
        </p:txBody>
      </p:sp>
      <p:sp>
        <p:nvSpPr>
          <p:cNvPr id="2" name="Slide Number Placeholder 1"/>
          <p:cNvSpPr>
            <a:spLocks noGrp="1"/>
          </p:cNvSpPr>
          <p:nvPr>
            <p:ph type="sldNum" sz="quarter" idx="12"/>
          </p:nvPr>
        </p:nvSpPr>
        <p:spPr/>
        <p:txBody>
          <a:bodyPr/>
          <a:lstStyle/>
          <a:p>
            <a:fld id="{79F1D11F-BC38-B14D-812C-5420C814BEF5}" type="slidenum">
              <a:rPr lang="en-US" smtClean="0"/>
              <a:t>86</a:t>
            </a:fld>
            <a:endParaRPr lang="en-US"/>
          </a:p>
        </p:txBody>
      </p:sp>
      <mc:AlternateContent xmlns:mc="http://schemas.openxmlformats.org/markup-compatibility/2006">
        <mc:Choice xmlns:p14="http://schemas.microsoft.com/office/powerpoint/2010/main" Requires="p14">
          <p:contentPart p14:bwMode="auto" r:id="rId2">
            <p14:nvContentPartPr>
              <p14:cNvPr id="3" name="Ink 2">
                <a:extLst>
                  <a:ext uri="{FF2B5EF4-FFF2-40B4-BE49-F238E27FC236}">
                    <a16:creationId xmlns:a16="http://schemas.microsoft.com/office/drawing/2014/main" id="{3C69F261-AEDE-49FB-99CD-1D61CE3B3A91}"/>
                  </a:ext>
                </a:extLst>
              </p14:cNvPr>
              <p14:cNvContentPartPr/>
              <p14:nvPr/>
            </p14:nvContentPartPr>
            <p14:xfrm>
              <a:off x="6897240" y="2957040"/>
              <a:ext cx="1196280" cy="1069560"/>
            </p14:xfrm>
          </p:contentPart>
        </mc:Choice>
        <mc:Fallback>
          <p:pic>
            <p:nvPicPr>
              <p:cNvPr id="3" name="Ink 2">
                <a:extLst>
                  <a:ext uri="{FF2B5EF4-FFF2-40B4-BE49-F238E27FC236}">
                    <a16:creationId xmlns:a16="http://schemas.microsoft.com/office/drawing/2014/main" id="{3C69F261-AEDE-49FB-99CD-1D61CE3B3A91}"/>
                  </a:ext>
                </a:extLst>
              </p:cNvPr>
              <p:cNvPicPr/>
              <p:nvPr/>
            </p:nvPicPr>
            <p:blipFill>
              <a:blip r:embed="rId3"/>
              <a:stretch>
                <a:fillRect/>
              </a:stretch>
            </p:blipFill>
            <p:spPr>
              <a:xfrm>
                <a:off x="6887880" y="2947680"/>
                <a:ext cx="1215000" cy="1088280"/>
              </a:xfrm>
              <a:prstGeom prst="rect">
                <a:avLst/>
              </a:prstGeom>
            </p:spPr>
          </p:pic>
        </mc:Fallback>
      </mc:AlternateContent>
    </p:spTree>
    <p:extLst>
      <p:ext uri="{BB962C8B-B14F-4D97-AF65-F5344CB8AC3E}">
        <p14:creationId xmlns:p14="http://schemas.microsoft.com/office/powerpoint/2010/main" val="53100043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5" name="Rectangle 1027"/>
          <p:cNvSpPr>
            <a:spLocks noGrp="1" noChangeArrowheads="1"/>
          </p:cNvSpPr>
          <p:nvPr>
            <p:ph type="body" idx="1"/>
          </p:nvPr>
        </p:nvSpPr>
        <p:spPr>
          <a:xfrm>
            <a:off x="685800" y="4114800"/>
            <a:ext cx="8153400" cy="2362200"/>
          </a:xfrm>
        </p:spPr>
        <p:txBody>
          <a:bodyPr>
            <a:normAutofit fontScale="92500" lnSpcReduction="20000"/>
          </a:bodyPr>
          <a:lstStyle/>
          <a:p>
            <a:r>
              <a:rPr lang="en-US"/>
              <a:t>Connection between image (x,y) and Hough (m,b) spaces</a:t>
            </a:r>
          </a:p>
          <a:p>
            <a:pPr lvl="1"/>
            <a:r>
              <a:rPr lang="en-US"/>
              <a:t>A line in the image corresponds to a point in Hough space</a:t>
            </a:r>
          </a:p>
          <a:p>
            <a:pPr lvl="1"/>
            <a:r>
              <a:rPr lang="en-US"/>
              <a:t>To go from image space to Hough space:</a:t>
            </a:r>
          </a:p>
          <a:p>
            <a:pPr lvl="2"/>
            <a:r>
              <a:rPr lang="en-US"/>
              <a:t>given a set of points (x,y), find all (m,b) such that y = mx + b</a:t>
            </a:r>
          </a:p>
        </p:txBody>
      </p:sp>
      <p:sp>
        <p:nvSpPr>
          <p:cNvPr id="438276" name="Line 1028"/>
          <p:cNvSpPr>
            <a:spLocks noChangeShapeType="1"/>
          </p:cNvSpPr>
          <p:nvPr/>
        </p:nvSpPr>
        <p:spPr bwMode="auto">
          <a:xfrm flipV="1">
            <a:off x="129540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7" name="Line 1029"/>
          <p:cNvSpPr>
            <a:spLocks noChangeShapeType="1"/>
          </p:cNvSpPr>
          <p:nvPr/>
        </p:nvSpPr>
        <p:spPr bwMode="auto">
          <a:xfrm>
            <a:off x="129540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78" name="Text Box 1030"/>
          <p:cNvSpPr txBox="1">
            <a:spLocks noChangeArrowheads="1"/>
          </p:cNvSpPr>
          <p:nvPr/>
        </p:nvSpPr>
        <p:spPr bwMode="auto">
          <a:xfrm>
            <a:off x="3124200" y="3048000"/>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x</a:t>
            </a:r>
          </a:p>
        </p:txBody>
      </p:sp>
      <p:sp>
        <p:nvSpPr>
          <p:cNvPr id="438279" name="Text Box 1031"/>
          <p:cNvSpPr txBox="1">
            <a:spLocks noChangeArrowheads="1"/>
          </p:cNvSpPr>
          <p:nvPr/>
        </p:nvSpPr>
        <p:spPr bwMode="auto">
          <a:xfrm>
            <a:off x="958850" y="1114425"/>
            <a:ext cx="311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y</a:t>
            </a:r>
          </a:p>
        </p:txBody>
      </p:sp>
      <p:sp>
        <p:nvSpPr>
          <p:cNvPr id="438280" name="Line 1032"/>
          <p:cNvSpPr>
            <a:spLocks noChangeShapeType="1"/>
          </p:cNvSpPr>
          <p:nvPr/>
        </p:nvSpPr>
        <p:spPr bwMode="auto">
          <a:xfrm flipV="1">
            <a:off x="1676400" y="1981200"/>
            <a:ext cx="1447800" cy="533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38281" name="Picture 1033"/>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74838" y="1755775"/>
            <a:ext cx="1554162"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8282" name="Line 1034"/>
          <p:cNvSpPr>
            <a:spLocks noChangeShapeType="1"/>
          </p:cNvSpPr>
          <p:nvPr/>
        </p:nvSpPr>
        <p:spPr bwMode="auto">
          <a:xfrm flipV="1">
            <a:off x="5454650" y="1219200"/>
            <a:ext cx="0" cy="18288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3" name="Line 1035"/>
          <p:cNvSpPr>
            <a:spLocks noChangeShapeType="1"/>
          </p:cNvSpPr>
          <p:nvPr/>
        </p:nvSpPr>
        <p:spPr bwMode="auto">
          <a:xfrm>
            <a:off x="5454650" y="3048000"/>
            <a:ext cx="2057400" cy="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8284" name="Text Box 1036"/>
          <p:cNvSpPr txBox="1">
            <a:spLocks noChangeArrowheads="1"/>
          </p:cNvSpPr>
          <p:nvPr/>
        </p:nvSpPr>
        <p:spPr bwMode="auto">
          <a:xfrm>
            <a:off x="7283450" y="3048000"/>
            <a:ext cx="3952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m</a:t>
            </a:r>
          </a:p>
        </p:txBody>
      </p:sp>
      <p:sp>
        <p:nvSpPr>
          <p:cNvPr id="438285" name="Text Box 1037"/>
          <p:cNvSpPr txBox="1">
            <a:spLocks noChangeArrowheads="1"/>
          </p:cNvSpPr>
          <p:nvPr/>
        </p:nvSpPr>
        <p:spPr bwMode="auto">
          <a:xfrm>
            <a:off x="5105400" y="111442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a:latin typeface="Arial" charset="0"/>
              </a:rPr>
              <a:t>b</a:t>
            </a:r>
          </a:p>
        </p:txBody>
      </p:sp>
      <p:sp>
        <p:nvSpPr>
          <p:cNvPr id="438286" name="Oval 1038"/>
          <p:cNvSpPr>
            <a:spLocks noChangeArrowheads="1"/>
          </p:cNvSpPr>
          <p:nvPr/>
        </p:nvSpPr>
        <p:spPr bwMode="auto">
          <a:xfrm>
            <a:off x="5715000" y="2590800"/>
            <a:ext cx="76200" cy="762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38287" name="Text Box 1039"/>
          <p:cNvSpPr txBox="1">
            <a:spLocks noChangeArrowheads="1"/>
          </p:cNvSpPr>
          <p:nvPr/>
        </p:nvSpPr>
        <p:spPr bwMode="auto">
          <a:xfrm>
            <a:off x="6096000" y="3032125"/>
            <a:ext cx="4873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m</a:t>
            </a:r>
            <a:r>
              <a:rPr lang="en-US" sz="2000" i="1" baseline="-25000">
                <a:latin typeface="Arial" charset="0"/>
              </a:rPr>
              <a:t>0</a:t>
            </a:r>
          </a:p>
        </p:txBody>
      </p:sp>
      <p:sp>
        <p:nvSpPr>
          <p:cNvPr id="438288" name="Text Box 1040"/>
          <p:cNvSpPr txBox="1">
            <a:spLocks noChangeArrowheads="1"/>
          </p:cNvSpPr>
          <p:nvPr/>
        </p:nvSpPr>
        <p:spPr bwMode="auto">
          <a:xfrm>
            <a:off x="5019675" y="2409825"/>
            <a:ext cx="4175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i="1">
                <a:latin typeface="Arial" charset="0"/>
              </a:rPr>
              <a:t>b</a:t>
            </a:r>
            <a:r>
              <a:rPr lang="en-US" sz="2000" i="1" baseline="-25000">
                <a:latin typeface="Arial" charset="0"/>
              </a:rPr>
              <a:t>0</a:t>
            </a:r>
          </a:p>
        </p:txBody>
      </p:sp>
      <p:sp>
        <p:nvSpPr>
          <p:cNvPr id="438289" name="Text Box 1041"/>
          <p:cNvSpPr txBox="1">
            <a:spLocks noChangeArrowheads="1"/>
          </p:cNvSpPr>
          <p:nvPr/>
        </p:nvSpPr>
        <p:spPr bwMode="auto">
          <a:xfrm>
            <a:off x="1447800" y="3352800"/>
            <a:ext cx="19145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image space</a:t>
            </a:r>
          </a:p>
        </p:txBody>
      </p:sp>
      <p:sp>
        <p:nvSpPr>
          <p:cNvPr id="438290" name="Text Box 1042"/>
          <p:cNvSpPr txBox="1">
            <a:spLocks noChangeArrowheads="1"/>
          </p:cNvSpPr>
          <p:nvPr/>
        </p:nvSpPr>
        <p:spPr bwMode="auto">
          <a:xfrm>
            <a:off x="5484813" y="3352800"/>
            <a:ext cx="19827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Arial" charset="0"/>
              </a:rPr>
              <a:t>Hough space</a:t>
            </a:r>
          </a:p>
        </p:txBody>
      </p:sp>
      <p:sp>
        <p:nvSpPr>
          <p:cNvPr id="438291" name="Line 1043"/>
          <p:cNvSpPr>
            <a:spLocks noChangeShapeType="1"/>
          </p:cNvSpPr>
          <p:nvPr/>
        </p:nvSpPr>
        <p:spPr bwMode="auto">
          <a:xfrm>
            <a:off x="3810000" y="2209800"/>
            <a:ext cx="914400" cy="0"/>
          </a:xfrm>
          <a:prstGeom prst="line">
            <a:avLst/>
          </a:prstGeom>
          <a:noFill/>
          <a:ln w="5715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
          <p:cNvSpPr>
            <a:spLocks noGrp="1" noChangeArrowheads="1"/>
          </p:cNvSpPr>
          <p:nvPr>
            <p:ph type="title"/>
          </p:nvPr>
        </p:nvSpPr>
        <p:spPr>
          <a:xfrm>
            <a:off x="457200" y="274638"/>
            <a:ext cx="8229600" cy="1143000"/>
          </a:xfrm>
        </p:spPr>
        <p:txBody>
          <a:bodyPr/>
          <a:lstStyle/>
          <a:p>
            <a:pPr algn="l"/>
            <a:r>
              <a:rPr lang="en-US" spc="-200" dirty="0">
                <a:latin typeface="Kalinga" pitchFamily="34" charset="0"/>
                <a:cs typeface="Kalinga" pitchFamily="34" charset="0"/>
              </a:rPr>
              <a:t>Finding lines in an image</a:t>
            </a:r>
          </a:p>
        </p:txBody>
      </p:sp>
      <p:sp>
        <p:nvSpPr>
          <p:cNvPr id="2" name="Slide Number Placeholder 1"/>
          <p:cNvSpPr>
            <a:spLocks noGrp="1"/>
          </p:cNvSpPr>
          <p:nvPr>
            <p:ph type="sldNum" sz="quarter" idx="12"/>
          </p:nvPr>
        </p:nvSpPr>
        <p:spPr/>
        <p:txBody>
          <a:bodyPr/>
          <a:lstStyle/>
          <a:p>
            <a:fld id="{79F1D11F-BC38-B14D-812C-5420C814BEF5}" type="slidenum">
              <a:rPr lang="en-US" smtClean="0"/>
              <a:t>87</a:t>
            </a:fld>
            <a:endParaRPr lang="en-US"/>
          </a:p>
        </p:txBody>
      </p:sp>
      <mc:AlternateContent xmlns:mc="http://schemas.openxmlformats.org/markup-compatibility/2006">
        <mc:Choice xmlns:p14="http://schemas.microsoft.com/office/powerpoint/2010/main" Requires="p14">
          <p:contentPart p14:bwMode="auto" r:id="rId4">
            <p14:nvContentPartPr>
              <p14:cNvPr id="3" name="Ink 2">
                <a:extLst>
                  <a:ext uri="{FF2B5EF4-FFF2-40B4-BE49-F238E27FC236}">
                    <a16:creationId xmlns:a16="http://schemas.microsoft.com/office/drawing/2014/main" id="{034F13A2-A10A-42DC-B29F-15071B0C2BF9}"/>
                  </a:ext>
                </a:extLst>
              </p14:cNvPr>
              <p14:cNvContentPartPr/>
              <p14:nvPr/>
            </p14:nvContentPartPr>
            <p14:xfrm>
              <a:off x="1549800" y="1566720"/>
              <a:ext cx="7593840" cy="2247840"/>
            </p14:xfrm>
          </p:contentPart>
        </mc:Choice>
        <mc:Fallback>
          <p:pic>
            <p:nvPicPr>
              <p:cNvPr id="3" name="Ink 2">
                <a:extLst>
                  <a:ext uri="{FF2B5EF4-FFF2-40B4-BE49-F238E27FC236}">
                    <a16:creationId xmlns:a16="http://schemas.microsoft.com/office/drawing/2014/main" id="{034F13A2-A10A-42DC-B29F-15071B0C2BF9}"/>
                  </a:ext>
                </a:extLst>
              </p:cNvPr>
              <p:cNvPicPr/>
              <p:nvPr/>
            </p:nvPicPr>
            <p:blipFill>
              <a:blip r:embed="rId5"/>
              <a:stretch>
                <a:fillRect/>
              </a:stretch>
            </p:blipFill>
            <p:spPr>
              <a:xfrm>
                <a:off x="1540440" y="1557360"/>
                <a:ext cx="7612560" cy="2266560"/>
              </a:xfrm>
              <a:prstGeom prst="rect">
                <a:avLst/>
              </a:prstGeom>
            </p:spPr>
          </p:pic>
        </mc:Fallback>
      </mc:AlternateContent>
    </p:spTree>
    <p:extLst>
      <p:ext uri="{BB962C8B-B14F-4D97-AF65-F5344CB8AC3E}">
        <p14:creationId xmlns:p14="http://schemas.microsoft.com/office/powerpoint/2010/main" val="27738376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dirty="0"/>
              <a:t>Typically use a different parameterization</a:t>
            </a:r>
          </a:p>
          <a:p>
            <a:pPr marL="457200" indent="-457200"/>
            <a:endParaRPr lang="en-US" dirty="0"/>
          </a:p>
          <a:p>
            <a:pPr marL="838200" lvl="1" indent="-381000"/>
            <a:r>
              <a:rPr lang="en-US" sz="2400" dirty="0">
                <a:solidFill>
                  <a:srgbClr val="C00000"/>
                </a:solidFill>
              </a:rPr>
              <a:t>d is the perpendicular distance from the line to the origin</a:t>
            </a:r>
          </a:p>
          <a:p>
            <a:pPr marL="838200" lvl="1" indent="-381000"/>
            <a:r>
              <a:rPr lang="en-US" sz="2400" dirty="0">
                <a:solidFill>
                  <a:srgbClr val="0000CC"/>
                </a:solidFill>
                <a:sym typeface="Symbol" pitchFamily="18" charset="2"/>
              </a:rPr>
              <a:t> </a:t>
            </a:r>
            <a:r>
              <a:rPr lang="en-US" sz="2400" dirty="0">
                <a:solidFill>
                  <a:srgbClr val="0000CC"/>
                </a:solidFill>
              </a:rPr>
              <a:t>is the angle of this perpendicular with the horizontal.</a:t>
            </a:r>
          </a:p>
        </p:txBody>
      </p:sp>
      <p:pic>
        <p:nvPicPr>
          <p:cNvPr id="440324" name="Picture 4"/>
          <p:cNvPicPr>
            <a:picLocks noChangeAspect="1" noChangeArrowheads="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808163" y="1447800"/>
            <a:ext cx="2687637" cy="29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88</a:t>
            </a:fld>
            <a:endParaRPr lang="en-US"/>
          </a:p>
        </p:txBody>
      </p:sp>
      <p:pic>
        <p:nvPicPr>
          <p:cNvPr id="6146" name="Picture 2" descr="http://ngi-user-guide.readthedocs.org/en/latest/images/hough-d-ph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375" y="3701694"/>
            <a:ext cx="3861318" cy="26546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2BD848BA-DDA3-4558-AB74-320D8301CF24}"/>
                  </a:ext>
                </a:extLst>
              </p14:cNvPr>
              <p14:cNvContentPartPr/>
              <p14:nvPr/>
            </p14:nvContentPartPr>
            <p14:xfrm>
              <a:off x="1680120" y="1692000"/>
              <a:ext cx="1494360" cy="4128120"/>
            </p14:xfrm>
          </p:contentPart>
        </mc:Choice>
        <mc:Fallback>
          <p:pic>
            <p:nvPicPr>
              <p:cNvPr id="3" name="Ink 2">
                <a:extLst>
                  <a:ext uri="{FF2B5EF4-FFF2-40B4-BE49-F238E27FC236}">
                    <a16:creationId xmlns:a16="http://schemas.microsoft.com/office/drawing/2014/main" id="{2BD848BA-DDA3-4558-AB74-320D8301CF24}"/>
                  </a:ext>
                </a:extLst>
              </p:cNvPr>
              <p:cNvPicPr/>
              <p:nvPr/>
            </p:nvPicPr>
            <p:blipFill>
              <a:blip r:embed="rId6"/>
              <a:stretch>
                <a:fillRect/>
              </a:stretch>
            </p:blipFill>
            <p:spPr>
              <a:xfrm>
                <a:off x="1670760" y="1682640"/>
                <a:ext cx="1513080" cy="4146840"/>
              </a:xfrm>
              <a:prstGeom prst="rect">
                <a:avLst/>
              </a:prstGeom>
            </p:spPr>
          </p:pic>
        </mc:Fallback>
      </mc:AlternateContent>
    </p:spTree>
    <p:extLst>
      <p:ext uri="{BB962C8B-B14F-4D97-AF65-F5344CB8AC3E}">
        <p14:creationId xmlns:p14="http://schemas.microsoft.com/office/powerpoint/2010/main" val="10848042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304800" y="-76200"/>
            <a:ext cx="8229600" cy="1143000"/>
          </a:xfrm>
        </p:spPr>
        <p:txBody>
          <a:bodyPr/>
          <a:lstStyle/>
          <a:p>
            <a:pPr algn="l"/>
            <a:r>
              <a:rPr lang="en-US" dirty="0"/>
              <a:t>Hough transform algorithm</a:t>
            </a:r>
          </a:p>
        </p:txBody>
      </p:sp>
      <p:sp>
        <p:nvSpPr>
          <p:cNvPr id="440323" name="Rectangle 3"/>
          <p:cNvSpPr>
            <a:spLocks noGrp="1" noChangeArrowheads="1"/>
          </p:cNvSpPr>
          <p:nvPr>
            <p:ph type="body" idx="1"/>
          </p:nvPr>
        </p:nvSpPr>
        <p:spPr>
          <a:xfrm>
            <a:off x="381000" y="914400"/>
            <a:ext cx="7772400" cy="5943600"/>
          </a:xfrm>
        </p:spPr>
        <p:txBody>
          <a:bodyPr>
            <a:normAutofit/>
          </a:bodyPr>
          <a:lstStyle/>
          <a:p>
            <a:pPr marL="457200" indent="-457200"/>
            <a:r>
              <a:rPr lang="en-US" sz="2800" dirty="0"/>
              <a:t>Basic Hough transform algorithm</a:t>
            </a:r>
          </a:p>
          <a:p>
            <a:pPr marL="838200" lvl="1" indent="-381000">
              <a:buFontTx/>
              <a:buAutoNum type="arabicPeriod"/>
            </a:pPr>
            <a:r>
              <a:rPr lang="en-US" sz="2400" dirty="0"/>
              <a:t>Initialize H[d, </a:t>
            </a:r>
            <a:r>
              <a:rPr lang="en-US" sz="2400" dirty="0">
                <a:sym typeface="Symbol" pitchFamily="18" charset="2"/>
              </a:rPr>
              <a:t></a:t>
            </a:r>
            <a:r>
              <a:rPr lang="en-US" sz="2400" dirty="0"/>
              <a:t>]=0</a:t>
            </a:r>
          </a:p>
          <a:p>
            <a:pPr marL="838200" lvl="1" indent="-381000">
              <a:buFontTx/>
              <a:buAutoNum type="arabicPeriod"/>
            </a:pPr>
            <a:r>
              <a:rPr lang="en-US" sz="2400" dirty="0"/>
              <a:t>for each edge point I[</a:t>
            </a:r>
            <a:r>
              <a:rPr lang="en-US" sz="2400" dirty="0" err="1"/>
              <a:t>x,y</a:t>
            </a:r>
            <a:r>
              <a:rPr lang="en-US" sz="2400" dirty="0"/>
              <a:t>] in the image</a:t>
            </a:r>
          </a:p>
          <a:p>
            <a:pPr marL="1257300" lvl="2" indent="-342900">
              <a:buFontTx/>
              <a:buNone/>
            </a:pPr>
            <a:r>
              <a:rPr lang="en-US" sz="1800" dirty="0"/>
              <a:t>    </a:t>
            </a:r>
            <a:r>
              <a:rPr lang="en-US" sz="1800" dirty="0">
                <a:solidFill>
                  <a:srgbClr val="00B050"/>
                </a:solidFill>
              </a:rPr>
              <a:t>compute gradient magnitude m and angle </a:t>
            </a:r>
            <a:r>
              <a:rPr lang="en-US" sz="1800" dirty="0">
                <a:solidFill>
                  <a:srgbClr val="00B050"/>
                </a:solidFill>
                <a:sym typeface="Symbol" pitchFamily="18" charset="2"/>
              </a:rPr>
              <a:t></a:t>
            </a:r>
            <a:r>
              <a:rPr lang="en-US" sz="1800" dirty="0">
                <a:solidFill>
                  <a:srgbClr val="00B050"/>
                </a:solidFill>
              </a:rPr>
              <a:t> </a:t>
            </a:r>
          </a:p>
          <a:p>
            <a:pPr marL="1676400" lvl="3" indent="-304800"/>
            <a:endParaRPr lang="en-US" sz="1800" dirty="0"/>
          </a:p>
          <a:p>
            <a:pPr marL="1676400" lvl="3" indent="-304800">
              <a:buFontTx/>
              <a:buNone/>
            </a:pPr>
            <a:r>
              <a:rPr lang="en-US" sz="1800" dirty="0"/>
              <a:t>    H[d, </a:t>
            </a:r>
            <a:r>
              <a:rPr lang="en-US" sz="1600" dirty="0">
                <a:sym typeface="Symbol" pitchFamily="18" charset="2"/>
              </a:rPr>
              <a:t></a:t>
            </a:r>
            <a:r>
              <a:rPr lang="en-US" sz="1800" dirty="0"/>
              <a:t>] += 1</a:t>
            </a:r>
          </a:p>
          <a:p>
            <a:pPr marL="838200" lvl="1" indent="-381000">
              <a:buFontTx/>
              <a:buAutoNum type="arabicPeriod"/>
            </a:pPr>
            <a:r>
              <a:rPr lang="en-US" sz="2400" dirty="0"/>
              <a:t>Find the value(s) of (d, </a:t>
            </a:r>
            <a:r>
              <a:rPr lang="en-US" sz="2400" dirty="0">
                <a:sym typeface="Symbol" pitchFamily="18" charset="2"/>
              </a:rPr>
              <a:t>) where</a:t>
            </a:r>
            <a:r>
              <a:rPr lang="en-US" sz="2400" dirty="0"/>
              <a:t> H[d, </a:t>
            </a:r>
            <a:r>
              <a:rPr lang="en-US" sz="2400" dirty="0">
                <a:sym typeface="Symbol" pitchFamily="18" charset="2"/>
              </a:rPr>
              <a:t></a:t>
            </a:r>
            <a:r>
              <a:rPr lang="en-US" sz="2400" dirty="0"/>
              <a:t>] is maximum</a:t>
            </a:r>
          </a:p>
          <a:p>
            <a:pPr marL="838200" lvl="1" indent="-381000">
              <a:buFontTx/>
              <a:buAutoNum type="arabicPeriod"/>
            </a:pPr>
            <a:r>
              <a:rPr lang="en-US" sz="2400" dirty="0"/>
              <a:t>The detected line in the image is given by</a:t>
            </a:r>
          </a:p>
          <a:p>
            <a:pPr marL="838200" lvl="1" indent="-381000">
              <a:buFontTx/>
              <a:buAutoNum type="arabicPeriod"/>
            </a:pPr>
            <a:endParaRPr lang="en-US" sz="2400" dirty="0"/>
          </a:p>
          <a:p>
            <a:pPr marL="457200" lvl="1" indent="0">
              <a:buNone/>
            </a:pPr>
            <a:r>
              <a:rPr lang="en-US" sz="2400" dirty="0">
                <a:solidFill>
                  <a:srgbClr val="FF0000"/>
                </a:solidFill>
              </a:rPr>
              <a:t>Complexity?</a:t>
            </a:r>
          </a:p>
        </p:txBody>
      </p:sp>
      <p:pic>
        <p:nvPicPr>
          <p:cNvPr id="440325" name="Picture 5"/>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2109849" y="2667000"/>
            <a:ext cx="2020887"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26" name="Picture 6"/>
          <p:cNvPicPr>
            <a:picLocks noChangeAspect="1" noChangeArrowheads="1"/>
          </p:cNvPicPr>
          <p:nvPr>
            <p:custDataLst>
              <p:tags r:id="rId2"/>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886200"/>
            <a:ext cx="2020888" cy="2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79F1D11F-BC38-B14D-812C-5420C814BEF5}" type="slidenum">
              <a:rPr lang="en-US" smtClean="0"/>
              <a:t>89</a:t>
            </a:fld>
            <a:endParaRPr lang="en-US"/>
          </a:p>
        </p:txBody>
      </p:sp>
      <p:sp>
        <p:nvSpPr>
          <p:cNvPr id="4" name="Rectangle 3"/>
          <p:cNvSpPr/>
          <p:nvPr/>
        </p:nvSpPr>
        <p:spPr>
          <a:xfrm>
            <a:off x="6852863" y="1066800"/>
            <a:ext cx="1500027" cy="1265434"/>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6462445" y="1699517"/>
            <a:ext cx="306494" cy="369332"/>
          </a:xfrm>
          <a:prstGeom prst="rect">
            <a:avLst/>
          </a:prstGeom>
          <a:noFill/>
        </p:spPr>
        <p:txBody>
          <a:bodyPr wrap="none" rtlCol="0">
            <a:spAutoFit/>
          </a:bodyPr>
          <a:lstStyle/>
          <a:p>
            <a:r>
              <a:rPr lang="en-US" dirty="0"/>
              <a:t>d</a:t>
            </a:r>
          </a:p>
        </p:txBody>
      </p:sp>
      <p:sp>
        <p:nvSpPr>
          <p:cNvPr id="6" name="TextBox 5"/>
          <p:cNvSpPr txBox="1"/>
          <p:nvPr/>
        </p:nvSpPr>
        <p:spPr>
          <a:xfrm>
            <a:off x="7558507" y="2409587"/>
            <a:ext cx="304892" cy="369332"/>
          </a:xfrm>
          <a:prstGeom prst="rect">
            <a:avLst/>
          </a:prstGeom>
          <a:noFill/>
        </p:spPr>
        <p:txBody>
          <a:bodyPr wrap="none" rtlCol="0">
            <a:spAutoFit/>
          </a:bodyPr>
          <a:lstStyle/>
          <a:p>
            <a:r>
              <a:rPr lang="en-US" dirty="0">
                <a:sym typeface="Symbol"/>
              </a:rPr>
              <a:t></a:t>
            </a:r>
            <a:endParaRPr lang="en-US" dirty="0"/>
          </a:p>
        </p:txBody>
      </p:sp>
      <p:sp>
        <p:nvSpPr>
          <p:cNvPr id="7" name="TextBox 6"/>
          <p:cNvSpPr txBox="1"/>
          <p:nvPr/>
        </p:nvSpPr>
        <p:spPr>
          <a:xfrm>
            <a:off x="7006825" y="605135"/>
            <a:ext cx="1113638" cy="461665"/>
          </a:xfrm>
          <a:prstGeom prst="rect">
            <a:avLst/>
          </a:prstGeom>
          <a:noFill/>
        </p:spPr>
        <p:txBody>
          <a:bodyPr wrap="none" rtlCol="0">
            <a:spAutoFit/>
          </a:bodyPr>
          <a:lstStyle/>
          <a:p>
            <a:r>
              <a:rPr lang="en-US" sz="2400" dirty="0"/>
              <a:t>Array H</a:t>
            </a:r>
          </a:p>
        </p:txBody>
      </p:sp>
      <mc:AlternateContent xmlns:mc="http://schemas.openxmlformats.org/markup-compatibility/2006">
        <mc:Choice xmlns:p14="http://schemas.microsoft.com/office/powerpoint/2010/main" Requires="p14">
          <p:contentPart p14:bwMode="auto" r:id="rId5">
            <p14:nvContentPartPr>
              <p14:cNvPr id="3" name="Ink 2">
                <a:extLst>
                  <a:ext uri="{FF2B5EF4-FFF2-40B4-BE49-F238E27FC236}">
                    <a16:creationId xmlns:a16="http://schemas.microsoft.com/office/drawing/2014/main" id="{148FA0A1-A26E-483A-8E9C-C4566569FDBF}"/>
                  </a:ext>
                </a:extLst>
              </p14:cNvPr>
              <p14:cNvContentPartPr/>
              <p14:nvPr/>
            </p14:nvContentPartPr>
            <p14:xfrm>
              <a:off x="661320" y="1076040"/>
              <a:ext cx="7720200" cy="5113800"/>
            </p14:xfrm>
          </p:contentPart>
        </mc:Choice>
        <mc:Fallback>
          <p:pic>
            <p:nvPicPr>
              <p:cNvPr id="3" name="Ink 2">
                <a:extLst>
                  <a:ext uri="{FF2B5EF4-FFF2-40B4-BE49-F238E27FC236}">
                    <a16:creationId xmlns:a16="http://schemas.microsoft.com/office/drawing/2014/main" id="{148FA0A1-A26E-483A-8E9C-C4566569FDBF}"/>
                  </a:ext>
                </a:extLst>
              </p:cNvPr>
              <p:cNvPicPr/>
              <p:nvPr/>
            </p:nvPicPr>
            <p:blipFill>
              <a:blip r:embed="rId6"/>
              <a:stretch>
                <a:fillRect/>
              </a:stretch>
            </p:blipFill>
            <p:spPr>
              <a:xfrm>
                <a:off x="651960" y="1066680"/>
                <a:ext cx="7738920" cy="5132520"/>
              </a:xfrm>
              <a:prstGeom prst="rect">
                <a:avLst/>
              </a:prstGeom>
            </p:spPr>
          </p:pic>
        </mc:Fallback>
      </mc:AlternateContent>
    </p:spTree>
    <p:extLst>
      <p:ext uri="{BB962C8B-B14F-4D97-AF65-F5344CB8AC3E}">
        <p14:creationId xmlns:p14="http://schemas.microsoft.com/office/powerpoint/2010/main" val="329979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0"/>
          <p:cNvSpPr txBox="1">
            <a:spLocks noGrp="1"/>
          </p:cNvSpPr>
          <p:nvPr>
            <p:ph type="title"/>
          </p:nvPr>
        </p:nvSpPr>
        <p:spPr>
          <a:xfrm>
            <a:off x="127950" y="1049425"/>
            <a:ext cx="8888100" cy="572700"/>
          </a:xfrm>
          <a:prstGeom prst="rect">
            <a:avLst/>
          </a:prstGeom>
        </p:spPr>
        <p:txBody>
          <a:bodyPr spcFirstLastPara="1" vert="horz" wrap="square" lIns="91425" tIns="91425" rIns="91425" bIns="91425" rtlCol="0" anchor="b" anchorCtr="0">
            <a:noAutofit/>
          </a:bodyPr>
          <a:lstStyle/>
          <a:p>
            <a:pPr algn="l"/>
            <a:r>
              <a:rPr lang="en" sz="2400"/>
              <a:t>So what can we do with these convolutions anyway?</a:t>
            </a:r>
            <a:endParaRPr/>
          </a:p>
        </p:txBody>
      </p:sp>
      <p:sp>
        <p:nvSpPr>
          <p:cNvPr id="202" name="Google Shape;202;p30"/>
          <p:cNvSpPr txBox="1">
            <a:spLocks noGrp="1"/>
          </p:cNvSpPr>
          <p:nvPr>
            <p:ph type="body" idx="1"/>
          </p:nvPr>
        </p:nvSpPr>
        <p:spPr>
          <a:xfrm>
            <a:off x="223800" y="1622125"/>
            <a:ext cx="8696400" cy="4255800"/>
          </a:xfrm>
          <a:prstGeom prst="rect">
            <a:avLst/>
          </a:prstGeom>
        </p:spPr>
        <p:txBody>
          <a:bodyPr spcFirstLastPara="1" vert="horz" wrap="square" lIns="91425" tIns="91425" rIns="91425" bIns="91425" rtlCol="0" anchor="t" anchorCtr="0">
            <a:noAutofit/>
          </a:bodyPr>
          <a:lstStyle/>
          <a:p>
            <a:pPr>
              <a:buChar char="-"/>
            </a:pPr>
            <a:r>
              <a:rPr lang="en"/>
              <a:t>Blurring</a:t>
            </a:r>
            <a:endParaRPr/>
          </a:p>
          <a:p>
            <a:pPr>
              <a:buChar char="-"/>
            </a:pPr>
            <a:r>
              <a:rPr lang="en"/>
              <a:t>Sharpening</a:t>
            </a:r>
            <a:endParaRPr/>
          </a:p>
          <a:p>
            <a:pPr>
              <a:buChar char="-"/>
            </a:pPr>
            <a:r>
              <a:rPr lang="en"/>
              <a:t>Edges</a:t>
            </a:r>
            <a:endParaRPr/>
          </a:p>
          <a:p>
            <a:pPr>
              <a:buChar char="-"/>
            </a:pPr>
            <a:r>
              <a:rPr lang="en"/>
              <a:t>Features</a:t>
            </a:r>
            <a:endParaRPr/>
          </a:p>
          <a:p>
            <a:pPr>
              <a:buChar char="-"/>
            </a:pPr>
            <a:r>
              <a:rPr lang="en"/>
              <a:t>Derivatives</a:t>
            </a:r>
            <a:endParaRPr/>
          </a:p>
          <a:p>
            <a:pPr>
              <a:buChar char="-"/>
            </a:pPr>
            <a:r>
              <a:rPr lang="en"/>
              <a:t>Super-resolution </a:t>
            </a:r>
            <a:endParaRPr/>
          </a:p>
          <a:p>
            <a:pPr>
              <a:buChar char="-"/>
            </a:pPr>
            <a:r>
              <a:rPr lang="en"/>
              <a:t>Classification</a:t>
            </a:r>
            <a:endParaRPr/>
          </a:p>
          <a:p>
            <a:pPr>
              <a:buChar char="-"/>
            </a:pPr>
            <a:r>
              <a:rPr lang="en"/>
              <a:t>Detection</a:t>
            </a:r>
            <a:endParaRPr/>
          </a:p>
          <a:p>
            <a:pPr>
              <a:buChar char="-"/>
            </a:pPr>
            <a:r>
              <a:rPr lang="en"/>
              <a:t>Image captioning</a:t>
            </a:r>
            <a:endParaRPr/>
          </a:p>
          <a:p>
            <a:pPr>
              <a:buChar char="-"/>
            </a:pPr>
            <a:r>
              <a:rPr lang="en"/>
              <a:t>...</a:t>
            </a:r>
            <a:endParaRPr/>
          </a:p>
        </p:txBody>
      </p:sp>
      <p:sp>
        <p:nvSpPr>
          <p:cNvPr id="203" name="Google Shape;203;p30"/>
          <p:cNvSpPr txBox="1">
            <a:spLocks noGrp="1"/>
          </p:cNvSpPr>
          <p:nvPr>
            <p:ph type="title" idx="2"/>
          </p:nvPr>
        </p:nvSpPr>
        <p:spPr>
          <a:xfrm>
            <a:off x="229500" y="5649900"/>
            <a:ext cx="8685000" cy="234900"/>
          </a:xfrm>
          <a:prstGeom prst="rect">
            <a:avLst/>
          </a:prstGeom>
        </p:spPr>
        <p:txBody>
          <a:bodyPr spcFirstLastPara="1" vert="horz" wrap="square" lIns="91425" tIns="91425" rIns="91425" bIns="91425" rtlCol="0" anchor="t" anchorCtr="0">
            <a:noAutofit/>
          </a:bodyPr>
          <a:lstStyle/>
          <a:p>
            <a:pPr algn="l"/>
            <a:endParaRPr/>
          </a:p>
        </p:txBody>
      </p:sp>
    </p:spTree>
    <p:extLst>
      <p:ext uri="{BB962C8B-B14F-4D97-AF65-F5344CB8AC3E}">
        <p14:creationId xmlns:p14="http://schemas.microsoft.com/office/powerpoint/2010/main" val="370841513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fontScale="90000"/>
          </a:bodyPr>
          <a:lstStyle/>
          <a:p>
            <a:r>
              <a:rPr lang="en-US" altLang="en-US" sz="3600">
                <a:solidFill>
                  <a:srgbClr val="FF0000"/>
                </a:solidFill>
              </a:rPr>
              <a:t>How do you extract the line segments from the accumulators?</a:t>
            </a:r>
          </a:p>
        </p:txBody>
      </p:sp>
      <p:sp>
        <p:nvSpPr>
          <p:cNvPr id="5123" name="Text Box 3"/>
          <p:cNvSpPr txBox="1">
            <a:spLocks noChangeArrowheads="1"/>
          </p:cNvSpPr>
          <p:nvPr/>
        </p:nvSpPr>
        <p:spPr bwMode="auto">
          <a:xfrm>
            <a:off x="914400" y="1752600"/>
            <a:ext cx="6811963" cy="4483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dirty="0">
                <a:latin typeface="Times New Roman" pitchFamily="18" charset="0"/>
              </a:rPr>
              <a:t>pick the bin of H with highest value V</a:t>
            </a:r>
          </a:p>
          <a:p>
            <a:pPr eaLnBrk="1" hangingPunct="1">
              <a:spcBef>
                <a:spcPct val="0"/>
              </a:spcBef>
              <a:buFontTx/>
              <a:buNone/>
            </a:pPr>
            <a:r>
              <a:rPr lang="en-US" altLang="en-US" sz="2400" dirty="0">
                <a:latin typeface="Times New Roman" pitchFamily="18" charset="0"/>
              </a:rPr>
              <a:t>while V &gt; </a:t>
            </a:r>
            <a:r>
              <a:rPr lang="en-US" altLang="en-US" sz="2400" dirty="0" err="1">
                <a:latin typeface="Times New Roman" pitchFamily="18" charset="0"/>
              </a:rPr>
              <a:t>value_threshold</a:t>
            </a:r>
            <a:r>
              <a:rPr lang="en-US" altLang="en-US" sz="2400" dirty="0">
                <a:latin typeface="Times New Roman" pitchFamily="18" charset="0"/>
              </a:rPr>
              <a:t> { </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order the corresponding </a:t>
            </a:r>
            <a:r>
              <a:rPr lang="en-US" altLang="en-US" sz="2400" dirty="0" err="1">
                <a:latin typeface="Times New Roman" pitchFamily="18" charset="0"/>
              </a:rPr>
              <a:t>pointlist</a:t>
            </a:r>
            <a:r>
              <a:rPr lang="en-US" altLang="en-US" sz="2400" dirty="0">
                <a:latin typeface="Times New Roman" pitchFamily="18" charset="0"/>
              </a:rPr>
              <a:t> from PTLIST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merge in high gradient neighbors within 10 degrees</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create line segment from final point list</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zero out that bin of H</a:t>
            </a:r>
          </a:p>
          <a:p>
            <a:pPr eaLnBrk="1" hangingPunct="1">
              <a:spcBef>
                <a:spcPct val="0"/>
              </a:spcBef>
              <a:buFontTx/>
              <a:buNone/>
            </a:pPr>
            <a:endParaRPr lang="en-US" altLang="en-US" sz="2400" dirty="0">
              <a:latin typeface="Times New Roman" pitchFamily="18" charset="0"/>
            </a:endParaRPr>
          </a:p>
          <a:p>
            <a:pPr eaLnBrk="1" hangingPunct="1">
              <a:spcBef>
                <a:spcPct val="0"/>
              </a:spcBef>
            </a:pPr>
            <a:r>
              <a:rPr lang="en-US" altLang="en-US" sz="2400" dirty="0">
                <a:latin typeface="Times New Roman" pitchFamily="18" charset="0"/>
              </a:rPr>
              <a:t>   pick the bin of H with highest value V }</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F6B8955F-E086-430B-B6AD-63D2FE094B12}" type="slidenum">
              <a:rPr lang="en-US" altLang="en-US" sz="1400" smtClean="0"/>
              <a:pPr eaLnBrk="1" hangingPunct="1">
                <a:spcBef>
                  <a:spcPct val="0"/>
                </a:spcBef>
                <a:buFontTx/>
                <a:buNone/>
              </a:pPr>
              <a:t>90</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B5748E70-F316-4419-B62E-3C1D513EDBDE}"/>
                  </a:ext>
                </a:extLst>
              </p14:cNvPr>
              <p14:cNvContentPartPr/>
              <p14:nvPr/>
            </p14:nvContentPartPr>
            <p14:xfrm>
              <a:off x="1392840" y="2715120"/>
              <a:ext cx="5682960" cy="2084760"/>
            </p14:xfrm>
          </p:contentPart>
        </mc:Choice>
        <mc:Fallback>
          <p:pic>
            <p:nvPicPr>
              <p:cNvPr id="2" name="Ink 1">
                <a:extLst>
                  <a:ext uri="{FF2B5EF4-FFF2-40B4-BE49-F238E27FC236}">
                    <a16:creationId xmlns:a16="http://schemas.microsoft.com/office/drawing/2014/main" id="{B5748E70-F316-4419-B62E-3C1D513EDBDE}"/>
                  </a:ext>
                </a:extLst>
              </p:cNvPr>
              <p:cNvPicPr/>
              <p:nvPr/>
            </p:nvPicPr>
            <p:blipFill>
              <a:blip r:embed="rId3"/>
              <a:stretch>
                <a:fillRect/>
              </a:stretch>
            </p:blipFill>
            <p:spPr>
              <a:xfrm>
                <a:off x="1383480" y="2705760"/>
                <a:ext cx="5701680" cy="2103480"/>
              </a:xfrm>
              <a:prstGeom prst="rect">
                <a:avLst/>
              </a:prstGeom>
            </p:spPr>
          </p:pic>
        </mc:Fallback>
      </mc:AlternateContent>
    </p:spTree>
    <p:extLst>
      <p:ext uri="{BB962C8B-B14F-4D97-AF65-F5344CB8AC3E}">
        <p14:creationId xmlns:p14="http://schemas.microsoft.com/office/powerpoint/2010/main" val="32504257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p:txBody>
          <a:bodyPr/>
          <a:lstStyle/>
          <a:p>
            <a:r>
              <a:rPr lang="en-US" altLang="en-US">
                <a:solidFill>
                  <a:srgbClr val="FF0000"/>
                </a:solidFill>
              </a:rPr>
              <a:t>Example</a:t>
            </a:r>
          </a:p>
        </p:txBody>
      </p:sp>
      <p:sp>
        <p:nvSpPr>
          <p:cNvPr id="2051" name="Text Box 3"/>
          <p:cNvSpPr txBox="1">
            <a:spLocks noChangeArrowheads="1"/>
          </p:cNvSpPr>
          <p:nvPr/>
        </p:nvSpPr>
        <p:spPr bwMode="auto">
          <a:xfrm>
            <a:off x="822325" y="1946275"/>
            <a:ext cx="2632075"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0      0      </a:t>
            </a:r>
            <a:r>
              <a:rPr lang="en-US" altLang="en-US" sz="2000">
                <a:solidFill>
                  <a:srgbClr val="FF3300"/>
                </a:solidFill>
                <a:latin typeface="Times New Roman" pitchFamily="18" charset="0"/>
              </a:rPr>
              <a:t>0    100</a:t>
            </a:r>
            <a:r>
              <a:rPr lang="en-US" altLang="en-US" sz="2000">
                <a:latin typeface="Times New Roman" pitchFamily="18" charset="0"/>
              </a:rPr>
              <a:t>  100</a:t>
            </a:r>
          </a:p>
          <a:p>
            <a:pPr eaLnBrk="1" hangingPunct="1">
              <a:spcBef>
                <a:spcPct val="0"/>
              </a:spcBef>
              <a:buFontTx/>
              <a:buNone/>
            </a:pPr>
            <a:r>
              <a:rPr lang="en-US" altLang="en-US" sz="2000">
                <a:latin typeface="Times New Roman" pitchFamily="18" charset="0"/>
              </a:rPr>
              <a:t>  </a:t>
            </a:r>
            <a:r>
              <a:rPr lang="en-US" altLang="en-US" sz="2000">
                <a:solidFill>
                  <a:schemeClr val="accent2"/>
                </a:solidFill>
                <a:latin typeface="Times New Roman" pitchFamily="18" charset="0"/>
              </a:rPr>
              <a:t>0      0</a:t>
            </a:r>
            <a:r>
              <a:rPr lang="en-US" altLang="en-US" sz="2000">
                <a:latin typeface="Times New Roman" pitchFamily="18" charset="0"/>
              </a:rPr>
              <a:t>      0    100  100</a:t>
            </a:r>
          </a:p>
          <a:p>
            <a:pPr eaLnBrk="1" hangingPunct="1">
              <a:spcBef>
                <a:spcPct val="0"/>
              </a:spcBef>
              <a:buFontTx/>
              <a:buNone/>
            </a:pPr>
            <a:r>
              <a:rPr lang="en-US" altLang="en-US" sz="2000">
                <a:solidFill>
                  <a:schemeClr val="accent2"/>
                </a:solidFill>
                <a:latin typeface="Times New Roman" pitchFamily="18" charset="0"/>
              </a:rPr>
              <a:t>100  100  100</a:t>
            </a:r>
            <a:r>
              <a:rPr lang="en-US" altLang="en-US" sz="2000">
                <a:latin typeface="Times New Roman" pitchFamily="18" charset="0"/>
              </a:rPr>
              <a:t>  100  100</a:t>
            </a:r>
          </a:p>
          <a:p>
            <a:pPr eaLnBrk="1" hangingPunct="1">
              <a:spcBef>
                <a:spcPct val="0"/>
              </a:spcBef>
              <a:buFontTx/>
              <a:buNone/>
            </a:pPr>
            <a:r>
              <a:rPr lang="en-US" altLang="en-US" sz="2000">
                <a:latin typeface="Times New Roman" pitchFamily="18" charset="0"/>
              </a:rPr>
              <a:t>100  100  100  100  100</a:t>
            </a:r>
          </a:p>
        </p:txBody>
      </p:sp>
      <p:sp>
        <p:nvSpPr>
          <p:cNvPr id="2052" name="Text Box 4"/>
          <p:cNvSpPr txBox="1">
            <a:spLocks noChangeArrowheads="1"/>
          </p:cNvSpPr>
          <p:nvPr/>
        </p:nvSpPr>
        <p:spPr bwMode="auto">
          <a:xfrm>
            <a:off x="6324600" y="1981200"/>
            <a:ext cx="1982788" cy="1685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 </a:t>
            </a:r>
            <a:r>
              <a:rPr lang="en-US" altLang="en-US" sz="2000">
                <a:latin typeface="Times New Roman" pitchFamily="18" charset="0"/>
              </a:rPr>
              <a:t>-     -    0    0    -  </a:t>
            </a:r>
          </a:p>
          <a:p>
            <a:pPr eaLnBrk="1" hangingPunct="1">
              <a:spcBef>
                <a:spcPct val="0"/>
              </a:spcBef>
              <a:buFontTx/>
              <a:buNone/>
            </a:pPr>
            <a:r>
              <a:rPr lang="en-US" altLang="en-US" sz="2000">
                <a:latin typeface="Times New Roman" pitchFamily="18" charset="0"/>
              </a:rPr>
              <a:t> -     -    0    0    -  </a:t>
            </a:r>
          </a:p>
          <a:p>
            <a:pPr eaLnBrk="1" hangingPunct="1">
              <a:spcBef>
                <a:spcPct val="0"/>
              </a:spcBef>
              <a:buFontTx/>
              <a:buNone/>
            </a:pPr>
            <a:r>
              <a:rPr lang="en-US" altLang="en-US" sz="2000">
                <a:latin typeface="Times New Roman" pitchFamily="18" charset="0"/>
              </a:rPr>
              <a:t>90  90  40  20   -</a:t>
            </a:r>
          </a:p>
          <a:p>
            <a:pPr eaLnBrk="1" hangingPunct="1">
              <a:spcBef>
                <a:spcPct val="0"/>
              </a:spcBef>
              <a:buFontTx/>
              <a:buNone/>
            </a:pPr>
            <a:r>
              <a:rPr lang="en-US" altLang="en-US" sz="2000">
                <a:latin typeface="Times New Roman" pitchFamily="18" charset="0"/>
              </a:rPr>
              <a:t>90  90  90  40   -</a:t>
            </a:r>
          </a:p>
          <a:p>
            <a:pPr eaLnBrk="1" hangingPunct="1">
              <a:spcBef>
                <a:spcPct val="0"/>
              </a:spcBef>
              <a:buFontTx/>
              <a:buNone/>
            </a:pPr>
            <a:r>
              <a:rPr lang="en-US" altLang="en-US" sz="2000">
                <a:latin typeface="Times New Roman" pitchFamily="18" charset="0"/>
              </a:rPr>
              <a:t> -     -     -     -    -</a:t>
            </a:r>
          </a:p>
        </p:txBody>
      </p:sp>
      <p:sp>
        <p:nvSpPr>
          <p:cNvPr id="2053" name="Text Box 5"/>
          <p:cNvSpPr txBox="1">
            <a:spLocks noChangeArrowheads="1"/>
          </p:cNvSpPr>
          <p:nvPr/>
        </p:nvSpPr>
        <p:spPr bwMode="auto">
          <a:xfrm>
            <a:off x="3886200" y="1981200"/>
            <a:ext cx="197008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     -    3    3    -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3    3    3    3   -</a:t>
            </a:r>
          </a:p>
          <a:p>
            <a:pPr eaLnBrk="1" hangingPunct="1">
              <a:spcBef>
                <a:spcPct val="0"/>
              </a:spcBef>
              <a:buFontTx/>
              <a:buNone/>
            </a:pPr>
            <a:r>
              <a:rPr lang="en-US" altLang="en-US" sz="2000">
                <a:latin typeface="Times New Roman" pitchFamily="18" charset="0"/>
              </a:rPr>
              <a:t> -     -     -     -    -</a:t>
            </a:r>
            <a:endParaRPr lang="en-US" altLang="en-US" sz="2400">
              <a:latin typeface="Times New Roman" pitchFamily="18" charset="0"/>
            </a:endParaRPr>
          </a:p>
        </p:txBody>
      </p:sp>
      <p:sp>
        <p:nvSpPr>
          <p:cNvPr id="2054" name="Text Box 6"/>
          <p:cNvSpPr txBox="1">
            <a:spLocks noChangeArrowheads="1"/>
          </p:cNvSpPr>
          <p:nvPr/>
        </p:nvSpPr>
        <p:spPr bwMode="auto">
          <a:xfrm>
            <a:off x="746125" y="4129088"/>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p>
        </p:txBody>
      </p:sp>
      <p:sp>
        <p:nvSpPr>
          <p:cNvPr id="2055" name="Text Box 7"/>
          <p:cNvSpPr txBox="1">
            <a:spLocks noChangeArrowheads="1"/>
          </p:cNvSpPr>
          <p:nvPr/>
        </p:nvSpPr>
        <p:spPr bwMode="auto">
          <a:xfrm>
            <a:off x="15081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4</a:t>
            </a:r>
            <a:r>
              <a:rPr lang="en-US" altLang="en-US" sz="2000">
                <a:latin typeface="Times New Roman" pitchFamily="18" charset="0"/>
              </a:rPr>
              <a:t>  -   1   -  2   -   </a:t>
            </a:r>
            <a:r>
              <a:rPr lang="en-US" altLang="en-US" sz="2000">
                <a:solidFill>
                  <a:schemeClr val="accent2"/>
                </a:solidFill>
                <a:latin typeface="Times New Roman" pitchFamily="18" charset="0"/>
              </a:rPr>
              <a:t>5</a:t>
            </a:r>
          </a:p>
          <a:p>
            <a:pPr eaLnBrk="1" hangingPunct="1">
              <a:spcBef>
                <a:spcPct val="0"/>
              </a:spcBef>
              <a:buFontTx/>
              <a:buNone/>
            </a:pPr>
            <a:r>
              <a:rPr lang="en-US" altLang="en-US" sz="2000">
                <a:latin typeface="Times New Roman" pitchFamily="18" charset="0"/>
              </a:rPr>
              <a:t> -   -   -   -   -   -   -</a:t>
            </a:r>
          </a:p>
        </p:txBody>
      </p:sp>
      <p:sp>
        <p:nvSpPr>
          <p:cNvPr id="2056" name="Text Box 8"/>
          <p:cNvSpPr txBox="1">
            <a:spLocks noChangeArrowheads="1"/>
          </p:cNvSpPr>
          <p:nvPr/>
        </p:nvSpPr>
        <p:spPr bwMode="auto">
          <a:xfrm>
            <a:off x="1524000" y="5791200"/>
            <a:ext cx="2012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a:latin typeface="Times New Roman" pitchFamily="18" charset="0"/>
              </a:rPr>
              <a:t>0 10  20 30 40 …90</a:t>
            </a:r>
          </a:p>
        </p:txBody>
      </p:sp>
      <p:sp>
        <p:nvSpPr>
          <p:cNvPr id="2057" name="Text Box 9"/>
          <p:cNvSpPr txBox="1">
            <a:spLocks noChangeArrowheads="1"/>
          </p:cNvSpPr>
          <p:nvPr/>
        </p:nvSpPr>
        <p:spPr bwMode="auto">
          <a:xfrm>
            <a:off x="4495800" y="4191000"/>
            <a:ext cx="5651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360</a:t>
            </a:r>
          </a:p>
          <a:p>
            <a:pPr eaLnBrk="1" hangingPunct="1">
              <a:spcBef>
                <a:spcPct val="0"/>
              </a:spcBef>
              <a:buFontTx/>
              <a:buNone/>
            </a:pPr>
            <a:r>
              <a:rPr lang="en-US" altLang="en-US" sz="2000">
                <a:latin typeface="Times New Roman" pitchFamily="18" charset="0"/>
              </a:rPr>
              <a:t>  .</a:t>
            </a:r>
          </a:p>
          <a:p>
            <a:pPr eaLnBrk="1" hangingPunct="1">
              <a:spcBef>
                <a:spcPct val="0"/>
              </a:spcBef>
              <a:buFontTx/>
              <a:buNone/>
            </a:pPr>
            <a:r>
              <a:rPr lang="en-US" altLang="en-US" sz="2000">
                <a:latin typeface="Times New Roman" pitchFamily="18" charset="0"/>
              </a:rPr>
              <a:t> 6</a:t>
            </a:r>
          </a:p>
          <a:p>
            <a:pPr eaLnBrk="1" hangingPunct="1">
              <a:spcBef>
                <a:spcPct val="0"/>
              </a:spcBef>
              <a:buFontTx/>
              <a:buNone/>
            </a:pPr>
            <a:r>
              <a:rPr lang="en-US" altLang="en-US" sz="2000">
                <a:latin typeface="Times New Roman" pitchFamily="18" charset="0"/>
              </a:rPr>
              <a:t> 3</a:t>
            </a:r>
          </a:p>
          <a:p>
            <a:pPr eaLnBrk="1" hangingPunct="1">
              <a:spcBef>
                <a:spcPct val="0"/>
              </a:spcBef>
              <a:buFontTx/>
              <a:buNone/>
            </a:pPr>
            <a:r>
              <a:rPr lang="en-US" altLang="en-US" sz="2000">
                <a:latin typeface="Times New Roman" pitchFamily="18" charset="0"/>
              </a:rPr>
              <a:t> 0</a:t>
            </a:r>
            <a:endParaRPr lang="en-US" altLang="en-US" sz="2400">
              <a:latin typeface="Times New Roman" pitchFamily="18" charset="0"/>
            </a:endParaRPr>
          </a:p>
        </p:txBody>
      </p:sp>
      <p:sp>
        <p:nvSpPr>
          <p:cNvPr id="2058" name="Text Box 10"/>
          <p:cNvSpPr txBox="1">
            <a:spLocks noChangeArrowheads="1"/>
          </p:cNvSpPr>
          <p:nvPr/>
        </p:nvSpPr>
        <p:spPr bwMode="auto">
          <a:xfrm>
            <a:off x="5165725" y="4129088"/>
            <a:ext cx="2052638" cy="162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   -   -   -   -   -   - </a:t>
            </a:r>
          </a:p>
          <a:p>
            <a:pPr eaLnBrk="1" hangingPunct="1">
              <a:spcBef>
                <a:spcPct val="0"/>
              </a:spcBef>
              <a:buFontTx/>
              <a:buNone/>
            </a:pPr>
            <a:r>
              <a:rPr lang="en-US" altLang="en-US" sz="2000">
                <a:latin typeface="Times New Roman" pitchFamily="18" charset="0"/>
              </a:rPr>
              <a:t> </a:t>
            </a:r>
            <a:r>
              <a:rPr lang="en-US" altLang="en-US" sz="2000">
                <a:solidFill>
                  <a:srgbClr val="FF3300"/>
                </a:solidFill>
                <a:latin typeface="Times New Roman" pitchFamily="18" charset="0"/>
              </a:rPr>
              <a:t>*</a:t>
            </a:r>
            <a:r>
              <a:rPr lang="en-US" altLang="en-US" sz="2000">
                <a:latin typeface="Times New Roman" pitchFamily="18" charset="0"/>
              </a:rPr>
              <a:t>  -   *   -  *   -   </a:t>
            </a:r>
            <a:r>
              <a:rPr lang="en-US" altLang="en-US" sz="2000">
                <a:solidFill>
                  <a:schemeClr val="accent2"/>
                </a:solidFill>
                <a:latin typeface="Times New Roman" pitchFamily="18" charset="0"/>
              </a:rPr>
              <a:t>*</a:t>
            </a:r>
          </a:p>
          <a:p>
            <a:pPr eaLnBrk="1" hangingPunct="1">
              <a:spcBef>
                <a:spcPct val="0"/>
              </a:spcBef>
              <a:buFontTx/>
              <a:buNone/>
            </a:pPr>
            <a:r>
              <a:rPr lang="en-US" altLang="en-US" sz="2000">
                <a:latin typeface="Times New Roman" pitchFamily="18" charset="0"/>
              </a:rPr>
              <a:t> -   -   -   -   -   -   -</a:t>
            </a:r>
            <a:endParaRPr lang="en-US" altLang="en-US" sz="2400">
              <a:latin typeface="Times New Roman" pitchFamily="18" charset="0"/>
            </a:endParaRPr>
          </a:p>
        </p:txBody>
      </p:sp>
      <p:sp>
        <p:nvSpPr>
          <p:cNvPr id="2059" name="Text Box 11"/>
          <p:cNvSpPr txBox="1">
            <a:spLocks noChangeArrowheads="1"/>
          </p:cNvSpPr>
          <p:nvPr/>
        </p:nvSpPr>
        <p:spPr bwMode="auto">
          <a:xfrm>
            <a:off x="5181600" y="5791200"/>
            <a:ext cx="2136775" cy="4064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3300"/>
                </a:solidFill>
                <a:latin typeface="Times New Roman" pitchFamily="18" charset="0"/>
              </a:rPr>
              <a:t>(1,3)(1,4)(2,3)(2,4)</a:t>
            </a:r>
          </a:p>
        </p:txBody>
      </p:sp>
      <p:sp>
        <p:nvSpPr>
          <p:cNvPr id="2060" name="Text Box 12"/>
          <p:cNvSpPr txBox="1">
            <a:spLocks noChangeArrowheads="1"/>
          </p:cNvSpPr>
          <p:nvPr/>
        </p:nvSpPr>
        <p:spPr bwMode="auto">
          <a:xfrm>
            <a:off x="7451725" y="4205288"/>
            <a:ext cx="679450" cy="16256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chemeClr val="accent2"/>
                </a:solidFill>
                <a:latin typeface="Times New Roman" pitchFamily="18" charset="0"/>
              </a:rPr>
              <a:t>(3,1)</a:t>
            </a:r>
          </a:p>
          <a:p>
            <a:pPr eaLnBrk="1" hangingPunct="1">
              <a:spcBef>
                <a:spcPct val="0"/>
              </a:spcBef>
              <a:buFontTx/>
              <a:buNone/>
            </a:pPr>
            <a:r>
              <a:rPr lang="en-US" altLang="en-US" sz="2000">
                <a:solidFill>
                  <a:schemeClr val="accent2"/>
                </a:solidFill>
                <a:latin typeface="Times New Roman" pitchFamily="18" charset="0"/>
              </a:rPr>
              <a:t>(3,2)</a:t>
            </a:r>
          </a:p>
          <a:p>
            <a:pPr eaLnBrk="1" hangingPunct="1">
              <a:spcBef>
                <a:spcPct val="0"/>
              </a:spcBef>
              <a:buFontTx/>
              <a:buNone/>
            </a:pPr>
            <a:r>
              <a:rPr lang="en-US" altLang="en-US" sz="2000">
                <a:solidFill>
                  <a:schemeClr val="accent2"/>
                </a:solidFill>
                <a:latin typeface="Times New Roman" pitchFamily="18" charset="0"/>
              </a:rPr>
              <a:t>(4,1)</a:t>
            </a:r>
          </a:p>
          <a:p>
            <a:pPr eaLnBrk="1" hangingPunct="1">
              <a:spcBef>
                <a:spcPct val="0"/>
              </a:spcBef>
              <a:buFontTx/>
              <a:buNone/>
            </a:pPr>
            <a:r>
              <a:rPr lang="en-US" altLang="en-US" sz="2000">
                <a:solidFill>
                  <a:schemeClr val="accent2"/>
                </a:solidFill>
                <a:latin typeface="Times New Roman" pitchFamily="18" charset="0"/>
              </a:rPr>
              <a:t>(4,2)</a:t>
            </a:r>
          </a:p>
          <a:p>
            <a:pPr eaLnBrk="1" hangingPunct="1">
              <a:spcBef>
                <a:spcPct val="0"/>
              </a:spcBef>
              <a:buFontTx/>
              <a:buNone/>
            </a:pPr>
            <a:r>
              <a:rPr lang="en-US" altLang="en-US" sz="2000">
                <a:solidFill>
                  <a:schemeClr val="accent2"/>
                </a:solidFill>
                <a:latin typeface="Times New Roman" pitchFamily="18" charset="0"/>
              </a:rPr>
              <a:t>(4,3)</a:t>
            </a:r>
          </a:p>
        </p:txBody>
      </p:sp>
      <p:sp>
        <p:nvSpPr>
          <p:cNvPr id="2061" name="Line 13"/>
          <p:cNvSpPr>
            <a:spLocks noChangeShapeType="1"/>
          </p:cNvSpPr>
          <p:nvPr/>
        </p:nvSpPr>
        <p:spPr bwMode="auto">
          <a:xfrm>
            <a:off x="7010400" y="5181600"/>
            <a:ext cx="4572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2" name="Line 14"/>
          <p:cNvSpPr>
            <a:spLocks noChangeShapeType="1"/>
          </p:cNvSpPr>
          <p:nvPr/>
        </p:nvSpPr>
        <p:spPr bwMode="auto">
          <a:xfrm>
            <a:off x="5410200" y="5181600"/>
            <a:ext cx="0" cy="685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2063" name="Text Box 15"/>
          <p:cNvSpPr txBox="1">
            <a:spLocks noChangeArrowheads="1"/>
          </p:cNvSpPr>
          <p:nvPr/>
        </p:nvSpPr>
        <p:spPr bwMode="auto">
          <a:xfrm>
            <a:off x="1219200" y="1524000"/>
            <a:ext cx="1838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gray-tone image</a:t>
            </a:r>
          </a:p>
        </p:txBody>
      </p:sp>
      <p:sp>
        <p:nvSpPr>
          <p:cNvPr id="2064" name="Text Box 16"/>
          <p:cNvSpPr txBox="1">
            <a:spLocks noChangeArrowheads="1"/>
          </p:cNvSpPr>
          <p:nvPr/>
        </p:nvSpPr>
        <p:spPr bwMode="auto">
          <a:xfrm>
            <a:off x="4572000" y="1524000"/>
            <a:ext cx="552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DQ</a:t>
            </a:r>
          </a:p>
        </p:txBody>
      </p:sp>
      <p:sp>
        <p:nvSpPr>
          <p:cNvPr id="2065" name="Text Box 17"/>
          <p:cNvSpPr txBox="1">
            <a:spLocks noChangeArrowheads="1"/>
          </p:cNvSpPr>
          <p:nvPr/>
        </p:nvSpPr>
        <p:spPr bwMode="auto">
          <a:xfrm>
            <a:off x="6689725" y="1538288"/>
            <a:ext cx="12033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THETAQ</a:t>
            </a:r>
          </a:p>
        </p:txBody>
      </p:sp>
      <p:sp>
        <p:nvSpPr>
          <p:cNvPr id="2066" name="Text Box 18"/>
          <p:cNvSpPr txBox="1">
            <a:spLocks noChangeArrowheads="1"/>
          </p:cNvSpPr>
          <p:nvPr/>
        </p:nvSpPr>
        <p:spPr bwMode="auto">
          <a:xfrm>
            <a:off x="1584325" y="3748088"/>
            <a:ext cx="177163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Accumulator H</a:t>
            </a:r>
          </a:p>
        </p:txBody>
      </p:sp>
      <p:sp>
        <p:nvSpPr>
          <p:cNvPr id="2067" name="Text Box 19"/>
          <p:cNvSpPr txBox="1">
            <a:spLocks noChangeArrowheads="1"/>
          </p:cNvSpPr>
          <p:nvPr/>
        </p:nvSpPr>
        <p:spPr bwMode="auto">
          <a:xfrm>
            <a:off x="5699125" y="3748088"/>
            <a:ext cx="10175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latin typeface="Times New Roman" pitchFamily="18" charset="0"/>
              </a:rPr>
              <a:t>PTLIST</a:t>
            </a:r>
          </a:p>
        </p:txBody>
      </p:sp>
      <p:sp>
        <p:nvSpPr>
          <p:cNvPr id="2068" name="Line 20"/>
          <p:cNvSpPr>
            <a:spLocks noChangeShapeType="1"/>
          </p:cNvSpPr>
          <p:nvPr/>
        </p:nvSpPr>
        <p:spPr bwMode="auto">
          <a:xfrm>
            <a:off x="2362200" y="1981200"/>
            <a:ext cx="0" cy="990600"/>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69" name="Line 21"/>
          <p:cNvSpPr>
            <a:spLocks noChangeShapeType="1"/>
          </p:cNvSpPr>
          <p:nvPr/>
        </p:nvSpPr>
        <p:spPr bwMode="auto">
          <a:xfrm>
            <a:off x="838200" y="2971800"/>
            <a:ext cx="1524000" cy="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wrap="none"/>
          <a:lstStyle/>
          <a:p>
            <a:endParaRPr lang="en-US"/>
          </a:p>
        </p:txBody>
      </p:sp>
      <p:sp>
        <p:nvSpPr>
          <p:cNvPr id="2070" name="Text Box 22"/>
          <p:cNvSpPr txBox="1">
            <a:spLocks noChangeArrowheads="1"/>
          </p:cNvSpPr>
          <p:nvPr/>
        </p:nvSpPr>
        <p:spPr bwMode="auto">
          <a:xfrm>
            <a:off x="609600" y="5562600"/>
            <a:ext cx="8524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latin typeface="Times New Roman" pitchFamily="18" charset="0"/>
              </a:rPr>
              <a:t>distance</a:t>
            </a:r>
          </a:p>
          <a:p>
            <a:pPr eaLnBrk="1" hangingPunct="1">
              <a:spcBef>
                <a:spcPct val="0"/>
              </a:spcBef>
              <a:buFontTx/>
              <a:buNone/>
            </a:pPr>
            <a:r>
              <a:rPr lang="en-US" altLang="en-US" sz="1600">
                <a:latin typeface="Times New Roman" pitchFamily="18" charset="0"/>
              </a:rPr>
              <a:t>    angle</a:t>
            </a:r>
          </a:p>
        </p:txBody>
      </p:sp>
      <p:sp>
        <p:nvSpPr>
          <p:cNvPr id="2071" name="Slide Number Placeholder 2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ED42E470-03E5-4ADE-8E10-8DD7CBAB525F}" type="slidenum">
              <a:rPr lang="en-US" altLang="en-US" sz="1400" smtClean="0"/>
              <a:pPr eaLnBrk="1" hangingPunct="1">
                <a:spcBef>
                  <a:spcPct val="0"/>
                </a:spcBef>
                <a:buFontTx/>
                <a:buNone/>
              </a:pPr>
              <a:t>91</a:t>
            </a:fld>
            <a:endParaRPr lang="en-US" altLang="en-US" sz="1400"/>
          </a:p>
        </p:txBody>
      </p:sp>
      <mc:AlternateContent xmlns:mc="http://schemas.openxmlformats.org/markup-compatibility/2006">
        <mc:Choice xmlns:p14="http://schemas.microsoft.com/office/powerpoint/2010/main" Requires="p14">
          <p:contentPart p14:bwMode="auto" r:id="rId2">
            <p14:nvContentPartPr>
              <p14:cNvPr id="2" name="Ink 1">
                <a:extLst>
                  <a:ext uri="{FF2B5EF4-FFF2-40B4-BE49-F238E27FC236}">
                    <a16:creationId xmlns:a16="http://schemas.microsoft.com/office/drawing/2014/main" id="{D38B1217-8119-4152-B90B-B36AE7F5127D}"/>
                  </a:ext>
                </a:extLst>
              </p14:cNvPr>
              <p14:cNvContentPartPr/>
              <p14:nvPr/>
            </p14:nvContentPartPr>
            <p14:xfrm>
              <a:off x="455760" y="1218600"/>
              <a:ext cx="7785360" cy="5376960"/>
            </p14:xfrm>
          </p:contentPart>
        </mc:Choice>
        <mc:Fallback>
          <p:pic>
            <p:nvPicPr>
              <p:cNvPr id="2" name="Ink 1">
                <a:extLst>
                  <a:ext uri="{FF2B5EF4-FFF2-40B4-BE49-F238E27FC236}">
                    <a16:creationId xmlns:a16="http://schemas.microsoft.com/office/drawing/2014/main" id="{D38B1217-8119-4152-B90B-B36AE7F5127D}"/>
                  </a:ext>
                </a:extLst>
              </p:cNvPr>
              <p:cNvPicPr/>
              <p:nvPr/>
            </p:nvPicPr>
            <p:blipFill>
              <a:blip r:embed="rId3"/>
              <a:stretch>
                <a:fillRect/>
              </a:stretch>
            </p:blipFill>
            <p:spPr>
              <a:xfrm>
                <a:off x="446400" y="1209240"/>
                <a:ext cx="7804080" cy="5395680"/>
              </a:xfrm>
              <a:prstGeom prst="rect">
                <a:avLst/>
              </a:prstGeom>
            </p:spPr>
          </p:pic>
        </mc:Fallback>
      </mc:AlternateContent>
    </p:spTree>
    <p:extLst>
      <p:ext uri="{BB962C8B-B14F-4D97-AF65-F5344CB8AC3E}">
        <p14:creationId xmlns:p14="http://schemas.microsoft.com/office/powerpoint/2010/main" val="16887065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z="3600">
                <a:solidFill>
                  <a:srgbClr val="FF0000"/>
                </a:solidFill>
              </a:rPr>
              <a:t>Line segments from Hough Transform</a:t>
            </a:r>
          </a:p>
        </p:txBody>
      </p:sp>
      <p:pic>
        <p:nvPicPr>
          <p:cNvPr id="6147" name="Picture 3" descr="fig7_puppet"/>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11400" y="1600200"/>
            <a:ext cx="4519613" cy="4525963"/>
          </a:xfrm>
          <a:noFill/>
        </p:spPr>
      </p:pic>
      <p:sp>
        <p:nvSpPr>
          <p:cNvPr id="614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2DBB233-02CC-4B7F-9C69-DEBA6F02AFF6}" type="slidenum">
              <a:rPr lang="en-US" altLang="en-US" sz="1400" smtClean="0"/>
              <a:pPr eaLnBrk="1" hangingPunct="1">
                <a:spcBef>
                  <a:spcPct val="0"/>
                </a:spcBef>
                <a:buFontTx/>
                <a:buNone/>
              </a:pPr>
              <a:t>92</a:t>
            </a:fld>
            <a:endParaRPr lang="en-US" altLang="en-US" sz="1400"/>
          </a:p>
        </p:txBody>
      </p:sp>
    </p:spTree>
    <p:extLst>
      <p:ext uri="{BB962C8B-B14F-4D97-AF65-F5344CB8AC3E}">
        <p14:creationId xmlns:p14="http://schemas.microsoft.com/office/powerpoint/2010/main" val="65351202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ChangeArrowheads="1"/>
          </p:cNvSpPr>
          <p:nvPr>
            <p:ph type="title"/>
          </p:nvPr>
        </p:nvSpPr>
        <p:spPr>
          <a:xfrm>
            <a:off x="457200" y="0"/>
            <a:ext cx="8229600" cy="1143000"/>
          </a:xfrm>
        </p:spPr>
        <p:txBody>
          <a:bodyPr/>
          <a:lstStyle/>
          <a:p>
            <a:pPr algn="l"/>
            <a:r>
              <a:rPr lang="en-US" dirty="0"/>
              <a:t>Extensions</a:t>
            </a:r>
          </a:p>
        </p:txBody>
      </p:sp>
      <p:sp>
        <p:nvSpPr>
          <p:cNvPr id="444419" name="Rectangle 3"/>
          <p:cNvSpPr>
            <a:spLocks noGrp="1" noChangeArrowheads="1"/>
          </p:cNvSpPr>
          <p:nvPr>
            <p:ph type="body" idx="1"/>
          </p:nvPr>
        </p:nvSpPr>
        <p:spPr>
          <a:xfrm>
            <a:off x="685800" y="914400"/>
            <a:ext cx="7772400" cy="5486400"/>
          </a:xfrm>
        </p:spPr>
        <p:txBody>
          <a:bodyPr>
            <a:normAutofit/>
          </a:bodyPr>
          <a:lstStyle/>
          <a:p>
            <a:pPr marL="457200" indent="-457200"/>
            <a:r>
              <a:rPr lang="en-US" sz="2000" dirty="0"/>
              <a:t>Extension 1:  Use the image gradient (we just did that)</a:t>
            </a:r>
          </a:p>
          <a:p>
            <a:pPr marL="457200" indent="-457200"/>
            <a:endParaRPr lang="en-US" sz="2000" dirty="0"/>
          </a:p>
          <a:p>
            <a:pPr marL="457200" indent="-457200"/>
            <a:r>
              <a:rPr lang="en-US" sz="2000" dirty="0"/>
              <a:t>Extension 2</a:t>
            </a:r>
          </a:p>
          <a:p>
            <a:pPr marL="838200" lvl="1" indent="-381000"/>
            <a:r>
              <a:rPr lang="en-US" sz="1800" dirty="0">
                <a:solidFill>
                  <a:srgbClr val="00B050"/>
                </a:solidFill>
              </a:rPr>
              <a:t>give more votes for stronger edges</a:t>
            </a:r>
          </a:p>
          <a:p>
            <a:pPr marL="457200" indent="-457200"/>
            <a:r>
              <a:rPr lang="en-US" sz="2000" dirty="0"/>
              <a:t>Extension 3</a:t>
            </a:r>
          </a:p>
          <a:p>
            <a:pPr marL="838200" lvl="1" indent="-381000"/>
            <a:r>
              <a:rPr lang="en-US" sz="1800" dirty="0">
                <a:solidFill>
                  <a:srgbClr val="00B050"/>
                </a:solidFill>
              </a:rPr>
              <a:t>change the sampling of (d, </a:t>
            </a:r>
            <a:r>
              <a:rPr lang="en-US" sz="1800" dirty="0">
                <a:solidFill>
                  <a:srgbClr val="00B050"/>
                </a:solidFill>
                <a:sym typeface="Symbol" pitchFamily="18" charset="2"/>
              </a:rPr>
              <a:t>) to give more/less resolution</a:t>
            </a:r>
            <a:endParaRPr lang="en-US" sz="1800" dirty="0">
              <a:solidFill>
                <a:srgbClr val="00B050"/>
              </a:solidFill>
            </a:endParaRPr>
          </a:p>
          <a:p>
            <a:pPr marL="457200" indent="-457200"/>
            <a:r>
              <a:rPr lang="en-US" sz="2000" dirty="0"/>
              <a:t>Extension 4</a:t>
            </a:r>
          </a:p>
          <a:p>
            <a:pPr marL="838200" lvl="1" indent="-381000"/>
            <a:r>
              <a:rPr lang="en-US" sz="1800" dirty="0"/>
              <a:t>The same procedure can be used with </a:t>
            </a:r>
            <a:r>
              <a:rPr lang="en-US" sz="1800" dirty="0">
                <a:solidFill>
                  <a:srgbClr val="00B050"/>
                </a:solidFill>
              </a:rPr>
              <a:t>circles</a:t>
            </a:r>
            <a:r>
              <a:rPr lang="en-US" sz="1800" dirty="0"/>
              <a:t>, squares, or any other shape, How?</a:t>
            </a:r>
          </a:p>
          <a:p>
            <a:pPr marL="438150" indent="-381000"/>
            <a:r>
              <a:rPr lang="en-US" sz="2200" dirty="0"/>
              <a:t>Extension 5; </a:t>
            </a:r>
            <a:r>
              <a:rPr lang="en-US" sz="2200" dirty="0">
                <a:solidFill>
                  <a:srgbClr val="FF0000"/>
                </a:solidFill>
              </a:rPr>
              <a:t>the Burns procedure</a:t>
            </a:r>
            <a:r>
              <a:rPr lang="en-US" sz="2200" dirty="0"/>
              <a:t>. Uses only angle, two different quantifications, and connected components with votes for larger one.</a:t>
            </a:r>
          </a:p>
          <a:p>
            <a:pPr marL="438150" indent="-381000"/>
            <a:endParaRPr lang="en-US" sz="2200" dirty="0"/>
          </a:p>
        </p:txBody>
      </p:sp>
      <p:sp>
        <p:nvSpPr>
          <p:cNvPr id="2" name="Slide Number Placeholder 1"/>
          <p:cNvSpPr>
            <a:spLocks noGrp="1"/>
          </p:cNvSpPr>
          <p:nvPr>
            <p:ph type="sldNum" sz="quarter" idx="12"/>
          </p:nvPr>
        </p:nvSpPr>
        <p:spPr/>
        <p:txBody>
          <a:bodyPr/>
          <a:lstStyle/>
          <a:p>
            <a:fld id="{79F1D11F-BC38-B14D-812C-5420C814BEF5}" type="slidenum">
              <a:rPr lang="en-US" smtClean="0"/>
              <a:t>93</a:t>
            </a:fld>
            <a:endParaRPr lang="en-US"/>
          </a:p>
        </p:txBody>
      </p:sp>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4D1071BC-34C4-4B43-A469-D25B90F39404}"/>
                  </a:ext>
                </a:extLst>
              </p14:cNvPr>
              <p14:cNvContentPartPr/>
              <p14:nvPr/>
            </p14:nvContentPartPr>
            <p14:xfrm>
              <a:off x="5004000" y="1802520"/>
              <a:ext cx="2757960" cy="701640"/>
            </p14:xfrm>
          </p:contentPart>
        </mc:Choice>
        <mc:Fallback>
          <p:pic>
            <p:nvPicPr>
              <p:cNvPr id="3" name="Ink 2">
                <a:extLst>
                  <a:ext uri="{FF2B5EF4-FFF2-40B4-BE49-F238E27FC236}">
                    <a16:creationId xmlns:a16="http://schemas.microsoft.com/office/drawing/2014/main" id="{4D1071BC-34C4-4B43-A469-D25B90F39404}"/>
                  </a:ext>
                </a:extLst>
              </p:cNvPr>
              <p:cNvPicPr/>
              <p:nvPr/>
            </p:nvPicPr>
            <p:blipFill>
              <a:blip r:embed="rId4"/>
              <a:stretch>
                <a:fillRect/>
              </a:stretch>
            </p:blipFill>
            <p:spPr>
              <a:xfrm>
                <a:off x="4994640" y="1793160"/>
                <a:ext cx="2776680" cy="720360"/>
              </a:xfrm>
              <a:prstGeom prst="rect">
                <a:avLst/>
              </a:prstGeom>
            </p:spPr>
          </p:pic>
        </mc:Fallback>
      </mc:AlternateContent>
    </p:spTree>
    <p:extLst>
      <p:ext uri="{BB962C8B-B14F-4D97-AF65-F5344CB8AC3E}">
        <p14:creationId xmlns:p14="http://schemas.microsoft.com/office/powerpoint/2010/main" val="25155228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8182" t="20000" r="18182" b="7272"/>
          <a:stretch>
            <a:fillRect/>
          </a:stretch>
        </p:blipFill>
        <p:spPr>
          <a:xfrm>
            <a:off x="381000" y="381000"/>
            <a:ext cx="8305800" cy="6153150"/>
          </a:xfrm>
          <a:noFill/>
        </p:spPr>
      </p:pic>
      <p:sp>
        <p:nvSpPr>
          <p:cNvPr id="3076" name="Text Box 4"/>
          <p:cNvSpPr txBox="1">
            <a:spLocks noChangeArrowheads="1"/>
          </p:cNvSpPr>
          <p:nvPr/>
        </p:nvSpPr>
        <p:spPr bwMode="auto">
          <a:xfrm>
            <a:off x="2041525" y="5853113"/>
            <a:ext cx="187642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a:solidFill>
                  <a:srgbClr val="6600FF"/>
                </a:solidFill>
                <a:latin typeface="Times New Roman" pitchFamily="18" charset="0"/>
              </a:rPr>
              <a:t>Chalmers University</a:t>
            </a:r>
          </a:p>
          <a:p>
            <a:pPr eaLnBrk="1" hangingPunct="1">
              <a:spcBef>
                <a:spcPct val="0"/>
              </a:spcBef>
              <a:buFontTx/>
              <a:buNone/>
            </a:pPr>
            <a:r>
              <a:rPr lang="en-US" altLang="en-US" sz="1600">
                <a:solidFill>
                  <a:srgbClr val="6600FF"/>
                </a:solidFill>
                <a:latin typeface="Times New Roman" pitchFamily="18" charset="0"/>
              </a:rPr>
              <a:t> of Technology</a:t>
            </a: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86971C54-2770-4EAB-9918-663A57F09F74}" type="slidenum">
              <a:rPr lang="en-US" altLang="en-US" sz="1400" smtClean="0"/>
              <a:pPr eaLnBrk="1" hangingPunct="1">
                <a:spcBef>
                  <a:spcPct val="0"/>
                </a:spcBef>
                <a:buFontTx/>
                <a:buNone/>
              </a:pPr>
              <a:t>94</a:t>
            </a:fld>
            <a:endParaRPr lang="en-US" altLang="en-US" sz="1400"/>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30C3A707-7271-4CCA-9A75-BB8F96EC44A8}"/>
                  </a:ext>
                </a:extLst>
              </p14:cNvPr>
              <p14:cNvContentPartPr/>
              <p14:nvPr/>
            </p14:nvContentPartPr>
            <p14:xfrm>
              <a:off x="5027760" y="3026880"/>
              <a:ext cx="1026360" cy="1046160"/>
            </p14:xfrm>
          </p:contentPart>
        </mc:Choice>
        <mc:Fallback>
          <p:pic>
            <p:nvPicPr>
              <p:cNvPr id="2" name="Ink 1">
                <a:extLst>
                  <a:ext uri="{FF2B5EF4-FFF2-40B4-BE49-F238E27FC236}">
                    <a16:creationId xmlns:a16="http://schemas.microsoft.com/office/drawing/2014/main" id="{30C3A707-7271-4CCA-9A75-BB8F96EC44A8}"/>
                  </a:ext>
                </a:extLst>
              </p:cNvPr>
              <p:cNvPicPr/>
              <p:nvPr/>
            </p:nvPicPr>
            <p:blipFill>
              <a:blip r:embed="rId4"/>
              <a:stretch>
                <a:fillRect/>
              </a:stretch>
            </p:blipFill>
            <p:spPr>
              <a:xfrm>
                <a:off x="5018400" y="3017520"/>
                <a:ext cx="1045080" cy="1064880"/>
              </a:xfrm>
              <a:prstGeom prst="rect">
                <a:avLst/>
              </a:prstGeom>
            </p:spPr>
          </p:pic>
        </mc:Fallback>
      </mc:AlternateContent>
    </p:spTree>
    <p:extLst>
      <p:ext uri="{BB962C8B-B14F-4D97-AF65-F5344CB8AC3E}">
        <p14:creationId xmlns:p14="http://schemas.microsoft.com/office/powerpoint/2010/main" val="29067780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endParaRPr lang="en-US" altLang="en-US"/>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363" t="20000" r="18637" b="9091"/>
          <a:stretch>
            <a:fillRect/>
          </a:stretch>
        </p:blipFill>
        <p:spPr>
          <a:xfrm>
            <a:off x="609600" y="457200"/>
            <a:ext cx="8001000" cy="5673725"/>
          </a:xfrm>
          <a:noFill/>
        </p:spPr>
      </p:pic>
      <p:sp>
        <p:nvSpPr>
          <p:cNvPr id="4100" name="Text Box 4"/>
          <p:cNvSpPr txBox="1">
            <a:spLocks noChangeArrowheads="1"/>
          </p:cNvSpPr>
          <p:nvPr/>
        </p:nvSpPr>
        <p:spPr bwMode="auto">
          <a:xfrm>
            <a:off x="2270125" y="5649913"/>
            <a:ext cx="16621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400">
                <a:solidFill>
                  <a:srgbClr val="6600FF"/>
                </a:solidFill>
                <a:latin typeface="Times New Roman" pitchFamily="18" charset="0"/>
              </a:rPr>
              <a:t>Chalmers University</a:t>
            </a:r>
          </a:p>
          <a:p>
            <a:pPr eaLnBrk="1" hangingPunct="1">
              <a:spcBef>
                <a:spcPct val="0"/>
              </a:spcBef>
              <a:buFontTx/>
              <a:buNone/>
            </a:pPr>
            <a:r>
              <a:rPr lang="en-US" altLang="en-US" sz="1400">
                <a:solidFill>
                  <a:srgbClr val="6600FF"/>
                </a:solidFill>
                <a:latin typeface="Times New Roman" pitchFamily="18" charset="0"/>
              </a:rPr>
              <a:t> of Technology</a:t>
            </a: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6DD50269-203C-42CD-989D-393E40ABD358}" type="slidenum">
              <a:rPr lang="en-US" altLang="en-US" sz="1400" smtClean="0"/>
              <a:pPr eaLnBrk="1" hangingPunct="1">
                <a:spcBef>
                  <a:spcPct val="0"/>
                </a:spcBef>
                <a:buFontTx/>
                <a:buNone/>
              </a:pPr>
              <a:t>95</a:t>
            </a:fld>
            <a:endParaRPr lang="en-US" altLang="en-US" sz="1400"/>
          </a:p>
        </p:txBody>
      </p:sp>
    </p:spTree>
    <p:extLst>
      <p:ext uri="{BB962C8B-B14F-4D97-AF65-F5344CB8AC3E}">
        <p14:creationId xmlns:p14="http://schemas.microsoft.com/office/powerpoint/2010/main" val="13338522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r>
              <a:rPr lang="en-US" altLang="en-US">
                <a:solidFill>
                  <a:srgbClr val="FF0000"/>
                </a:solidFill>
              </a:rPr>
              <a:t>Hough Transform for Finding Circles</a:t>
            </a:r>
          </a:p>
        </p:txBody>
      </p:sp>
      <p:sp>
        <p:nvSpPr>
          <p:cNvPr id="10243" name="Text Box 3"/>
          <p:cNvSpPr txBox="1">
            <a:spLocks noChangeArrowheads="1"/>
          </p:cNvSpPr>
          <p:nvPr/>
        </p:nvSpPr>
        <p:spPr bwMode="auto">
          <a:xfrm>
            <a:off x="898525" y="1946275"/>
            <a:ext cx="1562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Equations: </a:t>
            </a:r>
          </a:p>
        </p:txBody>
      </p:sp>
      <p:sp>
        <p:nvSpPr>
          <p:cNvPr id="10244" name="Text Box 4"/>
          <p:cNvSpPr txBox="1">
            <a:spLocks noChangeArrowheads="1"/>
          </p:cNvSpPr>
          <p:nvPr/>
        </p:nvSpPr>
        <p:spPr bwMode="auto">
          <a:xfrm>
            <a:off x="2651125" y="1787525"/>
            <a:ext cx="2227263" cy="8302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 r0 +  d sin </a:t>
            </a:r>
            <a:r>
              <a:rPr lang="en-US" altLang="en-US" sz="2400">
                <a:latin typeface="Times New Roman" pitchFamily="18" charset="0"/>
                <a:sym typeface="Symbol" pitchFamily="18" charset="2"/>
              </a:rPr>
              <a:t></a:t>
            </a:r>
          </a:p>
          <a:p>
            <a:pPr eaLnBrk="1" hangingPunct="1">
              <a:spcBef>
                <a:spcPct val="0"/>
              </a:spcBef>
              <a:buFontTx/>
              <a:buNone/>
            </a:pPr>
            <a:r>
              <a:rPr lang="en-US" altLang="en-US" sz="2400">
                <a:latin typeface="Times New Roman" pitchFamily="18" charset="0"/>
                <a:sym typeface="Symbol" pitchFamily="18" charset="2"/>
              </a:rPr>
              <a:t>c = c0 -  d cos  </a:t>
            </a:r>
          </a:p>
        </p:txBody>
      </p:sp>
      <p:sp>
        <p:nvSpPr>
          <p:cNvPr id="10245" name="Text Box 5"/>
          <p:cNvSpPr txBox="1">
            <a:spLocks noChangeArrowheads="1"/>
          </p:cNvSpPr>
          <p:nvPr/>
        </p:nvSpPr>
        <p:spPr bwMode="auto">
          <a:xfrm>
            <a:off x="5318125" y="1870075"/>
            <a:ext cx="27368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r, c, d are parameters</a:t>
            </a:r>
          </a:p>
        </p:txBody>
      </p:sp>
      <p:sp>
        <p:nvSpPr>
          <p:cNvPr id="10246" name="Text Box 6"/>
          <p:cNvSpPr txBox="1">
            <a:spLocks noChangeArrowheads="1"/>
          </p:cNvSpPr>
          <p:nvPr/>
        </p:nvSpPr>
        <p:spPr bwMode="auto">
          <a:xfrm>
            <a:off x="822325" y="3165475"/>
            <a:ext cx="68437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rgbClr val="FF3300"/>
                </a:solidFill>
                <a:latin typeface="Times New Roman" pitchFamily="18" charset="0"/>
              </a:rPr>
              <a:t>Main idea:  The gradient vector at an edge pixel points</a:t>
            </a:r>
          </a:p>
          <a:p>
            <a:pPr eaLnBrk="1" hangingPunct="1">
              <a:spcBef>
                <a:spcPct val="0"/>
              </a:spcBef>
              <a:buFontTx/>
              <a:buNone/>
            </a:pPr>
            <a:r>
              <a:rPr lang="en-US" altLang="en-US" sz="2400">
                <a:solidFill>
                  <a:srgbClr val="FF3300"/>
                </a:solidFill>
                <a:latin typeface="Times New Roman" pitchFamily="18" charset="0"/>
              </a:rPr>
              <a:t>                    to the center of  the circle.</a:t>
            </a:r>
          </a:p>
        </p:txBody>
      </p:sp>
      <p:sp>
        <p:nvSpPr>
          <p:cNvPr id="10247" name="Oval 7"/>
          <p:cNvSpPr>
            <a:spLocks noChangeArrowheads="1"/>
          </p:cNvSpPr>
          <p:nvPr/>
        </p:nvSpPr>
        <p:spPr bwMode="auto">
          <a:xfrm>
            <a:off x="3505200" y="4267200"/>
            <a:ext cx="1524000" cy="15240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latin typeface="Times New Roman" pitchFamily="18" charset="0"/>
            </a:endParaRPr>
          </a:p>
        </p:txBody>
      </p:sp>
      <p:sp>
        <p:nvSpPr>
          <p:cNvPr id="10248" name="Text Box 8"/>
          <p:cNvSpPr txBox="1">
            <a:spLocks noChangeArrowheads="1"/>
          </p:cNvSpPr>
          <p:nvPr/>
        </p:nvSpPr>
        <p:spPr bwMode="auto">
          <a:xfrm>
            <a:off x="4953000" y="4876800"/>
            <a:ext cx="739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000">
                <a:solidFill>
                  <a:srgbClr val="FF0000"/>
                </a:solidFill>
                <a:latin typeface="Times New Roman" pitchFamily="18" charset="0"/>
              </a:rPr>
              <a:t>*(r,c)</a:t>
            </a:r>
          </a:p>
        </p:txBody>
      </p:sp>
      <p:sp>
        <p:nvSpPr>
          <p:cNvPr id="10249" name="Line 9"/>
          <p:cNvSpPr>
            <a:spLocks noChangeShapeType="1"/>
          </p:cNvSpPr>
          <p:nvPr/>
        </p:nvSpPr>
        <p:spPr bwMode="auto">
          <a:xfrm flipH="1">
            <a:off x="4267200" y="5029200"/>
            <a:ext cx="762000" cy="0"/>
          </a:xfrm>
          <a:prstGeom prst="line">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0250" name="Text Box 10"/>
          <p:cNvSpPr txBox="1">
            <a:spLocks noChangeArrowheads="1"/>
          </p:cNvSpPr>
          <p:nvPr/>
        </p:nvSpPr>
        <p:spPr bwMode="auto">
          <a:xfrm>
            <a:off x="4419600" y="4724400"/>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600" b="1">
                <a:solidFill>
                  <a:schemeClr val="bg1"/>
                </a:solidFill>
                <a:latin typeface="Times New Roman" pitchFamily="18" charset="0"/>
              </a:rPr>
              <a:t>d</a:t>
            </a:r>
          </a:p>
        </p:txBody>
      </p:sp>
      <p:sp>
        <p:nvSpPr>
          <p:cNvPr id="10251" name="Slide Number Placeholder 10"/>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99B2478-190C-4BAF-B4EF-A2A53559E26B}" type="slidenum">
              <a:rPr lang="en-US" altLang="en-US" sz="1400" smtClean="0"/>
              <a:pPr eaLnBrk="1" hangingPunct="1">
                <a:spcBef>
                  <a:spcPct val="0"/>
                </a:spcBef>
                <a:buFontTx/>
                <a:buNone/>
              </a:pPr>
              <a:t>96</a:t>
            </a:fld>
            <a:endParaRPr lang="en-US" altLang="en-US" sz="1400"/>
          </a:p>
        </p:txBody>
      </p:sp>
    </p:spTree>
    <p:extLst>
      <p:ext uri="{BB962C8B-B14F-4D97-AF65-F5344CB8AC3E}">
        <p14:creationId xmlns:p14="http://schemas.microsoft.com/office/powerpoint/2010/main" val="23490661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a:solidFill>
                  <a:srgbClr val="FF0000"/>
                </a:solidFill>
              </a:rPr>
              <a:t>Why it works</a:t>
            </a:r>
          </a:p>
        </p:txBody>
      </p:sp>
      <p:sp>
        <p:nvSpPr>
          <p:cNvPr id="11267" name="Oval 3"/>
          <p:cNvSpPr>
            <a:spLocks noChangeArrowheads="1"/>
          </p:cNvSpPr>
          <p:nvPr/>
        </p:nvSpPr>
        <p:spPr bwMode="auto">
          <a:xfrm>
            <a:off x="1295400" y="1981200"/>
            <a:ext cx="1371600" cy="12954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68" name="Text Box 4"/>
          <p:cNvSpPr txBox="1">
            <a:spLocks noChangeArrowheads="1"/>
          </p:cNvSpPr>
          <p:nvPr/>
        </p:nvSpPr>
        <p:spPr bwMode="auto">
          <a:xfrm>
            <a:off x="2971800" y="2057400"/>
            <a:ext cx="45037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Filled Circle:  </a:t>
            </a:r>
          </a:p>
          <a:p>
            <a:pPr eaLnBrk="1" hangingPunct="1">
              <a:spcBef>
                <a:spcPct val="0"/>
              </a:spcBef>
              <a:buFontTx/>
              <a:buNone/>
            </a:pPr>
            <a:r>
              <a:rPr lang="en-US" altLang="en-US" sz="2400">
                <a:solidFill>
                  <a:schemeClr val="accent2"/>
                </a:solidFill>
                <a:latin typeface="Times New Roman" pitchFamily="18" charset="0"/>
              </a:rPr>
              <a:t>Outer points of circle have gradient</a:t>
            </a:r>
          </a:p>
          <a:p>
            <a:pPr eaLnBrk="1" hangingPunct="1">
              <a:spcBef>
                <a:spcPct val="0"/>
              </a:spcBef>
              <a:buFontTx/>
              <a:buNone/>
            </a:pPr>
            <a:r>
              <a:rPr lang="en-US" altLang="en-US" sz="2400">
                <a:solidFill>
                  <a:schemeClr val="accent2"/>
                </a:solidFill>
                <a:latin typeface="Times New Roman" pitchFamily="18" charset="0"/>
              </a:rPr>
              <a:t>direction pointing to center.</a:t>
            </a:r>
          </a:p>
        </p:txBody>
      </p:sp>
      <p:sp>
        <p:nvSpPr>
          <p:cNvPr id="11269" name="Oval 5"/>
          <p:cNvSpPr>
            <a:spLocks noChangeArrowheads="1"/>
          </p:cNvSpPr>
          <p:nvPr/>
        </p:nvSpPr>
        <p:spPr bwMode="auto">
          <a:xfrm>
            <a:off x="1295400" y="4114800"/>
            <a:ext cx="1371600" cy="1295400"/>
          </a:xfrm>
          <a:prstGeom prst="ellipse">
            <a:avLst/>
          </a:pr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2400">
              <a:solidFill>
                <a:srgbClr val="FF3300"/>
              </a:solidFill>
              <a:latin typeface="Times New Roman" pitchFamily="18" charset="0"/>
            </a:endParaRPr>
          </a:p>
        </p:txBody>
      </p:sp>
      <p:sp>
        <p:nvSpPr>
          <p:cNvPr id="11270" name="Oval 6"/>
          <p:cNvSpPr>
            <a:spLocks noChangeArrowheads="1"/>
          </p:cNvSpPr>
          <p:nvPr/>
        </p:nvSpPr>
        <p:spPr bwMode="auto">
          <a:xfrm>
            <a:off x="1371600" y="4191000"/>
            <a:ext cx="1219200" cy="1143000"/>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a:p>
        </p:txBody>
      </p:sp>
      <p:sp>
        <p:nvSpPr>
          <p:cNvPr id="11271" name="Text Box 7"/>
          <p:cNvSpPr txBox="1">
            <a:spLocks noChangeArrowheads="1"/>
          </p:cNvSpPr>
          <p:nvPr/>
        </p:nvSpPr>
        <p:spPr bwMode="auto">
          <a:xfrm>
            <a:off x="3200400" y="3810000"/>
            <a:ext cx="50038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solidFill>
                  <a:schemeClr val="accent2"/>
                </a:solidFill>
                <a:latin typeface="Times New Roman" pitchFamily="18" charset="0"/>
              </a:rPr>
              <a:t>Circular Ring:</a:t>
            </a:r>
          </a:p>
          <a:p>
            <a:pPr eaLnBrk="1" hangingPunct="1">
              <a:spcBef>
                <a:spcPct val="0"/>
              </a:spcBef>
              <a:buFontTx/>
              <a:buNone/>
            </a:pPr>
            <a:r>
              <a:rPr lang="en-US" altLang="en-US" sz="2400">
                <a:solidFill>
                  <a:srgbClr val="FF3300"/>
                </a:solidFill>
                <a:latin typeface="Times New Roman" pitchFamily="18" charset="0"/>
              </a:rPr>
              <a:t>Outer points gradient towards center.</a:t>
            </a:r>
          </a:p>
          <a:p>
            <a:pPr eaLnBrk="1" hangingPunct="1">
              <a:spcBef>
                <a:spcPct val="0"/>
              </a:spcBef>
              <a:buFontTx/>
              <a:buNone/>
            </a:pPr>
            <a:r>
              <a:rPr lang="en-US" altLang="en-US" sz="2400">
                <a:solidFill>
                  <a:schemeClr val="accent2"/>
                </a:solidFill>
                <a:latin typeface="Times New Roman" pitchFamily="18" charset="0"/>
              </a:rPr>
              <a:t>Inner points gradient away from center.</a:t>
            </a:r>
          </a:p>
        </p:txBody>
      </p:sp>
      <p:sp>
        <p:nvSpPr>
          <p:cNvPr id="11272" name="Line 8"/>
          <p:cNvSpPr>
            <a:spLocks noChangeShapeType="1"/>
          </p:cNvSpPr>
          <p:nvPr/>
        </p:nvSpPr>
        <p:spPr bwMode="auto">
          <a:xfrm flipV="1">
            <a:off x="1981200" y="3733800"/>
            <a:ext cx="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3" name="Line 9"/>
          <p:cNvSpPr>
            <a:spLocks noChangeShapeType="1"/>
          </p:cNvSpPr>
          <p:nvPr/>
        </p:nvSpPr>
        <p:spPr bwMode="auto">
          <a:xfrm>
            <a:off x="1981200" y="5334000"/>
            <a:ext cx="0" cy="5334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4" name="Line 10"/>
          <p:cNvSpPr>
            <a:spLocks noChangeShapeType="1"/>
          </p:cNvSpPr>
          <p:nvPr/>
        </p:nvSpPr>
        <p:spPr bwMode="auto">
          <a:xfrm flipH="1">
            <a:off x="762000" y="4800600"/>
            <a:ext cx="5334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5" name="Line 11"/>
          <p:cNvSpPr>
            <a:spLocks noChangeShapeType="1"/>
          </p:cNvSpPr>
          <p:nvPr/>
        </p:nvSpPr>
        <p:spPr bwMode="auto">
          <a:xfrm>
            <a:off x="2590800" y="4800600"/>
            <a:ext cx="381000"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6" name="Line 12"/>
          <p:cNvSpPr>
            <a:spLocks noChangeShapeType="1"/>
          </p:cNvSpPr>
          <p:nvPr/>
        </p:nvSpPr>
        <p:spPr bwMode="auto">
          <a:xfrm>
            <a:off x="2438400" y="5181600"/>
            <a:ext cx="3048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7" name="Line 13"/>
          <p:cNvSpPr>
            <a:spLocks noChangeShapeType="1"/>
          </p:cNvSpPr>
          <p:nvPr/>
        </p:nvSpPr>
        <p:spPr bwMode="auto">
          <a:xfrm flipH="1">
            <a:off x="1066800" y="5181600"/>
            <a:ext cx="4572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8" name="Line 14"/>
          <p:cNvSpPr>
            <a:spLocks noChangeShapeType="1"/>
          </p:cNvSpPr>
          <p:nvPr/>
        </p:nvSpPr>
        <p:spPr bwMode="auto">
          <a:xfrm flipH="1" flipV="1">
            <a:off x="1143000" y="4038600"/>
            <a:ext cx="381000" cy="3048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79" name="Line 15"/>
          <p:cNvSpPr>
            <a:spLocks noChangeShapeType="1"/>
          </p:cNvSpPr>
          <p:nvPr/>
        </p:nvSpPr>
        <p:spPr bwMode="auto">
          <a:xfrm>
            <a:off x="1981200" y="4114800"/>
            <a:ext cx="0" cy="6096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0" name="Line 16"/>
          <p:cNvSpPr>
            <a:spLocks noChangeShapeType="1"/>
          </p:cNvSpPr>
          <p:nvPr/>
        </p:nvSpPr>
        <p:spPr bwMode="auto">
          <a:xfrm flipV="1">
            <a:off x="1981200" y="4876800"/>
            <a:ext cx="0" cy="457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1" name="Line 17"/>
          <p:cNvSpPr>
            <a:spLocks noChangeShapeType="1"/>
          </p:cNvSpPr>
          <p:nvPr/>
        </p:nvSpPr>
        <p:spPr bwMode="auto">
          <a:xfrm>
            <a:off x="1295400" y="4800600"/>
            <a:ext cx="6858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2" name="Line 18"/>
          <p:cNvSpPr>
            <a:spLocks noChangeShapeType="1"/>
          </p:cNvSpPr>
          <p:nvPr/>
        </p:nvSpPr>
        <p:spPr bwMode="auto">
          <a:xfrm flipH="1">
            <a:off x="1981200" y="4800600"/>
            <a:ext cx="609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3" name="Line 19"/>
          <p:cNvSpPr>
            <a:spLocks noChangeShapeType="1"/>
          </p:cNvSpPr>
          <p:nvPr/>
        </p:nvSpPr>
        <p:spPr bwMode="auto">
          <a:xfrm flipV="1">
            <a:off x="1524000" y="4876800"/>
            <a:ext cx="4572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4" name="Line 20"/>
          <p:cNvSpPr>
            <a:spLocks noChangeShapeType="1"/>
          </p:cNvSpPr>
          <p:nvPr/>
        </p:nvSpPr>
        <p:spPr bwMode="auto">
          <a:xfrm flipH="1">
            <a:off x="2057400" y="4343400"/>
            <a:ext cx="3810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5" name="Line 21"/>
          <p:cNvSpPr>
            <a:spLocks noChangeShapeType="1"/>
          </p:cNvSpPr>
          <p:nvPr/>
        </p:nvSpPr>
        <p:spPr bwMode="auto">
          <a:xfrm flipH="1" flipV="1">
            <a:off x="2057400" y="4876800"/>
            <a:ext cx="381000" cy="3048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6" name="Line 22"/>
          <p:cNvSpPr>
            <a:spLocks noChangeShapeType="1"/>
          </p:cNvSpPr>
          <p:nvPr/>
        </p:nvSpPr>
        <p:spPr bwMode="auto">
          <a:xfrm>
            <a:off x="1524000" y="4343400"/>
            <a:ext cx="457200" cy="3810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7" name="Line 23"/>
          <p:cNvSpPr>
            <a:spLocks noChangeShapeType="1"/>
          </p:cNvSpPr>
          <p:nvPr/>
        </p:nvSpPr>
        <p:spPr bwMode="auto">
          <a:xfrm flipV="1">
            <a:off x="2362200" y="3962400"/>
            <a:ext cx="457200" cy="457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a:p>
        </p:txBody>
      </p:sp>
      <p:sp>
        <p:nvSpPr>
          <p:cNvPr id="11288" name="Text Box 24"/>
          <p:cNvSpPr txBox="1">
            <a:spLocks noChangeArrowheads="1"/>
          </p:cNvSpPr>
          <p:nvPr/>
        </p:nvSpPr>
        <p:spPr bwMode="auto">
          <a:xfrm>
            <a:off x="3184525" y="5299075"/>
            <a:ext cx="483393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400">
                <a:latin typeface="Times New Roman" pitchFamily="18" charset="0"/>
              </a:rPr>
              <a:t>The points in the away direction don’t</a:t>
            </a:r>
          </a:p>
          <a:p>
            <a:pPr eaLnBrk="1" hangingPunct="1">
              <a:spcBef>
                <a:spcPct val="0"/>
              </a:spcBef>
              <a:buFontTx/>
              <a:buNone/>
            </a:pPr>
            <a:r>
              <a:rPr lang="en-US" altLang="en-US" sz="2400">
                <a:latin typeface="Times New Roman" pitchFamily="18" charset="0"/>
              </a:rPr>
              <a:t>accumulate in one bin!</a:t>
            </a:r>
          </a:p>
        </p:txBody>
      </p:sp>
      <p:sp>
        <p:nvSpPr>
          <p:cNvPr id="11289" name="Slide Number Placeholder 2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713725BA-38A6-419D-BC5C-3A51F76B5D45}" type="slidenum">
              <a:rPr lang="en-US" altLang="en-US" sz="1400" smtClean="0"/>
              <a:pPr eaLnBrk="1" hangingPunct="1">
                <a:spcBef>
                  <a:spcPct val="0"/>
                </a:spcBef>
                <a:buFontTx/>
                <a:buNone/>
              </a:pPr>
              <a:t>97</a:t>
            </a:fld>
            <a:endParaRPr lang="en-US" altLang="en-US" sz="1400"/>
          </a:p>
        </p:txBody>
      </p:sp>
    </p:spTree>
    <p:extLst>
      <p:ext uri="{BB962C8B-B14F-4D97-AF65-F5344CB8AC3E}">
        <p14:creationId xmlns:p14="http://schemas.microsoft.com/office/powerpoint/2010/main" val="5365906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30908" t="27272" r="30910" b="29091"/>
          <a:stretch>
            <a:fillRect/>
          </a:stretch>
        </p:blipFill>
        <p:spPr>
          <a:xfrm>
            <a:off x="1066800" y="304800"/>
            <a:ext cx="7315200" cy="6269038"/>
          </a:xfrm>
          <a:noFill/>
        </p:spPr>
      </p:pic>
      <p:sp>
        <p:nvSpPr>
          <p:cNvPr id="12291" name="Slide Number Placeholder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DA26453A-4FAD-4F5F-9150-12D25075AEF4}" type="slidenum">
              <a:rPr lang="en-US" altLang="en-US" sz="1400" smtClean="0"/>
              <a:pPr eaLnBrk="1" hangingPunct="1">
                <a:spcBef>
                  <a:spcPct val="0"/>
                </a:spcBef>
                <a:buFontTx/>
                <a:buNone/>
              </a:pPr>
              <a:t>98</a:t>
            </a:fld>
            <a:endParaRPr lang="en-US" altLang="en-US" sz="1400"/>
          </a:p>
        </p:txBody>
      </p:sp>
    </p:spTree>
    <p:extLst>
      <p:ext uri="{BB962C8B-B14F-4D97-AF65-F5344CB8AC3E}">
        <p14:creationId xmlns:p14="http://schemas.microsoft.com/office/powerpoint/2010/main" val="136080074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sz="3200">
                <a:solidFill>
                  <a:srgbClr val="FF0000"/>
                </a:solidFill>
              </a:rPr>
              <a:t>Finding lung nodules (Kimme &amp; Ballard)</a:t>
            </a:r>
          </a:p>
        </p:txBody>
      </p:sp>
      <p:pic>
        <p:nvPicPr>
          <p:cNvPr id="13315" name="Picture 3" descr="fig4_7_houg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13025" y="1600200"/>
            <a:ext cx="3917950" cy="4525963"/>
          </a:xfrm>
          <a:noFill/>
        </p:spPr>
      </p:pic>
      <p:sp>
        <p:nvSpPr>
          <p:cNvPr id="13316"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fld id="{B14E7DFD-1EFC-451A-9F5A-DC2C8B3FD70B}" type="slidenum">
              <a:rPr lang="en-US" altLang="en-US" sz="1400" smtClean="0"/>
              <a:pPr eaLnBrk="1" hangingPunct="1">
                <a:spcBef>
                  <a:spcPct val="0"/>
                </a:spcBef>
                <a:buFontTx/>
                <a:buNone/>
              </a:pPr>
              <a:t>99</a:t>
            </a:fld>
            <a:endParaRPr lang="en-US" altLang="en-US" sz="1400"/>
          </a:p>
        </p:txBody>
      </p:sp>
    </p:spTree>
    <p:extLst>
      <p:ext uri="{BB962C8B-B14F-4D97-AF65-F5344CB8AC3E}">
        <p14:creationId xmlns:p14="http://schemas.microsoft.com/office/powerpoint/2010/main" val="18034016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nabla f = \left[\frac{\partial f}{\partial x},\frac{\partial f}{\partial y}\right]$&#10;\end{document}&#10;"/>
  <p:tag name="EXTERNALNAME" val="Edittex"/>
  <p:tag name="BLEND" val="False"/>
  <p:tag name="TRANSPARENT" val="False"/>
  <p:tag name="BITMAPFORMAT" val="bmpmono"/>
  <p:tag name="DEBUGINTERACTIVE" val="True"/>
  <p:tag name="ORIGWIDTH" val="479.75"/>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10;\end{document}&#10;"/>
  <p:tag name="EXTERNALNAME" val="Edittex"/>
  <p:tag name="BLEND" val="False"/>
  <p:tag name="TRANSPARENT" val="True"/>
  <p:tag name="BITMAPFORMAT" val="bmpmono"/>
  <p:tag name="DEBUGINTERACTIVE" val="True"/>
  <p:tag name="ORIGWIDTH" val="33.25"/>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theta = \tan^{-1} \left(\frac{\partial f}{\partial y}/\frac{\partial f}{\partial x}\right)$&#10;\end{document}&#10;"/>
  <p:tag name="EXTERNALNAME" val="Edittex"/>
  <p:tag name="BLEND" val="False"/>
  <p:tag name="TRANSPARENT" val="False"/>
  <p:tag name="BITMAPFORMAT" val="bmpmono"/>
  <p:tag name="DEBUGINTERACTIVE" val="True"/>
  <p:tag name="ORIGWIDTH" val="659.75"/>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y = m_0 x + b_0&#10;\]&#10;\end{document}&#10;"/>
  <p:tag name="EXTERNALNAME" val="Edittex"/>
  <p:tag name="BLEND" val="False"/>
  <p:tag name="TRANSPARENT" val="False"/>
  <p:tag name="BITMAPFORMAT" val="bmp256"/>
  <p:tag name="DEBUGINTERACTIVE" val="True"/>
  <p:tag name="ORIGWIDTH" val="490.5"/>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ags/tag7.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d = x cos \theta + y sin \theta&#10;\]&#10;\end{document}&#10;"/>
  <p:tag name="EXTERNALNAME" val="Edittex"/>
  <p:tag name="BLEND" val="False"/>
  <p:tag name="TRANSPARENT" val="False"/>
  <p:tag name="BITMAPFORMAT" val="bmp256"/>
  <p:tag name="DEBUGINTERACTIVE" val="True"/>
  <p:tag name="ORIGWIDTH" val="644.3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2364</TotalTime>
  <Words>2526</Words>
  <Application>Microsoft Office PowerPoint</Application>
  <PresentationFormat>On-screen Show (4:3)</PresentationFormat>
  <Paragraphs>468</Paragraphs>
  <Slides>100</Slides>
  <Notes>81</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100</vt:i4>
      </vt:variant>
    </vt:vector>
  </HeadingPairs>
  <TitlesOfParts>
    <vt:vector size="108" baseType="lpstr">
      <vt:lpstr>Arial</vt:lpstr>
      <vt:lpstr>Arial Rounded MT Bold</vt:lpstr>
      <vt:lpstr>Calibri</vt:lpstr>
      <vt:lpstr>Consolas</vt:lpstr>
      <vt:lpstr>Kalinga</vt:lpstr>
      <vt:lpstr>Symbol</vt:lpstr>
      <vt:lpstr>Times New Roman</vt:lpstr>
      <vt:lpstr>Office Theme</vt:lpstr>
      <vt:lpstr>  Computer Vision   CSE 455 Edges and Lines  Linda Shapiro Professor of Computer Science &amp; Engineering Professor of Electrical Engineering</vt:lpstr>
      <vt:lpstr>Convolution: Weighted sum over pixels</vt:lpstr>
      <vt:lpstr>Filters</vt:lpstr>
      <vt:lpstr>Cross-Correlation vs Convolution</vt:lpstr>
      <vt:lpstr>Cross-Correlation vs Convolution</vt:lpstr>
      <vt:lpstr>Cross-Correlation vs Convolution</vt:lpstr>
      <vt:lpstr>So what can we do with these convolutions anyway?</vt:lpstr>
      <vt:lpstr>So what can we do with these convolutions anyway?</vt:lpstr>
      <vt:lpstr>So what can we do with these convolutions anyway?</vt:lpstr>
      <vt:lpstr>So what can we do with these convolutions anyway?</vt:lpstr>
      <vt:lpstr>What’s an edge?</vt:lpstr>
      <vt:lpstr>What’s an edge?</vt:lpstr>
      <vt:lpstr>Finding edges</vt:lpstr>
      <vt:lpstr>Image derivatives</vt:lpstr>
      <vt:lpstr>Image derivatives</vt:lpstr>
      <vt:lpstr>Image derivatives</vt:lpstr>
      <vt:lpstr>Image derivatives</vt:lpstr>
      <vt:lpstr>Images are noisy!</vt:lpstr>
      <vt:lpstr>But we already know how to smooth</vt:lpstr>
      <vt:lpstr>But we already know how to smooth</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Smooth first, then derivative</vt:lpstr>
      <vt:lpstr>Sobel filter! Smooth &amp; derivative</vt:lpstr>
      <vt:lpstr>Image derivatives</vt:lpstr>
      <vt:lpstr>Finding edges</vt:lpstr>
      <vt:lpstr>PowerPoint Presentation</vt:lpstr>
      <vt:lpstr>PowerPoint Presentation</vt:lpstr>
      <vt:lpstr>Finding edges</vt:lpstr>
      <vt:lpstr>2nd derivative!</vt:lpstr>
      <vt:lpstr>Laplacian (2nd derivative)!</vt:lpstr>
      <vt:lpstr>Laplacians</vt:lpstr>
      <vt:lpstr>Laplacians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Laplacians</vt:lpstr>
      <vt:lpstr>Laplacians</vt:lpstr>
      <vt:lpstr>Laplacians</vt:lpstr>
      <vt:lpstr>Laplacians</vt:lpstr>
      <vt:lpstr>Laplacians</vt:lpstr>
      <vt:lpstr>Laplacians also sensitive to noise</vt:lpstr>
      <vt:lpstr>Another edge detector:</vt:lpstr>
      <vt:lpstr>Difference of Gaussian (DoG)</vt:lpstr>
      <vt:lpstr>Difference of Gaussian (DoG)</vt:lpstr>
      <vt:lpstr>Difference of Gaussian (DoG)</vt:lpstr>
      <vt:lpstr>DoG (1 - 0)</vt:lpstr>
      <vt:lpstr>DoG (2 - 1)</vt:lpstr>
      <vt:lpstr>DoG (3 - 2)</vt:lpstr>
      <vt:lpstr>DoG (4 - 3)</vt:lpstr>
      <vt:lpstr>Another approach: gradient magnitude</vt:lpstr>
      <vt:lpstr>Another approach: gradient magnitude</vt:lpstr>
      <vt:lpstr>Another approach: gradient magnitude</vt:lpstr>
      <vt:lpstr>What we really want: line drawing</vt:lpstr>
      <vt:lpstr>Canny Edge Detection</vt:lpstr>
      <vt:lpstr>Smooth image</vt:lpstr>
      <vt:lpstr>Gradient magnitude and direction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Non-maximum suppression</vt:lpstr>
      <vt:lpstr>Threshold edges</vt:lpstr>
      <vt:lpstr>Connect ‘em up!</vt:lpstr>
      <vt:lpstr>Canny Edge Detection</vt:lpstr>
      <vt:lpstr>Canny Edge Detection</vt:lpstr>
      <vt:lpstr>Canny on Kidney </vt:lpstr>
      <vt:lpstr>Canny Characteristics</vt:lpstr>
      <vt:lpstr>An edge is not a line...</vt:lpstr>
      <vt:lpstr>Finding lines in an image</vt:lpstr>
      <vt:lpstr>Finding lines in an image</vt:lpstr>
      <vt:lpstr>Hough transform algorithm</vt:lpstr>
      <vt:lpstr>Hough transform algorithm</vt:lpstr>
      <vt:lpstr>How do you extract the line segments from the accumulators?</vt:lpstr>
      <vt:lpstr>Example</vt:lpstr>
      <vt:lpstr>Line segments from Hough Transform</vt:lpstr>
      <vt:lpstr>Extensions</vt:lpstr>
      <vt:lpstr>PowerPoint Presentation</vt:lpstr>
      <vt:lpstr>PowerPoint Presentation</vt:lpstr>
      <vt:lpstr>Hough Transform for Finding Circles</vt:lpstr>
      <vt:lpstr>Why it works</vt:lpstr>
      <vt:lpstr>PowerPoint Presentation</vt:lpstr>
      <vt:lpstr>Finding lung nodules (Kimme &amp; Ballard)</vt:lpstr>
      <vt:lpstr>Finale</vt:lpstr>
    </vt:vector>
  </TitlesOfParts>
  <Company>University of Illinois Computer Science Dept.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Visual Recognition and Learning</dc:title>
  <dc:creator>David Forsyth</dc:creator>
  <cp:lastModifiedBy>shapiro</cp:lastModifiedBy>
  <cp:revision>241</cp:revision>
  <dcterms:created xsi:type="dcterms:W3CDTF">2013-01-06T19:09:38Z</dcterms:created>
  <dcterms:modified xsi:type="dcterms:W3CDTF">2020-04-16T18:32:08Z</dcterms:modified>
</cp:coreProperties>
</file>