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1" r:id="rId3"/>
    <p:sldId id="27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74" r:id="rId12"/>
    <p:sldId id="264" r:id="rId13"/>
    <p:sldId id="265" r:id="rId14"/>
    <p:sldId id="268" r:id="rId15"/>
    <p:sldId id="266" r:id="rId16"/>
    <p:sldId id="279" r:id="rId17"/>
    <p:sldId id="267" r:id="rId18"/>
    <p:sldId id="269" r:id="rId19"/>
    <p:sldId id="275" r:id="rId20"/>
    <p:sldId id="278" r:id="rId21"/>
    <p:sldId id="276" r:id="rId22"/>
    <p:sldId id="277" r:id="rId23"/>
    <p:sldId id="270" r:id="rId24"/>
    <p:sldId id="273" r:id="rId25"/>
    <p:sldId id="280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33CC"/>
    <a:srgbClr val="000099"/>
    <a:srgbClr val="80008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04T22:56:51.5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3108 6234 80 0,'28'-2'67'16,"-32"24"0"-16,-2 8-18 15,-2 4-12-15,-2 15-20 16,-2 1-6-16,-2 11-6 15,0 4-1-15,1-3-2 0,2 3 0 16,-1-1-1-16,3-6 1 16,-1-7 5-16,-2-3 4 15,2-6 4-15,-1 0 1 0,1-4-4 16,2-1-3-16,3-7-7 16,-1-3-3-16,2-9-48 15,3-6 36-15</inkml:trace>
  <inkml:trace contextRef="#ctx0" brushRef="#br0" timeOffset="385.895">3118 6187 748 0,'-5'44'181'0,"5"-44"-202"15</inkml:trace>
  <inkml:trace contextRef="#ctx0" brushRef="#br0" timeOffset="1103.281">3112 6231 232 0,'0'0'140'0,"0"0"-41"0,0 0-13 16,0 0-48-16,0 0-20 16,0 0 6-16,0 0 9 15,0 0 11-15,5 3 0 16,10-2-12-16,0 8-7 15,32 31 0-15,-24-25 5 0,0-1 8 32,1 2 5-32,-1 3-6 15,-2 3-5-15,2 4-5 16,-5 2-3-16,2 1 6 16,-2-4 0-16,-3 4-2 15,4 2-4-15,-3 8-11 16,2 4-2-16,2-2-5 0,0 2-1 15,0-2-1-15,0 1 0 0,-2-2-1 16,0-3-1-16,-2-8 0 16,-1-4 0-16,-2-5 0 15,-1-4-1-15,-1-2-1 16,0 0 1-16,0 1 0 16,-1-1 0-16,-2-1 0 15,-1 0 0-15,-1-4 1 0,-2-2 0 16,0-2 1-16,-2-1 1 15,0-2 1-15,-2-2 2 16,0 0 2-16,0 0 1 16,0 0 3-16,0 0 2 15,0 0 13-15,0-2 6 0,0 1 5 32,0 0 1-32,0 0-14 15,2-17-7-15,39-33-9 16,-28 29-4-16,1-1-3 15,-1-4-2-15,3-3 0 16,-4-3 0-16,2-5 1 16,-1-2-1-16,2-3 0 0,0-3 0 15,3-7-1-15,0 0 0 0,0 5 1 16,2 6-1-16,0 4 0 16,1 4 0-16,-4 1-1 15,-1-1 1-15,-3 9 0 16,-2 4 0-16,-4 9 0 15,0 6 0-15,-4 5-10 16,-3-2-24 0,0 5-47-16,-2-2-38 15,2 0-46-15,0 0-13 16,0 0-50-16,0 0-33 16,10 2 168-16</inkml:trace>
  <inkml:trace contextRef="#ctx0" brushRef="#br0" timeOffset="1604.029">4921 6024 786 0,'-3'-1'280'0,"3"-1"-251"15,0 2-28-15,-1 0-16 16,0 0 5-16,0 0 13 16,0-1 3-16,0 1 0 15,0 0-6-15,-1 0-4 16,1 0 0 0,0 0 1-16,-1 3 0 15,-10 20 1-15,-10 37 0 16,13-18 1-16,-5 3 0 15,4 5 1-15,-7-2 2 0,0 5-1 0,8 3 1 16,-8-3-1-16,1 7 0 16,-5 2 0-1,-4 0 0-15,1 4 2 16,0-3 1-16,3-10 0 16,0-3 1-16,4-9-2 0,-1-4 0 15,4-3 0-15,1-2-1 16,2-1 0-16,3-3-1 15,2-6 0-15,2-5 1 16,1-9 0 0,0-3 1-16,2-3 0 15,1-1-5-15,0-1-25 16,0 0-33-16,0-1-78 16,0 0 85-16</inkml:trace>
  <inkml:trace contextRef="#ctx0" brushRef="#br0" timeOffset="2189.41">4872 6170 887 0,'-1'1'153'0,"-1"2"-384"15,0 1 5-15,0 2 72 16,2-3 96-16,0 0 75 15,0-2 10-15,3 4 30 16,-2-3 14-16,0 0 2 16,6 2 0-16,9 0-22 15,30 32-12-15,-24-25-12 0,1 4-8 0,6 3 4 16,3 4 2-16,5 11-1 16,2 3 1-16,1 8-8 15,-1 3-4-15,-6 12 5 16,-3 4 2-16,-7 6 14 15,-3 5 0-15,-4-8-6 32,-2-5-5-32,-4-2-14 0,1-3-2 15,-8-1-2-15,2 1 1 16,-4-9-2-16,-1-9 1 16,0-7-2-16,0-5 0 15,0-9 0-15,0-1 1 16,-4-11 2-16,3-3 2 15,1 0-1-15,0-3-8 0,0 1-49 16,0 0-44-16,0-1-109 16,0 0 121-16</inkml:trace>
  <inkml:trace contextRef="#ctx0" brushRef="#br0" timeOffset="2744.152">4560 6715 918 0,'1'0'255'0,"-1"0"-335"15,9 2-20-15,3-1 8 16,1-1 60 0,2 0 49-16,1 0 11 15,1-1 3-15,5-1 3 16,2 0-6-16,6 0-8 16,2 1-2-16,-2 0-10 15,1-2-2-15,-5 0-1 16,-3-1-1-16,1 1-2 15,-4 1 1-15,2-2-1 0,4 2 0 16,1 1 0-16,4 1 1 16,1 1 0-16,-1-1-1 15,-1 1 0-15,-3 1-2 16,-2 4-2-16,0-1-17 0,-2 0-75 16,-2-12-93 15,-10 4 115-31</inkml:trace>
  <inkml:trace contextRef="#ctx0" brushRef="#br0" timeOffset="3476.519">5742 6305 997 0,'3'3'372'0,"-4"-3"-185"0,3 12-543 16,1 4 10-16,1 13 108 15,7 4 162-15,-6 1 84 16,5 3 5-16,2 9 12 15,0 7 1-15,2 5 4 32,-1-1-1-32,0-8 17 15,-3-3 12-15,1-8 15 0,-3-4 5 16,0-3-2-16,-1-4-9 16,0 3-19-1,1 6-9-15,0 8-23 0,2 3-7 16,2-2-6-16,-3-7 0 15,0-14-1-15,-1-6 1 0,-3-7 2 16,1-4 1-16,-3-4 11 16,-1-3 14-16,-2 0 34 15,0 0 14-15,0 0 16 16,0 0-6-16,0-1-18 16,0 0-14-16,0 0-23 31,0 0-9-31,6-20-16 15,45-61-4-15,-24 17-3 0,4-3-2 0,-7 18-1 16,4 0-1-16,0-5-2 16,0-3 1-16,-1-4 1 15,-2-3 0-15,1 5 1 16,2 4-1-16,1 9 1 16,0 3-3-16,0 2-2 15,-1 1-2-15,0 10-1 0,-4 2 1 16,-4 10-8-16,-3 4-1 15,-5 0-11-15,0 5-2 16,-4 3 3-16,-1 0-8 16,-1 5-43-16,-1-2-36 15,0 1-137-15,4-2 155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04T23:00:40.8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7990 12978 749 0,'31'63'263'16,"-31"-63"-197"-16,0-1-102 16,0 1 2-16,0 0 40 15,0 0 22-15,-1 0 10 16,0 0-8-16,1 0-21 16,0 0-9-16,0 0 2 0,0 0 0 15,0 0 5-15,0 0 7 0,0-1 21 16,0 0 12-16,0 0 21 15,0-1 1-15,0 2-13 16,-2 0-11-16,2-1-24 16,0 1-8-16,0 0-14 15,0 0-4-15,0 0-7 16,0 0-2 0,0 0 1-16,0 0 1 15,0 0 5-15,0 0 3 16,0 0 4-16,0 0 2 15,0 0 2-15,0 0 1 16,0 0-2-16,0 0-2 0,0 0-3 16,0 0-3-16,0 0 1 15,0 0 1-15,0 0 1 16,10 4 1-16,3 3 0 16,36 18 0-16,-27-17 0 15,0-2 1-15,-3-1-1 16,1-4-1-16,2 0-1 15,0 0-3-15,6-2-7 0,1-1-4 16,2-2-2-16,-1-1 3 0,-1 0 7 16,0-3 3-16,-2 0-10 15,0 1-13-15,-1 1-28 16,-1 2-17-16,-1 3-70 31,-1-2-53-31,5 3 125 0</inkml:trace>
  <inkml:trace contextRef="#ctx0" brushRef="#br0" timeOffset="815.06">8334 12642 825 0,'-2'0'276'0,"2"0"-192"0,-1 0-160 16,1-1 11-16,0 0 106 15,-1 1 40-15,1-1 26 16,0 1-20-16,0 0-47 15,0 0-19-15,0 0-15 16,0 0-3-16,0 0-3 16,0 0-2-16,0 0-4 15,0 0 1-15,0 0 0 0,0 0 1 16,0 0 1-16,0 0 0 16,9 5 0-16,3 1 2 15,31 28 0-15,-25-21 0 16,2 6 1-1,3 5 0-15,3 1-1 16,0 2-1-16,2 0-3 16,1-7 1-16,-3-3-2 15,-1-2 2-15,-5-4 0 16,3 1 0-16,-6-1 2 16,0 1 0-16,-1-3 2 15,-7-2 0-15,5 0 1 0,-7-4 1 16,-2 4 0-16,-1-2 0 0,-2 1 1 15,2 0 0-15,-2 1 0 16,-1 4 0-16,-1 0 1 16,-3 7 1-16,-6 5 2 15,1 1 3-15,-6 0 7 32,2 1 11-32,-5-2-3 15,-3 3-1-15,-2-2-8 0,-6 0-11 16,-1 5-1-16,0-4-1 15,1 2-1-15,2-3 0 16,3-3-2-16,1-1-24 16,1 3-172-16,1 10 140 15</inkml:trace>
  <inkml:trace contextRef="#ctx0" brushRef="#br0" timeOffset="1880.788">17118 13047 899 0,'2'0'276'0,"0"-1"-293"16,-1-3-22-16,-1 4 63 15,0 0 19-15,0-1 8 16,0 1-10-16,0-1-27 16,0 0 6-1,0 0 23-15,0 1 7 0,0 0 6 0,0 0-2 16,0 0-10-16,0 0-1 15,0 0-6-15,0 0-5 0,0 0-7 16,7-1-2-16,13-1 3 16,32-6 2-16,-25 3-1 15,2 0-1-15,4 2-9 32,5-1-4-32,4 0-5 15,-1 0-2-15,2 2-3 16,-3 1 1-16,-2 1-3 15,0 0 0-15,-4 0 0 16,-4 2 0-16,0-1 0 0,-9 0 0 16,-1 2 1-16,-7-5-1 15,-9 2 1-15,4 0-1 0,-8 0-4 16,3 3-7-16,-1-3-33 16,-2 0-30-16,0 0-84 15,0 0-64-15,0-1 138 16</inkml:trace>
  <inkml:trace contextRef="#ctx0" brushRef="#br0" timeOffset="2583.903">17522 12653 1040 0,'-5'-8'340'16,"2"-5"-328"-16,0 3-12 15,2 2 56-15,-1-1 25 16,1 8 7-16,1 0-17 16,0 0-49-16,0 1-16 15,0 0-15 1,0 0-5-16,0 0-4 15,-2 0 1-15,1 0 5 16,0 0 5-16,0 0 3 16,0 0 2-16,-4 5 2 15,-11 3 0-15,-31 31 0 0,30-29 1 16,-4 1 0-16,-2 1-1 16,-1 7 1-16,-4-1 0 0,0 6-1 15,1 2 1-15,1-2-1 16,1-2 0-16,-2-3 0 15,3-1 0-15,1-7 1 16,6 1 0-16,6-3 0 16,0-2 2-16,5 0 5 15,1-4 4-15,2 0 9 0,3-1 1 16,0-2 4-16,0 0 3 16,0 0 1-16,0 0-3 15,0 2-6-15,3 14-7 16,11 32-9-16,-6-28 0 0,0 5-3 15,3 0 0-15,-3-1-1 32,-1 0 0-32,1 1-1 15,1 0 0-15,1 4-2 16,2 1 1-16,3 0 0 16,-1-1 0-16,0-3 1 15,-1-1 0-15,2-5 2 0,-1-3-1 16,2 0 1-16,3-4-1 15,-5 2-2-15,3 0-7 0,0-2-37 16,1 1-30-16,2 0-92 16,0-2-89-16,-4 0 163 15</inkml:trace>
  <inkml:trace contextRef="#ctx0" brushRef="#br0" timeOffset="11409.984">16807 14661 382 0,'0'0'162'0,"0"1"-48"16,0-1-107-16,0 0 9 15,0 0 40-15,0 0 12 0,0 0 2 16,0 0-12-16,0 0-11 15,0 0 0-15,0 0 2 16,0 0-3-16,0-1-15 16,0 1-8-16,0 0-6 15,0-1 3-15,0 1 9 16,0 0 4-16,0 0-3 16,0 0-5-16,0 0-12 15,0-1-5-15,4 0-7 16,11-2 0-16,7 0-1 15,31-6 0-15,-20 2 0 16,0-3 0-16,-1 0 1 16,1 1 0-16,-5-2 0 15,1-1 0-15,2-1 1 0,-2 0-1 16,0-3 1-16,-6 0 1 16,-2 1 5-16,0-1 3 15,-4 1 4-15,1 2 1 16,-3-4-3-16,-1 2 1 15,0-1 6-15,2-1 4 16,-4-3 0-16,-3-2-2 0,4-3-13 16,-4-3-6-16,1-3-14 15,4 0-6-15,-4-6-6 16,2 0 0-16,-1-2 7 16,1 0 6-16,-4 6 6 15,-1 2 4-15,-2 7 4 16,-4 1 0-16,-1-4-1 15,0 2-2-15,0 1-14 16,-1 1-10-16,-2 4-7 16,-1 3-1-16,-2 2 3 15,-1 2 0-15,-2 3-9 16,0-2-2-16,-3 4 8 16,0-1 8-16,2 1 18 15,1 0 2-15,2 0-13 0,1 3-29 16,0-3-69-16,3 2-69 15,0-3 111-15</inkml:trace>
  <inkml:trace contextRef="#ctx0" brushRef="#br0" timeOffset="12313.14">17235 13896 459 0,'0'-3'252'0,"3"3"-60"16,-3 0-192-16,-1-1-68 16,0 1 16-16,0-1 60 15,-1 0 17-15,2 0-1 0,0-1-10 16,0 1 0-16,0 0 19 16,0 0 31-16,0 0 8 15,0 0-7-15,0-2-18 0,4-7-29 16,3-4-9-16,20-28-6 15,-17 27 0-15,1 1-1 16,-2-2-1-16,3-2 0 16,5 1-1-16,-3-1-1 15,2-2 0-15,2 0 0 16,-3 2-1 0,2-1 0-16,-2 2-1 15,0 1-1-15,-1 2 1 16,-2 1-4-16,1 2-5 0,-1-2-13 15,0-1-5-15,0-2-8 16,0 2 3-16,-2 2 8 16,-1 0 6-16,-2 5 7 15,0 0-1-15,-2 3-12 16,2 2-6-16,0 0-8 16,1 2 2-16,2 5 6 0,0-2-6 15,1 4-2-15,3 4 1 16,1 0 3-16,1 4 12 15,-4 1 12-15,-1-2 4 16,0 0 6 0,-2-1 2-16,1 2 1 15,0-3 3-15,-2 3 1 16,-1 0 1-16,-2-2 3 16,5 4 2-16,-7-2 11 15,5 4 5-15,0-1 2 16,-1 0 1-16,1-2-7 15,1 0-4-15,-2-4-6 0,-2 0-4 0,4 1-6 16,-3-2-29-16,3 10 20 16</inkml:trace>
  <inkml:trace contextRef="#ctx0" brushRef="#br0" timeOffset="17204.207">9810 10451 686 0,'2'29'198'0,"-3"-31"-230"16,0 2-13-16,1-1 49 16,0 1 41-16,0-1 29 15,0 1-5-15,-1 0-32 31,1 0-4-31,0 0 8 0,0-1 11 16,0 1 21-16,0 0 2 16,0 0-11-16,0 0-8 15,0 0-20-15,-1 0-10 16,0-1-13-16,-1 0-6 16,1 0-7-16,0-1-1 15,0 1-2-15,0 0 0 0,-6-4 3 16,-5-4 3-16,-29-29 4 15,27 28 3-15,0 3 1 16,0-2 0-16,-3 2-1 16,4-1-3-16,-4 1-4 15,-2 1-1-15,2 0-2 16,-3-1-1-16,2 3-3 0,3-2-6 16,-2 4-5-16,-1-2-6 0,-5 5 2 15,-7-1 6-15,-2 3 6 16,4 1 6-16,2-1-1 31,2 3-5-31,1 1-8 0,-2 1-3 0,2 5 0 31,0 3 4-31,-1 6 8 0,5 1 1 16,-3 6-1-16,2 4-3 16,7 1-1-16,-6 0 0 15,5-2 3-15,0-2 0 16,-3 0 0-16,2 2-1 15,-2 1-2-15,1-3 1 16,0 0 1-16,-1-2 2 0,1-2 3 16,-1-1 1-16,-3 6 2 15,1 0 0-15,0 8 0 16,-4 0 0-16,4-1 0 16,-1 4 0-16,2-2-1 15,0 5-3-15,1 1-4 16,2-3-2-16,2-2-3 15,1 1 2-15,4-3 3 16,3-1 1-16,-1-3 5 16,4-6 2-16,-1-6 5 15,-1 2 1-15,-1-2 3 16,3 2 0-16,0 4 3 16,1 0 3-16,2 1-4 15,0-3-1-15,1-2-3 0,-1-2-2 16,2 3-1-16,-1 3 0 15,2 1-3-15,0 3 1 16,1 0 0-16,1-4 1 16,-2 0 4-16,1-3 1 15,-1 0-1-15,1 3 0 16,0-2-4 0,0 1-1-16,-1-3 1 15,0-2 0-15,-1-2 0 16,-1-5 0-16,0-2 2 15,-1-1 0-15,2 3 0 16,-2-3-1-16,1 1-4 16,-1-2-7-16,1-4-33 15,-2 1-42-15,1 0-229 0,0-1 209 0</inkml:trace>
  <inkml:trace contextRef="#ctx0" brushRef="#br0" timeOffset="18569.67">8398 12154 700 0,'-29'69'240'0,"28"-69"-210"0,1 0-39 16,0 0 44-16,0 0 49 15,0 0 38-15,0 0-2 16,-1 0-65 0,1 0-26-16,0 0-29 15,0 0-4-15,0 0-8 16,0 0-2-16,0 0-8 15,0 0 0-15,0 0 4 16,0 0 4-16,0 0 9 16,1 0 3-16,12 5 1 15,-1 2-1-15,32 25 0 0,-29-19-1 0,1 3 1 16,-1 1-2-16,1 2 1 16,0 2 2-16,-2 2-2 15,2 0 0-15,-2-7-2 16,1-2-2-16,0-4 2 15,-3 1-5-15,2 2 3 16,-4-1 1 0,-2-3 0-16,1 2 6 15,-2-8 1-15,-1 2 1 16,-1-2-1-16,-4-2 1 16,3 1-1-16,-4-2-1 15,0 0 0-15,0 0 0 16,0 0-1-16,6-2 0 15,6 0 1-15,-1-2 0 0,29-20 2 16,-28 11 0-16,-3 0 0 16,-3-1 1-16,2-3 0 15,-1-4-1-15,1-7-1 16,2-2-1-16,1-2-3 16,0 0 0-16,2-3-14 15,2 2-8-15,6-3-17 0,3 2-13 0,1-2-3 16,1 0 0-16,-4 6 12 15,-5 2 13-15,-2 12 19 16,-5 0 2-16,-2 7-200 16,3 0 158-16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04T23:04:57.6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3548 11515 513 0,'0'0'208'16,"0"0"-116"-16,0 0-159 15,0 0-8-15,0 0 13 16,0 0 36-16,0 0 74 16,0 0 9-16,0 0 1 15,0 0-11-15,0 0-17 16,0 0-6-16,0 0-10 0,0 0-4 16,0 0-7-16,0 0-1 15,0 0-3-15,0 0 0 0,4 8 0 16,7 16 0-16,5 38 1 15,-13-27-1 1,1 2 1-16,-1-1 0 0,1 0 0 31,0 1 2-31,2 4 0 16,-2 1 0-16,-2-2 3 16,-1-2 1-16,-4-1 6 0,0 1 4 15,-1 2 6-15,0-1 0 16,2-7-3-16,-3-4-4 15,3-8-3-15,-3-5 0 16,0-3 5-16,0 1 1 0,-1-3 1 16,2 2-3-16,-2-2-5 15,2-2-3-15,0-1-3 16,0-1 0-16,2-1-2 16,-3-3 0-16,5 4-1 15,0-4 0-15,-1-2 0 16,0 0-1-1,1 0 0-15,0 0-1 16,0 0 4-16,0 0 4 0,0 0 5 16,0 0 0-16,1 0-1 15,19 8-3-15,35 11-3 16,-23-15 0-16,5-3-2 16,6-1-1-16,0 1-1 15,-3-3 0-15,0 3-1 16,-3-2 1-16,-1 1-1 0,3 0 1 15,-7-2-2-15,3 2-3 16,-3-2-30-16,1 0-22 16,-1 0-47-16,0-1-29 15,2-2-83-15,-3 0 134 16</inkml:trace>
  <inkml:trace contextRef="#ctx0" brushRef="#br0" timeOffset="649.145">4283 12062 1012 0,'-1'0'350'15,"0"0"-420"-15,0 0-115 16,0 0-60-16,-1 0 11 0,1 0 134 0,0 0 80 16,1 0 49-16,0 0 1 15,13 2-16-15,9-2-5 16,34-5-4-16,-26-3 0 16,-2-2 2-16,0-2 5 0,-2-2 7 15,-3 0 2-15,-1 2 1 31,0 0-4-31,-1 2-8 16,-2 2-2-16,-3 1-3 16,-2 1 0-16,-5 0 0 15,-3 0 7-15,-2 1 3 16,-3 1 2-16,-1 1 4 0,-1 2-7 16,0 0-15-16,-1-1-9 15,-1 0-27-15,-21-8-8 0,-33-31 3 16,27 34 7-16,-3 4 24 15,4-2 9-15,1 5 7 16,2 5-3-16,0 3-15 16,-1 6-8-16,-1 8-1 15,0 0 4-15,4-2 28 16,5 3 17 0,9 1 14-16,5 2 3 15,8 11-7-15,4-2-4 16,2 3 3-16,5-2 5 15,1-4 16-15,0 2 9 0,1-5 1 16,-2 2-1-16,0-1-11 16,-1-5-9-16,4 4-10 15,0-3-8-15,-1-6-14 16,3 5-18-16,-3-2-116 16,2 2-123-16,8-2 149 0</inkml:trace>
  <inkml:trace contextRef="#ctx0" brushRef="#br0" timeOffset="1082.162">5116 11567 883 0,'1'11'405'0,"-5"-12"-187"16,-1 1-396-16,-6 14-162 16,-3 3 6-16,-1 12 179 15,-1 2 145-15,6-5 142 0,2 1 0 16,2 4-80-16,-1 7-21 15,-1 17 14-15,-1-4 7 16,1 15 7-16,-3 2 0 16,2-3-20-16,1 4-7 15,1-8-1-15,1-2 1 16,1-4-5 0,0-3-2-16,3 3-15 15,-1 1-4-15,2-8-3 16,1 1-2-16,0-14-14 15,1-5-20-15,2-8-67 16,-2-5-58-16,0-6 96 16</inkml:trace>
  <inkml:trace contextRef="#ctx0" brushRef="#br0" timeOffset="1467.838">4568 12046 1060 0,'-3'0'326'0,"0"-1"-451"16,0 1-43-16,3 0 19 16,0 0 59-16,0 0 127 15,0 0 26-15,0 0 4 16,25-1-22-16,49-5-12 0,-26-3-5 16,8-6-15-16,0 2-5 15,-3 2-3-15,0-2 1 0,-4 6 10 31,-2 1 3-31,-2 2-1 0,-5 2-2 0,1 2-77 32,-1 2 45-32</inkml:trace>
  <inkml:trace contextRef="#ctx0" brushRef="#br0" timeOffset="2121.834">5939 12067 1235 0,'0'-3'401'0,"0"-1"-437"0,6-4-173 15,2-5 0-15,4 0 44 16,2 0 83-16,0 0 135 16,3 3 3-16,5 2-17 31,5-1-22-31,5 3-12 15,4 2-1-15,-3 3 7 16,4 1 4-16,-6 1 15 0,0 7 5 16,7 10-1-1,-1 9 0-15,5 16-12 0,-2 0-5 16,-1-1-8-16,3 0-4 16,3-2-4-16,1-1-1 0,-1 4 0 15,0 0 0-15,-5-11-1 16,0-2 0-16,0-7 0 15,-3-1-2-15,3-4-5 16,-6 1-5-16,0-8-17 16,-2-6-15-16,-9-5-43 15,1-5-53-15,-3-9 90 0</inkml:trace>
  <inkml:trace contextRef="#ctx0" brushRef="#br0" timeOffset="2569.719">6950 11698 1205 0,'-2'1'334'0,"-5"2"-524"16,-5 2-19-16,-6 8 59 15,-31 30 83-15,30-27 147 16,-1-1 5-16,3 1-32 16,-4 2-28-16,3 3-17 15,-1 2 8-15,-2 3 16 16,1 0 7-16,-6-1 12 15,-1 7-4-15,-5 2-6 16,4 4-3-16,-5 5-13 16,3-2-3-16,-1 2-7 15,-2-1-2-15,3 3-4 16,1-4-1-16,4 1-3 16,2-3-2-16,3-10-2 15,5 1-1-15,5-5-29 0,-2-2-36 16,6-1-151-16,2-4 140 15</inkml:trace>
  <inkml:trace contextRef="#ctx0" brushRef="#br0" timeOffset="3724.703">8121 11765 1039 0,'1'1'408'16,"-1"0"-245"-16,0-2-176 15,0 1-18-15,0-1 21 16,0 1 20-16,0 0 24 16,-1 0-3-16,0 0-17 15,0 0-10-15,0 0-10 0,0 0-3 16,-1 0 0-16,1 0 2 16,-3 8 2-16,-6 19 2 0,-6 36 2 15,8-25 0-15,0 1 1 16,1 4 2-16,0-2 0 15,4 1-1-15,2-1 0 16,-4-6-1-16,0-4 0 16,0-1 0-16,-1-6 0 15,1-1 1-15,0-6-1 0,1-1 1 16,-2-5-1-16,1-3 1 16,1-1 0-16,1-3 0 15,0-2 0-15,2 0 0 16,0-2 0-16,0 0 0 0,0 0 0 15,0 0 1-15,1 0-1 32,-2 0-1-32,2 0-3 15,0 0-3-15,0 0-1 16,0 0-2-16,0 0 3 16,0 0 0-16,0-1 1 15,0 0 3-15,0 0 1 16,15-8-1-16,29-35 2 0,-29 30-1 15,-4 5 0-15,1 1 1 0,-3 0-2 16,4 2 0-16,-4 1-1 16,3 1-1-16,-1 1 1 15,-1 1 0-15,8 0-1 16,-5 1 1-16,2 1-1 16,-1 0-1-16,-5 2 1 15,5 0 0 1,-2 0 0-16,2 2 1 15,1-3 0-15,-3-1 0 16,-1 2 2-16,1 2-2 16,-5-1 1-16,1 3 1 15,-1 0 0-15,-2-2 1 0,2 6-2 16,-1-1 0-16,-2 2-3 16,0 4-2-16,-2 3 0 15,0-2-1-15,-2 2 2 16,-2-4 2-16,1-4 4 15,-1 0 3-15,-1-6 5 16,0 3 2-16,-1-3 1 0,-1 3 0 16,-1-3 4-16,-4 5 2 15,-4-2 3 1,-6-2 0-16,-8 1-7 16,-3-5-3-16,-2 1-2 15,6 2-2-15,0-4-2 16,5 1 0-16,-3-1-5 15,-3-1-3-15,4-2-10 16,-3 0-15-16,2-1-132 16,-3-4 112-16</inkml:trace>
  <inkml:trace contextRef="#ctx0" brushRef="#br0" timeOffset="4527.023">8620 12118 1111 0,'5'4'304'0,"-4"-2"-480"16,-4-2-45-16,1 0 35 16,1 0 88-16,0 0 132 15,1 0 22-15,0 0-37 16,0 0-14-16,6 3-4 16,9 2 0-16,29 32 1 0,-30-29 1 0,-1-5 16 15,0 1 14-15,1-3 24 16,2 1 10-16,0-3-1 15,3-1-10-15,1-4-22 16,-1 1-9-16,3 4-15 16,-1-6-3-16,-3 2-4 31,-1 0-1-31,-6-2 0 0,-1 2-2 16,-3 2 0-16,-1-1 0 15,-3-3 1-15,-1 4 4 16,-2-5 6-16,0 0 3 15,-1-3 6-15,-2-2 1 16,-3-2-4-16,-1 0-3 16,-4-2-8-16,-1 0-3 0,-6 3-5 15,-3 0-4-15,-2 3-1 16,0 1 0-16,2 4-7 16,1 0-4-16,2 6-10 15,-4 1-3-15,5 3 9 16,-1 0 5-16,5 5 12 15,3 4 3-15,0 1 2 0,2 4 1 0,0 1 3 16,0 3 2-16,3 4 2 16,-1 0-1-16,4-1-2 15,1 0-1-15,0-2-2 16,1-2-1-16,0 2 2 16,0-4 1-16,1 0 8 15,1 4 7 1,6 3 15-16,0 1 7 15,5 0 9-15,-2-3-2 16,2-7-9-16,3 0-7 16,2-1-11-16,4 2-3 15,1 3-5-15,1 2-3 16,2-2-17-16,3-3-30 16,1-3-150-16,4-3 128 0</inkml:trace>
  <inkml:trace contextRef="#ctx0" brushRef="#br0" timeOffset="5609.404">10606 11341 264 0,'0'-1'66'0</inkml:trace>
  <inkml:trace contextRef="#ctx0" brushRef="#br0" timeOffset="5747.837">10612 11329 225 0,'0'-1'100'15,"0"0"-45"-15,0 0-78 16,0 1-20-16,0-1-3 16,0 1 10-16,0 0 25 0,0 0 6 15,0 0-40-15,0 0 34 0</inkml:trace>
  <inkml:trace contextRef="#ctx0" brushRef="#br0" timeOffset="6598.581">10495 11353 1065 0,'29'44'365'0,"-32"-45"-370"16,3 2-51-16,-3-3-11 15,2 2 39-15,1 0 79 16,0 0 24-16,0 0-13 15,0 0-23-15,0 0-34 16,0 0-5-16,0 0-3 16,0-1 1-16,0 1 1 15,0 0 0-15,0 0-1 16,0 0 0-16,0 4-1 0,2 22 0 16,-1 43 0-16,-8-21 0 15,4 18 1-15,-5 3 1 16,7 13 0-16,0 2 0 15,-6-1 0-15,7 10-1 0,-6-15-1 16,1-5-1 0,5-10-2-1,-7-12 1-15,6-9 1 16,0-6 2-16,-1-15 2 16,1-6 4-16,-1-13 5 15,2 0 2-15,2-2 9 16,-2-1 3-16,0 1 2 15,0 0-4-15,0-1-11 0,-2 0-7 16,2 0-14-16,0-4-11 0,3-26-32 16,9-42-29-16,1 23-42 15,2-8-13-15,6-4 4 16,1-5 28-16,3 8 51 16,-1 5 25-16,6 6 36 15,-4 5 9-15,1 7 11 16,2 8 2-16,-5 12-8 0,4 4-5 15,0 7-19-15,0 3-4 16,2 11 1-16,-2 8 1 16,1 16 7-16,-4 7 2 0,-4 11 7 15,2 4 13-15,-10 4 20 16,-4-2 11-16,-4-2 23 31,-3-7-2-31,3-4 8 16,3-5-1-16,0-3-17 15,-3-4-9-15,-1-1-24 0,-2-1-13 16,1-6-32-16,0 2-44 16,-2-8-251-16,0-4 212 15</inkml:trace>
  <inkml:trace contextRef="#ctx0" brushRef="#br0" timeOffset="7122.044">11406 12081 932 0,'4'11'264'0,"-4"-2"-350"16,0 5-47-16,-4 10-11 0,3 2 83 16,2 4 75-16,2 0 4 15,10 6-9-15,-3 1-5 16,4 2 1-16,3-2 21 16,2-8 18-16,3-10 7 15,-2-6 16-15,2-6-5 16,3-6 17-1,-4-1 14-15,4-2 14 16,1-2-6-16,-2-4-23 16,4-1-19-16,1-7-27 15,-4-6-8-15,-1-4-7 16,-1 0 4-16,-2 3 3 16,-2 0 0-16,-5 0-6 15,-5 2-8-15,-3-1-14 0,-3 0-7 0,-2 5-13 16,1-4-5-16,-3 0-3 15,1 3 0-15,0 0 0 16,0 5-9-16,0 2-50 16,0 3-34-16,0 3-66 15,-1-2-31-15,9 2 144 16</inkml:trace>
  <inkml:trace contextRef="#ctx0" brushRef="#br0" timeOffset="8170.576">12373 12022 318 0,'5'-4'246'16,"-2"4"11"-16,-1-2-53 15,-2 2-23-15,0 0-49 16,0 0-21-16,0 0-51 15,0 0-20-15,0 0-21 0,0 0-6 16,0 0-4-16,0 15 1 0,1 11-5 16,-1 29-1-16,-2-27-2 15,-1-3-2-15,2-1 1 16,-2-2 1-16,4-2 0 16,-1-3 0-16,5-5 2 15,-4-5 0-15,4-3 1 16,-1 2 1-1,-6-5 1-15,3 5 0 16,-2-5 0-16,0-1 0 16,1 0-2-16,0 0 1 15,0-1-2-15,0 0 1 16,0 0 2-16,0-1 1 0,0 1 1 16,0 0 0-16,0 0-1 15,0 0 0-15,6-14-2 16,1-6-3-16,14-37-3 15,-11 30 0-15,-3-7-2 16,4-1 1-16,0-2 0 16,2 4 0-16,4 6 1 0,2 4 1 15,-4 5 2-15,-5 4 2 16,5 4 2-16,-3 3-2 0,4 4-5 16,-1 3-3-16,1 3-6 15,2 5-1-15,-1 6 0 16,2 1-1-16,-1 4 3 15,-1 3 1-15,-2 1 1 16,-3 3 3-16,-4-1 2 16,-3 0 1-1,0-6 1-15,-2-2 0 16,1-3 1-16,-2-3-1 16,-1-3-2-16,2 2-3 0,-3-5-3 15,1 2 0-15,0-4 2 16,-1-2 4-16,0 0 3 15,0-1 3-15,0 0 2 16,0 1 3-16,0 0-2 0,0 0-3 31,0-2-3-31,0 1-3 16,0 0-1-16,1-5 0 0,6-11 0 0,15-31 1 16,-11 27 0-16,0 0 1 15,0 2 0-15,2 0 2 0,-1 5 3 31,-1 4 2-31,-2 3 2 16,1 3-1-16,-1 3-4 16,1 1-2-16,1 0-5 15,-1 0-2-15,3 3-1 16,-4 2 0-16,0 5 3 16,-1 2 3-16,1 9 0 15,2 0 4-15,4 5 2 0,-4 1 2 16,1-1 2-16,-1 1 2 15,0-2 3-15,0 3 2 0,-3 0 1 16,-2-2-3-16,-3 3-5 16,2-3-4-16,-4 2-11 15,0 1-12-15,-2-6-34 16,-1-2-29-16,1-10-69 16,-2-3-41-16,3-8-62 15,0 0-59-15,14-19 203 0</inkml:trace>
  <inkml:trace contextRef="#ctx0" brushRef="#br0" timeOffset="9060.14">13699 12172 962 0,'15'9'371'0,"0"-9"-258"15,0-2-108-15,2 1 1 16,-1 0 33-16,-8-3 48 16,-2 2 8-16,-3-2-23 15,-1 2-28-15,-2 1-28 16,0 0-7-16,0 0-4 16,0-1-2-16,0 1-4 15,0 0-1-15,0 0 0 16,0 0 2-1,0-7 1-15,-2-7 1 16,-7-29 0-16,3 26 0 16,-9-4 1-16,0 1 3 15,-1-1 1-15,0 1 1 16,-1 9-4-16,-3 1-2 16,0 5-5-16,0 3-3 15,0 1-3-15,4 0-2 0,1 4 0 16,-2 2-1-16,0 3 5 15,-1 5 2-15,4 7 5 16,3 6 3-16,5 4 1 16,0 6 0-16,4-3-1 15,0 1-1-15,2-5 1 0,3-3-1 16,3-3 0 0,4-3 0-16,4 1 1 15,-1-3 1-15,0-3 2 16,-1 0 1-16,-2-5-3 15,2-1 0-15,0-5-3 16,-1 1 1-16,2-6 0 16,0 2 1-16,-3-8-2 15,3-3-1-15,-1-2-6 0,0-6-2 16,1-2-13-16,-5-2-7 16,-4-9-16-16,0-5-5 15,-4-6-4-15,0-5 3 0,1 4 16 16,-1 6 10-16,0 16 27 15,1 8 12-15,-1 10 8 32,0 1 0-32,1 2-6 15,-1 1-4-15,0 0-7 16,0 0-3-16,0 0-2 16,6 11 3-16,0 19 12 0,34 33 5 15,-25-23 10-15,-2-1 1 16,1 1-3-16,3-2-2 15,-3-5-9-15,0-1-4 0,-3 0-7 16,-2-1-5 0,-1-5-6-16,-3-3-6 15,-5-9-18-15,1-4-8 0,-3-5-26 16,2-1-14-16,3-3-22 16,-3-1-13-16,0-1-33 15,0-1-15-15,0 1-70 0,4-9-75 16,10-19 199-16</inkml:trace>
  <inkml:trace contextRef="#ctx0" brushRef="#br0" timeOffset="9746.178">14143 11999 207 0,'8'-21'115'15,"0"1"-2"-15,-1-2-33 16,1 2 12-16,-1 2 22 15,-3 4 32-15,-1 2 3 16,-1 6-14-16,-2-2-10 16,1 7-27-16,-1-2-14 15,0 3-26-15,0 0-14 0,0 0-13 16,0 0-1-16,5 24-6 16,6 30-2-16,-6-15-11 15,-3 2-7-15,-1 6-3 16,-1 6-1-16,-1-13 2 15,1-4 0-15,0-7 1 16,0-7 2-16,4 2 4 16,-1-2 4-16,-1-6 7 15,2-3-1-15,-2-5-4 16,-2-2-3-16,2-3-6 16,-2 1-1-16,0-4-1 15,0 0 0-15,0 0 0 16,0 0 2-16,0 0 4 15,-1-2 0-15,0 1-2 0,0-8-1 16,-1-15-5-16,-2-41-2 16,8 27 0-16,1-8 1 15,6-12-2-15,4 5-1 16,3-10-8-16,3-3-5 16,5 6-6-16,-5 3 0 0,6 13 4 15,-2 6 5-15,0 9 4 16,7 5 1-16,0 10 2 31,2 8 1-31,3 17 5 16,0 8 4-16,0 11 2 0,-1 2-1 0,-5 11-2 0,-1 4-2 15,-5 8 3-15,-4 0 2 16,-5 5 9 0,0-1 3-16,-4-1 3 15,-4-3 1-15,-1-9 0 16,-4-5-2-16,-2-4-4 15,3 2-2-15,-2-2-9 16,1-3-6-16,-5-4-25 16,2-4-23-16,-3-5-94 15,1 1-148-15,-1-7 188 0</inkml:trace>
  <inkml:trace contextRef="#ctx0" brushRef="#br0" timeOffset="14998.54">3933 12951 726 0,'26'-62'285'0,"-29"61"-197"16,1 0-47 0,-1-2-31-16,3 3 16 15,0 0 40-15,0 0 14 16,0 0-1-16,0 0-17 15,0 0-45-15,0 0-16 16,0 0-16-16,0 0-2 16,0 4 1-16,0 21 4 15,3 46 9-15,-3-28 1 0,3 10 2 16,-1 6 1-16,2 7 1 16,-4 3 1-16,0 13 0 15,0-1-1-15,1-3-1 16,-1-1 0-16,0-10 0 15,-2-7 0-15,-3-14-1 16,4-5-18-16,0-16-70 0,-3-2-48 16,2-6-135-16,-6-5-47 0,-4-12 198 15</inkml:trace>
  <inkml:trace contextRef="#ctx0" brushRef="#br0" timeOffset="15452.393">3509 13143 1191 0,'-4'2'422'0,"3"-2"-416"0,0 2-63 0,1-3-36 15,0 0 3-15,0 0 55 16,0 0 25-16,0 0 17 16,14-1 4-16,14 1-2 15,37-8 0-15,-21 2-4 16,8-1-1-16,3 0 0 15,-2 0 2-15,6-1 7 16,-2-2 1-16,2-3 0 16,9 2 2-16,-2-4 1 15,1 4 1-15,-1-1-1 0,-1 3-3 16,-2 1-8-16,-1-2-2 16,2 3-3-16,-1-3-1 15,0 4-15-15,-4-2-21 16,-8-2-72-16,-10 1-56 15,-6-4-130-15,-2 1 175 16</inkml:trace>
  <inkml:trace contextRef="#ctx0" brushRef="#br0" timeOffset="16232.776">4902 12842 337 0,'30'-77'167'0,"-31"70"-54"15,1 0-47-15,-1 1-15 16,1 4 8-16,0 2 15 15,0 0-2-15,-1 0-16 0,1 0-6 0,0 0-3 16,-1 0 7-16,1 0 12 16,-1 0 3-16,-1 0-12 15,2 0-12-15,0 0-26 16,0 0-11-16,0 15-8 16,0 5 0-16,6 35-1 15,-1-23 1-15,-2 8-1 0,0 7 0 16,-1 12 1-16,-2 4 0 15,-2 2 0-15,-3 4 0 16,-1 2 1-16,2 4-1 16,-1 1 0-16,-1-6 0 15,3-4-1-15,-3-7-1 0,1-16 0 32,0-3 1-32,1-9 1 15,1-8 0-15,0-9 0 16,3-3 1-16,-2-9 2 15,0 1 1-15,2-1 5 16,-1-2 7-16,1-1 21 16,0 1 12-16,0-1 10 0,0 1-6 15,0-1-26-15,0-1-14 0,0 1-19 16,0 0-3-16,2-7 1 16,7-17 1-16,19-34 3 15,-13 28 1-15,2 0 1 16,2 2 1-16,-1 6 0 15,2-3-1 1,1 5 2-16,0 1-1 16,1-1 1-16,0 4 0 15,-4 1 0-15,2 1-1 16,0 4 0-16,-2 1-1 16,3 7-1-16,2 3 0 0,0 2 0 15,3 0 0-15,-4 3 0 16,0-4 0-16,5 4 1 15,-3 3 0-15,5 0 1 16,-1 0 1-16,-4 2-1 16,2 2 0-16,-2 8 0 15,4 3 0-15,-1 5 2 0,-3 4 1 16,-2 6 1-16,-4 7 3 16,-5 3-1-16,0-1 0 15,-5-1-1-15,-3-1-2 0,-2-3 0 16,-2-3-3-16,-1-12-16 15,0-5-13-15,0-11-33 16,-1-4-20-16,1-6-60 16,0-1-46-16,0-1 120 15</inkml:trace>
  <inkml:trace contextRef="#ctx0" brushRef="#br0" timeOffset="16856.277">5820 13531 747 0,'0'5'319'0,"3"-4"-138"16,9 5-154-16,-2-2-28 16,7 2 1-16,0-2 1 15,-2-1 8-15,2 0 1 16,3 0 2-16,0-2 0 15,6-1-3-15,-1 0 1 16,2-2 4 0,-2-2 4-16,2-2 8 15,-2 0 3-15,-1-5-3 16,-3 1-3-16,-2-4-10 16,3-1-4-16,-2-4-6 15,3-1-2-15,-5-3-7 16,1 1-4-16,-6 3-2 15,-3 2 0-15,-2 3 4 0,-2 3 0 0,-4 1 1 16,-1 2-1-16,-3 0-1 16,-4-1 0-16,-4-1 0 15,-4-1 0-15,1 3 5 16,-2 1 1-16,-3 3 4 16,-4 3 1-16,-8 1-3 15,1 5 0 1,-2 7 1-16,0 1 3 15,4 3 8-15,1-4 3 16,6 3 1-16,5 3 0 16,8 4-5-16,2 5-1 15,5 3-2-15,2 4 2 16,5-2 10-16,3-2 10 16,2 0 12-16,3-5 4 0,3 3-4 15,1 1-9-15,0-2-15 16,1 2-7-16,-2-3-11 15,1-1-17-15,0-4-54 16,-1-1-46-16,0 1-145 16,2-5 163-16</inkml:trace>
  <inkml:trace contextRef="#ctx0" brushRef="#br0" timeOffset="17536.552">6725 13374 1245 0,'2'3'440'15,"-4"-3"-411"-15,4 0-56 16,-3 0-27-16,1 0 11 0,0 0 40 15,-1 0 8-15,1 27-2 16,-1 39-2-16,-1-22-3 16,0 2-1-16,0-1 1 0,3-2 1 15,-1-3 1-15,1-3 0 16,-1-8 2-16,2-3-1 16,-1-6 2-16,1-5-1 15,-2-8 1 1,-1 0-2-16,-1-6-3 15,-2 1-7-15,4-2-12 16,0 0-3-16,0-1-6 16,0 0 1-16,0 0 5 15,0 0 1-15,1-12 6 16,2-13 3-16,2-35 4 16,0 24 2-16,0-1 3 0,0 2 1 0,6 3 1 15,-2 0 1-15,4-1 0 16,0 0 0-16,5-1 1 15,0 5 0-15,-2 6 2 16,0 7 3-16,1 6 4 16,-2 6-1-16,5 2 0 15,0 2-1-15,3 6 0 16,0 3 0-16,-1 6 4 0,3 4-1 16,-3 6 0-16,0 4-1 15,-3 4 2-15,-1 1 4 16,-3-1 5-16,0-1 2 15,-1-2 0-15,-3 2-4 16,0 2-2 0,1-2-3-16,-1-2-5 15,-5-3-1-15,0-4-5 16,-1-4-3-16,-4 3-29 16,2-3-36-16,-2 1-159 15,3 0 148-15</inkml:trace>
  <inkml:trace contextRef="#ctx0" brushRef="#br0" timeOffset="17975.485">8345 13110 978 0,'10'8'291'0,"14"7"-356"16,9 6-7-16,6 8 15 15,-1 0 36-15,-2 1 72 16,-4 3 14-16,1 2 12 16,1 3-7-16,-3 6-29 15,0 0 0-15,1 0 6 16,1-2 3-16,-1-7-8 16,-1-4-10-16,-2-5-17 15,0 3-4-15,-3-2-4 16,2-2-1-16,-4 1-4 15,-1-3-9-15,-1-1-62 16,-4-2-48-16,0-5-126 16,-6-3-115-16,-7-7 229 0</inkml:trace>
  <inkml:trace contextRef="#ctx0" brushRef="#br0" timeOffset="18460.648">8940 13067 736 0,'1'1'227'0,"1"1"-260"16,3 3-24-16,-5-5 41 15,0 0 38-15,0 0 65 16,0 0 9-16,2 9-7 16,0 2-14-16,0 3-25 0,-1 30-6 15,-9-29-15-15,0 2-4 16,-5 3-4-16,1 2-1 15,-5 2 1-15,-1 5-1 0,-1-1 0 16,-2 0 0-16,5 9-5 16,-3-1-2-16,-2 9-6 31,0 2-2-31,2-5-2 16,1-2-1-16,4-2-1 15,1-3 0-15,3-2-1 16,0-4 0-16,2-7-1 15,2-5-6-15,3-8-46 0,0 2-78 16,5-5 85-16</inkml:trace>
  <inkml:trace contextRef="#ctx0" brushRef="#br0" timeOffset="18940.653">10165 13221 888 0,'2'4'216'0,"3"0"-346"0,-3 0-14 15,-2-4 89-15,0 0 89 16,0 0 94-16,0 8 14 16,2 1-38-16,-2-1-4 0,0 1-14 15,0 2 0-15,0-2-4 16,9 31-9-16,-7-28-20 15,0 2-8-15,1 6-20 16,-1 7-8-16,0 11-9 16,-2 2-3-16,0-1-3 15,1-3 0 1,-1-6-1-16,0 0-1 0,0-3-6 16,-2-4-16-16,0-1-58 15,-2-6-53-15,1-4-179 16,1-4 195-16</inkml:trace>
  <inkml:trace contextRef="#ctx0" brushRef="#br0" timeOffset="19211.715">10233 13023 1304 0,'-1'-1'442'0,"0"-1"-427"16,1 1-43-16,0 0 12 0,0 0 28 15,0 0 36-15,0 0 2 16,0 0-45-16,0-1-29 0,0 1-97 15,0 0-74-15,0 0-223 16,0 0 257-16</inkml:trace>
  <inkml:trace contextRef="#ctx0" brushRef="#br0" timeOffset="19944.674">11099 13213 1369 0,'0'1'464'0,"0"0"-401"16,1-2-100-16,-1 0 1 15,0 0 36-15,-1 0 13 16,0 0-1-16,0 1-10 16,0 0-13-16,-1 0-1 0,1-2 2 15,-5 1 3-15,-13-3 5 16,-28-9 1-16,24 4 3 16,2 6 2-16,2 1 2 15,0 0 1-15,1 1-1 16,2-3 1-16,2 4 2 15,4 0-1 1,0 6-3-16,1-3-4 0,0 3-3 16,1 1-2-16,3 1-2 15,1 4 1-15,1-4-2 16,2 6 2-16,3-3-1 16,1 3 0-16,3 2-3 15,1 0 1-15,2 3 2 16,0-5 3-16,-1 1 3 0,3-3 2 15,-2 3 0-15,-2 2-1 16,2 4-1-16,-3 2 0 16,-1 2 0-16,3 0-1 15,-4 0 0-15,3-2 1 16,0-2 0-16,-1-4 0 16,0-4 1-1,-4 0-1-15,1 2 0 16,-1-3 1-16,-2 1 0 15,0-1 0-15,-3-7 0 0,2 3 0 0,-3 2 0 16,0-3 2-16,-3-1 0 16,3-1 2-16,-3-1 7 15,-3 1 5-15,-2-1 6 16,-6-2 0-16,-4-1-1 16,1-1-4-16,-2-1-10 15,-1 1-7-15,0-1-18 16,0-3-14-16,0-4-49 15,0 0-56-15,2-15 86 16</inkml:trace>
  <inkml:trace contextRef="#ctx0" brushRef="#br0" timeOffset="21001.405">12497 13340 652 0,'0'-1'282'16,"-2"1"-153"-16,2 0-75 15,0-1-36-15,0-1 21 16,-1 1 20-16,0 0 1 16,0-5-25-16,-4-10-19 0,-11-31-12 15,8 27 0-15,-6 1 1 16,1 0 1-16,-3 3-1 16,-6 1-1-16,2 2-3 15,-5 3-1-15,-1 3-2 16,2 0 0-16,-6 4 1 0,2-1 1 15,1 1 5-15,6 3 4 16,4-2 8-16,2 2 1 16,4 1-4-1,-1 1-4-15,0 6-10 16,-2-3-5-16,0 4-6 16,1 1-2-16,3 3-4 15,2 5 2-15,4-3 4 16,2 4 3-16,2-1 4 15,4-2 0-15,6 6 0 16,1-2-1-16,6-2 2 0,1 1 2 16,2-3 1-16,2-2 0 15,5 0 0-15,1-2 0 0,0-4-1 16,-2-1-1-16,-3-3 3 16,1-2 2-16,1-1 3 15,-7-3 3-15,-2 0 4 16,-3-3 3-16,-5 2 10 15,-1-2 4-15,-4-1 6 16,2-1 1-16,-6-3-9 16,4 0-4-16,-2-3-11 0,0 1-4 15,3 2-2-15,-4 1 0 16,-1 1 1-16,1 4 1 16,0 0 2-1,2 1 3-15,-2 3 9 16,0-1 5-16,0 0 6 15,0 0 0-15,-1 0-6 16,0-1-4-16,0 1-10 16,-1 0-4-16,2 1-5 15,0 0-2-15,0 0-2 16,0 0 1-16,2 2 1 0,7 15 1 16,16 35 1-16,-17-27 0 0,-2 8-1 15,-2 2 0-15,-1-2-1 16,-1-2-1-16,-1-4-7 15,2-5-7-15,-3-6-26 16,-3-1-29-16,3-8-47 16,2-1-28-1,-1-2-63-15,1-4-34 16,-2-1 153-16</inkml:trace>
  <inkml:trace contextRef="#ctx0" brushRef="#br0" timeOffset="21720.282">12799 13139 1213 0,'7'11'507'0,"-7"-9"-305"15,0-1-204-15,0-1-67 16,0-1 8-16,0 1 50 16,0 0 11-16,0 0 0 15,2 14-5-15,0 15-17 16,4 27-6-16,-8-28-1 16,0-1 1-16,1-7 18 15,-1 2 6-15,2-7 4 0,-1-4 1 16,-1-1 0-16,2-1 1 15,0-3-19-15,0 1-13 16,0-6-34-16,-2 1-21 16,1-2-23-16,1 0-11 0,-1 0-4 15,1 0 5-15,-1 0 31 16,-1-1 20-16,1 0 52 16,0 0 21-16,0-1 23 15,0 1 7-15,-1-14 6 16,-1-4 4-16,4-31-3 0,4 24-3 15,4-6-12-15,3 4-10 16,3-2-2-16,3 2 0 16,0 4-2-1,-1 0 1-15,-1 6 3 16,2 1-1-16,0 3 10 16,-3 1 8-16,1 4 8 15,-5 5 4-15,3 1-8 16,0 3-6-16,3 5-14 15,-2 2-4-15,6 4-7 16,0 2 0-16,-2 6 0 0,3 0 2 16,-6 6 4-16,1 4 4 15,-2-3 11-15,-2 1 3 0,0 1 4 16,-1 2-3-16,0 5-10 16,-1 1-4-16,-1 5-10 15,-1-1-3-15,-4 3-5 31,-2-5-7-31,-2-9-33 16,1-4-35-16,-2-5-91 16,0-3-46-16,0-9 126 0</inkml:trace>
  <inkml:trace contextRef="#ctx0" brushRef="#br0" timeOffset="22375.605">13713 13024 1322 0,'2'10'445'0,"-2"-10"-512"16,0 0-95-16,0 0 31 16,0 0 57-16,0 0 142 15,0 0 28-15,0 0-53 0,0 0-9 16,0 0 16-1,2 5 11-15,2 2 15 16,0 1-8-16,3 5-23 16,19 27-10-16,-17-22-11 15,-2 0-4-15,-3 13-8 16,1 3-3-16,-4 3-7 16,1 0-1-16,-2-9-3 15,-1-3-2-15,0-3-11 0,-1 1-13 16,1-2-25-16,-1-3-19 15,0 0-33-15,1-7-16 16,0-4-40-16,0-1-33 16,0-7-25-16,-3-4 4 15,3 4-41-15,0-7 164 0</inkml:trace>
  <inkml:trace contextRef="#ctx0" brushRef="#br0" timeOffset="22607.509">13849 12669 1259 0,'4'3'444'0,"-4"1"-390"16,-1-2-53-16,1-2-18 15,0 0 14-15,0 0 16 16,2 16-9-16,5 34-120 0,-9-24-114 16,-6 3 140-16</inkml:trace>
  <inkml:trace contextRef="#ctx0" brushRef="#br0" timeOffset="23678.757">14347 12865 994 0,'2'6'206'15,"-2"3"-278"-15,-2 17-152 16,0 8 43 0,1 12 268-16,-2 1 64 15,3-3-8-15,-2 1-57 16,2-6-81-16,4 3-3 0,-4-9-2 15,2-2 1-15,-3-8-1 16,-3-3 11-16,4-6 38 16,0-4 17-16,2-5 30 15,-2-4 3-15,-1 1-25 0,0-2-17 16,0 0-26-16,-1 0-17 16,2 0-29-16,0 0-20 15,0 0-40-15,0 0-27 16,-1 0-18-16,0-1 8 15,0 0 42 1,0 0 30-16,0-5 57 16,1-17 27-16,10-35 8 15,-4 21 6-15,8-3-5 16,-1-2-10-16,2-6 0 16,2 0-6-16,1-4-12 15,4 2-1-15,1 8-2 16,5 1-3-16,-5 15-7 15,0 0-5-15,-5 8-4 0,-2 6 1 0,0 8 1 16,1 6 0-16,0 12-1 16,0 5-1-16,-2 6 1 15,-2 0 0-15,-2 7 2 16,-3 3 1-16,-3 6 9 16,-1 3 4-16,-2-5 10 15,-1-5 5-15,0-4 1 16,1-5-4-16,1-1-7 0,-1 2-6 15,-1-3-13-15,-1-11-3 16,0-1-8-16,0-4-5 16,-2-5-7-16,1 3-3 15,0-5 3-15,-1 0 2 16,1-1 6 0,0-1 4-16,0 1 2 15,-6-13 0-15,-2-10-1 16,-4-29 1-16,17 25-1 15,3-3-2-15,4-2 2 16,2-2 2-16,3 1 6 16,1 5 6-16,-2 8 7 15,-2 5 3-15,1 9-3 0,-2 4-4 0,6 4-5 16,0 3-1-16,-4 5 5 16,2-1 5-16,0 9 15 15,2 1 4-15,10 9 6 16,-1 5-1-16,2 3-7 15,2 2-1-15,-5 4-5 16,0 2-2 0,-6 1-11-16,-3 2-8 15,-8-9-26-15,-1-4-29 16,-7-4-29-16,0-7-23 16,-1-10-57-16,-1-2-32 15,1-10-106-15,0-6-66 16,13-16 228-16</inkml:trace>
  <inkml:trace contextRef="#ctx0" brushRef="#br0" timeOffset="24327.608">15767 13102 523 0,'15'4'315'0,"-5"-5"-2"16,1 0-193-16,-1-3-41 15,-4-1 5-15,0 2 28 16,-4 1 1-16,-1-2-29 16,-1 3-14-16,0 0-32 15,0 1-8-15,0 0-11 16,0 0-10 0,-1-1-6-16,0 0-4 15,0-1-3-15,-1 1 0 0,0 0-1 16,-12-2-1-16,-4-1 1 15,-24 0 0-15,26 5 1 16,-3 1 2-16,0 3 1 16,-2-1 1-16,2 4 0 15,-2 0-1-15,-5 9-6 16,-2 3-2-16,-3 8-5 16,-2 1 0-16,10-2-1 15,0-7-3-15,12 0-4 0,3-4 0 16,3-1 8-16,5 2 5 15,1-5 11-15,3-3 1 16,3-3-3 0,1 1-1-16,7-5-8 15,0 0-5-15,5-1-6 16,5-2 0-16,0-5 5 16,3-1 6-16,-1-2 9 15,-2-2 2-15,-2-1 3 16,-1-2 2-16,-4 1 1 15,-3 0-1-15,0 5 2 0,-6 2 0 16,-3 3 9-16,0 1 7 0,-2 2 10 16,2 4 2-16,3 6-8 15,-1 3-8-15,0 7-11 16,1 0-4-16,0 6-4 16,1-2 0-16,-4 3-3 31,-6 3-5-31,1-3-25 15,-1-3-19-15,6-5-80 16,-2-9-75-16,5-5 130 0</inkml:trace>
  <inkml:trace contextRef="#ctx0" brushRef="#br0" timeOffset="24828.935">16255 12570 906 0,'3'15'309'0,"-1"-4"-363"0,-2 3-128 15,0 7 59-15,0 2 95 16,-1-1 200-16,-1-4 13 0,4 9-69 16,-2-1-32-16,-1 2-19 15,3 2-7-15,-2-5-6 16,5-1-16-16,0 8-24 15,-3 3-6-15,-1 10 16 16,-1 5 9-16,1 2 22 16,6 1 4-16,-1 0-9 15,3 0-10-15,-3-4-22 16,-6 2-7-16,0 1-10 16,-1 2-2-16,1-2-5 15,1-3-5-15,-1-15-32 16,-2-6-29-16,-6-5-155 15,-5-7 148-15</inkml:trace>
  <inkml:trace contextRef="#ctx0" brushRef="#br0" timeOffset="25702.007">4336 14563 937 0,'0'0'212'0,"5"2"-443"16,-1 1-8-16,-4-3 85 16,0 0 111-16,0 0 185 15,0 0 8-15,2 2-43 16,2 9-33-16,2 10-84 15,3 31-47-15,-16-21 36 0</inkml:trace>
  <inkml:trace contextRef="#ctx0" brushRef="#br0" timeOffset="25950.003">4358 15276 1539 0,'-1'3'518'0,"1"-1"-607"15,1 1-183-15,-1-3-68 16,2 6 21-16,5 15 131 0,5 30 106 15,-6-37 74-15</inkml:trace>
  <inkml:trace contextRef="#ctx0" brushRef="#br0" timeOffset="26150.172">4426 15691 1225 0,'-6'6'423'0,"4"-2"-367"0,10 6-85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04T23:07:01.1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8286 13568 920 0,'-2'5'332'0,"2"-5"-318"0,-1 0-104 16,1 0-10-16,0 0 49 15,0-1 95-15,-2-1 30 16,1 1-35-16,0 0-25 16,0 0-14-1,0 0 12-15,-2 0 35 16,-3-6 10-16,0-1 4 16,2 0-8-16,0 0-16 15,0 2-5-15,2 2 0 16,-2 0-2-16,3 3-2 0,0-2-5 15,0 2-10-15,0 0-4 16,0 0-9-16,0 0-3 0,-1-1-5 16,1 1-2-16,0 0 1 15,0 0 1-15,0 0 3 16,0 0 2-16,0 0 3 16,-1-1 2-16,1 1-1 31,0 0 0-31,0 0-1 0,0 0 0 15,1 0 0-15,0-1 1 16,0 1-1-16,11 2 0 16,7 3 0-16,29 11-1 0,-28-9 0 15,0-2 0-15,0 0 0 16,1-2 0 0,2 0 1-16,1 0 0 0,2-2 3 15,0-2 4-15,-1 1 7 16,0-2 3-16,-1 2 0 0,1-2-2 15,-3 2-8-15,-3 1-3 16,1 0-2-16,-2 1-2 16,-2-1 1-16,6 1 0 15,0 1-1-15,-1-1 2 16,7 1 0 0,-3-2 0-16,5 0 3 15,-1-1 1-15,3-1 4 16,-1-3 1-16,3-1 6 15,2 0 0-15,-2 1-3 16,1 1-3-16,-1 0-7 16,-3-4-2-16,-3 2 0 15,-1-1-1-15,-1-1 1 0,3 1-1 0,2 0-1 16,-1-1 1-16,1 2-1 16,-2 3 0-16,2-1 0 15,-2 3-1-15,-1 1 1 16,-1 1-1-16,-3-1 0 15,1 3 1-15,-3-2 0 16,0 1 0-16,-1 4 0 0,-1 0 1 31,0-3 0-31,-1 0 1 16,6 0-1-16,-2 0 1 0,0 3-1 0,6 0 0 16,-3-2-1-16,5 2 0 15,1-2 1-15,1 0 0 16,0 3 2-1,0 0 1-15,0 1 0 16,-2 1 1-16,-4-4-3 16,1 0 0-16,3 0 0 15,-1-1-1-15,2 2 0 16,-1-3 0-16,-1 0 0 16,-1 0 0-16,2-2 1 15,-4 1-1-15,0 2-1 0,-1-1 0 0,-2 2 0 16,-1-2 0-16,-2-2 1 15,-2 0-1-15,-4 2 1 16,-1-1-1-16,-3 0 1 16,-1 1-2-16,-2-2-6 15,1 0-22-15,5-1-171 16,5-2 142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04T23:17:00.2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13178 17226 893 0,'0'-1'344'16,"0"1"-224"-16,0 0-146 16,0 0-9-16,0 0 52 15,0 0 43-15,0 0 61 16,-2 0-1-16,2 0-27 0,0 0-18 16,0 0-21-1,0 0-4-15,-1 0-7 16,0 0-6-16,1-1-17 15,0 1-7-15,0 0-10 0,0 0-3 16,0 0-7 0,0 0-2-16,0 0-6 0,0 0 0 15,0 0 0 1,0 0 2-16,0 0 4 0,0 8 2 16,0 12 3-16,4 30 1 0,-3-22-1 15,0 1-2 1,2 1-4-16,0-3-5 0,0 1-9 15,3 2-2 1,-1 2 1-16,-2 4 5 0,-1-4 7 16,-1 1 4-1,-1-8 2-15,-1-2 2 0,1-3 2 16,-2-4 3-16,1-5 1 16,-1 0 1-16,-1-3 2 15,3 0 0-15,-1-1 4 16,1-2 0-16,-1 1 4 15,1 0 0-15,-1 0 0 16,1-3-2-16,0-3 0 16,0 0 1-16,0 0 6 15,0 0 3-15,0 0 3 16,0 0-1-16,0 0-5 16,0 0-3-16,0 0-2 0,0 0 0 15,0 0-4 1,7 5-3-16,16 6-4 0,31 14-2 15,-23-20-2 1,1 0 1-16,1 0 0 0,1-1 1 16,-5 1-1-1,1-1 1-15,1 0-10 0,-3-2-16 16,6 2-56-16,3-2-56 0,5-3-175 16,3-7 196-1</inkml:trace>
  <inkml:trace contextRef="#ctx0" brushRef="#br0" timeOffset="926.59">14267 17486 369 0,'-2'-4'196'0,"-2"-1"-27"15,0 0-17-15,-3-1-33 16,0 1-12-16,-1 0-41 0,-4-2-24 16,-5 1-26-1,-1-1-8-15,-6 1-7 0,1 0 0 16,-1-3 6-1,-3-1 7-15,-2-2 10 0,-1 1 4 16,1 0 5 0,1 5-4-16,3 2-5 0,1 4-6 0,3 2-10 31,0 4-3-31,-3 4-5 0,0 4-3 16,1 2-6-16,-2-1-2 0,9 0-2 15,3-1 2 1,0 4 2-16,6 1 0 0,5 7-1 15,2-2-1 1,7 2 0-16,3 1 2 0,5-8 5 16,2 0 4-1,5-4 8-15,1-1 4 0,1-3 4 16,-1 0-1-16,-1-7-2 16,0 2-1-16,-2-5-2 15,-2 0 0-15,-3-1 3 16,3 0 1-16,-8-1 3 15,1-1 2-15,-2-1-2 16,-5-1-3-16,1 0-4 16,-2 0-2-16,1-1-2 15,0 1-1-15,-1-7-5 16,-1 0-4-16,-1-12-21 16,0-7-11-16,3-8-19 0,0-5-13 15,4 6-4 1,0 1 3-16,3 2 17 0,-1 0 15 15,1 0 21 1,-2 4 11-16,-2 10 6 0,-2 5 4 16,-1 11 9-1,-3-1 5-15,-1 5 5 0,0-1-2 16,0 1-9-16,-1 0-7 0,0 0-7 16,0 3-1-1,-6 25 2-15,-7 34 7 0,8-28 15 16,1-4 5-1,3-4 10-15,1-1 3 0,2 3 10 16,1 0 7 0,2-2 6-16,1-3 0 0,-2 0-13 15,2-2-9 1,2-1-15-16,-1-2-8 0,1-1-9 16,0 4-2-16,-2 1-4 15,1 3-2-15,-1-1-10 16,1-1-30-16,-1-1-120 15,-1-5-157-15,1 1 196 16</inkml:trace>
  <inkml:trace contextRef="#ctx0" brushRef="#br0" timeOffset="1719.993">14468 17429 1036 0,'-5'4'476'15,"4"-4"-223"-15,3 0-136 16,-2-2-115-16,0 2 16 16,0 0 36-16,-1 0 9 0,1 0-14 15,-1 0-22-15,1 0-37 16,0 0-10-16,0 14-1 15,3 16 3-15,7 50 9 16,-6-35 5-16,2-7 2 16,-3-3 0-16,1-8 1 15,-4-2 0-15,0-6 1 16,0-3 2-16,-1-7-1 16,1 2 0-16,0-2-3 15,0-3-4-15,0 0-9 16,0-3-5-16,0-1-7 15,0-2 1-15,0 0 8 16,0 0 6-16,0 0 12 16,0 0 3-16,0 0 1 0,0 0 0 15,0-1-1-15,0 0 0 16,0 0 3-16,0-1 0 16,0-8 1-16,-1-13 0 15,2-30-3-15,1 29-2 16,2 4-3-16,1 1-1 15,1-1-6-15,3 2-2 0,2-1-5 16,-1-1-3-16,4 2-5 16,2-2-2-16,5-6-4 15,3-1 0-15,0 5 7 16,-2 4 4-16,-5 7 12 16,-2 2 6-16,-3 0 10 15,-3 2 2-15,0 0 2 16,-1 2-3-16,-1 3-2 15,0 0 0-15,2 2-2 16,2 0 1-16,6 5-4 16,3 3 0-16,2 5-2 15,0 2 0-15,-4 4-1 16,3 3 0-16,-4 7 3 0,3 2 2 16,3 2 5-16,-4 0 3 15,3-2 1-15,-2-1 1 16,-1 2 0-16,2 4-3 15,-4 4-2-15,0 3-2 16,-6-6-5-16,-3-6-4 0,-2-8-21 16,-1-4-21-16,-2-1-111 31,0-3-132-31,0-7 182 16</inkml:trace>
  <inkml:trace contextRef="#ctx0" brushRef="#br0" timeOffset="2639.769">15666 17433 1005 0,'0'0'357'0,"1"0"-296"15,-1 0-59-15,0 0 44 16,0 0 22-16,0 0 15 16,-1 0-11-16,1 0-49 15,0 0-20-15,-2-2-7 16,1 1 2-16,0 0 4 0,0 0 2 15,-9-4 0-15,-9-5 1 16,-35-20 5-16,27 18 2 16,-3 3-1-1,-2 6-2-15,2 4-9 16,1 2-3-16,4 9-9 16,3 3-2-16,6 1-6 0,3 5 0 0,5 0 4 15,2 2 1-15,3 7 4 16,-2 1 0-16,8-3 1 15,1-2 4-15,5-8 4 16,3-2 2-16,-2-2 2 16,0-1 1-16,0-5 1 15,2-5 0-15,-2 1-1 16,1-2-1-16,1-2-2 16,-1 0 0-16,4-3 0 15,0-4 1-15,0-2 0 16,0 1 0-16,-1 0 0 15,-1-1 0-15,-4 0-1 16,-1-3 0-16,3 6 1 16,-4 0 0-16,-2 4 0 0,1-1-1 15,-4 0 0-15,-2 3 0 16,0 0-2-16,0 0 0 16,10 5 0-16,10 6-4 15,31 25-7-15,-29-20-1 16,0 2-1-16,-3 2 1 15,-1 3 7 1,-1 4 3-16,-2-2 1 16,-1 3 2-16,-3-1 1 15,-3 2-1-15,-5 0 2 16,0-3 1-16,0 4 1 16,-3-2 1-16,0 8 16 15,-6 1 5-15,-6 0 12 16,-4-2 3-16,-7-2-2 0,-3-2 4 0,-9-4 4 15,-1 5 5-15,-4-4-3 16,-3 0-6-16,-1-5-10 16,-3-6-10-16,0-5-8 15,3-5-3-15,6-5-8 16,9 0-3-16,6-2-27 16,4-3-25-1,-2-6-65-15,-2-9-95 16,1-16 137-16</inkml:trace>
  <inkml:trace contextRef="#ctx0" brushRef="#br0" timeOffset="3210.363">15987 17580 742 0,'0'9'214'0,"0"1"-200"0,-2 6-97 16,0 2 32-16,0-2 109 16,2 2 25-16,5 3-8 15,1-1-36-15,3 1-40 16,0-3 6-16,-2-5 19 15,5 0 3-15,0-2-6 0,4 3-12 16,3-4-15-16,-1-2-1 16,0-4 4-16,-1-5 2 15,3-3-6-15,-3-4-2 16,-1-4 0-16,0-1 2 16,-4-3 7-1,3 1 1-15,-4-4 1 16,2 2-2-16,-2 1-3 15,-1-3-1-15,-6 4 0 16,3-2 1-16,-1-5-11 0,-1 0-12 0,-1-7-58 16,2 0-50-16,2-4 83 15</inkml:trace>
  <inkml:trace contextRef="#ctx0" brushRef="#br0" timeOffset="3977.278">16901 17433 1082 0,'0'0'370'0,"0"-2"-278"16,-4-1-140-16,3 2-10 0,-1 0 72 15,1-1 12-15,-13-6 10 16,-2-1-14-16,-32-23-40 16,26 18-5-16,4 5 3 15,-5 2 11-15,2 6 8 16,1 3 0-16,-1 6-5 16,3 5-1-1,-2 6 3-15,1 2 0 16,3 7 5-16,1 3 1 15,7 7-1-15,2-1-1 0,6-1-2 16,3-8-7-16,3-6-15 16,2-2-1-16,0-5 4 15,3 0 12-15,0-7 19 16,3 0 2-16,1-3 0 16,0-3-2-16,-1 0 1 15,2-2 3-15,1-2 0 0,0-1-2 16,2-8-7-16,-4 1-4 15,0-5-4-15,-2-4-1 16,-3 3-1-16,-2-5 1 16,-6 4 3-1,-2-4 2-15,0 2 1 16,1 4-1-16,1 0 1 16,-2 7 0-16,-2 3 4 15,0 2 7-15,2 2 10 16,0 1 7-16,0 0-2 15,0 0-5-15,0 3-3 16,0 22-1-16,6 36 20 0,0-27 5 0,2-6-6 16,0-3-19-16,2-4-79 15,-1 2-65-15,5-3 74 16</inkml:trace>
  <inkml:trace contextRef="#ctx0" brushRef="#br0" timeOffset="4578.664">17474 17270 984 0,'0'-1'366'0,"0"0"-277"16,0 1-59-16,-1-1-14 16,0-1 33-16,0 2 17 15,0-1 0-15,0 1-40 16,-1 0-25-16,-2 0-14 0,-15 1 0 0,-38 5 5 16,28 1 3-16,-2 3 4 15,4 3 0-15,7 0-3 16,2-1-1-16,11 1-9 15,-4 0-3-15,7-2 5 16,1 1 5-16,1-9 16 16,0 1 9-1,2-1 1-15,0-4-3 16,0 1-11-16,0 0-4 16,0 0-2-16,4 4-1 15,17 7 2-15,33 29 0 16,-24-18-1-16,3 6-2 15,2 8-1-15,-5 5 0 0,0 3 1 16,0 1 2-16,-7 12 2 16,-2 1 1-16,-6 1 9 15,-6-1 4-15,-5-8 15 16,-2-2 11-16,-7-6 23 16,-1-5 9-16,-2-9 3 15,-2-5-9-15,-1-7-28 0,-3-1-14 16,-1-6-27-1,-2-2-15-15,-6 0-41 16,0-2-27-16,-9-6-116 16,-3-5-251-16,4-26 303 15</inkml:trace>
  <inkml:trace contextRef="#ctx0" brushRef="#br0" timeOffset="5163.629">17758 17522 1018 0,'5'0'262'0,"6"-1"-343"0,4 4-32 16,7-3 100-1,-1 2 68-15,1 0 11 16,5 3-10-16,9-5-83 16,3 1-15-16,-2-6 1 15,-3-2 11-15,-10-1 32 16,-3-5-1-16,-3-4-1 15,-2 2 3-15,-4 0 26 16,-4 3 15-16,-5 0 19 0,-1-2 0 16,-4-4-20-16,-1-5-14 15,-6 1-21-15,-5 0-6 0,-6 2-15 16,-3 5-6 0,-9 4-7-16,-5 7 2 0,-4 9 10 15,0 2 4-15,5 8 7 31,5 3 1-31,8 8-3 16,3 3 1-16,3 1 8 16,4-3 14-16,5 3 34 15,7 0 11-15,5 5 19 0,-1 1 1 16,9-6-5-16,-3-2-7 16,9 0-16-16,4-1-11 15,3 1-26-15,3 6-17 0,7-2-57 16,5-1-48-16,8-9-178 15,3-8 179-15</inkml:trace>
  <inkml:trace contextRef="#ctx0" brushRef="#br0" timeOffset="6197.284">18816 17807 906 0,'11'7'313'0,"-1"0"-278"16,-1 0-4-1,-3-5 85-15,-1 2 17 16,-3-4 10-16,-2 0-40 16,0 0-80-16,0-1-15 15,0-1 4-15,0 1 2 16,0 0 3-16,5-12-5 15,4-18-11-15,13-47-5 16,-12 21-16-16,2-4-8 0,0-2-13 16,2 3 1-16,-1-6 12 15,-2 1 9-15,3 3 14 16,1-4 4-16,2 7-7 16,2 0-14-16,3 0-18 15,-3 4-5-15,1 6 10 16,-2 8 15-16,-5 11 23 15,0 5 8-15,-4 8 7 16,1 6-1-16,0 4-6 16,2 4-4-16,2 4-8 15,1 6-3-15,8 10-1 16,-1 6 0-16,2 14 1 16,-1 3 2-16,-3 9 4 15,0 1 2-15,-4 7 4 0,-1 4 3 16,-3 5 2-16,0-1-3 15,-2 1-2-15,2-5-5 16,-2-4-3-16,2-3 0 16,-4-13 0-16,0-5 1 15,-2-15 0-15,-2-6-1 16,0-9-1 0,-2-1-1-16,-2-2 4 15,1-3 6-15,-1 0 14 16,0 0 5-16,0 0-5 15,0 0-4-15,0 0-10 16,0-1-3-16,0-1 6 16,0-6 0-16,0-23-3 15,6-43-3-15,0 28-4 0,-1-13-1 0,2-2 0 16,1-1 1-16,0-2-1 16,6 6 0-16,0 3 0 15,0 0 0-15,0 7 0 16,-4 3 0-16,1 9 1 15,-6 6 3-15,0 10 5 16,3 6 4-16,-8 4 3 0,3 4 0 16,2 1-5-16,-6-1-2 15,4 5-5-15,4 0-2 16,-2 1-3-16,1 2-3 16,2 5-1-16,-1 5 1 0,4 10 2 15,3 6 4-15,2 8 10 31,0 2 4-31,2 6 10 16,-1 2 7-16,0 9 4 16,0 4 2-16,-2 8-3 15,4 3-6-15,-5-6-11 16,0 0-7-16,-1-6-9 16,-1-6-3-16,1-3 0 0,-2-2-4 15,-3-6-7-15,0 1-2 0,-1-3-14 16,-3-3-12-16,-1-12-33 15,-1-4-35-15,1-8-116 16,0-3-112-16,4-4 211 16</inkml:trace>
  <inkml:trace contextRef="#ctx0" brushRef="#br0" timeOffset="6799.096">20186 17323 978 0,'0'1'401'0,"-2"-1"-139"15,2 0-305-15,0 0-22 16,0 0 90-16,-2 0 30 15,1 24 22-15,-1 35-4 16,3-23-53 0,-1 0-16-16,1-5-2 15,2 1-1-15,-3-3-3 16,3-4-1-16,1-1-1 16,0-5 2-16,1-4 12 15,1-1 6-15,2-6 2 16,0 1 1-16,0-4-8 15,-1 2-2-15,-2-4 2 0,3 2 0 0,-1-3-3 16,1 0-4-16,5-2-7 16,-1 0-2-16,6-2-4 15,-1-3 0-15,3 0-3 16,-3-1 1-16,-3-3 4 16,-2 3 4-16,-4 1 8 15,-3 1 3-15,0 1 6 0,-3 0 1 16,0-2 2-16,-2 4 1 15,0 0-3-15,0 0-2 16,0 0-2-16,-2-1-1 16,0-10 1-16,-4-4 0 15,-17-31-1-15,8 30-1 16,-4-4-4 0,-2-2-5-16,0 0-21 15,0 5-16-15,3 3-47 16,0 2-30-16,0 4-101 15,2-1-91-15,2-7 195 16</inkml:trace>
  <inkml:trace contextRef="#ctx0" brushRef="#br0" timeOffset="7716.791">20901 17427 741 0,'1'2'329'16,"0"-1"-68"-16,-1-1-261 16,0 0-14-16,0 0 62 15,0 0 15-15,-1 0 8 16,0 0-16-16,0 0-28 0,-5 0 5 16,-17 1 21-16,-30 4 4 15,30-3-9-15,1 2-18 0,2-2-23 16,3 2-3-16,3 1-2 15,0 1-1-15,4 4-1 16,-1 2-1-16,4 1-7 16,2-1-3-16,2 2-16 15,3 1-6-15,4 1 0 16,2 2 1 0,1-6 18-16,-1 0 3 15,1-4-6-15,-1-4-3 16,0 1-16-16,0-1 1 15,-2-2 10-15,1 0 5 16,-4 2 15-16,-1-4 3 0,0 0 10 16,0 0 6-16,0-2 14 15,0 1 5-15,0 0 2 16,0 0-2-16,0-1-13 16,6-19-6-16,34-34-9 15,-27 23-4-15,-2 2-1 16,2 3-1-16,-1-10-1 0,0-2-2 15,2-12-12-15,0-4-8 16,0 5-11 0,-3-1-3-16,-3 6 11 15,-2 3 6-15,-2 3 13 16,-4 3 4-16,0 2 1 16,-3 0 0-16,-1 4 2 15,0 3 3-15,0 10 6 16,-1 4 4-16,3 9 2 15,-1 1-4-15,3 3-9 0,-1 0-5 16,0 0-10-16,0 12 2 16,0 18 6-16,-2 62 12 15,7-33 33-15,3 7 14 0,0 2 26 16,2 9 6-16,0-1-3 16,0-7-6-16,1 0-20 15,-1-13-13-15,-1-8-25 16,1-3-8-16,-3-15-11 15,0-3-6-15,-5-14-30 16,2-3-28-16,-2-5-89 0,1 0-70 16,0-3-96-16,-2-2-13 15,0-1 203-15</inkml:trace>
  <inkml:trace contextRef="#ctx0" brushRef="#br0" timeOffset="8270.9">21096 17292 718 0,'3'8'384'0,"-1"-1"-64"16,2 0-251-16,6 2-71 16,2 1 38-16,0 2 77 15,-4-2 7-15,5 3-14 16,2 0-47-16,4-2-56 15,1 2-3-15,-4-5 2 32,2 0 4-32,-3-5 0 15,2 0-3-15,0-1-2 0,-1-1-1 16,-2-1 9-16,-2 0 5 16,-4 0 8-16,-2 0 2 15,-3-1-1-15,-2 0-1 16,-1 0-6-16,0 1-3 15,0 0-7-15,0 0-6 0,0-1-1 16,0-1-1-16,-1 1 0 16,0 0 2-16,0 0 1 15,0 0 0-15,-1 0 0 16,1 0-2-16,-7-3-4 16,1 1-2-16,-1 0-1 15,2 2-3-15,1 1-2 16,-1 0 1-1,1 1 1-15,-2 3 4 0,4 5 7 16,0 8 1-16,-26 35 3 16,30-26-1-16,2 1-2 15,4-1-1-15,2-2-11 16,1-2-6-16,3-5-27 16,0 0-20-16,3-3-43 0,2-1-16 15,0-5-58-15,4-2-53 16,7-11 156-16</inkml:trace>
  <inkml:trace contextRef="#ctx0" brushRef="#br0" timeOffset="8687.618">21696 16730 1189 0,'-33'64'370'0,"33"-46"-542"16,-3 15-68-16,-1 9 121 15,3 4 123-15,1-2 225 0,1 3 8 16,3 11-143-16,-2 7-65 16,-1 4 1-16,-1-2 21 15,1-6 14-15,-1-1-1 0,0-2-33 16,-1-6-20 0,-3-11-10-16,1-11 0 15,2-15-2 1,0-4-17-16,1-4-45 15,1-1-26-15,-1 0-51 16,0-6-42-16,0 0-166 16,0 0 226-16</inkml:trace>
  <inkml:trace contextRef="#ctx0" brushRef="#br0" timeOffset="9120.344">22135 17185 526 0,'-1'0'188'16,"1"-1"-149"-16,1 2 32 0,-2-1 65 15,0-1 27-15,0 1 2 16,0 0-38-16,-2 0-79 15,-10 0-26-15,-6 1-17 32,-22 8-3-32,30-5 2 15,2 1 9-15,7 0 10 0,-2 0 4 16,5 9 3-16,4 6-6 16,5 17 5-16,9 10 2 15,9 5 4-15,8 3 7 16,5-9 1-16,-3-3-5 15,-6-1 1-15,-5-9-3 0,-9-4-5 16,-5-3 5-16,-14-1 2 16,-11 3-5-16,-20 9-3 15,-14 4-4-15,-27-1-10 16,-23-7-18-16,-65-31 1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3B0CEFE-FE43-4342-B457-9655461B1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61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B0CEFE-FE43-4342-B457-9655461B139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02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208871-6A3F-4343-8579-1D6DFBD6B4E0}" type="slidenum">
              <a:rPr lang="en-US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/>
              <a:t>Remove arrow</a:t>
            </a:r>
          </a:p>
          <a:p>
            <a:pPr eaLnBrk="1" hangingPunct="1"/>
            <a:r>
              <a:rPr lang="en-US" altLang="zh-CN"/>
              <a:t>Dot!</a:t>
            </a:r>
          </a:p>
          <a:p>
            <a:pPr eaLnBrk="1" hangingPunct="1"/>
            <a:r>
              <a:rPr lang="en-US" altLang="zh-CN"/>
              <a:t>Our </a:t>
            </a:r>
          </a:p>
          <a:p>
            <a:pPr eaLnBrk="1" hangingPunct="1"/>
            <a:r>
              <a:rPr lang="en-US" altLang="zh-CN"/>
              <a:t>Give title/description of each system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F58A7-9D23-4936-9590-21A5965B4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2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E75BE-5036-4C1F-A4B0-3D103A794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06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70EE1-B7C9-4D61-A390-842D19D3F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56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3B09A-AF38-4441-8CC7-8B78B7966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39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0715A-C793-4835-815C-CAAB9E1D7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0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0F588-5879-4159-A72C-4AEA9000B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35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26921-81B2-4892-AC9C-BE1AA1783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9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B6A74-BFBA-4179-ACC7-512BCFA491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91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6620D-2845-4E36-AA40-33B91D767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86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A1EA7-1CBC-464D-ADC8-344761D6B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0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304B4-1F41-47FC-9693-5DB060241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78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D2CF6-4C0F-494E-A183-26CC342F3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77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DDF597B-5400-40B1-8A81-5E71B0904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8.jpeg"/><Relationship Id="rId4" Type="http://schemas.openxmlformats.org/officeDocument/2006/relationships/image" Target="../media/image11.png"/><Relationship Id="rId9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hapiro@cs.washington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A5AC180-71F3-484E-A3F5-F1AAA14A8441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Introduction to </a:t>
            </a:r>
            <a:br>
              <a:rPr lang="en-US" altLang="en-US" dirty="0"/>
            </a:br>
            <a:r>
              <a:rPr lang="en-US" altLang="en-US" dirty="0"/>
              <a:t>Artificial Intelligence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CSE 473</a:t>
            </a:r>
          </a:p>
          <a:p>
            <a:pPr eaLnBrk="1" hangingPunct="1"/>
            <a:r>
              <a:rPr lang="en-US" altLang="en-US" dirty="0"/>
              <a:t>Winter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C9816E0-3B93-48A3-9B13-AF4B4D256CF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What is an intelligent agent?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/>
              <a:t>What is an agent?  </a:t>
            </a:r>
            <a:r>
              <a:rPr lang="en-US" altLang="en-US" dirty="0">
                <a:solidFill>
                  <a:srgbClr val="FF0000"/>
                </a:solidFill>
              </a:rPr>
              <a:t>Perceives and acts</a:t>
            </a:r>
            <a:endParaRPr lang="en-US" altLang="en-US" dirty="0"/>
          </a:p>
          <a:p>
            <a:pPr eaLnBrk="1" hangingPunct="1"/>
            <a:r>
              <a:rPr lang="en-US" altLang="en-US" dirty="0"/>
              <a:t>What does </a:t>
            </a:r>
            <a:r>
              <a:rPr lang="en-US" altLang="en-US" dirty="0">
                <a:solidFill>
                  <a:srgbClr val="FF0000"/>
                </a:solidFill>
              </a:rPr>
              <a:t>rational</a:t>
            </a:r>
            <a:r>
              <a:rPr lang="en-US" altLang="en-US" dirty="0"/>
              <a:t> mean? </a:t>
            </a:r>
            <a:r>
              <a:rPr lang="en-US" altLang="en-US" dirty="0">
                <a:solidFill>
                  <a:srgbClr val="FF0000"/>
                </a:solidFill>
              </a:rPr>
              <a:t>Does the right thing</a:t>
            </a:r>
            <a:endParaRPr lang="en-US" altLang="en-US" dirty="0"/>
          </a:p>
          <a:p>
            <a:pPr eaLnBrk="1" hangingPunct="1"/>
            <a:r>
              <a:rPr lang="en-US" altLang="en-US" dirty="0"/>
              <a:t>Are humans always rational? </a:t>
            </a:r>
            <a:r>
              <a:rPr lang="en-US" altLang="en-US" dirty="0">
                <a:solidFill>
                  <a:srgbClr val="FF0000"/>
                </a:solidFill>
              </a:rPr>
              <a:t>no</a:t>
            </a:r>
            <a:endParaRPr lang="en-US" altLang="en-US" dirty="0"/>
          </a:p>
          <a:p>
            <a:pPr eaLnBrk="1" hangingPunct="1"/>
            <a:r>
              <a:rPr lang="en-US" altLang="en-US" dirty="0"/>
              <a:t>Can a computer always do the right thing?</a:t>
            </a:r>
          </a:p>
          <a:p>
            <a:pPr eaLnBrk="1" hangingPunct="1"/>
            <a:r>
              <a:rPr lang="en-US" altLang="en-US" dirty="0"/>
              <a:t>What can we substitute for the right thing?</a:t>
            </a:r>
          </a:p>
          <a:p>
            <a:pPr lvl="1" algn="r" eaLnBrk="1" hangingPunct="1"/>
            <a:r>
              <a:rPr lang="en-US" altLang="en-US" dirty="0">
                <a:solidFill>
                  <a:srgbClr val="FF0000"/>
                </a:solidFill>
              </a:rPr>
              <a:t>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Intelligent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kinds of agents already exist today?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0715A-C793-4835-815C-CAAB9E1D7BB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93978EF-6F2F-45E9-92EE-7B05AD808C7B}"/>
                  </a:ext>
                </a:extLst>
              </p14:cNvPr>
              <p14:cNvContentPartPr/>
              <p14:nvPr/>
            </p14:nvContentPartPr>
            <p14:xfrm>
              <a:off x="1060560" y="2167200"/>
              <a:ext cx="1305360" cy="451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93978EF-6F2F-45E9-92EE-7B05AD808C7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1200" y="2157840"/>
                <a:ext cx="1324080" cy="46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1771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28BFF2A-360C-45B8-9408-3670366312FB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Problem Solving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51054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/>
              <a:t>    </a:t>
            </a:r>
            <a:r>
              <a:rPr lang="en-US" altLang="en-US" sz="2800">
                <a:solidFill>
                  <a:srgbClr val="0033CC"/>
                </a:solidFill>
              </a:rPr>
              <a:t>Find a sequence of operations to produce the desired situation from the initial situation.</a:t>
            </a:r>
          </a:p>
        </p:txBody>
      </p:sp>
      <p:pic>
        <p:nvPicPr>
          <p:cNvPr id="12293" name="Picture 6" descr="HangingBananaBun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371600"/>
            <a:ext cx="9794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0" descr="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81400"/>
            <a:ext cx="12096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12"/>
          <p:cNvSpPr>
            <a:spLocks noChangeArrowheads="1"/>
          </p:cNvSpPr>
          <p:nvPr/>
        </p:nvSpPr>
        <p:spPr bwMode="auto">
          <a:xfrm>
            <a:off x="609600" y="1219200"/>
            <a:ext cx="82296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6" name="Text Box 13"/>
          <p:cNvSpPr txBox="1">
            <a:spLocks noChangeArrowheads="1"/>
          </p:cNvSpPr>
          <p:nvPr/>
        </p:nvSpPr>
        <p:spPr bwMode="auto">
          <a:xfrm>
            <a:off x="5638800" y="35052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</a:p>
        </p:txBody>
      </p:sp>
      <p:sp>
        <p:nvSpPr>
          <p:cNvPr id="12297" name="Text Box 14"/>
          <p:cNvSpPr txBox="1">
            <a:spLocks noChangeArrowheads="1"/>
          </p:cNvSpPr>
          <p:nvPr/>
        </p:nvSpPr>
        <p:spPr bwMode="auto">
          <a:xfrm>
            <a:off x="6994525" y="1560513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</a:t>
            </a:r>
          </a:p>
        </p:txBody>
      </p:sp>
      <p:sp>
        <p:nvSpPr>
          <p:cNvPr id="12298" name="Text Box 15"/>
          <p:cNvSpPr txBox="1">
            <a:spLocks noChangeArrowheads="1"/>
          </p:cNvSpPr>
          <p:nvPr/>
        </p:nvSpPr>
        <p:spPr bwMode="auto">
          <a:xfrm>
            <a:off x="2743200" y="41910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</a:t>
            </a:r>
          </a:p>
        </p:txBody>
      </p:sp>
      <p:sp>
        <p:nvSpPr>
          <p:cNvPr id="12299" name="Line 16"/>
          <p:cNvSpPr>
            <a:spLocks noChangeShapeType="1"/>
          </p:cNvSpPr>
          <p:nvPr/>
        </p:nvSpPr>
        <p:spPr bwMode="auto">
          <a:xfrm>
            <a:off x="609600" y="3200400"/>
            <a:ext cx="9906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Line 17"/>
          <p:cNvSpPr>
            <a:spLocks noChangeShapeType="1"/>
          </p:cNvSpPr>
          <p:nvPr/>
        </p:nvSpPr>
        <p:spPr bwMode="auto">
          <a:xfrm>
            <a:off x="8839200" y="32004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Line 18"/>
          <p:cNvSpPr>
            <a:spLocks noChangeShapeType="1"/>
          </p:cNvSpPr>
          <p:nvPr/>
        </p:nvSpPr>
        <p:spPr bwMode="auto">
          <a:xfrm>
            <a:off x="1600200" y="50292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02" name="Picture 19" descr="Monk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71725"/>
            <a:ext cx="190500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DC4E1FD-14B5-4ADB-B812-727F1CB89319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Game Playing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Given:</a:t>
            </a:r>
          </a:p>
          <a:p>
            <a:pPr lvl="1" eaLnBrk="1" hangingPunct="1"/>
            <a:r>
              <a:rPr lang="en-US" altLang="en-US"/>
              <a:t> An initial position in the game</a:t>
            </a:r>
          </a:p>
          <a:p>
            <a:pPr lvl="1" eaLnBrk="1" hangingPunct="1"/>
            <a:r>
              <a:rPr lang="en-US" altLang="en-US"/>
              <a:t> The rules of the game</a:t>
            </a:r>
          </a:p>
          <a:p>
            <a:pPr lvl="1" eaLnBrk="1" hangingPunct="1"/>
            <a:r>
              <a:rPr lang="en-US" altLang="en-US"/>
              <a:t> The criteria for winning the game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WIN!</a:t>
            </a:r>
          </a:p>
        </p:txBody>
      </p:sp>
      <p:pic>
        <p:nvPicPr>
          <p:cNvPr id="13317" name="Picture 4" descr="kalah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86200"/>
            <a:ext cx="27432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1AB68AE-66DA-4C51-9AE3-88D909F94F36}"/>
                  </a:ext>
                </a:extLst>
              </p14:cNvPr>
              <p14:cNvContentPartPr/>
              <p14:nvPr/>
            </p14:nvContentPartPr>
            <p14:xfrm>
              <a:off x="2876400" y="3719880"/>
              <a:ext cx="3544560" cy="1558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1AB68AE-66DA-4C51-9AE3-88D909F94F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67040" y="3710520"/>
                <a:ext cx="3563280" cy="1577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A5B77F8-2ADD-4651-8E6B-483101F774DE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33CC"/>
                </a:solidFill>
              </a:rPr>
              <a:t>Constraint Satisfaction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>
                <a:solidFill>
                  <a:schemeClr val="accent2"/>
                </a:solidFill>
              </a:rPr>
              <a:t>Example: Map Coloring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95600"/>
            <a:ext cx="37814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D22DA93-BF0D-453D-9938-78D7673EE14B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33CC"/>
                </a:solidFill>
              </a:rPr>
              <a:t>Reasoning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27432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  <a:sym typeface="Symbol" pitchFamily="18" charset="2"/>
              </a:rPr>
              <a:t>Given:</a:t>
            </a:r>
          </a:p>
          <a:p>
            <a:pPr lvl="1" eaLnBrk="1" hangingPunct="1"/>
            <a:r>
              <a:rPr lang="en-US" altLang="en-US" dirty="0">
                <a:sym typeface="Symbol" pitchFamily="18" charset="2"/>
              </a:rPr>
              <a:t>x (human(x) -&gt; animal(x))</a:t>
            </a:r>
          </a:p>
          <a:p>
            <a:pPr lvl="1" eaLnBrk="1" hangingPunct="1"/>
            <a:r>
              <a:rPr lang="en-US" altLang="en-US" dirty="0">
                <a:sym typeface="Symbol" pitchFamily="18" charset="2"/>
              </a:rPr>
              <a:t>x (animal(x) -&gt; (eats(x)  drinks(x)))</a:t>
            </a:r>
          </a:p>
          <a:p>
            <a:pPr eaLnBrk="1" hangingPunct="1"/>
            <a:r>
              <a:rPr lang="en-US" altLang="en-US" dirty="0">
                <a:solidFill>
                  <a:srgbClr val="FF0000"/>
                </a:solidFill>
                <a:sym typeface="Symbol" pitchFamily="18" charset="2"/>
              </a:rPr>
              <a:t>Prove:</a:t>
            </a:r>
          </a:p>
          <a:p>
            <a:pPr lvl="1" eaLnBrk="1" hangingPunct="1"/>
            <a:r>
              <a:rPr lang="en-US" altLang="en-US" dirty="0">
                <a:sym typeface="Symbol" pitchFamily="18" charset="2"/>
              </a:rPr>
              <a:t>x (human(x) -&gt; eats(x))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8DDE79C-FD61-49E3-94B4-E91713800D18}"/>
                  </a:ext>
                </a:extLst>
              </p14:cNvPr>
              <p14:cNvContentPartPr/>
              <p14:nvPr/>
            </p14:nvContentPartPr>
            <p14:xfrm>
              <a:off x="1261080" y="4077000"/>
              <a:ext cx="4608000" cy="1579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8DDE79C-FD61-49E3-94B4-E91713800D1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1720" y="4067640"/>
                <a:ext cx="4626720" cy="1598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33CC"/>
                </a:solidFill>
              </a:rPr>
              <a:t>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0715A-C793-4835-815C-CAAB9E1D7BB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57350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Neural Network</a:t>
            </a:r>
          </a:p>
        </p:txBody>
      </p:sp>
      <p:sp>
        <p:nvSpPr>
          <p:cNvPr id="6" name="Rectangle 5"/>
          <p:cNvSpPr/>
          <p:nvPr/>
        </p:nvSpPr>
        <p:spPr>
          <a:xfrm>
            <a:off x="2971800" y="2057400"/>
            <a:ext cx="3276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0C25747-6E29-4BCB-83FF-9D9331275440}"/>
                  </a:ext>
                </a:extLst>
              </p14:cNvPr>
              <p14:cNvContentPartPr/>
              <p14:nvPr/>
            </p14:nvContentPartPr>
            <p14:xfrm>
              <a:off x="2960640" y="4835520"/>
              <a:ext cx="797040" cy="57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0C25747-6E29-4BCB-83FF-9D93312754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51280" y="4826160"/>
                <a:ext cx="815760" cy="7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7796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A916690-160E-44DA-A88A-D17705D6B4D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Natural Language Understanding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800" dirty="0">
                <a:solidFill>
                  <a:srgbClr val="FF0000"/>
                </a:solidFill>
              </a:rPr>
              <a:t>Pick up a big red block.</a:t>
            </a:r>
          </a:p>
          <a:p>
            <a:pPr eaLnBrk="1" hangingPunct="1">
              <a:defRPr/>
            </a:pPr>
            <a:r>
              <a:rPr lang="en-US" altLang="en-US" sz="2800" dirty="0"/>
              <a:t>OK.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rgbClr val="FF0000"/>
                </a:solidFill>
              </a:rPr>
              <a:t>While hunting in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2800" dirty="0">
                <a:solidFill>
                  <a:srgbClr val="FF0000"/>
                </a:solidFill>
              </a:rPr>
              <a:t>    Africa, I shot an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2800" dirty="0">
                <a:solidFill>
                  <a:srgbClr val="FF0000"/>
                </a:solidFill>
              </a:rPr>
              <a:t>    elephant in my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2800" dirty="0">
                <a:solidFill>
                  <a:srgbClr val="FF0000"/>
                </a:solidFill>
              </a:rPr>
              <a:t>    pajamas.</a:t>
            </a:r>
          </a:p>
          <a:p>
            <a:pPr eaLnBrk="1" hangingPunct="1">
              <a:defRPr/>
            </a:pPr>
            <a:r>
              <a:rPr lang="en-US" altLang="en-US" sz="2800" dirty="0"/>
              <a:t> I don’t understand.</a:t>
            </a:r>
          </a:p>
        </p:txBody>
      </p:sp>
      <p:pic>
        <p:nvPicPr>
          <p:cNvPr id="15365" name="Picture 6" descr="natural_langu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2514600"/>
            <a:ext cx="4038600" cy="26638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6FFFFE4-8FA7-40A0-AF32-BD33445EA81E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17411" name="Line 2"/>
          <p:cNvSpPr>
            <a:spLocks noChangeShapeType="1"/>
          </p:cNvSpPr>
          <p:nvPr/>
        </p:nvSpPr>
        <p:spPr bwMode="auto">
          <a:xfrm>
            <a:off x="2057400" y="3625850"/>
            <a:ext cx="158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914400" y="2101850"/>
            <a:ext cx="7010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09" rIns="91419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000" b="1">
                <a:ea typeface="SimSun" pitchFamily="2" charset="-122"/>
              </a:rPr>
              <a:t>Given</a:t>
            </a:r>
            <a:r>
              <a:rPr lang="en-US" altLang="zh-CN" sz="2000">
                <a:ea typeface="SimSun" pitchFamily="2" charset="-122"/>
              </a:rPr>
              <a:t>: Some images and their corresponding descriptions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533400" y="4038600"/>
            <a:ext cx="2819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09" rIns="91419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1400">
                <a:latin typeface="Tahoma" pitchFamily="34" charset="0"/>
                <a:ea typeface="SimSun" pitchFamily="2" charset="-122"/>
              </a:rPr>
              <a:t>{trees, grass, cherry trees}</a:t>
            </a:r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2362200" y="4027488"/>
            <a:ext cx="2819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09" rIns="91419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1400">
                <a:latin typeface="Tahoma" pitchFamily="34" charset="0"/>
                <a:ea typeface="SimSun" pitchFamily="2" charset="-122"/>
              </a:rPr>
              <a:t>{cheetah, trunk}</a:t>
            </a:r>
          </a:p>
        </p:txBody>
      </p:sp>
      <p:pic>
        <p:nvPicPr>
          <p:cNvPr id="17415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711450"/>
            <a:ext cx="146208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 Box 7"/>
          <p:cNvSpPr txBox="1">
            <a:spLocks noChangeArrowheads="1"/>
          </p:cNvSpPr>
          <p:nvPr/>
        </p:nvSpPr>
        <p:spPr bwMode="auto">
          <a:xfrm>
            <a:off x="4724400" y="4027488"/>
            <a:ext cx="1536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09" rIns="91419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latin typeface="Tahoma" pitchFamily="34" charset="0"/>
                <a:ea typeface="SimSun" pitchFamily="2" charset="-122"/>
              </a:rPr>
              <a:t>{mountains, sky}</a:t>
            </a:r>
          </a:p>
        </p:txBody>
      </p:sp>
      <p:sp>
        <p:nvSpPr>
          <p:cNvPr id="17417" name="Text Box 8"/>
          <p:cNvSpPr txBox="1">
            <a:spLocks noChangeArrowheads="1"/>
          </p:cNvSpPr>
          <p:nvPr/>
        </p:nvSpPr>
        <p:spPr bwMode="auto">
          <a:xfrm>
            <a:off x="6172200" y="4027488"/>
            <a:ext cx="2238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09" rIns="91419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latin typeface="Tahoma" pitchFamily="34" charset="0"/>
                <a:ea typeface="SimSun" pitchFamily="2" charset="-122"/>
              </a:rPr>
              <a:t>{beach, sky, trees, water}</a:t>
            </a:r>
          </a:p>
        </p:txBody>
      </p:sp>
      <p:cxnSp>
        <p:nvCxnSpPr>
          <p:cNvPr id="17418" name="AutoShape 9"/>
          <p:cNvCxnSpPr>
            <a:cxnSpLocks noChangeShapeType="1"/>
            <a:endCxn id="17416" idx="0"/>
          </p:cNvCxnSpPr>
          <p:nvPr/>
        </p:nvCxnSpPr>
        <p:spPr bwMode="auto">
          <a:xfrm flipH="1">
            <a:off x="5492750" y="3808413"/>
            <a:ext cx="1588" cy="21907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9" name="AutoShape 10"/>
          <p:cNvCxnSpPr>
            <a:cxnSpLocks noChangeShapeType="1"/>
            <a:endCxn id="17417" idx="0"/>
          </p:cNvCxnSpPr>
          <p:nvPr/>
        </p:nvCxnSpPr>
        <p:spPr bwMode="auto">
          <a:xfrm>
            <a:off x="7291388" y="3808413"/>
            <a:ext cx="0" cy="21907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0" name="AutoShape 11"/>
          <p:cNvCxnSpPr>
            <a:cxnSpLocks noChangeShapeType="1"/>
            <a:endCxn id="17414" idx="0"/>
          </p:cNvCxnSpPr>
          <p:nvPr/>
        </p:nvCxnSpPr>
        <p:spPr bwMode="auto">
          <a:xfrm flipH="1">
            <a:off x="3771900" y="3808413"/>
            <a:ext cx="1588" cy="21907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676400" y="6049963"/>
            <a:ext cx="5949950" cy="566737"/>
            <a:chOff x="1056" y="3811"/>
            <a:chExt cx="3748" cy="357"/>
          </a:xfrm>
        </p:grpSpPr>
        <p:sp>
          <p:nvSpPr>
            <p:cNvPr id="17434" name="Text Box 13"/>
            <p:cNvSpPr txBox="1">
              <a:spLocks noChangeArrowheads="1"/>
            </p:cNvSpPr>
            <p:nvPr/>
          </p:nvSpPr>
          <p:spPr bwMode="auto">
            <a:xfrm>
              <a:off x="1056" y="3956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9" tIns="45709" rIns="91419" bIns="45709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1600">
                  <a:latin typeface="CMBX5" pitchFamily="82" charset="0"/>
                  <a:ea typeface="SimSun" pitchFamily="2" charset="-122"/>
                  <a:sym typeface="Symbol" pitchFamily="18" charset="2"/>
                </a:rPr>
                <a:t>?</a:t>
              </a:r>
            </a:p>
          </p:txBody>
        </p:sp>
        <p:cxnSp>
          <p:nvCxnSpPr>
            <p:cNvPr id="17435" name="AutoShape 14"/>
            <p:cNvCxnSpPr>
              <a:cxnSpLocks noChangeShapeType="1"/>
              <a:endCxn id="17440" idx="0"/>
            </p:cNvCxnSpPr>
            <p:nvPr/>
          </p:nvCxnSpPr>
          <p:spPr bwMode="auto">
            <a:xfrm flipH="1">
              <a:off x="3484" y="3811"/>
              <a:ext cx="1" cy="14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36" name="AutoShape 15"/>
            <p:cNvCxnSpPr>
              <a:cxnSpLocks noChangeShapeType="1"/>
              <a:endCxn id="17441" idx="0"/>
            </p:cNvCxnSpPr>
            <p:nvPr/>
          </p:nvCxnSpPr>
          <p:spPr bwMode="auto">
            <a:xfrm flipH="1">
              <a:off x="4588" y="3811"/>
              <a:ext cx="1" cy="14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37" name="AutoShape 16"/>
            <p:cNvCxnSpPr>
              <a:cxnSpLocks noChangeShapeType="1"/>
              <a:endCxn id="17439" idx="0"/>
            </p:cNvCxnSpPr>
            <p:nvPr/>
          </p:nvCxnSpPr>
          <p:spPr bwMode="auto">
            <a:xfrm flipH="1">
              <a:off x="2380" y="3811"/>
              <a:ext cx="1" cy="14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38" name="AutoShape 17"/>
            <p:cNvCxnSpPr>
              <a:cxnSpLocks noChangeShapeType="1"/>
              <a:endCxn id="17434" idx="0"/>
            </p:cNvCxnSpPr>
            <p:nvPr/>
          </p:nvCxnSpPr>
          <p:spPr bwMode="auto">
            <a:xfrm flipH="1">
              <a:off x="1272" y="3811"/>
              <a:ext cx="5" cy="14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439" name="Text Box 18"/>
            <p:cNvSpPr txBox="1">
              <a:spLocks noChangeArrowheads="1"/>
            </p:cNvSpPr>
            <p:nvPr/>
          </p:nvSpPr>
          <p:spPr bwMode="auto">
            <a:xfrm>
              <a:off x="2164" y="3956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9" tIns="45709" rIns="91419" bIns="45709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1600">
                  <a:latin typeface="CMBX5" pitchFamily="82" charset="0"/>
                  <a:ea typeface="SimSun" pitchFamily="2" charset="-122"/>
                  <a:sym typeface="Symbol" pitchFamily="18" charset="2"/>
                </a:rPr>
                <a:t>?</a:t>
              </a:r>
            </a:p>
          </p:txBody>
        </p:sp>
        <p:sp>
          <p:nvSpPr>
            <p:cNvPr id="17440" name="Text Box 19"/>
            <p:cNvSpPr txBox="1">
              <a:spLocks noChangeArrowheads="1"/>
            </p:cNvSpPr>
            <p:nvPr/>
          </p:nvSpPr>
          <p:spPr bwMode="auto">
            <a:xfrm>
              <a:off x="3268" y="3956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9" tIns="45709" rIns="91419" bIns="45709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1600">
                  <a:latin typeface="CMBX5" pitchFamily="82" charset="0"/>
                  <a:ea typeface="SimSun" pitchFamily="2" charset="-122"/>
                  <a:sym typeface="Symbol" pitchFamily="18" charset="2"/>
                </a:rPr>
                <a:t>?</a:t>
              </a:r>
            </a:p>
          </p:txBody>
        </p:sp>
        <p:sp>
          <p:nvSpPr>
            <p:cNvPr id="17441" name="Text Box 20"/>
            <p:cNvSpPr txBox="1">
              <a:spLocks noChangeArrowheads="1"/>
            </p:cNvSpPr>
            <p:nvPr/>
          </p:nvSpPr>
          <p:spPr bwMode="auto">
            <a:xfrm>
              <a:off x="4372" y="3956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9" tIns="45709" rIns="91419" bIns="45709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1600">
                  <a:latin typeface="CMBX5" pitchFamily="82" charset="0"/>
                  <a:ea typeface="SimSun" pitchFamily="2" charset="-122"/>
                  <a:sym typeface="Symbol" pitchFamily="18" charset="2"/>
                </a:rPr>
                <a:t>?</a:t>
              </a:r>
            </a:p>
          </p:txBody>
        </p:sp>
      </p:grpSp>
      <p:pic>
        <p:nvPicPr>
          <p:cNvPr id="17422" name="Picture 2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2711450"/>
            <a:ext cx="146208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22" descr="Sample Comp Imag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2711450"/>
            <a:ext cx="146208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23" descr="Sample Comp Imag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50" y="2711450"/>
            <a:ext cx="146208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5" name="Text Box 24"/>
          <p:cNvSpPr txBox="1">
            <a:spLocks noChangeArrowheads="1"/>
          </p:cNvSpPr>
          <p:nvPr/>
        </p:nvSpPr>
        <p:spPr bwMode="auto">
          <a:xfrm>
            <a:off x="8153400" y="354965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  <a:ea typeface="SimSun" pitchFamily="2" charset="-122"/>
                <a:sym typeface="Symbol" pitchFamily="18" charset="2"/>
              </a:rPr>
              <a:t>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914400" y="4495800"/>
            <a:ext cx="8001000" cy="1554163"/>
            <a:chOff x="576" y="2832"/>
            <a:chExt cx="5040" cy="979"/>
          </a:xfrm>
        </p:grpSpPr>
        <p:sp>
          <p:nvSpPr>
            <p:cNvPr id="17428" name="Rectangle 26"/>
            <p:cNvSpPr>
              <a:spLocks noChangeArrowheads="1"/>
            </p:cNvSpPr>
            <p:nvPr/>
          </p:nvSpPr>
          <p:spPr bwMode="auto">
            <a:xfrm>
              <a:off x="576" y="2832"/>
              <a:ext cx="44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9" tIns="45709" rIns="91419" bIns="45709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000" b="1">
                  <a:ea typeface="SimSun" pitchFamily="2" charset="-122"/>
                </a:rPr>
                <a:t>To solve</a:t>
              </a:r>
              <a:r>
                <a:rPr lang="en-US" altLang="zh-CN" sz="2000">
                  <a:ea typeface="SimSun" pitchFamily="2" charset="-122"/>
                </a:rPr>
                <a:t>: What object classes are present in new images</a:t>
              </a:r>
            </a:p>
          </p:txBody>
        </p:sp>
        <p:pic>
          <p:nvPicPr>
            <p:cNvPr id="17429" name="Picture 27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120"/>
              <a:ext cx="921" cy="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0" name="Picture 28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3120"/>
              <a:ext cx="921" cy="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1" name="Picture 29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3120"/>
              <a:ext cx="921" cy="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2" name="Picture 30" descr="Sample Comp Image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3120"/>
              <a:ext cx="921" cy="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3" name="Text Box 31"/>
            <p:cNvSpPr txBox="1">
              <a:spLocks noChangeArrowheads="1"/>
            </p:cNvSpPr>
            <p:nvPr/>
          </p:nvSpPr>
          <p:spPr bwMode="auto">
            <a:xfrm>
              <a:off x="5136" y="3544"/>
              <a:ext cx="4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Tahoma" pitchFamily="34" charset="0"/>
                  <a:ea typeface="SimSun" pitchFamily="2" charset="-122"/>
                  <a:sym typeface="Symbol" pitchFamily="18" charset="2"/>
                </a:rPr>
                <a:t></a:t>
              </a:r>
            </a:p>
          </p:txBody>
        </p:sp>
      </p:grpSp>
      <p:sp>
        <p:nvSpPr>
          <p:cNvPr id="17427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>
                <a:solidFill>
                  <a:srgbClr val="0033CC"/>
                </a:solidFill>
                <a:ea typeface="SimSun" pitchFamily="2" charset="-122"/>
              </a:rPr>
              <a:t>Computer Vision with Machine 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SimSun" pitchFamily="2" charset="-122"/>
              </a:rPr>
              <a:t>Groundtruth Data Set: Annotation Samples</a:t>
            </a:r>
          </a:p>
        </p:txBody>
      </p:sp>
      <p:pic>
        <p:nvPicPr>
          <p:cNvPr id="49155" name="Picture 3" descr="gt"/>
          <p:cNvPicPr>
            <a:picLocks noGrp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362200"/>
            <a:ext cx="1919288" cy="1279525"/>
          </a:xfrm>
          <a:noFill/>
        </p:spPr>
      </p:pic>
      <p:pic>
        <p:nvPicPr>
          <p:cNvPr id="49156" name="Picture 4" descr="gt"/>
          <p:cNvPicPr>
            <a:picLocks noGrp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378075"/>
            <a:ext cx="1919288" cy="1279525"/>
          </a:xfrm>
          <a:noFill/>
        </p:spPr>
      </p:pic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6553200" y="2168525"/>
            <a:ext cx="312420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zh-CN" sz="1400" b="1">
                <a:ea typeface="SimSun" pitchFamily="2" charset="-122"/>
              </a:rPr>
              <a:t>sky</a:t>
            </a:r>
            <a:r>
              <a:rPr lang="en-US" altLang="zh-CN" sz="1400">
                <a:ea typeface="SimSun" pitchFamily="2" charset="-122"/>
              </a:rPr>
              <a:t>(99.8), </a:t>
            </a:r>
          </a:p>
          <a:p>
            <a:r>
              <a:rPr lang="en-US" altLang="zh-CN" sz="1400" b="1">
                <a:ea typeface="SimSun" pitchFamily="2" charset="-122"/>
              </a:rPr>
              <a:t>Columbia gorge</a:t>
            </a:r>
            <a:r>
              <a:rPr lang="en-US" altLang="zh-CN" sz="1400">
                <a:ea typeface="SimSun" pitchFamily="2" charset="-122"/>
              </a:rPr>
              <a:t>(98.8),</a:t>
            </a:r>
          </a:p>
          <a:p>
            <a:r>
              <a:rPr lang="en-US" altLang="zh-CN" sz="1400">
                <a:ea typeface="SimSun" pitchFamily="2" charset="-122"/>
              </a:rPr>
              <a:t>lantern(94.2), </a:t>
            </a:r>
            <a:r>
              <a:rPr lang="en-US" altLang="zh-CN" sz="1400" b="1">
                <a:ea typeface="SimSun" pitchFamily="2" charset="-122"/>
              </a:rPr>
              <a:t>street</a:t>
            </a:r>
            <a:r>
              <a:rPr lang="en-US" altLang="zh-CN" sz="1400">
                <a:ea typeface="SimSun" pitchFamily="2" charset="-122"/>
              </a:rPr>
              <a:t>(89.2),</a:t>
            </a:r>
          </a:p>
          <a:p>
            <a:r>
              <a:rPr lang="en-US" altLang="zh-CN" sz="1400">
                <a:ea typeface="SimSun" pitchFamily="2" charset="-122"/>
              </a:rPr>
              <a:t>house(85.8), bridge(80.8), </a:t>
            </a:r>
          </a:p>
          <a:p>
            <a:r>
              <a:rPr lang="en-US" altLang="zh-CN" sz="1400">
                <a:ea typeface="SimSun" pitchFamily="2" charset="-122"/>
              </a:rPr>
              <a:t>car(80.5), hill(78.3), </a:t>
            </a:r>
          </a:p>
          <a:p>
            <a:r>
              <a:rPr lang="en-US" altLang="zh-CN" sz="1400">
                <a:ea typeface="SimSun" pitchFamily="2" charset="-122"/>
              </a:rPr>
              <a:t>boat(73.1), pole(72.3),</a:t>
            </a:r>
          </a:p>
          <a:p>
            <a:r>
              <a:rPr lang="en-US" altLang="zh-CN" sz="1400" b="1">
                <a:ea typeface="SimSun" pitchFamily="2" charset="-122"/>
              </a:rPr>
              <a:t>water</a:t>
            </a:r>
            <a:r>
              <a:rPr lang="en-US" altLang="zh-CN" sz="1400">
                <a:ea typeface="SimSun" pitchFamily="2" charset="-122"/>
              </a:rPr>
              <a:t>(64.3), mountain(63.8),</a:t>
            </a:r>
          </a:p>
          <a:p>
            <a:r>
              <a:rPr lang="en-US" altLang="zh-CN" sz="1400" b="1">
                <a:ea typeface="SimSun" pitchFamily="2" charset="-122"/>
              </a:rPr>
              <a:t>building</a:t>
            </a:r>
            <a:r>
              <a:rPr lang="en-US" altLang="zh-CN" sz="1400">
                <a:ea typeface="SimSun" pitchFamily="2" charset="-122"/>
              </a:rPr>
              <a:t>(9.5)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2362200" y="2168525"/>
            <a:ext cx="205740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zh-CN" sz="1400" b="1">
                <a:ea typeface="SimSun" pitchFamily="2" charset="-122"/>
              </a:rPr>
              <a:t>tree</a:t>
            </a:r>
            <a:r>
              <a:rPr lang="en-US" altLang="zh-CN" sz="1400">
                <a:ea typeface="SimSun" pitchFamily="2" charset="-122"/>
              </a:rPr>
              <a:t>(97.3), </a:t>
            </a:r>
            <a:r>
              <a:rPr lang="en-US" altLang="zh-CN" sz="1400" b="1">
                <a:ea typeface="SimSun" pitchFamily="2" charset="-122"/>
              </a:rPr>
              <a:t>bush</a:t>
            </a:r>
            <a:r>
              <a:rPr lang="en-US" altLang="zh-CN" sz="1400">
                <a:ea typeface="SimSun" pitchFamily="2" charset="-122"/>
              </a:rPr>
              <a:t>(91.6), </a:t>
            </a:r>
          </a:p>
          <a:p>
            <a:r>
              <a:rPr lang="en-US" altLang="zh-CN" sz="1400" b="1">
                <a:ea typeface="SimSun" pitchFamily="2" charset="-122"/>
              </a:rPr>
              <a:t>spring flowers</a:t>
            </a:r>
            <a:r>
              <a:rPr lang="en-US" altLang="zh-CN" sz="1400">
                <a:ea typeface="SimSun" pitchFamily="2" charset="-122"/>
              </a:rPr>
              <a:t>(90.3),</a:t>
            </a:r>
          </a:p>
          <a:p>
            <a:r>
              <a:rPr lang="en-US" altLang="zh-CN" sz="1400" b="1">
                <a:ea typeface="SimSun" pitchFamily="2" charset="-122"/>
              </a:rPr>
              <a:t>flower</a:t>
            </a:r>
            <a:r>
              <a:rPr lang="en-US" altLang="zh-CN" sz="1400">
                <a:ea typeface="SimSun" pitchFamily="2" charset="-122"/>
              </a:rPr>
              <a:t>(84.4), park(84.3),</a:t>
            </a:r>
          </a:p>
          <a:p>
            <a:r>
              <a:rPr lang="en-US" altLang="zh-CN" sz="1400" b="1">
                <a:ea typeface="SimSun" pitchFamily="2" charset="-122"/>
              </a:rPr>
              <a:t>sidewalk</a:t>
            </a:r>
            <a:r>
              <a:rPr lang="en-US" altLang="zh-CN" sz="1400">
                <a:ea typeface="SimSun" pitchFamily="2" charset="-122"/>
              </a:rPr>
              <a:t>(67.5),</a:t>
            </a:r>
          </a:p>
          <a:p>
            <a:r>
              <a:rPr lang="en-US" altLang="zh-CN" sz="1400" b="1">
                <a:ea typeface="SimSun" pitchFamily="2" charset="-122"/>
              </a:rPr>
              <a:t>grass</a:t>
            </a:r>
            <a:r>
              <a:rPr lang="en-US" altLang="zh-CN" sz="1400">
                <a:ea typeface="SimSun" pitchFamily="2" charset="-122"/>
              </a:rPr>
              <a:t>(52.5), </a:t>
            </a:r>
            <a:r>
              <a:rPr lang="en-US" altLang="zh-CN" sz="1400" b="1">
                <a:ea typeface="SimSun" pitchFamily="2" charset="-122"/>
              </a:rPr>
              <a:t>pole</a:t>
            </a:r>
            <a:r>
              <a:rPr lang="en-US" altLang="zh-CN" sz="1400">
                <a:ea typeface="SimSun" pitchFamily="2" charset="-122"/>
              </a:rPr>
              <a:t>(34.1)</a:t>
            </a:r>
          </a:p>
        </p:txBody>
      </p:sp>
      <p:pic>
        <p:nvPicPr>
          <p:cNvPr id="49159" name="Picture 7" descr="gt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95800"/>
            <a:ext cx="1919288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8" descr="gt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95800"/>
            <a:ext cx="1919288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2362200" y="4495800"/>
            <a:ext cx="28194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zh-CN" sz="1400">
                <a:ea typeface="SimSun" pitchFamily="2" charset="-122"/>
              </a:rPr>
              <a:t>sky(95.1), </a:t>
            </a:r>
            <a:r>
              <a:rPr lang="en-US" altLang="zh-CN" sz="1400" b="1">
                <a:ea typeface="SimSun" pitchFamily="2" charset="-122"/>
              </a:rPr>
              <a:t>Iran</a:t>
            </a:r>
            <a:r>
              <a:rPr lang="en-US" altLang="zh-CN" sz="1400">
                <a:ea typeface="SimSun" pitchFamily="2" charset="-122"/>
              </a:rPr>
              <a:t>(89.3),</a:t>
            </a:r>
          </a:p>
          <a:p>
            <a:r>
              <a:rPr lang="en-US" altLang="zh-CN" sz="1400">
                <a:ea typeface="SimSun" pitchFamily="2" charset="-122"/>
              </a:rPr>
              <a:t>house(88.6), </a:t>
            </a:r>
          </a:p>
          <a:p>
            <a:r>
              <a:rPr lang="en-US" altLang="zh-CN" sz="1400" b="1">
                <a:ea typeface="SimSun" pitchFamily="2" charset="-122"/>
              </a:rPr>
              <a:t>building</a:t>
            </a:r>
            <a:r>
              <a:rPr lang="en-US" altLang="zh-CN" sz="1400">
                <a:ea typeface="SimSun" pitchFamily="2" charset="-122"/>
              </a:rPr>
              <a:t>(80.1),</a:t>
            </a:r>
          </a:p>
          <a:p>
            <a:r>
              <a:rPr lang="en-US" altLang="zh-CN" sz="1400">
                <a:ea typeface="SimSun" pitchFamily="2" charset="-122"/>
              </a:rPr>
              <a:t>boat(71.7), bridge(67.0),</a:t>
            </a:r>
          </a:p>
          <a:p>
            <a:r>
              <a:rPr lang="en-US" altLang="zh-CN" sz="1400" b="1">
                <a:ea typeface="SimSun" pitchFamily="2" charset="-122"/>
              </a:rPr>
              <a:t>water</a:t>
            </a:r>
            <a:r>
              <a:rPr lang="en-US" altLang="zh-CN" sz="1400">
                <a:ea typeface="SimSun" pitchFamily="2" charset="-122"/>
              </a:rPr>
              <a:t>(13.5), </a:t>
            </a:r>
            <a:r>
              <a:rPr lang="en-US" altLang="zh-CN" sz="1400" b="1">
                <a:ea typeface="SimSun" pitchFamily="2" charset="-122"/>
              </a:rPr>
              <a:t>tree</a:t>
            </a:r>
            <a:r>
              <a:rPr lang="en-US" altLang="zh-CN" sz="1400">
                <a:ea typeface="SimSun" pitchFamily="2" charset="-122"/>
              </a:rPr>
              <a:t>(7.7)</a:t>
            </a: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6553200" y="4419600"/>
            <a:ext cx="27432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zh-CN" sz="1400" b="1">
                <a:ea typeface="SimSun" pitchFamily="2" charset="-122"/>
              </a:rPr>
              <a:t>Italy</a:t>
            </a:r>
            <a:r>
              <a:rPr lang="en-US" altLang="zh-CN" sz="1400">
                <a:ea typeface="SimSun" pitchFamily="2" charset="-122"/>
              </a:rPr>
              <a:t>(99.9), grass(98.5), </a:t>
            </a:r>
          </a:p>
          <a:p>
            <a:r>
              <a:rPr lang="en-US" altLang="zh-CN" sz="1400" b="1">
                <a:ea typeface="SimSun" pitchFamily="2" charset="-122"/>
              </a:rPr>
              <a:t>sky</a:t>
            </a:r>
            <a:r>
              <a:rPr lang="en-US" altLang="zh-CN" sz="1400">
                <a:ea typeface="SimSun" pitchFamily="2" charset="-122"/>
              </a:rPr>
              <a:t>(93.8), rock(88.8), </a:t>
            </a:r>
          </a:p>
          <a:p>
            <a:r>
              <a:rPr lang="en-US" altLang="zh-CN" sz="1400" b="1">
                <a:ea typeface="SimSun" pitchFamily="2" charset="-122"/>
              </a:rPr>
              <a:t>boat</a:t>
            </a:r>
            <a:r>
              <a:rPr lang="en-US" altLang="zh-CN" sz="1400">
                <a:ea typeface="SimSun" pitchFamily="2" charset="-122"/>
              </a:rPr>
              <a:t>(80.1), </a:t>
            </a:r>
            <a:r>
              <a:rPr lang="en-US" altLang="zh-CN" sz="1400" b="1">
                <a:ea typeface="SimSun" pitchFamily="2" charset="-122"/>
              </a:rPr>
              <a:t>water</a:t>
            </a:r>
            <a:r>
              <a:rPr lang="en-US" altLang="zh-CN" sz="1400">
                <a:ea typeface="SimSun" pitchFamily="2" charset="-122"/>
              </a:rPr>
              <a:t>(77.1),</a:t>
            </a:r>
          </a:p>
          <a:p>
            <a:r>
              <a:rPr lang="en-US" altLang="zh-CN" sz="1400">
                <a:ea typeface="SimSun" pitchFamily="2" charset="-122"/>
              </a:rPr>
              <a:t>Iran(64.2), stone(63.9), </a:t>
            </a:r>
          </a:p>
          <a:p>
            <a:r>
              <a:rPr lang="en-US" altLang="zh-CN" sz="1400">
                <a:ea typeface="SimSun" pitchFamily="2" charset="-122"/>
              </a:rPr>
              <a:t>bridge(59.6), </a:t>
            </a:r>
            <a:r>
              <a:rPr lang="en-US" altLang="zh-CN" sz="1400" b="1">
                <a:ea typeface="SimSun" pitchFamily="2" charset="-122"/>
              </a:rPr>
              <a:t>European</a:t>
            </a:r>
            <a:r>
              <a:rPr lang="en-US" altLang="zh-CN" sz="1400">
                <a:ea typeface="SimSun" pitchFamily="2" charset="-122"/>
              </a:rPr>
              <a:t>(56.3), </a:t>
            </a:r>
          </a:p>
          <a:p>
            <a:r>
              <a:rPr lang="en-US" altLang="zh-CN" sz="1400">
                <a:ea typeface="SimSun" pitchFamily="2" charset="-122"/>
              </a:rPr>
              <a:t>sidewalk(51.1), </a:t>
            </a:r>
            <a:r>
              <a:rPr lang="en-US" altLang="zh-CN" sz="1400" b="1">
                <a:ea typeface="SimSun" pitchFamily="2" charset="-122"/>
              </a:rPr>
              <a:t>house</a:t>
            </a:r>
            <a:r>
              <a:rPr lang="en-US" altLang="zh-CN" sz="1400">
                <a:ea typeface="SimSun" pitchFamily="2" charset="-122"/>
              </a:rPr>
              <a:t>(5.3)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BC5697C-8C07-4FD2-952F-FF42CB6BF1C0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en-US" altLang="en-US" dirty="0"/>
              <a:t>Administrative Details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763000" cy="57150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altLang="en-US" sz="2400" dirty="0"/>
              <a:t>Instructor:  Linda Shapiro, 634 CSE,                               </a:t>
            </a:r>
            <a:r>
              <a:rPr lang="en-US" altLang="en-US" sz="2400" dirty="0">
                <a:hlinkClick r:id="rId3"/>
              </a:rPr>
              <a:t>shapiro@cs.washington.edu</a:t>
            </a:r>
            <a:endParaRPr lang="en-US" altLang="en-US" sz="2400" dirty="0"/>
          </a:p>
          <a:p>
            <a:pPr eaLnBrk="1" hangingPunct="1">
              <a:spcAft>
                <a:spcPts val="1200"/>
              </a:spcAft>
              <a:defRPr/>
            </a:pPr>
            <a:r>
              <a:rPr lang="en-US" altLang="en-US" sz="2400" dirty="0"/>
              <a:t>TAs: Wenjun Wu, wenjunw@uw.edu</a:t>
            </a:r>
          </a:p>
          <a:p>
            <a:pPr marL="0" indent="0" eaLnBrk="1" hangingPunct="1">
              <a:spcAft>
                <a:spcPts val="1200"/>
              </a:spcAft>
              <a:buNone/>
              <a:defRPr/>
            </a:pPr>
            <a:r>
              <a:rPr lang="en-US" altLang="en-US" sz="2400" dirty="0"/>
              <a:t>            </a:t>
            </a:r>
            <a:r>
              <a:rPr lang="en-US" altLang="en-US" sz="2400" dirty="0" err="1"/>
              <a:t>Sadjyot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Gangolli</a:t>
            </a:r>
            <a:r>
              <a:rPr lang="en-US" altLang="en-US" sz="2400" dirty="0"/>
              <a:t>, sadjyotg@uw.edu</a:t>
            </a:r>
          </a:p>
          <a:p>
            <a:pPr marL="0" indent="0" eaLnBrk="1" hangingPunct="1">
              <a:spcAft>
                <a:spcPts val="1200"/>
              </a:spcAft>
              <a:buNone/>
              <a:defRPr/>
            </a:pPr>
            <a:r>
              <a:rPr lang="en-US" altLang="en-US" sz="2400" dirty="0"/>
              <a:t>            </a:t>
            </a:r>
            <a:r>
              <a:rPr lang="en-US" altLang="en-US" sz="2400" dirty="0" err="1"/>
              <a:t>Kechun</a:t>
            </a:r>
            <a:r>
              <a:rPr lang="en-US" altLang="en-US" sz="2400" dirty="0"/>
              <a:t> Liu, kechun@uw.edu</a:t>
            </a:r>
          </a:p>
          <a:p>
            <a:pPr marL="0" indent="0" eaLnBrk="1" hangingPunct="1">
              <a:spcAft>
                <a:spcPts val="1200"/>
              </a:spcAft>
              <a:buNone/>
              <a:defRPr/>
            </a:pPr>
            <a:r>
              <a:rPr lang="en-US" altLang="en-US" sz="2400" dirty="0"/>
              <a:t>	Mehmet </a:t>
            </a:r>
            <a:r>
              <a:rPr lang="en-US" altLang="en-US" sz="2400" dirty="0" err="1"/>
              <a:t>Saygin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Seyfioğlu</a:t>
            </a:r>
            <a:r>
              <a:rPr lang="en-US" altLang="en-US" sz="2400" dirty="0"/>
              <a:t>, msaygin@uw.edu</a:t>
            </a:r>
          </a:p>
          <a:p>
            <a:pPr marL="0" indent="0" eaLnBrk="1" hangingPunct="1">
              <a:spcAft>
                <a:spcPts val="1200"/>
              </a:spcAft>
              <a:buNone/>
              <a:defRPr/>
            </a:pPr>
            <a:r>
              <a:rPr lang="en-US" altLang="en-US" sz="2400" dirty="0"/>
              <a:t>	William Howard-Snyder, howarwil@uw.edu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altLang="en-US" sz="2400" dirty="0"/>
              <a:t>Course Home Page: https://courses.cs.washington.edu/courses/cse473/23wi</a:t>
            </a:r>
          </a:p>
          <a:p>
            <a:pPr eaLnBrk="1" hangingPunct="1">
              <a:defRPr/>
            </a:pPr>
            <a:r>
              <a:rPr lang="en-US" altLang="en-US" sz="2400" dirty="0"/>
              <a:t>Text: </a:t>
            </a:r>
            <a:r>
              <a:rPr lang="en-US" altLang="en-US" sz="2400" dirty="0">
                <a:solidFill>
                  <a:srgbClr val="000099"/>
                </a:solidFill>
              </a:rPr>
              <a:t>Artificial Intelligence: A Modern Approach (3-4 edition), Russell and </a:t>
            </a:r>
            <a:r>
              <a:rPr lang="en-US" altLang="en-US" sz="2400" dirty="0" err="1">
                <a:solidFill>
                  <a:srgbClr val="000099"/>
                </a:solidFill>
              </a:rPr>
              <a:t>Norvig</a:t>
            </a:r>
            <a:r>
              <a:rPr lang="en-US" altLang="en-US" sz="2400" dirty="0">
                <a:solidFill>
                  <a:srgbClr val="000099"/>
                </a:solidFill>
              </a:rPr>
              <a:t> (recommended for first half)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CA1EA7-1CBC-464D-ADC8-344761D6B08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71550"/>
            <a:ext cx="80010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582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CA1EA7-1CBC-464D-ADC8-344761D6B08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830580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326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CA1EA7-1CBC-464D-ADC8-344761D6B08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7924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696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93D9D05-A7D9-4109-93A7-E013EF104A14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solidFill>
                  <a:srgbClr val="0033CC"/>
                </a:solidFill>
              </a:rPr>
              <a:t>Stuart Russell’s “Potted History of AI”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058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1943         McCulloch &amp; Pitts: neural nets model of the brain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1950         Turing’s “Computing Machinery and Intelligence”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1952-69</a:t>
            </a:r>
            <a:r>
              <a:rPr lang="en-US" altLang="en-US" sz="2000" dirty="0">
                <a:solidFill>
                  <a:srgbClr val="0033CC"/>
                </a:solidFill>
              </a:rPr>
              <a:t>    Look Ma, no hands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1950s        Early AI Programs: Logic Theorist, Checker Player, </a:t>
            </a:r>
            <a:r>
              <a:rPr lang="en-US" altLang="en-US" sz="2000" dirty="0" err="1"/>
              <a:t>Geom</a:t>
            </a: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1956          Term </a:t>
            </a:r>
            <a:r>
              <a:rPr lang="en-US" altLang="en-US" sz="2000" dirty="0">
                <a:solidFill>
                  <a:srgbClr val="FF0000"/>
                </a:solidFill>
              </a:rPr>
              <a:t>“Artificial Intelligence”</a:t>
            </a:r>
            <a:r>
              <a:rPr lang="en-US" altLang="en-US" sz="2000" dirty="0"/>
              <a:t> adopted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1965          Robinson’s complete algorithm for logical reasoning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1966-74     AI discovers computational complexity; </a:t>
            </a:r>
            <a:r>
              <a:rPr lang="en-US" altLang="en-US" sz="2000" dirty="0">
                <a:solidFill>
                  <a:srgbClr val="800080"/>
                </a:solidFill>
              </a:rPr>
              <a:t>neural nets go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1969-79     Early development of knowledge-based </a:t>
            </a:r>
            <a:r>
              <a:rPr lang="en-US" altLang="en-US" sz="2000" dirty="0">
                <a:solidFill>
                  <a:srgbClr val="0033CC"/>
                </a:solidFill>
              </a:rPr>
              <a:t>“expert systems”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1980-88     </a:t>
            </a:r>
            <a:r>
              <a:rPr lang="en-US" altLang="en-US" sz="2000" dirty="0">
                <a:solidFill>
                  <a:srgbClr val="FF0000"/>
                </a:solidFill>
              </a:rPr>
              <a:t>Expert systems boom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1988-93     </a:t>
            </a:r>
            <a:r>
              <a:rPr lang="en-US" altLang="en-US" sz="2000" dirty="0">
                <a:solidFill>
                  <a:srgbClr val="000099"/>
                </a:solidFill>
              </a:rPr>
              <a:t>Expert systems bust: “AI Winter”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1985-95     </a:t>
            </a:r>
            <a:r>
              <a:rPr lang="en-US" altLang="en-US" sz="2000" dirty="0">
                <a:solidFill>
                  <a:srgbClr val="800080"/>
                </a:solidFill>
              </a:rPr>
              <a:t>Neural networks return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1988-         </a:t>
            </a:r>
            <a:r>
              <a:rPr lang="en-US" altLang="en-US" sz="2000" dirty="0">
                <a:solidFill>
                  <a:srgbClr val="0033CC"/>
                </a:solidFill>
              </a:rPr>
              <a:t>AI and Statistics together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1995-         </a:t>
            </a:r>
            <a:r>
              <a:rPr lang="en-US" altLang="en-US" sz="2000" dirty="0">
                <a:solidFill>
                  <a:srgbClr val="0070C0"/>
                </a:solidFill>
              </a:rPr>
              <a:t>Agents, agents everywhere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rgbClr val="CC0000"/>
                </a:solidFill>
              </a:rPr>
              <a:t>NOW-        PROBABILITY EVERYWHERE!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rgbClr val="CC0000"/>
                </a:solidFill>
              </a:rPr>
              <a:t>NOW-        Learning, Learning, Learning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rgbClr val="CC0000"/>
                </a:solidFill>
              </a:rPr>
              <a:t>NOW-        </a:t>
            </a:r>
            <a:r>
              <a:rPr lang="en-US" altLang="en-US" sz="2000" dirty="0">
                <a:solidFill>
                  <a:srgbClr val="0033CC"/>
                </a:solidFill>
              </a:rPr>
              <a:t>DEEP</a:t>
            </a:r>
            <a:r>
              <a:rPr lang="en-US" altLang="en-US" sz="2000" dirty="0">
                <a:solidFill>
                  <a:srgbClr val="CC0000"/>
                </a:solidFill>
              </a:rPr>
              <a:t> Learning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0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07C865F-B3FB-4B0D-BE8D-D001B3B5F808}"/>
                  </a:ext>
                </a:extLst>
              </p14:cNvPr>
              <p14:cNvContentPartPr/>
              <p14:nvPr/>
            </p14:nvContentPartPr>
            <p14:xfrm>
              <a:off x="4742640" y="6022800"/>
              <a:ext cx="3284640" cy="581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07C865F-B3FB-4B0D-BE8D-D001B3B5F80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33280" y="6013440"/>
                <a:ext cx="3303360" cy="600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Overview of Intended Topics</a:t>
            </a:r>
          </a:p>
        </p:txBody>
      </p:sp>
      <p:sp>
        <p:nvSpPr>
          <p:cNvPr id="1945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3AE21C-7A43-448E-8D8F-C0C7A0505ED8}" type="slidenum">
              <a:rPr lang="en-US" altLang="en-US" smtClean="0"/>
              <a:pPr eaLnBrk="1" hangingPunct="1"/>
              <a:t>24</a:t>
            </a:fld>
            <a:endParaRPr lang="en-US" altLang="en-US"/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381000" y="1676400"/>
            <a:ext cx="722024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AutoNum type="arabicPeriod"/>
            </a:pPr>
            <a:r>
              <a:rPr lang="en-US" altLang="en-US" sz="2400" dirty="0"/>
              <a:t>Introduction to AI (</a:t>
            </a:r>
            <a:r>
              <a:rPr lang="en-US" altLang="en-US" sz="2400" dirty="0" err="1"/>
              <a:t>Chs</a:t>
            </a:r>
            <a:r>
              <a:rPr lang="en-US" altLang="en-US" sz="2400" dirty="0"/>
              <a:t>. 1-2, done)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US" altLang="en-US" sz="2400" dirty="0"/>
              <a:t>Problem Solving by Search (</a:t>
            </a:r>
            <a:r>
              <a:rPr lang="en-US" altLang="en-US" sz="2400" dirty="0" err="1"/>
              <a:t>Ch</a:t>
            </a:r>
            <a:r>
              <a:rPr lang="en-US" altLang="en-US" sz="2400" dirty="0"/>
              <a:t> 3) “Big Chapter”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US" altLang="en-US" sz="2400" dirty="0"/>
              <a:t>Beyond Classical Search (</a:t>
            </a:r>
            <a:r>
              <a:rPr lang="en-US" altLang="en-US" sz="2400" dirty="0" err="1"/>
              <a:t>Ch</a:t>
            </a:r>
            <a:r>
              <a:rPr lang="en-US" altLang="en-US" sz="2400" dirty="0"/>
              <a:t> 4)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US" altLang="en-US" sz="2400" dirty="0"/>
              <a:t>Adversarial Search (</a:t>
            </a:r>
            <a:r>
              <a:rPr lang="en-US" altLang="en-US" sz="2400" dirty="0" err="1"/>
              <a:t>Ch</a:t>
            </a:r>
            <a:r>
              <a:rPr lang="en-US" altLang="en-US" sz="2400" dirty="0"/>
              <a:t> 5) “Game Playing”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US" altLang="en-US" sz="2400" dirty="0"/>
              <a:t>Constraint Satisfaction Problems (</a:t>
            </a:r>
            <a:r>
              <a:rPr lang="en-US" altLang="en-US" sz="2400" dirty="0" err="1"/>
              <a:t>Ch</a:t>
            </a:r>
            <a:r>
              <a:rPr lang="en-US" altLang="en-US" sz="2400" dirty="0"/>
              <a:t> 6)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US" altLang="en-US" sz="2400" dirty="0"/>
              <a:t>Learning (related to </a:t>
            </a:r>
            <a:r>
              <a:rPr lang="en-US" altLang="en-US" sz="2400" dirty="0" err="1"/>
              <a:t>Ch</a:t>
            </a:r>
            <a:r>
              <a:rPr lang="en-US" altLang="en-US" sz="2400" dirty="0"/>
              <a:t> 18 and 20)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US" altLang="en-US" sz="2400" dirty="0"/>
              <a:t>Computer Vision (not from book)</a:t>
            </a:r>
          </a:p>
          <a:p>
            <a:pPr marL="0" indent="0" eaLnBrk="1" hangingPunct="1"/>
            <a:r>
              <a:rPr lang="en-US" altLang="en-US" sz="2400" dirty="0"/>
              <a:t>8.  Other Applications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Intended Assignments 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Blind search (easy Python </a:t>
            </a:r>
            <a:r>
              <a:rPr lang="en-US" dirty="0">
                <a:solidFill>
                  <a:srgbClr val="FF0000"/>
                </a:solidFill>
              </a:rPr>
              <a:t>warmup</a:t>
            </a:r>
            <a:r>
              <a:rPr lang="en-US" dirty="0"/>
              <a:t>)</a:t>
            </a:r>
          </a:p>
          <a:p>
            <a:r>
              <a:rPr lang="en-US" dirty="0"/>
              <a:t>Heuristic search for robot planning</a:t>
            </a:r>
          </a:p>
          <a:p>
            <a:r>
              <a:rPr lang="en-US" dirty="0"/>
              <a:t>Game playing with </a:t>
            </a:r>
            <a:r>
              <a:rPr lang="en-US" dirty="0" err="1"/>
              <a:t>Kalah</a:t>
            </a:r>
            <a:r>
              <a:rPr lang="en-US" dirty="0"/>
              <a:t> game</a:t>
            </a:r>
          </a:p>
          <a:p>
            <a:r>
              <a:rPr lang="en-US" dirty="0"/>
              <a:t>A computer vision assignment</a:t>
            </a:r>
          </a:p>
          <a:p>
            <a:r>
              <a:rPr lang="en-US" dirty="0"/>
              <a:t>A machine learning assignment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0715A-C793-4835-815C-CAAB9E1D7BB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70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This Lecture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What is AI all about, roughly from Chapters 1 and 2.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Alter its response depending on context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Keep learning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Reason about a question it doesn’t have an explicit answer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83DA81-6545-4A40-9CB6-8E39FB8AFD76}" type="slidenum">
              <a:rPr lang="en-US" altLang="en-US" smtClean="0"/>
              <a:pPr eaLnBrk="1" hangingPunct="1"/>
              <a:t>3</a:t>
            </a:fld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F67E63B-5B52-4AB7-8D20-503566D96BA3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What is intelligence?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/>
              <a:t>What capabilities should a machine have for us to call it intelligent?</a:t>
            </a:r>
          </a:p>
          <a:p>
            <a:pPr lvl="1" eaLnBrk="1" hangingPunct="1"/>
            <a:r>
              <a:rPr lang="en-US" altLang="en-US" dirty="0">
                <a:solidFill>
                  <a:srgbClr val="FF0000"/>
                </a:solidFill>
              </a:rPr>
              <a:t>Alter its response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5E34313-5469-4615-8469-864CDEA7D81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Turing’s Test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924800" cy="18288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800"/>
              <a:t>If the human cannot tell whether the responses from the other side of a wall are coming from a human or computer, then the computer is intelligent.</a:t>
            </a:r>
          </a:p>
        </p:txBody>
      </p:sp>
      <p:pic>
        <p:nvPicPr>
          <p:cNvPr id="6149" name="Picture 4" descr="turingstest_0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5"/>
          <a:stretch>
            <a:fillRect/>
          </a:stretch>
        </p:blipFill>
        <p:spPr>
          <a:xfrm>
            <a:off x="1981200" y="3810000"/>
            <a:ext cx="5257800" cy="2530475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2F20394-6DC1-420D-A933-A1858BAFBD3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Performance vs. Humanlike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/>
              <a:t>What is more important: how the program performs or how well it mimics a human?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Can you get a computer to do something that you don’t know how to do? Like what?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What about creativity?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98BE71A-B698-4989-99C4-61F24A709F3F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Mundane Tasks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4525963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Perception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Vision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Speech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Natural Language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800080"/>
                </a:solidFill>
              </a:rPr>
              <a:t>Understanding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800080"/>
                </a:solidFill>
              </a:rPr>
              <a:t>Generation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800080"/>
                </a:solidFill>
              </a:rPr>
              <a:t>Translation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Reasoning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Robot Control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5995473-715C-4B93-AEDE-0AB25669837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Formal Tasks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Games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Chess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Checkers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Kalah, Othello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Mathematics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000099"/>
                </a:solidFill>
              </a:rPr>
              <a:t>Logic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000099"/>
                </a:solidFill>
              </a:rPr>
              <a:t>Geometry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000099"/>
                </a:solidFill>
              </a:rPr>
              <a:t>Calculus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000099"/>
                </a:solidFill>
              </a:rPr>
              <a:t>Proving properties of programs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7ACB3A0-C848-4BB8-B4A5-7C72FCCFD5B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Expert Tasks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Engineering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000099"/>
                </a:solidFill>
              </a:rPr>
              <a:t>Design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000099"/>
                </a:solidFill>
              </a:rPr>
              <a:t>Fault Finding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000099"/>
                </a:solidFill>
              </a:rPr>
              <a:t>Manufacturing planning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Medical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Diagnosis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Medical Image Analysis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Financial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800080"/>
                </a:solidFill>
              </a:rPr>
              <a:t>Stock market predictions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965</Words>
  <Application>Microsoft Office PowerPoint</Application>
  <PresentationFormat>On-screen Show (4:3)</PresentationFormat>
  <Paragraphs>196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宋体</vt:lpstr>
      <vt:lpstr>宋体</vt:lpstr>
      <vt:lpstr>Arial</vt:lpstr>
      <vt:lpstr>CMBX5</vt:lpstr>
      <vt:lpstr>Symbol</vt:lpstr>
      <vt:lpstr>Tahoma</vt:lpstr>
      <vt:lpstr>Default Design</vt:lpstr>
      <vt:lpstr>Introduction to  Artificial Intelligence </vt:lpstr>
      <vt:lpstr>Administrative Details</vt:lpstr>
      <vt:lpstr>This Lecture</vt:lpstr>
      <vt:lpstr>What is intelligence?</vt:lpstr>
      <vt:lpstr>Turing’s Test</vt:lpstr>
      <vt:lpstr>Performance vs. Humanlike</vt:lpstr>
      <vt:lpstr>Mundane Tasks</vt:lpstr>
      <vt:lpstr>Formal Tasks</vt:lpstr>
      <vt:lpstr>Expert Tasks</vt:lpstr>
      <vt:lpstr>What is an intelligent agent?</vt:lpstr>
      <vt:lpstr>Intelligent Agents</vt:lpstr>
      <vt:lpstr>Problem Solving</vt:lpstr>
      <vt:lpstr>Game Playing</vt:lpstr>
      <vt:lpstr>Constraint Satisfaction</vt:lpstr>
      <vt:lpstr>Reasoning</vt:lpstr>
      <vt:lpstr>Learning</vt:lpstr>
      <vt:lpstr>Natural Language Understanding</vt:lpstr>
      <vt:lpstr>Computer Vision with Machine Learning</vt:lpstr>
      <vt:lpstr>Groundtruth Data Set: Annotation Samples</vt:lpstr>
      <vt:lpstr>PowerPoint Presentation</vt:lpstr>
      <vt:lpstr>PowerPoint Presentation</vt:lpstr>
      <vt:lpstr>PowerPoint Presentation</vt:lpstr>
      <vt:lpstr>Stuart Russell’s “Potted History of AI”</vt:lpstr>
      <vt:lpstr>Overview of Intended Topics</vt:lpstr>
      <vt:lpstr>Overview of Intended Assignments 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Artificial Intelligence</dc:title>
  <dc:creator>Linda Shapiro</dc:creator>
  <cp:lastModifiedBy>shapiro</cp:lastModifiedBy>
  <cp:revision>52</cp:revision>
  <dcterms:created xsi:type="dcterms:W3CDTF">2005-09-19T20:30:33Z</dcterms:created>
  <dcterms:modified xsi:type="dcterms:W3CDTF">2023-01-04T23:45:54Z</dcterms:modified>
</cp:coreProperties>
</file>