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notesSlides/notesSlide4.xml" ContentType="application/vnd.openxmlformats-officedocument.presentationml.notesSlide+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7.xml" ContentType="application/inkml+xml"/>
  <Override PartName="/ppt/ink/ink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ink/ink9.xml" ContentType="application/inkml+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2.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64" r:id="rId3"/>
    <p:sldId id="340" r:id="rId4"/>
    <p:sldId id="341" r:id="rId5"/>
    <p:sldId id="342" r:id="rId6"/>
    <p:sldId id="344" r:id="rId7"/>
    <p:sldId id="346"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265" r:id="rId32"/>
    <p:sldId id="266" r:id="rId33"/>
    <p:sldId id="299" r:id="rId34"/>
    <p:sldId id="316" r:id="rId35"/>
    <p:sldId id="318" r:id="rId36"/>
    <p:sldId id="319" r:id="rId37"/>
    <p:sldId id="317" r:id="rId38"/>
    <p:sldId id="320" r:id="rId39"/>
    <p:sldId id="280" r:id="rId40"/>
    <p:sldId id="281" r:id="rId41"/>
    <p:sldId id="373" r:id="rId42"/>
    <p:sldId id="282" r:id="rId43"/>
    <p:sldId id="283" r:id="rId44"/>
    <p:sldId id="330" r:id="rId45"/>
    <p:sldId id="331" r:id="rId46"/>
    <p:sldId id="332" r:id="rId47"/>
    <p:sldId id="333" r:id="rId48"/>
    <p:sldId id="334" r:id="rId49"/>
    <p:sldId id="284" r:id="rId50"/>
    <p:sldId id="285" r:id="rId51"/>
    <p:sldId id="288" r:id="rId52"/>
    <p:sldId id="296" r:id="rId53"/>
    <p:sldId id="297" r:id="rId54"/>
    <p:sldId id="298" r:id="rId55"/>
    <p:sldId id="335" r:id="rId56"/>
    <p:sldId id="371" r:id="rId57"/>
    <p:sldId id="372" r:id="rId58"/>
    <p:sldId id="336" r:id="rId59"/>
    <p:sldId id="337" r:id="rId60"/>
    <p:sldId id="338"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930" y="45"/>
      </p:cViewPr>
      <p:guideLst>
        <p:guide orient="horz" pos="2160"/>
        <p:guide pos="2880"/>
      </p:guideLst>
    </p:cSldViewPr>
  </p:slideViewPr>
  <p:notesTextViewPr>
    <p:cViewPr>
      <p:scale>
        <a:sx n="1" d="1"/>
        <a:sy n="1" d="1"/>
      </p:scale>
      <p:origin x="0" y="0"/>
    </p:cViewPr>
  </p:notesTextViewPr>
  <p:sorterViewPr>
    <p:cViewPr>
      <p:scale>
        <a:sx n="100" d="100"/>
        <a:sy n="100" d="100"/>
      </p:scale>
      <p:origin x="0" y="-81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762E-49C2-80B9-21B8C2BAE73E}"/>
            </c:ext>
          </c:extLst>
        </c:ser>
        <c:dLbls>
          <c:showLegendKey val="0"/>
          <c:showVal val="0"/>
          <c:showCatName val="0"/>
          <c:showSerName val="0"/>
          <c:showPercent val="0"/>
          <c:showBubbleSize val="0"/>
        </c:dLbls>
        <c:axId val="98714368"/>
        <c:axId val="98716672"/>
      </c:scatterChart>
      <c:valAx>
        <c:axId val="98714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716672"/>
        <c:crosses val="autoZero"/>
        <c:crossBetween val="midCat"/>
      </c:valAx>
      <c:valAx>
        <c:axId val="98716672"/>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7143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076B-47AF-B949-9A1095D1858A}"/>
            </c:ext>
          </c:extLst>
        </c:ser>
        <c:dLbls>
          <c:showLegendKey val="0"/>
          <c:showVal val="0"/>
          <c:showCatName val="0"/>
          <c:showSerName val="0"/>
          <c:showPercent val="0"/>
          <c:showBubbleSize val="0"/>
        </c:dLbls>
        <c:axId val="89772416"/>
        <c:axId val="89774720"/>
      </c:scatterChart>
      <c:valAx>
        <c:axId val="89772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774720"/>
        <c:crosses val="autoZero"/>
        <c:crossBetween val="midCat"/>
      </c:valAx>
      <c:valAx>
        <c:axId val="897747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897724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E1C2-41EA-B565-1346E33682C6}"/>
            </c:ext>
          </c:extLst>
        </c:ser>
        <c:dLbls>
          <c:showLegendKey val="0"/>
          <c:showVal val="0"/>
          <c:showCatName val="0"/>
          <c:showSerName val="0"/>
          <c:showPercent val="0"/>
          <c:showBubbleSize val="0"/>
        </c:dLbls>
        <c:axId val="98562816"/>
        <c:axId val="98565120"/>
      </c:scatterChart>
      <c:valAx>
        <c:axId val="98562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65120"/>
        <c:crosses val="autoZero"/>
        <c:crossBetween val="midCat"/>
      </c:valAx>
      <c:valAx>
        <c:axId val="985651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5628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7A5E-4C4C-8A41-D7EAE22A58F6}"/>
            </c:ext>
          </c:extLst>
        </c:ser>
        <c:dLbls>
          <c:showLegendKey val="0"/>
          <c:showVal val="0"/>
          <c:showCatName val="0"/>
          <c:showSerName val="0"/>
          <c:showPercent val="0"/>
          <c:showBubbleSize val="0"/>
        </c:dLbls>
        <c:axId val="98653312"/>
        <c:axId val="98655616"/>
      </c:scatterChart>
      <c:valAx>
        <c:axId val="9865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655616"/>
        <c:crosses val="autoZero"/>
        <c:crossBetween val="midCat"/>
      </c:valAx>
      <c:valAx>
        <c:axId val="9865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65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0A3C-469C-90F1-1D768E3295B0}"/>
            </c:ext>
          </c:extLst>
        </c:ser>
        <c:dLbls>
          <c:showLegendKey val="0"/>
          <c:showVal val="0"/>
          <c:showCatName val="0"/>
          <c:showSerName val="0"/>
          <c:showPercent val="0"/>
          <c:showBubbleSize val="0"/>
        </c:dLbls>
        <c:axId val="98814592"/>
        <c:axId val="98817152"/>
      </c:scatterChart>
      <c:valAx>
        <c:axId val="98814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817152"/>
        <c:crosses val="autoZero"/>
        <c:crossBetween val="midCat"/>
      </c:valAx>
      <c:valAx>
        <c:axId val="9881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814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37:41.365"/>
    </inkml:context>
    <inkml:brush xml:id="br0">
      <inkml:brushProperty name="width" value="0.05292" units="cm"/>
      <inkml:brushProperty name="height" value="0.05292" units="cm"/>
      <inkml:brushProperty name="color" value="#FF0000"/>
    </inkml:brush>
  </inkml:definitions>
  <inkml:trace contextRef="#ctx0" brushRef="#br0">3419 7504 304 0,'0'4'112'16,"17"-12"-87"-16,-51 39-7 0,34-23-9 0,-4-1-9 15,-5 1 2-15,0-4-1 16,1-4-1-16,-1 0 1 16,5 0-1-16,-9-4 0 0,9 0 0 15,-9 0 2-15,8-3-3 16,-3 3 0-16,-5 0 1 15,8 0 2-15,-7 4-1 16,-1 0-1-16,8 0 1 16,-8 0 1-16,5 0-1 15,3 0-1-15,-7 0 1 16,12 0 1-16,-18 4-1 16,18-4-1-16,-8 0 1 0,3 4-1 15,5 0 0-15,-4-1 0 16,0 1 0-16,4-4 0 15,4 8 0-15,0 0 0 16,-4-1 0-16,13 1 0 16,-8-1 0-16,8 1 2 15,-9 4-1-15,4-5 2 16,5 5-2-16,5-1 2 16,-5 5 0-16,-1-5 1 15,-3 1-2-15,8-1-2 16,-8 1 1-16,4-1-1 0,4 1 0 15,0-5 2 1,5 1-1-16,-5 0-1 0,0-1 3 16,9 1 0-1,-13 0-1-15,9-1 1 0,-1-3-2 16,1 0 2-16,4 0-2 16,-1-1 2-16,-3 1 0 15,8 0 1-15,-21 0-2 16,8 0 1-16,0 0-2 15,-4-1 2-15,4-3 7 16,-8 4 5-16,4 0-7 16,-9 0-4-16,9 0-6 15,-8 0 1-15,7-1 1 16,-7 1 0-16,3 0-3 16,5 0 2-16,0 0 1 15,-4 0 0-15,4-1-5 0,0 1 1 16,0-4 4-16,0 4 4 15,-1 0-1-15,10-4-2 16,-5 0 0-16,-4 0 1 16,13 0-3-16,0 0 0 15,-5 0 1-15,5-4 0 16,13 0-5-16,-13 0-1 16,8 1 7-16,1-5 6 15,4 0-1-15,-5 1-1 16,-8 3-2-16,-4 0-3 15,3 0 1-15,1 0-1 16,-9 0 0-16,1 1 2 0,-1-1-1 16,0 0 2-16,0-4-2 15,5 4 2-15,-13-3-2 16,8-1 2-16,13 1-2 16,-17-1-1-16,13 0 1 15,-5 1 1-15,5-1-1 16,4 0 2-16,-4 1-2 15,4-1 2-15,5 0-2 16,-9 4-1-16,4-3 1 16,-4 3-1-16,4 0 2 15,0 0 1-15,0 0-1 16,5 1-2-16,-18-1 1 16,9 0 1-16,4 0-1 15,-17 0-1-15,13 4 1 0,-9-4 1 16,0 1-1-1,5-1-1-15,-5 4 1 0,4 0-1 16,1-4 0-16,0 4 0 16,8-8-3-16,-9 8 2 15,14 0 1-15,-9 0 0 16,4 0 0-16,0 0 0 16,9 0 0-16,-1 0 2 15,6 0-1-15,-6 0-1 16,5 8 1-16,-12-4-1 15,7 0-3-15,-12-1 2 16,4 1 1-16,-8 0 2 16,12 4-1-16,-16-1-1 0,3 1 1 15,1 0-1-15,-1-1-3 16,-4 1 2-16,-4 0 1 16,0-4 0-16,5-4-5 15,-6-4-1-15,6-8-13 16,3-7-5-16,1-4 21 15,-5-34 11-15</inkml:trace>
  <inkml:trace contextRef="#ctx0" brushRef="#br0" timeOffset="10510.3197">14381 1345 344 0,'9'4'129'0,"-5"11"-100"0,22-19-9 0,-18 4-10 15,14-3-10 1,4-5-3-16,0 4 2 15,4 0 1-15,0 1 0 0,-4 3 0 16,4-8 0-16,-26-4 0 16,9-3 0-16,0 11 0 15,-4-3 0-15,8 7 0 16,-8 0 0-16,-1 0 0 16,1-8 0-16,-5 4 0 15,5 4 0-15,-5-8 2 0,0 1-1 16,-4 3-1-16,0 4 1 15,0-8-1-15,-4 8 0 16,0-7 0-16,-5 3 0 16,1 0 0-16,3 0-3 15,-8 4 2-15,9-8 3 16,-5 1 1-16,5 3-1 16,-5-4-2-16,5 4 1 15,-4-3-1-15,3-1 0 16,-8 4 0-16,9 0-3 15,-5 1 2-15,5-5 1 16,0 4 2-16,-1 0-1 16,1 0-1-16,0 4 1 15,4-7-1-15,0 7 0 16,0 0 0-16,0 0 0 0,4 7 0 16,0 1 0-16,1 4 0 15,-1 7-3-15,9 8 2 16,-9 11 1-16,1 0 0 15,3 4 0-15,-8 12 2 16,-8 3-1-16,3 1-1 16,1 7 1-16,-5 12-1 15,1 15 0-15,-1-4 2 16,5 4-3-16,0-16 0 16,-1 1 1-16,-3 3 2 15,3 8-1-15,1 16 2 0,0-9-2 16,-1 1-1-16,-3-4 1 15,-1 0-1-15,1 4 11 16,3 11 7-16,-8 8-22 16,5-8-9-16,3-7 6 15,1-8 5-15,0 0 11 16,-1 11 6-16,5 0-7 16,0 9-4-16,5-13-14 15,-1-7-4-15,-4-4 16 16,0 0 9-16,0 4-6 15,0 4-3-15,0 3-10 16,0-10-3-16,0-13 15 16,0-7 6-16,0-4-4 15,0-4-3-15,0-3-5 0,0-1 1 16,0-3 1-16,0 3 0 16,4-3 0-16,1-8 2 15,-1 0-3-15,5-4 0 16,4-4-1-16,-1 1-2 15,6-5 3-15,3-3 0 16,5 0 1-16,4-5 0 16,0 5-5-16,5-12 1 15,4 0 2-15,-1 0 1 16,6 1 1-16,3-9 0 16,5 1 0-16,8-5 0 15,18 5 2-15,12-5 3 16,9 9-7-16,-4-12-3 15,4 3 3-15,0-3 2 0,9 4 1 16,8 3-1-16,18 8 1 16,-9 0-1-16,-9 4 2 15,13-3 3-15,1 6-7 16,3 5 0-16,-4 4 0 16,-8-1 1-16,4 8 3 15,-4-15 3-15,12 7-7 16,-12-3 0-16,-9 0 0 15,0-8 1-15,0 0-2 16,22 0 2-16,-1-4 5 16,-12-4 2-16,-9-7-2 15,0-4-1-15,-4 3-1 16,-1-3-2-16,5 0-2 16,-17-4 1-16,-17-4-4 0,-1-4 1 15,-3-3 6-15,-10-12 4 16,5-8-3-16,0-3-2 15,-9-4-3-15,-4-8 1 16,5 0 1-16,-14 0 0 16,-4-4 0-16,-8-4 0 15,-1-3 0-15,-17-16 0 16,5-7 0-16,-9-12 0 16,4-8 0-16,-4 0 0 15,0 1 0-15,-9-8 0 16,5-8-5-16,-5 4 1 0,0 3 2 15,1 5 1-15,-1-4 1 16,5-12 0-16,-9-15 0 16,8 4 0-16,5 0 2 15,0-16 3-15,9-15-2 16,-5 0-2-16,-4 12 0 16,4-12 1-16,0-8-8 15,1 9-1-15,-1 14 8 16,0 12 6-16,0-4-1 15,-4 8 2-15,-4 11-7 16,-5 16-1-16,5 11 0 16,-9 15 0-16,-9 12 0 15,-4 0 0-15,-4 8-3 16,0 3 2-16,-13 12 1 16,-5 3 0-16,-4 5 0 0,-8 3 0 15,-9 5 0-15,-9 3 2 16,1 3-1-16,-10 5-1 15,-3 4-2-15,-1 3 1 16,-8-4-1-16,-13 5 0 16,-4 7 2-16,-9-8 2 15,8 8-1-15,-8-4-1 16,-4 4-2-16,-5 0 1 16,0 4 1-16,-8-4 2 15,4 8-1-15,-4-8-1 16,-13 4-2-16,4-1 1 15,0 1 1-15,13 4 2 16,-9-8-8-16,1 0-3 0,4 0 11 16,4 0 8-16,0-8-7 15,0 4-1-15,0 1-2 16,4-1 0-16,1-4 0 16,7 4 2-16,1 0-3 15,5 1 0-15,-1-5 1 16,5 4 0-16,-9 0 0 15,8 1 0-15,18 3 0 16,-9 0 0-16,13 3-3 16,-4 5 2-16,4 3 1 15,0 5 0-15,1-9 0 16,7 5 0-16,1 7 0 0,0-4 0 16,12 8-3-1,5 4 2-15,0-8 3 0,0 1 1 16,-17 10-10-16,8 5-5 15,5-5 3-15,13-14 5 16</inkml:trace>
  <inkml:trace contextRef="#ctx0" brushRef="#br0" timeOffset="12792.644">15687 2563 348 0,'0'4'129'0,"-13"23"-100"0,13-16-9 0,-5 1-10 16,23-12-13-16,-14 7 2 15,9 9 1-15,-13-1 2 16,4 0-1-16,0-7-1 0,1 0 3 16,-1 3-2-16,0-7-1 15,1 15 1 1,-5 0-1-16,0 8 0 16,4 4 0-16,-4-1 0 15,0 1 0-15,-4 7 0 16,-1 1 0-16,1-1 0 15,-5 12 2-15,1 3 1 16,-1-3-4-16,1 4 1 16,-1-8 2-16,0 0 1 15,5 4 5-15,-5-12 5 16,5 0-9-16,0-3-2 0,-5-5-2 16,5-11 0-16,0 1-3 15,4-1 2-15,0-8 1 16,0 5 0-16,0-13-5 15,0 5 1-15,0-8 2 16,0 0 1-16,0 0-2 16,4 0 2-16,9-4 1 15,-9 0 0-15,9 1 0 16,9 3 0-16,-5-8 0 16,0 0 0-16,9 1 4 15,4 3 2-15,9-4-7 16,4 4-4-16,9 0 3 15,-9 1 2-15,8-1-1 0,5 4 0 16,-8-4 1-16,4 0 0 16,-1 0 0-16,-3 0 0 15,3 4 4-15,5-7 2 16,5 7-2-16,8-4-3 16,8 4-5-16,-8 0 0 15,0 0 2-15,-9 0 1 16,1 0 3-16,-1-4 3 15,0 4-7-15,5-4 0 16,-9 4 0-16,9 4 1 16,-1 4 3-16,1-1 3 15,-5-3-7-15,-8 0 0 0,0 4 0 16,-13-4 1-16,-1-1 1 16,-3 1 0-16,-1 0 0 15,-4-4 0-15,5 0 2 16,-5 0 3-16,9 4-2 15,-9-4 0-15,0 0-1 16,-4 0-2-16,0 0-2 16,-5 0 1-16,1 0 1 15,-5-4 0-15,-4 0 0 16,0 4 0-16,-4-4 0 16,-1 4 0-16,-3-3-5 15,-1-1 1-15,-4 4 4 16,0-8 4-16,-4 0-1 15,-1 1 0-15,1-5-1 0,0-3-2 16,-14 0-2-16,5-5 1 16,5-3 1-16,-9 0 2 15,-5-3-6-15,5-5-1 16,0 4 2-16,-1-7 1 16,1 3 4-16,4 0 3 15,5 5-7-15,-14-9 0 16,5 8 0-16,0 4 1 15,-5-3 1-15,5 3 0 16,0 0 0-16,-1 0 0 16,1 0 2-16,-4 4 3 15,-1-4-2-15,5 3-2 0,-13 1-5 16,8 0 0 0,1 0 2-16,-1 4 1 0,-8 3-2 15,8 1 2-15,1 3 1 16,-5-7 0-16,0 11-3 15,0-8 2-15,0 5 1 16,0 7 0-16,5-12 0 16,-9 8 0-16,4 1 8 15,-4 3 7-15,4-8-7 16,0 4-4-16,0 0-3 16,0 0-1-16,9 4 0 15,-13-7 2-15,4-1-1 16,0 4-1-16,-4-3 1 15,0-1 1-15,-5 0-1 16,5 4-1-16,-9-7-2 0,1 3 1 16,-5 1 1-16,0 3 2 15,-1 0-1-15,-3 0-1 16,4 4 1-16,4-8-1 16,5 5 0-16,-1-1 0 15,1 0 2-15,4 4 1 16,-1-8-4-16,6 1 1 15,-6 3 0-15,6-8 0 16,-1 5 0-16,0-9 0 16,4 5 0-16,-12-1 2 15,4 5-1-15,-1-9-1 16,-7 13 1-16,-1-9 1 0,4 8-3 16,-12 0 0-16,4 4-1 15,0 4 0-15,0 4 2 16,4 3 2-16,-4 5-6 15,0-5 1-15,-9 8-4 16,0 16 2-16,5-5 1 16,8 16-1-16,5-7 6 15,8-5 3-15,13 1-1 16,0-1 0-16,9-3-1 16,12-4-2-16,5-1 1 15,22-6-1-15,8-1 0 16,0-4 0-16,0-4 0 15,0 9 0-15,-4-9 0 16,-9-19 0-16,-30 8 4 31</inkml:trace>
  <inkml:trace contextRef="#ctx0" brushRef="#br0" timeOffset="13468.9064">16109 2582 348 0,'13'4'132'0,"-13"8"-103"0,8-5-8 16,-3 1-9-16,-1 0-11 16,0 3-1-16,-4-19-2 15,0 8 1-15,5 8 1 16,-5 0 0-16,8 3 2 0,-3-7-1 16,8 0-1-16,-9 0 1 15,9-8-1 1,0 4 0-16,-5 0 0 15,10-4 2-15,-10 0 10 0,1 4 4 16,-1-7-10-16,5 7-5 16,-8 7-1-16,8-7 1 15,-13 8 0-15,8 3-1 16,-4-3-2-16,1 4 1 16,-1-1 1-16,5 4 0 15,-1-3 0-15,-3 3 0 16,8 4 0-16,-13 0 0 15,4-3-3-15,5-1 2 16,-1 0-1-16,1 1 0 16,-1 3 2-16,1 0 2 15,0 0-6-15,-1 0-1 16,1 4 6-16,-5 0 4 16,0 12-7-16,1-8-3 0,-5 11 3 15,0 0 0-15,0 4 2 16,0 0 0-16,0 4 0 15,0-7 0-15,-5-1 2 16,5 0 3-16,0-11-2 16,0 4 0-16,5-8 1 15,3-4 0-15,1-4-2 16,4-15 1-16,4-15-2 16,-8-16 2-16,8-3-18 15,0-4-6-15</inkml:trace>
  <inkml:trace contextRef="#ctx0" brushRef="#br0" timeOffset="13934.776">16941 2755 348 0,'8'0'129'0,"-12"19"-100"0,12-15-9 0,-8-1-10 15,9 9-10-15,-9-8 0 16,17 15 0 0,-8 4 0-16,0-12-3 0,-5-3 2 15,0 0 3-15,-4-8 1 16,4 4-4-16,-4-4 1 16,0 0 0-16,0 0 2 0,0 0-1 15,9 7-1-15,-9 1 1 16,0 3 1-16,0-7 1 15,0 4 1-15,0 3 6 16,0 5 4-16,0-5-10 16,4 4-1-16,1 5-3 15,-1 6 0-15,0 5-3 16,5 7 2-16,4 1 1 16,-9 7 0-16,9 0 0 15,-4 3 0-15,4 1 0 16,4-4 2-16,-9 0-1 15,5-8-1-15,0 1 1 16,-4-5-1-16,4 5 0 16,-9-13 0-16,1 9 0 15,3-1 2-15,-8-3 1 0</inkml:trace>
  <inkml:trace contextRef="#ctx0" brushRef="#br0" timeOffset="24885.069">16579 2843 336 0,'8'15'126'0,"-8"-15"-98"0,0 0-8 0,0 4-10 16,0 0-13-16,-8 0 2 0,3 3 1 16,-3-7 2-16,3-7-1 15,-3 7-1-15,3-4 1 0,5 4-1 31</inkml:trace>
  <inkml:trace contextRef="#ctx0" brushRef="#br0" timeOffset="26770.8067">16794 2540 336 0,'0'23'126'0,"0"-4"-98"0,0-26-8 0,-9 10-10 16,9 5-10-16,-4 0 2 16,4-4-1-16,-4-1-1 15,-1 1 1-15,1-4-1 0,0 0 0 0,-5 0 0 16,9 0 0-16,-13-7 0 15,9 3 0-15,0-4 0 16,-1 0 0-16,1 5 0 16,-5-5 0-16,5 0 0 15,0 4 0-15,-5-7-3 16,9 7 2-16,-13 0 1 16,5 1 2-16,-1-1-1 15,0 4-1-15,1-8 1 16,-1 8-1-16,-4 0 0 15,5 8 0-15,-5-8 0 16,0 7 0-16,4 5 0 16,-12 3 0-16,8 0 0 15,8 5 0-15,-8 3-3 16,9 0 2-16,-9 3 1 0,9 1 2 16,0 0-1-16,-1 4-1 15,1 7 1-15,0-11-1 16,-1 3 0-16,5 1 0 15,-8 4 0-15,3-9 0 16,1 5 0-16,4 3 2 16,-8 1-1-16,3-1-1 15,1-7-2-15,0 4 1 16,4-1 1-16,0 5 2 16,0-12-1-16,4 4-1 15,0-4 1-15,1 0-1 16,3 4 0-16,-8-8 2 15,4 4-1-15,1-4-1 0,3 4 1 16,-8-4-1-16,5 0 0 16,3 0 0-16,1-7 0 15,0 3 0-15,-1 0 0 16,1-3 0-16,-1-1 0 16,5 1 2-16,5-1-3 15,-6-3 0-15,6 3 1 16,-1-3 0-16,5 0 0 15,-1-1 2-15,1 5-1 16,3-12-1-16,-3 4-2 16,4 0 1-16,-5-4 1 15,5 0 0-15,-4 0 0 0,-1-4 2 16,1 0-1-16,-1 4-1 16,-3-8 1-1,-5 1-1-15,0 3 0 0,-1-8 2 16,-3 8-1-16,0 1-1 15,-1-9 1-15,1-3-1 16,-5 3 0-16,1-7 0 16,-1 0 2-1,0-4-1-15,-4 4-1 16,0-4 5 0,-4 4-5-16,4-8 0 15,-4 8 0-15,4 0 0 16,-5 0 8-16,5-1 7 0,-4 1-9 15,4-8-4 1,-4 8-1-16,4 0-1 0,-5 0-3 16,5 0 2-16,0 0 1 15,-8 0 2-15,3-1-1 16,1-3-1-16,4 4 1 16,-9 0-1-16,5 0-3 0,0 0 2 15,0 0 1 1,-1-4 0-16,1 3-3 15,0-2 2-15,-1 2 1 16,5 1 2-16,-8 0-3 16,8 0 0-16,-5 4 1 15,1-1 2-15,4 1-1 0,-9 0-1 16,5 7 1-16,0-11-1 16,0 7 0-16,-5 5 0 15,5-5 0-15,-1 5 0 16,-12-5 0-16,8 4 0 15,-4 1 0-15,1-1 0 16,-6 4 0-16,1-7 0 16,0 7 0-16,-5 0 2 15,1 4-1-15,-1 0-1 16,-4 0 1-16,1 4-1 16,-1 0 0-16,8 7 0 15,-12-3 0-15,4 3 0 0,1-3-3 16,3 4 2-1,0 7 3-15,5 4 1 16,0 0-12-16,8-27-7 0</inkml:trace>
  <inkml:trace contextRef="#ctx0" brushRef="#br0" timeOffset="43494.1123">16199 2433 328 0,'0'19'123'0,"-4"-15"-95"0,8 15-8 16,-4-11-11-16,0-8-9 15,0 0 0-15,0 0 0 16,5-4 0-16,-5 4 0 0,0 0 0 0,8-4 0 15,-8 0 0-15,18 4 0 16,-6 0 0-16,1 0 0 16,0 4 0-16,-13 0 2 15,0-4-1-15,0 4-1 16,0 3 1-16,-13-3-1 16,0 4-3-16,1 0 2 15,-1 3 1-15,-5 1 2 16,-3-1-1-16,-1 0-1 15,1 9 1-15,4-9-1 16,-5 4 0-16,5 1 0 16,-1-1 0-16,-3-7 0 15,4 3 0-15,-1 1 0 16,1-1 0-16,0-3 2 0,0 7-1 16,4-7-1-16,0 3 1 15,0-7-1-15,0 12 0 16,4-9 2-16,-8 8-1 15,4 1-1-15,5-5 1 16,-10 1 1-16,6 7-1 16,-6 4-1-16,1-4 1 15,0 8-1-15,0 4 0 16,4-5 2-16,-5 13-3 16,1-1 0-16,4-7 1 15,5-1 0-15,-5 1 0 16,4 0 0-16,0-12 0 15,5 0 0-15,0 0 0 0,4 0 0 16,0-11 0-16,0-1 0 16,0 1 0-16,0-8 0 15,0 0 0-15,0 0 2 16,4 0-1-16,5-4-1 16,-5 0 1-16,5 1-1 15,4-5 0-15,-13 4 0 16,8-7 0-16,1 3 2 15,-1 0-1-15,1-3-1 16,0-1 1-16,4 5-1 16,-9-12 0-16,5 3 0 15,-1 1-3-15,1-4 2 16,-1 3 1-16,10-3 0 0,-10 0 0 16,5-8 0-16,4 0 0 15,-8 8 0-15,4 0 0 16,0 0 0-16,0 0 0 15,0 7 0-15,0-7-3 16,0 0 2-16,-5 4 1 16,9-1 0-16,-12 1 0 15,8 4 2-15,-5 3-1 16,1 0-1-16,0 1 1 16,3 3-1-16,-12 4 0 15,9-8 2-15,0 4-3 16,-5 4 0-16,5-4 1 15,-1 4 0-15,1 0-3 0,-1 0 2 16,1 0 3 0,4 4-1-16,-4-4-1 15,-1 0 1-15,-3 12 1 16,-5-12-3-16,0 11 0 16,-5 5 1-16,1-1 0 15,-9 8 0-15,0-4 0 16,-4 8 0-16,0 4 2 15,-5 7-1-15,1 8-1 16,-1 0 1-16,0 4-1 16,5 3 0-16,0-3 2 15,0 0-1-15,4-4-1 16,0 0 1-16,0-12-1 16,9 1-3-16,-9-1 2 0,8-15 1 15,5 0 2-15,0-3-1 16,0-1-1-16,0-3 1 15,0-5-1-15,9-3 0 16,0 0 0-16,-1-4 0 16,5-4 0-16,4 0 2 15,-8-3 1-15,4-1-4 16,4-7 1-16,0-1 0 16,1 1 0-16,-10 0 0 15,10-5 0-15,-6 1 0 16,6 0 0-16,-1-4 2 15,4 0 1-15,-12 0-1 16,4 0-2-16,-4 0 1 0,-1 4 1 16,1-4-1-16,0 4-1 15,-5 0 1-15,0 0-1 16,0 3-3-16,1 1 2 16,-1 4 1-16,0-5 0 15,1 5 0-15,3-1 0 16,-3 1 0-16,-1-1 0 15,5 8 8-15,-9-7 5 16,4 3-6-16,0 1-4 16,0 3-2-16,1-4-1 15,-1 8-3-15,0-11 2 16,1 3 1-16,3 0 0 0,-8 1 0 16,5 3 0-16,-5-12 0 15,13 13 0-15,-13-5 0 16,4 0 0-16,0 1 0 15,0-1 0-15,5 4-7 16,-5-3-3-16,1 3 12 16,3-4 8-16,-8 0-5 15,5 5-2-15,-1-9-2 16,5 8-1-16,-9 0 0 16,4-3 0-16,-4 3 0 15,4 4 0-15,-4 0-3 16,0 0 2-16,0 0 1 15,0 0 0-15,0 11 0 16,0-7 0-16,-4 12 0 0,4-5 0 16,-4 8-3-16,4 4 2 15,-9 12 1-15,5-1 2 16,-1 8-3-16,-8 4 0 16,0 8 1-16,1-12 0 15,-6 12 0-15,5-8 2 16,-4-1-3-16,0-6 0 15,0-1 1-15,4 0 2 16,0-11-1-16,9-4-1 16,-5 0-2-16,9-4 1 15,0-3 1-15,9-1 2 0,-1-11-1 32,1 0-1-32,12-4 1 15,-3-4-1-15,-6 0 0 0,6-4 0 16,-1-3 2-16,-4-5-3 15,4 1 0-15,0 0-1 16,-8-12 0-16,4 0 2 16,0-3 0-16,0-1 0 15,-5 0 2-15,1-3-1 16,0-1 2-16,-5 1-4 16,0-1-2-16,-4 5 2 15,0 3 2-15,0-4-2 16,0 5 0-16,-4 6 1 15,0-6 2-15,-5 6-3 16,0 5 0-16,-4 4 1 16,0-1 2-16,-8 4-1 0,-5 5-1 15,-8-1-2-15,-1 4 1 16,1 4-4-16,4 7 1 16,-1-7 4-16,5 4 4 15,5 3-1-15,4-3-2 16,-1-1 0-16,6 1-1 15,3 0 0-15,5-4 0 16,-1-1 0-16,5-3 0 16,0 0 0-16,5-3 2 15,3-5-3-15,9 0 0 16,1-3 1-16,-1-1 0 16,4-3 0-16,5 0 0 15,5-5 0-15,-10-3 2 0,1 4-1 16,-1-4-1-16,-4 0 1 15,-4 4-1-15,5-4-3 16,-14 4 2-16,-4 4 1 16,0-1 2-16,-4 5-1 15,4-1-1-15,-18 5 1 16,1 3-1-16,-4 4 0 16,3 0 0-16,-12 0 0 15,4 4 0-15,0 3 0 16,5 1 0-16,-1 0 0 15,5-1 0-15,8 5 0 16,-3-12 0-16,3 4 0 16,9-4 0-16,4-4 0 15,5 4 0 1,-1-8-3-16,1 1 2 16,0-1 1-16,4-4 0 15,0 1 0-15,-1-1 0 16,-7 5 0-16,3-9 0 15,1 5 0-15,-5 0 0 16,1-1 0-16,-5 4 0 16,0-3 0-16,0 3 0 15,-5 8 0-15,1-7 0 16,-5 3 0-16,-4 4 0 16,1 4 0-16,-6 3 0 15,-3 5 0-15,-5 3 2 16,-4 4-1-16,0 4-1 0,-1 4-2 15,6-8 1-15,-1 8 1 16,9-8 0-16,-1 4 0 16,10-4 0-16,-5-3 0 15,8 3 0-15,1-12 0 16,4 5 0-16,4-5 0 16,5-3 2-16,4-4-1 15,4-4-1-15,5 1 1 0,4-5-1 16,4-3 0-1,9-5 0-15,-1 9 0 16,10-13 0-16,-10 1 0 16,1 0 0-16,-4 8 0 15,-5-5 0-15,-4 5 0 16,-5 3 0-16,-3 0 0 0,-6 5 0 16,-3 6-3-16,0 1 2 15,-1 0 1-15,-8 8 0 16,0 3 0-16,0-4 0 15,0 9 0-15,-8 6 0 16,-1 1 0-16,-4 8 0 16,5 7-3-16,-10-4 2 15,1 4-1-15,4 0-2 16,5 0 5-16,-5-3 3 16,8-9-6-16,-3 1 0 15,3-12 2-15,5 4 4 16,0-4-1-16,0-3-2 15,0-5 0-15,0-3-1 0,0-1-5 16,0-7-1-16,0 0 7 16,13 0 4-16,-13-3-2 15,18-1-2-15,-10-11 0 16,14-1-1-16,4-7 0 16,-1 0 2-16,10-11-1 15,-1 3 2-15,1-3-2 16,-1 11 2-16,-4-4-4 15,-4 8 0-15,-8 7-1 16,-6 5 0-16,1 3 2 16,-13 4 2-16,-8 11-3 15,-1 8 0-15,-4 1-1 16,0 6 0-16,0 5-3 0,-8-4 1 16,4 0 2-16,4-4 1 15,0 3 1-15,4-14 0 16,9 3 4-16,9-22 5 15</inkml:trace>
  <inkml:trace contextRef="#ctx0" brushRef="#br0" timeOffset="46168.0013">17208 2885 336 0,'0'-4'126'0,"17"12"-98"0,-26-1-8 0,9-7-8 15,0 0-11-15,-4 8-1 16,0 4-2-16,-1-9 1 16,1 5 1-16,0 0 0 0,-5-4 0 15,1 3 0-15,-1 12 2 16,0-3-1-16,1 3 2 15,-1-15-4-15,0 3 0 16,5 1 1-16,-5-4 2 16,5 0-1-16,0-4-1 0,4 3 1 15,-9-3-1-15,5 0 0 16,0 0 2-16,-1 0-1 16,5 0-1-16,0 0-2 15,0 0 1-15,0 0 3 16,0-3 1-16,5-1-4 15,-1 0 1-15,9 4 0 16,-9-8 0-16,9 4 0 16,0-3 0-16,4-1 0 15,9-3 2-15,-9 3-1 16,5 0-1-16,4 1 1 16,4 3-1-16,-9 0-3 15,14-4 0-15,-5 1-1 16,9-1 3-16,4 0 0 15,-13-7 1-15,0 0 0 16,-4-4 0-16,-9 7 0 16,1-7 0-16,-5 4 0 0,-5-1 0 15</inkml:trace>
  <inkml:trace contextRef="#ctx0" brushRef="#br0" timeOffset="46604.4909">17229 3283 340 0,'13'19'126'0,"-4"1"-98"0,4-17-10 16,4 13-10-16,-17-28-8 16,4 12 0-16,13 0 0 15,5 12 2-15,0-12-1 16,-1 4-1-16,-4-1 3 0,1-3-2 15,-1-3 2-15,0-1-2 16,0 4 2-16,1-8-2 0,-1 4-1 16,4 0-2-16,1 1-1 15,-1-5 2-15,1 0 0 16,4 4-2-16,-9-11 2 16,9 4 1-16,-5-1 0 15,1-7 0-15,-5 0 0 16</inkml:trace>
  <inkml:trace contextRef="#ctx0" brushRef="#br0" timeOffset="47120.1214">17272 3111 336 0,'-4'31'126'0,"17"7"-98"0,-48-38-8 0,35 7-8 15,0 5-11-15,0-1 2 16,0-3-2-16,0 0 2 16,5-4-2-16,3-1-1 0,5-3 1 15,0 0-1-15,4 0 2 16,5 0-3-16,0-3 0 16,-1-1 1-16,5-4 2 15,0-3-1-15,4 3-1 0,9-11-2 16,-5-8-1-16</inkml:trace>
  <inkml:trace contextRef="#ctx0" brushRef="#br0" timeOffset="54845.5071">18350 3433 336 0,'0'11'126'0,"-18"-7"-98"0,36-8-10 0,-18 12-10 0,0-8-8 15,0 0 0-15,4 0 0 16,4 4 2-16,-8-4-1 16,5-4-3-16,-5 4 1 0,0 0 1 15,0 0 2-15,0 4-1 16,-5 3-1-16,1-3 1 15,0 0-1-15,0 7-3 16,4-11 2-16,-9 8 1 0,5-4 0 16,17 19 2-1,-13-4-3-15,4 0 0 16,-4 0 1-16,0-3 2 16,0 3-1-16,-4-4-1 15,4-3 1 1,-9-5 1-16,5 5-3 0,-1-8 0 15,5 3 3-15,-8-3 1 16,3-4-1-16,1 4-2 16,0-4 1-16,-1 0-1 15,1 4-3-15,0 0 2 16,0 3 1-16,-5-7 2 16,0 8-1-16,1 3-1 15,-1-7 1-15,0 4-1 0,5 0 0 16,-4 3 0-16,-1 4 0 15,0 4 2-15,1 4-3 16,-1 4 0-16,5 8 1 16,-9 3 2-16,0 4-1 15,0 12-1-15,0-4 1 16,0 7-1-16,4 8-3 16,-8 4 2-16,4 4 1 15,5 7 0-15,-10-7 0 16,6 0 0-16,-6 0 0 15,1-4 2-15,0-4-1 16,0 0-1-16,4 0-2 16,0-4 1-16,0 0 1 15,0-11 2-15,0-4-3 0,0-7 0 16,0-5 3-16,4-3 1 16,1-5-4-16,-5-3 1 15,9 4 0-15,-9-15 0 16,4 3 0-16,0 0 0 15,5-3 0-15,0-1 2 16,4-3-3-16,-9 0 0 16,5-1 1-16,4-3 0 15,0 0 0-15,0-4 0 16,4 8 0-16,5-8 0 16,-5 11 0-16,9-7 2 15,9 4-1-15,-5-5-1 16,4 1-2-16,14-4 1 0,4 8 1 15,4-4 0-15,8 0 0 16,-12 7 0-16,0-7 0 16,0 4 0-16,-5 3 0 15,1 1 2-15,4 3-3 16,-9 0 0-16,4 4 1 16,5-3 0-16,8 7 0 15,1-8 0-15,3 4-3 16,5 0 2-16,-4-3 3 15,-4-5 1-15,-5 4-4 16,-5-3 1-16,-7-4 0 16,-1-5 0-16,-4-3 0 15,-5 0 0-15,-8 0 0 0,0-3 0 16,4-1 0-16,-12-4 2 16,-1 0-1-16,0-7-1 15,-4 4 1-15,4-9 1 16,-4 1-1-16,5-4-1 15,-5-3 1-15,0-9 1 16,4 1-1-16,0-1-1 16,-4 1 3-16,9-5 0 15,-9 1-4-15,4-4 1 16,1-4 0-16,3-4 0 16,1 0 0-16,-1 1 2 15,1-5-3-15,4 4 0 16,-9 0 1-16,9 4 0 0,-8-3 8 15,3 3 7-15,1 0-18 16,-1 0-7-16,1-4 15 16,0 4 7-16,4-11-4 15,0 3-4-15,-1 4-17 16,6 0-4-16,-1 1 9 16,0-1 4-16,0 0 14 15,1 4 8-15,-1 0-22 16,0 0-9-16,5 4 17 15,-5-4 10-15,4 8-19 16,-3-8-8-16,-1 7 6 16,-8 1 3-16,-1 0 3 15,1 3 3-15,-1 5-1 0,-8 3-1 16,0 4-2-16,-4 0 1 16,-5 4 1-16,-3-4 0 15,3 15 0-15,-13-7 2 16,5 3-3-16,0 1 0 15,-9 3 12-15,0-3 7 16,0 3-22-16,-4 0-9 16,0 5 6-16,0-9 3 15,-5 4 14-15,1 1 6 16,-1-1-17-16,-8 0-8 16,0 1 4-16,-13 3 1 15,-8 0 12-15,3 0 5 16,5 4-6-16,0-4-2 15,0 8-14-15,5 0-7 0,3 4 6 16,9-1 3-16,5 9 2 16,4 3 1-16,8 0 3 15,14 8 0-15,-1-16 1 16,9 5 0-16,9-5-3 16,3 1 2-16,1-1 1 15,0-15 0-15</inkml:trace>
  <inkml:trace contextRef="#ctx0" brushRef="#br0" timeOffset="55461.3741">18246 3980 340 0,'-4'31'126'16,"0"-12"-98"-16,4 0-10 0,-9-3-10 0,22 10-8 16,-9 9 2-16,0-8-1 15,-4-4-1-15,0-8 1 16,0-4-1-16,0-3 2 0,0-8-1 16,0 0-1-16,0 0 1 15,9 4-1-15,-5-8 0 16,-4 4 0-16,9-4 0 15,0 4 0-15,-9 0 0 16,13-4 2-16,-9 4-1 16,4 0-1-16,1 0 1 15,8 0-1-15,-8 0 0 16,8 0 0-16,5 0 0 16,4 4 2-16,12 0-1 15,-3 4-1-15,8-1 1 16,9 9-1-16,4-1-3 0,0 4 2 15,-5 0-1 1,1 4 0-16,-5-3 2 0,5-5 0 16,-4 4-3-16,-5 0 2 15,4 0-1-15,0-3 0 16,-3-5 2-16,-6-3 2 16,-8-8-3-16,-8 0 0 15</inkml:trace>
  <inkml:trace contextRef="#ctx0" brushRef="#br0" timeOffset="56286.2529">17953 4628 332 0,'0'3'126'0,"13"20"-98"0,-13-30-8 0,13 14-10 16,-17-18-10-16,4 3 0 15,13 4-3-15,4 1 2 16,13 3 1-16,4 0 0 0,-3 3 2 15,-1-3-1-15,-9 0-1 0,-3 0 1 16,-1 4 1 0,-4-4-1-16,0 0-1 0,0 4 1 15,0-4 1-15,-9 0-1 16,4 4-1-16,-3 0 1 16,-1 0-1-16,0-1 0 15,1 1 0-15,-5-4 0 16,4 8 2-16,0-4-1 15,5 3-1-15,0-3 1 16,-1 4-1-16,1-4-3 16,-1 7 2-16,5 5 1 15,-4-13 0-15,4 13 0 16,4-12 2-16,5 3-1 16,3 1 2-16,1-1-2 15,4 1-1-15,5 0-2 16,-1-1 1-16,1 1 1 0,-1 4 2 15,5-5-3 1,-4 5-2-16,3 3 2 0,-7-7 0 16,-1 3 1-16,-4 1 2 15,-1-1-1-15,1 1-1 16,-4-1 1-16,-1-3-1 16,-3 0 0-16,-1-1 0 15,0 1 0-15,-4 0 0 16,4-1-3-16,-12 1 2 15,3-1 1-15,-4 9 0 16,-4-5-3-16,-4 1 2 16,0-5 1-16,-5 1 0 0</inkml:trace>
  <inkml:trace contextRef="#ctx0" brushRef="#br0" timeOffset="60746.8155">18888 3463 332 0,'4'12'123'0,"-8"-12"-95"0,47 30-8 15,-34-18-11-15,-1 3-9 16,-8 4 0-16,0-3 0 15,0-5 0-15,-4 1 0 16,-4-5 0-16,3 1 2 0,-3-8-3 0,-1 0 0 16,9 0 3-16,-13 0 1 15,4 0-1-15,5-8-2 16,-4 4 1-16,3 4-1 16,-8-3 0-16,5 3 0 15,-5 0 0-15,0 0 0 16,4 0 0-16,-8 0 0 15,0 0 0 1,-5 3 0-16,1 9 2 16,3-8-1-16,-12 11-1 15,4-7 1-15,-8 15-1 16,-1-4 0-16,5 8 0 0,0 3 0 16,0 5 0-16,0-8-3 15,4 11 2-15,4-11 1 16,5 3 2-16,0-10-1 15,8 6-1 1,-4-6 1-16,5-1-1 16,3-8 0-16,5 1 0 15,0-5 0-15,0 1 0 16,0-8 0-16,9 0 0 16,0 0 0-16,4-8-3 15,4 1 2-15,4-5 1 16,10 1 2-16,-1-12-1 15,9 0-1-15,4 4 1 16,4-12-1-16,0 8 0 0,1 0 0 16,-9-4 0-16,-5 8 0 15,-4 0-3-15,0 4 2 16,-4-1 1-16,-13 9 2 16,0-9-1-16,0 12 2 15,-9-3-2-15,1 3-1 16,3 4 1-16,-16 4-1 15,-1 3 0 1,-4 13 0-16,-8-1 0 16,-5 7 0-16,-17 9 0 15,0 7 0-15,-1 0 0 16,1 4-3-16,0 0 2 16,4-8 1-16,9 1 2 15,4-9-1-15,5 1-1 0,4-8 1 16,4 4-1-16,4-16 0 15,5 5 0-15,-1-5-3 16,5-3 2-16,5-4 1 16,3-1 2-16,10-3-3 15,3-3 0-15,9-9 1 16,9 1 2-16,4-9-1 16,5-2-1-16,-1-9-2 15,0 4-1-15,-8-4 2 16,4 1 0-16,-8 3 1 15,-1-8 2-15,5 5-3 16,-13-1 0-16,4 4 1 16,-13 8 2-16,5-8-1 15,-5 8-1-15,0 4 1 16,-8 3 1-16,0 5-1 0,-5-1-1 16,0 4 1-16,-4 0-1 15,0 4 0-15,-4 4 0 16,0 4-3-16,-5 7 2 15,0 8 1-15,-8 4 2 16,-4-4-1-16,3 12-1 16,1-5 1-16,-5 5-1 15,5 3 0-15,0-7 0 16,4-1 0-16,0-7 0 16,0 0 0-16,5-4 0 15,-1 1 0-15,9-5 0 0,-9-4 0 16,9 1 0-16,0-5 0 15,0 1 0-15,0-8-3 16,0 0 2-16,9 4 1 16,-5-4 0-16,9-4 0 0,-8 0 2 15,3-7-1 1,1-1-1-16,8-7 1 16,-8 0-1-16,8-8 0 15,0 4 0-15,5-4 0 16,-1-3 0-16,5 3 0 15,-4-11 0-15,3-1 0 16,6 1 0-16,3 4-3 16,-8 3 2-16,4-4 1 15,-8 9 0-15,-5 7 0 0,0 3 0 16,-4 9 0-16,-4-5 2 16,-5 8-3-16,-8 12 0 15,-9 11 1 1,-4 8 0-16,-9 11 0 15,-5 8 0-15,1 12 2 16,-4-5-1-16,4 5-1 16,0-5-2-16,-1-3 1 15,6 0 1-15,7-8 0 16,-8 0 0-16,13-15 2 16,1-4-1-16,7 0-1 15,-3-12 1-15,3-3-1 16,5-4 0-16,0-8 0 0,5-7-3 15,3-5 2-15,1-11 1 16,-1-3 2-16,5-9-1 16,0-7-1-16,0 1 1 15,5-9 1-15,3 4-6 16,-4-7 1-16,-4 3 1 16,4 4 3-16,-4-3 0 15,-4 10-1-15,0 9 1 16,-5 3 1-16,-4 1-1 15,-4 7-1-15,-5 0 1 16,0 7-1-16,-4 5-3 16,-8 3 2-16,-5 4 1 15,-4 8 0-15,-9 8 0 0,-13 7 2 16,-12 8-1-16,-9 7-1 16,4-3 1-16,0 7-1 15,8-3 0-15,5 3 2 16,9-7-1-16,8-5-1 15,9 1 1-15,4-8-1 16,9-3 0-16,4-5 0 16,4 1-3-16,9-12 2 15,-8 0 1-15,8 0 2 16,8-8-3-16,-3 0 0 16,8-7 1-16,4 0 0 15,4-4 0-15,5-1 0 16,4-10 0-16,-4 3 2 0,4-4-1 15,-4 4-1-15,4 5 1 16,-12-1-1-16,3 7 0 16,-4 1 0-16,-12 7-3 15,3-7 2-15,1 7 1 16,-9 4 2-16,0 1-1 16,-4 3 2-16,-5 0-2 15,-8 7-1-15,-5 5 1 16,-4 7-1-16,-12 12 0 15,-1-5 2-15,4 5-1 16,-3 3 2-16,7-3-4 16,6-4 0-16,7 4 1 15,-3-16 2-15,8 0-1 16,0-3-1-16,4-1-2 0,9-7 1 16,0-4-1-16,0 0 0 15,0-4 2-15,9 0 0 16,4-3 0-16,4-5 2 15,9-3-1-15,8 0-1 16,9-12-2-16,14 0 1 16,7 4 1-16,-8-8 2 15,0 8-1-15,-8 0-1 16,-5 4 1-16,-9 4-1 16,1 3-3-16,-10 1 2 15,-3 3 1-15,-5 8 0 0,-12 0 0 16,3 0 2-16,-8 8-1 15,0 3-1-15,-4 9 1 16,-5 3-1-16,-8 7 0 16,0 5 0-16,-5-1 0 15,-4 4 2-15,-4-7-3 16,4 4 0-16,5-5 1 16,-1-3 0-16,5-4 0 15,0 0 0-15,8-4-3 16,-8-4 2-16,4 1 1 15,4-5 2-15,-4 5-3 16,9-9 0-16,-9 5 1 16,0-1 0-16,5 1 0 15,3-1 0-15,-8 1 0 0,9-1 0 16,-9-3 0 0,5-1 0-16,3 1 0 0,1 0 2 15,0-4-3-15,4-4 0 16,0 0 1-16,0 0 2 15,0 0-1-15,4 0 2 16,5 0-2-16,-1 0-1 16,5-4 12-16,-4 0 6 15,4 0-20-15,4-4-10 16,0-3 6-16,0-1 2 16,5 1 11-16,-1-1 6 15,1-3-9-15,0 4-1 16,-5-8-3-16,0-1 2 0,-4 1-3 15,4 4 0-15,-8 3 1 16,-1 1 0-16,5 3 0 16,-4-7 0-16,0 3 0 15,-1 1 0-15,-8-1 0 16,5 5 0-16,-5-5-3 16,0 5 2-16,0-5 1 15,4 5 0-15,-4-5 0 16,4 4 0-16,0-3 0 15,1-1 0-15,-1 1 0 16,0-1 2-16,5 5-1 16,-9-1-1-16,0 4 1 15,0-7-1-15,0 3 0 16,0 0 2-16,0 5-10 16,9 3-2-16,-1 3 0 0,1 9 1 15,-1-4 3-15,-8 18-1 16,-8 9 4-1</inkml:trace>
  <inkml:trace contextRef="#ctx0" brushRef="#br0" timeOffset="61752.399">18272 4854 332 0,'-4'-12'126'0,"-9"-7"-98"0,17 15-8 0,-4 0-10 0,0 4-10 16,4-7 0-16,-4 7 0 16,0-4 0-16,5 0 0 15,-5-4-3-15,4 4 2 0,-4 1 1 16,22-13 2-1,-5 9-1-15,-4-12-1 16,0 15 1-16,0-8-1 16,-9 8 0-16,4 4 0 15,-3 0 0-15,3 0 0 16,-3-3 0-16,3 3 0 16,-8 0 0-16,0 0 0 15,0 0 2-15,5-8-1 16,-1 4-1-16,-4 0-2 0,0 4 1 15,-4 0 3 1,-1 0-1-16,5 8 2 16,-8 0-2-16,3-1 2 15,-3 9-2-15,-1-1-1 16,1 12-2-16,-5 3 1 16,0 5 1-16,0 11 2 15,0 7-1-15,0 9-1 16,0-1 1-16,0 12-1 15,0-8 0-15,5 4 0 16,-10-4 0-16,1 0 0 16,13-11-3-16,-9-1 2 0,0-7-1 15,9-8 0-15,-1-3 2 16,1-8 0-16,4-8 0 16,9-8 0-16,3-11-3 15,-3-19 0-15,4 0 2 16,4-23 2-16,1 0 0 15,3-27-1-15</inkml:trace>
  <inkml:trace contextRef="#ctx0" brushRef="#br0" timeOffset="62128.6075">18587 4762 332 0,'8'7'123'0,"1"-11"-95"0,-9 12-8 0,8 0-11 16,-25 19-9 0,4-1 2-16,-4 1 1 15,0-11-1-15,0-1-2 0,-1 0 3 16,5-3-2-16,-4 3-1 16,4-3 1-16,5 3-1 15,-10 8 0-15,5-4 0 16,0 4 0-16,1 8 0 0,-1 3 0 15,8 4 0 1,-8 8 0-16,9 4 0 16,0 4-3-16,-1-4 2 15,1-1 1-15,4-7 0 16,-4 1 0-16,4-5 0 0,0 0-3 16,0-11 2-16,0-4 1 15,4-12 0-15,0-3 0 16,5-12 0-16,0-7-3 15,-1-16 2-15</inkml:trace>
  <inkml:trace contextRef="#ctx0" brushRef="#br0" timeOffset="62487.2276">18716 4754 332 0,'13'11'123'0,"-5"-3"-95"0,1-4-8 0,0-4-11 16,-9 23-9-16,8-4 2 15,-3 4-1-15,-1-4-1 16,-4-7 1-16,-4 3-1 0,-1-3 2 16,5-5-1-16,-8 1 2 15,3 0-4-15,1 3-2 16,0 1 2-16,-1 3 2 15,-3 12 0-15,3 3-1 16,-8 9 1-16,9 3 1 16,-13 8-1-16,0 3-1 15,-1 1 1-15,1-1-1 0,0 1-3 16,0-4 2 0,8 0-1-16,-8-1 0 0,8-3 2 15,1-7 0-15,3-13 0 16,-8-10 0-16</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56:38.870"/>
    </inkml:context>
    <inkml:brush xml:id="br0">
      <inkml:brushProperty name="width" value="0.05292" units="cm"/>
      <inkml:brushProperty name="height" value="0.05292" units="cm"/>
      <inkml:brushProperty name="color" value="#FF0000"/>
    </inkml:brush>
  </inkml:definitions>
  <inkml:trace contextRef="#ctx0" brushRef="#br0">11451 4903 384 0,'17'4'145'0,"0"-23"-112"0,5 34-25 0,-13-15-20 16,4 4 1-16,-1 4 5 15,14 7 5-15,-4 1 1 16,-5-5 0-16,-4-3 0 0,0-1 2 16,-4-3-1-16,3 4-1 15,-12-8 1-15,0 0-1 16,0 0 0-16,0 0 0 15,0 0 0-15,0 0 0 16,0 0 2-16,0-8 1 16,0 8-1-16,0 0-2 15,0 0 7-15,0 0 5 16,0 0-8-16,-8-4-2 16,4 4-4-16,-1-4 0 15,1 1 2-15,0-1 0 0,-1 0 2 16,-3 0 1-16,-5-3 1 15,0-1 0-15,-4-4-2 16,4 5 1-16,-13-5-2 16,4 5 2-16,1-1 0 15,-5 4 1-15,0 0-5 16,-4-3 1-16,0 3 0 16,4-4 0-16,-13 4 0 15,9-3 0-15,0-1 0 16,0 4 2-16,-1 4 1 15,1-11 1-15,4 3-5 16,-4 4 1-16,0-4 0 16,4 1 2-16,-4-5-3 0,0 1 0 15,0-1 1-15,-9 1 0 16,0-1 0-16,9 5 0 16,8-1 0-16,-12 0 0 15,-9-3-3-15,4 3 2 16,-4 4 1-16,4-7 2 15,9 3-1-15,-9 4-1 16,5 4 1-16,-1-3-1 16,5-1 0-16,0 0 0 15,-4 0 2-15,-1 0 1 16,-4 4-1-16,1 0-2 16,-10 4 1-16,1-4-1 0,-5 8-3 15,5-4 2-15,-1 3 1 16,1 1 0-16,4 3 0 15,0-3 2-15,4 4-1 16,4 7-1-16,1-8 1 16,4 4-1-16,0 1 0 15,4-5 0-15,9 1 0 16,-18 3 0-16,-8 8-3 16,0 0 2-16,0 4 1 15,0 4 0-15,0 3 0 16,4 12 0-16,0-8 0 15,5 8 0-15,3 0 0 16,10-4 0-16,-9 0 0 16,8 1 0-16,1-5 0 15,8 0 2-15,0-3-3 0,4-5 0 16,-4 1 1-16,5 7 0 16,-1-3 0-16,5-1 2 15,-1 4-3-15,1 1 0 16,0 11 1-16,4-4 0 15,0 0 0-15,4 3 0 0,-4 1 0 16,4-4 0 0,1 0 0-16,8-4 0 15,-9-4 0-15,9-3 0 16,-9-4 0-16,9-1 0 16,0 5 0-16,4-1 0 15,5 8-3-15,4 0 2 0,-5 8 3 16,14-4 1-16,-5 0-1 15,4-4 1-15,1-3-2 16,-1-1-1-16,1-4 1 16,-5-3-1-16,0 0 2 15,4-5 1-15,-8-3-4 16,5-3 1-16,-6-1 0 16,6-4 0-16,7 0 0 15,-3 1 2-15,4-1-1 16,-1 0-1-16,10 4 1 15,-1 1-1-15,1-1 0 16,-1 4 0-16,5 0 0 16,-5 0 2-16,0-4-1 15,-3 0-1-15,-6 0 1 0,1-7-1 16,0-5 0-16,0 1 2 16,8-4-1-16,-8-4-1 15,13 0-2-15,-1-4 1 16,5 0 1-16,0-4 0 15,0-3 0-15,0 0 2 16,-8-5-1-16,-1 1-1 16,-8-4 1-16,-5 0 1 15,-3-4-1-15,3 0-1 16,-4 3 1-16,5-3-1 16,-1 0 0-16,1 1 0 15,8-1 0-15,-5-4 0 0,10-4 0 16,-9 0 0-16,-1-7 0 15,1-4 0-15,-4-4 0 16,-10 0 2-16,6 0-1 16,-14 0-1-16,4 0 1 15,-3 0-1-15,-1 4 0 16,-4 4 2-16,0-1-1 16,0-3-1-16,-5 0-2 15,1 0 1-15,-5-4 1 16,5 8 2-16,-1-12-1 15,-8 4-1-15,5 4 1 16,-1 0-1-16,-4 0 0 16,0 7 0-16,0 1 0 15,0-1 0-15,0-3 0 16,-4 11 0-16,-1 0-3 0,5 1 2 16,-8-1 1-16,4 0 2 15,-1 0-3-15,-3-4 0 16,-1-3 1-16,5 0 0 15,-5-1 0-15,5-3 2 16,-1-1-1-16,5 1-1 16,-8 4 1-16,8-1-1 15,-4 5-3-15,4 3 2 16,0 0 1-16,0 8 2 16,0 3-1-16,0 5-1 15,-5 3-2-15,-12 1-5 16,26-9-10-1,8 1 0-15</inkml:trace>
  <inkml:trace contextRef="#ctx0" brushRef="#br0" timeOffset="15958.9392">18681 5945 376 0,'-8'-4'143'0,"12"24"-112"0,-8-20-8 0,4 0-12 16,-5 3-14-16,5-3 0 15,0 4 2-15,-8-4 0 16,8 0 1-16,0 0 0 0,0 0 2 16,0 0-1-16,-9-4-1 15,-4-3 1-15,9 7-1 16,0-4 0-16,4 8 0 16,4-8 0-16,5 12-3 15,-1-5 2-15,-4 9 1 16,-4-5 0-16,0-7 0 15,0 0 0-15,0-3 0 16,0-1 0-16,5 4-3 16,-5-8 2-16,0 8 1 15,8-4 2-15,-8 1-1 16,0-5-1-16,0 8 1 16,0-4-1-16,5-4 0 15,-5 1 0-15,0-1-3 16,0 4 2-16,4 0 1 15,-4 1 0-15,4-1 0 16,1 4 2-16,3 0-3 16,-8 0 0-16,13 0 1 0,-9 0 0 15,9 4 0-15,5-1 0 16,3 1 0-16,-4 0 0 16,-4 0 0-16,5 4 0 15,-1-1 0-15,4 1 0 16,-3-4 0-16,-1 0 0 15,0 11 0-15,0-11 0 16,5 7-5-16,-1-3 1 16,5 3 2-16,-9-3 1 15,5 0 3-15,4-1 3 16,4 1-2-16,-8 0-2 16,12-1-5-16,-4 1-2 0,5 0 3 15,3-1 1-15,-3-3 2 16,4 4 0-16,0-4 0 15,-1-1 0-15,-3 1 0 16,-1 0 0-16,-4 0 0 16,1-4 0-16,-1 8 0 15,0-8 0-15,0 0 0 16,0-8 0-16,9 4-3 16,-9 0 2-16,9 0 1 15,0 1 2-15,4-1-3 16,0 4 0-16,0-4 1 15,-4 4 0-15,8-4 8 16,-8 4 5-16,-5 0-15 16,1 0-8-16,-5-4 13 15,-4 0 7-15,0 4-4 16,0-3-1-16,-1 3-5 0,1-4-1 16,4 0-10-16,-8 0-3 15,4-4 18-15,0 5 8 16,4-1-15-16,0 0-9 15,5 0 16-15,-5 0 8 16,4 0-5-16,1 1-1 16,3-1-4-16,-3 0-2 15,4 4 1-15,-5 0 1 16,1-4-1-16,-5 0-1 16,0 4 1-16,4-4-1 15,-12 1 0-15,12-5 0 16,-8 0-3-16,4 4 2 0,1 1 1 15,3-1 0-15,1-4 0 16,3 4 0-16,5 1 0 16,1-1 0-16,-1 0 0 15,0 0 2-15,4 4-1 16,-8 0-1-16,-5 0 1 16,5 0-1-16,-9 0 0 15,0 0 0-15,9 0 0 16,0 0 0-16,0 0-3 15,4 0 2-15,0 4 1 16,4 0 0-16,1 3 0 16,8-3 2-16,-9 4-1 15,5-4-1-15,0 3 1 0,-9 1 1 16,-5 0-3-16,1-5 0 16,0 1 1-16,0 0 0 15,0 0 0-15,4 0 0 16,0 3-3-16,8 1 2 15,-3-4 1-15,4 4 2 16,-1-1-1-16,5 1-1 16,0 0 1-16,-8-1-1 15,-1 1 0-15,-4-4 2 16,-4 3-3-16,0-7 0 16,0 0 1-16,4 0 0 0,0 0 0 15,0 0 0 1,4 0-3-16,-8 0 2 0,4 0 3 15,0 0 1-15,0 0-1 16,-4 4-2-16,-9-4 1 16,5 4-1-16,-1 0 0 15,-4-4 0-15,0 8 0 16,-8-8 2-16,0 0-1 16,-1 0-1-16,-8 3 1 15,0-3-1-15,0 0 0 16,-5 0 0-16,1-3-3 15,0 6 2-15,-5-3 1 16,-4 0 0-16,0 0-3 16,0 0 0-16,0 0 2 15,-4-3 0-15,-1 6-10 16,5 9-5-16,0-12 12 0,-17-15 9 16,-17-28 0-1</inkml:trace>
</inkml:ink>
</file>

<file path=ppt/ink/ink1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58:47.459"/>
    </inkml:context>
    <inkml:brush xml:id="br0">
      <inkml:brushProperty name="width" value="0.05292" units="cm"/>
      <inkml:brushProperty name="height" value="0.05292" units="cm"/>
      <inkml:brushProperty name="color" value="#FF0000"/>
    </inkml:brush>
  </inkml:definitions>
  <inkml:trace contextRef="#ctx0" brushRef="#br0">6832 14440 304 0,'17'-11'112'16,"-17"15"-87"-16,-13 11-7 0,13-15-9 0,13-4-9 16,-4 8 2-16,12-4-1 15,1 0-1-15,-1 8 1 16,1-4-1-16,-14 3 0 16,5-3 0-16,5-4 0 15,-1-4 0-15,-17-3-3 16,8-5 2-16,1-3 1 15,-5 7 2-15,-4 4-3 16,0 0 0-16,0 4 1 16,0-3 0-16,0-1 0 0,0 4 2 15,0 0-1-15,0-4 2 16,5 0-2-16,-5 4 2 16,0 8-4-16,4-12 0 15,-4 4 1-15,0 0 2 16,0 0-1-1,0 8-1-15,0-5 3 16,-4 1-2-16,4-4-1 16,0 8 1-16,0-4 1 15,0-4-1-15,0 4-1 16,4 3 3-16,-4-7 0 0,0 8-1 16,0-8-2-1,9 8 1-15,-9-8-1 0,4 3 0 16,0-3 2-16,5 4-1 15,4 0 2-15,-9 0-2 16,5-4-1-16,4 4 1 16,-9-4 1-16,9 0-1 15,-5 0-1-15,1 4 1 16,4-4 1-16,0 0 1 16,4 0 1-16,-4 0-2 15,-4 0 1-15,4 0-2 16,0 0-1-16,0 0 1 15,4 0 1-15,0 0-1 16,5 0-1-16,-10 0 1 16,6 0-1-16,-1 0 0 15,4 0 2-15,-3 0-1 0,-1 3-1 16,-4 1 1-16,4 0-1 16,0 0 0-16,1 0 2 15,3-4-1-15,1 4-1 16,-5-1 1-16,4-3-1 15,-3 4 0-15,-1 0 0 16,0 0 0-16,5 0 0 16,-9 0 0-16,4-1 0 15,0-3 0-15,0 4 0 16,1-4 0-16,-10 0 0 16,5 0 0-16,4 0-3 15,1 0 2-15,-1 0 1 16,4 0 2-16,1 0-1 15,-1 0-1-15,1 0 1 16,8 0-1-16,-8 0 0 16,4 0 0-16,-1 0 0 15,1 0 0-15,-4 0-3 16,-1 0 2-16,-3-4-1 16,-1-3 0-16,0-9-3 15,0-18-1-15</inkml:trace>
  <inkml:trace contextRef="#ctx0" brushRef="#br0" timeOffset="1366.6208">14243 14329 316 0,'39'-11'118'0,"-30"34"-92"0,3 19-7 0,-7-23-10 0,3 0-9 16,-8 0 0-16,5-7 2 15,-5 3 1-15,4-7-1 16,0 0-4-16,-4-8 1 0,5 0 1 15,-1 3 2-15,-4-3-1 16,0 0-1-16,4 8 1 16,-4-8-1-16,13 8 0 15,-9-4 2-15,9-1-3 0,-8 1 0 16,3-4 1-16,5 0 2 16,0 0-1-16,4 4 2 15,-8-4-2-15,8 0 2 16,1 0-2-16,3 0-1 15,9 0 1-15,-8 0 1 16,12 0 1-16,-12 0 1 16,12 0-2-16,-8 0 1 15,4 0 0-15,0 0 1 16,-4 0-2-16,0 0 1 16,4 4-2-16,-12-4 2 15,3 4-2-15,1-4 2 16,-5 4-2-16,0-4 2 0,0 0 0 15,5 3 1 1,-5 1 2-16,0 0 3 0,5-4-4 16,-1 4-3-16,1-4-4 15,0 0 1-15,3 0 3 16,1 4 1-16,4-4-4 16,1 0-1-16,3 4 1 15,0-4 0-15,1 3-2 16,-9 1 2-16,4-4 1 15,-4 0 0-15,4 0-3 16,-8 4 0-16,12-4 2 16,-17 0 0-16,5 0 1 15,-5 0 0-15,0 0 0 16,-4 0 0-16,0 0 0 0,0 0 0 16,0 0 0-1,0 0 0-15,0 0 2 0,0 0 1 16,0 0-1-16,0 0 1 15,-9 0-2-15,9-4-1 16,-9 4 1-16,5-4-1 16,-5-3 0-16,-4 3 2 15,0-8-1-15,4-11 2 16,1-7-15-16,-1-12-5 16,5-4 7-16,-18 0 4 15</inkml:trace>
  <inkml:trace contextRef="#ctx0" brushRef="#br0" timeOffset="21979.6787">5845 9247 332 0,'-9'11'123'0,"1"-7"-95"16,34 19-8-16,-13-11-11 0,-13-1-9 15,0-11 0-15,0 8 0 16,0-16 0-16,-9 4 0 16,9-7 0-16,-4 3 2 0,-1-7-1 15,1-1-1 1,0-3 1-16,-1 4-1 15,5-4 0-15,-8 4 0 0,3-1 2 16,-7 1-1-16,7 3-1 16,-8-3 1-16,5 4-1 15,-5-5 0-15,4 9 0 16,-4-5 0-16,5 4 0 16,-1 1 0-16,0 3 2 15,9 0-1-15,-17 4-1 16,9 4-2-16,-1 7 1 15,-4 5 1-15,4 7 2 16,1 7-1-16,-14 9-1 16,1 3 1-16,-1 8-1 15,1 3 0-15,-10 12 0 16,6 16 0-16,-6 3 2 0,6 8-1 16,-6-12-1-16,6 1 1 15,-6 7-1-15,5 11 0 16,-8 9 2-16,12 3-1 15,-8 0 2-15,4-4-2 16,1 12-1-16,-6 7-2 16,10 4 1-16,8-11 1 15,-9-4 2-15,5-4-1 16,4 4-1-16,9 0 1 16,0 0-1-16,-5-12 0 15,5-3 2-15,4-4-3 16,0-4 0-16,0 3 1 15,0-3 2-15,0 0-1 16,0-4 2-16,0-3-2 0,4-9-1 16,-4-3 1-16,9 0 1 15,-9 3-1-15,0 1 2 16,4 0-2-16,9-5-1 16,-9-3 1-16,5-4 1 15,-1-7 3-15,10-1 4 16,-10-3-4-16,10-1-1 15,12 5-2-15,-9-1-2 16,1 1 1-16,8-5-1 16,0-3 0-16,5-8 0 15,-1 1 0-15,5-5 0 16,0-4-3-16,4-3 2 0,-5-4 1 16,6-4 0-16,-14-4 0 15,4-4 0-15,1 1 0 16,-5-9 0-16,0 5 0 15,-8-8 0-15,3-1 0 16,1-3 0-16,-9-3 0 16,5-5 2-16,8 4-1 15,-8-7 2-15,4-1-4 16,4-3 0-16,4-4 1 16,5-4 2-16,-9-4-1 15,13 0-1-15,-4-8-2 16,0-3 1-16,0 0 1 15,-1 0 2-15,-7 3-3 0,-1-3 0 16,4 0 1-16,-17-1 2 16,5 1-3-16,-1 0 0 15,-8-5 1-15,-4 1 0 16,0 0-3-16,8 0 2 16,-17-15 1-16,4 3 2 15,-4 0-3-15,0 1 0 16,0-1 1-16,0 4 0 15,0 1 0-15,0-1 0 16,0-8-3-16,0 1 2 16,0 3 1-16,0 1 0 15,0-1 0-15,-4-3 2 16,4-1-1-16,0-3-1 16,0 3-2-16,0 1 1 0,0 7-1 15,0 0 0-15,-13-3 2 16,9 3 2-16,-1 0-1 15,1 0-1-15,0-3-2 16,-1-1-1-16,1 0 4 16,-5-7 1-16,9 8-3 15,-8-1 1-15,8 4 0 16,-9 0 0-16,5 1 0 16,0-1 0-16,-1 4 0 15,5-4 2-15,-13 0-1 16,9-3-1-16,-5-1 1 15,5 0-1-15,0 1-3 0,-5 3 0 16,9 4 2-16,-17 0 0 16,8 8 3-16,5-1 1 15,-9 5-1-15,0-4-2 16,0 3 1-16,0-7-1 16,0 0 0-16,5 0 0 15,-14 0 0-15,5-1 0 16,4 1 0-16,-4-4 0 15,8 0 0-15,-8 4 0 16,0 4 0-16,4 0 2 16,4 7-1-16,-4 0-1 15,9 5-2-15,-9-5 1 16,4 0 1-16,5 1 2 0,4-1-3 16,-8 0 0-16,3 1 1 15,5-1 2 1,0 4-1-16,0-3-1 0,0-1-2 15,0-3 1-15,0-1 1 16,0 4 0-16,0-3 0 16,-8 3 2-16,3 5-1 15,1-1-1-15,-5 0 1 16,5 4-1-16,-9-4-3 16,0 8 2-16,0 0 1 15,9 0 0-15,-13 0 0 16,4-1 0-16,4 5 0 15,-8 4 0-15,4-1 0 16,-4 1 0-16,0-5 0 16,-1 5 0-16,5-8 0 15,0 11 0-15,-4-7 0 0,17 15 2 16,17-12-10-16,1-7-4 16</inkml:trace>
  <inkml:trace contextRef="#ctx0" brushRef="#br0" timeOffset="24022.6203">9465 9323 340 0,'0'4'129'0,"0"0"-100"0,12 4-9 0,-12-1-10 16,0 20-10-1,0-4 0-15,5-4 0 16,-5-3 0-16,4-9 2 0,5-3 1 15,-9-4-1-15,0 0-2 16,4 0 1-16,-4-4-1 16,4 0-3-16,-4-3 2 15,0-1 3-15,-4 0 1 16,0-3-1-16,-9 0-2 16,8-5 1-16,-16 5-1 0,4-8 0 15,-13 3 0-15,4-3 13 16,-5-4 8-16,6-4-26 15,-14 0-9-15,4 4 5 16,1 1 4-16,4 2 4 16,0 5 3-16,4 0-3 15,0 3 0-15,-9 5-1 16,5 7 0-16,-4 0 2 16,-5 11 0-16,0 4 0 15,5 8 2-15,-5 4-1 16,-4 4-1-16,4-1-2 15,9 1 1-15,-9 4 1 16,0-1 0-16,9 8 0 16,0 0 2-16,0 8-1 15,0 4-1-15,4 3 1 16,-4 4-1-16,8 1-3 0,1-1 2 16,-1-7 1-16,5-1 0 15,-5 1 0-15,5-1 0 16,-4 1 0-16,3 7 2 15,1 5-1-15,0-5-1 16,0 12 1-16,-1-4-1 16,1-4 0-16,4-4 0 15,0-4-3-15,5 1 2 16,-1-1 1-16,9 5 2 16,-17 3-1-16,12 4-1 15,-3-4 1-15,4 7-1 16,-1-10 0-16,5-5 2 0,-8-3-3 15,3-1 0 1,5-3 1-16,0 4 2 0,0 0-1 16,0 3-1-16,0 0 1 15,5 5 1-15,-5 3-1 16,8-8-1-16,-8-3 9 16,5-4 6-16,-1-4-9 15,4 0-4-15,1 0-3 16,4 3-1-16,-9 1 2 15,9 4 0-15,-8-1-3 16,3-3 2-16,5 4 1 16,0 3 0-16,4-7 0 15,-8-4 0-15,4 0-3 0,4-4 2 16,0 4 1-16,-4 0 0 16,-4-4 0-16,8 0 0 15,-8-3 0-15,4-1 2 16,0 4-3-16,-1 0 0 15,1 0 1-15,0-3 0 16,-4-5-3-16,4 8 0 16,4-7 2-16,-8-1 0 15,4-3 1-15,4-4 0 16,-9-1-3-16,5 1 2 16,9-4 1-16,-5 4 0 15,9 0 0-15,0 0 0 16,-9-1 0-16,9 1 0 15,4 0 0-15,-4 0 0 0,4 0 4 16,0-4 5-16,0 0-5 16,5-4-2-16,-5 0-1 15,0-4-1-15,5-7-7 16,-14 0-3-16,5-5 6 16,0-3 1-16,0 0 3 15,-5-3 0-15,10-5 0 16,-10-4 0-16,5-3 0 15,4-8 0-15,5 0 0 16,-5-4 0-16,13-3 0 16,-4-1 0-16,-1 0 0 15,6-3 0-15,3-8 8 16,-4-8 5-16,0-4-15 16,-8-3-8-16,-1-4 5 0,1-1 1 15,-14-7 4-15,1 8 2 16,-1 0-1-16,1 0-1 15,4-1-2-15,-14 1 1 16,6-8 1-16,-1 0 2 16,-4-11-3-16,0-8 0 15,0 3 1-15,0 5 0 16,0-1 0-16,-5 5 0 16,1-5 0-16,-5 1 0 15,0-4 0-15,1 3 0 16,3-3 0-16,-8 7 0 0,0 5 0 15,0-1 0-15,0 0 0 16,0 0 0-16,0 1 0 16,0-5 0-16,0 0 0 15,0 8 0-15,0 4 0 16,0 0 0-16,0 4-3 16,0-8 2-16,-8 4 1 15,3-4 2-15,1 0-1 16,0 4-1-16,-1 0-2 15,-3 3 1-15,4 13 1 16,-9-1 0-16,8 8 0 16,-8-4 0-16,5 4 0 15,-5-4 0-15,0 4 8 16,4-1 7-16,-8 5-7 16,0-4-2-16,4 0-4 0,-9 4-2 15,5 3 1-15,0 1-1 16,-5-1 0-16,-3 5 0 15,-14 3-3-15,4 0 2 16,-4 4-10-16,1 0-3 16,3 4 7-16,-4 0 3 15,5 3 4-15,-5 5 0 16,0-4 0-16,1 3 0 16,3 4 0-16,1 5 2 15,-1 10 1-15,1 5 1 16,4-1 0-16,-5-11 2 15</inkml:trace>
  <inkml:trace contextRef="#ctx0" brushRef="#br0" timeOffset="44576.3696">17755 9285 348 0,'0'15'132'0,"-4"-18"-103"0,4 10-10 0,0-3-11 16,0 4-8-16,4-1 2 15,-4 5-3-15,0-1 0 16,4 20 1-16,-4-8 2 16,0-8 12-16,0 1 6 15,0-5-24-15,0-3-8 16,0-1 16-16,0-7 10 15,0 0-8-15,0 0-3 16,0 0-2-16,0 0-1 16,-4 4-5-16,0-4 1 0,4 0 4 15,-9 0 2-15,5 0-7 16,-1 0-4-16,-3 0 9 16,-1 0 6-16,-4 0-4 15,5 0-1-15,-10 0-1 16,1 0 2-16,0 0-1 15,-5-4-1-15,1 1-2 16,-14-1 1-16,1-4 1 16,-1 4 0-16,-8-3 0 15,0-1 0-15,0 0 0 16,-4 1 2-16,8-1-3 16,-8 0-2-16,-1-3 2 15,5 7 2-15,-4-4 0 0,-1 1-1 16,-8-1-4-16,0 0 0 15,0 5 2-15,-4-5 1 16,0 0 5-16,-1 1 2 16,5-1-7-16,9 4-4 15,4 4 3-15,-5-4 0 16,10 0 2-16,-14-3 0 16,-21-9 0-16,4 5 0 15,0-1-3-15,0 5 2 16,4-1 1-16,0 0 0 15,1 1-3-15,4-1 2 16,-1 4 1-16,5-3 2 16,-13 3-3-16,22 0 0 0,-1 4 1 15,-12-4 0-15,13 0 0 16,-22 1 0-16,17 3 6 16,-8-4 6-16,-26 0-6 15,8 4-1-15,0 0-3 16,1 0-2-16,-1 0-8 15,5 0-5-15,-9 0 7 16,13 0 5-16,-4 0-1 16,0 0 1-16,12 0 1 15,-12 4 0-15,0-8 0 16,-5 8 0-16,5-4 0 16,0 4 2-16,4-1-1 15,0 1-1-15,4 4 1 0,5-4-1 16,0 3-3-16,-5 1 2 15,0 0 7-15,-4-1 6 16,5 5-15-16,-9-1-5 16,4 5 4-16,-13-1 3 15,4 4 2-15,5-4-1 16,0 1 7-16,-5-1 3 16,5 0-14-16,26-3-4 15,8-4 3-15,-13 3 4 16,9 0 2-16,-13 9-1 15,-26 10-2-15,9-3 1 16,12 4 1-16,10-1 0 16,8-3 0-16,8 4 0 0,-4 7 0 15,9-3 0-15,4 3 0 16,-4 0 0-16,9 4 0 16,-1 0 0-16,5-3 0 15,4 3 0-15,4-4 0 16,1 0 2-16,3-3 5 15,5 3 4-15,13 1-15 16,-4-1-4-16,4 0 9 16,4-3 9-16,5-1-14 15,-1-3-4-15,9 3 13 16,-12-7 7-16,3 0-5 16,1-4-3-16,-5 0-1 15,5 0 0-15,-1-4-1 16,1-4-2-16,3 4 3 0,1-3 2 15,4-1 0-15,9-3 0 16,0-1-3-16,0 1 1 16,8-1-2-16,1 1 2 15,-1-1 0-15,0 0 1 16,-4 1-2-16,-4-1-2 16,0 5 1-16,4-9 1 15,-4 1-1-15,0 0 2 16,8-4-4-16,5-1 0 15,8 1 1-15,5 0 2 16,-5 0-1-16,0 0-1 16,-8 0 1-16,0-1-1 15,-9-3 2-15,-4 0 1 16,-1-3-1-16,1-1-2 0,9 0 1 16,-10-4-1-16,10 4 0 15,4 1 0-15,4-1 0 16,4 0 0-16,5 0 0 15,-5 4 2-15,-4-4-1 16,-4 4-1-16,-5-4 1 16,0 4-1-16,9-3 0 15,-30 3 0-15,4 0 0 16,13 0 2-16,-4 0-1 16,17 3-1-16,35 5 1 15,-14 0-1-15,-8-1 0 16,-13-3 0-16,-8 0 0 15,-1 0 2-15,-4-4-3 0,9 0 0 16,-9 4 1-16,4 0 0 16,5-1 0-16,4 1 2 15,0 0-1-15,9 4-1 16,-9-1 1-16,-9 1-1 16,5 0 0-16,-9-1 0 15,-4-3 0-15,-5-4 0 16,5 0 0-16,0 0 0 15,4-4 0-15,4 1 0 16,5 3 0-16,8 0 0 16,1 0 0-16,-1 0 0 15,-4 0 0-15,0 0 0 0,-9 0 0 16,-4 0 0 0,1-4 0-16,-6 0 0 0,-3-4 0 15,4 1 2-15,4-1-3 16,8 4 0-16,-3 0 1 15,8-3 2-15,8-1-1 16,-8 4-1-16,-8-4-2 16,4 1 1-16,-9 3 1 15,-5-8 2-15,-3 1-1 16,-1-1-1-16,-3 5 1 16,-1-9-1-16,0 5-3 15,-4-4 2-15,4 3 1 16,-9-3 2-16,5 0-3 15,0-5 0-15,0 1 1 16,-4 0 2-16,-1 0-3 16,5-4 0-16,-5 0 1 0,5-4 2 15,-4 0-3-15,-1 1 0 16,1-5 1-16,-1-4 2 16,-3 9-1-16,-1-5-1 15,0 4 1-15,-4 0 1 16,0 1-3-16,0 3 0 15,0 0 1-15,0 0 0 16,0 3 0-16,-9 1 0 16,9 0 0-16,-9 0 0 15,1 0 0-15,3 0 0 16,-3 0 0-16,3-1 0 0,1 9 0 16,-9-8 0-1,4-4 0-15,0 4 0 16,5-1 0-16,-9 1 0 15,0 4 0-15,0 0 0 16,0-4 0-16,0 3 0 16,0-3 0-16,-9 0 0 15,5 0 2-15,0-4-1 16,-9 4-1-16,4-8 1 16,-4 4-1-16,-4 0 0 15,0 0 0-15,-5 0-3 16,1 4 2-16,-9 3-1 15,4 5-2-15,0 3 0 16,-4 1 3-16,8-1-9 16,26-11-10-16,9-8 2 15</inkml:trace>
  <inkml:trace contextRef="#ctx0" brushRef="#br0" timeOffset="46994.4607">17522 12606 360 0,'0'11'134'0,"-4"-7"-104"0,0 19-8 0,4-11-12 16,-5 7-6-16,1 11 5 15,4 5-5-15,-9 3-2 16,5-19-1-16,0-7-1 0,4-5 2 15,-9-3-10-15,5-4-2 16,0-4 5-16,-1 1 2 16,5-1 3-16,0-4 0 15,-4 1 8-15,0-1 7 16,-1 0-9-16,1 1-4 16,-13-5-1-16,-1 1 1 15,1-1-1-15,-4 1-1 16,-1-5 1-16,-4 1-1 0,0 3 0 15,5 1 2 1,-14-4-1-16,5-1-1 0,0 5 1 16,-4-5 1-16,-1 1-1 15,1 4 2-15,-1-5-2 16,-4-3 2-16,-4 4-4 16,-8 0 0-16,3-1 1 15,-8 1 2-15,0 0-1 16,0-1 2-16,0 5-2 15,4-5-1-15,-4 1 1 16,5 4 1-16,3-1-1 16,1-3 2-16,0 3-2 15,-9 1-1-15,4 3 1 0,-4 1-1 16,4-1 0-16,0 0 2 16,1 1-1-16,-1-1-1 15,5 0 1-15,-1-3 1 16,9-5-1-16,-8 5 2 15,8-1-2-15,0 1-1 16,-4-1 1-16,5 5-1 16,-10-1 0-16,1 0 0 15,-1 1-3-15,1-5 2 16,-5 1 1-16,5-1 2 16,0 1-1-16,-1-1 2 0,5 1-4 15,0 3 0-15,4-3 1 16,0-1 0-16,5 5 0 15,-5-5 2-15,0 4-1 16,-4 1 2-16,0-5-4 16,0 5 0-16,4-1 1 15,-12-4 0-15,3 5-3 16,1-5 2-16,8 5 3 16,-8-1 1-16,4-3-1 15,-1 3-2-15,1 0 1 16,5 1-1-16,-1-1-3 15,-9 0 2-15,-3 1 1 16,-1-1 0-16,-4 4 0 16,0-4 2-16,0 5-1 15,-13-1 2-15,4-4-4 16,5 4 0-16,4 4 1 0,26 4 2 16,4-4-1-16,-17 0 2 15,-39 4-4-15,4 4 0 16,1-1 1-16,8 1 2 15,0 3-1-15,4 1-1 16,5-1 1-16,0 9 1 16,4-1-3-16,0 0 0 15,-9 4 1-15,-4 0 2 16,0 4 1-16,5 3 1 16,-1 1-2-16,9 3 1 15,4-3-2-15,5 3 2 16,8 5-2-16,9-5-1 15,4 1 1-15,0 3-1 0,13-4-3 16,-8 1 2-16,8-4 1 16,8 3 2-16,-3 1-1 15,8 3 2-15,0 4-4 16,8 4 0-16,-3 4 1 16,8 0 0-16,8 3 0 15,-4-3 0-15,14-4 0 16,3 0 2-16,9-4-1 15,9-8-1-15,4-3 1 16,4 4 1-16,-4-1-1 16,0-3-1-16,-4-5 1 15,0 1-1-15,-1 0 0 16,1-4 2-16,13 0-1 0,8-4 2 16,5 0-4-16,3-3 0 15,-3-1 1-15,-9-3 2 16,-9-5-1-16,5 1-1 15,-1-1 1-15,5 1-1 16,5-4 0-16,3 0 2 16,1 3-3-16,-5-3 0 15,-8 0 3-15,-9 0 1 16,-5 0-4-16,-3 0 1 16,-1-1 0-16,5 1 0 15,0 0 0-15,4 0 2 0,0 0-1 16,4-4-1-16,0 0 1 15,1 0-1-15,-5 0-3 16,-5-4 2 0,-8 4 1-16,1 0 2 0,-6 0-3 15,1-4 0-15,4 0 1 16,0 0 2-16,9 1-1 16,4-1-1-16,4 0 1 15,5-4 1-15,-9 1-3 16,0-1 0-16,0 0 1 15,-9 1 2-15,1-5-1 16,-9 1 2-16,-5-1-4 16,9 1 0-16,9 3 1 15,-5 0 2-15,5-3-1 0,8 3-1 16,-4 1 1-16,0-1-1 16,0 4 0-16,-4 0 2 15,-13 0-3-15,0 1 0 16,-5-1 1-16,1-4 0 15,-5 0 0-15,0 1 2 16,4-1-3-16,1 0 0 16,-1 1 1-16,9-1 2 15,-4 0-1-15,-4 1-1 16,8-1-2-16,8 0 1 16,-12 1 1-16,-4-1 0 15,3 4 0-15,1-3 2 16,-9-1-3-16,1-3 0 15,3 3 1-15,-12-4 2 16,-1 1-3-16,1-1-2 0,-1 1 2 16,5-1 0-16,-4 1 1 15,3-1 2-15,1 1-3 16,4-1 0-16,1 1 1 16,3-1 0-16,-8 1 0 15,4-1 0-15,0 1 0 16,-4-4 0-16,-4 3 0 15,-1-3 0-15,1 3 0 16,-5-7 0-16,0 8 0 16,-4-5 0-16,-4 1 0 15,4 0 0-15,-13 3 0 16,4-3 2-16,-4 0-3 16,0-1 0-16,0-3 1 0,-4 0 0 15,4 0-3-15,0 0 2 16,0 3 1-16,-9 1 0 15,5 0-3-15,-1 3 2 16,-3-3 1-16,-1 3 0 16,5-3-5-16,-5 0 1 15,5 3-5-15,17-11 1 16,0 0-3-16,4 0 2 16,-8 4 3-16,-22-11 1 15</inkml:trace>
  <inkml:trace contextRef="#ctx0" brushRef="#br0" timeOffset="55324.7497">19543 9097 356 0,'-9'12'132'15,"9"3"-103"-15,0-7 3 0,0 0-6 0,0-8-18 16,5 7-4-16,-5-7-6 16,4 0 1-16,5 0 1 15,-5-4 0-15,9 1 2 0,-9-5-3 16,5 4 0-16,0 0 1 16,-1 0 0-16,1 4 0 15,8 0 0-15,-8 4 0 16,12-11 0-16,5-1 0 15,-13 8 0-15,0-4 2 16,0 0-3-16,-9 0 0 16,0-3 1-16,5 3 0 15,-9-4 0-15,0 4 2 16,0-3-3-16,-9-1-2 16,5 4 2-16,0 0 0 15,4 1 1-15,-9-5 0 16,5 0-3-16,0 4 2 15,-1 1 1-15,1-1 2 16,4 0-1-16,-4 0-1 16,4 0-2-16,0 4 1 15,-5 0 1-15,5 0 2 0,0 0-1 16,0 8-1-16,0 0 1 16,0 3-1-16,0 4-3 15,0 5 2-15,0 3 1 16,0 3 2-16,0 13-1 15,0-1-1-15,0 0 1 16,-4 4-1-16,4 1 0 16,0 3 0-16,0 3 0 15,-9 5 0-15,5 7 0 16,4-3 0-16,0 18 0 16,0-3 0-16,-4-8 0 15,4 0 0-15,-9 0 0 16,5 0 0-16,4 4-3 15,0 4 2-15,0 4 1 16,0 3 2-16,4-3-1 0,-4-4-1 16,9-4 1-16,-9 3-1 15,4 5-3-15,-4 0 0 16,4-1 2-16,-4 1 0 16,0 7 1-16,0-11 2 15,0 0-1-15,0-1-1 16,0 1-2-16,-4 4 1 15,0-1 1-15,4-3 0 16,0 4 0-16,0-1 0 16,-9-7 0-16,9 0 0 15,0-4 0-15,0 0 0 16,0 1 0-16,0-1 0 16,0-4-5-16,0 4 1 0,0-8 2 15,0 12 1-15,0-11 1 16,0-1 0-16,0 1 0 15,-4-1 0-15,0 1 0 16,-1-1 0-16,5 4 0 16,-4-3 0-16,0-1 0 15,-1 1 0-15,1 3 0 16,4 0 0-16,-9-7 0 16,1 0 0-16,8-1 0 15,-13-3 0-15,4 0 0 16,1 0 0-16,3-4 0 15,1-4 0-15,4-4 2 16,4-11 3-16,14-27 0 16,3-27-3-1,5-46-1-15</inkml:trace>
  <inkml:trace contextRef="#ctx0" brushRef="#br0" timeOffset="57666.2653">19638 9400 380 0,'9'-34'143'0,"-9"11"-112"0,17-4-19 0,-17 15-17 15,8-3 8-15,5-4 9 16,-4 3-3 15,17-10-6-31,-9 6-3 16,-4 1 0-16,4 8 0 15,0-1 0-15,1 9 0 16,-5-1 0-16,4 4 0 0,-17-8 0 16,4 0 0-16,-4 8 0 15,4-3-3-15,-4-1 2 16,0-4 1-16,0 0 0 16,5 5 0-16,-5-5 0 0,4 0-3 15,-4-3 2-15,4 3 1 16,1-3 0-16,-1-1 0 15,5 1 0-15,-5-1 0 16,9 1 0-16,-5 3-3 0,5 0 2 16,9-3 1-1,8 3 0-15,17 1 0 16,5-1 0-16,4 0-3 16,9-3 2-16,4 3 3 15,13 0 1-15,8 1-1 16,14-1-2-16,-10 0-2 15,10-3 1-15,3-1 1 16,10 5 0-16,8-1-3 16,4-3 2-16,-8-5 1 0,8 5 0 15,13 3 0-15,0 0 2 16,-4 1-1-16,-4-5-1 16,4 5-2-16,4-1 1 15,-4 4 1-15,-5-3 2 16,-3-1-1-16,-1 4 2 15,0 0-4-15,-8 0 0 16,-9 1-1-16,-9-1 0 16,-8 0 2-16,-4 4 0 15,-14 0 0-15,-4 4 2 16,-12 3-1-16,-5 1-1 16,-5 4 1-16,-3-1 1 0,-1 4-3 15,-8 1 0-15,0 3 1 16,0 4 0-16,-5 0-3 15,5 4 2-15,-13 3 1 16,4 9 2-16,-4-5-1 16,4 8-1-16,-9-4 1 15,5 8-1-15,0-3 0 16,0 2 0-16,-5 5 0 16,10 4 2-16,-14 11-3 15,4 8-2-15,1 3 2 16,0 9 2-16,-1-5-2 15,1 0 0-15,-5 1-4 16,0 3-1-16,0 8 3 16,1 4 1-16,3 3 2 15,-8 5 0-15,0-8-3 0,0 3 2 16,0 5 1-16,0 7 0 16,-5-4 8-16,5 0 5 15,-4-7-6-15,4 3-4 16,-5 1-2-16,5-1-1 15,0 8 0-15,5-11 2 16,-6-5-1-16,1-3-1 16,0 0 1-16,5 0-1 15,-6 0 0-15,1 4 0 16,0-8 0-16,-8 0 0 16,8-8 0-16,-9 1 0 0,4-4 0 15,-3-1 0 1,3 20-3-16,-3-8 2 15,3-8-10-15,-8 1-3 0,0-16 18 16,0-4 8-16,0-7-4 16,0-1-2-16,-8-3-6 15,8-8-1-15,-5 1 1 16,1-5 2-16,0-4-1 16,-1-3 2-16,1-4-4 15,0-4 0-15,0 0 1 16,-9-4 2-16,0-4-1 15,0 1 2-15,-4-5-4 16,-1-3 0-16,1-1 1 16,-4 1 0-16,-1 0 0 15,-4-1 2-15,0-3 1 0,5-4 1 16,-9 4-2-16,4 0-2 16,-17 3 1-16,0-7-1 15,-1 4 2-15,-12-4 1 16,-4 0-1-16,-5 4 1 15,1-4-2-15,-1 8 2 16,-4-1-2-16,-4 5 2 16,0-1-2-16,-18-3 2 15,1 4-2-15,-5-5 2 16,4-3-4-16,5 0 0 16,-4 4 1-16,-1-1 0 15,-3 1 0-15,-6-4 0 0,1 0 2 16,13-1 1-16,-4-3-4 15,8 4 1-15,0 0 0 16,-4 0 0-16,-5-4 0 16,1 0 2-16,-1 4-1 15,1-4-1-15,4 0 1 16,-1 0 1-16,-3 0-1 16,4 0-1-16,-5 4 1 15,1-4 1-15,8 0-1 16,0 7-1-16,4 1-2 15,5-4 1-15,0 0 1 16,4 3 0-16,-4 1 0 16,0-1 2-16,4 1-1 15,4 0-1-15,5 3 1 0,4-3-1 16,8-4 0-16,5 0 0 16,4 3 0-16,1-3 0 15,-6 0 0-15,14 0 0 16,-8 0-3-16,3 3 2 15,5 1 1-15,-5-4 2 16,5 3-1-16,4-3-1 16,1-4 1-16,3 4-1 15,0-4 0-15,1 0 0 16,4 0 0-16,4 0 0 16,0-4 0-16,0 4 0 15,0 0 0-15,-4-4 0 16,4 4 0-16,-4 0 0 15,4-3 0-15,-5-1 0 16,6 0 0-16,3 0 0 0,-4 0 0 16,9 0 2-16,-9 1-1 15,4-5-1-15,0 0 1 16,1 1 1-16,-1-1-1 16,1-4 2-1,-1-7-2-15,0 8 2 16,-4-12 0-1,5 4-1-15,-5 3 1 16,-4 1-2 0,4 0 2-1,0-4 0-15,0 3-1 16,0 1-2-16,0 0 1 0,0-1 1 16,9-3-3-16,-9-8-2 15,9 1-1-15,-9-20 3 16,13 46-29 15</inkml:trace>
  <inkml:trace contextRef="#ctx0" brushRef="#br0" timeOffset="58342.1473">19952 10886 356 0,'-4'8'134'0,"21"34"-104"0,-17-34-2 0,5 11-6 16</inkml:trace>
  <inkml:trace contextRef="#ctx0" brushRef="#br0" timeOffset="59076.5306">19952 10986 567 0,'-8'11'8'0,"-5"4"-6"0,9 1-9 0,-5 7-3 15,5-8 3-15,-1-3 3 16,1-1 5-16,8 4 0 16,-4 1-1-1,5-5 1-15,-1 1-1 16,-4-12 0-16,9 7 0 16,-5-3-3-16,9 0 2 15,-9 0 1-15,5 4 0 16,4-5 8-16,0 1 7 15,4 4-27-15,-9-4 18 16,10 3 5-16,3 1-7 16,-4-4-1-16,14 3-2 15,7-3 1 1,-7 0 1-16,12 0-1 16,-5 0-2-16,18 0-2 15,0-1 1-15,1-3 3 16,16 0 1-16,4-3-1 15,1 3-2-15,4-4 1 16,0 0-1-16,4-4 0 16,9 1 2-16,8-5-1 15,0 1-1-15,-3-1 1 16,-1 1 1-16,0-1-1 16,0 1-1-16,4-1 1 15,5-3-1-15,-13 3 0 16,-13 1 2-16,4-1-1 0,-4 1-1 15,4-1 1-15,9 1 1 16,-13-1-1-16,8-3-1 16,1 4 1-16,-14-1 1 15,1 5-3-15,-1-1 0 16,-4 0 3-16,5 1 1 16,0-5-4-16,-5 4 1 15,0 1 0-15,-4-1 0 0,-4 4 2 16,-1 0 1-1,-3 1-1-15,-1-1-2 0,0 0-2 16,5 0 1-16,0 0 1 16,3-3 0-16,6 3 0 15,-14 0 0-15,0 0 2 16,1 0 1-16,-5 0-1 16,-5 1-2-16,1 3-2 15,0 0 1-15,4 0-1 16,-9 0 0-16,5 0 0 15,0 0-2-15,4 0 3 16,0-4 0-16,-9-8-6 16,-25-7 0-16,-35-19 1 15,-5-27 1-15</inkml:trace>
  <inkml:trace contextRef="#ctx0" brushRef="#br0" timeOffset="61179.4049">19892 9136 364 0,'35'34'134'0,"3"-22"-104"15,-3-8-10-15,-14-1-14 0,5-3-7 16,13 4 2-16,8-4 0 15,-8 0-1-15,0-7 1 16,-5-1-4-16,-8-4 2 0,4 1 1 16,-4-4 0-16,4-5 0 15,-8 1 0-15,0 0 0 16,-1 0 0-16,-4 0-3 16,-4 3 2-16,5 5 12 15,-14-1 5-15,4 1-8 16,-3 3-4-16,-1 5-14 0,-4-1-6 15,0 4 19-15,-4 4 9 16,-1 7-16-16,-3 12-6 16,-5 11 13-16,-9 20 8 15,-3 11-4-15,-1 16-3 16,-5 18-3-16,-3 28-1 16,-5 3 0-16,0 8 0 15,-8 3 0-15,4 5 2 16,4-12-1-16,0-4-1 15,9-15-2-15,0-8-1 16,4-7 2-16,0-8 2 0,9-12-2 16,4-11 0-1,5-11 1-15,-1-8 2 16,5-16-1-16,4-11-1 0,4-8 1 16,5-7 1-16,8-12-1 15,-4-4-1-15,17-11 3 16,4-11 0-16,9-16-4 15,5-8 1-15,-1-7 0 16,5-8 0-16,4-4 0 16,4 0 2-16,5-7-1 15,4-4 2-15,0-4-2 16,0-4-1-16,0 4-2 16,-5 3 1-16,-8 5 1 15,-8 3 2-15,-1 4-1 16,-4 4-1-16,0 4-2 15,-4 4 1-15,-4 7-1 0,-5 12 0 16,-9 8 2-16,-3 7 2 16,3 8-1-16,-8 7-1 15,-9 5-2-15,-4 7 1 16,0 15-1-16,-4 16 0 16,-5 19 2-16,-12 30 0 15,4 4 0-15,-9 12 0 16,4 15 0-16,-12 15 0 15,12 5 0-15,-12-1 0 16,4-8 0-16,8-7 0 16,-4-11-3-16,9-8 2 15,4-5-1-15,4-14 0 0,9-8 4 16,0-15 1-16,0-12-1 16,5-15-2-16,3-8 1 15,5-12-1-15,4-10 0 16,9-13 0-16,9-18-3 15,12-16 0-15,1-19 2 16,16-19 2-16,22-23-2 16,1-12-2-16,3-7-5 15,-8-12-2-15,4-3 5 16,-8 7 2-16,-1 8 0 16,-3 7 2-16,-1 12 1 15,0-4 0-15,-8 19 0 16,-5 4 0-16,-8 20 0 15,-5 10 0-15,-8 16-3 16,0 16 2-16,-13 11 3 0,4 15 1 16,-9 19-1-16,-4 20-2 15,1 18-2-15,-18 24 1 16,0 22 1-16,0 20 2 16,-18 15-1-16,1 4 2 15,-4 15-2-15,-18-3-1 16,4 3-2-16,-3-8 1 15,-1-7 1-15,4 0 0 16,1-19 0-16,8-12 2 16,9-19-3-16,0-15 0 15,-1-15 1-15,10-16 0 16,3-12 0-16,10-14 0 0,8-13 0 16,8-22 2-16,14-27-3 15,8-15 0-15,8-19 1 16,10-20 2-16,3-23-1 15,-3 20-1-15,-10 23 1 16,23-43-1-16,-14 27 0 16,18-42 0-16,-18 27 0 15,17-19 0-15,18-31 0 16,-13 23 0-16,-4 8 0 16,-9 15 0-16,-5 19 0 15,-8 16 0-15,-4 19-3 16,-13 11 2-16,0 12 1 15,-5 11 2-15,-17 12-1 16,5 15-1-16,-5 19 1 0,-8 19-1 16,-1 12 0-16,-8 19 0 15,0 15 0-15,-17 19 0 16,0 12 0-16,0 0 0 16,-1 4 0-16,1 0 0 15,0-4 0-15,8-4 0 16,-8-12 0-16,8-15 0 15,5-11 0-15,4-11 0 16,0-13 0-16,4-14 0 16,5-12 0-16,-5-4 0 15,9-8 0-15,0-7 0 16,0-8-3-16,9-7 2 0,-1-8 1 16,5-12 0-16,4-3 0 15,0-12 0-15,1-8 0 16,3-11 0-16,0-8 4 15,1-11 2-15,-1-8-2 16,5 0-3-16,-4 0-5 16,3 0 0-16,1 0 2 15,4 4 1-15,5-11 1 16,-9 14 0-16,4 1 0 16,4 8 0-16,-8 7 0 15,-9 11 0-15,0 8 0 16,-4 12 0-16,-9 7-3 15,0 8 2-15,-4 12 3 16,5 26-1 0,-14 20-1-16,0 15 1 15,-4 11-1-15,0 12 0 16,-4 15 0-16,0 11 0 16,4 8 0-16,-13 1 0 15,4-13 0-15,5 1 0 16,-1-8 0-16,5 0 0 15,0 1 2-15,5 6 3 16,3-7-2-16,-8-46 0 16</inkml:trace>
  <inkml:trace contextRef="#ctx0" brushRef="#br0" timeOffset="65292.9062">21357 10476 376 0,'0'8'140'0,"13"-4"-109"0,-13-12-9 0,0 8-11 0,0-4-14 16,4 12 2-16,1-16 1 15,-1 1 2-15,0-1-1 16,5 0-3-16,-5-3 1 0,5 3 3 16,-5 0 1-16,0 1-4 15,5 3 1-15,-9 4-2 16,0-4 0-16,0 4 2 15,0 0 2-15,0 8-3 16,4-20 0-16,-4 8 1 16,0 1 2-16,-4 3-3 15,4 0 0-15,0 3 1 16,0-6 2-16,0-1-1 16,0 0-1-16,-9 0 1 15,5 0-1-15,0 1 0 0,4-1 0 16,-9 0 0-16,9 0 0 15,-4 0 0-15,4 0 0 16,-4 1-3-16,4-1 2 16,-5 4-1-16,5-4 0 15,-4 4 2-15,4-4 2 16,0 4-1-16,4-4-1 16,-4 4-2-16,0 0 1 15,0 0 1-15,0 0 0 16,0 0 0-16,5 4 0 15,-1 4-3-15,9-1 2 16,-9 5 1-16,9 7 2 16,0 12-1-16,0 11-1 0,0 4-2 15,4 4 1-15,-4 3 1 16,0 5 2-16,0 3-1 16,4 8-1-16,-13 7 1 15,5 9-1-15,0-9-5 16,-5 1-1-16,0 0 3 15,5-1 1-15,-9 5 2 16,0-5 0-16,0-3 0 16,4-4 0-16,-4 0 6 15,5-12 4-15,-1-7-8 16,-4-8 0-16,4-4-4 16,0-11 0-16,1-4-3 15,3-4 1-15,5-11 6 16,5-16 4-16,-1-26-3 0,0-16 0 15,-4-7-3-15,0-8-1 16</inkml:trace>
  <inkml:trace contextRef="#ctx0" brushRef="#br0" timeOffset="66703.6032">21874 10725 376 0,'0'-27'140'0,"0"12"-109"0,-4-8-9 0,13 15-11 15,-18 1-11-15,0-1 2 16,-4-3-1-16,-8-1 2 0,-1 1-2 16,1-5-3-16,-1 1 1 0,-4 0 1 15,5 3 0-15,-5-7 0 16,17-8 0-16,1 4-3 16,-10 4 2-16,6 0 1 15,3 4 0-15,-8-1-9 16,-1 5-2-16,1-1 6 15,0 5 2-15,0 3 3 16,-5 0 0-16,1-4 6 16,3 5 6-16,1-5-6 15,0 4-3-15,0 0-2 16,8 0-1-16,-8 1-3 16,4-1 2-16,4 0 1 15,1 0 0-15,3 4-3 0,1 0 0 16,4 0-1-1,4 0 3-15,9 0 0 0,9 4 1 16,-1-4-3-16,14 0 2 16,-5 0 1-16,13 0 0 15,9 0 2-15,-5 0 3 16,-8 0-7-16,30-4 0 16,17-4-2-16,0 1 2 15,-4-1 1-15,-4 4 1 16,4-7-3-16,-26 7 2 15,0 0 10-15,13 0 3 16,30 0-5-16,-13 1-4 16,-4-1-11-16,-5 0-5 0,-3 4 7 15,-14 0 2-15,0 0 4 16,-4 0 0-16,-4 0 0 16,0 4 0-16,-9 0 0 15,-4 3 0-15,-5-3 8 16,0 4 5-16,-8 3-6 15,-4-3-4-15,-1 0-11 16,-3 3-5-16,-1 1 15 16,0-1 8-16,-4 4-4 15,4 1-1-15,-8-1-3 16,4 4-2-16,4 8 3 16,-8 4 0-16,8-1-1 15,-4-3 1-15,4 8-4 16,-8-1 0-16,4 4 3 15,0 1 1-15,-1 7-1 0,1 7 1 16,5 5-2-16,-1 3-1 16,-9 4 3-16,5 4 0 15,0-8-4-15,0-3 1 16,0-5 0-16,0-3 2 16,-9 0-1-16,5-4-1 15,0 0 1-15,-1-4 1 16,1-4-1-16,-9-3-1 15,4-8 1-15,1-4 1 16,-5 0-1-16,0-8 2 16,0 0-2-16,0-3-1 15,0-1 1-15,-5-3-1 16,1-4 0-16,4-4 2 16,-9 0-1-16,5 0 2 0,-5-4 0 15,-4 0 1-15,-4 0-2 16,-4 0-2-16,-1-3 1 15,-8 3 1-15,4 0-1 16,-8 4 2-16,-1 0-2 16,1 0-1-16,-1 0 1 15,-4 0 1-15,1 0-1 16,-5 0-1-16,8 0-2 16,-21 4 1-16,-4 0 1 15,-1 3 2-15,-8-3-1 16,9 4 2-16,-4-1-2 15,7 1-1-15,1 4 1 0,0-5-1 16,0 5-3 0,0-5 2-16,5 1 3 0,-5 0 1 15,0-1-1-15,0 1-2 16,0 0 1-16,4 3-1 16,9-3 0-16,-5 3 0 15,10 1 0-15,-1 3 2 16,4-3-1-16,1 3-1 15,4-4-2-15,0 1 1 16,4-1 1-16,-4 5 2 16,4-5-1-16,0 1-1 15,0-1 1-15,5 1-1 16,-1-5-3-16,5 5 2 16,-13-1 1-16,8 1 2 0,-4-1 1 15,9 1 1-15,-9-1-5 16,9 1 1-16,-5-5-2 15,5 1 0-15,4 0 2 16,-4-1 0-16,-9-3 0 16,13 4 0-16,-39-12-11 15</inkml:trace>
</inkml:ink>
</file>

<file path=ppt/ink/ink1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01:57.917"/>
    </inkml:context>
    <inkml:brush xml:id="br0">
      <inkml:brushProperty name="width" value="0.05292" units="cm"/>
      <inkml:brushProperty name="height" value="0.05292" units="cm"/>
      <inkml:brushProperty name="color" value="#FF0000"/>
    </inkml:brush>
  </inkml:definitions>
  <inkml:trace contextRef="#ctx0" brushRef="#br0">18599 3268 344 0,'13'0'129'0,"5"19"-100"16,-10-23-9-16,5 12-10 0,-26-16-10 15,9-7 0-15,4 11 0 16,4-7 2-16,1 3-1 15,3-4-1-15,-8-3 1 0,4 0-1 16,-4-1 2-16,5 9-1 16,-5-12-1-16,0 3 1 15,0 5-1-15,0-1 0 16,0 1 0-16,-5-1 0 16,1 1 0-16,4 3 2 15,0 4 1-15,-8-7-4 0,3 3 1 16,1 8 0-16,0-7 2 15,-1 7-1-15,1 0-1 16,0 7-2-16,4 5 1 16,0 7 1-16,0 15 0 15,0 5 0-15,4 7 0 16,0 11 0-16,1 4 2 16,3-3-3-16,5 3 0 15,-9 4 1-15,9 4 2 16,-8 15-3-16,3 1 0 15,-3 3 1-15,-1-4 0 16,0-4 0-16,1 1 0 16,3 3 0-16,-8 8 0 0,4 4 0 15,-4 0 0-15,5-8 0 16,3-4 2-16,-8 0-1 16,0 4-1-16,0 0 1 15,0 4 1-15,5 4-3 16,-1-8 0-16,0-7 1 15,-4-9 2-15,0 5-1 16,0 0-1-16,5-1 1 16,-5 5-1-16,0 3 6 15,0-4 4-15,0 1-5 16,0-8-3-16,0-1-1 16,0 1-1-16,0 4 0 15,0 3 0-15,0 4 0 16,-5-3 2-16,5-5-3 0,0-7 0 15,-4 0 1-15,0 0 0 16,4 0-3-16,-5 8 0 16,5-1 2-16,-8 9 2 15,3-9-2-15,1-3-2 16,-9-8 4-16,5 0 1 16,-1 0-5-16,0 4 0 15,1 0 1-15,3 0 1 16,1-4 3-16,4 0 3 15,-8-7-2-15,8-8 0 16,0-4 1-16,0-8 0 0,0-4-2 16,8-7 1-16,-8-4-2 15,4-4 2-15,9-3 0 16,-13-1 1-16,9-4-2 16,0 1 1-16,4-4-2 15,4-1 2-15,4-3 0 16,5 0 1-16,-4-4-2 15,12 0-2-15,9-4-2 16,9 4 1-16,13-4 1 16,17 0 0-16,8 1 0 15,0 3 2-15,1-4-1 16,-1 0-1-16,10 0-2 16,7 0 1-16,1 4 1 15,-9-4 0-15,-4 1 0 16,-5-1 2-16,-3 0-1 15,3 0-1-15,1 0 1 0,-5 4-1 16,-4-4 0-16,4 4 0 16,-9 0 2-16,-21-3 1 15,-8 3-1-15,-9-4-2 16,-9 0-2-16,-9 0 1 16,-4 0 1-16,1-11 0 15,-5 0 2 1,-5-8-1-16,-3-4 2 15,3-8-4-15,-8-7 0 16,0-4 3-16,0-7 1 16,0-9-1-16,0-3-2 15,0-4 1-15,0-7-1 0,0-1 0 16,0-3 0-16,0-5-3 16,0-3 2-16,0-4 1 15,0-7 2-15,0-1-3 16,4 1 0-16,-4-1-1 15,0-3 0-15,0 3 2 16,-4-15 2-16,4 8-3 16,-13 0 0-16,5 7 1 15,-5 1 0-15,0 7 0 16,4 0 0-16,-8 4 0 16,4-4 0-16,-4 7 0 15,0 1 2-15,-5 0-1 16,0 0-1-16,1-1-2 15,-1 5 1-15,1-8 1 0,4 0 0 16,-9 0-3-16,4-8 2 16,5 0-1-16,0-3 0 15,4-16 0-15,4-4-2 16,5 0 0-16,4 4 3 16,4 12-2-16,5-4-1 15,-5 7 3-15,13-7 0 16,-8 11-2-16,4 4 2 15,0 16 1-15,0-1 0 16,-5 12-3-16,10 7 2 16,-18 1 1-16,4 11 0 15,-4 0 0-15,0 8 0 16,-4 7-3-16,4 4 2 0,-9 8 1 16,0 0 0-16,-4-4 0 15,0 15 2-15,1-3-1 16,-6 7-1-16,-8-4 1 15,1 8-1-15,-1 0 0 16,0 8 0-16,-4-4 2 16,-5 3 1-16,1 5-1 15,-1-4-2-15,-3 7 1 16,-14-7-1-16,4 7 0 16,-8-7 0-16,0-1-3 15,-4 1 2-15,-5 3 1 16,5-3 0-16,0 4 0 15,4-1 2-15,0 1-1 16,-9-1-1-16,5 0 1 16,-5-3-1-16,5-4-3 0,8 4 2 15,-4 3 1-15,0-3 0 16,4-4-14-16,5-1-5 16,4 9 25-16,0-8 12 15,4 11-8-15,0-11-5 16,-4 4-3-16,0-1-2 15,0 1 0-15,-4 3 0 16,-9-3-3-16,0 4 2 16,-5 3-15-16,1 8-4 15,4 4 12-15,13-24 6 16</inkml:trace>
  <inkml:trace contextRef="#ctx0" brushRef="#br0" timeOffset="1606.6849">18974 3322 360 0,'-4'11'134'0,"-18"-3"-104"0,31-4-4 16,-9 3-7-16,4 1-22 16,5 3-2-16,-9-3 6 15,4 3 6-15,9-3-3 16,-13 4-6-16,22 3-4 0,-5-7 5 15,0 7 5-15,-8 0-2 16,0-7 1-16,-5 3-1 0,0-7-2 16,0 0-2-16,-4-4 1 15,0 0-4-15,9 4 1 16,-9-4 0-16,0 0 2 16,0 4 1-16,0-4 1 15,-9 4 0-15,5-1 0 16,0-3-3-16,0 0 2 15,-1 0 10-15,1 0 3 16,0 0-14-16,-1 4-8 16,5-4 5-16,-8 4 1 15,3 0 4-15,1 4 0 16,4-1 0-16,-9 1 0 0,5 0 8 16,0 3 5-16,-1 0-9 15,1 5-1-15,0 3-3 16,0 4 0-16,-1 8 0 15,-3 3 2-15,3 4-1 16,1 1-1-16,4 7 1 16,0 0-1-16,0 0-9 15,0 3-4-15,4-7 7 16,1 1 2-16,3-5 4 16,-3 0 0-16,3-3 0 15,1-9 0-15,-1 1 0 16,5-4 0-16,0-4 0 15,0 1 0-15,0-9 0 16,0 4 2-16,4-11-1 16,1 0 2-16,3-4-4 0,-8 0 0 15,9-8 1-15,-1 8 2 16,1-15-3-16,-1 4 0 16,1-1 1-16,-5-3 2 15,5-1-3-15,-5-3-2 16,0-8 2-16,0 1 0 15,5-5 1-15,-5-3 0 16,5-1 0-16,-10 1 0 16,6-5 6-16,-1 1 6 15,-8 4-6-15,-1-1-3 16,1 4-11-16,-1 5-5 16,1 3 18-16,-5 0 7 15,-4 7-4-15,0 1-4 16,9 4-6-16,-18-1 1 0,9 4-10 15,-4 8-3-15,0-7 18 16,-5 14 6 0,5-3-4-16,-1 12-4 15,1 7-3-15,0 7 1 16,0 8 2-16,8 12-10 16,0-4-4-16,5 4 6 15,-1-4 2-15,5-4 4 16,0-4 2-16,4 5-3 15,1-17 0-15,-1 1 1 16,0-8 0-16,5 0 0 16,-1-7 0-16,1-4 0 15,-1-5 0-15,1-3-3 0,4-3 2 16,-9-5 1-16,5 0 2 16,-1-3 5-16,1-5 6 15,8-3-16-15,-13 0-7 16,5-8 5-16,-1-3 1 15,1-5 15-15,-5-3 5 16,0-4-8-16,-4 0-2 16,0 0-6-16,0-4-1 15,-9 3 1-15,-4 5 2 16,0 4-3-16,-4-5 0 0,0 9-10 16,-9-5-5-16,4 8 8 15,5-3 6-15,12-1 4 16,10-3 2-16,3-5 2 15,1 1 1-15,12 0-3 16,5 3-3-16,0 12 0 16,-22 20-1-16</inkml:trace>
  <inkml:trace contextRef="#ctx0" brushRef="#br0" timeOffset="2123.0532">20082 3908 376 0,'0'7'140'0,"13"5"-109"0,-13-5-9 0,4 5-11 0,0-4-11 16,1 3 0-16,-5-11-3 15,8 15 2-15,1-3 3 16,-1-1-1-16,-3 1-3 16,-1-5 1-16,5 1 1 0,-9-8 2 15,0 0-1 1,8 0-1-16,-3 0 1 16,-5 0-1-16,4-8 0 15,-4 8 0-15,0 0-3 16,0 0 2-16,4 0-6 15,-4 0 0-15,0 0 7 16,5-3 7-16,-1-13-3 16,4 5 0-16,1-16-2 15,0 4-2-15</inkml:trace>
  <inkml:trace contextRef="#ctx0" brushRef="#br0" timeOffset="2417.4364">20276 3785 376 0,'4'46'140'0,"-13"-8"-109"0,44-30-9 0,-22 3-11 16,-13-11-14-16,0 0 0 15,0 0 2-15,0 0 0 16,0 0 1-16,0 0 0 0,-9 0 0 16,5 8 0-16,-1 4 0 15,5-9 0-15,-8 13 0 16,4 3-3-16,-5 8 0 15,5-1 2-15,-1 5 2 16,1 4 0-16,0-1 2 0,4 4-2 16,0-3-1-16,0-1 1 15,4 1 1-15,5-1-1 16,4-7-1-16,4-4 3 16,0-11 0-16,0-12-4 15,-12-31 1-15</inkml:trace>
  <inkml:trace contextRef="#ctx0" brushRef="#br0" timeOffset="3017.559">18569 4448 380 0,'-8'65'143'0,"25"-46"-112"0,-17 8-8 0,9-8-12 0,-18-8-11 16,9 8 0-16,9 4 0 16,3-3 0-16,1-5 0 15,-4-7-3-15,8-1 2 0,5-7-1 16,8 0 0-16,4-4 2 16,-3 1 0-16,3-5 0 15,1 8 0-15,3-4 0 16,-3 4 0-16,4 0 0 15,4 0 0-15,4 0 0 16,9 0 0-16,0 0-3 16,4 0 2-16,14 0 1 15,-1-4 0-15,-13 4 0 16,5 0 0-16,-1-4 0 16,10 1 0-16,-1-1-3 15,13 0 2-15,0-4-4 0,-8 1 1 16,-1-1 2-16,-12 0 1 15,-5-3 1-15,-4 7 0 16,0-11 0-16,-8 3 0 16,-1 1 2-16,5-5 3 15,-5 5-2-15,-8-4 0 16,-17-5 1-16,-14 1 0 16</inkml:trace>
  <inkml:trace contextRef="#ctx0" brushRef="#br0" timeOffset="4232.9123">19099 4911 344 0,'0'12'129'0,"0"-16"-100"0,22 11-9 0,-5-7-10 16,-17 8-10-16,4 0 0 15,-4 3 2-15,-4-3 1 16,4-4-1-16,0-4-2 0,-9 0 3 16,9 0-2-16,-4 0-1 15,0 0-2-15,4 0 1 16,-4 0 1-16,-1 3 2 15,1 5-1-15,0 4-1 0,-1 3 1 16,5 4-1-16,-8 8 0 16,3 4 0-16,1 3 0 15,4 4 2-15,-9 8-3 16,5-4 0-16,0 4 1 16,0-7 2-16,4-1-1 15,0-7-1-15,0 3-2 16,4-11 1-16,-4 0 1 15,4-4 0-15,0 0 0 16,5-3 2-16,-5-1 8 16,9-3 5-16,-13-1-7 15,9-3-2-15,0-5-4 16,-1 1-2-16,5-4-2 16,-9 0 1-16,5 0 1 15,0-4 2-15,-1 1-1 0,5-5-1 16,0 0 1-16,0 1-1 15,0-5-3-15,0 1 2 16,4-1 1-16,-4 1 0 16,0-5 0-16,0 1 0 15,4 4-3-15,-8-12 2 16,4 3 1-16,-5-3 0 16,1 4 0-16,0-7 2 15,-1-1-1-15,-4-4-1 16,1 4-2-16,3-7 1 15,-3 7 1-15,3 0 0 16,1 4-3-16,-5 4 2 0,1 0 1 16,3 4 2-16,-8 3-1 15,4 1-1-15,1 3-2 16,-1 4 1-16,5 0 1 16,-9 4 0-16,4 4 0 15,9 4 2-15,-9 3-1 16,5 5-1-16,-1 7 1 15,1 0-1-15,0 7 0 16,-1 5 0-16,1-5-9 16,0 5-2-16,-1-1 12 15,1-3 9-15,4-1-14 16,-5-3-4-16,5 0 4 16,0-12 1-16,0 1 3 0,0-5 0 15,0 1 8-15,0-5 5 16,0-3-9-16,0-4-1 15,-5-4-3-15,5 1 2 16,-4-5-3-16,0 0 0 16,8-3-1-16,-13-5 0 15,9 1 4-15,-9-4 1 16,5-8-4-16,-5 0-1 16,1 1 1-16,-5-5 0 15,0 0 1-15,0 1 0 16,0-1 0-16,0 0 2 15,0 1-1-15,8-9 2 16,5 9 0-16,0-5 1 16,0 1-16-16,0-12-6 15</inkml:trace>
  <inkml:trace contextRef="#ctx0" brushRef="#br0" timeOffset="5029.614">20250 5175 344 0,'-17'19'129'0,"-1"12"-100"0,14-27-9 0,0 0-8 16,4 3-11-16,-9 1-1 15,0-4 1-15,1 4-1 16,4-12 0-16,-1 8 0 0,-3 7 0 16,-1 4 0-16,-4 5 0 15,4-1 0-15,-8-8 0 16,4 5 0-16,-4-13 2 16,4 9-1-16,0-5-1 15,0-3 1-15,5-4-1 16,-10 0 0-16,10 0 0 15,-1 0 0-15,5 0 2 16,-5-4-1-16,5 4 2 0,0 0 7 16,4 0 5-16,0 0-7 15,0 0-4-15,4-3-12 16,0-1-5-16,5 4 15 16,-5 0 8-16,5 0-7 15,-1 0 0-15,10 0-3 16,-10 0 0-16,5 0-3 15,4 4 2-15,1 3 1 16,-5 5 0-16,0-5 0 16,-1 5 2-16,6-1-3 15,-14 1-2-15,5-1 2 16,-5 1 2-16,-4 3-2 16,0-3 0-16,0-1 3 15,-4 1 1-15,-1-1-4 16,1 1 1-16,0-5 0 15,-9 1 0-15,8 0 0 16,-12-1 0-16,9-3-3 0,-1 4 2 16,5-4 1-16,-5-1 0 15,5 1 0-15,-1 0 0 16,5-4 0 0,9 4 0-16,0 0 0 15,4 3 0-15,0 1 0 16,4 0 0-16,4-1 0 15,1-3 2-15,4 0 1 16,-5-4-4-16,5 0 1 16,4 0 2-16,5 0 1 15,3-4 1-15,-16 0 0 0,0 1-2 16,-5-1-2-16,-4 0-15 16</inkml:trace>
  <inkml:trace contextRef="#ctx0" brushRef="#br0" timeOffset="5749.527">18755 6026 344 0,'-5'30'129'0,"10"-11"-100"0,-5 1-7 0,8-13-9 16,-8 9-14-16,5-5-1 16,-1 16 1-16,-4 0 0 15,8-8 3-15,-8-4 1 0,0-3-1 16,0-5-2-16,0 1-2 16,0-8 1-16,5 8 1 15,3-8 0-15,1 0 2 16,0 0 1-16,-1 0-4 15,1 0 1-15,-1 0 0 16,10 0 0-16,-5-4 2 16,0 4 1-16,-1-4-1 15,10 0 1-15,-5 0-2 16,0 0-1-16,9-7 7 16,13 3 3-16,13 1-5 15,12-5-1-15,18 4-4 16,-4 1-1-16,-1-1 1 15,-3-3 0-15,3-1 0 16,14 1 2-16,4-1-6 0,8 5 1 16,-4-9 1-16,0 9 1 15,-8-1 1-15,3 0 2 16,6 4-6-16,-1 4 1 16,-5 4 1-16,-7-4 1 15,-14 0 3-15,-13 0 1 16,-8 4-1-16,-9-8 1 15,-9 4-2-15,-12 0-1 16,-5-4 3-16,-17 4 2 16,-13-7-15-16,-25-1-6 15,-10 0 6-15,1 1 4 0</inkml:trace>
  <inkml:trace contextRef="#ctx0" brushRef="#br0" timeOffset="6891.4582">19065 6458 344 0,'-4'31'129'0,"-5"-4"-100"0,22-8-9 0,-13-4-10 16,17 1-10-16,5 3 0 16,-9-12 0-16,-5 1 0 15,5 0 0-15,-9-8 0 0,5 0 0 16,-5 0 0-16,1 4 0 16,3-1 2-16,-3 1 1 15,-1 4-1-15,0 0-2 16,-4 7 1-1,0 0-1-15,0 4 0 16,0 4-3-16,0 0 2 16,-4 4 1-16,0 0 2 15,-1 4-1-15,1-1-1 16,0 5 1-16,-1-1-1 16,1 1 0-16,0 3 0 0,-1-7 0 15,1-1 0 1,4-3 0-16,-9 0 0 0,9-8 0 15,0 0 2-15,0-3-1 16,0-5-1-16,0 0-2 16,9-3 1-16,-9-4 1 15,9-4 0-15,-1 0 13 16,5-4 8-16,0-4-26 16,4-3-9-16,5-8 5 15,-1 0 4-15,10-4 4 16,3-4 1-16,5 0 0 15,-9 0 0-15,13 0 0 16,-13-3 2-16,0 3-3 16,5 0 0-16,-14 0 1 0,1 1 2 15,0-5-3-15,-5 0 0 16,0-3 12-16,-4 3 7 16,0 1-20-16,-4 3-10 15,-1 0 6-15,1 0 2 16,-9 4 3-16,4 4 1 15,0 0 0-15,-4 4 2 16,0 3-1-16,-4 4-1 16,4 1-2-16,-4 3 1 15,4 12 1 1,-9 15 2 0,1 7-1-16,3 1-1 15,1 3 1-15,0 1-1 16,-1 3 0-16,5-3 8 15,0 3 7-15,0 0-18 16,0 4-7-16,5-3 4 16,-1-1 2-16,5 4 4 15,-1-4 0-15,1-3-3 16,-1-5 2-16,1 1 1 16,0-4 0-16,-1-4 0 15,1 0 2-15,4-4-1 16,-5-4-1-16,1-3 1 15,0-1-1-15,-1-3 8 16,1-4 7-16,4-4-7 0,0-4-4 16,0 0-6-16,0-4 1 15,4-3 1-15,-9-4 0 16,5-5 0-16,-4-3 0 16,4-7-3-16,0-5 2 15,0-7 1-15,0-4 2 16,4 0-3-16,-4-3 0 15,0 6 1-15,-5 1 2 16,10-4-1-16,-10 0-1 16,5-3-8-16,0-5-5 15,9-4 4-15,-1 9 5 16,5 3-2-16,-4 7 2 16</inkml:trace>
  <inkml:trace contextRef="#ctx0" brushRef="#br0" timeOffset="7807.0751">20207 6742 344 0,'-13'15'129'0,"8"-15"-100"0,5 19-9 0,0-19-10 16,0 8-10-16,0 0 0 15,0 3 0 1,0 1 0-16,0 3 0 16,-8-4 0-16,4 5 0 0,-1 3 0 15,1 0 0-15,17 0 2 16,-5-3 1-1,1-5-4-15,0-3 1 16,-5-1 0-16,0-3 0 16,5 0 0-16,-5 0 2 15,5-4-1-15,-1 0 2 16,1 0-2-16,0 0-1 16,-1 0 1-16,1 0-1 0,4 0 0 15,0 0 0 1,0 0 0-16,0 0 2 0,0 0-3 15,-1 8 0 1,-7-5 1-16,3 5 2 0,1 0-3 16,-5-1 0-16,1 5 1 15,-5-1 2-15,0 5-1 16,-5-1-1-16,-3 0 1 16,-5 4 1-16,0 1 8 15,-4-1 3-15,4 0-15 16,-13 4-8-16,9-4 2 15,-5-4 4-15,-4 1 3 16,5-1 3-16,-14 0-1 16,14-3-1-16,-5-1 9 15,9-3 4-15,4-4-6 16,-5 0-4-16,10-4-13 0,3 3-4 16,5-3 7-16,0 0 3 15,13 0 4-15,5 0 0 16,-5 4 0-16,4 8 0 15,0-5 0-15,0 5 2 16,5-1-3-16,-5 1 0 16,-4 3 10-16,0 0 3 15,0 1-12-15,-5-5-6 16,1 5 8-16,0-1 5 16,-9-4-5-16,0 5 0 0,0-1-2 15,0 0 0 1,-13 1 0-16,0 3 0 0,0 0-7 15,-4 0 0-15,-13 0 3 16,-5 0 2-16,1 4 6 16,-10 4 5-16,1-4-5 15,-8 0-2-15,-1-4-1 16,5-3-1-16,-9-5-3 16,4-3 2-16,-4 0 3 15,-17-5 3-15,-9-3 0 16,0-15 0-16</inkml:trace>
</inkml:ink>
</file>

<file path=ppt/ink/ink1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05:16.670"/>
    </inkml:context>
    <inkml:brush xml:id="br0">
      <inkml:brushProperty name="width" value="0.05292" units="cm"/>
      <inkml:brushProperty name="height" value="0.05292" units="cm"/>
      <inkml:brushProperty name="color" value="#FF0000"/>
    </inkml:brush>
  </inkml:definitions>
  <inkml:trace contextRef="#ctx0" brushRef="#br0">16242 9396 336 0,'0'-23'126'0,"0"16"-98"0,13 3-8 15,-13 0-10-15,22 19-10 16,-9-11 0-16,0 8-3 16,-5-9 2-16,5 1 1 0,-13-4 0 0,0 8 2 15,5-4-1-15,8 3-1 16,-9-3-2-16,5-4 1 16,-1 0 1-16,1 0 2 15,-1 0-1-15,1 0-1 16,-5 0 1-16,5 0-1 15,-9 0 0-15,0 0 2 16,0 0-1-16,0 0-1 16,0 0 1-16,0 0-1 15,0 0 0-15,0 0 0 16,-4 0 0-16,-1 0 0 16,1 0 0-16,0 0 0 0,-1 0 0 15,-8 0 0-15,9 0 0 16,-4 0 0-16,-5 0-3 15,0 0 2-15,0 8-1 16,4-8 0-16,-4 0 2 16,5-8 2-16,-18-3-1 15,0-8-1-15</inkml:trace>
  <inkml:trace contextRef="#ctx0" brushRef="#br0" timeOffset="2005.6101">14459 9534 336 0,'-18'-11'126'0,"5"-12"-98"0,5 34-8 0,-1-15-10 0,18 12-13 15,-1-4 2-15,-8-4 3 16,-8 0 1-16,3-4-1 15,1-4-2-15,4 1 3 0,-8-1-4 16,-1 0 0-16,5-3 1 16,-5 3 2-16,0 0-1 15,1 1-1-15,3-1 1 16,1 0 1-16,4 1-1 16,-8 3 2-16,8-4-4 15,0 4 0-15,0 1 1 16,0-1 2-16,0 4-1 15,0 0-1-15,0 0-2 16,8 0 1-16,-4 4 1 16,1 3 2-16,3 1-1 15,-3 0-1-15,-1-1-2 0,0 9 1 16,1-1 1-16,-1 4 0 16,0 4 0-16,1 4 2 15,3 4-1-15,1 3-1 16,-1 4-2-16,5-7 1 15,0 3 1-15,0-7 0 16,4 4 0-16,-4-8 2 16,5 4-3-16,-1-8 0 15,0 0 1-15,-4-15 2 16,4 0-1-16,-8-4-1 16,8 0 1-16,-4-8-1 15,4 0-3-15,-4-3 2 16,4-1 1-16,-4-7 0 0,0-4 2 15,0-4 1-15,0 1-1 16,0-5-2-16,-4 0 1 16,-1 1-1-16,5-9 0 15,-4 9 0-15,8-1 0 16,-13 0 0-16,9 1-3 16,-8 3 2-16,-1 4 1 15,0 4 0-15,1 0 0 16,-1 3 2-16,-4 1-1 15,0 4-1-15,4 7 1 0,0 0-1 16,5 4-3 0,0 8 2-16,-1-1 1 15,1 9 0-15,0-1 0 16,-1 8 0-16,5 4 0 16,0-1 0-16,0 5 0 0,0 4 0 15,4-1-3-15,-13 4 2 16,9 4 1-16,-4-7 2 15,4-1-1-15,4 1 2 16,-8-1-4-16,8-11 0 16,0 4 1-16,0-8 0 15,1 0-3-15,-1-7 2 16,0 3 1-16,0-3 2 16,5-5-1-16,-13-7 2 15,8-3-2-15,0-1-1 16,0-4 1-16,5-3-1 15,-1-1-3-15,1-7 2 0,4 0 1 16,-9-4 0-16,5 0 0 16,3-4 2-16,1 0-3 15,0-3 0-15,9-1 1 16,-5 0 0-16,0-3 0 16,-4 3 2-16,0 1-3 15,-1 3 0-15,-3 8 1 16,4-1 0-16,-9 9 0 15,5 3 2-15,-5 4-3 16,-4 4 0-16,0 4 1 16,0 8 2-16,-5 3-3 15,1 4 0-15,-5 4 1 16,-4 4 2-16,-4 4-3 16,0 7 0-16,-5-4 1 0,-4 1 0 15,-4-1 2-15,-5-3 1 16,-4 0-4-16,5-5 1 15,-22 5 0-15,13-8 0 16,-9 0 0-16,4-11 2 16,1-1-1-16,-5-7-1 15,5 4 1-15,8-8-1 16,-4 0-3-16,8 0 2 16,5 3 1-16,4-3 0 15,4 0-3-15,5 4 2 16,8 4 1-16,5-4 0 0,4 3 0 15,8-7 0 1,10 8 0-16,3-4 2 0,5 4-3 16,8-12 0-16,-8 4 1 15,4-4 2-15,4-4-1 16,1-3-1-16,-9-1-2 16,8 5 1-16,-4-9 1 15,5 1 2-15,-1 0-3 16,0-5 0-16,1 1 1 15,-5-8 0-15,0 4 2 16,0-3 1-16,-4-1-4 16,0 0 1-16,-1 0 0 15,-8-3 2-15,-4-5-1 16,0 4-1-16,4-3-2 16,-12 3 1-16,3-3 14 15,1-1 6-15,-5-3-9 0,0-8-3 16,0 0-21-16,-8-4-5 15,0 4 22-15,-1 1 13 16,-3 2-22-16,-5 5-8 16,-5 4 5-16,-3 7 6 15,-5 4 3-15,0 7 0 16,-4 5 1-16,-5 7-1 16,0 4-3-16,1 15 2 15,-9 5 1-15,4 10 2 16,-4 12-3-16,4 8 0 15,4 4 1-15,1-4 2 16,8-4-1-16,9 0 2 16,-5 0-2-16,9-1-1 0,9 5 1 15,-1 0-1-15,5 4 0 16,4 3 0-16,1-3 0 16,3-4 0-16,5-5-3 15,0-2 2-15,4-9 12 16,0-3 7-16,0-4-9 15,0-4-2-15,1-4-21 16,7 0-5-16,1-4 7 16,9-3 3-16,3-9 7 15,5-26 3-15,5-19-2 16,3-19 0-16</inkml:trace>
  <inkml:trace contextRef="#ctx0" brushRef="#br0" timeOffset="2741.4761">17281 9208 340 0,'-26'35'129'0,"30"-20"-100"0,-17 8-9 0,13-15-8 16,-12 15-9-16,3-8-1 16,9-7-2-16,0-8 1 15,0 0-1-15,9-4 0 0,3-11-3 16,6 3 2-16,3-3 1 16,1 3 2-16,8-7-1 15,-4 4-1-15,8 0 1 16,1 3 1-16,-1 1-3 15,5 7 0-15,-13 8 1 16,4-1 0-16,-8 9 0 16,3 3 0-16,-3 4 0 15,-5 4 0-15,-4-3 0 16,0 3 2-16,-4 0-3 16,-5 3 0-16,-4 1 1 0,0 4 0 15,-4-1 0-15,-5 9 2 16,-4 3-1-1,-4 4-1-15,-5 4 1 0,1-1-1 16,-18 1 0-16,5-8 0 16,-5 4 0-16,0-7 0 15,0-5-3-15,-4-11 2 16,0 0 1-16,0-11 0 16,4-1 0-16,0-3 0 15,5-8 0-15,-1-4 0 16,5-8 0-16,9 1 2 15,3-1-3-15,10-7 0 16,8 8 1-16,0-8 0 16,17-1-3-16,0 5 2 0,13 4 1 15,18 3 2-15,8 8-1 16,4 8-1-16,13 15 1 16,5-4-1-16,4 8 2 15,4 3 1-15,5 5-4 16,12 11 1-16,-4 3-2 15,0 9 0-15,0 3 2 16,-4 8 2-16,-13 8-3 16,-17-16-2-16,-22-15 2 15,4-31 0-15</inkml:trace>
  <inkml:trace contextRef="#ctx0" brushRef="#br0" timeOffset="8882.7493">13903 12617 340 0,'0'0'129'0,"8"-7"-100"0,-12 22-9 0,13-15-10 15,-9 0-10-15,4 0 0 16,-8 11 0-16,-1-3 0 16,1 0 0-16,0-4 0 0,4-4 0 15,-9-4 0-15,5 0 0 16,-1-4 0-16,5 1 2 15,0-1-1-15,0 0-1 16,0 4 1-16,-8-3-1 0,8-1 0 16,0 4 0-16,0-3 0 15,0 3 0-15,0 0-3 16,0 4 2-16,0 0 3 16,0 0 1-16,0 0-1 15,8 8-2-15,-8 3 1 16,5 4-1-16,-1 5-3 15,-4 6 2-15,0 9 1 16,0 3 0-16,0 8 0 16,-4 0 2-16,-1-4-3 15,5 0 0-15,-8 8 1 16,4-11 0-16,-5-5 0 16,0-7 0-16,1-4 0 0,-1-8 0 15,5 0 0-15,-1-7 2 16,5 0-1-16,-8-8 2 15,4-8-4-15,-1-3 0 16,1-5-1-16,0-3 0 16,4-4 2-16,0-8 2 15,0-3-3-15,4-8 0 16,5 0 1-16,3 0 2 16,-3-1-3-16,8 5 0 15,1-4 1-15,3 0 2 16,1 4-3-16,4-1 0 15,-1 1 1-15,6 4 2 16,-6 3-1-16,6 12-1 0,-10 3-2 16,14 9 1-16,-14 3 1 15,5 12 0-15,0 7 0 16,-5 4 2-16,-3 0-1 16,-1 4-1-16,4 8 1 15,-12-1-1-15,0 5 0 16,-1-1 0-16,-3 5 0 15,3-1 0-15,-8 4 0 16,0-4 0-16,0-3 0 16,0-4 2-16,0-5-3 15,0 1 0-15,-8-11 1 16,8-5 0-16,-5-7 0 16,5 0 0-16,0-4 0 15,0-4 0-15,0 0 0 0,5-15 0 16,3-8 2-1,1 4-3-15,-1-4 0 16,5-3-1-16,0-1 0 16,4-3 2-16,1-1 0 15,-1-3 0-15,0 7 2 16,5-3-3-16,-1-1 0 16,1 5 1-16,-1-5 2 15,5 8-3-15,-4 4 0 16,-1 4 1-16,1 8 0 15,-1 7 0-15,5 8 2 16,-9 7-1-16,5 4-1 16,-5 5 1-16,-4 6-1 0,0 5 0 15,0 3 0-15,-9 1 0 16,1 7 0-16,3 4 0 16,-8 0 2-16,0 0-1 15,-8 4-1-15,3-8 1 16,1-8-1-16,4-7-3 15,-9-8 2-15,9 0-1 16,0-19 0-16,9-11 2 16,0-12 0-16,8-15 0 15,0-1 0-15,13-7-3 16,0-15 0-16</inkml:trace>
  <inkml:trace contextRef="#ctx0" brushRef="#br0" timeOffset="9437.4184">15187 12349 340 0,'-5'50'129'0,"23"-27"-100"0,-27 8-11 0,9-20-10 16,-9 8-8-16,1-3 4 16,-1 18 0-1,5-7-2-15,-9-4-1 0,4 0 0 16,1 0-4-16,-1 0 2 15,1 0 1-15,-1 4 2 16,0-1-1-16,1 5-1 16,3 4 1-16,1-1-1 0,4 0 0 15,0 1 0-15,0-4 0 16,0-1 0 0,4-3-3-16,1-4 2 0,3-4 1 15,1-7 0-15,0-1 0 16,-1-7 2-16,5 0-1 15,0-8-1-15,0 0 1 16,4-4-1-16,0 1-3 16,5-5 2-16,-1-3 1 15,1-4 2-15,0 0-1 16,-1-8-1-16,5 4 1 16,-13 0-1-16,0-4 0 15,0 4 0-15,-5 0 0 16,1-4 2-16,-5 1-1 15,-4-1-1-15,-4 0 1 16,-5 0-1-16,1-4-3 0,-5 1 2 16,-4-1 1-16,-1 1 2 15,-3-1-3-15,-1 0-2 16,1 1 2-16,-5 3 0 16,4 0 1-16,5 0 0 15,4 0-3-15,0 1 2 16,9-1 1-16,4 4 0 15</inkml:trace>
  <inkml:trace contextRef="#ctx0" brushRef="#br0" timeOffset="10143.1373">15398 12322 344 0,'30'35'129'0,"-13"-12"-100"0,-4 4-11 0,-4-16-10 0,4 4-8 16,-5-3 2-16,10 11-3 15,-5-4 0-15,-9-4 1 16,0-7 2-16,5 0 1 0,-9-8-1 16,0 7-2-16,0 1 1 15,0 0-1-15,0 3 0 16,0 1 2-16,0-1 1 16,0 1 1-16,4 3-5 15,5 0-1 1,-5 4 1-16,5 4 0 15,4 0 1-15,-5 0 0 0,1 0 0 16,4-3-3 0,0 3 2-16,0 0 1 0,4-4 2 15,-9 0-1-15,5 0 2 16,-4 0-4-16,0 0 0 16,-1 0 1-16,1 1 0 15,-1-1 0-15,1 4 2 16,0 0-1-16,-5-8-1 15,5 8-2 1,-9 4 1-16,0-4 3 16,4-8-3-16,-4 0 0 15,0 1 1-15,0-5 2 16,0 1-1-16,0-5-1 0,0-3 1 16,0-4 1-16,0 0 10 15,0 0 4-15,4-4-7 16,1-3-5-16,-1-5-3 15,0 1-1-15,-4-5 0 16,4-3 0-16,1-4-3 16,-1 0 2-16,0-7 1 15,1-5 2-15,-1-7-1 16,5 0-1-16,-1 0 1 16,1 0-1-16,-5 0 0 15,5-1 0-15,-1 1 0 16,-8 0 0-16,5 0 0 15,-1 4 0-15,5-1 0 16,-9 5 2-16,4-1-1 0,5 1-1 16,-1 0-15-16,1 3-5 15,-1 4 10-15,-3 4 5 16,-1-4 4-16,5 8 1 16</inkml:trace>
  <inkml:trace contextRef="#ctx0" brushRef="#br0" timeOffset="10772.6791">16044 12326 348 0,'17'39'129'0,"-17"-9"-100"0,0-3-11 0,0-12-10 15,-12 8-8-15,-1 4 0 0,0 4 0 16,4-8 2-16,0-4-1 16,1 0-3-16,4-4 1 0,-1 1 1 15,5-5 2-15,0 4-1 16,5-3-1-16,-1-1 1 15,4 1-1-15,-8-1 2 16,9-3 1-16,0 0-4 16,4-1 1-16,0 5-2 15,4-4 0-15,0-1 2 16,5 1 2-16,-1-4-1 16,9 0 2-16,-8-4-2 15,12 0-1-15,-8 0 1 16,4-4-1-16,-4-4-3 15,4 0 2-15,-8-3 1 16,4-1 0-16,-5-3 0 0,1 4 0 16,-1-5 0-16,-12 1 0 15,0 0 0-15,-1 3 0 16,5-3 15-16,-13 3 7 16,0 1-13-16,-8-1-4 15,-1 1-20-15,-4 3-5 16,-9 1 10-16,-3 3 7 15,-6 4 3-15,-3 7 0 16,-9 1 1-16,0 4-1 16,0 3 0-16,4 0 0 15,9 4 0-15,13 0 0 16,-9 4-3-16,13 4 2 16,8 4 1-16,10 0 0 0,8 3 0 15,13 4 0-15,-5 1 0 16,14-5 0-16,-5 1 0 15,8-1 2-15,6-7-3 16,3-8 0-16,9-8 1 16,0-7 0-16,-4-11-3 15,-1-16 2-15,-8-8 1 16,1-7 0-16,3-1-3 16,0-3 2-16</inkml:trace>
  <inkml:trace contextRef="#ctx0" brushRef="#br0" timeOffset="11539.2101">16897 12456 348 0,'-4'23'129'0,"4"-23"-100"0,0 23-9 0,-4-19-10 15,21 23-10 1,-13-4 0-16,9-4 0 15,-13 0 0-15,5-7 0 0,-1-5 2 16,5-3-3-16,-5-4 0 16,4 0 1-16,1 0 2 15,8-4-1-15,-8 4-1 16,4-3 3-16,4-1 0 16,-4-4-4-16,4 4 1 15,0 1 11-15,5-5 7 0,4 4-9 16,-9 0-5-16,5 0-5 15,4 1 0 1,-1 3-10-16,1 0-3 0,0 0 16 16,0 3 9-16,0 5-4 15,4 0-3-15,-13-1-14 16,5 5-4-16,-5-1 16 16,0 1 7-16,5 3-3 15,-14 4-3-15,5 0-2 16,-8 4-1-16,-5 0-3 15,-5 4 2-15,1 0 1 16,-9 0 2-16,-4 0-1 16,0 3-1-16,-1-3-2 0,-3 0 1 15,-5-4 1 1,0 0 0-16,-4-4 0 0,0-4 2 16,4-3-3-16,-9-1-2 15,14-3 2-15,-9-8 2 16,8 4-2-16,5-4 0 15,4-4 1-15,4 0 0 16,5 4 0-16,4 0 2 16,4-4-3-16,5 0 0 15,8 1 1-15,9-1 2 16,4 4-6-16,13 4-1 16,9-1-1-16,8 9 4 15,5 3 7-15,4 4 7 16,-4 1-17-16,8-1-6 0,0 0 14 15,5 0 8-15,-9 0-4 16,-5 0-1-16,-3 1-4 16,-5-1-2-16,-9-4-10 15,5-4-4-15,-5 5 11 16,-8-9 8-16,-13-7 1 16,-22-11-1-16,-8-16-2 15,-14-7 0-15</inkml:trace>
  <inkml:trace contextRef="#ctx0" brushRef="#br0" timeOffset="195461.7383">14316 3413 348 0,'0'16'129'0,"0"-1"-100"0,-8-7-9 16,8 3-10-16,8-3-10 15,-8 3 0 1,18 16 0-16,-5-8 0 16,-5 1 0-16,-4-17 2 0,1 5-1 15,-5-8 2-15,0 0-2 16,8 0-1-16,-8-4 1 15,0 0-1-15,0 1 0 0,0-5 0 16,0 4 11-16,0 0 7 16,0 0-22-16,0 1-9 15,-8-1 17-15,3-8 10 16,1 5-6 0,4 3-17-16,-8 0-7 15,3 0 8-15,1 0 4 16,0 4 14-16,-1 0 8 15,1 4-11-15,0-4-4 16,4 0-13-16,-5 4-6 16,5 0 8-16,0 3 4 15,0 1 3-15,0 4 1 16,0-1 11-16,0 4 7 16,0 4-20-16,0 4-10 0,0 8 14 15,0-8 9-15,0 12-15 16,0-5-6-16,-8 9 2 15,8-1 3-15,-5 4 15 16,1 4 6-16,-4 4-11 16,3-1-2-16,1 5-4 15,0-8-1-15,-5 4 0 16,5 0 0-16,-1-1 2 16,5 5 0-16,-8 7-5 15,3 1 1-15,1-5 2 16,0 12 1-16,0 0 1 15,-1-12 0-15,1 9 0 16,0-5 0-16,-5 4 0 0,5 4 0 16,-1 7 0-16,5 1 0 15,-8 0-3-15,3-1 2 16,1-3 1-16,-5-4 2 16,5 4-3-16,-4 0 0 15,-1 7 1-15,0 4 0 16,-4 1 0-16,5-5 0 15,-1-3 0-15,1-5 2 16,-1 1-3-16,0 0 0 16,1 3-1-16,3 5 0 15,-3-1 8-15,-1-3 6 16,1 0-6-16,-1-9-3 0,5-2-2 16,-1-5-1-16,5 0-7 15,-8 0-3-15,3 1 6 16,5-5 1-16,0 4 9 15,0-7 6-15,0-4-15 16,5 0-7-16,3-12 13 16,-8-4 7-16,9-3-4 15,4-4-3-15,0-4-2 16,0-4 1-16,4 0-1 16,4-4 2-16,5-3-2 15,0-4-1-15,4-1 1 16,-4-3 1-16,4-4-1 15,9 4 2-15,0-4-2 16,4 0 2-16,4 0-2 16,9 0-1-16,-4 4 3 0,8-4 0 15,1 4-1-15,-1-4-2 16,0 0-2-16,5 0 1 16,-9 0 1-16,4 0 2 15,5 0-3-15,21 3 0 16,0-3 1-16,1 4 2 15,-1-4-1-15,-13 4-1 16,-4-4 1-16,-4 0-1 16,-1 0 0-16,5 0 0 15,4-4 0-15,5 4 2 16,0 0-1-16,-1 0-1 16,-4 0 1-16,1-4 1 0,3 1-3 15,1 3 0-15,8-4 1 16,4 4 0-16,5 0 0 15,-9-4 0-15,-4 0 0 16,0 4 2-16,4-4-1 16,-8 0-1-16,4 1 1 15,8 6-1-15,5 1 0 16,-5-4 2-16,-8 4-3 16,-4-8 0-16,4 4 1 15,13-4 2-15,-1 1-1 16,1 3 2-16,-4 0-4 15,-9 0 0-15,-5-4 1 16,1 0 2-16,4 4-3 0,4 0 0 16,4-4 1-16,1 4 0 15,-1 0 0-15,-17 0 2 16,5 4-1-16,4-4-1 16,4 0-2-16,-4 0 1 15,13 0 1-15,-5 4 2 16,-8-4-1-16,0 4-1 15,-9-1-2-15,5 1 1 16,-5 0-1-16,9 4 0 16,4-1 2-16,9 1 0 15,-18 4 0-15,5-5 0 16,-4 1 0-16,4 0 2 16,-5 3-1-16,14-3-1 15,4 3 1-15,4 1-1 0,-13-5 0 16,-4-3 0-16,0-4-3 15,-1 0 2-15,1-4 1 16,0 1 2-16,4-5-1 16,-8 0 2-16,-13 1-2 15,-5-1-1-15,-17-7 1 16,0-1-1-16,-8 1 0 16,-5 0 2-16,-9-1-1 15,-4-3 2-15,-4-8-2 16,-4 4-1-16,-9-3 5 15,0-1 1-15,-4-4 0 16,-1 0 1-16,-3 1-2 16,3-5 0-16,1-7-1 0,-4-8 0 15,3-3-2-15,1-12 1 16,4 3-2-16,0-3 2 16,-9 4-2-16,5 0 2 15,0-4-2-15,-1-8-1 16,1-19 1-16,0-8-1 15,-5-3 0-15,9 11 0 16,-13 4 0-16,9-8 2 16,-5-11-1-16,1-8-1 15,-1 8 1-15,5 3-1 16,-5 16 0-16,0 0 0 16,1-8 0-16,-5-15 0 15,0 4 0-15,0-4 0 0,-4 15-3 16,0-7 2-16,-5-4 1 15,1-4 0-15,-5-1 0 16,0 9 0-16,4 7-3 16,-8 8 2-16,4 4-1 15,0 0 0-15,-4-1 2 16,13 9 0-16,-9 3 0 16,5 4 0-16,-1 8 0 15,1 7 0-15,-1 8 0 16,0 4 0-16,5 8-3 15,-9 7 2-15,5-4 3 16,-9 8 1-16,-1 4-1 16,-3 0-2-16,0 7 1 15,3-7-1-15,-12 8 0 0,0 3 2 16,0-3-3-16,4-1 0 16,-12 1 1-16,-1-1 0 15,5 1 0-15,-10-5 0 16,1 5 0-16,0-8 0 15,0 3 0-15,0 1 0 16,5 0 0-16,-1-4 0 16,-4-1 0-16,0 1 0 15,-4 0 0-15,-5 4 2 16,0-1-3-16,1 1 0 16,-9-4 1-16,12 4 0 0,1-1 0 15,8 1 2 1,-4 4-3-16,0-1 0 0,-9 4 1 15,5-7 0-15,-4 11 0 16,-5-11 0-16,0 11 0 16,4-4 2-16,5 1-3 15,-5 3 0-15,9-4 1 16,-4 1 0-16,-1 3 0 16,-8 0 0-16,-4 4 0 15,-4-4 0-15,-5 4 0 16,9-4 0-16,-5 8 0 15,9-8 0-15,-4 12-3 16,-5-8 2-16,1 4 1 16,-14-4 2-16,-4 4-3 15,9-1 0-15,9 9 1 0,-1-8 2 16,-4 3-3-16,-4 1 0 16,-9 4 1-16,-4 3 0 15,4 0-3-15,1 1 2 16,3 3 1-16,1-8 0 15,-10 8 0-15,-3 8 0 16,-5 0 0-16,9-8 0 16,4 4-3-16,5 0 2 15,4 0 1-15,-13 0 0 16,12 0 0-16,-7 4 0 16,3-8-3-16,14 0 2 15,3 4 1-15,14 0 0 16,-13-4 0-16,17 0 0 15,-9 1-3-15,9-1 2 0,0 0 1 16,4-4 2-16,1 4-1 16,-1-3-1-16,0-1 1 15,26-4-1-15,5 1 0 16,-9 3 0-16,-18 4 0 16,-8-7 0-16,9-1 0 15,4 5 0-15,4-5 0 16,0 5 0-16,5-9-3 15,-1 5 2-15,1 7-1 16,-9 0 0-16</inkml:trace>
  <inkml:trace contextRef="#ctx0" brushRef="#br0" timeOffset="196796.4802">14235 4172 384 0,'8'4'145'0,"-8"-8"-112"0,9 15-10 0,-9-11-12 16,8 4-11-16,-8 4 0 16,0-1-3-16,5 1 2 15,-1-4 1-15,5 4 0 0,16 11 0 16,-3-4 0-16,-5 4 0 15,-4-11 0-15,-4 3 0 0,-1-3-14 16,-3-4-5-16,-5-4 23 16,0 0 12-16,4 8-6 15,-4-8-3-15,0 0-4 16,4-8-3-16,-4 8 1 16,0 0-1-16,0 0-3 15,0-4 2-15,0 0 1 16,5 4 2-16,-5-4-3 15,4 4 0-15,0-7 1 16,9 3 0-16,-9 0 0 16,9 0 0-16,5-3 0 15,8 3 2-15,8 0-1 16,5 0-1-16,12 4 1 16,14-8 1-16,4 5-1 15,4-5 2-15,5 0-4 16,4 4 0-16,4-3-1 0,9 3 0 15,4 0 2-15,0 0 2 16,0 0-3-16,0 1 0 16,9 3 1-16,0 0 2 15,4 0-1-15,0-4-1 16,-5 0 1-16,1 0-1 16,4 4 0-16,0 0 0 15,4-4 0-15,-3 0 0 16,-6 1-3-16,-8-1 2 15,9 4 3-15,-9 0 1 16,9-12-1-16,-5 9-2 16,1-1 1-16,-5-4 1 0,0 4-3 15,4-3 0-15,5-1 1 16,-5-4 2-16,-3 5-1 16,-1-1-1-16,0 0-2 15,0 1 1-15,4-5 1 16,-4 5 2-16,1-1-3 15,-6 0 0-15,-3 8 1 16,4-7 0-16,-1 3 0 16,1 0 2-16,4 0-3 15,-4-4 0-15,0 5 1 16,0-1 0-16,-1 4 0 16,1 0 0-16,4-4 0 0,5 4 0 15,-9 0-3-15,8 0 2 16,0 4 1-16,-8-4 2 15,4 0-1-15,0 0-1 16,1 4-2-16,-19-1 1 16,1 5-1-16,-8-8 0 15,-10 8 0-15,-8 3 0 16,-13 1 0-16,-13 7-2 16,-30-19-8-16,-38-12-5 15,-53-26 9-15,5 19 4 16</inkml:trace>
  <inkml:trace contextRef="#ctx0" brushRef="#br0" timeOffset="197728.996">14006 4785 356 0,'22'26'134'0,"8"-18"-104"0,-9 15-8 0,-3-15-10 15,-5 22-13-15,8-7 0 16,-4-3 7-16,5-9 6 0,-1 1-6 16,10-9-12-16,-1-3-4 0,21 0 5 15,1-7 2-15,13-1 3 16,12 4 0-16,14 0 8 16,-1-3 5-16,5-1-17 15,9 0-7-15,12 1 14 16,5 3 8-16,8-4-4 15,0 1-3-15,5-5-14 16,8 8-4-16,-9-3 18 16,5-1 8-16,4 4-15 15,9-7-7-15,4 7 15 16,1-4 7-16,-1 4-18 16,0 0-9-16,0 1 20 15,-4-1 11-15,-9-4-6 16,0 0-5-16,0 1-3 15,9 7 0-15,-13-8-1 0,-4 4 2 16,3 0-2-16,-3 4-1 16,4 0 1-16,-9-3-1 15,-4 3 0-15,4 0 0 16,5 0 0-16,-5 0 0 16,26-4 0-16,-21 0 0 15,-9 0-3-15,0 0 2 16,4-3 1-16,0 7 2 15,-8-8-3-15,4 4 0 16,-4-3 1-16,4 7 0 16,4 0 0-16,-4 0 2 15,-9 0-3-15,-4 0 0 16,0 3 1-16,-4 1 0 0,-9 0-3 16,-8 8 2-16,-18-5 1 15,-13 5 0-15,-21-1-3 16,-9 4 0-16,-56 1-9 15,-21-5-3-15,-39-11 8 16,-31-7 6-16,-55-16 1 16,0-23 0-16</inkml:trace>
  <inkml:trace contextRef="#ctx0" brushRef="#br0" timeOffset="198703.0934">14118 5420 372 0,'35'39'140'0,"-22"-32"-109"0,4 24-11 15,-9-19-11 1,10 14-9-16,-5-6 0 16,-9-5 0-16,0-4 0 15,1 1 0-15,-1-8 0 0,-4 3 0 16,0-7 0-16,0 0 0 16,0 0 0-16,0 0-5 15,4 0-1-15,5 4 3 16,-1-4 1-16,5 4 2 15,13 4 0-15,4-1 0 0,13 1 0 16,13 3-3 0,13 1 2-16,18-1 10 0,7-3 3 15,5 7-5-15,5-11-4 16,12 4-2-16,9 0 1 16,-13-5-1-16,0-3-1 15,9 0-10-15,4-3-6 16,8-1 19-16,-3-4 11 15,-10 0-6-15,5 1-1 16,9-1-5-16,12 0-2 16,-16-3 3-16,12 3 0 15,4-3-4-15,9 3 1 16,-8 0-2-16,-5 1 0 16,-8-5 2-16,4 5 0 0,8-1 0 15,1 4 2-15,-22-4-1 16,4 1-1-16,9-1 1 15,38 1 1-15,-25 3-1 16,-9-8-1-16,-12 5-2 16,12 3-1-16,0 0 2 15,-17 4 2-15,-13-4 0 16,0-4-1-16,0 5 1 16,9-1-1-16,4 0 0 15,-13 4 0-15,0-4 0 16,-9 0 2-16,1 4-1 15,8 0-1-15,0 0-2 0,-5 0 1 16,-12 0 1-16,-9 0 2 16,-8 0-3-16,-5 4 0 15,-8-4-1-15,-9 4 0 16,-9-4 2-16,-17 8 0 16,-12-5-5-16,-18 5 1 15,-26 4 0-15,-39-5-1 16,-60-3 1-16,-13-19 3 15,-60-8 0-15,-26-19 1 16</inkml:trace>
  <inkml:trace contextRef="#ctx0" brushRef="#br0" timeOffset="199589.5015">13829 6267 372 0,'39'38'140'0,"-4"-11"-109"0,-22 11-11 0,-5-30-11 16,-8-8-9-16,5 0 2 15,8 0-1-15,-5-4-1 16,9 0 1-16,5-3-1 0,8-1 0 16,9 0 0-16,4-3 2 15,4-1-1-15,9 5 2 16,0-5-2-16,13 5-1 15,13 3 1-15,13 0-1 16,4 4 0-16,0 0 2 16,0 0-3-16,13-4 0 15,13 4 1-15,0 0 2 16,0-4-1-16,0-3-1 16,17-1 1-16,9 4 1 15,-4-4-1-15,-9 1-1 0,17-5 1 16,4 5-1-16,-12-1 0 15,3-4 2-15,-7 1-3 16,16 3 0-16,-8 1 1 16,-13-1 0-16,4 0 0 15,0 1 0-15,9 3 0 16,-5 0 0-16,-16 0 0 16,-1-3 0-16,5-1 0 15,3 8 0-15,-7-4 0 16,-10 4 2-16,-3-4-3 15,29 0 0-15,9 4 1 16,-17 4 0-16,-13-4 0 16,-17 0 0-16,-5 0 0 0,1-4 0 15,-1 4 0-15,5-3 2 16,0 3-3-16,-14 0 0 16,-7 0 1-16,-6-8 2 15,1 4-3-15,9 4 0 16,-1-4 1-16,5 4 2 15,-4 0-3-15,-10 0 0 16,-7 0 1-16,-5-4 0 16,-5 4 0-16,5 0 0 15,-13 0 0-15,9 0 0 16,-5 0 0-16,1 0 0 16,-10 0-3-16,-8 0 2 15,-4 4-1-15,0-4 0 16,-9-7-7-16,13 3-2 0,-17-12 8 15,-13-26 6-15,-30-8 1 16,-31-7 1-16</inkml:trace>
  <inkml:trace contextRef="#ctx0" brushRef="#br0" timeOffset="200533.8462">15441 3233 376 0,'9'-3'143'0,"8"18"-112"0,-13-15-8 0,5 4-12 0,-5-12-14 16,0 0 2-16,-4 1 1 15,0-1 2-15,0-19-1 16,0 4-3-16,0-3 1 0,5-1 1 16,-5 0 2-16,0 0-3 15,4 4 0-15,-4 4 1 16,9 19 0 0,-1 0-3-16,1 0 2 15,-9 0 3-15,-4-8-3 16,4 4-2-16,0 1 2 15,-5-1 2 1,1-12 2-16,0 13-4 0,-1 3 1 16,1-8 0-16,0 4 0 15,-1 4-3-15,1 0 2 16,4 0 1-16,0 12 2 16,0-1-1-16,4 4-1 15,5 8 1-15,0 12-1 16,4 11-3-16,4 15 2 15,-9 16 1-15,5 3 0 16,5 4-5-16,-10 12 1 16,1 19 2-16,-1 8 1 15,-3-1-2-15,-5 5 2 16,0 11 1-16,-5 11 0 16,1-7 0-16,0-8 0 0,-9-8 0 15,9 4 0-15,-5 4 0 16,5-7 0-16,-1-12 6 15,1-8 6-15,4 4-6 16,-4 0-3-16,-1 4-2 16,1-4-1-16,0-8 0 15,-5-3 2-15,5-4-1 16,-5 3-1-16,1 5 1 16,-1 3-1-16,0-7 0 15,1-8 0-15,-9-4 0 16,4 0 0-16,4-4 0 15,-17-4 0-15,9-3-11 16,4-4-5-16,0-12 16 16,9-7 11-16,-9-12-15 15,9-8-6-15,4-11 10 16,8-19 7-16,18-35-1 0,-4-22 2 16,21-43-7-16,-13-30-1 15</inkml:trace>
  <inkml:trace contextRef="#ctx0" brushRef="#br0" timeOffset="201257.1848">16380 3322 380 0,'-13'-16'143'0,"9"24"-112"0,21-12-10 16,-17 8-12-16,5 4-9 16,3-5 0-16,5 5 0 15,-4 0 2 1,-1-24-3-16,5 1-2 0,-8 7 2 15,-1-7 0-15,0 11 1 16,1-3 0-16,-1 7 0 16,-4 0 2-16,0 0-3 15,4 7 0-15,1 5-1 16,3 7-2-16,-4 8 3 0,9 11 0 16,-4 8-4-16,8 11 1 15,0 12 0-15,1 27 2 16,3 15 1-16,-8 0 1 15,-4 4-3-15,-1 15 2 16,1-3 1-16,-5 7 2 16,1-19 5-16,-1 0 6 15,0 0-7-15,1 7-3 16,3-11 0-16,-8 8 0 16,5-16-1-16,-1 1 1 15,4-1-2-15,-8 4-1 16,5-3 1-16,-1 7-1 0,0-12 0 15,1-7 0-15,-1 0 0 16,-4 0 0-16,0 4 0 16,0-4 2-16,0 4-3 15,0-12 0-15,0-7 1 16,-4-5 0-16,-1-3 0 16,1-4 2-16,0-3-3 15,-1-1 0-15,5-4 1 16,-8-7 2-16,4 0-1 15,-1-12-1-15,5-7-2 16,0-8 1-16,0-12-4 16,0-3 1-16,5-12-3 15,16-23 2-15,9-22 5 16,9-59 2-16</inkml:trace>
  <inkml:trace contextRef="#ctx0" brushRef="#br0" timeOffset="201975.7478">17716 3107 352 0,'9'-46'132'0,"4"35"-103"0,0-1 3 0,-9-3-4 0,13 11-19 16,5-8-5-16,-9 16-5 15,-13-4 0-15,4-4 1 16,0 1 0-16,5-1 0 0,-9-4 0 16,4 0 0-16,0 5 0 15,1 3 0-15,-5 0-3 16,0 0 0-16,4 0 2 15,5 19 0 1,4 0 1-16,-5 19-7 16,5 20 0-16,4 14 3 15,5 13 4-15,-1 7-1 16,-3 19 0-16,-5 19 1 16,0 12 0-16,-5-12 0 15,-3 12 0-15,-5 11 0 16,0 0 0-16,0-11-3 0,0-1 2 15,-5 5 7-15,1-4 6 16,0-4-6-16,-1-12-1 16,1 0-3-16,0 1 1 15,4-1-2-15,0 1-1 16,0-16 1-16,-9-8 1 16,9 4-3-16,-4 1 0 15,-1-1 1-15,1-4 2 16,0-3-1-16,-1-12-1 15,1-4 1-15,0 0-1 0,0 1 0 16,-5-1 0-16,5-4 0 16,-5 1 0-16,5-12 0 15,-1 0 0-15,-3-12 0 16,3-7 0-16,1 0 0 16,0-16 0-16,4 1 0 15,0-9 0-15,0-6-14 16,0-9-5-16,0-11 16 15,17-19 10-15,9-38 0 16,13-24-1-16,12-18-3 16,14-51-3-16</inkml:trace>
  <inkml:trace contextRef="#ctx0" brushRef="#br0" timeOffset="202621.9993">18832 2973 356 0,'-13'-12'132'0,"13"24"-103"0,-13-12-8 0,13 8-11 0,-4 11-2 15,4 4 7-15,-4-8-9 16,-1-7-6-16,5 3 0 16,0-3-1-16,0 3 1 0,0 12-7 15,-4 0-3-15,4 0 6 16,0 12 3-16,4 7 6 16,5 12 2-16,8 11-3 15,-4 7-1-15,9 13-1 16,-1 22 1-16,-4 19-4 15,5-3 0-15,-5-1-6 16,0 16-3-16,-4 4 6 16,0 0 1-16,0-20 3 15,0 16 0-15,-4 0 0 16,-1 8 0-16,1-5 8 16,-5-3 5-16,1 0-15 15,3 4-8-15,-8-8 13 0,5 0 7 16,-5-8-4-16,4 5-3 15,0-1-2-15,1-4-1 16,-5-7-3-16,0-12 2 16,0-3 3-16,0 3 1 15,0-4-1-15,0-7-2 16,0 0 1-16,0-12-1 16,0 12 0-16,-5-12 2 15,1-11-1-15,0-12-1 16,4-3-2-16,0-12 1 15,0-8-10-15,4-11-5 16,5-16 14-16,3-22 8 16,1-35 2-16,0-58 3 15,0-18-8-15,13-39-2 0</inkml:trace>
  <inkml:trace contextRef="#ctx0" brushRef="#br0" timeOffset="203447.233">19694 3004 380 0,'-9'-39'143'0,"14"28"-112"0,-23-1-10 0,10 5-12 16,-1 7-9-16,5-8-11 15,4 23-5 1,0-7 8-16,-4-4 12 0,-1-8 10 16,1 0-6-16,0 0-4 15,4 1-3-15,0-1-1 16,0-8 0-16,0 8 0 15,0 1-3-15,0-5 2 16,0 4-1-16,0 4 0 16,0 0 2-16,0 0 0 0,0 12-5 15,4-5 1-15,5 9 0 16,-1 14 2-16,5 28-1 16,4 11 1-16,5 15 2 15,-1 8 0-15,5 7-3 16,0 16 2-16,9 8 1 15,-10 7 0-15,6-15 11 16,-10 4 7-16,5-4-9 16,0 7-2-16,0 8-5 15,4-11-2-15,-9 0 1 16,5-8 1-16,0 4-1 16,-4 4-1-16,-1 3 1 15,-4-11 1-15,1-7-1 16,-1-1-1-16,-4 0 1 15,0 1-1-15,0 3 0 0,0-11 2 16,-5-8-3-16,1-4 0 16,-1 4 1-16,1 0 2 15,0 4-1-15,-1-4-1 16,1 8 1-16,0-15-1 16,-5-5 0-16,4-3 2 15,-8 4-1-15,5 3 2 16,-1 0-4-16,5 1 0 15,-9 3 1-15,4-7 0 16,0-8 0-16,1-4 0 16,-1-4 2-16,0 4 1 0,1-4-1 15,-1 1-2 1,-4-5-2-16,8 1 1 0,-8-9 3 16,0-3 1-16,0-7-4 15,0-9 1-15,-8-7-2 16,4-11 0-16,-5-8-16 15,-4-24-5-15</inkml:trace>
  <inkml:trace contextRef="#ctx0" brushRef="#br0" timeOffset="216613.1607">16242 2847 380 0,'5'11'143'0,"-10"-11"-112"0,14 0-19 0,-9 8-17 16,4 3 5-16,-4-7 11 16,22 23-4-1,-5-8-3-15,-4 0-3 0,-4-4-1 16,-1-7 0-16,-8 4 0 15,5-12-3-15,-5 0 2 16,0 0 1-16,0 0 0 16,0 0 0-16,0 0 0 15,0 0-3-15,0 0 2 16,0 0 1-16,0 0 0 16,0 0 0-16,0 0 2 0,0 3-1 15,0-3-1-15,-5 0-2 16,5 8 1-16,0 0-1 15,-8-8-2-15,3 0 0 16,1 0 0-16,0 0 9 16,-1 4 4-16,-3-1-2 15,4-3-2-15,-5 4 0 16,5 4-1-16,-1-8-2 16,5 4 1-16,0 0 0 15,0-1 1-15,-8 5-2 16,3-8-2-16,5 4 1 15,0 4-1-15,0 3 0 0,0 4 0 16,0-7 0 0,0 4 2-16,0-1-1 0,0 4-1 15,0 5 1-15,0-9-1 16,0 8 0-16,0 0 2 16,0 0-3-16,0 4 0 15,0 0 3-15,0 4 1 16,0 0-1-16,0 4-2 15,0-5 1-15,0 5 1 16,0-4-1-16,0 0-1 16,0 3 1-16,0-7-1 15,0 4 0-15,0 0 0 16,0 0 0-16,0 0 0 16,0-1 0-16,5 9 0 0,-5-1 0 15,8-7 0-15,-8 8 0 16,0-1 0-16,0 1 0 15,0-1 0-15,5 1 0 16,-1-5 0-16,5 8 0 16,-9-3 0-16,0-4-3 15,0-1 2-15,4-3 1 16,0 0 2-16,0 0-3 16,1-8 0-16,-1 4 1 15,0 0 2-15,1 0-1 16,3 0-1-16,-3 0 1 15,-1 7-1-15,5-3 0 16,-5 0 0-16,0 0-3 16,5 0 2-16,-5 3 1 0,0-7 2 15,1 0-3-15,3 0 0 16,-8-4 3-16,5-3 1 16,-1-5-1-16,0 1-2 15,-4-5 1-15,0-7-1 16,0 0 2-16,0 0 3 15,5-7 0-15,-1 3 0 16,-4-11-1-16,4-1 0 16,-4-3 2-16,0-4 3 15,0-4-4-15,0 4-1 16,0-7 0-16,0 3 0 16,0 0-2-16,0-4 1 0,0-3 0 15,0 3 1-15,0-3 0 16,0-1 0-16,0 1-2 15,0 3-2-15,0 4 1 16,0-3-1-16,0 7 0 16,0 0 0-16,0 0 0 15,0 0 0-15,-4 4 0 16,4 3 2-16,0 1-3 16,0 4 0-16,0 3 1 15,0 4 0-15,0 4 0 16,0 0 0-16,0 8-3 15,0 3 2-15,4 8 1 16,-4 8 2-16,0 4-1 16,0 3-1-16,0-7 1 0,0 4-1 15,-4-4 0-15,4-1 0 16,0 1 0-16,0 0 0 16,0 0 0-16,4-4 0 15,-4-4-3-15,5-4 2 16,-1 4 1-16,-4-7 0 15,0-4 0-15,0-8 0 16,0 0 0-16,0-4 2 16,4-4-1-16,-4-3-1 15,0-9 1-15,0 1-1 16,0 0 0-16,0-12 2 16,0 1-1-16,-4-1 2 15,0 1-4-15,4-1 0 0,-5 0 1 16,5 1 2-16,-4-1-1 15,0-4-1-15,-1-3 1 16,1-4-1-16,0-4 0 16,-1 0 0-16,5 0 0 15,-8 0 2-15,-1 4-1 16,5 0-1-16,0 7 1 16,-1 9-1-16,-3-5 0 15,8 4 0-15,-9 8 0 16,5 0 0-16,-1 4 0 15,5 3 0-15,0 1-3 16,0 3 2-16,0 8 1 16,0 0 0-16,0 19-3 15,5 0 2-15,-1 8 1 16,5 4-3-16,-9 3 0 16,4 1-1-16,5 3 0 15,-1 8 0-15,1-4 3 16,-1 0-2-16,5 0 1 15,0 0 2-15,0-3 0 16,-4-5 0-16,4 1 0 16,-5-9 0-16,1-3 2 15,-5 0-1-15,1-7-1 16,3-5 1-16,-8-11-1 16,0 0 0-16,0 0 2 15,0-11-1-15,0 3-1 16,0-11 1-16,0 4-1 0,-8-8 0 15,3 0 0-15,1-4-3 16,0 0 2-16,-5 0 1 16,0-11 2-16,1-8-1 15,3 8-1-15,1-8 1 16,0 0-1-16,0 0 0 16,-1 4 0-16,1 3 0 15,0 5 2-15,-1 3-1 16,1 1-1-16,0 7 1 15,-1 0-1-15,5 7 2 16,-8 5 1-16,8 3-4 16,0 1 1-16,0 3-2 15,0 4 0-15,0 7 2 0,0 5 0 16,0 7 0-16,0 8 2 16,-5 3-1-16,1 1 2 15,0 0-2-15,0-4 2 16,4 7-2-16,0 4 2 15,0 4-4-15,0 8 0 16,0 0-1-16,4 0 0 16,-4 0 2-16,4-1 0 15,-4-3 0-15,4 0 0 16,-4 4 0-16,5-15 0 16,-5 3 0-16,8 0 0 15,-8-3 0-15,5 3 0 16,-1-4 0-16,0 1 0 0,1 7 0 15,-1-4 0-15,0 1 0 16,1-5 0-16,-1 1 0 16,0-5 0-16,0-3 0 15,1 4 0-15,3-12 0 16,-8 8 2-16,0-8-3 16,0 0 0-16,-8 0 1 15,3-4 0-15,1 1 0 16,0-5 2-16,0 5-1 15,-5-5-1-15,0-3 1 16,1-1-1-16,3-3-3 16,-8 4 2-16,1-8 1 15,-1 4 2-15,-5-4-1 16,1 7 2-16,0-7-2 0,0 4-1 16,-9 0 1-16,0-4-1 15,0 4 0-15,-4-4 0 16,0 4 0-16,-5-4 2 15,1 3-3-15,-1-3 0 16,-3 4 1-16,-1-4 0 16,0-4 0-16,0 8 0 15,0-4 0-15,1 4 2 16,-1 0-3-16,0 0 0 16,-4 0 1-16,0-1 0 15,0 1 0-15,0 0 0 16,4 0 0-16,-4 0 0 0,0 0 0 15,4-4 0-15,-4 0 0 16,4 3 2-16,0-3-3 16,1 8 0-16,-1-8 1 15,4 4 0-15,-3 0 0 16,3 0 0-16,5 3 0 16,-9-7 0-16,5 4 0 15,-1 0 2-15,1 0-3 16,8 0 0-16,4-4 1 15,-8 0 2-15,-9 0-1 16,5 0-1-16,-1 0 1 16,5 0-1-16,-4-4 8 15,4 4 5-15,4-4-15 16,4 0-6-16,-8 0 2 0,9 4 2 16,-1-7 3-16,5 3 3 15,0 0-1-15,4 0-1 16,0-11 1-16,0-1-1 15,0 1 0-15,4 0 2 16,-8-4-1-16,4 0-1 16,4-1 1-16,-8-3-1 15,9-3 0-15,-1 3 2 16,0 0-1-16,1 0 2 16,-5-4-4-16,4 0 0 15,-4 0 1-15,9-3 0 16,0-1 0-16,-1-4 0 15,1 5 0-15,0-12 0 16,4 0 0-16,0 3 0 16,0-7 0-16,0 8 0 0,4 4 0 15,0-1 0-15,1 4 0 16,-1 1 0-16,0 3 0 16,1 4 2-16,3-8-3 15,-4 5 0-15,1-1 1 16,3 0 0-16,-8 0 0 15,5 4 0-15,-1-4 0 16,0 0 0-16,5 1 0 16,0 3 0-16,-1-4 0 15,1-4 0-15,4 1 0 16,0-1 0-16,0 8-3 16,4 4 2-16,0 0 1 15,5 0 2-15,3 3-3 16,1 1 0-16,9 3 1 0,4 1 0 15,4-1-3-15,4-3 0 16,0 4 2-16,1-1 2 16,-1 1 0-16,-8 3 2 15,4-4-4-15,0 5 0 16,0-5 1-16,5 1 0 16,-1 3-3-16,5-3 2 15,-1 7 1-15,1-11 0 16,0 3 0-16,-5 1 0 15,5-1 0-15,4-3 0 0,-17 3 0 16,0 1 0-16,-1 3 0 16,1-7 0-16,0 7-3 15,-5 0 2-15,1 1 1 16,4-1 2-16,-14 0-1 16,6 5-1-16,-10-1 1 15,1 0-1-15,-1 4 0 16,-3 0 0-16,-6 0 0 15,6 0 0-15,-10 4 0 16,1 0 2-16,0-1-1 16,3 5-1-16,-7 0 1 15,8-1-1-15,-13 1 0 16,4 0 0-16,5-1-3 0,-1 1 2 16,1 4 1-1,-1-1 2-15,1 4-1 16,0-3-1-16,4 3 1 0,-5 1 1 15,9 3-1-15,-12 4 2 16,3 3-4-16,1 5 0 16,-5-8 1-16,5 4 2 15,-5 4-3-15,5-1 0 16,0 5 1-16,-5-1 0 16,4 8 0-16,1 0 0 15,0 4 0-15,-1 0 0 16,-3 4 0-16,8-8 0 15,-9 0-3-15,4 4 2 16,-3-7 1-16,3-1 0 0,-3-4 0 16,3 1 0-1,-3-1 0-15,-1 1 0 0,5-1 0 16,-9 1 0-16,4-1 0 16,0 5 0-16,0-5 0 15,1 0 0-15,-1 1-3 16,0-1 2-16,-4 1 1 15,0-4 2-15,0-5-1 16,0 5-1-16,0-12 1 16,0 0-1-16,0 0 0 15,0 1 0-15,0-9 0 16,0 4 2-16,0-3-1 16,0-4-1-16,0 3 1 15,0-3-1-15,-4-1 0 16,4-7 2-16,0 4-3 0,0-4 0 15,0-4 1-15,0 4 2 16,0-3-1-16,0-1-1 16,0-4-2-16,0 0 1 15,0-3 1 1,0-1 0-16,0 1 0 16,0-1 0-16,0 1 2 15,-4-4-3-15,4-1 0 16,-5 1 1-16,1 0 2 15,4-8-3-15,-4 0 0 16,0-8-1-16,4-3 0 16,-9-5 2-16,5 1 0 15,-1-16-3-15,5 5 2 0,-8-9 1 16,3 8 0-16,1 4 0 16,0 0 0-16,-1 4 0 15,1 0 0-15,4 4 0 16,0-12 0-16,0 4-3 15,0 0 2-15,9-11 1 16,-5 11 0-16,0-4 0 16,1 0 0-16,3 8 0 15,-8 4 0-15,5-4 0 16,-1 7 0-16,5 1-3 16,-9 3 2-16,0 0 1 15,0 1 2-15,0 7-1 16,4-8-1-16,-4 4 1 15,0 0-1-15,0 1 0 0,0 3 0 16,0 0 0-16,0 0 0 16,0 4 0-16,0-1 0 15,0 1 0-15,0 4 0 16,0 3 0-16,4-3 0 16,0 11 0-16,1-7 0 15,-1 7 0-15,-4 4 0 16,9 4-3-16,-1 7 2 15,-3-3 1-15,8 3 0 16,-9 9 0-16,4 6 0 16,1 1-3-16,0 8 2 15,4-1 1-15,0 4 0 16,0 8 0-16,-1-7 0 0,1-1-3 16,-4 8 2-16,0-8 1 15,-1 1 0-15,1 7 0 16,-5-4 0-16,0 7 0 15,1 9 0-15,3-4 0 16,-8-1 0-16,5-3 0 16,3 4 0-16,-3-12 0 15,3 0 2-15,-3-4-3 16,3-3 0-16,-8-1 1 16,4 1 0-16,1-5 0 15,3 1 0-15,-3-1 0 16,-1 1 2-16,0 0-3 0,1 3-2 15,-5-3 2-15,4-1 2 16,-4 5 0-16,0-8-1 16,0 3 1-16,0 1-1 15,-4-4 0-15,-1 0 0 16,1-4 0-16,0-4 2 16,-1 4-1-16,-3-8-1 15,-1 0 1-15,1-3-1 16,-1 3 0-16,0-3 0 15,-4-1 0-15,0-3 2 16,1 0-1-16,-1-5-1 16,0 1 1-16,0 0 1 0,0-4-1 15,0 0-1-15,0-4 1 16,-4 4-1-16,-1-4 0 16,6 4 2-16,-14 0-1 15,0-3-1-15,4 3 1 16,-12 0-1-16,4 0 0 15,0 0 2-15,-9 0-1 16,4 0-1-16,-4 0 1 16,1 0-1-16,-1 0 0 15,4 0 2-15,-3 0-3 16,3 0 0-16,1 3 1 16,-1 1 0-16,5-4 0 15,0 12 0-15,4-12 0 16,-4 7 2-16,4-3-1 15,-8-4-1-15,-1 4 1 0,1-4-1 16,-1 0 0-16,5 4 0 16,-13-4 0-16,4 0 0 15,9 0 0-15,-9 4 2 16,5-4-3-16,-1 3 0 16,5-3 1-16,0 4 0 15,0 0 0-15,4 0 0 16,0 0 0-16,0 0 0 15,5 3 0-15,-1-3 0 16,5 0 0-16,-9 0 0 16,0-4 0-16,-4 4 0 15,4-4 0-15,-4 0 2 16,0 0-3-16,-5 0 0 0,1 0 1 16,-1 0 2-16,5 0-3 15,-9 0 0-15,9 3 1 16,0-3 0-16,0 0 0 15,4 0 0-15,0 0 0 16,5 0 0-16,-1 0 0 16,5-3 2-16,0-5-1 15,-1 4-1-15,6-4 1 16,-1 5-1-16,0-5 0 16,8 0 2-16,-8 1-3 15,9-1 0-15,-9-3 1 16,5-1 2-16,-1 1-3 15,0-1 0-15,1-3-1 0,-1-1 0 16,-4 1 2-16,5 0 0 16,-1-1 0-16,0 1 0 15,9-4 0-15,-13 0 0 16,9 0 0-16,0-12 0 16,0 0 0-16,-1-3 0 15,5-4-3-15,0-5 2 16,0 1 1-16,5-4 0 15,-1 0 0-15,0 4 0 16,5-4 0-16,-1 8 0 16,1 4-3-16,0-1 2 15,-1 1 1-15,5-1 0 16,4-3 0-16,-12 0 0 16,8-8 0-16,0 3 0 0,-1-3 0 15,1 4 0-15,5 0 0 16,3 0 0-16,-4 11 0 15,1 1 0-15,8 11-3 16,-1-12 2-16,6 12 1 16,3-4 0-16,5 4 0 15,0 0 0-15,-1-1 0 16,5 1 0-16,1 0 0 16,-6 0 0-16,-8 4 0 15,1-1 0-15,3 1 0 16,-8 4 0-16,8-1 0 15,1 4 0-15,4-7 0 16,-1 4 0-16,14-1 0 16,-4-3 2-16,8-1-3 0,0 1-2 15,0 0 2-15,-5 3 0 16,1 1 1-16,-9-1 0 16,-4 5 0-16,0-5 0 15,-5 5 0-15,1-1 0 16,3 0 0-16,1-3 0 15,0 3 0-15,0 0 0 16,0 1 0-16,-1-1 0 16,-3 0 0-16,-1 1 0 15,1-1 0-15,-9 4 0 16,4-7 0-16,-13 7 0 16,4 0 0-16,-3 4 0 15,-1-8 0-15,5 5 0 0,-14-1 0 16,5 0 0-16,4 4 0 15,-12 0 0-15,8 0 0 16,-9 0 0-16,4 4 0 16,-8-4 0-16,9 15 0 15,0-3 0 1,-1 3 0-16,-8 0 0 16,5 4 0-16,-5 4 0 15,4-3 0-15,5-1 0 16,-9 4 0-16,4 3-3 15,0 1 2-15,0 0 1 16,1 0 0-16,-1 4 0 16,0-5 0-16,1 5-3 0,3-4 2 15,-8 3 1-15,5-3 0 16,-1 0 0-16,5 0 0 16,-9 4-3-16,4-9 2 0,-4 13 1 15,4-4 2 1,0 7-1-16,1-4-1 15,-1 5 1-15,0-1-1 16,1 0 0-16,3 1 0 16,-8-5 0-16,5 1 0 15,-1-5-3-15,5 1 2 16,-9-8 1-16,4 4 2 16,0-4-1-16,1 0-1 0,-5 3-2 15,0-6 1 1,0-1 1-16,0 0 2 0,0-4-1 15,0 8-1-15,0 0 1 16,0 0-1-16,0 4 0 16,0 4 2-16,-5-1-3 15,1 1 0-15,0-1 1 16,4 1 0-16,0 0 0 16,0-1 0-16,-9-3 0 15,9-4 0-15,0 0 0 16,0-4 2-16,0 0-3 15,0-3 0-15,0-5 1 16,0-3 0-16,0-8-3 0,9-4 2 16,4-27-4-1,-9-53 1-15</inkml:trace>
  <inkml:trace contextRef="#ctx0" brushRef="#br0" timeOffset="230756.5809">18005 2479 384 0,'8'15'143'0,"1"8"-112"0,0-27-8 16,-5 12-10-16,-4-12-12 31,0-3-1-16,0-9 1-15,4 5-1 16,1-1 0-16,-1 1 0 16,-4-5 0-16,0 5 0 15,0-1-3-15,0 5 2 0,4-9 1 16,-4 5 0-16,0-4 0 0,-4 3 2 16,4 1-1-16,-4-1-1 15,4 5 1-15,0-9-1 16,-5 12 0-16,5-11 0 15,0 11 0-15,0-11 0 16,0 11 0-16,5-4 0 16,-1 5-3-16,-13 14 2 15,1-3 3 1,-1-4-1-16,5 3-1 16,-1-7 1-16,5 4-1 15,0-4 0-15,0 0 0 16,0 0 0-16,-8 0 2 15,4-4-3-15,-1 4 0 0,1-7 1 16,0 3 2-16,-1-4-1 16,1 0-1-16,0 1 1 15,-9-1 1-15,8-3-3 16,-3 7 0-16,-1 0 1 16,1 0 2-16,-1-4-1 15,5 8 2-15,-9-3-4 16,4-1 0-16,0 4 1 15,1-4 2-15,-1 4-1 16,1 0 2-16,-1 0-2 16,0 0 2-16,1 0-2 15,-1 0 2-15,5 0 0 16,-5 0 1-16,1 0-5 16,-1 0-1-16,0 4 3 15,1-4 1-15,-1 4 2 0,5-1 0 16,-9-3-2-16,9 8 1 15,-14-8-2-15,5 0-1 16,-4 4 1-16,9 0 1 16,-10 0 1-16,1 3 1 15,0-7 0-15,0 0 2 16,-5 0-3-16,5 4 0 16,-5 0-1-16,1-4 1 15,-14 4-2-15,5-4 2 16,0 0-2-16,-5 4 2 15,1-4-2-15,0 3-1 16,-1 5 1-16,5-8-1 16,-9 0 0-16,-4 0 2 0,4 4-1 15,0 4-1-15,1-1 1 16,3-3-1-16,5 4 0 16,-9-1 2-16,-4-3-1 15,13 0-1-15,-9 8 1 16,-4-9-1-16,4 1 0 15,1 0 0-15,-1 4 0 16,0-8 0-16,0 3 0 16,0 5 2-16,-4 0-1 15,5-1-1-15,3 5-2 16,-4-4 1-16,5 3 1 16,-1 1 0-16,1 3 0 15,-1-7 0-15,5 3 0 16,-8 8 0-16,3-7 0 0,5 3 0 15,0 0 0-15,0 1 0 16,-1-1 0-16,1 4 0 16,0-4 0-16,0 1 0 15,4 3 0-15,0 0 0 16,5-7 0-16,-9 3 2 16,8 0-3-16,0 8 0 15,1-11 1-15,4 7 2 16,-5 0-3-16,5 0 0 15,0-4 1-15,-1 5 2 0,5-1-1 16,5 0-1-16,-9-8 1 16,4 5-1-16,4-1 0 15,0 0 0-15,5 5-3 16,0-9 2-16,-5 4 1 16,1 1 2-16,8-1-1 15,-9 12-1-15,5-8 1 16,-1 0-1-16,1 0-3 15,0 4 2-15,-1 4 1 16,5 0 2-16,-4 3-1 16,4 5-1-16,0-4 1 15,-4 3-1-15,4 4 0 16,0-7 0-16,0 7 0 16,0-3 0-16,0 3 0 15,0-15 2-15,0 8-1 0,-9-4-1 16,5 3 1-16,4 1-1 15,-4-1-3-15,4 1 2 16,0 11-1-16,0-3 0 16,0-1 2-16,-9-4 2 15,9 8-3-15,0 4 0 16,-4-11 1-16,-1 7 2 16,1-4-1-16,0-3-1 15,-1-1 1-15,1 1-1 16,0-5-3-16,4 5 2 15,-9-8 1-15,1 7 2 16,-1 1-1-16,0-1-1 16,1 8-2-16,-1-4 1 0,5 1 1 15,-9 3 2-15,4-4-1 16,5 1-1-16,-5-1 1 16,5-11-1-16,4-1 0 15,-13 1 0-15,9-4 0 16,4-4 0-16,0 1 0 15,0-9 0-15,0 4-3 16,4-3 2-16,9-5 1 16,-9 5 2-16,5-4-1 15,0-1-1-15,-1-3 1 16,5 0 1-16,0 0-3 16,0 0 0-16,0-1 1 15,0 1 2-15,4-4-1 0,5 4-1 16,-5-4 1-16,-4 4-1 15,4-4 0-15,9 0 2 16,-9 0-3-16,9 0 0 16,4 0 1-16,5 0 2 15,8 0-1-15,-5 0-1 16,10 0-2-16,-1 0 1 16,5 0 1-16,-5 4 2 15,-4-4-1-15,1 4-1 16,-14-1 1-16,4 5-1 15,-4-8 0-15,5 0 0 16,4 0 0-16,-9 0 0 0,9 0 0 16,-1 0 0-1,10 0 0-15,3 4 2 0,-3-4-3 16,8 4 0-16,-4-4 1 16,-1 4 0-16,-3 3 0 15,-1-7 2-15,-13 0-1 16,5 0-1-16,0 0 1 15,4-7-1-15,0-1 0 16,5 4 0-16,3 4 0 16,1-11 0-16,4 7 0 15,-4 0 0-15,-1 0 0 16,-3 0 0-16,-5 0 0 16,-4-3 0-16,0 3 0 15,-5 0 2-15,-8 0-3 16,4 0 0-16,-8 1 1 15,-1-1 0-15,1 0 0 0,-1 0 0 16,1 0 0-16,4 0 2 16,-9 1-3-16,0-1 0 15,5 0 1-15,-5 0 2 16,4 0-3-16,1 1 0 16,-5-1 1-16,0 4 0 15,1-8 0-15,-1 4 0 16,-9-3 0-16,5 7 2 15,-4-12-1-15,0 8 2 16,-5 0-2-16,0-3-1 16,1-1 1-16,-5 0-1 15,0 1 0-15,-5-1 2 0,1 0-1 16,0-3 2-16,4-1-4 16,-13 1 0-16,4-4 1 15,0-1 2-15,1-3-1 16,-9-4-1-16,4 0 1 15,4-4 1-15,0-3-1 16,1-1-1-16,-1-7 1 16,1 3-1-16,-1 1 0 15,0-1 0-15,1-3 0 16,-1 7 0-16,5 1 0 16,-9-1 0-16,9 4 0 15,-9 4 0-15,4-7 0 16,0 3 2-16,1 0-3 15,-5-7 0-15,9-1 1 16,4-3 2-16,-9-4-3 0,5-4 0 16,-1 0 3-16,1 4 1 15,0-8-4-15,-1 8 1 16,1 0 0-16,0 3 0 16,4 5-3-16,0-1 2 15,0 1 1-15,0-1 0 16,0 5 0-16,0-12 0 15,0 3 0-15,0-3 0 16,-9-4 0-16,9-4 0 16,0 5 0-16,0-1 0 0,0 7 0 15,0 1 2-15,0 0-3 16,0-1 0-16,0 13 1 16,0-9 0-16,0 12 0 15,-4-8 0-15,4 8 0 16,-4 0 0-16,-1 4 0 15,1-4 0-15,4 4 0 16,-4 0 0-16,4 0 0 16,-5-4 0-16,5 0 0 15,0 0 0-15,0 4 0 16,0-8 0-16,0 4 0 16,0 0 0-16,0 0 0 15,0 0 0-15,0 0 0 16,0 4 0-16,0 0 0 15,0 0 0-15,0-1-3 16,0 5 2-16,0 4 1 0,5-5 0 16,-5 1 0-16,0 7 0 15,0 1 0-15,4-1 2 16,-4 4-3-16,0 4 0 16,0-7 1-16,0 3 0 15,0 0 0-15,0 0 0 16,0 4 0-16,0-8 0 15,4 8 0-15,-4 0 2 16,0 0-3-16,0 0 0 16,0 0 1-16,0 0 0 0,5 8 0 15,-5-4 0 1,4 4-3-16,0 3 2 0,5 4 1 16,-9 12 2-16,4 4-3 15,5-1 0-15,-5 9-1 16,5 3 0-16,-5 8 2 15,5-12 0-15,-5 8 0 16,0-8 0-16,5 8 0 16,-5-7 0-16,0-1 0 15,-4-4 0-15,0 8 0 16,0 4 0-16,0 0 0 16,0 12 0-16,0-8 0 15,0-1 0-15,0 5 0 16,0-8 0-16,0 0 0 15,0-4 0-15,0 0 0 0,-4-4 0 16,0 1 0-16,-5-1 0 16,5 4 0-16,0 4 0 15,4 0 0-15,0 8 0 16,0 3 0-16,0-7 0 16,0 0 0-16,0-4 0 15,0-4 0-15,0-8 0 16,0 1 0-16,0-5 0 15,0-3 0-15,0 0 0 16,0-4 0-16,0 0 0 16,0 0 0-16,0 0 0 15,0-4 0-15,0 4 0 16,0 0 0-16,0 4 0 16,0 0 0-16,0 0 0 0,0-1 0 15,0 9 2-15,-9-8-1 16,5-4-1-16,4 0 1 15,0-4-1-15,0-4 0 16,0 4 0-16,0-11 0 16,-5 0 0-16,5-5 0 15,0 1 0-15,0-4 0 16,0 0 0-16,0 0 0 16,0 0 0-16,0 0-3 15,0 0 2-15,0 0 1 16,9 4 0-16,0 0 0 15,-9 0 0-15,4 0 0 16,0-1 2-16,-4-3-3 16,9 4 0-16,-9-4 1 0,0 0 0 15,0 0 0-15,0 0 0 16,0 0 0-16,4 0 0 16,0 0 0-16,-4-4 0 15,5 1 0-15,-5-1 0 16,4-4 0-16,-4 0 0 15,4-3 0-15,1 3 0 16,-1-11 0-16,5 4 0 16,-9-4-3-16,4-1 2 15,0-2 1-15,5-1 2 16,-5 0-1-16,5-4-1 16,-5 0 1-16,5 0-1 0,-5 4 0 15,5-4 0-15,-9 4 0 16,8 0 0-16,1 0 0 15,-5-3 0-15,0-1 0 16,1-4 0-16,-1-3 0 16,0-8 0-16,1-4 0 15,-1-4 0-15,5-4 0 16,-9 4 2-16,4 4-1 16,0 4-1-16,5 0-2 15,-9 4 1-15,4 0 1 16,0 3 2-16,1 4-1 15,-1 1-1-15,0 3 1 16,1-8-1-16,-1 5-3 16,5-8 2-16,-1-8 1 15,1 0 0-15,-1 0 0 0,1 4 0 16,4-4 0-16,0 7 0 16,0 1 0-16,0-8 0 15,-5 12 0-15,1-1 2 16,0 8-3-16,-1-7 0 15,-3 7 1-15,-1-4 0 16,-4 4 0-16,0 5 0 16,0-9 0-16,0 4 0 15,-4 4 0-15,-1 0 0 16,1-8 0-16,0 5 0 16,4 6 0-16,-9-6 0 0,5 7 0 15,-1-1 0-15,5 1 0 16,-8 4 0-16,4 0 0 15,-1-1 0-15,5 5 0 16,-4-1 0-16,0 5 0 16,-1-1 0-16,5 8 0 15,-4 0 0-15,4 0 0 16,0 8 0-16,0 11 0 16,0 0 2-16,0 19-3 15,4 1-2-15,1 6 2 16,-1-2 0-16,0 10 1 15,-4-7 0-15,0 4 0 16,0 7 0-16,0 9-3 16,0 6 2-16,0 9 1 15,0-8 0-15,0-5 0 0,0-2 0 16,0-5 0-16,0-7 0 16,0-1 0-16,-4 1 0 15,0-1 0-15,4 9 0 16,0-5 0-16,0 8 0 15,0-7 0-15,-5-5 2 16,5-3-1-16,0-4-1 16,0-4 1-16,0-4-1 15,0-3-3-15,-4-4 2 16,0-1 1-16,4-3 2 16,-9 0-3-16,0 0 0 15,1-1 3-15,-1 1 1 0,1 4-4 16,-1 7 1-16,5-7 0 15,-9 7 2-15,4-7-3 16,0-1-2-16,1 1 2 16,-1-4 2-16,5 0 0 15,0-4-1-15,-9 0 1 16,8 0-1-16,1-12 0 16,0 4 0-16,-1-3 0 15,1-1 0-15,0-3 0 16,4 0 0-16,-9-1 0 15,5 1 0-15,0-4 0 16,4 4 0-16,-13-5 0 16,4 5 0-16,5-4 0 0,-5 0 0 15,5 0 0 1,-9-1 0-16,9 1 0 0,-9 4 0 16,0-4 0-16,0 3 0 15,-4-7 0-15,4 4 0 16,0 0 0-16,0 8 0 15,-4-12 0-15,-1 7 0 16,1 5 0-16,-4-12 0 16,-1 4 0-16,-8-1 2 15,4 1-1-15,-8 0-1 16,-1 0-2-16,-4 0 1 16,-4-1 1-16,0 1 0 15,0 0 0-15,4 0 0 16,0 0 0-16,1 0 0 0,3-1 0 15,1 5 0-15,8 0 0 16,-9-1 0-16,10 1 0 16,-6-4 0-16,6 4 0 15,-6-5 0-15,1 5 0 16,0-8 2-16,-4 4-1 16,-5 0-1-16,0 0-2 15,0-4 1-15,-8 0 1 16,8 7 2-16,0-7-1 15,-4 0-1-15,9 0 1 16,-1 4-1-16,1-4 0 16,4 0 0-16,-1 4 0 15,6 0 0-15,-1-4 0 16,4 0 0-16,1 0 0 0,-1 0 0 16,1 0 0-16,-10 0 0 15,6-4 0-15,7 4 0 16,-12-4 0-16,9 0 0 15,-1 4 0-15,0-7 0 16,5 3-3-16,0 0 2 0,0 0 1 16,0 4 2-1,-1-8-1-15,1 5 2 16,0-1-2-16,0 0-1 16,4 0-2-16,-5 0 1 15,1-3 1-15,4 3 0 16,-4-4 0-16,8 4 0 15,-8-3-3-15,0-1 2 0,0 0 3 16,4 1 1-16,0-1-1 16,0 0-2-16,0 1 1 15,0-5-1-15,4 5 0 16,1-9 0-16,-5 1 0 16,9 0 0-16,-9-1 0 15,4-3 0-15,5-4 0 16,-5 4 0-16,5-15 0 15,4 3 0-15,0-4 0 16,0-3 0-16,0-4 0 16,0 4 0-16,0-1 0 15,0-3 0-15,0 8 0 16,4-1 0-16,0 5 0 0,-4 3 0 16,5-8 0-16,-1 5 0 15,0-1 0-15,1 4 0 16,-1-11 0-16,5 3 0 15,-9-3 0-15,4-4 0 16,0-4 0-16,5 0 0 16,-9 0 0-16,4 4 0 15,0 4 0-15,1-4 0 16,-1 11 0-16,0-7 0 16,1 7 0-16,-5 0 0 15,0 8 0-15,0-7 0 16,0 7 0-16,0 0 0 0,0 0 0 15,-5 0 0-15,5 4 0 16,-4-12 0-16,0 8 0 16,-1 0 0-16,5-8 0 15,-4 1 0-15,0 7 0 16,4-12 0-16,0 5 0 16,0-1 0-16,0 4 0 15,0 0 0-15,0 4 0 16,0-3 0-16,0 3 0 15,0 0 0-15,0 4 0 16,0-1 0-16,0 1 0 16,0 0 0-16,0 0-3 15,4-4 2-15,0 8 1 0,5-5 0 16,0 1 0-16,4 0 0 16,0 0 0-16,4 0 0 15,0 0 0-15,5 3 2 16,3-10-3-16,6 3 0 15,-1 0 1-15,4 0 0 16,1 3 0-16,3-2 0 16,-7 2 0-16,3 5 0 15,-4 0 0-15,5 3 0 16,-5-7 0-16,0 8 0 16,-4 3 0-16,4-7 0 15,5 3 0-15,-10 1 0 16,6 3 0-16,7 0 0 15,-7 1 0-15,7 3 0 0,5-4 0 16,5 4 0-16,8 0 0 16,-9 1 0-16,9 3 0 15,-13 0 0-15,-4 0 0 16,0-8 0-16,-5 0 0 16,1 5 0-16,-1-13 0 15,-4 12 0-15,5-7 0 16,4 3 0-16,-1 1 0 15,10-1 0-15,-5 4 0 16,0-4 0-16,0 5 0 16,0-1 0-16,-4 0 0 15,0 0 0-15,0 0 0 16,-5 4 0-16,-4-11 0 16,0 7 0-16,-4 0 0 15,-4 4 0-15,-5-8 0 0,0 8 0 16,5-3 0-16,-9 3 0 15,0 0 0-15,0 0 0 16,4 0 0-16,-9 3 0 16,1 5 0-16,0-8 0 15,4 8 0-15,-9 3 0 16,9-7 0-16,-5 4 0 16,-3 7 0-16,-1-3 0 15,0 3 0-15,1 4 2 16,-5 12-3-16,0-8 0 15,0 7 1-15,0 5 0 0,0 3 0 16,0 0 0 0,0 4 0-16,0-11 0 0,0 4-3 15,4-1 2-15,-4-3 1 16,9-1 2-16,-9-3-1 16,0 4-1-16,0-8 1 15,0 0-1-15,0 0 0 0,0 0 0 16,0 7 0-1,0-3 2-15,0 4-3 16,0 15 0-16,0-8 1 16,0 0 0-16,0 8 0 15,0-4 0-15,0 1 0 16,0-5 2-16,0 0-3 0,4-7-2 16,0 0 2-16,5-1 2 15,-5 1 0-15,0-12-1 16,5 4-2-16,-5 0 1 15,1 0 1-15,-1-4 2 16,5 4-1-16,-9 0-1 16,4 4 1-16,-4 0-1 15,4 3 0-15,-4 5 0 16,0-1 0-16,0 5 0 16,0-1 0-16,0-4 0 15,0 1 0-15,0-1 2 16,-4-3-3-16,4-4 0 15,-4-1 1-15,4-3 0 16,0 0 0-16,-9 4 0 16,5-11 0-16,-1 3 2 0,5 0-3 15,-4 0 0-15,0-4 1 16,-1 5 2-16,1-5-1 16,0 4-1-16,4 0 1 15,-9 0-1-15,5 0 0 16,0 8 0-16,4-8 0 15,-9 8 0-15,5-8 0 16,-1 1 0-16,1-1 0 16,0 0 0-16,-1 0-3 15,10-8 0-15,12-3-3 16,0-23 1-16</inkml:trace>
</inkml:ink>
</file>

<file path=ppt/ink/ink1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10:00.949"/>
    </inkml:context>
    <inkml:brush xml:id="br0">
      <inkml:brushProperty name="width" value="0.05292" units="cm"/>
      <inkml:brushProperty name="height" value="0.05292" units="cm"/>
      <inkml:brushProperty name="color" value="#FF0000"/>
    </inkml:brush>
  </inkml:definitions>
  <inkml:trace contextRef="#ctx0" brushRef="#br0">7129 6359 332 0,'-9'19'126'0,"1"0"-98"0,8-4-8 15,8-15-10-15,1 8-10 16,-5 0-3-16,-4-4 2 16,-4-1 1-1,0 1 2-15,-1 4 1 0,1 0-1 0,0-5-2 16,4 5 1-16,-9-4-1 16,5 0 0-16,0 3 2 15,4-7-1-15,0 4-1 16,-9 0 1-16,5 4 1 15,4-4-1-15,-5 3 2 16,1-3-2-16,4 4-1 16,0-4 3-16,0-1 0 15,0 1-4-15,0-4 1 16,0 0 0-16,4 4 2 0,1 4-1 16,8-4-1-16,-9-1 1 15,9 5-1-15,-5-4 0 16,5 0 2-16,5 0 8 15,3-1 5-15,-4 1-7 16,9 0-2-16,9 0-6 16,4-4-3-16,12 0-1 15,1 0 0-15,0 0 0 16,4 0 3-16,-9-4 0 16,0 0 3-16,-3 0-3 15,3 4-2-15,0-3 2 16,9 3 0-16,0-4-2 15,5 0 2-15,-1 0 1 16,9-4 0-16,-4 1 0 0,-18 3 0 16,-8 0-3-16,8-4 2 15,18-3 10-15,-1-4 3 16,5-1-5-16,5 1-4 16,3 0 0-16,9-1 0 15,-21 5-4-15,4-5 1 16,-13 1 0-16,0 0 0 15,0 0 0-15,0-1 2 16,0 1-1-16,9 0 2 16,4-1-2-16,-5 5-1 0,5 3 1 15,-4 4 1 1,-1 0-1-16,-20-3 2 16,3-1-2-16,-4 0 2 15,0 1-4-15,5-1 0 0,-1 4 1 16,5 0 0-16,4 1 2 15,4-1 1-15,0 4 1 16,-4-4 0-16,0 4-2 16,-4 0 1-16,-5 0-2 15,-3-4 2-15,-1 0-2 16,4 0-1-16,0 1 1 16,5-1-1-16,4 0 0 15,4 0 2-15,5 0-1 16,-9 4-1-16,4 0 1 15,-4 0-1-15,-4 0 0 16,4 0 0-16,-8-4 0 16,-1 1 0-16,0 3 0 0,1 0 2 15,-1 0-1-15,1 3-1 16,-1 1 1-16,0 0-1 16,-4 4 0-16,-4-1 0 15,-4 1-3-15,-5 4 2 16,-4-1 1-16,-5 1 2 15,-4-1-1-15,1 1 2 16,-1-1-2-16,-4 1-1 16,-4 7 1-16,3-8-1 15,-3 1-3-15,0-1 0 16,-5 1-1-16,0-5 3 16,5-3-5-16,-9-4 0 0</inkml:trace>
</inkml:ink>
</file>

<file path=ppt/ink/ink1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10:44.231"/>
    </inkml:context>
    <inkml:brush xml:id="br0">
      <inkml:brushProperty name="width" value="0.05292" units="cm"/>
      <inkml:brushProperty name="height" value="0.05292" units="cm"/>
      <inkml:brushProperty name="color" value="#FF0000"/>
    </inkml:brush>
  </inkml:definitions>
  <inkml:trace contextRef="#ctx0" brushRef="#br0">2514 5953 336 0,'-4'0'126'0,"-9"23"-98"0,13-16-8 0,-13 5-8 16,9-4-13-16,4-1 0 16,-13 1 1-16,9 0 0 15,4-1 0-15,-13-3 0 0,26 15 0 16,-13-11 0-16,4 3 2 15,-4 1-1-15,0 7-1 16,-4-4 1-16,4-3-1 0,-13-4 0 16,4 3 0-16,0 1 0 15,1-5 0-15,-5-3 0 16,0-4 0-16,4 0 0 16,-4 0 0-16,5 0 0 15,-14 0 0-15,-4 0 0 16,9 4 0-16,0-4 0 15,-9 7 2-15,9-3-3 16,-9 4 0-16,9-4 1 16,-5 3 2-16,5-3-3 15,-13 0 0-15,12 4 1 16,-7-4 2-16,7-1-1 16,1 5-1-16,-4-4 1 15,12 0 1-15,-4 0-1 16,0-1 2-16,-4 1-2 0,8 0 2 15,5 0-2-15,-5 0 2 16,5-4-2-16,4 4-1 16,0-4 1-16,0 3 1 15,0-3 8-15,0 0 3 16,0 0-6-16,0 0-4 16,0 8-2-16,0-8-1 15,13 8-3-15,-9-4 0 16,5 3 2-16,8 1 2 15,-4-4-2-15,4 0 0 16,9-1-4-16,-4 1 1 0,8 0 0 16,-4 0 2-16,13-4-1 15,-5 4 1-15,5-4 11 16,-9 0 3-16,4 0-5 16,-3 0-2-16,-1-4-3 15,0 0-2-15,4 0 1 16,-3-3 1-16,3-1-1 15,5-4-1-15,-5 5 1 16,9-1-1-16,5 0 2 16,3 5 1-16,1-1-1 15,4 4-2-15,0 0 1 16,-8 0-1-16,3 0 0 16,-3-4 2-16,-5 0-3 15,13 0 0-15,-5 0 1 16,18 1 2-16,-8 3-1 0,8 0-1 15,-5 3 1-15,-3 1 1 16,-5-4-1-16,0 0-1 16,-5 0 1-16,5-4 1 15,-12 1-1-15,12-1-1 16,4 0 1-16,9 4-1 16,-9 0 0-16,13 0 0 15,-17 0 0-15,5 0 2 16,-14 0-1-16,1-4-1 15,3 0 1-15,-8 0-1 16,5-3 0-16,8 3 0 0,-9-4 0 16,9 4 2-1,0 1-1-15,9 3 2 0,-9-4-2 16,-9 4-1-16,5 0 1 16,0 0 1-16,-14 0-1 15,5 0-1-15,1 0 1 16,-1-4-1-16,4 0-3 15,0 0 2-15,9 4 3 16,-8 0 1-16,8 0-4 16,0 4 1-16,0 0 0 15,9 0 0-15,-22-4 2 16,13 0 1-16,-13 0-4 16,21 0 1-16,-8 0 0 15,5 0 2-15,8 4-3 16,8 3 0-16,-8 5 1 0,-9-1 2 15,1-3-1-15,-5 0 2 16,-4-5-2-16,8 1-1 16,-13 0 1-16,1 0-1 15,-5 0-3-15,4 0 2 16,-21-4 1-16,17 3 2 16,-13 1-1-16,-13 0 2 15,-8 0-7-15,-9-4 1 16,-4 0-6-16,-1-4 1 15</inkml:trace>
  <inkml:trace contextRef="#ctx0" brushRef="#br0" timeOffset="10239.9541">2523 9833 376 0,'0'4'143'0,"-13"3"-112"0,17 5-8 0,-4-12-12 16,9 4-11-16,-9 3 0 16,4 1 0-16,5 3 0 15,-9-3 0-15,0 0 0 0,4-1 0 16,0 5-3-16,5-4 2 15,-9-1 1-15,0-7 2 16,4 4-1-16,-4-4-1 16,9 0-2-16,-5 4 1 15,-4-4-1-15,13 15 0 16,0 1 4 0,-13-5-3-16,0-3 0 15,0-1 1-15,0-7 2 16,0 4-1-16,-4 0-1 0,-5 0 1 15,9-4-1-15,-13 4-3 16,9-4 2-16,-5 0 1 16,5-4 2-16,-9 8-3 15,9-4 0-15,-9 0 1 16,4 0 2-16,5 3-1 16,0-3-1-16,-5 4 1 15,9-4-1-15,-17 4-3 16,8-4 2-16,5 4 1 15,0-4 2-15,4 4-3 16,-9-4 0-16,5 0 1 16,4 0 0-16,0 0 0 15,-9 0 0-15,9 4 0 16,0-4 0-16,0-4 0 0,-9 4 0 16,9-4 0-16,-8 4 0 15,8-4 0-15,0 0 0 16,0 4 0-16,0 0 0 15,-13 0-3-15,13 0 0 16,0 0 2-16,0 0 2 16,0-4 0-16,0 1-1 15,0 3 1-15,-4 0-1 16,4 0-3-16,-9 0 0 16,9-4 2-16,0 0 2 15,0 4-2-15,0-4-2 0,0 4-1 16,0-4 3-1,0 4 0-15,9-4 3 0,-9 4-1 16,0-3-1-16,0 3 3 16,4-4 2-16,9 0-2 15,-13 4-2-15,8 0-5 16,1-4 0-16,-9 4 2 16,9-4 1-16,-9 4 1 15,4-3 0-15,5 3-3 16,-5 0 2-16,9 3 1 15,-9-6 0-15,9-1 0 16,-13 4 0-16,13 4 0 16,-9-4 0-16,5 3-3 15,4-3 2-15,-9-3 7 16,9 3 6-16,0 0-15 0,4 0-5 16,-4 0 13-16,0 0 5 15,4 3-13-15,-4-3-7 16,4 4 13-16,1-4 7 15,-1 4-15-15,4-4-6 16,-3 4 14-16,-1-4 8 16,9 4-4-16,-9-1-3 15,9 1-3-15,-5 0 1 16,5 0-1-16,0 0 2 16,4 0-2-16,0-1-1 15,-4 1 1-15,-8 0-1 16,3 4 0-16,1-8 2 15,3 0-1-15,-7 0-1 0,3 0 1 16,5 0-1-16,-9 0 0 16,13 0 2-16,-12 0-1 15,3 0-1-15,9 0 1 16,1 0-1-16,-1 0 0 16,9 0 2-16,-9 4-1 15,8-4-1-15,6 3 1 16,-6 1 1-16,-3 0-1 15,4-4 2-15,-14 4-2 16,6 0-1-16,-1 0 1 16,-9-4-1-16,5 3 0 15,-9-3 2-15,5 0-1 0,-5 0-1 16,0-3 1-16,1-1-1 16,3 0 0-16,-4 0 0 15,1 0 0-15,8 0 0 16,-9 4 0-16,9-3 0 15,-9 3 0-15,13-4 0 16,-13 0 0-16,0 4 2 16,5 0-3-16,0 0 0 15,3 0 1-15,1 0 2 16,-8 0-1-16,7 0 2 16,-3 0-2-16,8 0-1 15,-8 0 1-15,12 0-1 16,-21 4 0-16,13-4 2 0,-9 4-1 15,0-4-1 1,5 3 1-16,-5-3-1 0,0 0 0 16,-4 0 0-16,0 0 0 15,4 0 0-15,-4 0-3 16,-4 0 2-16,4 0 1 16,0-3 0-16,0-1 0 15,0 0 0-15,4 0 0 16,0 0 0-16,5 0 0 15,-5 1 0-15,0-1 0 16,9 0 2-16,-9 0-1 16,9 0-1-16,4 4 1 15,-8-4-1-15,8 4 0 16,0-3 0-16,5 3-3 0,-5 0 2 16,9 0 3-1,-14-4 1-15,6 4-1 0,-6 0-2 16,6 0-2-16,-14 0 1 15,4 0 1-15,1 0 2 16,4 0-1-16,-9 0-1 16,9 0 1-16,-5 0-1 15,1 0-3-15,-5-4 2 0,18 0 1 16,-14 0 0 0,14 4 0-16,-9 0 0 15,4 0 0-15,0 0 2 16,4 0-3-16,1 0 0 0,-1 4 1 15,1-4 2 1,4 4-3-16,-9-4 0 0,0 4 1 16,-4-4 0-16,0 4 0 15,-5-4 2-15,1 3-1 16,-1-3-1-16,-4 4-2 16,5-4 1-16,-9 0 1 15,4 0 0-15,0 0 0 16,-4 0 2-16,0-4-3 15,4 1 0-15,-4 3 1 16,-8 0 0-16,3 0 2 16,-3-4 1-16,-5 4-4 15,0 0 1-15,0 0 0 16,0 0 0-16,0 4-3 16,-5-8 2-16,5 0-8 15,5-4-4-15,-1-34 0 16,-8 0 2-16</inkml:trace>
  <inkml:trace contextRef="#ctx0" brushRef="#br0" timeOffset="20597.9353">12459 9745 380 0,'5'-12'143'0,"-31"24"-112"0,30-16-10 0,-8 4-12 16,4 8-9-16,-5-1 0 15,-3-3 0-15,-1 4 0 16,1-1 0-16,-5-3 0 0,0-4 0 16,4 0 0-16,0-4 0 15,-3 4 0-15,-1-3 0 16,4-1-3-16,-4 4 2 0,4 0 1 16,-4 0 0-16,9 0 0 15,-9 4 2-15,0-1-1 16,5-3-1-16,3 4 1 15,-8 0-1-15,9 0 0 16,4 0 2-16,-8-1-3 16,-1-10 0-1,-4 3 1-15,9 4-3 16,-1 0 2-16,5 0 1 16,-13 8 0-16,9-8 0 15,4 7 0-15,-8 1 0 16,3 0 0-16,1 3 0 15,-5-11 0-15,5 0 0 0,0 0 0 16,4 0 0-16,-5-8 0 16,5 1 0-16,0-1 0 15,5 4 0-15,-5 0 0 16,4 1-3-16,-4-1 2 16,4 0 1-16,-4 0 0 15,0 4 0-15,0 0 0 16,0 0 0-16,0 0 0 15,0 0-3-15,9 0 2 16,0 4 1-16,-1-4 2 16,-4 0-3-16,1 0 0 0,3 0 1 31,1-4 0-31,4 4 0 16,-4-4 0-16,3 4 0 15,1 0 0-15,-4 4 0 16,4-4 0-16,-4 0 0 15,-1 0 0-15,1 4 0 16,4-4 0-16,-5 0-5 16,1 0 1-16,0 0 4 15,4 0 4-15,-1 0-1 16,-3 0-2-16,4 4-5 16,4-4-2-16,-8 4 3 15,4-4 1-15,0 3 2 16,0 1 0-16,0 0 6 15,-1 0 6-15,10 0-17 16,-5-4-6-16,-8 4 5 0,8-4 2 16,0 3 15-16,1-3 5 15,-1 0-8-15,0 0-2 16,0 4-2-16,5-4 0 16,-1 4-2-16,1-4-2 15,-1 4 1-15,1-4 1 16,0 4-1-16,-1 0-1 15,1-1 1-15,-1-3 1 16,-4 0-1-16,9 0 2 16,0 0 0-1,-9 0-1-15,5 0-2 16,-5 0-2-16,0 0 1 16,5 0 1-16,-9 0 0 0,8 0 0 15,1 0 0-15,-1 0 0 16,1 4 0-16,0 0 0 15,8-4 0-15,-4 0-3 16,4 0 2-16,-9 4 3 16,14-4 1-16,-9 0-1 15,8 0-2-15,1 0 1 16,-1 0-1-16,5 0 0 16,-18 0 0-16,1 0 0 15,4 0 0-15,0 0 0 16,-9 4 2-16,0-4-3 15,5 0 0-15,-5 0 1 16,4 4 0-16,10 3 0 16,-1-7 2-16,-4 0-3 0,4 0 0 15,0 0-1-15,0 0 0 16,0 0 2-16,5 0 2 16,3 0-1-16,-7 0 2 15,7 4-2-15,-3-4-1 16,-1 4 1-16,1-4-1 15,-1 4 0-15,-4-4 0 16,1 4 0-16,-6-1 2 16,1 1-1-16,-4 0-1 15,-1 0 1-15,1-4 1 16,0 4-1-16,3-4-1 16,1 0-2-16,4 0 1 0,-8-4 1 15,4 4 0-15,4 0 0 16,4 0 0-16,5 0 0 15,-9 0 0-15,9 0 0 16,4 0 0-16,-4 0 0 16,0 0 2-16,0 0-3 15,-5 0 0-15,-4 0 3 16,0 0 1-16,-4 0-4 16,0 0 1-16,-4 0 0 15,12 0 2-15,-12 0-1 16,3 0-1-16,6 0-2 15,3 0 1-15,-8 0 1 16,4-4 0-16,9 4 0 16,-9 0 0-16,9 4 0 0,4-4 2 15,-4 0-3-15,-9 0 0 16,4 0 1-16,-12 0 2 16,-5 0-1-16,9 0 2 15,-9 0-2-15,5 4-1 16,-5-4 1-16,5 4-1 15,8-4 0-15,0 0 0 16,-4 0 0-16,0 0 0 16,-1 0 0-16,6 0 0 15,-1 0 0-15,0 0 0 16,0-4-3-16,5 4 2 16,-1 0 1-16,1 0 2 15,3 0-1-15,1 0-1 0,-4 4 1 16,-1-1 1-16,0 1-1 15,-3-4-1-15,-1 4 1 16,-4-4-1-16,0 0-3 16,-1 0 2-16,-3 0 1 15,-1 0 2-15,5 0-1 16,-8 0-1-16,3-4 1 16,14 4-1-16,-10 4-3 15,6 0 2-15,7-4 1 16,1 0 0-16,-4 0 0 15,8 0 2-15,8 4-1 16,-12-4-1-16,0 0 1 16,0 0 1-16,0 0-1 0,-5-4-1 15,0 4 1 1,-3-8-1-16,-1 1-3 0,4 3 2 16,-8-4 1-16,4 4 2 15,0-3-3-15,5-1 0 16,4 0 1-16,-1 4 2 15,1 4-1-15,4-3-1 16,5-1 1-16,-5 0 1 16,0 4-3-16,0-4 0 15,-4 4 1-15,0-4 2 0,-5 0-1 16,1 4-1 0,-1-3-2-16,-4-1 1 15,5 0 1-15,-1 4 2 0,1-4-3 16,8 4 0-16,-5 0 1 15,10-4 0-15,-5 0 0 16,0 4 2-16,4 0-1 16,-3 0-1-16,-6-3 1 15,1 3-1-15,-4 0 0 16,-5 0 0-16,0 0 0 16,-4 0 0-16,0 3 0 15,-1-3 0-15,1-3 0 16,0 3 2-16,4 0-1 15,-8 3-1-15,12-3 1 16,-8 0-1-16,4 0-3 16,5 0 2-16,-5-3 1 15,4 3 2-15,1 0-3 0,-1 0 0 16,-8-4 1-16,9 4 2 16,-1 0-1-16,-8 4-1 15,4-4 1-15,-8 3-1 16,4-3 0-16,-1 8 0 15,1-8 0-15,-4 8 0 16,-1-8 0-16,-3 4 0 16,3-1 0-16,5 1 0 15,-9-4 0-15,5 4 0 16,4 0 0-16,0-4 2 16,-1 4-1-16,1-4-1 15,4-4 1-15,1 4-1 16,-1-4 0-16,0 4 0 0,0 4 0 15,0-4 0-15,0 0 0 16,-4-4 0-16,4 4 0 16,-4-4 0-16,0 4 0 15,0-4 0-15,-13 1 0 16,8-1 0-16,1 8 0 16,-9-8 0-16,4 4 0 15,-4 0 0-15,0 0 0 16,0-4 0-16,0 0-3 15,0 4 2-15,-5 0 1 16,5 0 2-16,-4 0-1 16,0 0-1-16,-9 0 1 15,8 0-1-15,-8 0 0 0,9-4 0 16,-9-7-3 0,-9-8 2-16,5-12-6 0,8-7-3 15</inkml:trace>
  <inkml:trace contextRef="#ctx0" brushRef="#br0" timeOffset="42982.6451">21400 1460 380 0,'9'0'143'0,"-9"8"-112"0,4-8-10 16,-4 11-12-16,4-3-18 15,5 3-4 1,-18 16 7-16,1-4 2 15,-9-8 10-15,-1-7 6 0,1 4-6 16,0-5-1-16,0-3-3 16,-1 4-2-16,1-8-2 15,0 0 1-15,4 0 1 0,-8 4 0 16,3-1 0-16,1 1 2 16,0-4-1-16,4 8-1 15,4-8 1-15,-8 0-1 16,8 4-3-16,1 3 2 15,-5 1-1-15,4 0 0 16,9 3 0-16,-8 1 0 16,3 3-3-16,1 4 1 15,4 4 2-15,0 4 1 16,0 7-2-16,0 9 2 16,0 10 1-16,0 9 0 15,0-1-3-15,0-4 2 0,0-7 10 16,0 4 3-16,0 7-8 15,0 8-1-15,0 19-3 16,0-4 2-16,0 0-1 16,0-15 2-16,0 4-4 15,0-8 0-15,0 12 1 16,0 11 0-16,-9 12 0 16,5-5 0-16,4-14 0 15,-4-1 0-15,4-15 0 16,-5 4 0-16,1 8 0 15,0 7 0-15,0 12 0 16,-1-4 0-16,5-8 0 16,-8-15 0-16,3 4-3 15,1-16 2-15,-5 8-8 0,1-3-2 16,-1 7 15-16,1 7 6 16,3-7-4-16,-8 0-3 15,5-8-2-15,-1-3 1 16,0-8-1-16,1-4-1 15,-1-8 1-15,1-4-1 16,3-7 0-16,1 0 0 16,0-4 0-16,4-4 0 15,0 0 0-15,0-3 0 16,0-5 0-16,4 1 0 16,0-5 0-16,9 1 2 15,-8-4 1-15,7 0 1 0,1-1-2 16,5 1 1-16,3 0-4 15,5 0 0-15,4 0-1 16,5 0 0-16,12 3 2 16,-4 1 0-16,5-1 0 15,3 9 2-15,-3-5-3 16,-5-3 0-16,4 0 1 16,1-5 0-16,3 1-3 15,5 0 0-15,5 0 2 16,8 4 0-16,4-1 1 15,0-3 0-15,-8 0-3 16,4 0 2-16,-13-4 1 16,17 0 2-16,-4 0-10 15,17 0-4-15,4 0 10 0,-8 0 7 16,5 4-8-16,-14-4-2 16,4-4 2-16,1 0 3 15,12 0 3-15,-8-4 3 16,9 5-8-16,12-1 0 15,-12 4 0-15,-14 0 1 16,-8-4 1-16,0 4 0 16,-22 0 0-16,5 0 0 15,0 0 2-15,-18 0 3 16,5 0-2-16,-13 0 0 16,4 4-1-16,-4 3-2 15,-9 1 5-15</inkml:trace>
  <inkml:trace contextRef="#ctx0" brushRef="#br0" timeOffset="45205.6798">20849 4658 336 0,'-5'19'126'0,"5"-11"-98"0,56-8-8 0,-47 15-10 0,0 8-10 15,-1-3 2-15,5-5 1 16,-13 0 1-16,5-3-2 16,-1-5-4-16,-4 1 1 0,8 0 1 15,-3-1 0-15,-1-7 0 16,0 8 0-16,5-8 0 15,0 4 2-15,-1 0-1 16,-8-4-1-16,0 0 3 16,0 0 0-16,5 3 1 15,3-3 0-15,1 0 6 16,-5 0 4-16,5 0-10 16,-1 0-1-16,5 0-3 15,-8 0 0-15,3 0-5 16,5 0-1-16,0 0 0 0,4 0 2 15,-8 0-1-15,12 0 4 16,-3 0 11 0,-1 8 6-16,4-8-8 0,5 4-4 15,-4 0-1-15,4 0 0 16,4 3-4-16,4-3 1 16,5 4 0-16,-13-1 0 15,4 1 0-15,0 0 0 16,-4-4 0-16,4 3 0 15,0-3 0-15,5 4 0 16,-5-4-14-16,5-1-5 0,3 5 10 16,10 0 6-16,-5-1 14 15,4 1 5-15,1 0-7 16,3-1-5-16,-3 9-3 16,-1-1-1-16,-4-11 0 15,-4 3 0-15,0 1-3 16,4-4 2-16,-13 0 1 15,9 3 2-15,4-3-3 16,0 0 0-16,9 4 1 16,-9-4 0-16,8-1 0 15,-7 1 2-15,7 0-1 16,-12 0-1-16,0 0 1 16,-5 0-1-16,-4-1 0 15,-4 1 0-15,-4-4 0 16,-5 0 0-16,0 0 0 0,-4 0 0 15,0 0 0-15,-4 0 0 16,-1 0 0-16,-3 0 2 16,3 0-1-16,-8 0-1 15,0 0 1-15,0 0-1 16,0 0 0-16,0-4 2 16,0 1-1-16,0-1 2 15,0-4-2-15,0 0-1 16,0 1 3-16,0-5 0 15,0 1 1-15,-8-5 2 16,3-3-1-16,1-4 2 16,-4 0-2-16,3 0 2 0,1 0-2 15,-5-3 0-15,1-5 1 16,3-4 1-16,-8 1-1 16,5-4-1-16,-1-1-1 15,1-10 0-15,-1-1-2 16,0-4 1-16,1 1-2 15,-5-1-1-15,4 0 3 16,1 1 0-16,-1-5-1 16,0 5 1-16,-8-5-2 15,4 1-1-15,5-1 1 16,-1-15-1-16,0 5 0 16,-4-9 0-16,9 12 0 15,-5-4 0-15,5 0 0 16,0 8 0-16,0 3 0 0,4 1 0 15,-9 3 0-15,5 1 0 16,4 3-3-16,0 4 2 16,0 4 1-16,0 3 0 15,0 13 0-15,0-9 2 16,4 8-1-16,5 4-1 16,-9 4-2-16,4 0 1 15,4 4 1-15,1 3 0 16,8 1-3-16,1-1 2 15,-1 4 1-15,9 5 0 16,8-1-3-16,1 0 2 16,3-4-1-16,5 5 0 0,9-1 0 15,4-4 0-15,17 4 2 16,-8 4 0-16,8-4 0 16,1 4 2-16,-10 0-3 15,-3-3-2-15,-1 3 2 16,0 0 0-16,-4-8-2 15,5 4 2-15,3 4 1 16,-8 0 0-16,0 0 0 16,-4 0 2-16,0 4-3 15,-5 4 0-15,-8-8 1 16,0 3 2-16,-5 1-3 16,-8 0 0-16,0 4 1 15,0-8 0-15,-9 4 0 16,0-1 2-16,5 1-3 0,-14 0 0 15,5 4 1-15,-4-5 0 16,-9-3 0-16,4 8 0 16,-4-8 0-16,0 0 2 15,-4 4-1-15,12 4 2 16,1 3-13-16,8-3-3 16</inkml:trace>
  <inkml:trace contextRef="#ctx0" brushRef="#br0" timeOffset="47038.4338">21107 5608 376 0,'-30'-8'143'0,"13"-15"-112"0,17 23-8 16,-4-3-10-16,4 3-14 15,0 0 0-15,0 0 1 16,0 0 0-16,0 0 0 15,4 0 0-15,0-4 0 0,0 0 0 0,-4 0 0 16,5-7 0-16,-5 3 0 16,4 16 0-1,-4-8 0-15,0 0 0 16,0 0 0-16,0 0 0 16,0 0 0-16,0 0 0 15,0 0 2-15,0 0 1 16,0 0-1-16,-4 0-2 15,4 0 1-15,0 0-1 16,0 4 0-16,-5-1 2 16,5-3 1-16,-4 4 1 15,0-4-5-15,4 4 1 16,0-4 0-16,0 4 0 0,-4-4 2 16,4 4 3-16,0-1-2 15,0 5 0-15,0-4-3 16,0 4-1-16,0-1 3 15,0 1 1-15,0 3-1 16,0 1-2-16,0 7-2 16,0-4 1-16,0 8 1 15,0-3 2-15,0 6-1 16,0 9-1-16,0-1-2 16,0 5 1-16,0-1-1 15,0 0 0-15,0 4 2 0,0-3 2 16,0-5-1-1,0 4-1-15,0 5 1 16,-5-1-1-16,5 4 0 16,0 3 2-16,0 13-1 0,-8-5-1 15,8 1 1-15,0-5-1 16,-5 1 0-16,5-8 0 16,0-4-3-16,-4-4 2 15,4 1 1-15,0-5 2 16,0-3-1-16,0-1-1 15,0 1 1-15,0 3-1 16,0 1 0-16,4-1 0 16,1 1 0-16,3 3 0 15,-8-3 0-15,5-1 0 0,-1-3-3 16,0-1 2-16,0 1 1 16,1-4 0-16,-1 0 2 15,0-4 1-15,5-4-4 16,-9 0 1-16,0 0 0 15,0-4 0-15,0 1 2 16,0-5 1-16,0 1-1 0,0-1-2 16,0 1 1-1,0-5-1-15,0 1 0 16,0 0 2-16,0-1-1 16,4 1-1-16,1 0 1 15,3-5-1-15,-8 5 0 16,5-4 2-16,-5-4-3 15,8 4-2-15,5 3 2 16,0-3 2-16,-4 0 0 16,4 0-1-16,0 0-2 0,8 0 1 15,-4 3 1-15,5-3 2 16,4 4-1-16,4-1-1 16,9 1 1-16,-5-4-1 15,5 0 0-15,-5 0 0 16,5-4 0-16,4 0 0 15,9 0-3-15,-5 0 2 16,18 0-1-16,-5 3 0 16,5 1 2-16,4 0 2 15,0 0-1-15,-5-4-1 16,1 0 1-16,0 0-1 16,8 0-3-16,-13 0 2 15,-12 0 1-15,25 0 0 0,22 4 0 16,-13-4 0-16,-5-4 0 15,-17 4 0-15,-12 0 0 16,17-4 0-16,21 0-3 16,4 4 2-16,-12 0 1 15,-5 4 0-15,-8 0 0 16,-1 0 2-16,-16 0-3 16,-1-1 0-16,-4 1 1 15,-4-4 2-15,-5 0-1 16,-8 0-1-16,0 0-2 15,0 0 1-15,-4 0-10 0,-14-4-5 16,-8-11 1 0,-43-23 1-16</inkml:trace>
  <inkml:trace contextRef="#ctx0" brushRef="#br0" timeOffset="49199.2831">20892 7244 372 0,'0'-12'140'0,"-5"20"-109"0,1-8-9 0,4 0-11 16,0 0-14-16,0 0 2 16,0 0 1-16,0 0 0 0,0-4 0 15,0 4 0-15,0-4 2 0,0 0-1 16,0 4-1-16,0 0 1 15,0 0-1-15,0 0 0 16,0 0 0-16,4 0 0 16,-4 0 0-16,5-4 0 15,3 4 0-15,-8-3-3 16,5 3 2-16,-1-4 1 16,5 0 0-16,-1 4 0 15,-3 0 0-15,8 0 0 16,-9 4 2-16,4-4-1 0,1 7-1 15,0 1 1 1,4 0 1-16,0-1-3 16,4-7-2-16,-4 0 2 15,-5 0 2-15,5 0-2 16,-13 0 0-16,0 0 1 16,5-3 2-16,-1 3-1 0,0 0-1 15,-4-4-2-15,0 0 1 16,0 4 1-16,0 0 2 15,0 0-6-15,0 0-1 16,0-4 4-16,0 0 5 16,0 0-2-16,0 4-1 15,0-3 0-15,-4-1 1 16,0 0-3-16,-1-4 0 16,5 1 1-16,-8-1 2 15,3-11-1 1,1 4-5-16,4-5-2 15,0 1 5-15,0-4 5 0,4 4 0 16,-4 0 1-16,0 0-6 16,5 0 1-16,-5-1 0 15,8 5 0-15,-8-4 0 16,0 4 0-16,5-1 0 16,-1 5 2-16,0-4-1 15,0 3-1 1,1-3 1-16,-1 3-1 15,-4-7-3 1,4 4 2-16,-4-4 1 16,9 3 0-16,-9 5 0 15,0-1 2-15,4 5-3 16,-4 3 0-16,0 4 1 16,0 0 0-16,0 4-5 0,0 0-1 15,0-4 7-15,0 0 4 16,0 3-7-16,0 1 0 15,0-4 2-15,0 8 4 16,0-4-3-16,0 3-1 16,0 1-5-16,0 0-1 15,0-1 3-15,0 1 1 16,0 3 2-16,0 1 2 16,0 3-3-16,5 1-2 15,3 3 8-15,-8 0 6 16,5 4-5-16,-1 0-1 0,0 4-3 15,9-1-2-15,0 1 3 16,-4 0 0-16,4-4-1 16,0 0-2-16,8 0 3 15,-4 0 0-15,5-4 1 16,-1 4 0-16,1-4 0 16,8 0 2-16,-13 1-3 15,9-1 0-15,0 0-1 16,0-4-2-16,0-3 1 15,-5-1-1-15,5 1 0 16,-9-5 0-16,5 1 0 16,-1-4 0-16,1 0 0 15,0-1 0-15,3-3 0 0,1 0 0 16,0-3 0-16,0 3 0 16,4-4-3-16,5 0 2 15,-1 0 1-15,5 0 2 16,0 1-1-16,-1-5 2 15,10 0-2-15,-9-3-1 16,-5 3-2-16,5-7 1 16,0 3 1-16,-9-3 2 15,4 0-3-15,-4-1 0 16,1-3 1-16,-1 0 0 16,9 0 2-16,-9 3 1 15,-13 5-1-15,13-12-2 16,-4 4-2-16,13-8 1 15,17-7 3-15,-13-1 1 16,0 1-1-16,4-1-2 0,-12 5 1 16,4-1-1-16,-1 0 0 15,-8 1 0-15,1-1 0 16,-1-3 2-16,-4 3-1 16,-5 4-1-16,-4 4 1 15,5-8-1-15,12-18 0 16,1-1 0-16,-1 0 0 15,-8 0 0-15,9 0 0 16,-1 5 0-16,1-1 0 16,-1 0 0-16,9 7 0 15,-4 1 0-15,-5 4 0 16,10-1 0-16,-6 1 0 16,5-1 0-16,-8 4 0 0,-1 5 0 15,1-1 0-15,4 4 0 16,4 4 0-16,4 0 2 15,-4-1-1-15,9 5-1 16,-9 4-2-16,9-1 1 16,-5 8 1-16,5 0 0 15,-5 4-3-15,-4 4 2 16,-4 0 1-16,-4 8 0 16,-5-1 0-16,0 4 0 15,-4 1 0-15,0 3 0 16,-5 0 0-16,1 0 2 15,-5 0-1-15,0 0-1 0,0 1 1 16,1-1-1-16,-14-4 2 16,5-3 1-16,3 7-12 15,1-4-7 1</inkml:trace>
  <inkml:trace contextRef="#ctx0" brushRef="#br0" timeOffset="77244.8016">2389 13452 376 0,'-4'23'143'0,"-5"0"-112"0,9-19-14 0,-8 8-17 15,8-1 0-15,0 4 6 16,0-3-2-16,-18 3-2 16,14-11-1-16,-4 0-1 0,-1 7 0 15,-4 1 0-15,0 7 0 16,0 0 0-16,-4-4 0 15,4-3 0-15,0 3 0 16,0 1 0-16,13-5 0 16,-13 1-3-16,9-9 2 15,4 1 1-15,0-4 0 0,0 0 0 16,0-4 0-16,0 1 0 16,0-1 0-16,0 0 0 15,0-4 0-15,17 1 0 16,-17-1 0-16,0 0 0 15,9 1 2-15,-9 3-3 16,0-4 0-16,4 0-1 16,0 1 0-16,5-1 2 15,-9-3 2-15,13-8-1 16,0-1 2-16,4 1-2 16,-4-4-1-16,9 0 1 15,-1 0-1-15,-4 0 0 16,-4 4 0-16,-4 0 0 15,4 4 0-15,0 3-3 0,-5 1 0 16,1-1 2-16,-9 5 2 16,0-1 0-16,0 0 2 15,0 4-4-15,0 1-2 16,0-1 2-16,0 4 0 16,0 0 1-16,0 0 0 15,-9 0 0-15,1 0 0 16,8 0 0-16,0 0 0 15,-13 0 0-15,13 0 0 16,0 0 0-16,0 0 0 16,0 0-5-16,0 0 1 15,0 0 2-15,0 0 1 16,0 0 1-16,13 0 0 16,-5 0 0-16,1 0 0 0,0 0 0 15,-5 0 0-15,5 4 2 16,-1-4 3-16,1 0-7 15,8 0-3-15,-17 0 3 16,13 0 2-16,-9 0-1 16,5 0 0-16,4 0-1 15,4 3 0-15,-4-3 0 16,4 4 0-16,0-4 2 16,9 0 2-16,-4 4 8 15,17 0 5-15,-14 0-7 16,23 0-2-16,-9-1-4 15,-1 5 1-15,5 0-2 16,1-4 2-16,-1-1-2 16,-13 1-1-16,9-4 1 0,-9 0-1 15,0 0 0-15,9-4 2 16,-1 1-1-16,-7-1-1 16,12 0 1-16,8 0 1 15,-3 0-1-15,8 4-1 16,-4 0 1-16,-1 0 1 15,-8 0-1-15,-4 0-1 16,-4 4 3-16,-5-4 0 16,0 4-4-16,4-4 1 15,-12 0 2-15,0 0 1 16,3 0-1-16,1 0-2 0,4 4 1 16,1-4-1-16,3 0 0 15,-8 0 0-15,4 0 0 16,4 0 0-16,5 0 2 15,4 0 1-15,-8 0-1 16,8 0-2-16,-4 0 1 16,8 4-1-16,-21-1 0 15,8-3 2-15,1 0-3 16,-14 0 0-16,5 0 1 16,4 0 2-16,5 0-3 15,-9 0 0-15,8 0-1 16,5 0 0-16,4 0 4 15,-8 0 1-15,12 0-1 16,-4 0-2-16,9 0 1 16,-9 4 1-16,0 0-3 15,0 0 0-15,-13 0 1 0,5-4 2 16,-5 0-1-16,-9 0-1 16,10 0-2-16,-1 0 1 15,-9 0 1-15,9 0 0 16,-4 0 0-16,4 0 2 15,1 0-1-15,-1 0-1 16,9 0 1-16,-9 3-1 16,13 1 0-16,-9 0 0 15,5 0 0-15,4 0 2 16,5 0-1-16,-10-1-1 16,-3 1 1-16,4 0-1 15,-9 0 0-15,-9-4 2 0,5 0-3 16,0 4 0-16,4 0 1 15,-8-1 0-15,4 1 0 16,-1-4 0-16,6 4 0 16,-1 0 2-16,-4 0-3 15,4 0 0-15,4-1 1 16,5 1 0-16,-9 0 0 16,5 0 2-16,3 0-1 15,-7 0-1-15,3-1 1 16,5 1-1-16,-9 0 0 15,-8 0 0-15,3 0 0 16,10 0 0-16,-18-4 0 16,5 3 0-16,3 1-3 15,-7 0 2-15,12 0 1 0,-13-4 0 16,5 0 0-16,12 0 2 16,-17 0-3-16,9 0 0 15,4 4 1-15,1-4 0 16,-1 4 0-16,9-1 0 15,-5 1 0-15,-4-4 2 16,5 4-1-16,-1 0-1 16,1 0 1-16,-1 0-1 15,-4-1 0-15,0-3 0 16,-8 4 0-16,-1 0 0 16,10 0-3-16,-10 0 2 15,5 0 1-15,0-1 0 16,4-3 0-16,0 8 2 0,-4-4-3 15,9 0 0-15,-1-1 1 16,5 1 2-16,0 0-1 16,-1 0-1-16,1 0 1 15,8-4-1-15,-8 4-3 16,-9-4 2-16,5 3 1 16,-5-3 2-16,-4 0-3 15,0 0 0-15,-5 0 1 16,1 0 2-16,-1 0-1 15,1 0-1-15,-1 0 1 16,5 0-1-16,-8 0 0 16,7 0 0-16,-3-3 0 15,8 3 0-15,-8-4 0 16,12 0 0-16,-8 0 0 0,8 0 0 16,1 0 0-16,4 1 0 15,-5-1 0-15,5 4 0 16,-5 0 0-16,5-4 0 15,-9-4 0-15,1 8 0 16,3 0 0-16,-12 0 0 16,12 0 0-16,-8 0 0 15,4 0 0-15,5 0 2 16,-1 0-3-16,9 8 0 16,-4-8 1-16,17 0 0 15,-13 0 0-15,4 0 0 16,1 0 0-16,-1 0 0 15,-4-8 0-15,-4 8 0 0,-4-3 0 16,-1 3 0-16,5 0 0 16,-9 0 0-16,4 0 0 15,5 0 0-15,0 0 0 16,4 0 0-16,4 0 0 16,1-4 0-16,4 0 0 15,-5 0 0-15,5 0 0 16,-5 0 2-16,-8 1-1 15,0-5-1-15,-5 0 1 16,-4 4-1-16,-4 1 0 16,9-5 2-16,-1 0-3 15,9 1 0-15,-4-1-1 16,0 4 0-16,-1 0 2 0,6 0 2 16,-1 1-1-16,8-1-1 15,-12 0 1-15,0 0-1 16,4 0 0-16,-9 0 0 15,-3 1 0-15,-1-1 0 16,0 0 0-16,-4 0 0 16,4 0 0-16,-8-3 0 15,3-1 0-15,1 0 0 16,0 1 0-16,4-5 0 16,0 1 0-16,5-1 0 15,-1 5 0-15,5-5 0 16,0 1 0-16,4 3 0 0,0 4 0 15,-4 0 0-15,4 0 0 16,-4 1 0-16,-5 3 0 16,1 0 0-16,-5-4 0 15,-4 0 0-15,-5 4 0 16,5-4 2-16,4 0-3 16,5 0 0-16,-9 4 1 15,4 0 0-15,-4 0 0 16,12 0 2-16,1 0-3 15,9 0 0-15,-10 0 1 16,5 4 0-16,-4 4 0 16,0-4 0-16,-5 3 0 15,1 1 0-15,-1 0 0 16,-12-4 0-16,0-1 0 16,-1 1 0-16,-4 0 0 0,1 0 0 15,-1-4 0-15,0 0 0 16,5 0 0-16,-1 0 0 15,1 0 0-15,3 0 2 16,1 0-3-16,5 0 0 16,-1 0 1-16,4 0 0 15,1 0-3-15,-1 4 2 16,5 0 1-16,0-1 2 16,-9 1-1-16,-4 0-1 15,4 0 1-15,-9 3-1 16,5 1 0-16,-9-4 0 0,-4 4 0 15,-4-1 0-15,4 1 0 16,-4 0 0 0,-1-1 0-16,-4 1-3 15,-4-8 2-15,0 0 1 16,13 0 0-16,-13-4-5 16,0-4 1-16,13-3-5 15,13-4-1-15,4-20-13 16,-4-22-5-16</inkml:trace>
  <inkml:trace contextRef="#ctx0" brushRef="#br0" timeOffset="95860.8476">2570 14862 344 0,'-4'4'129'0,"-18"15"-100"0,31-15-11 0,-18 3-10 0,5 1-8 16,0-8 2-16,4 4-3 16,-9 0 0-16,5-1 1 15,4 1 0-15,-9-4 2 0,5 0-1 16,-9 4-1-16,13 0-2 16,-13 0 1-16,9 3 1 15,-5 9 0-15,5-9 0 16,17 1 0-1,4 0 0-15,-17-1 0 16,0 9 0-16,0 3 0 16,0 0 0-16,0 0 0 15,0-4 2-15,0 1-1 0,-13-5-1 16,9-3 1 0,4-4 1-16,0 0-3 15,-9 3 0-15,9-3 1 0,0 0 2 16,0 0-1-16,-4-4-1 15,0 4-2-15,4-4 1 16,0 3 1-16,0-3 2 16,-9 4-3-16,9-4 0 15,0 0 1-15,0 0 0 16,0 4 2-16,0 0 1 16,0-4-1-16,0 4-2 15,0 0 1-15,0-1 1 0,0-3-3 16,0 8 0-16,0-8 1 15,0 0 2-15,0 4-1 16,0-4 2-16,0 0-2 16,0 0 2-16,0 0-4 15,0 0 0-15,0 0 10 16,0 0 5-16,9 4-6 16,-9 0-4-16,4-1-6 15,-4-3 1-15,4 4-8 16,5 0-2-16,-9-4 12 15,4 4 6-15,9-4-2 16,-4 0-1-16,-5 4-2 16,9-4-2-16,-9 0 1 0,5 0-1 15,-1 0-3 1,1 4 2-16,4-4 1 16,4 0 2-16,-4 0-1 0,0 0-1 15,4 3-2-15,5 1 1 16,-9-4 1-16,13 4 0 15,-9 0 0-15,0 0 0 16,5-1 0-16,-1 5 0 16,1-4 0-16,-1 4 0 15,1-1 0-15,4-3 0 16,-5 4-9 0,5-1 5-16,4 1 1 15,-13 0 5-15,9-1 3 16,-8 1-2-16,3 0 0 15,1-1-8-15,-5-3-2 0,0 0 4 16,0 0 1-16,5-4 8 16,-5 0 4-16,0 0-5 15,13 0-3-15,-12 0-1 16,3-4 1-16,1 0-10 16,4 4-4-16,4-4 3 15,4 1 5-15,-8-1 14 0,13 0 6 16,-9 0-8-1,5 4-4-15,3 0-3 16,-7 0-1-16,-1 0 0 16,4-4 0-16,-12 0 2 15,12 4 1-15,-17 0-4 16,-4-3 1-16,13-1 0 16,-9 0 2-16,-8 0-1 0,4 0-1 15,4 0 1-15,0 1-1 16,-12-1 0-16,8-4 0 15,0 0 0-15,0 1 0 16,-1-1 0-16,6 0 0 16,3 1-3-16,-4 3 2 15,5 0-15-15,-5-3-4 16,5-1 23-16,12 4 13 16,-8 0-6-16,9 0-3 15,8 1-4-15,4-1-3 16,-8 0 1-16,4 0-1 15,-4 0 0-15,-5 0 0 0,-4 1 0 16,1-1 0-16,-6 0 0 16,6-4 0-16,-1 1 0 15,0-1 0-15,13 4-3 16,-17 0 2-16,8-3 1 16,5 3 0-16,4 0 0 15,5 0 2-15,-5 0-1 16,17-3-1-16,-4 7 1 15,-13-4-1-15,-4 4 0 16,0 0 2-16,-14 0-3 16,6 0 0-16,-1 0 1 15,-4 0 2-15,-5 0-1 16,14 0-1-16,-9 0 1 16,12 0-1-16,-8 4 0 0,5-1 0 15,8-3-3-15,0 4 2 16,5 0 1-16,-1 4 2 15,5-1-1-15,-1-3 2 16,-12 4-2-16,0-4-1 16,-5 3-2-16,1-3 1 15,-1 0 1-15,1 0 0 16,-1 0 0-16,1 0 2 16,3-1-3-16,14 1-2 15,-9 0 2-15,9 4 2 16,8-1 0-16,-8 1-1 15,4 0 3-15,-17-1 0 16,4 1-1-16,-4-4-2 0,-1 0 1 16,1-4-1-16,0 0-3 15,4 0 2-15,-4 0 1 16,17 0 0-16,-9 3 2 16,9 1 1-16,9 0-1 15,-9 4-2-15,0-1 1 16,-13 1-1-16,9 0 0 15,-13-4 0-15,-5-4 0 16,9 0 0-16,0 0-3 16,5 0 2-16,8 0 1 15,0 0 0-15,0 3 2 16,0 1 1-16,4 0-4 16,0 4 1-16,-8-1 0 15,-5-3 2-15,-3-4-1 0,-6 0-1 16,-3-4 1-1,4 1-1-15,-1-1 0 0,5 0 0 16,9 0-3-16,-9 0 2 16,9 0 1-16,4 4 2 15,4 0-1-15,-12 0-1 16,-1 0 1-16,-4 0-1 16,0 0 0-16,-4-3 0 15,-9-1 0-15,5 0 0 16,3 0-3-16,-3 0 2 15,4 0 1-15,8 1 2 0,-8-1-3 16,17 4 0 0,-13 0 1-16,4 0 2 15,5 0-1-15,-5 0-1 0,1 4 1 16,-5-4-1-16,-4 0-3 16,-9 0 2-16,9-4 1 15,4 0 0-15,0 0 0 16,0 0 0-16,9 0-3 15,4 4 2-15,0 0 3 16,0 0 1-16,0 4-4 16,0 0-1-16,-5-4 1 15,-7 0 2-15,-1 0 0 16,0-4-1-16,4 0 1 16,5 1-1-16,0-5-3 15,4 4 2-15,4 0 1 16,5 4 0-16,-1 0 0 15,-8 0 2-15,0 0-1 0,-8-3-1 16,-5-1 1-16,-5 0-1 16,6-4-3-16,-1 4 2 15,4-3 1-15,9 3 0 16,-9 0 0-16,9 0 0 16,0 0 0-16,9 1 0 15,-9-1 0-15,-8 4 2 16,-1-4-1-16,-8 0-1 15,-5 0 1-15,5-3-1 16,-9 3 0-16,5 0 0 16,-1 0 0-16,5 0 0 15,0-3-3-15,4 3 2 16,4 4 1-16,5-4 0 0,-9 4 0 16,9 0 0-16,-9 0 0 15,0 0 2-15,-4 0-1 16,4 0-1-16,-13 0-2 15,0 0 1-15,4 0 1 16,-3 0 2-16,3 0-3 16,5 0 0-16,4 0 1 15,4 0 0-15,5 0 0 16,0 4 0-16,-1 0 0 16,6-1 0-16,-6 1 0 15,-8 4 0-15,0-4 0 16,-4 0 2-16,-9-1-1 0,5 1-1 15,-1 0-2-15,1 0 1 16,-1 0 1-16,1 0 0 16,-1 3-3-16,1 1 2 15,-1 3-1-15,-4 1 0 16,0-4 0-16,9 7 0 16,4 0-5-16,-17-7 0 15,-22-66 3 1</inkml:trace>
  <inkml:trace contextRef="#ctx0" brushRef="#br0" timeOffset="103651.4227">2846 16329 352 0,'13'4'132'0,"4"-4"-103"0,-13 0-8 0,5 3-11 0,-9-3 1 16,13 0 7-16,-4 0-9 15,-1 4-5 1,-3 12-16-16,3-5-5 0,-4 8 33 15,9-3-22 1,-8 3-6-16,8-4 6 16,-13 0 2-16,-18-7 3 15,10 0 1-15,-1-5 0 16,-4 1 0-16,5 0 11 16,-14 0-6-1,9 0-13-15,-4 0 15 16,-5-4 6-16,5 3-6 15,0 1-3-15,0 0-3 0,4 0-1 16,0-4 0-16,-4 4 2 16,4 0-1-16,0-1-1 15,8 1-2-15,-3 0 1 16,-5-4 1-16,9 0 0 16,4 0 0-16,-13 4 0 15,8-4 0-15,5 0 0 16,-8 0 0-16,3 0 0 15,5 0 0-15,0 0 0 16,0 0 0-16,0 0 0 16,0 0-3-16,0 0 2 0,0 0 1 15,0 0 0-15,0 0 0 16,0 0 0-16,13-4 0 16,-8 4 0-16,8 0 0 15,-9 0 0-15,9 0 0 16,-5 0 0-16,1 0-3 15,4-4 2-15,0 0-1 16,0 4 0-16,0 0 2 16,0-3 2-16,4 3-1 15,-4 0-1-15,4-4-2 16,5 4 1-16,-5 0 1 16,0 0 0-16,13 0 0 15,-13 0 0-15,14 0 0 16,-14 0 0-16,4 4 0 15,-3-4 0-15,-1 0-3 0,4 0 2 16,-12 0-1-16,4 0-2 16,0 0 3-16,0 0 0 15,4 0 1-15,-4 0 0 16,0 0 0-16,-4 0 0 16,3 0 0-16,6-4 0 15,-10 0 2-15,10 0 3 16,-1 0-2-16,4 0-2 15,1 4 0-15,-1-3 1 16,10-1-1-16,-1 4-1 16,0-4 1-16,0 4-1 15,5-4-3-15,3 0 2 16,-3 4 1-16,4 0 0 0,-9 0-5 16,0 0 1-16,-4 0 2 15,4 0 1-15,-9 0 1 16,1 0 0-16,0-4 4 15,3 4 2-15,-7 0-9 16,3 0-3-16,1-3 3 16,4 3 3-16,-9-4 1 15,13 4-1-15,-4-4 1 16,4 4-1-16,0 0-3 16,5 0 2-16,3 0 1 15,-3 0 0-15,-1 0 0 16,1 0 0-16,4 0-3 15,-5 0 2-15,-4 4 1 16,0-4 0-16,-4 4 0 0,0-4 0 16,-9 3 6-16,5-3 6 15,-1 0-15-15,-8 4-5 16,9-4 4-16,4 0 1 16,-9 0 11-16,9 0 5 15,4 0-15-15,-4 0-8 16,4 4 5-16,5 0 1 15,3 0 12-15,1 0 5 16,4-1-6-16,5 5-4 16,-14 0-2-16,9-1-1 15,-8 1 0-15,-5 0 2 16,0-4-1-16,0-1-1 16,-4 1 1-16,0 0-1 0,0-4 0 15,4 0 0-15,-4 0-11 16,0 0-5-16,12 0 8 15,-8 0 4-15,5 0 3 16,4 4 1-16,4 0 11 16,0 0 5-16,-9-1-8 15,5 1-4-15,9 0-3 16,-18 0-1-16,8 0 0 16,-7 0 0-16,-1-1 0 15,-9 1 0-15,5-4 0 16,4 4 0-16,-8-4 0 15,4 0 0-15,0 0-3 16,4 0 2-16,9 0-10 16,-5 4-3-16,13 0 18 0,-8 0 8 15,9-1-4-15,3 1-4 16,1 0-3-16,4 0-1 16,0 0 0-16,-9 0 0 15,5-4 0-15,-9 0 0 16,-4 0-11-16,4 0-5 15,-4 0 8-15,-9-4 4 16,9 4 3-16,4 0 1 16,-4 0 11-16,0 0 5 15,-5 0-11-15,5 4-2 16,-5-1-11-16,5 1-5 0,-13 0 15 16,0 0 10-16,-5 0-7 15,-8-1-3-15,0 1-3 16,-4 0-1-16,34 11-9 15,-4 8 10 1,4-3 4-16</inkml:trace>
</inkml:ink>
</file>

<file path=ppt/ink/ink1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13:09.891"/>
    </inkml:context>
    <inkml:brush xml:id="br0">
      <inkml:brushProperty name="width" value="0.05292" units="cm"/>
      <inkml:brushProperty name="height" value="0.05292" units="cm"/>
      <inkml:brushProperty name="color" value="#FF0000"/>
    </inkml:brush>
  </inkml:definitions>
  <inkml:trace contextRef="#ctx0" brushRef="#br0">13631 13759 324 0,'0'19'123'0,"-4"-8"-95"0,56 31-8 16,-44-26-11-16,-3-5-9 0,-1-3 2 16,-4 0-1-16,0-8-1 15,-4 0 1-15,-1 0-1 0,1-8 2 16,0 4-1-16,-9-7-1 16,4-1 1-16,-4-7 1 15,0 0-3-15,5 0 0 16,-18 3 1-16,0-3 0 15,0 4 0-15,0 0 2 16,-4 3-1-16,0 1-1 16,0-1 1-16,0 1-1 15,-9 3 0-15,0-4 2 16,-4 5-1-16,-4-5-1 16,-5 5 1-16,-9-1-1 15,-3-3 0-15,-1 7 2 0,-4 0 1 16,0 4 1-16,0 0-2 15,0 0 1-15,1 4-4 16,-1-4 0-16,0 4 1 16,-5 7 2-16,5-3-1 15,-4-1-1-15,0 5 1 16,8-1 1-16,1 1 14 16,3-1 7-16,-3 8-29 15,8 1-12-15,0-1 10 16,4-4 5-16,-4 0 4 15,0 5-1-15,4-5 1 16,1 0 1-16,7 0 8 16,-7 1 3-16,8-5-15 0,4 1-8 15,-4-1 13-15,4 1 9 16,0 3-7-16,5 0-3 16,-1 1-1-16,5 3-1 15,-4 0-3-15,8 0 2 16,-9 0 1-16,14 4 2 15,-9 0-3-15,8 4 0 16,-4 4 1-16,9-1 2 16,-9 1-3-16,5 4 0 15,-1 3-1-15,0 4 0 16,1 0 2-16,-5-4 0 16,5 1 0-16,-1-1 0 15,5 0 0-15,0 4 0 0,-1 4 0 16,1 8 0-16,4 7 0 15,-4 1 0-15,4 3 0 16,4-4 0-16,1 4 0 16,-1-7 0-16,9-1-5 15,-9 0 1-15,5 5 2 16,0 3 1-16,4 4 3 16,0-4 3-16,0 0-7 15,0 0 0-15,4-4-2 16,0 1 2-16,-4 7 1 15,9 3 1-15,-5 1 0 16,5 4 0-16,0 3 0 16,8-3 0-16,-9-1 0 0,5-3 0 15,5-4 0-15,3-4 0 16,1 0-3-16,8 0 2 16,0 4 1-16,5 0 0 15,-1 0 0-15,0 0 0 16,1-8 0-16,4 1 0 15,0-5 0-15,4-7 0 16,4-4 0-16,-4-4 0 16,9 0 8-16,4 4 5 15,0-4-6-15,4 0-4 16,0-3-2-16,-3-1 1 16,-1-3-1-16,4-1-1 0,4-3-10 15,-3-1-6-15,8 1 19 16,8-4 11-16,1-4-8 15,4 4-3-15,-13-4 0 16,-5 3 0-16,-3-7-1 16,-1-3-2-16,0-1 1 15,1-3-1-15,3 3 2 16,1-7 1-16,0-1-1 16,3 1-2-16,-3 0 1 15,-9-1 1-15,0-3-1 16,-8-4 2-16,-1 0-2 15,0-4-1-15,1-3-2 16,-5 3 1-16,9-4 3 16,-5 0 1-16,-4 1-1 15,4-5 1-15,5-7-2 0,0 0 2 16,-9 4-2-16,0-4-1 16,-4-8 1-16,-5 8 1 15,-4-1-1-15,1 1-1 16,-1 0 1-16,0-4-1 15,0-4 0-15,0 0 0 16,-4-7 0-16,4-4 0 16,-4-1 0-16,0-3 2 15,0 0-3-15,0 0 0 16,0 4 3-16,-9-1 1 16,4 1-1-16,-3 0-2 15,-1 0-2-15,4 3 1 16,-3 1 1-16,-6-5 2 0,1 5-1 15,0-1-1-15,5 1 1 16,-14-1-1-16,4 1 0 16,1-4 0-16,0-1 0 15,-1 1 0-15,1 0 0 16,0-1 0-16,-5 5 0 16,-4-4 0-16,0-1 0 15,4 5 2-15,-4 3-1 16,4 1 2-16,-4-1-4 15,0-4 0-15,0 5 3 16,0-5 1-16,0 1-1 16,0-4-2-16,5-5 1 15,-1-3-1-15,0 1 0 0,1-1 0 16,3 3 0-16,-3-6 0 16,-1 3 0-16,5 0 0 15,-5 4 0-15,0 3 0 16,-4 1 0-16,5 0 0 15,-5-1 0-15,0 1 0 16,0 0 0-16,0-4 0 16,0 0 0-16,0-1 0 15,0 1-3-15,-5 0 2 16,5-4 1-16,0 4 2 16,0 0-3-16,0 0 0 15,-4 3 1-15,4 5 2 0,-4 0-3 16,4-1 0-16,0-3 1 15,0 3 2-15,0 1-1 16,0-5-1-16,-9 1 1 16,5-4 1-16,-1 0-3 15,-3 4 0-15,-1-1 3 16,-4 1 1-16,5 0-1 16,-5-1-2-16,0 1-2 15,0 7-1-15,-4 5 2 16,4-1 2-16,-5 4 0 15,1 0 2-15,0 0-2 16,0 0-1-16,4 0-2 16,-4-4 1-16,4 8 1 15,-9-12 0-15,1 1 0 16,3 3 2-16,-3-4-1 0,3 4-1 16,6 4-2-16,-10-3 1 15,5 3 1-15,-5-4 0 16,5 0 0-16,0 4 0 15,-5 4 0-15,5 0 0 16,0 3-3-16,4-3 2 16,0 4 1-16,0 0 2 15,0 3-1-15,0 1-1 16,0-8 1-16,-4 7-1 16,4 1-3-16,-9-1 2 15,-3 4 1-15,-1-3 2 16,0 7-3-16,0-4 0 0,0 1 1 15,-4 3 0-15,13 0 0 16,-18 0 2-16,5 0-1 16,0 1 2-16,13-1-4 15,-18 4 0-15,14-4-1 16,-9 4 0-16,4-4 2 16,4 4 2-16,-4 4-1 15,9-4 2-15,4 0-4 16,-4 0 0-16,4 0 1 15,-4 0 0-15,4-4 0 16,0 4 0-16,0 0 0 16,0 0 2-16,0 0-1 15,5 0-1-15,-1 4-2 16,-4-4 1-16,4 0 1 0,5 0 0 16,0-4 0-16,-1 8 0 15,1 0 0-15,-9 7 0 16,9-3-3-16,-9 7 0 15,13-7-3-15,13 0-1 16,4-20-1-16,5-26 0 16</inkml:trace>
</inkml:ink>
</file>

<file path=ppt/ink/ink1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13:26.030"/>
    </inkml:context>
    <inkml:brush xml:id="br0">
      <inkml:brushProperty name="width" value="0.05292" units="cm"/>
      <inkml:brushProperty name="height" value="0.05292" units="cm"/>
      <inkml:brushProperty name="color" value="#FF0000"/>
    </inkml:brush>
  </inkml:definitions>
  <inkml:trace contextRef="#ctx0" brushRef="#br0">6164 2035 340 0,'-4'11'129'0,"12"-3"-100"0,-16-4-11 0,8 3-10 16,0 1-8-16,-5 3 2 15,-3-3-3-15,3 4 0 16,1-5 1-16,-5-3 0 0,1 4 0 16,3-1 0-16,-12 1 0 15,4-4 0-15,0 4 2 16,0-5-1-16,-4 1-1 16,0 0 1-16,4 4-1 15,0-8 0-15,0 3 0 0,0-3 0 16,9 16 0-16,-9-12 0 15,9 3 2-15,-1-7-1 16,-3 8-1-16,8-8 1 16,-9 0-1-16,-4-8 0 15,9 8 0-15,0-4 0 16,-9 1 0-16,8-1-3 16,-3 4 2-16,3 0 1 15,5-8 2-15,-12 4-1 16,12 4-1-16,-9-4 3 15,5 1 0-15,-1 6-4 16,1-3 1-16,0 0-2 16,-1 4 0-16,5-4 2 15,0 0 2-15,0 0-1 16,-8 0-1-16,8 4 1 0,0 4-1 16,0-8 0-16,0 0 2 15,0 4-1-15,0-4-1 16,0 0-2-16,0 7 1 15,0-7 1-15,8 8 2 16,-8-8-1-16,0 8-1 16,0-8 3-16,0 0 0 15,5 3-1-15,3 5-2 16,1-8 9-16,0 4 6 16,3 0-9-16,-7 0-4 15,8-4-1-15,-9 7-1 16,5-7 0-16,-1 0 0 0,5 0-3 15,4 0 2-15,-8 0-1 16,4 0 0-16,4 0 2 16,-4 0 0-16,4 0-5 15,1 0 1-15,3 0 2 16,5 0 1-16,-9 0 1 16,5 0 0-16,-1-7 0 15,1 7 0-15,8 0-3 16,-21 0 2-16,12-4 1 15,-4 4 0-15,5 0 0 16,-5 0 0-16,0-4 0 16,1 4 0-16,3-4 0 15,-8 4 0-15,0-8 4 16,-4 8 5-16,4-3-5 0,4 3-2 16,-9-4-1-16,5 0-1 15,0-4 0-15,9 4 2 16,-18-3-10-16,9 7-2 15,0-8 5-15,0 4 4 16,4 0 8-16,0 1 4 16,5 3-15-16,-9-8-4 15,4 4 3-15,0 4 2 16,5-4 11-16,-5 1 5 16,5 3-6-16,-1 0-4 15,1 0-2-15,-1 0 1 16,1 0-3-16,4 0 0 0,-9 0 1 15,9 0 2-15,-5 0-1 16,5 0-1-16,0-8 1 16,-9 8-1-16,5-4 0 15,-1 0 0-15,-3 0 0 16,-1 4 2-16,0 0-1 16,0 0-1-16,1 0 1 15,-1 0 1-15,4 0-1 16,1 0-1-16,-1 0 1 15,1 0-1-15,4 0-3 16,-9 0 2-16,5 0 1 16,-1 0 0-16,14 0 0 15,-22 0 0-15,12 0 0 0,-3 0 0 16,0 0 0-16,-5 0 2 16,0 0-1-16,-4 0 2 15,0 0-4-15,-5 0 0 16,-8 0 1-16,0 0 0 15,-8 0-3 1,-5-11-9-16,0 3-2 16,9-26 22-1</inkml:trace>
  <inkml:trace contextRef="#ctx0" brushRef="#br0" timeOffset="1681.0715">9456 2130 348 0,'4'12'129'0,"13"-16"-100"0,-29 8-9 16,12-4-10-16,-5 0-10 0,5 0 0 16,-4 0 0-16,4 8 0 15,-4-8 0 1,-5 0 0-16,5 0 0 0,-5 0 0 0,0 0 0 15,1 0 0-15,-5 0 0 16,4 3 0-16,1 1 0 16,-10 8 0-16,5-9 0 15,1 5 0-15,-1 0 2 16,-5-4-3-16,1-1-2 16,4 1 4-16,5-4 1 15,-1 0 0-15,5 0-2 16,-1 0 1-16,5 0-1 15,0 0-3-15,0 16 2 16,0-5 3-16,0 1 12 16,0-5 8-1,0 1-24-15,0 0-12 0,0-8 19 16,0 0 9-16,0 0-8 16,0 0-2-16,0 0-3 15,0 0-1-15,0 0-3 16,0 3 2-16,9-3-1 15,0 8 0-15,-5-8 0 16,9 0 0-16,-9 0 2 16,5 0 2-16,-1 0-3 15,1 0 0-15,4 0 1 16,0 0 0-16,0 0-3 16,4 0 2-16,0 0-1 15,1 0 0-15,-1 0 2 16,0 0 0-16,0 0-3 0,0 0 0 15,1 0 2-15,-5 0 0 16,4 0 1-16,-4 0 0 16,4 0-3-16,-4 0 2 15,8 0 1-15,-12 0 0 16,4-8 4-16,0 8 5 16,0 0-12-16,0 0-4 15,0-3 9-15,-5 3 8 16,5 0-5-16,-4 0-2 15,4-4-2-15,0 4 1 16,0-4-1-16,4 4-1 16,-4 0 1-16,0 0-1 0,8 0-3 15,-3-4 2-15,-6 4 1 16,6 0 0-16,-1 0-9 16,0 0-2-16,0 0 15 15,5 0 6-15,4 0-4 16,-5 0-1-16,-3 0-5 15,3 0-1-15,1 0 1 16,-1 4 0-16,1 0 0 16,-1 3 2-16,5 1-1 15,-9-4-1-15,-4 0 1 16,13 7-1-16,-9-11 0 16,1 8 0-16,3-4 0 15,-8 3 0-15,0-7-3 16,0 0 2-16,4 0 1 0,-8 0 2 15,4 0-3-15,4-7 0 16,-13 3 1-16,9 0 2 16,0 0-1-16,0 4 2 15,0-7-2-15,-9 3-1 16,9 0 1-16,-8 4 1 16,3-4-1-16,1 4-1 15,-1 0 1-15,1 0-1 16,-9-8 0-16,9 8 0 15,-9 0-3-15,8 0 2 16,-8 0 1-16,0 0 2 16,0 0-3-16,0 0-2 0,0 0-9 15,0 0-5-15,0 0 11 16,0 8 5-16,0 11 6 16,-8-7 4-16,-27-58 2 15</inkml:trace>
</inkml:ink>
</file>

<file path=ppt/ink/ink1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15:21.317"/>
    </inkml:context>
    <inkml:brush xml:id="br0">
      <inkml:brushProperty name="width" value="0.05292" units="cm"/>
      <inkml:brushProperty name="height" value="0.05292" units="cm"/>
      <inkml:brushProperty name="color" value="#FF0000"/>
    </inkml:brush>
  </inkml:definitions>
  <inkml:trace contextRef="#ctx0" brushRef="#br0">4841 3210 316 0,'-26'0'118'0,"39"20"-92"0,-17-13-7 0,4-7-10 15,0 0-9-15,0 0 2 16,0 0-3-16,0 0 0 16,0 0 1-16,0 0 0 0,0 0 0 15,-9 0 0-15,5 0 0 16,4 0 0-16,0 0 0 15,0 4 0-15,0-4 2 0,-4 0-1 16,-5 0-1-16,9 0 1 16,0 0-1-16,-4 0 0 15,4 0 0-15,0 4 0 16,0-4 2-16,0 0-3 16,0-4 0-16,0 4 1 15,-5-4 0-15,1 0 0 0,0 1 2 16,4-1-1-1,0 0-1-15,-9 0 1 16,5 4-1-16,-5-8 2 16,1 5 1-16,8-1-4 15,-13 0 1-15,4-4 0 16,-4 1 0-16,9 3 0 0,-13-8 2 16,-1 5-3-16,5-1 0 15,5 0 1-15,-14 5 0 16,9-9 0-16,-4 4 2 15,-4 1-1-15,3-1 2 16,1 0-2-16,0 1-1 16,-5-1 1-16,1 0 1 15,-18-3-1 1,-8 3 2 0,8-7-2-16,-4 3-1 15,4 1 1-15,0-1-1 16,-8 5 0-16,4-12 2 15,-5 7-3-15,5 4 0 0,0 5 1 16,4-1 2-16,5 0-1 16,-5 0-1-16,0 0 1 15,-8-3-1-15,-1 7 0 16,1-8 0-16,4 4 0 16,-9-3 2-16,9 7-1 15,-9-12-1-15,9 8 1 16,-4 0-1-16,4 4 0 15,0 0 2-15,8 0-1 16,-3 0-1-16,-6 0 1 16,6 4-1-16,7 4 0 15,-16 0 2-15,0-5-1 16,4 1-1-16,0 8 1 16,-1-8-1-16,-3 3 0 0,4 5 0 15,0-1-3 1,0 4 2-16,4 8 1 0,9 0 0 15,-13 4 0-15,8-4 0 16,5 8 0-16,0 0 0 16,0-1 2-16,4 5 1 15,13-1-1-15,-13 1-2 16,18-1 1-16,-5-3-1 16,4 3-3-16,9-3 2 15,0 7 1-15,0-15 0 16,0 4 2-1,9 0-1-15,-5 0-1 16,5-5 1-16,8 1-1 16,0 8 0-16,-4-8 2 0,0 4-1 15,4-4-1-15,9 0-2 16,-9 4 1-16,9-8 1 16,-4-4 0-16,3 4 0 15,6 0 0-15,-6-3 2 16,6-1 1-16,3-3-4 15,-4-1 1-15,9-3 0 16,-5-1 2-16,5-7-1 16,-9 4-1-16,-4-4 1 15,4 0-1-15,-8 0 0 16,0 0 0-16,-1-4 0 16,5 4 2-16,-13 0-1 15,4 0 2-15,0 0-2 0,1 0-1 16,3 0-2-16,-4-7 1 15,-4 7 1-15,9-4 0 16,-1 0 8-16,1 0 5 16,4 4-6-16,0-7-4 15,4-1-11-15,0 4-3 16,0 4 6-16,5-8 2 16,-10 1 9-16,6 3 6 15,-1 4-13-15,9-8-5 16,-9 4 2-16,4 1 1 15,-12-5 0-15,-1 4 2 16,9 0 1-16,-17 0 2 16,13 1-1-16,-9-1 2 0,1 0 2 15,3 0 2-15,1-4-10 16,4 5-3-16,-1-1 9 16,6-4 5-16,-1 4-6 15,4 1 0-15,-8-1-2 16,4 4 0-16,9-8-3 15,-13 4 2-15,8 0 1 16,-3 1 0-16,3 3 0 16,-4-8 0-16,0 4 0 15,1 0 0-15,-6 0 0 0,1 4 0 16,4-7-5 0,-8-1 1-16,4 4 6 15,4 4 4-15,-4-7-3 16,4-1-2-16,-13 0 0 15,9 1-1-15,0-5 0 16,4 4 2-16,0 1-1 0,0-1-1 16,1 0-2-16,-1 1 1 15,0 3 1-15,0-4 0 16,-4 1 0-16,4 3 0 16,0-4-3-16,0 0 2 15,-4 5 1-15,4-9 2 16,-12 5-3-16,7-5 0 15,-12 1 1-15,5-1 2 16,-5 1-3-16,-9-1 0 0,9-3 1 16,-9 3 0-1,5-3 0-15,-9 0 0 0,4 7 0 16,-4-11 0-16,0 7-5 16,0-3 1-16,0 3 4 15,-4-3 4-15,4 4-1 16,-13-1-2-16,4 5 0 15,1-13-1-15,-5 9 0 16,0 3 2-16,-5-3-1 16,10 3-1-16,-9 8-8 15,4-8-3-15,13 8 6 16,13-7 2-16,4-1 0 16,0-11 0-16</inkml:trace>
  <inkml:trace contextRef="#ctx0" brushRef="#br0" timeOffset="7417.6997">20956 6075 344 0,'-8'12'129'0,"-1"-8"-100"0,9 0-9 0,0-1-10 16,0-3-10-16,0 0 0 15</inkml:trace>
  <inkml:trace contextRef="#ctx0" brushRef="#br0" timeOffset="7671.6795">21012 6083 344 0,'9'-4'129'0,"-26"0"-100"0</inkml:trace>
  <inkml:trace contextRef="#ctx0" brushRef="#br0" timeOffset="10959.9978">21486 5761 344 0,'-4'-3'129'0,"-4"37"-100"0,8-42-9 0,0 20-10 0,0-12-13 16,0 0 2-16,0 7 1 15,0 5 0-15,0-1 0 16,0 1 0-16,8-12 0 16,1 0 0-16,-1 4 0 15,-8-4 0-15,0 0 0 16,0 0 2-16,5 4-1 15,-5-4 2-15,0 0-2 16,4 0-1-16,-4 0 1 16,0-4-1-16,0 0 0 15,0 4 0-15,-4 0 0 16,4-4 0-16,-5 4 0 16,5 0 0-16,-4 0 0 15,0 0 0-15,-1 0 0 0,1-8 0 16,4 5 0-16,-8-1 0 15,3 0 0-15,1 0 0 16,4 0 0-16,-9 0 2 16,5 1-3-16,0-1 0 15,-1 0 1-15,1 0 2 16,-5 0-3-16,5-3 0 16,-5-1 1-16,5 4 0 15,-9-3 0 1,0-1 2-16,5 0 1 0,-1 1-1 15,0-5-2-15,1 4-2 16,-9-3 1-16,4 3 1 16,4-3 2-1,-4-1-1-15,5 1-1 0,-5 3 1 16,0-7-1-16,4 3 0 16,-8 5 0-16,4-1 13 15,4 0 6-15,-8 1-25 16,4-5-9-16,0 4 6 15,0 1 4-15,0-1 4 16,9 4 3-16,-13-3 12 16,0 7 6-16,4-8-10 15,4 4-6-15,-4 0-16 16,0 1-7-16,0 3 10 16,0-4 4-16,0 0 4 0,0 4 1 15,1 0 11-15,-1-4 7 16,0 4-20-16,0-4-10 15,0 4 14-15,-4-4 9 16,4 4-15-16,-5-3-6 16,5-1 4-16,1 4 2 15,-1-4 4-15,0 0 0 16,-5 0 0-16,6 0 0 16,-1 4 0-16,0 0 0 15,-5-3 0-15,6 3 0 16,-6-4 0-16,5 0 2 15,0 4 8-15,1-4 3 16,-1 0-6-16,-5 0-4 0,5 1-2 16,1-5-1-16,-1 8-9 15,-5-4-4-15,5 0 4 16,-4 0 5-16,9 1 12 16,-10-1 6-16,1 0-6 15,4 0-4-15,5 4-3 16,-10-8 1-16,5 8-3 15,5-3 0-15,-5 3 1 16,9-4 2-16,-9 0-3 16,8 4 0-16,-8 0 1 15,5 0 0-15,-1 0 0 16,1 0 0-16,-1 4 0 16,0-4 0-16,1 0 0 15,-1 7 0-15,0 1-3 16,1-4 2-16,3 0 1 0,-7 3 0 15,3 1 0-15,0 0 0 16,1 3-3-16,-1-3 2 16,0 0-1-16,-3-5 0 15,3 1 2-15,-4 4 0 16,9-4-3-16,-9 3 2 16,8 1 1-16,-7 0 0 15,3-1 0-15,0 1 2 16,5 4-1-16,0-5-1 15,-9 5 1-15,8-1-1 16,5 1-5-16,-8-1 1 0,4 4 4 16,-1-3 4-16,1 7-6 15,0-4 0-15,-1 1 2 16,1-1 4-16,0-3-1 16,4 3-2-16,-9 0 0 15,5 1 1-15,-1-1-3 16,5 4 0-16,0-4 1 15,0 4 2-15,0-3-1 16,0 7-1 0,0 4 1-16,0-4-1 15,5 3 2-15,-1-3-3 16,5 0 0-16,-5-4 1 16,0 1 0-16,5-1 0 15,-5 0 0-15,5-4 0 16,-1 1 0-16,1-5 0 0,0 4 0 15,-1-3 2-15,1-1 1 16,0-3-4-16,3 4 1 16,6-5 0-16,-10 1 0 15,5-1 0-15,4 1 2 16,-8 0-1-16,4-1-1 16,0 1 1-16,8 0-1 15,-8-1 0-15,5 1 0 16,-1 0 0-16,4-1 0 15,5 1 0-15,-4-4 0 16,4 0 0-16,0 0 0 16,-1-1 0-16,6 1 2 0,-6 0-1 15,6-4-1-15,7 0 1 16,-12 0-1-16,4-4 0 16,1 0 0-16,-6 1 0 15,1-1 0-15,4-4 0 16,-8 0 0-16,4 1 0 15,0-5 2-15,0 1-3 16,-1 3 0-16,6 0-10 16,-1-3-5-16,0-1 8 15,4 5 4-15,5-1 16 16,-9-3 7-16,0-1-9 16,1 1-6-16,3-1-2 15,-8 5-2-15,4-9 0 16,-4 1 2-16,4 0-1 0,-8-1-1 15,12 1 1-15,-17 0 1 16,5-1-3-16,-1 1 0 16,-3 0 3-16,-1-1 1 15,0-3-1-15,-4 4 1 16,0-4-2-16,0 3 2 16,-4 1-2-16,-1 0-1 15,1-1 1-15,-5 5-1 16,0-1 0-16,1 5 0 15,-1-1-3-15,-4 4 0 16,17-3-5 0,0-1 0-16,-8 0 2 15</inkml:trace>
</inkml:ink>
</file>

<file path=ppt/ink/ink1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3:16:47.768"/>
    </inkml:context>
    <inkml:brush xml:id="br0">
      <inkml:brushProperty name="width" value="0.05292" units="cm"/>
      <inkml:brushProperty name="height" value="0.05292" units="cm"/>
      <inkml:brushProperty name="color" value="#FF0000"/>
    </inkml:brush>
  </inkml:definitions>
  <inkml:trace contextRef="#ctx0" brushRef="#br0">12295 8079 344 0,'13'-16'129'0,"-26"1"-100"0,26 0-9 0,-13 7-10 15,5 0-10-15,-1-3 2 16,0-1-1-16,1-3-1 15,-1 4 1-15,13 3-1 0,-17-4 0 16,5-3 0-16,-1 4 0 16</inkml:trace>
  <inkml:trace contextRef="#ctx0" brushRef="#br0" timeOffset="2488.0804">7263 8033 344 0,'38'7'129'0,"-7"-14"-100"0,-1-5-9 0,-13 8-10 15,-17 4-13-15,4-4 2 16,5 1 1-16,-5-5 2 16,5-4-1-16,4-7-3 0,4 8 1 15,-13-4 1-15,5-1 2 16,0 5-1-16,8-1-1 16,-9 1 1-16,10-1-1 15,-5 5 0-15,4-1 0 16,0-4 0-16,0 1 0 15,-8 3-3-15,8-3 2 0,-8 3 3 16,4-3 1-16,0 7-1 16,0-4-2-16,-9 4 1 15,0 4-1-15,5 0 0 16,-9 0 0-16,0 4 0 16,4 4 0-16,5-1 0 15,-1 1 0-15,1 7 0 16,-9-7 0-16,9 4-3 15,-9-12 2-15,0 0 1 16,4-4 0-16,4 0 0 16,1-4 2-16,8-3-1 15,-17 3-1-15,5 0 1 16,-1 1-1-16,5-1 0 0,-9 0 0 16,0 1 0-16,0 3 0 15,0 0 0-15,0 0 0 16,0 4 0-16,0-3 2 15,0 3-1-15,0-4-1 16,0 0 1-16,-9 0-1 16,5 0 2-16,-1 0 1 15,5 1-1-15,0-5 1 16,0 4-4-16,-13-4 0 16,5 1 10-16,-5-1 5 15,0 0-8-15,4 1-4 16,-12-1-8-16,4 0-4 15,-1 1 12-15,-8-5 5 0,1 5-2 16,-1-1-3-16,-4-4-1 16,-1 5-1-16,-7-1 0 15,7 0 2-15,-7 5-1 16,3-1-1-16,1 4-2 16,-1 0 1-16,1 4-6 15,4-1-3-15,-5 1 6 16,-4 4 1-16,1 0 3 15,-1 7 0-15,0-4 4 16,5 5 5-16,-5 7-5 16,-4 4 0-16,4-1-2 15,0 5-2-15,0 0 1 16,1 3-1-16,-1-3 0 16,4 3 0-16,5 1-3 0,-9-5 0 15,9 1-3-15,0 0 1 16,4-1 5-16,5 1 2 15,-9 0 0-15,8-1 1 16,5 5-4-16,-1-1 0 16,1 1-1-16,4-1-2 15,0 8 0-15,9-3 3 16,-5-1 6-16,5 0 5 16,4 0-5-16,0 1-1 15,-4-5-2-15,4-3 1 16,0-1-2-16,0 1-1 0,0-4 3 15,4 4 0 1,-4-5-1-16,0 5-2 0,4 0 1 16,5-1 1-16,-9 1-1 15,9 0-1-15,-1-5 3 16,5 1 0-16,4 8-4 16,-4-9 1-16,5-3 0 15,3 0 2-15,1-3-1 16,8-5-1-16,-4-4 1 15,4 1 1-15,9-8-1 16,-1 0-1-16,1-4 1 16,0 0-1-16,0-4 2 15,0 0 1-15,-1-4-1 16,-3 1-2-16,-5-5 1 16,0-3-1-16,0-4 0 15,5-8 0-15,4-4 0 0,-5-7 2 16,5 3-3-16,0 1 0 15,4 3 3-15,13-7 1 16,-5 4-4-16,-3 3 1 16,-5 0 0-16,0 4 2 15,-9-3-1-15,-3-5-1 16,-5 1 1-16,-5-8 1 16,-4 0-1-16,1-8-1 15,-10 0-2-15,1 0 1 16,4-3 1-16,-13-1 2 15,8 8-3-15,-8 0 0 16,-8 4 1-16,8-4 2 16,-13 4-1-16,4-8-1 0,1 0 1 15,-10-3 1-15,-3-1-3 16,4 4 0-16,-9 8 1 16,-5 4 2-16,-3 3-3 15,4 8 0-15,0 8-1 16,-5 4 0-16,14 7-3 15,3 8-1-15,6 0-15 16</inkml:trace>
  <inkml:trace contextRef="#ctx0" brushRef="#br0" timeOffset="11886.1844">10197 7860 376 0,'17'8'143'0,"-4"0"-112"0,-8 3-10 0,-1-3-14 16,17-1-6-1,-3 5-3-15,-1 3 1 16,0-3 1-16,-4-1 0 0,4-11 2 16,-8 4-1-16,4-8-1 15,4 0 1-15,-13 1-1 16,9-5 0-16,-8 0 0 15,3-3 0-15,1 3 0 16,-1 8 0-16,1-4 0 16,-5 0 0-16,-4 4 0 15,5 0 0-15,-5-3 0 16,0 3 0-16,0-4 0 0,8 0 0 16,-8 0 0-16,5-4-3 15,-1 1 2-15,-4-5 1 16,4 5 2-16,-4-5-1 15,0 1-1-15,0 3 1 16,5 0-1-16,-5 4 0 16,0 4 0-16,0 0 0 15,0 4 0-15,-5 4 0 16,5-4 0-16,-4-4 0 16,4 0 0-16,0 4 0 15,0-4 0-15,0 0 0 16,0-4 2-16,0 0-3 15,0 4 0-15,0-4 1 0,0 0 0 16,0 4 0-16,-4-4 0 16,-1 1 0-16,5-1 0 15,-13 8 0-15,9-4-3 16,-5 3 2 0,-4 5 1-16,1 0 2 15,7 11-1-15,-12 8-1 16,4 3-2-16,0-7 1 15,0 4 1-15,0 0 2 16,-4 0-1-16,0-4 2 16,8-8-4-16,-12 4 0 15,8-3 1-15,0-5 0 16,9 1 0-16,-1-1 0 0,5-3-3 16,0-1 2-1,0-7 1-15,0 0 0 16,0 0 2-16,0 0-1 15,0 0-1-15,0 0 1 16,0 0-1-16,0 0 0 16,-8 0 0-16,3 0-3 15,1 0 2-15,0-3 1 16,-1-1 0-16,1 4 0 16,-5-4 0-16,9 4 0 15,-13-4 0-15,9 0-3 16,-4 0 2-16,8 1 1 15,-9-1 0-15,5 0 0 16,-1-4 0-16,1 1 0 16,0-1 2-16,-1 0-3 0,-8 1 0 15,9-1 1-15,-9-7 2 16,0 3-3-16,0-3 0 16,-4-1 1-16,0 1 0 15,0 0 0-15,-5 0 0 16,1-1 0-16,3 1 0 15,-3 0-5-15,-9-1 1 16,8 1 0-16,1 3 2 16,-10-3 1-16,6 0 1 15,-1 3-3-15,0 1 2 16,-4-1 10-16,4 1 3 0,-4-1-5 16,0 5-2-16,-1-1-3 15,5 0 1-15,-8 5-2 16,4-1 2-16,0 4-2 15,-9 0 2-15,4 4-2 16,1 3-1-16,-1 1 1 16,1 3-1-16,4 5 0 15,-5 3 0-15,5 0 0 16,0 0 2-16,4 8-1 16,5 0-1-16,-1 3 1 15,5-3-1-15,0 4 0 16,-1-4 2-16,10-1-3 15,-9 5 0-15,4 4 1 16,4-1 2-16,0 4-3 0,1 4 0 16,8 4 1-16,-9 8 2 15,5-4-1-15,4 0 2 16,-4 3-4-16,4-7 0 16,0-4 1-16,0 0 0 15,0-3 0-15,0-1 2 16,4 0-1-16,0-3-1 15,5-1 1-15,-5 1 1 16,5-1-3-16,4-3 0 16,0 0 1-16,4-1 0 15,-4-3 0-15,4-4 2 16,9-4-1-16,-9-4-1 16,9 1 1-16,4-9 1 15,9-3-1-15,0-4-1 0,4-7-2 16,0-5 1-16,4-3 1 15,5-4 2-15,-5 0-1 16,1-12-1-16,-5 4 1 16,0-4 1-16,-4-3-3 15,-1 3 0-15,6 1 1 16,-6-1 0-16,1 4 0 16,8-11 0-16,-3 0 0 15,-14 3 2-15,-4 1-3 16,-5-1 0-16,-4-3 1 15,-4-4 2-15,-4 0-3 16,-5-4 0-16,-4 0 1 16,-4 4 2-16,-9-4-1 0,4 7-1 15,-12 5 1-15,-1 7-1 16,-4 0 0-16,1 4 0 16,-1 8 0-16,-4-4 0 15,4 3 0-15,-4 5 2 16,4-1-1-16,0 1-1 15,4 3-4-15,1 1 0 16,12 3-5-16,13-12 1 16,9-22-7-16,-13 4-3 15</inkml:trace>
  <inkml:trace contextRef="#ctx0" brushRef="#br0" timeOffset="14814.3546">16419 8059 376 0,'-4'-3'140'0,"-22"-13"-109"0,30 16-9 0,-8 0-11 15,4-4-14-15,-4 1 2 16,4 3 1-16,-5-4 2 16,14 11-1-16,0 1-1 15,-1-4 1-15,1-8-1 16,-5 0-3-16,0-3 2 15,1-1 1-15,3 0 0 0,-3-11 0 16,-1 4 0-16,0 3 0 16,5 5 2-16,-5 3-1 15,1 0 2-15,3 0-2 16,-8 0-1-16,4 8-2 16,1 4-1-16,-5-8 2 15,0-4 2-15,0-4-2 16,0 5-2-16,0-5 4 15,0 0 1-15,0 1-3 16,0 3 1-16,0-4 0 16,-5 0 0-16,1 1-3 15,4-1 2-15,0 0 1 16,-8 5 2-16,8-1-1 16,-5-4-1-16,5 4 1 15,0 0-1-15,0 1-5 0,0-1 1 16,-4 4 4-16,4-4 4 15,-4 0-6-15,4 0-3 16,0 4 5-16,0 0 4 16,0 0-7-16,0 0 1 15,-5 0 0-15,5 0 1 16,-4 0-2-16,4 0 2 16,-4 0 1-16,-1 0 0 15,5 4 6-15,0-4 6 16,-8-4-4-16,3 4-2 15,1-4-1-15,0 1-1 0,-5-1 2 16,1-4 1-16,-1 0-3 16,0-3-3-16,-4-1 2 15,1-3 0-15,-1 0-1 16,0 0 1-16,0-1-2 16,0-3-1-16,0 0 1 15,0 4 1-15,4-1-1 16,-12 1-1-16,8-8-2 15,-4 8 1-15,-1-1 1 16,1 1 2-16,0 0-1 16,-5-1-1-16,1 1 1 15,-5 4-1-15,0-1 0 16,-4 1 0-16,0 3 0 16,0 0 2-16,-1 1-1 0,-3-1-1 15,4 4 1-15,0 0-1 16,0 4 0-16,4 0 0 15,4 4-3-15,1 4 2 16,-1-1 1-16,5 1 0 16,4 0 0-16,-4 3 0 15,-5 1 0-15,5-1 0 16,4 1 0-16,0 3 2 16,0 0-3-16,0 1 0 15,-4-1 1-15,0 4 2 16,4 0-3-16,0 8 0 15,-9 0 1-15,5 0 2 16,0 3-1-16,0 1-1 0,-1 0-2 16,-3-1 1-16,-1 1 1 15,5 0 0-15,-9-5 0 16,9-3 0-16,4 0 0 16,-4 0 0-16,-5 0 0 15,5 0 0-15,0 0 0 16,-1 0 0-16,6 0 0 15,3 4 0-15,-8 0 0 16,4 3 2-16,0 1-1 16,0 4 2-16,4-1-2 15,1 4-1-15,-1-3 1 16,5-5-1-16,-1 5 0 16,1-4 2-16,4-5-1 0,0 1-1 15,0-4-2 1,4 0 1-16,1 0 1 0,-1-4 2 15,5-3-1-15,-1-1 2 16,1 0-2-16,0-3-1 16,-1-1 1-16,5-3-1 0,0 3 0 15,0-3 0 1,0 0 0-16,0-1 0 16,4 1 0-16,0 0 2 15,1-1-1-15,-1 1-1 16,0-4 1-16,5 4-1 15,-1-1 0-15,1 1 2 0,8 0-1 16,-9-1-1-16,1 1 1 16,-1-4-1-16,1-4 0 15,4 0 0-15,-9 0 0 16,9-4 0-16,0 0 0 16,0 0 0-16,4-3 0 15,0 3 0-15,0-4 0 16,5 0 0-16,-1 5 0 15,1-5 0-15,-1 0 0 16,0 4 2-16,-3 1-1 0,-1-1-1 16,-4 0 1-1,-1 0-1-15,-3-4 0 16,0 5 0-16,-5-5 0 16,4 0 0-16,-3 1 0 15,-1 3 0-15,-4-4 0 0,0 0 0 16,0 1 0-16,0-5 0 15,-5-3 0-15,5 0 0 16,-4 3 0-16,-1-3 0 16,1 0 0-16,0-5 2 15,-1 1-1-15,1 0 2 16,-1-4-4-16,5 0 0 16,-8-4 1-16,8 0 0 15,-9-3 0-15,4-1 0 16,1 1 0-16,0-5 0 15,-1 4 0-15,1 5 0 16,0-1 2-16,-5 0 1 0,0 0-4 16,1 4 1-16,-1 0 0 15,0 0 0-15,-4 0 0 16,4-4 0-16,-4-3 0 16,0-1 0-16,0-3 0 15,0-8 2-15,0-4-1 16,0 0-1-16,0 0 1 15,0 0-1-15,0 4 0 16,0 3 0-16,-4 9 0 16,0 3 2-16,0 4-1 15,4 11-1-15,-5 1-2 16,1 3-1-16,0 1-3 16,-9 7 1-16,8 7-8 15,5-3-2-15</inkml:trace>
  <inkml:trace contextRef="#ctx0" brushRef="#br0" timeOffset="36747.0897">23210 6868 376 0,'0'12'140'0,"0"-16"-109"0,-17 19-11 0,17-15-11 15,-5 12-9-15,-3-1 0 16,4 1 0-16,-1 7 0 16,5 0 0-16,-8 4 0 0,8-4 2 15,0 4-3-15,-9-8 0 16,0-3-1-16,1-1 0 16,-1-3 2-16,1 0 0 15,3-4-5-15,-8-1 1 16,9 1 4-16,0 0 4 0,-1-4-1 15,1 4-2-15,0-4-5 16,-1 4 0-16,5-4 0 16,0 0 2-16,0 0 5 15,0 0 6-15,0-4-12 16,0 0-4-16,0-4 0 16,0 1 4-16,0-5 2 15,0 1 1-15,0-5 0 16,0 1 0-16,0 0 0 15,5-4 2-15,-1 0-3 16,0-4 0-16,1 0 1 16,-1 0 0-16,5 0 0 15,-1 0 0-15,1 0 11 16,-1 0 7-16,1-4-22 16,0 0-11-16,4 4 20 0,-5 0 9 15,5-4-5 1,0 4-5-16,0 0-2 0,-4 4-2 15,-1 0 0-15,1 4 0 16,4 3 0-16,-5 1 0 16,1 3 0-16,0 4 0 15,-1 0 0-15,-8 1 2 16,9 3-1-16,-9 0-1 16,4 11 1-16,0-7 1 15,5 4-3-15,-5 3 0 16,5 8 1-16,0 4 0 15,4 0-3-15,0 0 2 16,-1 4 1-16,1-4 0 0,9 0 0 16,-9 0 0-16,4 0 0 15,-8 0 2-15,4-4-3 16,0 0 0-16,-1-4 1 16,1 1 2-16,0-5-1 15,0 1-1-15,0-5-2 16,0 1 1-16,4-4-12 15,-4-4-7-15,0 0 24 16,0 0 12-16,4 0-6 16,-4-4-3-16,0 0-4 15,0 0-3-15,0 1 1 16,-4-1-1-16,-1-4 0 16,1 0 0-16,0 1-3 15,-1-5 2-15,-8 1-1 0,4-1 0 16,1-7 0-16,3-4 0 15,1-4-9-15,4-7-5 16,8-8 10-16,5-4 5 16,-4 0 2-16,4 0 2 15,-9 4 0-15,5 3 3 16,3 5-3-16,1-1-2 16,13 5 0-16,-9 3 1 15,9 4-1-15,-5 4-1 16,-3 0 1-16,-10 7 1 15,1 5-3-15,-5 3 0 0,0 4 1 16,-8 0 0-16,-1 0-3 16,1 4 2-16,0 3 1 15,-9 1 2-15,0 0-3 16,-9-1 0-16,9 1 1 16,0-4 0-16,0 0-5 15,0-1 1-15,0 1 2 16,0 4 1-16,0 0-2 15,0-1 2-15,0 5 7 16,0 3 6-16,0 4-6 16,0 4-1-16,-4 8-1 15,4 7 0-15,0 12-2 16,-5 0-2-16,1 3 1 16,0-3 1-16,-1 0-1 0,1 0-1 15,0-1 1-15,-5 5 1 16,5 4-6-16,0 7 1 15,4 0-10-15,0-8-2 16,0-22 12-16,0-24 8 16</inkml:trace>
  <inkml:trace contextRef="#ctx0" brushRef="#br0" timeOffset="37949.2975">23197 7933 376 0,'17'-11'140'0,"5"11"-109"0,-14 3-9 16,1 1-11-16,4 4-11 0,-9 0 0 15,-8 15 0 1,-9-1 0-16,4 1 0 0,-3-3 0 15,7-5-3-15,-12-4 0 16,8-3 2-16,1 4 0 16,-1-5 1-16,1 1 0 15,3 0 0-15,-8-1 2 16,9 5-3-16,0-1 0 16,-1-3 1-16,-3 3 2 15,3-3-1-15,1 4-1 16,4-5-2-16,0 1 1 15,0-1-4-15,0 1 1 16,0-8 2-16,0 0 1 0,4 4 1 16,-4-4 0-16,0 0 0 15,5 0 0-15,3 0-3 16,1-4 0-16,0 0 2 16,-1-3 0-16,1-1 1 15,4-7 0-15,4-4 0 16,0-4 0-16,-4-4 0 15,13-8 0-15,-4-7 0 16,12-4 2-16,-8 0-1 16,4-4 2-16,5 1-4 15,-10 6 0-15,1 5 1 16,0 4 0-16,-4 3 0 16,-5 8 2-16,0 4-3 15,-4 4 0-15,0 7 1 0,0 4 0 16,-9 8 0-16,9 7 0 15,-9 9 0-15,5 3 0 16,0 3-3-16,-1 5 2 16,1 7 1-16,-9 1 0 15,9 3 2-15,-1 0 1 16,-4 0-4-16,1-4 1 16,-1-3-2-16,0-5 0 15,5-3 0-15,-5 0 0 16,5 0 2-16,-5-4 2 15,1 0-1-15,3 0 2 16,-4-4-4-16,1 0 0 16,-1-4 1-16,5 1 0 15,-5-5 0-15,0-3 0 0,5 0 0 16,-5-5 0-16,1 1 0 16,-1-4 0-16,4 0 0 15,-3-4 2-15,3 1-3 16,-3-5 0-16,3 0 1 15,1 1 0-15,-9-5 0 16,9 1 0-16,-5-5 0 16,0 1 0-16,-4-4-3 15,4 0 2-15,-4 0 1 16,0-4 0-16,0 0 0 16,0 0 0-16,-4 0 0 15,0-4 0-15,4 0 0 16,0 0 0-16,-4 0 8 15,-1 1 7-15,1-5-16 0,4 0-8 16,0 1 4-16,0-5 1 16,0 1 4-16,4-5 2 15,5-3-1-15,4-4 2 16,0 4 2-16,4 0 2 16,-8 0-6-16,4-4 0 15,4-12 1-15,9 24 1 16</inkml:trace>
  <inkml:trace contextRef="#ctx0" brushRef="#br0" timeOffset="38895.1366">24167 7450 372 0,'0'12'140'0,"0"-27"-109"0,8 34-9 15,-8-19-11-15,9 7-11 16,-9 1 2-16,4 0-1 0,5-1-1 15,-5 5 1 1,-4-4-4-16,4 3 2 0,-4 1 1 0,0 3 0 16,0 4-3-16,18-4 2 15,-1-3-4-15,-9-5 1 16,1 1 2-16,0-4 1 16,4 0 1-16,-9 0 0 15,9-4 4-15,-9 0 2 16,5 0-2-16,-1 0-1 15,-3 0-1-15,8 0-2 16,-9-4 1-16,5 0 1 16,-1 0-3-16,1 0 0 0,-1 4-8 15,1 0-2-15,0 0 12 16,-1 0 9 0,1 0-5-16,0 4 0 0,3 4-3 15,-7-1-2-15,-1 5 3 16,5-1 0-16,-9 5-4 15,0 3 1-15,0 4 2 16,0 0 1-16,-9 4-4 16,0-1 1-16,1 5 0 15,-1 0 0-15,-4-4 0 16,-4 3 2-16,0-3-1 16,0 0-1-16,-5-4 1 15,0 0-1-15,1-4 0 16,-1 0 0-16,1-4 0 15,-5-3 0-15,0-1 0 16,5-3 2-16,-10 0-1 16,6-4-1-16,3-1-2 0,5 1 1 15,-5-4 1-15,5 0 0 16,4-4 0-16,0 4 0 16,5 0 0-16,3 0 2 15,1 0-1-15,4 0-1 16,0 0 1-16,9 0 1 15,-1 0-3-15,1 0 0 16,4 4 1-16,4 0 2 16,9 4-1-16,-9-1 2 15,5 5-2-15,3 3-1 16,6 1 1-16,-6 6-1 16,14 9 0-16,0 4 2 0,4 3-1 15,0 8-1-15,0 0 1 16,5-4 1-16,-18 0-3 15,0-4 0-15,-4 1-4 16,0-9 1-16,-9 5-11 16,-13-16-3-16,-4-27 13 15,17-11 10-15</inkml:trace>
  <inkml:trace contextRef="#ctx0" brushRef="#br0" timeOffset="47467.6525">22891 13138 380 0,'4'8'143'0,"-4"3"-112"0,13-3-8 0,-8 0-12 0,-1-4-14 16,5 3 2-16,-1 1 3 15,5 0 1-15,-4-1-1 16,4 1-4-16,0-1 1 0,0 1 1 16,-1 0 0-16,6-4 0 15,3 3 0-15,1-3 0 16,-14 15 0-16,1 0 0 16,-5-7 0-16,1-1 0 15,-1-3 0-15,0 0 0 16,-4-1 0-16,0-7-3 15,0 4 2-15,0 0 1 16,0 0 0-16,0 0 0 16,0 0 0-16,0-1 0 15,-4 1 0-15,0 4 0 0,-1-4 0 16,5 3-3-16,-4-3 2 16,4 0 1-16,-4 4 0 15,-1-1 0-15,5 1 0 16,-8 0 0-16,4 3 0 15,-1 8-3-15,5 4 2 16,-8 8 1-16,-1 11 0 16,0 8 0-16,1 7 0 15,3 1-3-15,-12-1 2 16,4 4 1-16,0 1 0 16,0-1 0-16,0-3 0 15,1-1-3-15,3-11 2 16,0-4 1-16,1-7 2 0,3-5-1 15,-3-11-1-15,8-7 1 16,-5-8-1-16,5-4-5 16,-4-8 1-16,4-4 6 15,0-3 4-15,4-8-3 16,1-7-2-16,3-5 0 16,1-11 1-16,4-4-1 15,4-11-1-15,-8-4 1 16,4-4 1-16,4-4-1 15,0 0-1-15,0 1 1 16,1-5-1-16,3 12-3 16,-4 4 2-16,1 3 1 15,3 12 0-15,-8 8 0 16,0 7 0-16,0 8-3 16,4 12 2-16,-8 3 1 0,4 8 0 15,4 4 0-15,-8 7 0 16,4 9-3-16,-5 3 2 15,1 7 1-15,8 9 0 16,-13 7 0-16,9 3 0 16,-4 5 0-16,-1 7 0 15,5 1 0-15,-4-1 0 16,0-4 0-16,-1-3 0 16,5-1-3-16,-4-3 2 15,-1-4-1-15,1-4 0 16,0 1 2-16,-1-5 2 15,5-4-3-15,-4-3 0 0,-1-4 1 16,1-4 0-16,0-4-3 16,-5 0 0-16,5-7 2 15,-5-1 2-15,0-3-2 16,5-5 0-16,-9-3 1 16,4-3 0-16,0-1 0 15,5-4 2-15,-5 1-1 16,1-5-1-16,3-3 1 15,1-4-1-15,4-1 0 16,-13-3 0-16,8-7 0 16,1-1 0-16,-5-3 0 15,1-5 0-15,3 1 0 16,-3 4 0-16,-1 7 0 0,0-15 0 16,5-20 2-16,8-10 3 15,0-13 0-15,5-3 2 16,4-4-4-16,8 8-2 15</inkml:trace>
  <inkml:trace contextRef="#ctx0" brushRef="#br0" timeOffset="48443.6462">24641 12974 376 0,'13'7'143'0,"-13"-7"-112"0,4 4-8 16,4 0-12-16,1 0-11 16,-9 3 0-16,-9-18 0 15,1 11 0-15,4 0 0 16,4 8 0-16,-9 3 0 0,5-3-3 15,-1-5 2-15,-3 1-1 16,-1-4 0-16,5-4 2 16,-9 4 0-16,8 0 0 15,-7 4 0-15,3 0-3 16,-4 0 2-16,0 0-4 16,-4 0 1-16,0 3 2 15,4-3 1-15,-5 0 5 0,-7 4 2 16,3-1-9-16,1 5-3 15,-5-1 3-15,0 5 1 16,0-1 2-16,0 0 0 16,0 4 0-16,0 1 0 15,5-1 0-15,-9 4 0 16,8 3 0-16,1 1 0 16,-1 4 0-16,5 3 0 15,0 5 0-15,-1 3 0 16,5 4 0-16,5 0 0 15,-1 0 0-15,5 0 0 16,4 3 0-16,4-6 0 16,5-5-3-16,-5-4 2 0,9-3 1 15,0-4 0-15,4-4 0 16,0-4 0-16,1 0 0 16,-1-4 0-16,0-3 0 15,5-4 0-15,-1-1 0 16,1-3 0-16,4 0 0 15,-9-4 2-15,4 0-3 16,1-4 0-16,-1 0 1 16,10 0 0-16,-10-3 0 15,1-1 0-15,-1-3 0 16,1 3 0-16,-5 0 0 16,0-3-3-16,-4-5 2 15,-4 5 1 1,4-1 2-16,-9-3-1 15,-4 0-1-15,-4 0-2 0,-9-1 1 16,0-3 1-16,-4 4 0 16,-1-1 0-16,-3 1 0 15,4 4 11-15,-13-1 5 16,4 4-8-16,-5 5-2 16,6 3-4-16,-6 3 1 15,6 9-2-15,-6 7-1 16,6 12 1-16,-10-1-1 15,14 9 0-15,-10-1 0 16,10 4 0-16,4 0 2 16,4-3-1-16,4-1-1 15,5 0-2-15,4-7-1 0,8-12-12 16,10-8-2-16,3-14 8 16,1-17 7-16,4-10 2 15,-18-35 0-15</inkml:trace>
  <inkml:trace contextRef="#ctx0" brushRef="#br0" timeOffset="56459.585">23076 11959 372 0,'-25'-12'140'0,"3"1"-109"0,35 11-9 0,-22-4-11 0,9 4-11 15,0-4 0-15,0-4 0 16,-4 4 0-16,0 1 0 16,-1 3 0-16,-3 0 2 0,-1 0-3 15,9 23-2-15,0-4 2 16,0 0 2-16,-13 0-2 15,5 0 0-15,-5 0 1 16,0-3 0-16,4-5 0 16,1 1 0-16,-1-5 0 15,0 1 0-15,5 0 0 16,-5-1 0-16,9 1-5 16,-8 0 1-16,3-1 2 15,1 1 1-15,4 0 1 16,-8-1 0-16,8 1-3 15,-5 0 2-15,1-1 5 16,0 1 2-16,-1 0-2 0,5-1-3 16,0 1-5-16,-4 3 0 15,4-3 2-15,-4 3 1 16,4-3 3-16,-5 4 3 16,5-1-2-16,0 1-2 15,0-5-5-15,0 9 0 16,0-5 2-16,0 1 1 15,0-1 1-15,-8 8 0 16,8-3 0-16,-5 3 0 16,5-4 0-16,0 4 0 15,0 0 0-15,0-3 0 16,0-1 0-16,-4-4 0 0,4 1 0 16,-4-1 0-16,4-3 0 15,0 0 0-15,0-8 0 16,0 7 0-16,0-7 0 15,0 0 0-15,0-3 0 16,0 3 0-16,0 0 0 16,8-16-3-1,-3 1 2-15,3 0 1 16,-3-1 2-16,3-3-3 16,-3 0 0-16,3-4 1 15,5 0 2-15,-9 0-1 16,9 0-1-16,-8 0 1 15,-1-4-1-15,5 4 2 16,-1 4 3-16,5 0-7 0,-13 0 0 16,9 0 2-16,-1 3 4 15,-3 1-1-15,-1 4-2 16,0-1-5-16,1 4-2 16,-1 5 3-16,0-1 1 15,1 0 2-15,-5 4 2 16,0 0-3-16,0 0-2 15,8 4 2-15,-8 0 2 16,4 3-2-16,1 1 0 16,3 3 1-16,-8 1 0 15,5 3 8-15,-1 4 7 0,0 0-18 16,1 4-9-16,-1 4 13 16,5 4 10-16,-1 0-13 15,-3-1-7-15,7 1 1 16,-7-1 4-16,3 1 3 15,1 0 1-15,0-4 0 16,-1-4 0-16,1 0 0 16,-1-4 2-16,1-4-3 15,0 0 0-15,-1-3 1 16,5-1 0-16,-8-3 0 16,3 0 0-16,1-5 0 15,-1 1 0-15,1-4 0 16,8 0 0-16,-8-4 0 15,4 1 0-15,4-5 8 16,0 0 7-16,-4-3-18 0,4-1-7 16,1 1 4-16,-1-4 2 15,0-5 4-15,-4 5 0 16,4-12 0 0,-4 8 8-16,0-4 7 15,0 0-18-15,-9 8-7 16,1-4 28-1,-1 3-24-15,-4 1-7 16,0 0 17-16,0 3 9 16,-4 1-16-16,-5-1-9 15,0 1 6-15,1-1 2 16,4-11 3-16,12 0 3 0,14-4 1 16,4-3 1-16,4 3 2 15,0 0 1-15,0 4-3 16,-13-15-3-16</inkml:trace>
  <inkml:trace contextRef="#ctx0" brushRef="#br0" timeOffset="57781.6081">23878 11913 372 0,'-4'7'140'0,"17"-18"-109"0,-26 15-9 15,13-4-9-15,-9 0-12 0,0 0-1 16,1 0 1-16,-14 0-1 16,5 0 0-16,-5 3 0 0,1-3 0 15,-1 4 0-15,9 15 0 16,0-3-3-16,9-5 2 16,-9 1 1-16,9-5 0 15,-5 1 0-15,5-4 0 16,0-4 0-16,4 0 2 15,0 0-3-15,0 0-2 16,0 0 2-16,4 7 0 16,-4-7 1-16,0 0 0 15,4 4-5-15,5 0 1 16,0-4 2-16,-1 0 1 16,5 0 1-16,0 0 0 0,4 0 2 15,5 0 3-15,-1 0-2 16,5 0-2-16,-4 0-5 15,-1 4 0-15,1 0 2 16,-5 0 1-16,-4-1 1 16,0 1 0-16,0 0 0 15,0-4 0-15,-5 0 0 16,1 0 0-16,-9 0 0 16,0 0 0-16,0 0 0 15,0 0 0-15,-9 0 0 16,5-4 0-16,0 0 0 15,-9 4 0-15,4-3 0 16,-4-1 0-16,0 0 0 16,-4 0 0-16,0 0 0 15,4 0 0-15,-13 1-3 0,5-1 2 16,-1 4 1-16,0-4 2 16,1 4-1-16,-9 0-1 15,4 4 1-15,0 0-1 16,5 3 0-16,-1 1 0 15,-4 0 0-15,9-1 0 16,-5 1 0-16,5 3 0 16,4 1 0-16,-4-1 0 15,4 1 0-15,4-1 0 0,5 1 0 16,-9-1 0 0,9 1 0-16,4 3 0 0,0 1 0 15,0-1 0 1,0 0-3-16,4 4 2 0,0 0 5 15,5 1 5-15,-9-1-5 16,0 0-2-16,4 0-8 16,5 0-1-16,-5-3 9 15,5 3 0 1,4-4-8-16,4 0 2 16,-8 1 1-16,4-1 8 15,4-4 7-15,0 1-13 16,5-4-5-16,-1-1 2 15,5 1 1-15,4-4 9 16,0 0 4-16,5-1-5 0,-1 1-1 16,1 0-2-1,-1 0-2-15,1 0 1 16,-1 0 1-16,-4-1-1 16,-4 5-1-16,0 0 1 0,-4-1-1 15,-5 1 2-15,0 0 1 16,-4-1-1-16,-4 1-2 15,4 0 3-15,-13-1 0 16,4 5-1-16,0-4 1 16,5 3-4-16,-9-3 0 15,0 3 3-15,0-3 1 16,0-1-4-16,0 1 1 16,-9 0 0-16,5-1 2 15,0 1-1-15,-9-4-1 16,0 4 1-16,0-5 1 15,-4 5-1-15,-5-4-1 0,5 0 1 16,-13 0 1-16,4 3-1 16,-13-3 2-16,5 4-2 15,-1-4-1-15,1 3 1 16,-1-3 1-16,5 0-1 16,0 0-1-16,8 0 1 15,1-4-1-15,-1 0 0 16,5-4 0-16,0-4-5 15,-1 0 1-15,1-3-3 16,13-4 0-16,4-8-10 16,4-8-1-16,9-15 9 15,-9-8 5-15,1 1 3 0,-14 11 1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42:12.348"/>
    </inkml:context>
    <inkml:brush xml:id="br0">
      <inkml:brushProperty name="width" value="0.05292" units="cm"/>
      <inkml:brushProperty name="height" value="0.05292" units="cm"/>
      <inkml:brushProperty name="color" value="#FF0000"/>
    </inkml:brush>
  </inkml:definitions>
  <inkml:trace contextRef="#ctx0" brushRef="#br0">4242 13540 316 0,'0'20'118'0,"9"-9"-92"0,-18-3-7 0,13-4-10 16,-4-1-9-16,0 5 2 15,-4-8-1-15,4 0-1 16,0 0 1-16,-13 0-1 0,9 0 0 15,-9 0 0 1,9 0 0-16,-9 0 0 16,4 0 0-16,-4 0 0 15,5 0-3-15,-1 0 2 0,5 0 1 16,-5-4 2-16,0 4-3 16,5-4 0-1,-13-3 1-15,8 3 0 16,1 0 2-16,3 0-3 15,-8-3 0-15,9-1 1 16,-9 4 2-16,0 0-3 16,0-3 0-16,5-1 1 15,3 0 2-15,1 1-1 16,4 3 2-16,-9 0-2 16,5-4-1-16,4 4 1 15,-9 1-1-15,9-1 0 16,-4 0 0-16,0 0 0 15,4 0 0-15,0 0 0 0,0 1 2 16,0-1-1-16,0 0 2 16,0 0-2-16,0 0 2 15,0 4-2-15,0-4 2 16,0 4-2-16,0 0 2 16,0 0-2-16,4 0 2 15,0 0 0-15,5 0 3 16,-9 0-3-16,4 0 0 15,-4 0 1-15,9 0 0 16,0 0-2-16,-1 0 1 16,5 4 7-16,0 0 3 15,4-4-9-15,-4 4-1 16,5 0-3-16,7 0 0 0,-7-4-7 16,3 0 0-16,5 3 7 15,0 1 5-15,0 0-2 16,4 0-2-16,-9 0 0 15,1-4-1-15,8 4-5 16,-13-4 1-16,9 3 2 16,4-3 1-16,-8 0 3 15,4 0 3-15,4 0-2 16,-4 0-2-16,4 0 0 16,9 0-1-16,-5 0 0 15,-4 0 0-15,18 0-3 16,-22 0 2-16,17 0 1 15,-9-3 2-15,5-1-3 16,-9 4 0-16,5-4 1 0,-5 0 0 16,-4 4-3-16,-1 0 0 15,6-4 2-15,-1 4 0 16,-4 0 1-16,4 0 0 16,0 0 0-16,4-4 0 15,5 4 0-15,-4 0 0 16,-5 0-3-16,9 0 2 15,4 0 5-15,-4 0 5 16,-1 0-5-16,-8 0 0 16,14 0-2-16,-19 4-2 15,6 0 1-15,-10 0 1 16,5 0-1-16,0 0-1 0,-5-4 1 16,1 3 1-16,-5-3-1 15,9 0-1-15,-9 4 1 16,5 0-1-16,-1-4 0 15,9 0 0-15,-8 0 0 16,8 0 0-16,-4 0 0 16,4 0 2-16,0 0-1 15,5 0-1-15,-1 0 1 16,1 0 1-16,-1 0-1 16,-4 0-1-16,5 0 1 15,-5-4-1-15,0 0 0 16,-4 1 2-16,0-1-3 15,4 4 0-15,-13-4 1 16,9 0 0-16,-4 0 0 16,8 0 0-16,-4 1-3 0,8-1 2 15,1 0 1-15,3 0 2 16,6 0-3-16,3 0 0 16,0 1 1-16,1 3 2 15,12 0-1-15,-4 0-1 16,0-4 1-16,-17 0 1 15,4 4-3-15,-4-4 0 16,4 0 1-16,-4 0 0 16,-1 4-3-16,14 0 2 15,-9 0 1-15,5 0 2 16,8 4-1-16,-13 4-1 16,4 0 1-16,0 3-1 0,-8 1 0 15,-4-1 0-15,-5 1 0 16,-4 3 0-16,-5 0 0 15,-3 1 0-15,-1-1 0 16,-9 0 0-16,5 1 0 16,-4-5 0-16,0 1-3 15,-1 3 2-15,-4-8 1 16,-4 1 2-16,0-8-3 16,-8 4-2-16,4 4-7 15,-5 3-2-15,-13 4 0 16,-21-18 2-16</inkml:trace>
  <inkml:trace contextRef="#ctx0" brushRef="#br0" timeOffset="13001.1536">6754 11173 332 0,'26'4'126'0,"-9"-4"-98"0,5 4-5 0,-9-4-11 16,-13-4-13-16,0-3-1 16,17 3 1-16,0-8 0 15,9 8 1-15,-9-3 0 0,1-1 0 16,-1-3 0-16,4-5 0 16,-3 1 0-16,-1-4 0 15,-13 0 0-15,9-1 0 16,0 1 0-16,-4 4 0 15,8 0 0-15,-13 3 0 16,5 1 0-16,-1-5 0 16,1 5 0-16,0 3 0 15,-5 1 0-15,9-1 2 16,-9-4-3-16,5 1 0 16,-1-1 1-16,1-3 0 15,0 0 0-15,-5 3 2 0,0 1-3 16,5-1 0-16,-5 1 1 15,-4 3 2-15,0 1-3 16,0 3 0-16,-4 0 1 16,-5 4 0-16,1 0 0 15,-1-4 2-15,9 0-1 16,-9 0-1-16,5 4 1 16,0-3-1-16,-1-1 0 15,-3 0 0-15,8 0 0 16,-9 4 2-16,5-4-1 15,0 4-1-15,4-4-2 16,-13 4 1-16,4 0 1 16,5 0 0-16,4-3 0 15,-9-1 0-15,5 4 0 0,-5-4 0 16,5 0 0-16,0 0 0 16,4 0 0-16,0 1 2 15,0-1-3-15,-9 0 0 16,9 4 1-16,0-4 0 15,0-4 0-15,0 5 0 16,0-1 0-16,0 0 0 16,0 4 0-16,9-4 2 15,-9-4-1-15,0 5-1 16,0 3 1-16,0 0 1 16,0 0-3-16,0 0 0 0,0 0-1 15,0 0 0-15,0 3 4 16,0 5 1-16,-9 0-4 15,5-1 1-15,4 1 0 16,-5 4 0-16,-3-1 0 16,-1 4 2-16,5 5-3 15,-22-1 0-15,9 0 3 16,-5 8 1-16,1-1-4 0,-1 5 1 16,-8 0 0-1,4-1 0-15,0 9 0 16,0-9 0-16,1 1 0 15,3 0 2-15,-8-5-1 16,4 5-1-16,0-4 1 0,0 0-1 16,5-4-3-1,-1 0 2-15,5-4 1 0,4 0 2 16,-4-4-1-16,8 1-1 16,9-5 1-16,-17-3-1 15,17-1-3-15,0-3 2 16,0-4 1-16,0 0 2 15,0 0-3-15,17-4-2 16,-13-3 2-16,18-5 2 16,0-7-2-16,8-4 0 15,13-8 1-15,9-3 0 16,4-4 0-16,4-1 0 16,-8-3 0-16,-1 4 0 0,-8 3 0 15,-4 1 0-15,0-4 0 16,-5 7 0-16,1 4 0 15,-14 4 2-15,-3 4-1 16,-1 4 2-16,-13 3-4 16,0 5 0-16,-4 3 1 15,-4 4 0-15,0 7 0 16,-13 9 0-16,-1 3 0 16,1 8 2-16,-4 3-1 15,-5 5-1-15,0 7 1 16,-9 0-1-16,-3 0 0 15,3 0 0-15,-4-7 0 16,5-1 0-16,4-7 0 16,0 0 0-16,4-8-3 15,4 0 2-15,5-3 1 0,4-5 2 16,9-3-3-16,-9-1 0 16,13-7 1-1,13-3 0-15,-13-1 0 0,17-8 0 16,-4 1 2-1,13-8-1-15,0-8-1 16,12-4-2-16,-3-3-1 16,4-5 2-16,-5 1 0 15,1 0 1-15,-10-1 0 16,6 1 0-16,-10 0 0 16,5 3-3-16,0 5 2 15,-13 3 1-15,4 0 2 0,-4 4-1 16,4 4-1-16,-13 0-2 15,5 4 1-15,-5 3 3 16,-4 1 1-16,0 7-1 16,-4 0-2-16,-5 4 1 15,1 4-1-15,-9 3-3 16,-1 5 2-16,-3 3 1 16,-9 4 0-16,-13 8 0 15,-9 11 2-15,0 5-1 16,-4 10-1-16,0 12 1 15,9-7-1-15,-5-1-3 16,9-3 2-16,4-1 1 16,5-3 2-16,4-4-1 15,8-4-1-15,0 1 1 16,18-5-1-16,-13-8 0 0,17 1 0 16,-9-4 0-16,18-8 0 15,-5 0 0-15,9-7 0 16,0-5 0-16,13 1 0 15,-5-8 0-15,18-4 0 16,-4-3 0-16,21-5 0 16,-9-3-3-16,5-4 2 15,0-1 1-15,-1-3 0 16,-8 0 0-16,0 0 0 16,-4 0 0-16,-9 1 2 15,5-1-3-15,-14 3 0 0,-3 5 1 16,3 4 0-16,-8-1 2 15,-9 4 1-15,1 5-1 16,-1-1-2-16,-4 0-2 16,-4 4 1-16,-5 4 1 15,-4 3 2-15,-4 5-3 16,-5 3 0-16,1 4 1 16,-18 1 0-16,5 3 0 15,-5-4 0-15,4 0 0 16,5 0 0-16,17-4-3 15,-8-3 2-15,12-5 1 16,9-3 0-16,9-4-3 16,12-4 2-16,5-3 1 15,9-9 0-15,-10-3 0 16,10-8 0-16,4 1 0 0,-1-5 0 16,-3-3 0-16,-1 7 2 15,-3 0-3-15,-6 8 0 16,-7 0 1-16,-5 7 0 15,0 4 0-15,-13 5 2 16,0 3-1-16,0 0-1 16,-18 3 1-16,10 9 1 15,-10-1-1-15,-7 5-1 16,-1-1 1-16,4 0-1 16,-8 1 0-16,0-1 2 15,0 0-3-15,-5 1 0 16,5-5 1-16,0 1 0 0,0-5 0 15,4 1 0-15,4-4 0 16,5 0 0-16,-4 3 0 16,3-3 0-16,1 0 0 15,0 0 2-15,0 0-1 16,-5-1-1 0,1 1 1-16,-1 4-4 15,5 0 2-15,4-1-1 16</inkml:trace>
  <inkml:trace contextRef="#ctx0" brushRef="#br0" timeOffset="14157.878">6263 10208 332 0,'4'31'123'0,"5"-8"-95"0,12-23-8 0,-21 0-11 15,0 0-9-15,-4 4 2 16,0-4-1-16,4 0-1 16,-4 0 1-16,4 0-1 0,0 0 0 15,4 7-3-15,-4-7 2 16,8 8 1-16,1-4 2 15,-5 0-1-15,5 7-1 16,8-7 1-16,0 4-1 16,1-8 0-16,-1 0 0 15,4 3 0-15,1-3 0 0,4 4 0 16,0-4 0-16,-5 0 0 16,5 0 0-16,4 0-3 15,-4 4 2-15,4 4 1 16,-4-4 0-16,-4-1 0 15,-14-6 0 1,-8-1 0-16</inkml:trace>
  <inkml:trace contextRef="#ctx0" brushRef="#br0" timeOffset="14593.081">6164 10541 332 0,'17'16'123'0,"5"-24"-95"0,-31 43-8 0,26-32-11 16,5 9-9-16,-1-1 0 0,5 1 0 15,-9-5 2-15,1-3-1 16,3-4-1-16,-8 0 1 0,0-4-1 16,-9 4 2-16,9 0-3 15,-4 0 0-15,4 4 1 16,-13-4 2-16,8 4-1 16,1-4-1-16,-5 4 1 15,5-4-1-15,4 0-3 16,0 4 2-16,4-4 1 15,-4 0 0-15,4 0-3 16,9 0 2-16,-9 0 1 16,5-4 2-16,-5 0-1 15,0 0-1-15,5 0-2 16,-13 1 1-16,-1-5 1 16,-4-4 0-16</inkml:trace>
  <inkml:trace contextRef="#ctx0" brushRef="#br0" timeOffset="14975.3249">6082 10829 332 0,'39'23'123'0,"-5"-20"-95"0,-51 20-8 16,34-11-11-16,-8-1-9 15,4 1 0-15,4-4 0 16,-8-1 2-16,-1 1-1 15,-3-4-3-15,3 3 1 16,1 1 3-16,-1 0-1 16,1-1-1-16,4 1 1 15,0 0-1-15,0 3-3 16,4-3 2-16,0-4 1 16,-4-20 0-16</inkml:trace>
  <inkml:trace contextRef="#ctx0" brushRef="#br0" timeOffset="26692.5817">3117 5558 320 0,'56'27'121'0,"-56"-27"-95"0,9 0-6 16,-9 0-11-16,0 0-9 15,0 0 0-15,9-4 0 16,-9 4 0-16,0-4 0 16,0 1 0-16,0-1 2 0,0 4-1 0,-9-4-1 15,9 0 1-15,-9 0-1 16,9 1 0-16,0-1 0 15,-12 4-3-15,3-8 5 16,0 4 0 0,5 0 0-16,-9 1-2 15,13 3 1-15,-4-4 1 16,-9 4-1-16,13-4-1 16,-9 8 1-16,5-4-1 15,4 0 0-15,-9 4 0 16,9-1 0-16,-4 1 0 15,0 8 0-15,4-1 0 0,0 8 0 16,0 4 0-16,0 8 0 16,0 11 0-16,0 0 0 15,0 8 0 1,0 4 0-16,0 3 0 0,0 1 0 16,0-1 2-16,-9-3-3 15,5 3 0-15,4 1 1 16,-5 3 0-16,-3 0 0 15,4 4 0-15,4-7 0 16,-13 3 2-16,13-4-3 16,-13-3 0-16,0-8 1 15,0-4 2-15,0 0-1 16,4-3-1-16,-12-5 1 16,8 0 1-16,4-3-1 15,-4-4-1-15,-4-4 1 0,8-4-1 16,5 0 0-16,-9-3 0 15,13-1 0-15,-4 0 0 16,-5-3 0-16,9-5 2 16,0 1-3-16,0 0 0 15,9-1 1-15,-5 1 2 16,9 0-1-16,-9-1-1 16,14 1 1-16,3 0-1 15,14 3 0-15,-18-3 0 16,9-1-3-16,0 1 2 15,4 0 1-15,0-1 2 16,0 1-1-16,0 0-1 16,13-1 1-16,5 1-1 0,8 0 0 15,13-1 2-15,4 1-3 16,-8-4 0-16,4 0 1 16,-5 3 0-16,9-3 0 15,-4 0 0-15,18 0 0 16,3-4 0-16,1 0 0 15,-10 0 2-15,-7 0-1 16,-1 4-1-16,-13-4 1 16,9 0 1-16,-4 0-1 15,12 0-1-15,5-4 1 16,-4 0-1-16,-5 0 0 16,-4 0 2-16,-4-3-1 15,-9 3-1-15,0 0-2 0,0-4 1 16,4 1 1-16,13-1 2 15,0-3-1-15,1-1 2 16,3 4-2-16,-21 1-1 16,5-1 1-16,-5 0-1 15,0 1 0-15,4-1 0 16,0 0 0-16,1 5 0 16,3-1 0-16,5 4 2 15,0 0-3-15,-9 4 0 16,-8 3 1-16,0 1 2 15,4 3-1-15,-9 1 2 16,14-1-2-16,-1 1 2 0,9-1-2 16,4 1-1-16,5-4 1 15,-14-1 1-15,1 1-1 16,-5-1-1-16,1 1 1 16,8 0-1-16,-5-1 8 15,9-3 5-15,5 4-9 16,0-4-1-16,3 0-10 15,-16-4-3-15,4 0 6 16,-4 3 1-16,-1-3 7 16,10 4 5-16,12-4-5 15,9 0 0-15,-14 0-9 16,1 0-4-16,-13 0 9 16,-4 0 4-16,-9 0-1 15,0 0-2-15,4 0 0 16,-4 0 1-16,9 0-3 0,-1-4 0 15,5 1 1-15,5 3 0 16,-1-4 0-16,-17 0 0 16,0 4 0-16,0 0 0 15,0 0 0-15,-4 0 0 16,8 0 0-16,9 0 2 16,13 0-1-16,-13 0-1 15,13-4-2-15,-18 4 1 16,1 0-4-16,-5 0-1 15,1 0 7-15,-1-4 6 16,5 0-3-16,-1 1-2 16,5-1-4-16,-4 0 1 0,-1 0 1 15,-8-4 0-15,-13 5 0 16,1-1 0-16,-10 0 0 16,-4-4 0-16,-4 5 0 15,-4-1 0-15,-1-4 2 16,5 0 1-16,-9 1-4 15,-8-1-1-15,4 4 1 16,-5-3 2-16,1-1 0 16,-9-4-1-16,0 1-2 15,0-4 1-15,0-5-4 16,-13-3 1-16,4 0 0 16,1-11 2-16,-1 0-1 15,-8-5-1-15,-9 1 14 16,13 0 5-16,-8-4-7 15,-1-1-4-15,1 1-1 0,-1-8 0 16,0-7-1-16,-3-4 1 16,-1-8-2-16,4 4 2 15,1 3-4-15,-1 1 0 16,1 4 1-16,3-5 0 16,-7 1-3-16,7-4 2 15,5 0 1-15,-4 0 0 16,4 11-3-16,5-7 2 15,-10 15-15-15,5 0-4 16,5 4 21-16,-1 7 12 16,9 8-10-16,0 5-2 15,4 2 0-15</inkml:trace>
  <inkml:trace contextRef="#ctx0" brushRef="#br0" timeOffset="27625.2825">3014 6317 380 0,'9'-19'143'0,"-9"-1"-112"0,0 24-8 0,0-4-12 0,4 0-11 16,5 4 0-16,-9-4-11 16,4 0-5-16,5-4 8 15,-5 4 15-15,4-7 8 0,-3-1-21 16,-5-4-7-16,13 5 6 15,-13-1 5-15,8-3 0 16,5 3 1 0,4 0 3-16,-8 1-3 15,8-9 0 1,13 5 12 0,-21-1 7-16,13 1-9 15,4-1-5-15,-14 1-2 16,1-1 0-16</inkml:trace>
  <inkml:trace contextRef="#ctx0" brushRef="#br0" timeOffset="28150.0249">3436 7213 384 0,'0'31'143'0,"9"-20"-112"0,-18 4-23 16,9-7-18-16,0 0 13 15,0-1 13-15,0-3-19 16,0 0-11-16,0-4 6 15,0 0 1-15,0-4 4 0,0-3 16 16,-13-1 8-16,9-4-26 16,4 1-9-16,-9-1 5 15,1 1 4-15,4-1 4 0,-5 5 1 16,0-1 0-16,-8 0 0 16,4 1 0-16,5-1 0 15,-10-3 0-15,-3-1 0 16,4 1 0-16,4-1 0 15,-5 1 15-15,-3-5 7 16</inkml:trace>
  <inkml:trace contextRef="#ctx0" brushRef="#br0" timeOffset="28307.0573">3135 7029 352 0,'0'4'132'16,"-9"15"-103"-16,18-27-10 15,-5-22-11 1,0-1-8-16,5-7 15 16,0-4 7-16</inkml:trace>
  <inkml:trace contextRef="#ctx0" brushRef="#br0" timeOffset="29891.1562">3182 6045 348 0,'0'0'129'0,"-21"4"-100"0,33 11-9 0,-12-11-10 15,9 11-10-15,8 0 0 16,-12-3 2-16,3-4 1 15,-16-5-1-15,8-6 9 0,0 3 8 16,0-12-10 0,0 8-16-16,0-3-7 15,0-1 17-15,8 0 9 16,-8 4-8-16,0-3-1 16,5 3-2-16,8 0-1 15,-13 0 0-15,12 0 0 0,6 1 2 16,8-5 1-16,4 0-4 15,13 4 1 1,8-3 0-16,14 3 0 0,-5 0 0 16,1 0 0-1,-5 4-14-15,-5-4-3 0,1 4 9 16,-4 4 4-16,-1 0 3 16,-4-4 1-16,0 8 0 15,0-4 0-15,-4 3 0 16,-4 1 2-16,3 3-1 15,-16 1 2-15,-1-1-4 16,-3 1 0-16,-1-1 10 16,0 1 3-16,-8-1-14 15,-9-3-6-15,4 4 10 16,-4-1 5-16,0 1-2 0,0-1-1 16,0 4-4-16,0 1-1 15,0 3 1-15,-4 4 0 16,4 4-3-16,-9 3 2 15,9 9 1-15,0-5 2 16,-9 4-3-16,9 1 0 16,0-1 1-16,0 0 2 15,0 1-1-15,0-1-1 16,0 0-2-16,0-3 1 16,0 3-1-16,0 0 0 0,0 0 2 15,0 5 2 1,0 6-1-16,0 1-1 15,0 4 1-15,0-8-1 16,0 0 0-16,0-4 0 0,-4 0 0 16,4-4 0-16,0-3-3 15,0-5 0-15,0-3 4 16,0-4 1-16,-4-4 0 16,4 1-2-16,-4-5 1 15,4 0-1-15,0-3 2 16,34-39-10-1,13-34-4-15</inkml:trace>
  <inkml:trace contextRef="#ctx0" brushRef="#br0" timeOffset="30107.1013">4957 6010 340 0,'-21'16'126'0,"21"-13"-98"0,-17 1-8 0,17-4-8 16,-18 0-11-16,5 0-1 15</inkml:trace>
  <inkml:trace contextRef="#ctx0" brushRef="#br0" timeOffset="31620.3493">4535 6026 340 0,'-17'3'126'0,"17"1"-98"0,0 8-10 16,0-5-10-16,0 1-8 0,-9 0 2 16,22 15-1-16,-4-4-1 15,4-4 1 1,-9 1-4-16,0-5 2 0,-4 1 1 0,0-9 0 15,0-3 0-15,0 4 2 16,0-4-1-16,0 0-1 16,0 0 1-16,0 0-1 15,0 0 0-15,0 4 0 16,-4 0-3-16,4-4 2 16,-4 4 1-16,-5-4 2 15,5 3-1-15,4 1-1 16,-9 0 1-16,5 0-1 15,4 0 0-15,-9 0 0 16,5 3 0-16,4 1 0 0,0 0 0 16,-13-1 0-16,13 1 0 15,-4 0 0-15,4-5 0 16,0-3 0-16,0 4 0 16,0 0 0-16,-9 0 0 15,9 0 0-15,0-4-3 16,0 4 2-16,-4 3 1 15,4-3 0-15,-9 0 0 16,5 0 2-16,4-4-3 16,-4 4 0-16,4-1 1 15,-9 1 2-15,9-4-1 16,0 0 2-16,-13 0-2 16,9 0 2-16,-1 0-2 0,5 0-1 15,-8 0 1-15,3 0-1 16,5-4 0-16,-4 1 0 15,-4-1 0-15,3 0 0 16,5 0 0-16,-4 0 0 16,4 0 0-16,0-3 0 15,0 3 2-15,0-8 1 16,0 1-1 0,0-1-2-16,4-3 3 15,-4-4 0 1,5 0-4-16,-5-4 1 15,0-4 0-15,8-4 0 16,-4 1 11-16,-4-5 5 16,0-3-8-16,0-4-4 0,5-4-14 15,-5-4-4-15,0 0 5 16,8 1 4-16,-8-5 4 16,5 4 1-16,-1-7 0 15,9 3 2-15,-13 0-3 16,0 8 0-16,9 12 12 15,-9-4 5-15,0 7-8 16,4 4-4-16,0 4-3 16,5 4-1-16,-9 4 0 15,4-1 0-15,5 5 0 16,8 3 2-16,-13 1-14 16,9 3-5-16,9 0 9 15,-1 0 4-15,14 0 0 16,-1 0 3-16,14 1 1 0,8-1 2 15,0 0-3-15,4 4 0 16,-13 4 1-16,1 0 2 16,-5-1-1-16,-4 1-1 15,-5 4 12-15,5 0 6 16,-9-1-20-16,-8 1-10 16,3 0 17-16,1-1 7 15,-4 5-5-15,4-1-3 16,-18 1-6-16,-3-1 1 15,8 5 1-15,-13-1 2 0,0 0-3 16,0 1 0-16,0 3 1 16,0 0 2-16,0 0-3 15,-9 0 0-15,5 4 1 16,-1 0 0-16,5 4 0 16,-8 4 0-16,8 7 0 15,0 4 0-15,-13 15 0 16,8 1 0-16,-3 3 0 15,4 0 0-15,-1 1-9 16,5-5-4-16,-8 1 4 16,8 3 5-16,-5 8 12 15,5 7 6-15,0 5-6 16,0-1-4-16,5-3-6 16,3-4 1-16,-8-4 1 15,5 0 0-15,-5 0 0 16,4 3 0-16,4 1 0 15,-8-4 0-15,5 4 0 0,8 7 0 16,-13-11 0-16,0-11 0 16,0-5 0-16,0-11 0 15,0-3 0-15,0-9 2 16,0-3-12-16,0-4-6 16,13-4 6-16,4-15 5 15,0-31 2-15,5-57-1 16</inkml:trace>
  <inkml:trace contextRef="#ctx0" brushRef="#br0" timeOffset="32773.8997">5599 5750 332 0,'13'4'123'0,"-21"15"-95"0,16-8-8 16,-8 5-11-16,0-16-7 15,0 0 1-15,0 0-1 16,0 0 1-16,0 0-2 16,0 0-1-16,0 0 1 0,0 0-1 15,5-4 0-15,-1 4 0 16,5 0 0-16,-1-4 0 15,1 0 0-15,4 0 2 16,-5 0 1-16,-3 1-4 0,3-1 1 16,1 0 2-16,0-4 1 15,-1 5-1-15,9-5-2 16,-17 4 1-16,9-4 1 16,4 1-1-16,-4-1 2 15,3 0-4-15,1 1 0 16,5 3 3-16,3 0 1 15,-4 0-4-15,5 0 1 16,-1 4 11-16,10 0 7 16,-10 0-22-16,5 0-9 15,4 4 6-15,-13 4 3 0,5 0 3 16,-5 3 3-16,0 4-3 16,-4 1 0-16,0 3 1 15,0 0 2-15,-8 4-3 16,-1 0 0-16,4 4 1 15,-8 0 2-15,0 3-1 16,0 5-1-16,-8-1 9 16,4-3 6-16,-1-1-7 15,5 5-4-15,-13-1-3 16,9 5-1-16,-9 3 0 16,4 4 0-16,5 4 0 15,4 7 0-15,-8-3 0 16,3-5 0-16,5 1 0 15,-8 0 2-15,8-4-3 16,0-4 0-16,0-4 1 0,0 5 0 16,0-5 0-16,0 0 2 15,0 0-3-15,0 5 0 16,0-5 1-16,0 0 0 16,0 0 0-16,0-3 0 15,0-8-11-15,0-8-3 16,8-4 2-16,-3-15 5 15,7-19 2-15,10-19 0 16</inkml:trace>
  <inkml:trace contextRef="#ctx0" brushRef="#br0" timeOffset="33674.4629">6086 6029 332 0,'30'20'126'0,"1"-13"-98"0,-40 35-8 0,13-22-10 16,14-9-10-16,3 1 2 16,1-5-1-16,-9 1 2 15,8-4-2-15,5 0-1 0,-9-4 1 0,0 0-4 16,22-8 2 0,-13 0 3-16,0 1-1 15,8-1-1-15,1-4 1 16,-9 1-1-16,4-1 0 15,13-3 0-15,4-4-3 16,5 0 2-16,13 0 1 16,-9-1 0-16,0 5 0 15,-9 0 0-15,-4 3 0 16,-13 1 0-16,1-1 0 16,-6 5 0-16,-3 3 0 15,-5 0 2-15,5 4-1 16,-14 4-1-16,10 0 1 15,-14 3-1-15,9 5 0 16,-13 3 2-16,4 4-1 16,0 4-1-16,1 0 1 0,-1 0-1 15,-4 4 0-15,0 0 0 16,0 4 0-16,0 3 0 16,0 4 0-16,0 4 0 15,-4 4 0-15,-1 8 0 16,1-4 0-16,0 3 0 15,4 5 0-15,-9-4 0 16,5-1 0-16,0-3 2 16,4-4-1-16,-9 4-1 15,5-1 1-15,-1 1 1 16,1 4-3-16,0 0 0 16,4-5 1-16,0-3 2 15,0 0-3-15,0-4 0 0,-9-7 1 16,9-1 2-16,0-3-3 15,0-4-2-15,9-4-1 16,-1-12 3-16,10-57-2 16</inkml:trace>
  <inkml:trace contextRef="#ctx0" brushRef="#br0" timeOffset="34846.1717">7332 6367 328 0,'-22'26'123'0,"31"-10"-95"0,-9-9-6 0,0-7-10 0,0 0-10 16,0 0-2-16,0 0 1 15,0 0-1-15,4 0 0 16,5 0 0-16,-5 0 0 0,5 0 2 16,3 4 1-16,-7 0-1 15,8 0 1-15,-9 0-2 16,9-1 2-16,-9 5-2 16,5 0 2-16,-1-1-2 15,1 1-1-15,4 0 1 16,-9-4-1-16,5-1 0 15,-9-3 2-15,0 0 1 16,0 0 1-16,4 0 6 16,1 0 6-16,7 0-10 0,-7 0-6 15,-1-3-3 1,-4-1-1-16,0-4 7 0,-4 0 5 16,4-3-2-16,-5-1 2 15,-7-3-3-15,3-4 0 16,0-4-1-16,5 0 2 0,-9-4-1 15,4-3 2 1,1 3-2-16,-5-4 0 16,0 0-3-16,9 5 1 15,-9-1-2-15,8 0-1 16,-7-4-2-16,3 5 1 16,5-5 1-16,4 0 0 15,-9 1-3-15,5-5 2 0,4 1 1 16,0-1 2-16,4 5-3 15,5-1 0-15,-5 4 1 16,5 0 2-16,3 4-3 16,-3 4 0-16,4 0 1 15,13 4 0-15,-9 3 0 16,9 5 0-16,13 3-3 16,0 0 2-16,-14 4 1 15,6 4 0-15,-1 0 0 16,-4 3 2-16,-5 1-3 15,5 3 0-15,-9 5 1 16,0 3 0-16,1 0-3 16,3 8 2-16,-8 0 1 15,4 7 2-15,-4-3-3 0,0 7 0 16,4-3 1-16,-12 3 0 16,3-8 0-16,1 5 0 15,0 3 0-15,-5 1 0 16,5 7 0-16,-9-1 0 15,8 9 0-15,-8 4 0 16,4-1 0-16,-4-3 0 16,0-1 0-16,0-3 0 15,0-4 0-15,0 0 0 16,0-4 0-16,-4 0 2 16,4 4-1-16,-8 0-1 15,8 4 1-15,-9 0-1 0,5-4-3 16,-1 3 2-16,1-10 1 15,0-5 0-15,-1-7-3 16,5-8 0-16,5-11-14 16,8-20 5-1,0-14 1-15,-1-9 4 16,14-19 5-16,0-14-1 16,4 2-1-16</inkml:trace>
  <inkml:trace contextRef="#ctx0" brushRef="#br0" timeOffset="35491.0847">8150 6141 372 0,'5'-23'140'0,"3"3"-109"0,-8 13-11 0,0 3-11 15,0 0-9-15,-8 0 2 16,3 0-1-16,1 1-1 16,-5 3 1-16,-4 3-1 0,1 1 0 15,-1 0 0-15,-5 0 0 16,5 0 2-16,-4-4 1 15,-4 0-4-15,3 0-1 16,1-4 1-16,0 4 0 16,4-4 1-16,4 4 0 15,9 0 0-15,-8 12-3 16,8-5 2 0,0 1 1-16,0-8 0 15,8 8 0-15,5-8 0 0,5 0 0 16,-1 0 0-16,9-8 0 15,4 4 0-15,9 0-3 16,4-3 2-16,-5-1 1 16,1-4 0-16,4 1-3 15,-4 3 2-15,4-3 3 16,-8-1 1-16,3 5-1 16,-7-1-2-16,3 4-2 15,-8 4 1-15,4 0 3 16,-4 4 1-16,-4 4-4 15,3 3 1-15,1-3 0 16,-9 7 0-16,1 0 0 16,-1 5 0-16,-8 3 0 15,3 3 0-15,-12 5 0 0,5 7 0 16,-5 8 0-16,-5 8 0 16,5 3 0-16,-4 5 0 15,-9-1 0-15,9 0 0 16,-9 0 0-16,4 1 0 15,-8 3 0-15,4 4 0 16,0 4-3-16,0-1 2 16,0 1 1-16,9-8 2 15,-9-7-1-15,9-9-1 16,-9-3 1-16,13-7-1 16,-9-12 2-16,18-62 3 15,4-7 0 1</inkml:trace>
  <inkml:trace contextRef="#ctx0" brushRef="#br0" timeOffset="36618.4927">8913 5926 348 0,'0'15'132'0,"0"1"-103"0,4-12-10 0,1 11-11 16,3 8-8-16,-3 0 2 15,-1 4-1-15,0-4-1 16,-4-8 1-16,0-4 10 0,0-3 7 16,0-4-20-16,-4 4-10 15,0-8 3-15,4 3 4 16,-5 1 4-16,1 0 1 16,0-4 0-16,-1 0 2 15,1 4-1-15,4-4 2 16,0 0-2-16,4 0-1 15,5 0 9-15,-5-4 6 16,5 0-18-16,4 0-7 0,-5 1 4 16,1-5 5-16,-5 0 7 15,9-11 7 1,0-4-7-16,0 4-5 16,0-4-2-16,-4 0 1 15,-1 4 2-15,5-12-1 16,0 1-1-16,-4-1 1 15,4 0-1-15,4 1 0 16,-4-1 0-16,-5 0 0 16,5 5 0-16,5-1 0 15,-14 4 0-15,13 0 0 16,-8 0 0-16,4 4 0 16,0 3 2-16,4 5-3 15,4-1 0-15,-3 1 1 0,-1-1 0 16,0 5 0-16,5-1 0 15,-1 4 0-15,1 0 0 16,-1 4 0-16,1 0 0 16,4 4 0-16,-13 0 0 15,12 4-3-15,-20-1 2 16,16 1 1 0,1 3 0-16,-5 1 0 15,5-1 0-15,-5 1 2 16,-4-1-3-16,0 1 0 15,0-1 1-15,-5-3 2 16,1 0-3-16,0 3-2 0,-9-3 2 16,0 3 2-16,4 1-2 15,-4-1 0-15,-4 1-1 16,4 3 0-16,0 4 2 16,-9 0 0-16,5 4 0 15,-1 8 0-15,-3 4 0 16,3 3 0-16,-3 4 0 15,-1 0 0-15,0 4-3 16,1 0 2-16,-1 4 1 16,1 7 0-16,-1 8-3 15,5 8 2-15,-9-8 1 16,8 4 0-16,-3-4 0 16,4-3 0-16,-1-5 0 15,1 4 0-15,0 1-3 0,-1-1 2 16,1 0 1-16,4-3 0 15,0-1 0-15,-4-11 0 16,4-4 0-16,0-7 0 16,0-8 0-16,-13-8 0 15,8-12 4-15,5-11 5 16,9-18-3-16,4-17-1 16,13-11-16-16,4-15-5 15,4-34 8-15,-12 11 4 16</inkml:trace>
  <inkml:trace contextRef="#ctx0" brushRef="#br0" timeOffset="37142.7552">9387 6018 344 0,'-4'27'129'0,"21"-12"-100"0,-13 8-9 0,13-11-10 15,-25 14-10-15,16-3 0 16,-3-3 0-16,8-5 2 16,-5-4-1-16,10-7-1 0,-1 0 3 15,4-4-4-15,9 0-2 16,-8 0 4-16,4-4 1 16,0 0 0-16,-5 0 1 15,1 1-2-15,-1-1-1 16,10-4 1-16,-10 4-1 15,14 1 13-15,-5-1 6 16,0 0-9-16,-4 4-6 16,4 0-2-16,-4 0-2 15,0 4 0-15,-9 0 0 0,4 3-14 16,-3-3-5-16,-1 4 7 16,4-1 7-16,-12 5 3 15,13-1 2-15,3 1-3 16,1 3 2-16,-4-3 1 15,-14-9 0-15</inkml:trace>
  <inkml:trace contextRef="#ctx0" brushRef="#br0" timeOffset="77816.8348">10193 6401 320 0,'-22'-4'121'0,"14"8"-95"0,-1 4-6 16,5-5-11-16,4 5-9 15,-5-4 0-15,5-4 0 16,0 4 0-16,0-4 0 16,5-4 0-16,8 4 0 0,-5-4 0 15,1-4 0-15</inkml:trace>
  <inkml:trace contextRef="#ctx0" brushRef="#br0" timeOffset="77919.5189">10292 6317 316 0,'13'-31'121'0,"4"27"-95"0,0-15-6 31</inkml:trace>
  <inkml:trace contextRef="#ctx0" brushRef="#br0" timeOffset="79494.2296">9964 5666 320 0,'0'3'121'0,"0"1"-95"0,-17-8-6 0,17 4-11 16,-4-3-9-16,4-1 0 16,-9 0 0-16,5 4 0 15,0-4 0-15,4 4 0 0,-9-4 2 16,5 4-1-16,-1-4-1 0,5 4 1 16,-8-7 1-16,8 7-1 15,0-4 2-15,0 4-2 16,0 0-1-16,0 0 1 15,8-4-1-15,-8 4 0 16,0 0 0-16,9-4 0 16,0 4 0-16,8 0 0 15,-4 0 0-15,4 0 0 16,5-4 0-16,3 4 0 0,6 0 0 16,7 0 0-1,-3-3 0-15,4 3 0 16,-1-4 0-16,1 4 0 15,4-4 0-15,-4-4 0 0,0 1 0 16,12-1 0-16,6-4 0 16,3 5-3-16,4-1 2 15,1 1 1-15,-9 3 0 16,0 4 0-16,-8-8 0 16,-1 8 0-16,-8-4 2 15,-9 4-1-15,0 0-1 16,-8 0 1-16,-1 0-1 15,5 0 0-15,-13 0 2 16,0 0-3-16,0 0 0 16,4 4 1-16,-13-4 0 15,5 8-3-15,-5-8 2 16,-4 7 3 0,0 5-1-16,-4 7-1 15,0 0 1 1,-5 0 1-16,0 8-1 15,1 4-1-15,-1 3 1 16,1 5-1-16,-1 3 0 16,0 7 0-16,5 1 0 15,-5 0 0-15,5 0 0 16,0-4 0-16,4-4 0 16,0 4 0-16,0 0 0 15,4 0 2-15,0 4-1 16,5 7-1-16,-5-3 1 15,5 3-1-15,0 1 0 16,-1-5 2-16,1 1-1 16,-1-4-1-16,1-4-2 15,4 0 1-15,-4-4 1 0,-1 0 2 16,1 4-1-16,-1 0 2 16,1-4-2-16,0 4-1 15,-1-4 1-15,1-4-1 16,-5 1 0-16,5-5 2 15,-9 0-1-15,0-3 2 16,0-4-4-16,0-4 0 16,0-4 1-16,0 0 2 15,0-3-1-15,-9-5 2 16,5 1-4-16,0-1 0 0,-1-3 1 16,1-1 2-1,-5 1-1-15,5-4-1 0,-9 3 1 16,9-3-1-16,-9-4 0 15,4 4 0-15,1 0 0 16,-1 0 0-16,-8-4 0 16,4 4 0-16,-4-4 0 15,8 0 2-15,-8-4 1 16,-13 0-4 0,8 0 1-16,-4-4 0 15,0 1 0-15,-4-1 0 16,0 0 2-16,4 1-1 15,0-1-1-15,0 4 1 16,-4-3 1-16,0 3-3 16,0-4 0-16,4 4 12 15,-8 1 7-15,3-1-11 16,-3 0-4-16,-5 4-13 0,0-4-6 16,-4 0 5-16,-17 12 4 15,-18 11 0-15,5 0 2 16</inkml:trace>
  <inkml:trace contextRef="#ctx0" brushRef="#br0" timeOffset="99717.8179">14984 9971 312 0,'9'15'118'0,"-1"-15"-92"0,-8 15-7 0,9-15-10 15,-9 8-9-15,4-4 0 16,-4-4 0-16,5 7 0 15,-5-7 0-15,0 0 0 0,0 8 0 16,0-8 0-16,0 0 0 16,0 8 0-16,0-8 2 15,0 0-1-15,0-4-1 16,0 4 1-16,0-4-1 16,0 4 0-16,-5 0 0 15,5-8 0-15,0 8 0 0,0 0-3 16,-4-3 2-16,4-1 1 15,0 4 2-15,-13 0-1 16,9 0 2-16,4 0-4 16,-9 0 0-16,1 0 1 15,3 0 2-15,1 0-1 16,-5 0-1-16,5 0-2 16,-9 0 1-16,9 0 1 15,-9 0 2-15,9 0-1 16,-5 0-1-16,5 0 1 15,-1-4-1-15,1 4 0 16,4 0 0-16,0 0 0 16,0 0 0-16,0 0 0 15,0 0 0 1,0 0 0-16,0 0 0 0,0-4 0 16,0 12 0-16,0-8 2 15,0 0-3-15,0 0 0 16,0 0 1-16,0 0 2 15,4-4-1-15,-4 4-1 0,0 0 1 16,-4 0-1 0,4 0 0-16,0 0 0 15,0 4 0-15,-13-4 2 16,5 0-1-16,-1-4-1 16,0 0 1-16,-4-4 1 15,0 5-1-15,-4-9-1 16,-4 1 3-16,3 3-2 15,-3 0-1-15,-1-3 1 16,1-1-1-16,-1 1 0 16,-4-1 0-16,5 1 0 15,-1-4 2-15,1 3-1 16,-1-3-1-16,1 3 1 16,-1-3 1-16,1 0-1 15,-1-1-1-15,1 1 1 16,3 0 1-16,1-1-1 15,0 1-1-15,0 4 1 16,-1-5-1-16,5 5 0 16,-4-5 2-16,-4 5-1 15,3-1 2-15,-7 1-4 16,3-4 0-16,-4-5 1 16,5 5 2-16,-10 4-1 0,6-1-1 15,-6-3 1-15,6 3 1 16,-6-3-1-16,6 4-1 15,-6-1 1-15,6 1 1 16,-6-1-1-16,6 1-1 16,-6 3 1-16,5 0-1 15,-4 1-3-15,4-1 2 16,-4 4 1-16,4 0 2 16,-4 0-1-16,4 1-1 15,-8-1 1-15,4 0 1 0,0 0-3 16,-5 0 0-16,1 0 1 15,-1 4 0-15,1-3 0 16,4-1 2-16,-9 0-3 16,4 4 0-16,1-4 1 15,-1 4 2-15,1 0-1 16,4 0-1-16,-9 0 1 16,5 0-1-16,-5 0 0 15,9 0 2-15,4 0-3 16,-9 0 0-16,1 0 1 15,-1 0 2-15,-3 0-3 16,3 0 0-16,-4 0 1 16,-4-4 0-16,0 4 0 15,0 0 0-15,0 0 0 0,0 0 0 16,4 0 0 0,0 4 0-16,0 0 0 0,-4 4 0 15,5-5 0-15,3 5 0 16,1-4 0-16,4 0 0 15,-5 0 0-15,1-1 0 16,-5 1 0-16,4-4 0 16,5 0 0-16,-9 0 2 15,5 4-1-15,-1 0-1 16,-3 0 1-16,-5 0-1 16,4 3 11-16,4 1 7 15,-3 0-22-15,3 3-9 16,1 1 6-16,-1 3 5 15,1 0 0-15,3 1 1 0,-3-1 1 16,-5 0 0-16,0 4 0 16,-8 4 2-16,4 4-3 15,0 0 0-15,-5 4 1 16,1-1 0-16,4 5 0 16,0-1 0-16,4 4-3 15,0 1 2-15,5-1 1 16,8 0 2-16,-8 1-1 15,12-1-1-15,-8 4 1 16,4 4-1-16,0 8-3 16,-4 3 0-16,4 8 4 15,0 4 1-15,0-4 0 16,-8-7-2-16,4-5 1 0,4-3-1 16,0 0 0-1,0 4 0-15,0 7 0 0,0 4 0 16,5 4 0-16,-1-4 0 15,1 8-3-15,4-8 2 16,-1-8 1-16,1-3 2 16,0 3-1-16,4 1-1 15,0 3 12-15,4 4 6 16,1 4-22-16,4 0-11 16,-1 4 7-16,1-8 5 15,0-7 1-15,4-5 1 16,-5-3 1-16,5 4 0 15,0-1 0-15,0 5 2 0,0-1-1 16,0 4-1-16,0-3 1 16,5-1 1-16,-1 5 10 15,0-5 4-15,5-7-7 16,-1-4-5-16,1-4-3 16,4 0-1-16,0 4 0 15,0 0 0-15,4 4-3 16,0 0 2-16,5 3 1 15,-5-3 0-15,5 0-3 16,-1-4 2-16,5-4-1 16,0-8 0-16,0 1 0 15,4-5-2-15,-9-3 0 16,1-4 3-16,0 0 2 16,3 0 2-16,-3 0-6 0,-1-4-2 15,1 0 2-15,4 1 3 16,4-1 3-16,0 0 3 15,9 0-3-15,0 0-2 16,0-3 0-16,12 3-1 16,1 0-3-16,13 0 0 15,-5 0 2-15,9 0 2 16,-22 0 0-16,5 1 2 16,-9-1-2-16,4 4-1 15,-8 0 1-15,9 0-1 16,-1 3 0-16,9-3 0 15,0 0-5-15,0-3 1 16,0 3 2-16,9 0 1 0,-14 0 1 16,1-4 0-16,-4 0 0 15,-5-4 0-15,0 0 0 16,8-3 0-16,5-1 0 16,9-3 0-16,4 0 0 15,4-1 0-15,5 1 0 16,-5 0 0-16,-17-1 2 15,0-3 3-15,0-4-7 16,4 0 0-16,5-4-2 16,8 1 2-16,9 3 1 15,0 0 1-15,-4 0 0 16,-9-4 0-16,-9 0 0 16,-4-8 2-16,0 1-3 0,4-1 0 15,5 1-1-15,4-12 0 16,4 4 2-16,5-8 2 15,-5-4-1-15,-8-3 2 16,-5-4-4-16,-4-5 0 16,-4-6 1-16,4-5 0 15,-5 0 0-15,5-3 0 16,5 0 0-16,3-1 0 16,5-3 0-16,-8-4 0 15,3-4 0-15,-12-4 0 16,-5 4 0-16,-4-8 0 15,-4 8 0-15,-4 1 0 16,-1 6 0-16,-8-3 0 16,4 4-3-16,-13 0 2 0,5-1 1 15,-5-3 0-15,0 0 0 16,-4-4 0-16,0 8 0 16,0 3 0-16,-4 5 0 15,-5 3 0-15,0-7-3 16,-4 7 2-16,-4 0 1 15,0-4 0-15,-1-3 0 16,-3-1 0-16,-1 1 11 16,5-4 7-16,-9 3-22 15,9 5-9-15,-1 3 19 16,1 4 9-16,0 0-9 16,-1 4-2-16,1 0-3 0,4-4-1 15,-8-4 0-15,3 0 2 16,1 0-1-16,4 1-1 15,0-5-2-15,0 4 1 16,0 4 1-16,0 0 2 16,-9 4-1-16,5 8 2 15,0 3-2-15,-1 0-1 16,1-3 1-16,0 3 1 16,-1 1-3-16,1-1 0 15,4-4 1-15,-8 5 0 16,3-5 0-16,1-3 0 15,4 0 0-15,-9-1 2 16,5-7-1-16,0 4 2 16,-1 4-2-16,1 4-1 15,0-1-2-15,-1 1 1 0,1 3 1 16,4 4 2-16,-9 0-1 16,1 4-1-16,8 0 1 15,0 4 1-15,-9 4-3 16,5 3-2-16,-5-3-1 15,1 7 0-15,-1-7 3 16,-8 7 2-16,0-7-5 16,-5 7 1-16,13 1-10 15,5 3-2-15,8-4 8 16,5-3 6-16,-9-12 5 16,-9-4 5-16</inkml:trace>
  <inkml:trace contextRef="#ctx0" brushRef="#br0" timeOffset="100603.8831">11055 10024 376 0,'4'-4'143'0,"-21"4"-112"0,25 4-8 0,-12 0-12 15,4 4-11-15,-4 7 0 16</inkml:trace>
  <inkml:trace contextRef="#ctx0" brushRef="#br0" timeOffset="101352.5772">11033 10097 581 0,'-17'38'-1'0,"25"-11"1"16,1-4 0-16,-9-8 0 16,0 1-3-16,-9-9 2 15,9 1 1-15,-4 0 2 16,0-4-3-16,4-1 0 0,-9 1 1 16,5-4 0-16,-5 4 0 15,1-4 2-15,-1 0-1 16,9 0-1-16,-13 0 1 15,9 0-1-15,4 0 0 16,0 0 0-16,0-4-3 16,0 0 2-16,0 1-1 15,0-1 0-15,0 0 2 16,0 0 0-16,0-4 0 16,0 1 0-16,0-1-5 15,0-3 1-15,-9-1 2 16,5 1 1-16,-9-1-2 15,4-7 2-15,-4 0 1 16,-4 0 0-16,-4-8-3 16,-1 0 2-16,-4-4 1 0,-4 1 0 15,4-5 8-15,-13 1 5 16,5-1-17-16,-1-3-7 16,1 0 16-16,-1-4 10 15,1-4-7-15,0 0-1 16,-1-4-5-16,5 4 1 15,4 0-2-15,-13 0 2 16,5 0-4-16,-5 0 0 16,-8 0 1-16,-1 0 0 15,1 4 0-15,-1-4 2 16,5 0-3-16,0-4-2 16,4 4 2-16,5 0 2 0,4 4 0 15,-5 0 2-15,9 8-4 16,5 3 0-16,4 0 1 15,-1 1 0-15,6 3-3 16,-1-7 2-16,8 3 1 16,-8-7 0-16,5 3 0 15,-1-3 2-15,5 3-3 16,0 1 0-16,4-4 1 16,-9 3 0-16,9 1 0 15,0-1 0-15,0 5 0 16,0 3 2-16,0 0-3 15,0 0 0-15,0 8 1 16,0 4 0-16,0 3 0 16,0 1 2-16,0 7-3 0,-4 0-2 15,4 0-1-15,13 8-2 16,4 4-1 0,4-5 4-16,-3-18 3 15</inkml:trace>
  <inkml:trace contextRef="#ctx0" brushRef="#br0" timeOffset="102255.8768">9551 8833 372 0,'0'46'140'0,"4"-34"-109"0,-4 41-9 0,4-18-9 15,-4-16-12-15,5 4-1 16,-1-8-2-16,0-3-1 16,-4-5 2-16,0-7 0 0,0 0 3 15,9-4-3-15,-1 1 0 16,-3-5 1-16,-1 0 0 15,5 1 0-15,-1-1 0 16,-3 0 0-16,-1 1 0 16,0-1 0-16,1-3 0 15,-1-1 0-15,5-7 0 16,-9 4-3-16,4-5 2 16,4 1 1-16,1-4 0 15,0 0 0-15,-1 0 2 16,1-4-3-16,0-7 0 15,-1-4-1-15,5-1 0 0,4 1 4 16,1-4 1-16,-10 0-1 16,5 0-2-16,4-4-2 15,1 0 1-15,-6 0 1 16,14 0 2-16,-8 0-1 16,3 8 2-16,1-1-2 15,-1 5-1-15,-4 3 1 16,1 4-1-16,-1 4 0 15,0 0 0-15,0 4-3 16,-4 4 2-16,0 0 1 16,0 3 0-16,-4 4-5 15,-1 5 1-15,5-1 2 0,-4 4 1 16,8 0 3-16,-8 7 3 16,8 1-2-16,13 4-2 15,-8 3 0-15,4 4-1 16,-1 0 0-16,6 4 0 15,-1 4 0-15,4 4 0 16,-4 3-5-16,9 8 1 16,4 4 4-16,5 12 4 15,3-5-1-15,5 1-2 16,-4-4 0-16,4 0-1 16,-13-5 0-16,0 1 0 15,-4 4 2-15,4-8 1 0,-17-15-1 16,-22-34 1-16</inkml:trace>
  <inkml:trace contextRef="#ctx0" brushRef="#br0" timeOffset="117268.4313">14790 9837 336 0,'13'15'126'0,"-4"-4"-98"0,4-7-10 0,-5 4-10 15,10 3-8-15,-1 1 0 16,-4-1 0-16,4 1 0 0,-4-4 0 15,-4 7-3-15,-5-7 2 16,0 3 3-16,-4-3 1 0,9-1-1 16,-9-7-2-16,0 0 1 15,0 0-1-15,0 0 0 16,0 0 0-16,0 0 0 16,0 0 0-16,4 8 0 15,-4-8 2-15,13 4-1 16,-13-4-1-16,4 4-2 15,1-4 1-15,-1 3 1 16,5-6 2-16,-1 3-1 16,1-4-1-16,-1 0-2 15,1 0 1-15,0 4 1 16,-1 0 2-16,5-4-1 16,0 1-1-16,0 3 1 15,4-4-1-15,5-4 0 16,-5-3 0-16,9 7 0 0,8-12 0 15,5-3 0-15,13 0 0 16,-9 0 0-16,9-4 0 16,-5 0 0-16,1 0 0 15,-10 0 0-15,-3 0 2 16,-5 4-1-16,-4 0-1 16,-5 0 1-16,1-1-1 15,-5 1 0-15,0 0 2 16,1-4-3-16,-1 4 0 15,-9 0 1-15,5 0 0 16,5-4 0-16,-10 4 2 16,5-1-1-16,0-3-1 0,0 4-2 15,4 0 1-15,1 0 1 16,-1 0 2-16,0-4-3 16,0 4 0-16,0-4 1 15,5 0 0-15,0 0 0 16,-1 0 0-16,1-4-3 15,3 4 2-15,-3-4 1 16,4 4 2-16,-5-4-1 16,5 1-1-16,-4-1 1 15,-1 0-1-15,1 0 0 16,-5 0 0-16,-4 1 0 16,4-5 0-16,1 4 0 15,-10 0 2-15,5 0-1 16,4 1-1-16,-12-5 1 15,8 4-1-15,-5-7 0 0,1 15 0 16,-1-1 0-16,-3-6 0 16,3-9 0-16,-8 1 0 15,5-1 0-15,-1 5 0 16,-4 3 0-16,0 0 0 16,0 0 0-16,0 0 0 15,0-3 0-15,0-1 0 16,0 0 0-16,0 1 0 15,0-5 0-15,0 5 0 16,0-1 0-16,0 0 0 0,0 5 0 16,0-5 2-16,-4 0-3 15,-1 1 0-15,5-1 1 16,-8 0 0-16,3 1 0 16,1 3 0-16,0-4 0 15,-1 4 2-15,-3 1-3 16,4-5 0-16,-5 0 1 15,5 1 0-15,-1-5 0 16,5 1 2-16,-13-1-1 16,9 1-1-16,-5-5-2 15,1 5 1-15,4 0 1 16,-14-9 2-16,5 1-1 16,0 4-1-16,-8 0-2 15,4 3 1-15,-5 5 1 16,1-5 2-16,-1-3-1 0,0-4-1 15,-3-4-2-15,3-4 1 16,1 0 1-16,-1 0 0 16,0 1 0-16,1 6 0 15,4 1 0-15,-9 4 2 16,9 0-1-16,4-1-1 16,-5 5 1-16,-3-4-1 15,4-1 0-15,-1 1 2 16,1 0-3-16,4-4 0 15,5-1 1-15,-10 1 0 16,10 0 0-16,-1 0 0 16,5 0-3-16,4 0 2 0,-9 7 1 15,9-3 2-15,0 7-1 16,0-3 2-16,0-1-2 16,0-3-1-16,9 7-2 15,-9-3 1-15,4 0 1 16,0-1 0-16,1-3 0 15,-1-1 0-15,5 1 0 16,4 4 0-16,-9-1 0 16,5 1 0-16,-1 3 0 15,1 0 0-15,-1 5 0 16,10-1 2-16,-14 4-3 16,9 4 0-16,0 0 1 15,4-1 0-15,0 5 0 16,5 4 0-16,4-1 0 0,-5 1 0 15,14-1 0-15,3 1 0 16,-7 7 0-16,12-4 2 16,-4-3-1-16,-1 3-1 15,-3 0 1-15,4 1-1 16,-9-1-3-16,4 0 2 16,1 4 1-16,3 1 2 15,1-1-3-15,0 0 0 16,0 8 1-16,0 0 0 15,4-1 0-15,0 1 0 16,-9 4 2-16,1 0 1 16,-5 7-4-16,4-15 1 15,-8 8 0-15,0 3 2 0,-4-11-3 16,-1 0 0-16,-8 0-1 16,4 0 0-16,-12 0 2 15,8-15-3 1,8-8 0-16,1-15 2 15,-1-16 0-15</inkml:trace>
  <inkml:trace contextRef="#ctx0" brushRef="#br0" timeOffset="118306.0767">16230 4777 332 0,'-9'23'123'0,"9"-15"-95"0,52 45-8 0,-39-41-9 0,-9 3-10 16,0-7 2-16,0-1-2 15,-4-7-1-15,0 0 1 16,0 0-1-16,0 0 2 0,-4 0-1 16,4-3-1-16,0-1-2 15,0 4 1-15,0-4 3 16,0 4 1-16,0-4-4 16,0 4 1-16,4 0 0 15,1 0 0-15,-1 0 0 16,5 0 2-16,4 4-1 15,0-4-1-15,4 4 1 16,4 0-1-16,-3-1 0 16,7 1 0-16,6 0-3 15,7 0 2-15,1 4 1 0,-4-1 2 16,12 1-3-16,0 3 0 16,-8-3 1-16,0 7 0 15,-5 1 0-15,-3-1 0 16,-6 0 0-16,-3-3 2 15,-5 3-1-15,1 0 2 16,-6 1-2-16,1-1 2 16,0 0-4-16,-4 5 0 15,0-9 1-15,-1 4 2 16,5 1-1-16,-13-1-1 16,4-4-2-16,1 5 1 0,-5-5 1 15,0 5 2-15,0-1-1 16,0 0 2-16,0 4-2 15,0-11-1-15,-5 11 3 16,1 4-2 0,4-7 2-16,-9 3-2 15,1 4-1 1,-1 3 1 0,-4 1-1-1,5 0 0-15,-1 0 0 16,-4 0 2-16,0 0-1 15,5-1-1-15,-5 1 1 16,4 4 1-16,0 3-3 16,1-3 0-16,-5 3 7 0,4-3 4 15,-4 0-12-15,9-5-3 16,-9-3 8-16,4-3 5 16,1-1-3-16,-1 0-3 15,1-4-8-15,-1-3-4 16,5 3 12-16,-5-3 8 15,0-9-5-15,9 9-2 16,22-12-18-16,12-12-5 16,10-22 8-16,-10-31 3 15</inkml:trace>
  <inkml:trace contextRef="#ctx0" brushRef="#br0" timeOffset="120631.3469">18673 4578 328 0,'8'7'123'0,"-3"5"-95"0,-1-12-8 16,5 4-9-1,-22-8-10 1,8 4-1-16,5 4 1 16,0 11-1-16,-4-7 0 0,0-1 0 0,-1-3 2 15,-8 0-3-15,9-4 0 16,4-4 1-16,-13 4 2 16,5-4-1-16,-1 4-1 15,0-3 1-15,1-1 1 16,-1 0-1-16,-8 0-1 15,4 0 1-15,4 0-1 16,-12 1 0-16,4-1 0 16,-1 0 0-16,1 4 0 15,-4-12 0-15,3 9 0 16,-8-1 0-16,5-4 0 16,-5 4 0-16,5 1 2 15,-14-1-1-15,5 4-1 16,-5 0-2-16,1 0 1 0,-1 0 3 15,-3 0 1-15,-1 0-1 16,4 0-2-16,-3 4 1 16,3-1-1-16,1 1 0 15,-1 4 0-15,5-4 0 16,0 3 0-16,0 5 0 16,4-1 2-16,0-3-1 15,0 3-1-15,5 5 1 16,-1 3-1-16,1 0-3 15,-5 4 2-15,4 0 1 16,5 0 2-16,0 0-1 16,-5-4-1-16,1 0 1 0,-1 0 1 15,1 8-1-15,-1-11-1 16,5 3-2-16,0 4 1 16,-1 0 1-16,5 3 2 15,5 9-1-15,-10-8-1 16,10 3 1-16,-1 5 1 15,5-1-1-15,-9-3-1 16,9 0-2-16,4-1 1 16,-9 5 3-16,5-5 1 15,4-3-1-15,-5 0-2 16,5 0 1-16,0-4 1 16,0 0-3-16,5-4 0 15,-1 0 12-15,5 0 5 16,-5-3-8-16,9-1-4 0,-9 0-6 15,5 1 1-15,4 3 1 16,0-8 0-16,4 4 0 16,-4 1 0-16,0-1-3 15,0 0 2-15,4 1 1 16,-8-1 2-16,4-3-1 16,4-1-1-16,-9 4-2 15,5-7 1-15,0 4 1 16,0-1 2-16,4-3-1 15,-4 3-1-15,0-3 1 16,9 0-1-16,-9-1 0 16,4-3 0-16,0 0 0 0,9 0 2 15,-4-1-1-15,-1 1-1 16,1-4 1-16,-1 0-1 16,1 0-3-16,4 0 2 15,-9 0-1-15,4 0 0 16,1 0 2-16,-1 0 0 15,1 0 0-15,-5 0 0 16,5-4 0-16,4 4 0 16,-9-3-3-16,4-1 2 15,-3 0 1-15,-1 0 2 16,4 0-3-16,-3 1-2 16,-5-1 2-16,0 0 2 15,-1 0 0-15,6 0-1 0,-14-3 1 16,5 3-1-16,-1-4 0 15,1 0 0-15,0 1 0 16,-1-1 0-16,1 0 0 16,-1 1 0-16,1-1 0 15,-5 0 0-15,1 1 0 16,8-1 0-16,-13 0-5 16,8-3 1-16,-4 3 4 15,5 1 4-15,0-5-1 16,-1 1-2-16,1-1 0 15,0 1 1-15,-1-1-3 16,1 5 0-16,-1-5 1 16,5 1 0-16,-8 3 0 15,8-4 2-15,-5 5-1 16,1-5-1-16,-1 1 1 0,5-1 1 16,-4 5-3-16,4-9-2 15,0 1 2 1,0 0 0-16,0-1 3 15,0 1-1-15,-5 0-1 16,1-1 1-16,-1 1-1 16,5 0-3-16,-8-4 0 15,3 3 2-15,-3-3 2 16,3 0 0-16,-3-4-1 16,3 0 1-16,-4 0-1 15,1-4 0-15,3 4 0 16,1-4 0-16,0 4 0 0,-1 0 0 15,-3 0 0-15,3 4 0 16,-8 4 0-16,4-12 0 16,1 8 0-16,3 0 0 15,-8 4 0-15,0-1 0 16,0 1 0-16,0 0 0 16,-8 3 0-16,3-3-5 15,1 7 1-15,-4-7 2 16,-1 3 1-16,-4 1 3 15,4-1 3-15,-8 1-2 16,4-5-2-16,0 5 0 16,0 0-1-16,0-5-5 15,1 9-1-15,-1-9 7 16,0 1 6-16,-5 0-10 16,1-1-4-16,9 1 3 0,-10 3 1 15,-3-3 11-15,4 0 5 16,4-1-6-16,-5 9-4 15,5-8-2-15,1 3-1 16,-1 1 0-16,-5-1 2 16,5 1-1-16,1-1-1 15,-10 4 1-15,5 1 1 16,0 3-3-16,-1 0 0 16,-3 0-1-16,-5 0 0 15,-4 1-7-15,4 6-2 16,4 5 12-16,5-8 6 15</inkml:trace>
  <inkml:trace contextRef="#ctx0" brushRef="#br0" timeOffset="149170.5803">6323 11323 320 0,'13'7'121'0,"-26"1"-95"0,9-4-8 0,8 0-11 16,9 0-7-16,-4 3 0 15,-5 1 0-15,9 0 0 0,-13-1 0 16,9 1 0-16,-1 0 0 0,-8-1 0 15,0-7 0-15,9 4 0 16,-9-4 0-16,4 4 0 16,-4 0 0-16,0-4 0 15,0 0 0-15,0 0 0 16,0 0 0-16,0 0 0 16,-4 3 0-16,0 1 0 15,-1 0 2-15,5 0-1 16,0 0-1-16,-8 0 1 15,-1-1-1-15,0-3 0 16,5 4 2-16,-9 0-1 16,-8 0-1-16,3 0 1 15,6 0-1-15,-6-1 0 16,5 1 2-16,0 0-1 0,5 0 2 16,-9 4-2-16,12-5-1 15,-12 1 3-15,17 0 0 16,-13 0-1-16,5 0 1 15,3 0-2-15,-3-1-1 16,8 1 1-16,-5 0 1 16,-3-4-1-16,3 4-1 15,5-4 1-15,0 0-1 16,0 4 0-16,0-4 0 16,0 4 0-16,0-4 2 15,0 0-1-15,0 0-1 0,0 0 1 16,-4 0-1-16,4 0 0 15,0 0 0-15,0 0 0 16,0 0 0-16,0 0 0 16,0 0 0-16,0 0 0 15,0 0 0-15,0 0 0 16,0 0 0-16,0 0 0 16,0 0 0-16,0 0 0 0,9 0 0 15,-1 0 0 1,-3-4 0-16,-1 4 0 15,0 0 0-15,5 0 0 16,8 0 0-16,-17 0 0 16,9 0 0-16,-1 0 0 15,5-4 0-15,-4 4 0 0,8 0 0 16,-13-4 0 0,9 4 0-16,-4 0 0 0,4 0 2 15,-5 0-3-15,1-4 0 16,4 0 1-16,4 1 0 15,-4-1 0-15,0 0 0 16,-9 0 0-16,9 0 0 16,-4 0 0-16,4 1 2 15,-5-1-1-15,1 0-1 16,-5-4 1-16,5 1-1 0,4-1 0 16,0 4 0-1,4-4 0-15,-8 1 2 0,4-1-3 16,4 0 0-16,0 1 1 15,-4-5 0-15,4 1 0 16,5 3 0-16,-1 1 0 16,5-1 2-16,-4 0-1 15,8 1-1-15,-4-1 1 16,4 0-1-16,9 1-3 16,4-1 2-16,-9-4 1 15,9-3 0-15,-4 0 0 16,-4-1 2-16,-1-3-1 15,1 0-1-15,-5 4 1 16,-4-4-1-16,4 3 0 16,-4-3 2-16,-1 4-1 15,6 0-1-15,-10-1 1 0,14 1-1 16,-18 0 0-16,9 3 2 16,0 1-1-16,-1-1-1 15,-7 1 1-15,3 3 1 16,1-4-1-16,-1 5-1 15,9-1 1-15,-12 1-1 16,3-5 8-16,9 4 5 16,-4-7-6-16,-8 4-4 15,3-1-9-15,1 1-4 16,-1-1 3-16,-4 4 4 16,5-3 2-16,-13 3 1 15,3-3 6-15,1 3 6 16,0 0-8-16,-4 1-2 15,0-1-2-15,-1 0 2 0,1 1-3 16,4-1 0-16,0 0 1 16,0 1 2-16,0-5-3 15,4 5 0-15,0-5 3 16,5 5 1-16,8-5-4 16,-4 1-1-16,4-1 1 15,4 4 0-15,5-3 1 16,0-1 0-16,4 1-3 15,-4 3 2-15,-5-3 1 16,1-1 2-16,-1 5-1 16,-12-1-1-16,3 0-2 15,1-7-1-15,-4 3 2 16,-1-7 2-16,1 4 0 16,-1 0 2-16,1 3-2 0,4-3 2 15,0 0-2-15,4-1-1 16,0 1 1-16,5 0-1 15,12-1 0-15,-13-3 0 16,9 4-3-16,-8-4 2 16,4 3 1-16,-1-3 0 15,-3 4 0-15,-5-4 0 16,-4 3 0-16,0 1 2 16,-5-4-3-16,1 4 0 15,-5 3 1 1,0 1 0-16,1-1 0 0,-5 4 0 15,4 1 0-15,-13 3 0 16,5 0 0-16,-1 4 0 16,1 0 0-16,-9 0 0 15,9 4 0-15,-9-4 0 16,4 4 0-16,-4 3 0 16,0-7 0-16,0 0-3 15,0 8 2-15,0-4 1 16,0 4 2-16,0-8-1 15,-4 0 2 1,-9-4 0-16,0 4-17 16,-17-12-5-16</inkml:trace>
  <inkml:trace contextRef="#ctx0" brushRef="#br0" timeOffset="150433.7736">8012 9932 336 0,'0'-19'126'0,"22"31"-98"0,-13-8-8 16,-14 11-15-1,10 4-7-15,3-7 1 16,-8-1 3-16,-8-3-1 15,3-1-1-15,1-7 3 0,0 8-2 16,4-8 2-16,0 4-2 16,0-4-1-16,0 4-2 15,0-4 1-15,0 0 1 16,0 0 2-16,8 3-1 16,5 1-1-16,-4 0 1 0,8 0-1 15,5 4 0-15,8-8 2 16,4 11-3-16,5-11 0 15,-9 8 1-15,13-8 0 16,-17 0 0-16,4 4 2 16,-4-1-1-16,4-3-1 15,-8 0 1-15,4 0-1 16,0 0 0-16,4 0 2 16,0 0-1-16,0 0 2 15,0 0-4-15,9 0 0 16,-9 4 1-16,9 0 2 15,-9 0-1-15,0 0-1 0,5 0 1 16,-5-1-1 0,0 5-3-16,-4 0 2 15,0-1 1-15,0 1 2 0,4 0-1 16,-9-4-1-16,1-1 1 16,-1 1-1-16,1-4 0 15,4 0 0-15,-5 0-3 16,5 0 2-16,-4-4 1 15,4 1 2-15,-1 3-1 16,6 0-1-16,-10 0 1 16,5 0-1-16,4 0-3 15,-4 0 2-15,4 3 1 16,-8-3 0-16,-1 4 0 16,1 0 2-16,4 0-1 15,-13 0-1-15,12 3 1 16,-20-3 1-16,8 4-1 0,-9-4-1 15,0 3 1-15,1 1 1 16,-1-4-1-16,-4-4 2 16,0 7-2-16,-4 1-1 15,4 0 1-15,-5-4 1 16,5-1 5-16,-4 5 6 16,0-4-7-16,4 0-1 15,-9 3-5-15,0 1-3 16,9 0 2-16,-17-1 2 15,13-3 0-15,-5 4-1 16,1 0 1-16,8 3-1 16,-13-3 0-16,8-1 0 15,5 1-3-15,-12-4 2 0,7 4 1 16,1-1 0-16,-5 1 0 16,1 0 0-16,-1-1-3 15,0 1 2-15,1 0 1 16,-1 3 0-16,1 0 0 15,-1 5 0-15,5-1 0 16,-14 4 0-16,5 4 0 16,5 4 0-16,-9 4 0 15,4-1 0-15,0 1 2 16,0 7 1-16,-4 8-1 16,-1 8-2-16,1 3-8 15,4 1-3-15,5-5 6 16,-5 1 4-16,4 0 2 0,5-12-1 15,-1 0 1 1,1-11 1-16,13-8-8 16,-1-31-3-16,1-27 0 15</inkml:trace>
  <inkml:trace contextRef="#ctx0" brushRef="#br0" timeOffset="160957.4474">6267 11556 324 0,'0'12'123'0,"9"11"-95"0,0-42-8 0,-5 15-9 15,-4 0-10-15,0 0 2 16,4 0-4-16,-4 1-2 16,13-5 2-16,-13 0 2 15,4 4 0-15,-4 1 2 16,9-1-2-16,-9 0-1 15,0 0 1-15,0 0-1 16,0 0 0-16,-9 1 0 16,5-1 0-1,-9 0 0-15,5 0 0 16,-1 4 0-16,-4-4 0 16,13 0 0-16,-13 4 2 15,4 0-1-15,1 0-1 16,8 0 1-16,-17 0-1 15,12 4 0-15,5-4 0 16,0 0 0-16,-8 4 0 0,8-4 0 16,-9 4 2-16,9-4-3 15,0 4 0-15,0-4 1 16,0 0 2-16,0 0-1 16,0 0 2-16,9 4-2 15,-9-1-1-15,8 1 1 16,-3 0-1-16,-1 0 2 15,0 4 1-15,5-5-1 16,-5 1-2-16,9 4 1 16,-13 0-1-16,13-5 0 15,-9 5 2-15,5-4-1 16,0 0-1-16,-1 3 1 16,5-3-1-16,0 4 0 0,4-4 0 15,-4 3-3-15,0-3 2 16,-9 4 1-16,9 3 2 15,-8-7-1-15,3 0 2 16,1 4-2-16,-1-1-1 16,1 1 1-16,-5 0 1 15,1-1-1-15,3 1 2 16,1 0-4-16,4-1 0 16,-9 1 1-16,9 0 2 15,-4-1-1-15,-5 1-1 16,9 0 1-16,0-1-1 0,4 1 8 15,-13 0 7-15,9-1-7 16,0 1-2-16,5 0-6 16,3-1-1-16,-8 1-8 15,9 3-4-15,-1-3 15 16,5 0 8-16,0-1-7 16,4 1 0-16,0 0-10 15,5-1-3-15,-1 1 12 16,1 3 5-16,-5-3-2 15,-4 0-3-15,-1-1-1 16,6 1-1-16,-14-4-3 16,4 0 2-16,1 0 1 15,-5-1 0-15,0 1 0 16,1 0 2-16,-1 0-3 16,0 0 0-16,5 0 1 15,-5 3 0-15,0-3 0 0,-4 4 2 16,4-4-1-16,1-1-1 15,-6-3-4-15,6 4 0 16,-1 0 2-16,4 0 3 16,-12 0-2-16,4 0 0 15,0-1-1-15,0 1-2 16,0 0 3-16,0 0 0 16,4 0 1-16,-4 3 0 15,-5-3-3-15,-3 0 2 16,8 0-1-16,-9 0 0 15,5-1 2-15,-1 5 0 16,-3-4 6-16,-5 4 4 16,-5-8-10-16,1 0-4 0,13-8-3 15,3-7 1-15,6-39-3 16,3-7 1-16</inkml:trace>
  <inkml:trace contextRef="#ctx0" brushRef="#br0" timeOffset="162053.1411">7215 11756 328 0,'-17'15'123'0,"8"-4"-95"0,9-3-8 16,-4 0-9-16,13-4-10 15,-5 3-1-15,-4-7 1 16,0-4 1-16,0 4-1 16,0-7-1-16,-4 3 1 0,4 0-1 15,-5 0 0-15,1-3 0 16,4 3 0-16,-9-4 0 16,5 4 2-16,4 0-1 15,0 4-1-15,0 0 1 0,0 0-1 16,0-3 0-16,0 3 2 15,0 0-1-15,0 0-1 16,4 0 1-16,-4 0-1 16,9 0 0-16,-5 0 2 15,5 0-1-15,0 3-1 16,-1 1 1-16,1 0-1 16,0-4 0-16,3 4 2 15,-7 0-1-15,8 3 2 16,0-3-2-16,0 4-1 15,4 0 1-15,0 3 1 16,0-3-1-16,5 3-1 16,-1-3 1-16,1 3-1 15,4 1 2-15,-9-1 1 16,13 1-1-16,0-1-2 0,0 1 1 16,-4-1-1-16,-4 1 0 15,4 3 0-15,0-3 0 16,-9 3 0-16,-4-4 0 15,4 1 0-15,-4-1-3 16,0 1 2-16,8-1 1 16,-16 1 2-16,8-1-1 15,-5 1-1-15,1-1 1 16,-5 1-1-16,0-5 8 16,1 1 7-16,3 0-9 15,-8-1-4-15,0 1-3 0,0 0-1 16,0-1 2-16,0 1 0 15,-8 0-3-15,3-1 0 16,1 1 2 0,0 0 2-16,-1-1-2 0,1 1 0 15,-4 0-1-15,-5 3-2 16,8 1 3-16,-21 3 0 16,5 4-2-16,-22 8 2 15,-5-4-1-15,-3 0-2 16,-10 0 3-16,-3 0 0 15,8 0 12-15,-5 0 7 16,10 0-11-16,-5-8-6 16,-22-7-6-16,-12-12 0 15</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45:40.043"/>
    </inkml:context>
    <inkml:brush xml:id="br0">
      <inkml:brushProperty name="width" value="0.05292" units="cm"/>
      <inkml:brushProperty name="height" value="0.05292" units="cm"/>
      <inkml:brushProperty name="color" value="#FF0000"/>
    </inkml:brush>
  </inkml:definitions>
  <inkml:trace contextRef="#ctx0" brushRef="#br0">13627 9189 324 0,'0'0'123'0,"0"4"-95"0,43-8-8 0,-34 1-9 0,-1 10-10 16,-3 5-1-16,-1 3 1 16,-4 0-1-16,0-3 2 15,0-1-1-15,-4-3-1 16,4-8 1-16,-5 0-4 16,5 4 2-16,-4 3 1 15,0-7 2-15,4-7-1 16,-9 7-1-16,9 0 1 15,0 0 1-15,0-4-1 16,0 0-1-16,0 0 1 16,0 4-1-16,0-4-3 15,0 1 2-15,0-1 1 16,0-4 2-16,9 4-1 16,-9-3 2-16,0-1-4 15,0 0 0-15,0-3 1 16,0 3 0-16,4 1 0 15,0-5 0-15,1 4 2 16,-1 1-1-16,0-1-1 16,1 0-2-16,-1 1 1 15,4-1 1-15,-8 0 2 16,0 1 1-16,5 3 1 16,-5 0-2-16,0 0 1 15,0-3-2-15,0 3-1 16,0 0 3-16,-5 0 0 15,5 0-1-15,0 0-2 16,-8 1 3-16,4-1 0 16,-1 0-1-16,1 0 1 0,-5-4 4 15,1 5 6-15,-1-1-7 16,0-4-3-16,1 0-5 16,-1 1 1-16,-4 3 1 15,5-4 0-15,-10 4 0 16,1-3 2-16,0 3-1 15,0 0-1-15,-5 0 1 16,1 1-1-16,-1-1 0 16,5 0 0-16,-9 0-3 15,4 0 2-15,1-3 1 16,-1 7 0-16,1-4 0 16,-1 0 0-16,1 0 0 15,-1 4 2-15,1-4-1 16,-1 4-1-16,1 0 1 0,-1 0-1 15,5 0-3-15,-9 0 0 16,0 0 2-16,4 0 0 16,1 0 1-16,4 0 0 15,-1 0 0-15,-3 0 0 16,-1 0 0-16,1 4 0 16,-1-4 0-16,1 0 0 15,-1 0 0-15,1 4 0 16,-1 0 0-16,5 0 0 15,-9 7 0-15,0-3 0 16,5-1 0-16,-1 1 0 0,1 0 0 16,-1 3 2-1,0 1-3-15,5-1 0 0,4 4 1 16,-4-3 0-16,-4 3 0 16,3 1 2-16,1-1-1 15,0 4-1-15,4-4-4 16,4 8-2-16,-8 0 3 15,4-4 1-15,-4 1 2 16,8-1 0-16,-8 0 4 16,4 0 2-16,0 0-2 15,0 0-3-15,0-3-7 16,0 3-4-16,0 0 14 16,5 0 7-16,-1-4-5 15,1 5-3-15,-1-1-2 16,0 0-1-16,5 0 0 15,0 4 2-15,-1 0-1 0,5 0-1 16,-8 4 1-16,4 0-1 16,-1 7 0-16,5-3 0 15,0 3 0-15,0-3 0 16,-8 0 0-16,3-5 0 16,5 5 0-16,0-4 0 15,0 0 0-15,0-1 0 16,0-3 0-16,5-3 2 15,-5 3-1-15,8-8 2 16,-8 4-4-16,5-4 0 16,7 1 1-16,-7-1 2 15,-1-4 1-15,5 1 1 0,-1 3-5 16,5-3 1-16,4 3 0 16,1-3 0-16,3-1 0 15,1 1 0-15,4-1 0 16,-1 1 0-16,6-1 0 15,-1 0 0-15,4 1 0 16,5-4 0-16,-13-1 0 16,8 1 0-16,-3-4 0 15,-1 0 0-15,0-1 0 16,-4-3 0-16,4 0 0 16,-13 0 2-16,5-3-1 15,-1-1-1-15,1 0 1 16,-5 0 1-16,5 0-3 15,-1-3 0-15,-4-1 1 0,5 0 0 16,-5 1 0-16,0-5 2 16,5 1-1-16,-5-1-1 15,9 1-2-15,-4-1 1 16,-1 1 1-16,1-1 0 16,8 1 0-16,-9-1 2 15,5 1-1-15,0-1-1 16,0 5 1-16,0-5-1 15,0 1 0-15,-1-1 0 16,6 1 0-16,-14-1 0 16,4 1 0-16,1-1 0 0,-5 1 2 15,0-1 1-15,1-3-1 16,-10 3-2-16,5 1 1 16,-4-4-1-16,-1 3 0 15,1-3 0-15,0-1-3 16,-1 1 0-16,-3 0 2 15,3-1 0-15,-4-3 1 16,5 4 2-16,-5-4-1 16,1 0-1-16,8 0 1 15,-13-1-1-15,4 1 0 16,5-4 0-16,-5 0 0 16,0 0 2-16,1 0-3 15,-1 4 0-15,4 0 1 16,-8 0 2-16,0 0-3 15,0 3 0-15,0 1 1 0,0 0 0 16,-8-1 0-16,4 1 0 16,-1 4 0-16,1-1 0 15,0 1 0-15,-1-1 2 16,-3 5-1-16,8-5 2 16,-13 1-4-16,8 3 0 15,-3 4 1-15,-1-4 0 16,1 1-3-16,-1-1 2 15,-4-11-1-15,0 4 0 16,4-8-5-16,14-12 0 16,3-7-2-16,10-4 1 15,3 0 5-15,-12-11 3 0</inkml:trace>
  <inkml:trace contextRef="#ctx0" brushRef="#br0" timeOffset="2790.9559">15600 7772 380 0,'5'15'143'0,"-10"12"-112"0,10-15-8 0,-5-5-12 16,13-18-11-16,0-1 0 16,-9 5-3-16,-4-5 2 15,0-3 1-15,0 0 0 0,-4-4 2 16,4-4-1-16,0 0-1 16,-9 0-2-16,5 0 1 15,-1 0 1-15,1 3 0 16,-5 5 0-16,5 4 2 15,0 3-3-15,-5 4 0 16,5 4 1-16,0 4 0 16,4 0 0-16,0 3 0 15,-9 1 0-15,5 0 0 16,4-1 0-16,-5 1 0 0,5 0 0 16,-4-4 0-16,4-1 0 15,-4 1 0-15,-1 8 0 16,1-8 0-16,0 3 0 15,-9-3 0-15,4 4 0 16,1-1 0-16,3-3 0 16,-3 4 0-1,-5 0 0-15,4-5-3 16,-4 1 2-16,5 0 1 16,-1 0 0-16,-4 4 0 15,9-5 0-15,-5-3 0 16,1 4 0-16,3 0-3 15,1-4 0-15,0 4 2 16,-1-4 0-16,1 0 1 16,-5 0 0-16,5 0-5 0,0 0 1 15,-9 0 2-15,4 0 1 16,-4-4-2-16,0 0 2 16,-4 0-1-16,0-3 0 15,4-1 2-15,-4 0 2 16,-5 1-3-16,5-1 0 15,-9 0 10-15,5-3 5 16,-1 3-6-16,5-3-4 16,-5-5-6-16,5 9 1 15,0-5 3-15,0 1 1 16,-5 3-1-16,0-3-2 16,1-1 1-16,-5 1 1 15,-4-1-1-15,-5 1-1 0,-3-5-2 16,-1 1 1-16,0 4 1 15,0-5 0-15,0 5-3 16,5-1 2-16,-5 1 1 16,-4 3 2-16,4 0-1 15,9 1 2-15,-9-1-2 16,9 0 2-16,4 1-2 16,-8-1-1-16,4 0 1 15,0 5-1-15,-5-5 0 16,-4 0 0-16,5 1 0 15,-5 3 0-15,0-4 0 16,1 1 0-16,-1 3-3 16,4 0 2-16,-3 0 1 15,-6 0 2-15,6 0-1 0,-1 1 2 16,9-1-2-16,-9 0-1 16,4 4 1-16,1 0-1 15,0 0 0-15,-1 0 0 0,-8 0 0 16,0 4 0-1,-5 3 0-15,1 1 0 16,0 0 0-16,4 3 0 16,-9 1 0-16,9-1 0 15,-9 4-3-15,9 1 2 16,0 3 1-16,0 0 2 0,4 0-1 16,5 4-1-1,-5 0 1-15,0 4-1 16,0 0 0-16,0 3 0 0,1 5 0 15,-1 7 0-15,0-4 0 16,5 1 0-16,3-1-3 16,1 4 2-16,0-4-1 15,4 1 0-15,0-1 2 16,5 0 2-16,-1 1-1 16,1 3 2-16,4 4-4 15,-1 7 0-15,1 5 3 16,0 3 1-16,0 16-1 15,4-8 1-15,0-8-4 16,4-4 0-16,1-3 1 16,3-8 0-16,-3 0 0 15,3 0 0-15,5 0 0 0,0 7 0 16,0 1 0-16,5 4 2 16,3 3-1-16,1-8-1 15,-1-3 1-15,1 0-1 16,0-4 0-16,-1-4 0 15,5-4 0-15,-8 1 0 16,-1-1 0-16,4 0 0 16,1 8 0-16,4 4 2 15,-9 4-1-15,9-1-1 16,0 1 1-16,4-8-1 16,1 0 0-16,3-8 2 15,5 0-1-15,4-3 2 0,5-1-2 16,3-3-1-1,1 0 1-15,0-4 1 0,-5-1-1 16,-3 1 2-16,3-4-2 16,-8 0 2-16,4-4-2 15,-8 4-1-15,-1-4 1 16,1 1 1-16,8-1-1 16,-4 0-1-16,4-4 1 15,9 0-1-15,0 1 0 16,4-1 2-16,4 0-1 15,-8 1-1-15,4-1 1 16,0-3 1-16,0-1-1 16,-4 1-1-16,0-1 1 15,-9 1-1-15,4-1 0 0,1 1 0 16,3-5 0-16,6-3 2 16,3-4-3-16,5 4 0 15,4-4 1-15,8-4 2 16,-3-4-1-16,3-3-1 15,-8-1 1-15,-8 1 1 16,-1-1-1-16,-8-3-1 16,4-4 1-16,4-8-1 15,-4-4-3-15,1 1 2 16,-10 11 1-16,26-16 2 16,1 5-1-16,-1 3-1 15,-4 4 1-15,-9-4-1 0,5 0 0 16,-13 4 2-16,-5-4-1 15,1 1-1-15,-5-1 1 16,-4-4-1-16,-5-3 0 16,5-1 0-16,0 1 0 15,-9-5 0-15,5-3 0 16,-1-4 0-16,1-4 0 16,-5 1 0-16,0 3 0 15,5 4 0-15,-5-1 0 16,5 5 0-16,-5 0 0 15,0 0 0-15,0 3 0 16,1-3 0-16,-1-4 0 16,0-4 0-16,5-4 0 15,-14-4 0-15,5-3 0 16,-4-1 0-16,0 5 0 0,-1 7 0 16,1 0 0-16,-1 8 0 15,1-5 0-15,-9 5 0 16,0 0 0-16,0 3 0 15,-9-3 0-15,5-4 0 16,0-4 0-16,4 0 0 16,-9-4 0-16,5 0 0 15,0-3 0-15,-1 11 0 16,1 3 0-16,0 1 0 16,4 4 0-16,-5 3 0 15,1 0 0-15,4 8 0 16,-13-7 0-16,9 7 0 15,-9 0 0-15,4 0 0 0,1 0 0 16,-1 0 0-16,-8 0 2 16,-1 0 1-16,1 0-4 15,-4 0-1-15,-1 0 1 16,-4 0 2-16,0 4 0 16,5 0-1-16,-5-1 1 15,5 5-1-15</inkml:trace>
  <inkml:trace contextRef="#ctx0" brushRef="#br0" timeOffset="2856.8793">14920 7596 408 0,'-22'-12'154'0,"13"9"-120"0,-16 6-14 16,12-3-13-16</inkml:trace>
  <inkml:trace contextRef="#ctx0" brushRef="#br0" timeOffset="6333.4077">14907 9143 372 0,'-5'16'140'0,"5"-1"-109"0,9-11-9 15,-5 7-11-15,5-7-11 16,4 4 0-16,-9-1 0 16,9-3 0-16,-4 0 0 15,-1 0 0-15,5-8 0 0,0 0 0 0,4 0 0 16,1-3 0-16,-1-1 0 15,4 1 0-15,1 7 0 16,0-4 0-16,-1 4 0 16,5 4 0-16,-13 3 0 15,8 1 0-15,-12-1 0 16,4-3 0-16,-9 8 0 16,1-1-3-16,-1-3 2 15,0-12-4-15,-4 4 1 16,0-4 0-16,0 4 2 15,0 0 1-15,0 0 3 16,0 0-3-16,0 0-2 0,0 0 2 16,0 0 0-16,-4 0 1 15,0 0 0-15,-1 0-3 16,1 0 2-16,4-4 1 16,-9 1 2-16,5-5-1 15,-5 0-1-15,1 4 9 16,-1-3 4-16,1 3-6 15,-1-4-4-15,-8 1-2 16,4-1 1-16,4 0-1 16,-8 1-1-16,0-5-2 15,-1 5 1-15,1-1 1 16,0 0 2-16,4 1-1 16,0-5-1-16,-4 4 1 15,0 1-1-15,-1-1 0 16,1-3 0-16,0 3 0 15,-5 0 2-15,1-3-3 0,-1 3 0 16,-4-3 1-16,5 3 2 16,-1 0-3-16,-3-3 0 15,-1 3 1-15,0-3 2 16,4 3-14-16,-8-7-5 16,4 7 20-16,0 0 11 15,1 1-6-15,-1-1-4 16,4 0-2-16,1 1-2 15,-1-1 0-15,1 0 2 16,3 1-1-16,-3-1 2 0,3 0-2 16,1 1-1-1,0 3 1-15,0-4-1 0,-5 1 0 16,5-1 0-16,-5 0 0 16,-8 1 0-16,0-1 0 15,0 0 0-15,0 1 0 16,0-1 0-16,-1-3 0 15,1 3 0-15,0 4 0 16,4-4 0-16,-8 5 0 16,4-1 2-16,0 0-1 15,4 0-1-15,-5 0-2 16,6 0 1-16,-1 4 1 16,0 0 2-16,0 0-1 15,0 0-1-15,5 0 1 16,-9-3 1-16,4-1-1 0,-9 0-1 15,1 0 1-15,-1 0-1 16,-4 4 0-16,1-4 0 16,-1 4 0-16,0-3 0 15,-4 3-3-15,4 0 2 16,5 3 1-16,-5 1 2 16,-4 0-1-16,13 4-1 15,-9-1 1-15,0 1-1 16,5 4 0-16,-5-1 0 15,4 1 0-15,-3-1 2 16,-1 0-1-16,0 5-1 16,0 3-4-16,5 4 0 15,-5 4 2-15,5 3 3 0,-1 5-2 16,9 7 0-16,-8-4 1 16,12 4 0-16,-8 4 0 15,9 0 0-15,-1 0 0 16,5 0 0-16,0 0 0 15,4 4 0-15,4 4 0 16,-8 7 2-16,8 0-1 16,5-11-1-16,0-8-2 15,4 12 1-15,0-12 1 16,0 4 2-16,0-8-1 16,0 8 2-16,0 23-2 15,0-4-1-15,0-4 1 0,0 1-1 16,0-1 0-16,0-4 2 15,0 1-1-15,0-1-1 16,0-3 1-16,4-4-1 16,-4-4 0-16,0-4 2 15,0-4-1-15,4 0-1 16,0-3 1-16,5-1 1 16,4 5-1-16,-9 3-1 15,9 4 1-15,-4 0 1 16,8 0-1-16,0-4-1 15,5 4 1-15,-1-4-1 16,5-4 0-16,-4-3 2 16,-1-1 1-16,1-3 1 15,-1-4-2-15,1-1-2 0,0 1 1 16,3-4 1-16,-3 0-1 16,8 4 2-16,-13 0-2 15,5 0-1-15,-5 0 1 16,0-1 1-16,-4 1-1 15,5-4-1-15,-1 4 1 16,0-4-1-16,0 0 0 16,5 0 0-16,-1 4 0 15,1-4 2-15,4 0-1 16,0-4-1-16,4 0 1 16,9-4-1-16,-14-3 0 15,14 3 0-15,-4-3 0 16,-1-1 0-16,1-3 0 15,-5-1 0-15,4 1 0 0,-4-4 2 16,5 0-1-16,-9 3-1 16,4-7 1-16,-9 0-1 15,5 4 0-15,0-4 0 16,0 0 0-16,0 0 0 16,4 0 0-16,4 0 0 15,-3-4 0-15,3 4 0 16,1-3 0-16,3-1 0 15,10 0 0-15,-9-4 0 16,4 1 0-16,0-1 0 16,-5-4 0-16,6 1 0 0,-14-4 0 15,0-1 0-15,-9 5 0 16,10-8 0-16,-10 3 0 16,1-3 0-16,-5-8 0 15,9 4 0-15,-9 0 0 16,5-3 0-16,-5-5 0 15,4 0 0-15,5 1 0 16,-4-1 0-16,4 4 0 16,4-3 0-16,4-1 0 15,-4 4 0-15,5-4 0 16,4 1 0-16,-1-1-3 16,1 1 2-16,4-5 1 15,-13-3 2-15,5-4-3 16,-5-1 0-16,-4-2 1 15,-5-5 0-15,5 4 0 0,-4 0 2 16,-5 4-3-16,0-4 0 16,5 4 1-16,-14 3 0 15,5-7 0-15,0 8 0 16,-4 4 0-16,4-1 0 16,-9-7 0-16,1 4 0 15,3-4 0-15,-8-1 0 16,0 1 0-16,0-4 0 15,0 4 0-15,0 0 2 16,0 0-3-16,0 7 0 16,0 1 1-16,0-1 0 15,0 1 0-15,0 0 0 16,0-5 0-16,0 5 0 0,0 11 0 16,-8-12 2-16,3-3-1 15,1-4-1-15,4 4-2 16,-9-1 1-16,5 9 1 15,0-16 2-15,-1 7-1 16,1 5-1-16,0-1 1 16,-1 5-1-16,1-5 0 15,4 9 0-15,-13-1 0 16,9 8 0-16,-13-8 0 16,4 8-3-1,-13-8 2-15,-13 4-1 16,-4-12 0-16,4 1-3 15,-8-8-1-15,8 3-4 0,-8 1 1 16</inkml:trace>
  <inkml:trace contextRef="#ctx0" brushRef="#br0" timeOffset="8979.2482">13597 7676 360 0,'-5'58'134'0,"-3"-31"-104"0,8-8-8 0,0 0-12 16,13-8-10-16,-5 1 0 15,1-1-3-15,-9-11 2 16,0 0 1-16,0-3 6 0,0-1 6 16,-4-4-15-16,-1 0-5 15,1 1 4-15,-5-1 1 16,-8-3 3-16,0-1 0 15,0 5 0-15,-5-5 0 16,1 1 0-16,-5-5 0 16,0 1 0-16,-4 0 0 15,-5-1 0-15,1 1 0 16,-1-4-3-16,1 0 2 16,-5 3 1-16,0 1 0 15,1 3 8-15,-6 1 7 16,6 0-16-16,-14-1-8 15,0 1 12-15,5-1 7 0,-9 1-4 16,0-1-3-16,4 4-13 16,0 1-4-16,5-1 7 15,8 4 6-15,-8 0 1 16,8 4 0-16,0 0 1 16,1 0-1-16,3-3 8 15,1 3 5-15,3 0-6 16,-16 0-4-16,4 0-2 15,4 0 1-15,-8 0-1 16,-1 0-1-16,1 3-10 16,0 1-6-16,-5 4 19 15,4 0 9-15,1 3-5 16,8 1-3-16,-8 3-3 16,4 4-1-16,0 0 0 0,-9 4 0 15,0 0 0-15,1 8 0 16,3-1-3-16,-4 5 2 15,1 3 1-15,3 0 0 16,10 5 0-16,-1-5 0 16,-4 0 0-16,8-3 2 15,5-1-1-15,0 1 2 16,4-1-2-16,0 1-1 16,0 3 1-16,5 0-1 15,-1 4-3-15,1 0 2 16,-1 4 3-16,5 4 1 15,0 0-1-15,-1-4-2 0,6 0 1 16,3 0-1-16,0-4 0 16,5-4 2-16,0 1-3 15,4-1-2-15,4 0 2 16,0 1 2-16,5 3 0 16,-9 0 2-16,9 4-2 15,-1 0-1-15,1 4 1 16,4-5 1-16,4 1-3 15,-8 0 0-15,4-3 1 16,4 6 0-16,0-3 0 16,0-4 0-16,5-7-3 15,-5-1 2-15,0 1 3 16,5-1 1-16,-1 5-1 16,1 3-2-16,4 0-2 0,0 0 1 15,8 4 1-15,5-4 2 16,0-4-1-16,4 1 2 15,0-5-2-15,0-3 2 16,-4-4-2-16,-1-1 2 16,-3-3-4-16,4 0 0 15,-9-3 1-15,4-5 0 16,5-4 0-16,0 1 0 16,8-1 0-16,9-3 2 15,0 0-1-15,5 3-1 16,8-3 1-16,-18 3 1 0,1-3-1 15,-5 0-1 1,-8-5 1-16,4-3-1 0,0 0 0 16,0 0 2-16,5-3-3 15,-1 3 0-15,9-4 1 16,0 0 0-16,0 0 0 16,0 0 2-16,-4 4-3 15,0-4 0-15,-5 1 1 16,-8-1 2-16,4-8-1 15,0 1-1-15,-4-1-2 16,4 1 1-16,0-1 1 16,9-3 0-16,-5 0 0 15,1-4 0-15,-1-1 0 16,5 1 2-16,-5-4-3 16,0-7 0-16,-8-1 1 15,0-3 2-15,-5-5-1 0,1-3-1 16,-5-4 1-16,0-4-1 15,-4 1-3-15,0 3 2 16,0 0 1-16,0 0 0 16,-5 0-3-16,1-4 2 15,-5 0 1-15,0-4 2 16,0-7-3-16,1 0 0 16,-5-4 1-16,0 0 2 15,-1 3-1-15,-12 9-1 16,0-5 1-16,0 5-1 15,0-5 0-15,-8 5 2 0,-1-5-1 16,1 1-1-16,-5-5 1 16,0 1-1-16,0 4 0 15,-4-1 0-15,4 8 0 16,-5 5 2-16,-7-1-1 16,3 0-1-16,1 0 1 15,-5 0-1-15,-9 4 0 16,-12-1 2-16,-5 1-3 15,-4 4 0-15,-4-4-4 16,-1 0 1-16,5 3-5 16,13 5 1-16</inkml:trace>
  <inkml:trace contextRef="#ctx0" brushRef="#br0" timeOffset="10898.7795">13476 9067 360 0,'4'-4'134'0,"1"19"-104"0,3 1-8 16,-3-5-12-16,-5 1-13 16,0-1 2-16,-5-7 1 15,1 7 2-15,0 5-1 16,-5-1-3-16,5-7 1 0,-9-4-1 16,0-4 0-16,0 3 2 0,0-3 0 15,-4-3 0 1,0-1 0-16,-5 0 8 0,1 0 7 15,-1 0-16-15,5 0-8 16,-9-3 1-16,4 3 4 16,-3-4 14-16,3 1 6 15,-8-5-8-15,4 1-4 16,-4-1-3-16,4 1-1 16,0-1 0-16,0 1 2 15,0-5-1-15,1 5-1 16,-6-1 1-16,1 1-1 15,0-1 0-15,0 1 0 16,-9-1 0-16,5 1 0 0,-5-4 0 16,0 7 0-16,0 0-3 15,1 1 2-15,3 3 1 16,-4 4 2-16,-4 0-1 16,13 0 2-16,-9 4-2 15,-4 3-1-15,4 1 1 16,-4 7 1-16,0-3-1 15,-9 3-1-15,1 4-2 16,3 0 1-16,-8 4 1 16,5 0 0-16,-1 0 2 15,5 4 1-15,3 0-1 16,1 0-2-16,5 3 1 16,-1-3-1-16,4 0 0 0,1 0 0 15,-9-4 0-15,4 0 0 16,0 0 0-16,0 4 0 15,1-1 0-15,-1 5 2 16,0 3-1-16,5 9-1 16,-1-1-2-16,1 4 1 15,8 7 1-15,-4-3 2 16,8 4-3-16,1-8 0 16,-1-4 1-16,5 0 2 15,0 0-1-15,-1 4-1 16,5 0 1-16,5 4-1 15,-9 3 0-15,4 1 2 16,4 0-1-16,0 3-1 16,1 1 1-16,8-5-1 0,-13-3 2 15,9-4 1-15,-1 0-1 16,1 0-2-16,4 4 3 16,0 3 0-16,0 5-1 15,0-1-2-15,4 1 1 16,1 11 1-16,3-4-1 15,1-8 2-15,-1-7-4 16,5-4 0-16,0-4 3 16,9-4 1-16,-5 1-4 15,0-1 1-15,9 4 0 16,4 0 2-16,5 0-3 16,8 0 0-16,0 1 1 15,9-5 0-15,-5-4 0 16,0 5 2-16,-3-5-1 0,-1-7-1 15,0-4 1-15,-22-12-1 16,1 1 0-16,8-1 0 16,-4 1 0-16,13-1 0 15,34 5 0-15,-4-5 2 16,-5-3-1-16,5-1-1 16,-8-3-2-16,-5 4 1 15,-5-8 1-15,-3 4 2 16,-1 0-1-16,9-1-1 15,-8-3 1-15,8 0 1 16,0 0-3-16,8 0 0 16,-8-3 1-16,0 3 2 15,-8-4-1-15,3 0-1 0,1-4-2 16,-13-3-1-16,-9-1 2 16,5-3 0-16,-5 0 1 15,0-4 2-15,0-4-1 16,-4-4-1-16,0-8 1 15,0 1-1-15,4-8 0 16,-4 0 0-16,4-4 0 16,-9 0 0-16,5 0 0 15,0 4 0-15,-4-4 0 16,-1 0 2-16,1 0-3 16,-1 0 0-16,1-4 1 15,4-8 0-15,-9-7 0 0,0-4 0 16,5 0 0-16,-1 8 0 15,1 4-3-15,-1-5 2 16,-4-3 1-16,1 0 2 16,-5 4-3-16,4 0 0 15,-9-4 1-15,5-1 0 16,-4 1 0-16,4 8 0 16,-4-1 0-16,-1 5 0 15,1-1-3-15,-5 1 2 16,5 3 1-16,-5 4 0 15,-4 0 0-15,0 4 2 16,0-4-1-16,-4 4 2 16,4-1-2-16,-5 5-1 15,5 4 1-15,0-1-1 0,-4 5 0 16,4-1 0-16,-4 4 0 16,4 0 0-16,0 0 0 15,-5 5 0-15,1-1-3 16,0-4 2-16,0 0 1 15,-1 0 0-15,1 0-3 16,0 4 2-16,4 0 1 16,-13 4 2-16,4 0-1 15,0 4-1-15,1 7-2 16,-18-3-1-16,0-1-3 16,-4-11 1-16</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46:34.330"/>
    </inkml:context>
    <inkml:brush xml:id="br0">
      <inkml:brushProperty name="width" value="0.05292" units="cm"/>
      <inkml:brushProperty name="height" value="0.05292" units="cm"/>
      <inkml:brushProperty name="color" value="#FF0000"/>
    </inkml:brush>
  </inkml:definitions>
  <inkml:trace contextRef="#ctx0" brushRef="#br0">19237 10534 332 0,'4'-8'126'0,"9"20"-98"0,-17 3-8 0,13-7-8 15,-9-8-11-15,0 3-1 16,0 1-2-16,4 4 1 15,-13 0 1-15,5 3 0 0,-5-3 2 16,5-1-1-16,4-3-1 16,0-4 1-16,0 0-1 15,13 0-3-15,-13-4 2 16,9 4 1-16,-1 0 0 0,1 0 0 16,-5-4 2-16,5-3-1 15,-9 7-1-15,4-4 1 16,-4 4 1-16,5-4-3 15,-5 4 0-15,8 0 1 16,-8 0 0-16,9 0 0 16,-5 0 0-16,5 4 0 15,-5-8 0-15,-4 4 0 16,0 0 0-16,0 0 0 16,-4 4 0-16,-1 0 0 15,1 3 0-15,0-3 0 16,-5 0 2-16,9 0-1 15,-13 0-1-15,9 0 1 16,-5-1-1-16,1-3 0 16,-1 4 0-16,5 4-3 0,-1 0 2 15,1-1 1-15,-5 1 0 16,1 0 0-16,-1-1 0 16,1 5 0-16,3-5 0 15,1 1 0-15,-5 0 0 16,5-4 0-16,-9 3 2 15,5 1-1-15,-1 0-1 16,0-5-2-16,5 1 1 16,0 0 1-16,-1 0 0 15,1-4 0-15,4 8 0 16,-9-5 0-16,5 5 0 16,-4 0 0-16,3-1 0 15,1 1 0-15,0 0 0 16,-1-5-3-16,5 1 2 0,-8-4 3 15,3 0 1-15,1 0-1 16,4 0-2-16,0 0 1 16,-9 0-1-16,5 0 0 15,4 0 0-15,0-4 0 16,0 4 0-16,0 0-3 16,0 0 2-16,0 0 3 15,0 0 1-15,-4-3-1 16,4 3-2-16,-4 0 1 15,4-4-1-15,0 4 0 16,-5 0 0-16,1 0-3 16,4 0 2-16,0 0 1 15,0 0 2-15,0 0-1 0,0 0-1 16,0 0 1-16,0 0-1 16,0-4 0-16,0 4 2 15,0 0-3-15,4 0 0 16,5 0 1-16,-1 0 2 15,1 0-3-15,0 0 0 16,-1 0 1-16,5 0 2 16,0 0-1-16,4 0-1 15,1-4 1-15,3 4-1 16,1 0 0-16,-5 0 0 16,0 0 0-16,5 0 0 15,-5 4 0-15,0 0 0 0,0 0-3 16,1-1 2-16,-1 1 1 15,0 4 2-15,9 0-1 16,-4-5-1-16,-1 5 1 16,5 0-1-16,-9-4 0 15,0-1 0-15,5 1 0 16,-9 0 0-16,0-4 0 16,0 0 0-16,4 0 0 15,-13 4 0-15,5-4 0 16,0 0 2-16,-1 0-3 15,-8 0 0-15,0 0 1 16,0 0 2-16,0 0-3 16,0 0 0-16,0-4 1 15,-4 4 0-15,0-4 0 0,-5 4 2 16,0-4-1-16,5 1-1 16,-9-1 1-16,0 0-1 15,0-4 2-15,-4 4 1 16,-5-3-1-16,1-1-2 15,-1 0 1-15,-4 1 1 16,5-1-1-16,-14 1-1 16,5-1 1-16,0 0-1 15,0 1 8-15,4 3 7 16,0 0-7-16,0 0-4 16,5 0-6-16,-1 0 1 15,5 4 1-15,0 0 0 0,0 0-3 16,4 0 2-16,4-3-1 15,-4 3 0-15,9 0 2 16,0 0 2-16,-1 0-1 16,5 0-1-16,0 0 1 15,0 0 1-15,0 0-1 16,9 0-1-16,-1 0 1 16,5 0-1-16,0 0 0 15,0 0 2-15,0 0-3 16,0 0 0-16,4 0 1 15,-4 0 2-15,0 0-3 16,0 0 0-16,4 0 1 16,-4 0 0-16,4 0-3 15,1 0 2-15,-5 3 1 0,4-3 2 16,0 0-1-16,0 4-1 16,5-4 1-16,-5 0-1 15,0 0 0-15,5 0 0 16,-5 4 0-1,-4-4-3-15,0 0 2 16,0 0 1-16,-4 0 2 16,-1 4-1-16,1-4-1 15,-5 0 1-15,-4 0-1 16,0 0 0-16,0 0 0 16,0 0-3-16,-4 0 0 15,-1 0 2-15,-3-4 0 16,-1 0 1-16,-4 0 0 15,0 4 2-15,0 0-1 16,1-3-1-16,-6-1 1 16,5 0-1-16,0 0 0 15,-4 0 0-15,0 0 0 16,0 1 0-16,0-1 0 16,-1 0 0-16,1 4 0 15,4 0 2-15,-4 0-1 16,4 0-1-16,0 0 1 15,0 0-1-15,4 0 0 16,1 0 0-16,-1 0 0 16,1 0 0-16,-1 0 0 15,5 0 0-15,-1 0 0 16,1 0 0-16,4 0-3 0,0 0 2 16,0 0 3-16,0 0 1 15,4 0-1-15,5 0-2 16,4 0-2-16,4 0 1 15,5 0 1-15,8 0 0 16,-4 4 0-16,8-4 2 16,5 4-3-16,0-4-2 15,-5 0 2-15,1 0 0 16,-5 0 1-16,-4 0 0 16,-5 3 0-16,1-3 2 15,-5 4-3-15,-4 0 0 16,0 0 1-16,-4 0 2 15,-1 0-3-15,1-4 0 0,-9 0-6 16,0 0 0-16,0 0 7 16,0 0 7-16,0 0-5 15,0 7-1-15,0-3-1 16,0 0 2-16,0 0-3 16,-9 0 0-16,5-1 1 15,-5 1 0-15,1-4 0 16,-1 4 0-16,-8-4-3 15,-1 0 2-15,-3 0 1 16,-14-4 2-16,1 4-1 16,-5 0-1-16,-4 0 3 0,0 0 0 15,0 4-1 1,0 8 1-16,4-1-13 16,9-3-6-16,4-8 4 0,9-8 4 15</inkml:trace>
  <inkml:trace contextRef="#ctx0" brushRef="#br0" timeOffset="5239.0045">20224 10832 340 0,'0'-11'126'0,"-4"-4"-98"0,8 34-8 0,-4-19-10 16,0 11-13-16,0-3 2 16,-4 0 1-16,4-5 0 0,-5-3 0 15,1-3 0-15,21-5 2 16,0 4-1-16,-12-4-1 15,8 5 1-15,-9-5-1 16,0 4 0-16,1 0 0 16,-5 0 0-16,4-3 0 15,-4 3 2-15,0 0-3 16,0 0 0-16,0 1 1 16,0-1 2-16,0 0-3 15,0 0 0-15,0 0 1 16,0 0 0-16,0 1 0 15,0-1 2-15,0 0-1 16,0 4-1-16,0 0 1 16,0 0-1-16,0 0 0 0,-4 0 0 15,4 0 0-15,0 0 2 16,0 0-1-16,0 4-1 16,0-4 1-16,0 4-1 15,0-4 0-15,0 0 2 16,0 0-1-16,0 0-1 15,0 0 1-15,-5 3-1 16,5-3 0-16,0 4 2 16,0-4-1-16,-4 4-1 15,0-4-2-15,4 4 1 16,0-4 1-16,-9 4 2 16,5-4-1-16,-1 0 2 0,5 4-2 15,0-1-1-15,0-3 1 16,-8 4 1-16,4 0-3 15,-1-4 0-15,5 0 3 16,0 4 1-16,0-4-4 16,-4 4 1-16,4-4 9 15,0 0 3-15,0 0-5 16,0 0-4-16,0 0-2 16,9 3-1-16,3 1 0 15,-7 0 2-15,8 0-1 16,0 0-1-16,0-4 1 15,4 4-1-15,0-4 0 16,0 0 0-16,0 0 0 0,1 3 0 16,-1-3 0-16,-4 0 0 15,0 0 0 1,0 0 0-16,-5 4 0 0,5-4 0 16,-8 0-3-16,-5 0 0 15,0 0-1-15,0 0 3 16,0 0 0-16,0 0 1 15,0 0 0-15,0 0 0 16,-5 0-5-16,5 0-1 16,-8 0 0-16,-1 0 4 15,0 0 1-15,-3 0 1 16,-1 0 8-16,0 0 5 16,0 0-6-16,0 0-4 15,0 0-2-15,-4 0 1 0,4 0-1 16,-5 0-1-16,6 0 1 15,-1 0-1-15,0 0 0 16,0 0 0-16,0 0 0 16,-4-4 0-16,4 4 0 15,0-3 0 1,-4 3 0-16,-1-4 0 16,10 4 0-16,-10 0 0 15,6 0 0-15,-1 0 0 16,0 0 0-16,4 0-3 15,0 0 2-15,1 0-8 16,3 0-4-16,5 0 15 16,0 0 8-16,13 0-22 15,5 0 7 1,-10 0 1-16,10 0 3 0,-1 0 1 16,0 0 0-16,-4 0 0 15,0 0 0-15,0 0 0 16,0 0 8-16,0 0 5 15,0 0-9-15,-1 0-1 16,6-4-3-16,-14 4 2 16,5 0-3-16,-1 0 0 15,1-4-8-15,-1 4-2 16,-8-4 15-16,5 4 6 16,8 0-7-16,-13 0 0 15,4 0-3-15,0 0 2 0,1 0-10 16,-1 0-4-16,0 0 3 15,1 0 5-15,-5 0 12 16,0 0 6-16,0 0-15 16,0 0-8-16,0 0 12 15,0 0 7-15,-5 0-4 16,1 0-3-16,-5 0-2 16,1 0-1-16,-1 0 0 15,0 0 0-15,-3 0 0 16,-1 0 0-16,0 0 0 15,-5 0 2-15,1 0-1 16,0 0-1-16,-5 0-2 16,1 0 1-16,4 0 1 15,-9 0 2-15,4 0-3 16,1 0 0-16,8 0 1 0,0 0 2 16,0 0-1-16,9 0-1 15,-9 0-10-15,8 0-6 16,1 0 16-16,4 4 11 15,0-4-4-15,0 0-1 16,9 4-6-16,4 0-3 16,0 0 2-16,4-1 2 15,9 1 0-15,-9 0-1 16,4 0 1-16,1 0-1 16,0 0-9-16,-1-4-4 15,5 0 7-15,-5-4 2 16,1 0 12-16,0 0 5 15,-1 0-15-15,1 0-8 0,3 1 5 16,-7-1 1-16,-1 0 4 16,5 0 0-16,-10 0 8 15,1 0 7-15,0 1-18 16,-4-1-9-16,0 0 16 16,-5 4 8-16,0 0-16 15,-4 0-8-15,0 0 13 16,0 0 10-16,0 0-4 15,0 0-3-15,-4 0-3 16,0 0-1-16,4 0-11 16,-9 0-3-16,0 0 7 0,1 0 3 15,-1 0 12 1,0 0 7-16,1 0-18 0,4 0-7 16,-9-4 15-16,4 4 7 15,0 0-4-15,1-4-4 16,-1 4-3-16,0-3-1 15,1 3 0-15,-1 0 0 16,1 0 0-16,3-4 0 16,1 4 0-16,0 0 0 15,4-4 0-15,-9 4 0 16,5 0 0-16,-1 0 0 16,5-4 0-16,-8 4 0 15,4 0 0-15,4 0 0 16,-5 0 0-16,1 0 0 15,4 0 0-15,0 0 0 0,-4 0-3 16,-1 0 2-16,5 0 1 16,0 0 2-16,0-4-3 15,0 4 0-15,0 0-6 16,9 0-3-16,12-7 10 16,-3-16 6-16</inkml:trace>
  <inkml:trace contextRef="#ctx0" brushRef="#br0" timeOffset="22581.0745">14372 5846 344 0,'0'-4'129'0,"-8"15"-100"0,21-3-9 15,-13-4-10-15,4 3-10 16,0 1 0-16,9-16-3 16,0 8 2-16,-9 4 3 15,1 8-1-15,-5-1-3 16,0-7 1-16,-5-4 3 15,1-4 1-15,4 0-1 16,-8 1-2-16,8-1 1 16,-5 0-1-16,1 0 0 0,0 0 0 15,4 0 0-15,-5 1 2 16,5 3-1-16,0-4-1 16,-4 4 1-16,4 0-1 15,0 0-3-15,0 4 2 16,-4 3 1-16,4 1 2 15,0 3-1-15,-5 5-1 16,5 3-2-16,-8 8 1 16,3-1 1-16,1 5 2 15,4 0-1-15,-13-1-1 16,5 1-2-16,-1 0 1 16,0-1 1-16,-4 1 0 15,-4 0 0-15,4 3 0 0,0 1 0 16,0 3 0-16,-8-4 0 15,4 1 2-15,-1-5-1 16,1 1-1-16,0-4 1 16,0 0-1-16,-1-4 2 15,6 0 1-15,-1-4-4 16,8-4 1-16,-8-3 0 16,5 3 0-16,3-4 0 15,5-3 2-15,0 0-3 0,5-1 0 16,3 1-1-1,5 0 0-15,5-4 2 16,7-1 2-16,6 5-1 16,-6-4-1-16,6-4-2 0,-1 0 1 15,0-4 1-15,9 4 0 16,-5-4 0-16,1 0 2 16,3 4-3-16,6-3 0 15,7-1 1-15,5 4 0 16,0 0 0-16,0 0 0 15,0 0 0-15,-8-4 2 16,3 0-1-16,1 0-1 16,-5-3 1-16,5 3-1 15,4-4-3-15,5 8 2 16,3-8 1-16,14 5 2 0,-5-5-3 16,-13 8 0-16,5 0 1 15,-9 0 2-15,0 0 12 16,-4-4 6-16,4 4-10 15,-9 0-6-15,-8 0-5 16,21-4 0-16,31-3-12 16,-18-1-5-16,-4 0 10 15,-4 1 4-15,-5-1 3 16,0 0 3-16,0-3-3 16,5-1 0-16,8 1 1 15,-4-1 0-15,13 1 0 16,-9-1 0-16,-8 5 2 15,4-5 1-15,-9 1-4 16,9-1 1-16,-4 5 9 16,8-1 5-16,9 0-17 0,0 4-7 15,-5 1 4-15,-3-1 2 16,-1 0 4-16,-8 0 0 16,4 0 11-16,4 4 5 15,13 0-19-15,-4 0-9 16,4 0 5-16,-13 4 5 15,-4-4 0-15,-4 0 1 16,-1-4 1-16,5 0 2 16,5 1 8-16,8-1 3 15,-1 0-9-15,1 0-1 16,-8 0-12-16,-10 0-2 16,1 1 12-16,-1-1 9 15,14-4-5-15,-5 1 0 0,5 3-12 16,8 0-5-16,-4 4 6 15,-9 0 5-15,0-4-1 16,-4 0 1-16,5 0 10 16,-1 4 3-16,13 0-8 15,17 0-1-15,1 4-3 16,-9 4 0-16,-14-4 0 16,-7 3 0-16,-1-3 0 15,0 4 2-15,5-1-1 0,4 5-1 16,4-1-2-1,-4 1-1-15,-9-1 2 16,-4 1 2-16,4-4-2 16,-8-1 0-16,8 1 1 15,13 0 2-15,0 3-8 0,1-3-3 16,-6 3 5-16,-7 1 1 16,-1-1 3-16,0 1 0 15,5-1 0-15,8 1 0 16,-4 3 0-16,8 0 0 15,-8 1 0-15,-4-5 0 16,-5 1 6-16,9-5 4 16,-9 9-5-16,13-9-1 15,0 5-4-15,5-5-1 16,-9 5 1-16,-5-4 0 16,-3-8-3-16,-1 3 2 0,4-3 1 15,5 4 2-15,0 0-1 16,0 8-1-16,4-5 1 15,-21 1-1-15,-5 0 0 16,-4-8 0-16,-17 3 0 16,-5-3 0-16,-3 0-3 15,-6-3 2-15,-3 3 1 16,-5-4 2-16,1 0-1 16,-1-4-1-16,-4 1 1 15,-5-1-1-15,1-4-3 16,0-3 2-16,-1 0 1 15,-8-1 0-15,0-3 0 16,-8-8 0-16,-1-3 0 16,0-12 0-16,1-4-3 15,-5 0 0-15,4-4 2 16,-8 4 0-16,8-4 1 0,-4 4 0 16,0 0 0-16,0-7 0 15,5-1 0-15,-1-7 2 16,-4 3-1-16,0 1-1 15,0 3 1-15,1 12 1 16,-1-4-1-16,-9 8-1 16,1 7 1-16,-10 4-1 15,1 4-3-15,-9 4 0 16,1 0 2-16,-5 4 2 16,-5 7 0-16,-4 0-1 15,-4 8-2-15,0 0 1 16,-8 4-1-16,-1 0-2 0,-12-4 0 15,3 0 3-15,-12 0 0 16,4 4 3-16,-13 4-1 16,9 3-1-16,-8 4-2 15,-6-11 1-15,-3 0 1 16,0 0 2-16,-1 4-1 16,5-1-1-16,0 1 1 15,-9-8-1-15,1 0 0 16,3-4 0-16,-8 0 0 15,4 4 0-15,-8 0 4 16,4-7 2-16,-4-1-7 16,-1 0-4-16,1 4 7 15,13-3 3-15,-18 3-2 16,5-4-2-16,-5 4-7 0,0 4-1 16,1 4 3-16,8 0 2 15,0-4 2-15,-5 0 0 16,5 4 0-16,0 7 0 15,0 1 0-15,17-4 0 16,-12-5 0-16,7 1 0 16,-7-4 0-16,8 4 0 15,0 0 0-15,4 7 0 16,9-11 0-16,-9 0 0 16,0 0 0-16,4 0 0 15,-12 0 0-15,8 0 0 0,9 4 4 16,0 0 5-16,-5-4-12 15,1-4-2-15,4 0 0 16,-9 4 2-16,0-7 2 16,9 7 1-16,8 0 0 15,1 0 0-15,-1 0 0 16,-4-4 0-16,1 0 0 16,-1 0 2-16,0 4-1 15,4 0 2-15,1 4-2 16,8 0-1-16,0 0-2 15,0-4 1-15,0-4 1 16,4-4 0-16,-8 1 0 16,4 3 0-16,4 0-3 15,-3 0 2-15,7 4 1 16,5 0 2-16,4 4-1 16,1-4-1-16,-1 4 1 0,0-4-1 15,1 4 0-15,-5-4 0 16,0 3 0-16,0 1 0 15,4 4 0-15,4 3 0 0,5-3 0 16,0 4 0 0,5-5 0-16,3 5 0 15,5-5 0-15,-9 1 0 16,9 0 0-16,-5-1 0 16,5 1 0-16,-8-4 0 15,3 3 0-15,1-7 0 16,-1 4 0-16,1-4 0 15,-1 4 0-15,5-4 0 16,4 0 4-16,0 0 5 0,0 4-7 16,9-4-1-16,-9 0-6 15,5 0 1-15,-1 0 2 16,1 4 1-16,-1 0 1 16,1-1 0-16,3 5 0 15,-7 0 0-15,3-1 0 16,0 1 0-16,5-8 2 15,0 4 3-15,0 7-2 16,8 12-2-16,-4 20 2 16,13-32 0-16,22-42-1 15,-14-18 1-15</inkml:trace>
  <inkml:trace contextRef="#ctx0" brushRef="#br0" timeOffset="23166.7418">14765 4827 340 0,'-9'27'129'0,"22"-16"-100"0,-13 1-9 15,8-5-8-15,1 5-11 16,-5 7-1-16,-4 4 1 16,5 0-1-16,3-8 0 15,-8-3 0-15,0-9 2 0,0-3 1 16,0 0 1-16,0 0-2 16,0 0-2-16,0 0 1 15,0 0-1-15,0 0 0 0,0 0 0 16,0 0 0-16,0 4 0 15,0 4 0-15,0 3 0 16,-8 12 0 0,3 4 0-16,1 8 0 15,4 3 0-15,-13 4 2 16,5-4-3-16,3 5 0 16,1-5-1-16,0 0 0 15,-1 0 2-15,10-3 0 16,16-1-3-16,9-7 2 15,9-19 1-15,-9-46 0 16</inkml:trace>
  <inkml:trace contextRef="#ctx0" brushRef="#br0" timeOffset="25313.8229">21646 4700 392 0,'8'20'145'0,"-20"-13"-112"0,33 9-30 0,-21-9-21 16,13 5 1-16,0-1 9 15,4 16 6-15,-4-8 2 16,-4-4 0-16,-1-7 0 0,1-4 2 16,0-4-1-16,-1 0 2 15,1-4-2-15,4 4-1 16,4 0 1-16,-8-8-1 15,4 5 0-15,4-5 0 16,-9 4 0-16,5-4 2 16,0 1-1-16,9-1-1 0,-14-3 1 15,14 3 1 1,-5-4-3-16,5 1 0 16,4 0 3-16,-9-1 1 0,4 4-1 15,1 5-2-15,-1-9 1 16,1 4-1-16,-5 8 0 15,0-11 0 1,1 7 0-16,-5 0 0 16,4 8 0-16,-13-8 0 15,5 8 0-15,-1 0 0 16,-3 7 2-16,-1-3-3 16,5 4 0-16,-9-5 10 15,0 5 5-15,0 3-15 16,-9 0-8-16,5 1 4 15,-5-1 1-15,-4 0 1 0,0 1 2 16,-4-5 10-16,0 1 5 16,-5-1-17-16,1-3-7 15,-5-4 4-15,0 3 5 16,4-3 7-16,1 0 7 16,-1 0-7-16,5 3-1 15,0 1-3-15,4 0-2 16,0-1-10-16,4 1-4 15,5 4 7-15,4-1 3 16,4 0 4-16,5 9 0 16,0-5 8-16,4 4 7 0,-5 0-7 15,5 4-4-15,0 0-12 16,0 0-5-16,-4 0 7 16,-1 0 2-16,1 4 4 15,-5-4 0-15,-4 4 0 16,0-4 0-16,0 7 6 15,-4-10 6-15,-5 6-6 16,1-3-3-16,-14 0-5 16,5-4 1-16,-5-3 1 15,-4-1 0-15,-4-3-3 16,0-1 2-16,0 1-1 16,0-1-2-16,4 1 5 15,4-5 1-15,1-7 2 16,8 0 0-16,0-4 0 15,13-3 0-15,4-5-18 0,9-38-5 16,9-11 7-16,8-8 6 16</inkml:trace>
  <inkml:trace contextRef="#ctx0" brushRef="#br0" timeOffset="26438.4128">22581 4444 340 0,'21'27'126'0,"-3"-4"-98"0,-48-27-10 15,34 15-10-15,-4 8-8 16,4-3 2-16,-8-5-1 15,4 1 2-15,0-8-2 16,0-1-1-16,0 1 1 0,0-4-1 0,0 0 0 16,0 0 0-16,0 8 0 15,0-8 0-15,0 0 2 16,0 0-1-16,0 4-1 16,0-1 1-16,0 1-1 15,0-4 0-15,0 8 0 16,0-8 0-16,0 0 0 15,4 0 0-15,-4 0 0 16,9 4 0-16,-5 0 0 16,5-4 0-16,-1 3 0 15,10-3 2-15,-14 0 1 16,9-3-1-16,0 3-2 16,4-4 1-16,0 4-1 15,5 0 0-15,4 0 0 16,-5 0 0-16,5 0 2 15,0-4-3-15,0 4 0 0,0 0 1 16,-1 0 0-16,1 0 0 16,-4 0 0-16,-1 0 0 15,5 0 0-15,-9 0 0 16,-4 4 2-16,5 0-3 16,-5-1 0-16,-1 1 14 15,-3 0 8-15,0 4-23 16,-5-4-12-16,0 3 6 15,1 1 5-15,3 0 14 16,-8-1 5-16,0-3-7 16,0 4-5-16,0-4-3 15,0 3-1-15,-8-3-3 0,3 4 2 16,1-1 1-16,0-3 2 16,-1 12-3-16,5-5 0 15,-4 1 1-15,0-1 2 16,-1 0-12-16,5 5-6 15,-8-1 17-15,4 0 10 16,-1 1-4-16,5 3-3 16,-8-4-3-16,-1 4-1 15,0 4 0-15,1 0 0 16,-5 4 0-16,4 11 0 16,-8-3-9-16,4 3-4 0,4 4 7 15,-8 1 2-15,4-1 10 16,0 0 6-16,0 0-6 15,0-4-3-15,1 1-9 16,-1-9-4-16,0 1 12 16,0-8 5-16,4 0-5 15,1-4 0-15,-1 0-2 16,0-4 0-16,1 1 0 16,3-5 0-16,-3 1 0 15,-1-8 2-15,5-1-1 16,-1-3-1-16,5 0-10 15,18-7-6-15,12-9 5 16,9-33 4-16,4-20 2 16,4-12 4-16</inkml:trace>
  <inkml:trace contextRef="#ctx0" brushRef="#br0" timeOffset="27505.1571">23563 4674 340 0,'5'0'126'0,"-5"3"-98"0,17-3-10 0,-17 0-10 0,9 4-8 15,3 0 0-15,6-4 0 16,3 4 2-16,1 0-1 15,8 3-3-15,-13-7 1 0,0 4-1 16,5-4 0-16,-9-4 2 16,0-3 2-16,4-5-1 15,0 5-1-15,-4-5 1 16,0 1-1-16,4-5 0 16,-4 5 0-16,0-1 0 15,0 5 2-15,0-1-1 16,0-7 2-16,0 3-2 15,-4 1-1-15,-5-1-2 16,0 1 1-16,-4-1 1 16,0 1 2-16,-4-5-1 15,0 5-1-15,-5-4 1 0,-4 3-1 16,0 1 0-16,-4 3 0 16,0 4 0-16,-5-4 0 15,-4 8 0-15,0 8 0 16,-4-4 0-16,0 11 0 15,4 4 0-15,-8 4 0 16,12 4 0-16,-8 0 0 16,8 4 0-16,1 7 0 15,-1-4-3-15,5 5 2 16,4-5 1-16,0 1 2 16,0-1-1-16,5 1-1 15,3 3 1-15,5 0-1 0,5 4 0 16,3 12 0-16,5 0 0 15,4 3 0-15,5 4 0 16,4-7 0-16,0 3 0 16,-5-14 0-16,5-1 0 15,-13-4 0-15,4-11 0 16,-4 0 2-16,0-4-1 16,-4-4-1-16,-5-4 1 15,-4 0 1-15,-4 1-3 16,-5-9 0-16,-4 1 1 15,-4 0 0-15,-5-1-3 16,1-7 2-16,-9 0 1 16,-5-4 2-16,5 1-1 15,-9-5-1-15,5 0-2 16,4 1 1-16,4-9 1 0,4-3 0 16,5-4 2-1,4 4-3-15,9-8 0 16,4 0 1-16,8 1 2 15,5-5-3-15,9 0 0 16,8 1 3-16,-8-5 1 16,3 1-4-16,1-1 1 15,0 1 0-15,0-1 2 16,0-3-1-16,0 4-1 16,4-1 3-16,-9 4 0 15,5-3-1-15,0 7-2 0,-9 4 14 16,5 4 5-16,-13 4-12 15,3-4-3-15,1 7-16 16,-4-11-6-16,4-8 8 16,-13 8 4-16,4-3 5 15,1 7 1-15,-1 3-3 16,4 12 0 0,-3-7-1-16,-5-1 0 15,0-11 3-15</inkml:trace>
  <inkml:trace contextRef="#ctx0" brushRef="#br0" timeOffset="28405.8256">24231 4528 332 0,'9'50'126'0,"-18"-27"-98"0,48-12-8 0,-30-3-10 15,-5-4-8-15,-4-4 3 16,0 0-2-16,4 0-2 16,-4 0 0-16,0-4-1 0,0 4 0 15,0 0 0-15,0 8 0 16,0-5 0-16,-4 5 0 0,0 7 0 15,4 5 2-15,-9 6-3 16,5 1 0-16,-5 8 1 16,0-5 0-16,5 5 0 15,0-1 2 1,-5 1-1-16,5-1-1 0,0 4 1 16,4 5-1-16,0-1 0 15,4 0 0-15,0 8-3 16,5-12 2-16,-1 4 1 15,1 0 2-15,4-7-1 16,0-8 2-16,4-1-4 16,0-7 0-16,1 1 1 15,-1-5 2-15,0-7-1 16,5 3-1-16,-1-7 1 0,5 0-1 16,0-4 0-1,4-4 0-15,5 0 0 0,3-11 0 16,-8 3-3-16,5-7 2 15,-1 0 1-15,-3-4 0 16,-6 0 0-16,1-8 0 16,-8 1-3-16,-1-5 2 15,4 1 1-15,-12-1 2 16,0 1-1-16,-1 3-1 16,1 1 1-16,-5-1 1 15,0 8-3-15,1-12 0 16,-5 13 1-16,0-5 0 0,-5 4 0 15,1-8 2-15,0 0-1 16,-1 1-1-16,-3-1 1 16,4 4 1-16,-9 1-3 15,8-5 0-15,-12 4 3 16,0 0-1 0,4 4 2-16,-4 8-4 15,-1-4 0-15,6 0 1 16,-10 3 2-16,0 1-1 15,1 0 2-15,-1 3-4 16,-4 1 0-16,-4 3 12 16,-8 0 7-16,3 5-11 15,1 3-4-15,3 0-2 16,-7 3-1-16,-1 1-11 16,9 4-3-16,4 3 5 15,-9 5 4-15,14 11 2 0,-22 18-1 16,0 9 0-16,0-39 0 15</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49:06.581"/>
    </inkml:context>
    <inkml:brush xml:id="br0">
      <inkml:brushProperty name="width" value="0.05292" units="cm"/>
      <inkml:brushProperty name="height" value="0.05292" units="cm"/>
      <inkml:brushProperty name="color" value="#FF0000"/>
    </inkml:brush>
  </inkml:definitions>
  <inkml:trace contextRef="#ctx0" brushRef="#br0">18181 8358 324 0,'-12'31'123'0,"7"-1"-95"0,22-49-11 0,-17 19-9 16,0 0-8-16,0 0 2 15,0 0-1-15,0-4-1 16,-8 1 1-16,4-1-1 0,-1 4 0 16,-3-4 0-16,-1 4 0 15,5 0 0-15,-14-4 2 16,10 4-1-16,-1 0-1 0,-4 0 1 15,5 0-1-15,-1 0 0 16,0 0 0-16,1 0 0 16,4 0 0-16,-1 0-3 15,5 0 2-15,-4 0 1 16,4 0 2-16,0 4-1 16,0-4 2-16,0 0-4 15,0 0 0-15,0 0 3 16,0 0 1-16,0 0-1 15,4 8 1-15,-4-8 0 16,9 3 1-16,-1 5-2 16,-3-4 1-16,8 0 0 15,-9 0 3-15,5-1 8 16,-1 1 5-16,1-4-11 0,4 4-5 16,0-4-4-16,4 4-1 15,-4-4 2-15,13 4-3 16,-9 0 2-1,5-4 1-15,-5 0 2 16,4 0-3-16,1 0 0 16,4 0 1-16,0 0 0 15,4 0 0-15,0 0 0 16,4 0-3-16,-4 0 2 16,1 0 1-16,3 0 0 15,-4 0-5-15,0 0 1 16,1 0 2-16,-1 0 1 0,0 0 5 15,4 0 2-15,-8 3-9 16,4 1-5-16,-12 0 4 16,3-4 1-16,-8 0 11 15,9 4 5-15,-9 0-6 16,0 3-4-16,-1-3-2 16,1 4-1-16,-4-8 0 15,0 0 0-15,-1 4 0 16,1-4 0-16,-1 0-9 15,1 0-4-15,4 4 7 16,-9-4 5-16,9 0 1 16,-8 0 3-16,3-4 0 15,1 4 3-15,-1-4-1 16,1 8 0-16,0 0-17 0,-1-4-6 16,-8-12 6-16,-13 1 7 15</inkml:trace>
  <inkml:trace contextRef="#ctx0" brushRef="#br0" timeOffset="7265.5807">21999 8343 332 0,'-8'19'126'0,"12"12"-98"0,-39-47-8 16,31 20-10-16,4 4-10 15,4-1 2-15,-4-7-1 16,0 0-1-16,9 4 1 16,-9-4-1-16,4 0 0 0,-4 0 0 15,5 0 2-15,-5 0-1 0,4 0-1 16,5-4 1-16,-9 1-1 15,4-1 0-15,0 0 2 16,5 0-1-16,-5 0-1 16,0 4 1-16,5-3-1 15,0 3 0-15,4-4 0 16,-13 0-3-16,4 0 2 16,0 4 3-16,5 0 1 15,-5 0-4-15,0 0 1 0,1-4 2 16,3 4 1-1,10 0-1 1,-14 0-2-16,13 0 5 16,0 0 1-1,1 0 4-15,-1 4 4 0,0 0-8 16,5 0-3-16,-1 0-5 16,1-1 1-16,4 1 1 15,-1 0 2-15,1 0-1 16,4 3-1-16,5 1-2 15,4-4 1-15,-1 0 1 16,-3 0 0-16,4-4-3 16,0 0 0-16,-9 0 2 15,0 0 0-15,-4 0-2 16,0 0 2-16,-9 0 1 16,-4 0 2-16,0-4 1 15,-18-4-10 1,-16-3-7-16</inkml:trace>
  <inkml:trace contextRef="#ctx0" brushRef="#br0" timeOffset="9321.6323">20685 6968 336 0,'26'-15'126'0,"-5"-1"-98"0,-12 16-8 0,0-4-10 0,-1 1-10 15,-3-5 0-15,3 12 0 16,9-4 0-16,-12-4 0 15,3 0 0-15,1 0 2 0,0 0-1 16,-9 1-1-16,8-1-2 16,-16 0 1-16,3 0 3 15,1 0 1-15,-5 0-1 16,1 1-2-16,-5-1 1 16,4 0-1-16,-12 0 0 15,3 4 2-15,1-4 1 16,0 0 3-16,0 1-3 15,-1-1-2-15,6 4 0 16,-1 0 1-16,0 0 8 0,-5 4 5 16,1-1-7-16,0 5-4 15,0 0-3-15,-1 3-1 16,-3 5 0-16,-1 3 0 16,-3 4 0-16,-1 7 0 15,0 1 0-15,0 3 0 16,0 5-11-16,0 3-3 15,5 0 7-15,-9 0 6 16,4 0-1-16,0 0 1 16,0 1 1-16,4-1 0 15,-3 0 8-15,3 4 7 0,1 4-18 16,-1 3-7-16,0 5 13 16,1 11 8-16,4-8-4 15,-9 0-3-15,4-3-3 16,-4-5-1-16,9-3 0 15,0 0 0-15,0 0 0 16,-1 3 0-16,10 1 0 16,-9 3 0-16,4-3-3 15,0 7 2-15,0-7 1 16,4-1 2-16,1-7-3 16,8 0-2-16,-9-4 2 15,5-3 0-15,4-1 1 16,0 0 0-16,4 1-3 15,5-1 2-15,-9 0-4 0,4 1-1 16,9-5 3-16,-9-3 3 16,9 3 1-16,9-7-1 15,-5-8-2-15,-4 0 1 16,13-3 1-16,-9-5 0 16,0-3 0-16,13-4 0 15,-4-4 6-15,0-4 4 16,4-4-14-16,-4 0-4 15,0-3 12-15,0-4 6 16,4-8-13-16,0 0-7 16,4-12 5-16,1 5 1 15,4-5 4-15,-1-7 0 16,-3 0-3-16,-1-4 2 0,-3 0 1 16,-1 0 0-16,0-4 0 15,0-3 0-15,5-1 8 16,-10-4 7-16,6-3-7 15,-6 4-4-15,6-8-3 16,-6 7 1-16,1 1-1 16,0-5-1-16,0 5-2 15,-4 0 1-15,-5 3 1 16,0 0 2-16,-4 1-1 16,4 3-1-16,-13 0-10 15,1 4-6-15,-5-4 19 16,0 8 9-16,0 0-5 15,-5 4-1-15,1-4-2 0,-9-4 0 16,0 4-5-16,0-1 1 16,-12 1 0-16,3 0 2 15,5 4 1-15,-5 0 1 16,1-1 0-16,3 5 0 16,1-1-5-16,0 1-1 15,0 3 1-15,0-3 2 16,4 7 0-16,-5 0-1 15,-3 4 1-15,4 0-1 16,-1 4-3-16,5 4 2 16,-4 3-4-16,0-3 1 15</inkml:trace>
  <inkml:trace contextRef="#ctx0" brushRef="#br0" timeOffset="16558.074">14941 10993 380 0,'-4'23'143'0,"-13"0"-112"0,-1-7-10 0,14-5-12 16,4 4-9-16,-13 1 0 15,5-1 0-15,-5 8 0 16,4 0 0-16,0 4 0 0,5-4 0 15,4-8 0-15,-13-3 0 16,9-5-3-16,-5-3 2 16,5 0 1-16,-5 0 0 15,9 0 0-15,-8-1 0 16,3-3 0-16,1 0 0 16,4 0-3-16,-9 0 2 15,5 4 1-15,0-4 0 0,4 0 0 16,0 0 0-16,0 0-3 15,0 0 2-15,4 0 1 16,9 0 2-16,4-4-3 16,1 1 0-16,3-5 1 15,1 4 0-15,-1 0-5 16,5 0 1-16,0-3 2 16,4 3 1-16,4-4-2 15,1 1 2-15,4 3 1 16,8 0 0-16,5 0 0 15,4 4 0-15,9-4 0 16,-1 1 0-16,1-1 0 16,-1 0 0-16,1 0 0 15,4 0 0-15,0 0 0 16,4 1 0-16,5-5 0 0,4 4 0 16,-1 0 0-16,-12 0 0 15,0-3 0-15,0 3 0 16,5 0 0-16,-5 0 0 15,4 4-3-15,0 0 2 16,5 0 10-16,-9 0 3 16,-5 0-5-16,-4 0-4 15,-4 0-2-15,1 0 1 16,-1 0-3-16,0 0 0 16,4 0 1-16,0 0 0 15,9-4 2-15,-4 1 1 0,-1-5-1 16,-3 4-2-16,-5 0 1 15,0 0 1-15,-9 1-1 16,1-1-1-16,-1 0-2 16,0 0 1-16,9 0 1 15,-4 0 0-15,0 1 0 16,-5-1 2-16,5 0-1 16,0 0-1-16,-5 0 1 15,5 0-1-15,-14 4 0 16,6 0 0-16,-1 0 0 15,0 4 2-15,0 0-3 16,9 0 0-16,-9 0 1 16,8 0 2-16,5-1-1 15,-8 1-1-15,8 4-2 0,-5-4 1 16,1 0 1-16,-4 3 2 16,-5-3-1-16,0 0 2 15,0 4-2-15,-9-1-1 16,-4 1 1-16,-4-4-1 15,-4-4-5-15,-1 7 1 16,-3 5-3-16,-5-16 0 16</inkml:trace>
  <inkml:trace contextRef="#ctx0" brushRef="#br0" timeOffset="18180.8665">22710 10400 356 0,'22'-16'132'0,"-9"35"-103"0,0-19-8 0,-5 12-11 0,1-8-13 16,4 0 2-16,-5-1 1 16,5 5 0-16,13-12 0 15,-4 8 0-15,-5 8 2 0,0-9-1 0,-13-3-1 16,9 0 9 0,-8-3 6-16,-1-1-7 15,0-4-4-15,-4 0-3 16,-4-3-1-16,0-1-3 15,-1-3 2-15,-8 0-1 16,1 0 0-16,-1-5 0 16,-5 1 0-16,1 0 2 15,-4-4 0-15,3 0-3 16,-3 0 2-16,4 0-1 16,-1-4-2-16,-3 1 3 15,4 3 0-15,-1 0 7 0,1 0 4 16,4-4-5-16,-4 4-3 15,8 0-1-15,-8-4-1 16,4 0 0-16,-4 0 2 16,0 1-3-16,4 3 0 15,-4 0 1-15,-1 3 0 16,1 1-11-16,0 4-3 16,0 0 7-16,-5 3 3 15,0 1 4-15,-12-1 0 16,4 5 0-16,0-1 0 0,-13 4 0 15,0 0 2 1,-1 0 5-16,6 4 6 0,-1 4-16 16,0 4-5-16,5 3 2 15,-1 1 2-15,1 3 3 16,-1 0 3-16,1 5-1 16,-1-5-1-16,1 4 1 15,4-4-1-15,4 8-3 16,-9-3 2-16,5-1 10 15,0 0 5-15,0 4-6 16,4-4-2-16,0 4-6 16,5 0-1-16,-1 8-10 15,5-1-3-15,-5 1 7 16,5 3 3-16,0 5 4 16,8-1 0-16,-8 4 11 0,8 4 7 15,-4 4-11 1,9-4-4-16,0 0 0 0,4-8 0 15,0 0-1-15,4 1-2 16,0-1 1-16,9 0 1 16,0-3-1-16,0 3-1 15,4 0 1-15,5 1 1 16,-5-1-3-16,9 0 0 16,0 1 3-16,4 3 1 15,0-4-1-15,9 4-2 16,4-4 1-16,0 1 1 15,5-5-1-15,-1-3-1 16,5-4 1-16,4-8-1 0,0 0 0 16,0-4 2-16,-5-3-1 15,1-5-1-15,0-3 1 16,4-4 1-16,-4 0-1 16,-1 0-1-16,1 0 1 15,-5-4 1-15,5-3-1 16,-9-1-1-16,5 0 1 15,-10-3-1-15,-3-4 0 16,4-8 2-16,-14-4-1 16,1 4 2-16,0-4-4 15,0-4 0-15,4 1 1 16,-13-5 0-16,5-3 0 16,-1 0 2-16,-3-4-1 15,-1-1-1-15,0 5 1 16,0 0-1-16,-8 0 0 0,0 3 0 15,-1-3 0-15,-3-1 0 16,-5 5 0-16,-5 0 0 16,1-1 0-16,-5 4 2 15,-4 1 1-15,-4 3 1 16,-4 4-2-16,-5 0-2 16,0 4 1-16,-9 0 1 15,5 0-1-15,-4-1-1 16,4 1-2-16,-5 4-1 15,1 0 2-15,-14 3 0 0,-8 4-6 16,-8 1 0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50:15.673"/>
    </inkml:context>
    <inkml:brush xml:id="br0">
      <inkml:brushProperty name="width" value="0.05292" units="cm"/>
      <inkml:brushProperty name="height" value="0.05292" units="cm"/>
      <inkml:brushProperty name="color" value="#FF0000"/>
    </inkml:brush>
  </inkml:definitions>
  <inkml:trace contextRef="#ctx0" brushRef="#br0">5052 10346 352 0,'-52'-4'132'0,"31"27"-103"0,-22-53-10 0,26 30-11 16</inkml:trace>
  <inkml:trace contextRef="#ctx0" brushRef="#br0" timeOffset="135.6957">3966 10059 352 0,'-73'23'132'16,"52"7"-103"-16,-10-14-8 0,18-20-11 0</inkml:trace>
  <inkml:trace contextRef="#ctx0" brushRef="#br0" timeOffset="1935.0911">3833 10246 348 0,'34'16'129'0,"-25"7"-100"0,47-35-7 16,-26 20-9-16,0-4-14 15,13 7 1-15,-17-18 13 16,-4 3 6-16,-5 0-9 16,13-8-6-16,5 1-16 15,-1-4-5-15,9-5 7 0,-4 5 4 16,-5-4 5-16,5 0 3 15,-9 4 12-15,0-1 6 16,-8-3-24-16,0 4-10 16,-1-1 17-16,5 1 10 15,-13-4-18-15,4 4-10 16,-4-1 20-16,0 1 11 16,-9 3-19-16,5 1-11 15,-9 3 17-15,0-3 10 16,-9 7-5-16,5-4-4 15,4 5-16-15,-9-5-5 16,5 0 9-16,4 1 4 16,-4 3 14-16,-5 0 8 15,5 0-20-15,4 4-10 0,-9 0 6 16,5 0 2-16,4 4 3 16,-9-8 1-16,5 8-3 15,4-4 2-15,0 8 1 16,0-8 0-16,0 7 0 15,-13-7 0-15,13 8 0 16,-4-4 0-16,4 0 0 16,0 3 0-16,0 1 0 15,-9-4 2-15,9 0-1 16,0-4-1-16,0 3 1 16,-4-3-1-16,4 4 8 15,0-4 7-15,0 0-16 16,0 0-8-16,0 4 1 0,0-4 4 15,0 8 3 1,0-8 3-16,0 3-3 0,0-3 0 16,0 0 10-16,0 0 3 15,0 0-14-15,0 0-6 16,0 0 10-16,0 0 5 16,0 0-9-16,0 0-3 15,13 0 6-15,-13 0 4 16,17 8-2-16,-17-8-2 15,13 4 0-15,-9-4 1 16,5 0-3-16,4 0 0 16,-9 4 1-16,9-4 0 15,0 0 0-15,4 0 0 0,-4 4 0 16,0-4 0-16,4 3-5 16,-4-3-1-16,4 4 3 15,5-4 1-15,4 4 2 16,-9-4 2-16,5 4-1 15,8-4-1-15,-4 0-2 16,-5 0 1-16,5 0-1 16,4 0 0-16,-8 0 2 15,8 0 0-15,-9 0 0 16,-3 0 0-16,7-4 8 16,-7 4 5-16,8-4-6 15,-9 0-4-15,9 1-2 16,-9-1 1-16,4 0-12 0,1-4-6 15,0 4 9-15,8-3 3 16,-9-1 3-16,14 1 1 16,-18 3 8-16,13 0 7 15,5-4-7-15,-5 4-2 16,0 4-4-16,0-3-2 16,-8 3 3-16,8-4 0 15,9 4-4-15,-14-4 1 16,-3 8 0-16,4-4 2 15,0 4-1-15,-5-8-1 16,1 8 1-16,-1-4-1 16,-3 3 0-16,7-3 0 15,-16 0 0-15,8 0 0 0,0 0 0 16,1 0 0-16,3 4-3 16,-4-4 2-16,1 0 1 15,8 0 0-15,-9 4 0 16,9-4 0-16,-5 4 0 15,1-4 0-15,12 4 2 16,-17-4 1-16,9 4-4 16,0-8 1-16,4 8 0 15,5-4 2-15,-1 3-1 16,5 1-1-16,-17-4 1 16,3 0 1-16,10 4-3 15,-18-4 0-15,5 0 1 16,8-4 0-16,-13 4 0 15,5-4 0-15,3 4 0 0,-7-3 0 16,12 3 0-16,-4-4 0 16,-5 0 0-16,9 4 0 15,5-4 0-15,-5 4 0 16,5 0 0-16,3 0 0 16,-3 0 0-16,4 0 0 15,-1 4 0-15,1-4 0 16,-4 4 0-16,-1-8 0 15,-4 4 0-15,0 0 0 16,1 0 0-16,-10-4 0 16,5 4 0-16,0-4 0 15,4 0 0-15,0 4 0 0,5 0-3 16,-10 0 2-16,6 0 1 16,-1 0 2-16,0 0-3 15,4 0 0-15,1 0 1 16,-5 0 2-16,9 0-1 15,-9 0-1-15,4 0 1 16,-3 0-1-16,-1 0 0 16,4 0 0-16,-12 0 0 15,4-3 0-15,0 3 0 16,-1 0 2-16,6 0-3 16,-14-4 0-16,4 4 1 15,5 0 0-15,-9 0-3 16,9 0 2-16,-8 4 1 15,7-4 0-15,-7 3-3 0,3-3 2 16,1 4-12-16,-1 0-7 16,1 0 24-16,-1 0 10 15,-3 0-3-15,-1-1-3 16,0 1-8-16,-4 0 0 16,-4 4-2-16,-1-1-2 15,9 12-17 1,-17-19 18-16,5-38 7 15</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52:01.198"/>
    </inkml:context>
    <inkml:brush xml:id="br0">
      <inkml:brushProperty name="width" value="0.05292" units="cm"/>
      <inkml:brushProperty name="height" value="0.05292" units="cm"/>
      <inkml:brushProperty name="color" value="#FF0000"/>
    </inkml:brush>
  </inkml:definitions>
  <inkml:trace contextRef="#ctx0" brushRef="#br0">9822 13694 348 0,'-8'3'129'15,"-10"13"-100"-15,18-5-11 0,0-3-10 0,0-8-8 16,0 8 0-16,-8-1 0 16,3 1 0-16,-3 0 0 15,-1 3-3-15,18 8 2 0,-9 0 1 16,0-3 2-16,0-1-3 16,-5-4 0-16,1 1 3 0,0-4 1 15,0-5-4 1,4 1 1-16,-9 0 0 15,5-4 2-15,-1 4-1 16,-3-4-1-16,8-4 1 16,-5 4-1-16,5 0 0 0,-4 0 0 15,0 0 0-15,-1 0 2 16,1 4-1-16,0 0-1 16,0-4 1-16,4 4-1 15,-9-1 0-15,0-3 0 16,9 0 0-16,-4 4 2 15,4-4-3-15,-4 0 0 16,-1 4 1-16,1-4 0 16,4 0 2-16,0 0 1 15,0 0-1-15,0 0 1 16,0 0 4-16,9 4 6 16,-1 0-9-16,1-4-2 15,4 4-2-15,0-4 0 0,8 0 0 16,-3 0 2-16,3 0-3 15,5 0 0-15,0 0 1 16,4 0 2-16,4 0-3 16,1-4-2-16,4 4 2 15,-1 0 0-15,1 0-4 16,4 0 1-16,0 0 4 16,-4 0 4-16,0 4-6 15,-5-4-3-15,5 0 3 16,-9 0 2-16,5 0-1 15,-1 0 0-15,-4 0 1 16,9 0 0-16,-13 0-3 16,9 0 2-16,-1 0 1 15,1 0 0-15,-1 0 8 0,0 0 5 16,1 3-6-16,-1-3-4 16,1 0-2-16,-1 0-1 15,5 4 0-15,-9-4 0 16,5 0 0-16,-5 0 2 15,0 0-1-15,0 0 2 16,-4 0-2-16,0 0-1 16,0 0 1-16,4 0 1 15,-8 0-1-15,12 0-1 16,-8 0-2-16,4 0 1 16,0 0 1-16,5 0 2 0,-1 0-1 15,1 0 2-15,-5 0-2 16,4 0-1-16,-4 0 1 15,5 0-1-15,4 0 0 16,-9 0 2-16,0-4-3 16,4 1 0-16,-8 3 1 15,4 0 0-15,-4 0 0 16,4-4 0-16,-4 0 0 16,4 4 0-16,-4 0 0 0,5 0 0 15,-1-4 0 1,0 4 0-16,4 0 0 15,1 0 0-15,4 0 0 16,-1 0 0-16,-3 0 0 16,4 0 0-16,-1 0 0 0,1-4 2 15,-4 4-3-15,3 0 0 16,-7-4 1-16,3 4 0 16,1 0 0-16,-5 0 0 15,0 0 0-15,4 4 0 16,1 0 0-16,-1 0 0 15,-8 4 0-15,4-1 0 16,-13 1-3-16,-4 0 2 16,0-1 1-16,-8 1 0 15,-5 0-14-15,-5 3-5 16,-12 1 12-16,-4-1 5 16,-10-11 9-16,6-23 4 15</inkml:trace>
  <inkml:trace contextRef="#ctx0" brushRef="#br0" timeOffset="7312.7133">14036 13709 384 0,'-13'46'143'0,"18"-27"-112"0,-18-7-8 0,13-1-10 0,-5 4-14 15,1 1 0-15,0-1 1 16,0 0 2 0,-9 12-17-16,4-4-4 0,5-4 7 15,-1-3 6-15,1-5 17 16,0-3 8-16,4-1-9 16,0-3-6-16,0-4-2 15,0 0-2-15,0 0-14 16,8 4-3-16,1-4 11 15,0 0 5-15,4 0 2 16,-5 0-1-16,9 0-2 16,1 0 1-16,3 0 1 15,1-4 0-15,4 4 0 16,-5 0 2-16,5 0-1 16,0 0-1-16,0 0 1 0,4 0-1 15,0 0 0-15,4 0 0 16,-3 0 6-16,7 0 4 15,-7 0-3-15,7 0-2 16,5 0-5-16,-4 4 0 16,9 0-2-16,-1 0 0 15,0 0 0-15,1-1 0 16,-1 1 2-16,1-4 0 16,-1 0 0-16,-4 0 0 15,0 0-5-15,0 4 1 16,0-4 6-16,0 4 4 15,9 0-6-15,-13 0 1 0,4-1-6 16,0 1 1-16,0-4 0 16,5 0 2-16,-1 4 1 15,9-4 1-15,-17 0 0 16,4 0 0-16,-4 0 0 16,-1 0 0-16,10 0 0 15,-9 0 0-15,4 0 0 16,0 0 0-16,0-4 0 15,4 0 0-15,1 1 0 16,-1-1 0-16,0 0-3 16,-3 0 2-16,-1 0 7 15,4 0 4-15,-4 1-12 16,5-1-3-16,-10 0 2 16,10 0 1-16,-5-4 2 0,4 5 2 15,1-1-3-15,-1 0 0 16,0 0 1-16,9 4 0 15,-8 0 0-15,-1 0 0 16,-4 0 0-16,-4 0 0 16,-4 0 0-16,-1 0 0 15,-8 0 0-15,4 0 0 16,-13 4 0-16,-4 0 0 16,0 0 2-16,0-1 1 15,-9 5-1-15,9-4 1 16,-8-4 0-16,8-4 1 15,-5-4-11-15,5-7-3 0,-9-8 16 16,5-34 7-16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53:04.510"/>
    </inkml:context>
    <inkml:brush xml:id="br0">
      <inkml:brushProperty name="width" value="0.05292" units="cm"/>
      <inkml:brushProperty name="height" value="0.05292" units="cm"/>
      <inkml:brushProperty name="color" value="#FF0000"/>
    </inkml:brush>
  </inkml:definitions>
  <inkml:trace contextRef="#ctx0" brushRef="#br0">8068 15996 324 0,'-34'3'121'0,"34"-6"-95"0,-4-1-4 15,4 4-10-15,0-4-10 16,-5 0-2-16,5 0-2 15,-4 0 1-15,4-3 1 16,-9 3 0-16,9-4 0 0,-8 4 0 16,3 1 2-16,1-1-1 15,4 0-1-15,-8 4 1 0,3 0 1 16,1-4-1-16,4 4-1 16,-9 0 1-16,5 0-1 15,0 4-3-15,-1-4 2 16,5 4 1-16,0-4 0 15,0 0 2-15,0 0 1 16,0 0-4-16,0 0 1 16,0 0 0-16,0 0 0 15,0 0 0-15,0 0 0 16,5 4 0-16,3-1 2 16,5 1-1-16,0 0-1 15,4 0 1-15,-4 0 1 16,13 0-3-16,-9-1 0 15,9 5 1-15,4 0 2 0,-8-1-1 16,12-3-1-16,-3 4 1 16,-1-4 1-16,4 3-1 15,-8-3-1-15,4 0 1 16,-4 0-1-16,4 0 0 16,0-1 2-16,1 1-1 15,3 0-1-15,5 0 1 16,-5 0-1-16,9 0 0 15,9-1 2-15,-9 1-1 16,9 0 2-16,-13 0-2 16,4 0-1-16,-4 0 1 15,-5-1 1-15,-4 1 10 0,0 4 7 16,-8 0-21-16,4-1-7 16,4 1 12-16,0 0 8 15,9-1-4-15,-5 1-3 16,9-4-3-16,5 0-1 15,8-1-3-15,-9-3 2 16,5 0 1-16,0 0 0 16,-5 0-7-16,0 0-3 15,-3 0 10-15,-6 0 6 16,1 0-2-16,0 0-2 16,0 0-4-16,4 0 1 15,0 0 1-15,9 0 2 16,-9 0-3-16,8 0 0 15,-8 0-1-15,9 0 0 0,-9 0 0 16,0-3 0-16,0-1 4 16,-4 4 1-16,-4 0-4 15,-1 0 1-15,9 4 0 16,-4-1 2-16,0-3-1 16,8 0-1-16,5 0-4 15,4 0 0-15,0 0 2 16,4-3 1-16,-8-1 5 15,-5 0 5-15,-4 0-7 16,9 0-1-16,-9 0-1 16,-4 1 2-16,0-1-1 15,0 0 2-15,-1 4-4 16,1-4 0-16,4 0-8 16,9 0-2-16,0 1 15 0,4-1 6 15,0-4-4-15,-5 0-3 16,1 5-2-16,-9-5-1 15,-4 4 0-15,0-4 0 16,-5 5 0-16,1-5 2 16,3 0-3-16,-3 1 0 15,4-1-8-15,0 4-4 16,8 0 15-16,0 1 8 16,1-1-7-16,8 0 0 15,-5 4-1-15,-3 0 1 16,-5 0-1-16,-9 0-2 15,5 4 1-15,-13 0-1 16,4-4 0-16,5 0 0 0,3 3 0 16,1-3 0-16,-4 0-3 15,12 0 2-15,0 0 1 16,5 0 2-16,4 0-1 16,0 0-1-16,-4 4 1 15,-5-4-1-15,-4 0 0 16,-4 0 0-16,0 0 0 15,-5 0 0-15,1 0 0 16,-1-4 0-16,1 4-3 16,-1-3 2-16,5-1-10 15,4 4-3-15,-4 0 16 16,0-4 9-16,0 0-4 16,-1 4-1-16,1 0-4 0,-4 0-2 15,3-4 1-15,-3 4-1 16,-5-4 0-16,-4 1 0 15,-5-1 0-15,1 4 0 16,-5-4 0-16,0 0 2 16,1 0-1-16,-10 0-1 15,5 4 1-15,-4-3-1 16,-1 3-3-16,1 0 2 16,0-4 1-16,-1 4 0 15,-3-4-11-15,-1-4-3 16,0-3 11-16,13-8 8 15,1-8 1-15,-10-4 2 16,5-19-18-16,-4-3-6 0</inkml:trace>
  <inkml:trace contextRef="#ctx0" brushRef="#br0" timeOffset="4642.0045">10477 13728 340 0,'-17'38'129'0,"-18"-30"-100"0,61 38-9 0,-26-27-10 16,-8-4-10-16,-1 1 2 15,-4-9-1-15,0 1 2 16,5-8-2-16,3 0-1 0,-8-4 1 16,9 4-4-16,-9-4 0 15,4 1 4-15,5-1 1 16,-4 0-3-16,3 0 1 16,5-4 0-16,0 1 0 15,0 3 0-15,9-4 0 16,-1-3 0-16,1-1-3 15,4-11 2-15,-9-3 1 16,14-13 0-16,-1-3 0 16,-9 0 0-1</inkml:trace>
  <inkml:trace contextRef="#ctx0" brushRef="#br0" timeOffset="7522.7201">10611 13425 340 0,'-39'46'129'0,"26"-11"-100"0,-21-8-9 0,16-8-8 16,18-15-13-16,-8 3 0 15,-1-3 1-15,0-4 2 16,1 0-1-16,4 0-1 0,-1 0 1 16,1 0-1-16,0 0 0 15,-1 0-3-15,5 0 2 16,-8 0 1-16,3 0 2 15,5 0-1-15,0 0 2 16,0 0-4-16,0 0 0 0,0 0 1 16,0 0 2-16,0 0-1 15,0 0 2-15,0 0-2 16,0 0-1-16,-4 4 1 16,4-4 1-16,0 4-1 15,-9 0-1-15,5 0 1 16,0-1 1-16,-1 5 8 15,1 0 3-15,-4-1-6 16,3 5-4-16,-8-5-5 16,0 1 1-16,0 4-1 15,1-1 0-15,-1 4 2 16,4-3 0-16,-13 3 0 16,5-3 0-16,-9 3-5 15,5 4 1-15,-1 0 4 0,-4 1 2 16,1-1 0-16,-6 4-2 15,1 0 1-15,4 7 1 16,-8 5-1-16,12 11-1 16,-12 7 1-16,12 9 1 15,5-1-3-15,4 8 0 16,5-4 1-16,8 0 0 16,-9-4 0-16,9 4 0 15,9 1 0-15,-5 6 0 16,9 1 0-16,0 0 0 15,4-4 0-15,5 0 2 16,3-8-3-16,1-3 0 0,4-5 1 16,-4 1 0-1,9-1-5-15,-1 1 1 0,-4 0 2 16,1-5 1-16,3 1 3 16,-4-4 3-16,0 0-2 15,5-4-2-15,-1-3 0 16,5-9-1-16,4 5 0 15,5-9 0-15,8-3 0 16,4 0 2-16,0-3-1 16,1-1-1-16,-5-4 1 15,-5-3 1-15,5-5-10 16,0 1-2-16,5-4 5 16,8-4 2-16,8 4 3 15,1-1 2-15,-1-6-1 16,-4 3-1-16,-12-4 1 15,3 0-1-15,-8-4 0 0,0 1 0 16,5-1-3-16,3 0 2 16,5-3 1-16,0-1 2 15,5-3-3-15,-10 0 0 16,-3-1 1-16,-5-3 2 16,-5 0-3-16,-3-8 0 15,-1 4 7-15,0-4 6 16,5-3-15-16,4-5-5 15,4 1 10-15,-4-1 8 16,22-11-14-16,-18 4-4 16,1 4 4-16,-14 3 1 15,-4 1 3-15,-8-4 0 0,-1-1 6 16,-8 1 6-16,0 0-6 16,-5-1-3-16,1 1-11 15,-9-4-3-15,4-8 6 16,0 4 4-16,-4-3 0 15,0-1 0-15,9 0 1 16,-14 4 2-16,10 0-1 16,-5-4-1-16,4 0-2 15,-9 1 1-15,5 3 1 16,-4 0 0-16,0 0 0 16,-1-4 0-16,1 4 0 15,-9 4 0-15,4 0 0 16,-4 3 0-16,0 5 0 0,-4-1 0 15,4 5 0-15,-13-1 0 16,4 4-3-16,-4 1 2 16,0-1 1-16,-4-4 0 15,0 4 0-15,-9-7 0 16,4 3 11-16,1 1 5 16,4-1-8-16,-13-4-4 15,4 9-3-15,-4-5 1 16,-14-3-1-16,-3 3-1 15,-5 0 1-15,-4 4 1 16,-4 1-1-16,0-1-1 16,-1 4 1-16,1 4 1 15,4 3-3-15,-9 1 0 16,-4 0 1-16,-12-1 0 0,-6 1 2 16,1 4 1-16,4 3-1 15,-12 8-2-15,7 0 1 16,-12 4-1-16,4 0 0 0,-17 3 0 15,9 5-3 1,4 7 0-16,0 4 2 16,4 4 2-16,-4 3 0 15,-5 9-1-15,-3 3-2 16,12 0 1-16,13 4 1 16,5 4 2-16,3-1-3 15,10-3 0-15,-1-7 1 16,0-1 2-16,5-4-1 0,8 1-1 15,5-4-4-15,8 7 0 16,13-7 0-16,13-12 2 16,13-19-8-16,18-65-3 15</inkml:trace>
  <inkml:trace contextRef="#ctx0" brushRef="#br0" timeOffset="12013.1927">17720 15295 380 0,'0'-27'143'0,"-21"-4"-112"0</inkml:trace>
  <inkml:trace contextRef="#ctx0" brushRef="#br0" timeOffset="12175.6869">17768 14954 376 0,'8'0'143'0,"-33"15"-112"0,42-19-8 0,-26 8-10 16,9-4-12-16,9-4-1 16,-9 0 1-16,0-3-1 15,0-9 0-15,0 5-3 0,0-4 0 16,0 3 2-16,-9 1 0 16</inkml:trace>
  <inkml:trace contextRef="#ctx0" brushRef="#br0" timeOffset="12374.4542">17673 14843 372 0,'-17'3'140'0,"-9"17"-109"0,17-17-6 0,1 5-12 16,-1-8-11-16,5 4-2 16,-5-8 1-1,-8 16-4 1,4-1 0-16,0 1 2 16,0-5 2-16,0 5 0 15,5 3 2-15,-1-3-2 16,0-5-1-16,1 1 3 0,-5-4-4 15,4-4 0-15,5-4 1 16,-5 0 0-16</inkml:trace>
  <inkml:trace contextRef="#ctx0" brushRef="#br0" timeOffset="12658.7483">18031 14946 356 0,'-30'12'132'0,"30"-12"-103"0</inkml:trace>
  <inkml:trace contextRef="#ctx0" brushRef="#br0" timeOffset="15403.6756">17772 14988 380 0,'-21'19'143'0,"-10"-26"-112"0,27 3-10 15,-9 8-12-15,5 0-9 16,-1-1 0-16,-4 5 0 16,0 0 2-16,0-5-1 15,0 1-1-15,-4-4 1 0,4 4-4 16,-4 0 2-16,4 0 1 16,0 3 0-16,-4-7-9 15,-5 4-2-15,5 0 12 16,0 0 9-16,0-4-5 15,-1 4-2-15,-3-4-5 0,3 7 1 16,1-3-8-16,0 0-4 16,0 4 7-16,0-1 5 15,8-3 10-15,-8 0 4 16,4 0-6-16,0 0-2 16,4 3-5-16,5-7-1 15,-9 0 1-15,-4 20 0 16,8-5 0-1,-8-4 0-15,4 1 0 16,4-4-5-16,1-1 1 16,-1-3 2-16,9 0 3 15,-8-4 0-15,3 4 2 16,1-4-2-16,4 0-1 16,0 0 1-16,0 0-1 0,0 0 0 15,0 0 0-15,0 0-3 16,4 0 0-16,1-4 4 15,3 4 1-15,1 0-3 16,-1-4 1-16,1 0 0 16,4 4 0-16,4-4-5 15,5 4 1-15,-1 0 4 16,5-3 2-16,4-1 0 16,5 4-2-16,-1 0-2 15,-4 0 1-15,1 0 1 16,3 0 2-16,-8 0-1 15,4 0-1-15,-8-4-4 0,3 4 0 16,1 0 0-16,0 0 2 16,0 0 5-16,4 0 3 15,-4 4-2-15,4-4-1 16,5 4-3-16,-5-1-1 16,4 5 1-16,1 0 0 15,-1-1-5-15,1 1-1 16,3 0 3-16,1-1 1 15,-4 1 2-15,-5 3 0 16,-4 1 0-16,0-4 0 16,-5 3-3-16,1 1 2 15,-5-5 1-15,0 5 0 16,0-1 0-16,1 1 0 16,-1-1 0-16,4 1 2 0,-3-1-3 15,3 5 0-15,1-1 1 16,4 0 0-16,-9 0 0 15,4 1 0-15,1-1 0 16,4 0 0-16,0 1 0 16,-1-1 0-16,1 0 8 15,4 1 5-15,1-1-6 16,-1-3-2-16,0-1-3 16,4 1-2-16,-3-1 1 15,-1 4-1-15,-4-3 0 16,-1-5 0-16,6 5 0 15,-6-4 2-15,1-1-1 0,0-3-1 16,0 4-2 0,0-4 1-16,4-1-12 0,-8 1-5 15,12 0 21-15,-8 0 11 16,4-4-4-16,0 0-2 16,5 0-5-16,-1 0-3 15,1 0 1-15,-1 0-1 16,5 0-3-16,-5 0 2 15,5 0 1-15,-9-4 2 16,0 4-1-16,-4-4-1 16,0 0-2-16,0 1 1 15,4-1 1-15,0-4 0 16,1 4 0-16,3-3 0 0,5-1 0 16,-5 0 0-1,9 4 0-15,0-3 0 0,5-1 0 16,-1 1 0-16,5-9 0 15,-9 9 2-15,0-5-1 16,-4 1-1-16,4-1 1 16,-4 1-1-16,0-1-16 15,-5 1-6-15,0 3 26 16,1-4 15-16,-1 1-10 16,1-1-4-16,-1 1-4 15,-3-4 1-15,-1-1-1 16,0 1 2-16,4 0-4 15,-12-1 0-15,12 1 1 16,-16 0 0-16,7-1 0 0,1 1 2 16,-4 0-1-16,-1-1-1 15,-8 1 1 1,13 0 1-16,0-1-3 0,-4 1 0 16,-5 0 1-16,0 0 0 15,-4-1 0-15,4 1 2 16,-8 0-3-16,4-1 0 15,0 1 3-15,0 0 1 16,0-1-4-16,4 1 1 16,-4 3 0-16,8-3 2 15,-8 0-1-15,4-1-1 16,1 1 1-16,-1 0 1 16,0 0-3-16,5-1 0 15,-5-3 1-15,13-4 2 0,-13 0-1 16,1 0-1-1,3-4 1-15,1 0 1 0,-1 1 1 16,1-5 1-16,-1 0-2 16,-4 5-2-16,1-5 1 15,-1 4-1-15,0 4 0 16,0 0 2-16,-4 0-1 16,0 0-1-16,-4 4 1 15,-1-4 1-15,1 0-1 16,-9 4-1-16,0 0 1 15,0-4 1-15,0 0-3 16,0-4 0-16,-13-4 3 16,9 1 1-16,-5-5-1 15,-4-7 1-15,0 0-2 0,-4 0-1 16,-4-4-2-16,-1 4 1 16,-4 3 1-16,0 1 0 15,-4 4 0-15,0 3 0 16,-4-3 2-16,-1-1 1 15,-4 1-4-15,1-5 1 16,-1-7 0-16,-4 0 2 16,-5-3-3-16,-12-5 0 15,21 20 3-15,-43-20 1 16,26 16-1-16,-21-5-2 16,3 5 1-16,6 8-1 0,-1 3 0 15,0 4 0-15,0 4 0 16,-13-4 0-16,4 0 0 15,1 0 0-15,-1 7-3 16,5-3 2-16,4 4 1 16,4 3 2-16,5 1-1 15,-13 3-1-15,4-3 1 16,0 3-1-16,17 4-3 16,-21 4 2-16,4-4 1 15,0 8 2-15,9 0-1 16,-1 8-1-16,1-1 1 15,4 1-1-15,0-1 0 16,-9 1 0-16,-4-1 0 16,5 1 0-16,-1-5 0 15,9 5 0-15,-8-1 0 0,7 4 0 16,6 1 0-16,3 3 0 16,14-4 0-16,-13 4 0 15,-5-3 0-15,0-1 0 16,-4 4 0-16,0 0 2 15,-4 4-1-15,4 0-1 16,0 8 1-16,0 0-1 16,13 3 0-16,-9-3 0 15,9 7-3-15,-5 0 2 16,10-3 3-16,-5-1 1 16,4 1-4-16,-9-5 1 15,10-3 0-15,-6 0 2 16,6 0-3-16,-1 0 0 0,0-4-1 15,0 3 0-15,5 5 4 16,4 4 1-16,4 3-1 16,-4 4 1-16,4 4-4 15,0-4 0-15,0 0 1 16,5 0 0-16,3 8 0 16,1-8 0-16,0 0 0 15,0-7 0-15,-1-1 0 16,1-3 2-16,4 0-1 15,0 3-1-15,0 1 1 16,1 3 1-16,-1 4-1 16,8 0-1-16,-8 4 1 0,9 0 1 15,-9 0-3-15,9 0 0 16,-1-8 1-16,5 4 0 16,0-3 0-16,5-5 0 15,-1-3 0-15,0-4 0 16,5-1 0-16,0 1 0 15,-1-4 0-15,1 0 2 16,0 0-1-16,3 0-1 16,-3-4 1-16,0 0-1 15,-1 1 0-15,1-1 0 16,0-4 0-16,-1 0 0 16,5 1 0-16,-9-1 0 15,1-3-3-15,3-1 2 16,-8 1 1-16,0-1 2 0,5-3-3 15,-5-1 0-15,4 1 1 16,-4-8 2-16,0 0-3 16,0 0-2-16,4-4-1 15,1 0 3-15</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18T22:55:48.274"/>
    </inkml:context>
    <inkml:brush xml:id="br0">
      <inkml:brushProperty name="width" value="0.05292" units="cm"/>
      <inkml:brushProperty name="height" value="0.05292" units="cm"/>
      <inkml:brushProperty name="color" value="#FF0000"/>
    </inkml:brush>
  </inkml:definitions>
  <inkml:trace contextRef="#ctx0" brushRef="#br0">22447 3708 332 0,'5'8'126'0,"20"-16"-98"0,-33 28-8 0,16-9-8 16,-8 1-13-16,0 3 0 15,-8-8 1-15,8 1 2 16,0-4-1-16,0-4-1 0,0 4 1 16,0-4-1-16,0 0 0 15,-4 0 0-15,4-4 2 16,-5 4-1-16,1 0-1 15,4-4 1-15,-4 0-1 16,4 4 0-16,-5 0 2 16,1 0-3-16,4 0 0 15,-4 0 1-15,4-4 0 16,-9 4 0-16,5-3 0 16,-1-1 0-16,5 4 2 15,-8 0-1-15,4-8-1 0,-1 8 1 16,-3-4-1-16,-1 1 0 15,5-1 2-15,-9 4-1 16,8-8-1-16,-7 4 1 16,3 0 1-16,0 1-3 15,1 3 0-15,-5-8 1 16,0 4 2-16,0-4-3 16,-4 1 0-16,-5-1 1 15,5 4 2-15,0-7-1 16,-14 3 2-16,6-3-4 15,-14-5 0-15,0 9 1 16,5-5 0-16,-14 4 2 16,5 1 1-16,0 3 10 15,0-8 6-15,0 9-21 0,0-1-10 16,4 4 3-16,-4-8 4 16,4 8 15-16,-4-4 6 15,0 0-11-15,-9 1-2 16,1 3-2-16,-6-8 1 15,1 4-3-15,0 0 0 16,9 4 1-16,-9 0 0 16,9 4-3-16,-1 0 2 15,1 4-1-15,-1-8 0 16,5 0 2-16,-8 3 0 0,-1-3 0 16,-4 4 2-16,0 0-1 15,-4 4 2-15,4-4-2 16,0 3-1-16,0 5-2 15,4 3 1-15,4-3 1 16,1 7 0-16,0-4-3 16,-9 4 2-16,4-7 1 15,-8 7 0-15,-5 8 0 16,5-8 0-16,-14 8 0 16,14-1 0-16,4 5 0 15,4-8 0-15,1 4 0 16,-1 4 0-16,5-1 0 15,-9 1 0-15,-5-1 0 16,-3 1 0-16,3-8 0 16,1 4 0-16,4-4 0 15,0 4 0-15,0-1 0 0,8 1 0 16,1 4 0-16,0 0 0 16,-1-1 0-16,-3 5 0 15,-5-1 0-15,-5 4 0 16,-8 5 0-16,0-1 2 15,5 0-6-15,3 4-1 16,5-8-1-16,0 4 4 16,5-7 1-16,8-1 1 15,-13-3 0-15,4-4 0 16,-4-1 0-16,0 5 0 16,0-4 0-16,0 7 0 15,0 5 6-15,-13 22 4 0,8-11-14 16,10 3-4-16,3 1 9 15,1-4 9-15,8 7-12 16,0-15-4-16,-8 4 8 16,0-7 8-16,-1-1-5 15,1 4-2-15,4 0-11 16,-5 8-5-16,5 7 7 16,4 12 2-16,5-7 12 15,8-1 5-15,-4 0-6 16,8 1-4-16,1-5-2 15,4-3 1-15,4 3-1 16,4 8-1-16,-4 8 1 16,9 7-1-16,4-3-11 15,0 0-5-15,0-8 16 16,4-8 11-16,0-4-15 0,5 1-6 16,0 3 13-16,-1 4 8 15,1 8-4-15,4 3-3 16,4-3-14-16,-4-8-4 15,13-3 16-15,-5-5 9 16,14-7-4-16,-1 0-3 16,5 3-1-16,4 5 0 15,9-1-1-15,-9 1-2 16,0-5 1-16,-4 5-1 16,4-8 0-16,-4-5 0 15,-5-2-3-15,9-1 2 16,9-4-10-16,8-7-3 0,5-1 16 15,13-3 9-15,3 0-4 16,-16-4-3-16,0 0-3 16,-9-8-1-16,4-3-11 15,13-5-5-15,1 1 8 16,20 0 4-16,1-1 14 16,-17 1 6-16,-5-4-8 15,-8-4-4-15,-1 0-6 16,-8 0 1-16,0 0-8 15,9 0-4-15,8 0 15 16,5 4 10-16,8 0-5 16,-13-1-3-16,-13 1-3 0,1-4 1 15,-1-4-3 1,5-3 0-16,8-1-10 0,13 0-5 16,9 1 19-16,-5 3 9 15,-3 0-5-15,-14-7-3 16,4-1-3-16,-3-3 1 15,3-1-3-15,14 1 0 16,8 4 1-16,-9-9 2 16,-8-3-1-16,-13 1-1 15,-4 2-13-15,4-3-6 16,8-3 21-16,9-5 11 16,14-7-3-16,-10-1-2 15,-12-3-5-15,-5-4-3 0,0 0 1 16,-4-7-1-16,13 3 0 15,17 4 0 1,9 0 0-16,-13 0 0 0,-9-4 0 16,-4 4 0-16,-1-4-3 15,14-7 2-15,0-4 1 16,0-4 2-16,0 3-1 16,-13 1-1-16,-14 7-2 15,-7 5 1-15,-9 3 1 16,-5 4 2-16,-4-1-1 15,-4 5-1-15,-5-4-2 16,1 0 1-16,-1-8 1 16,-4-4 0-16,1-3 0 15,-1-4 2-15,-4 3-1 16,-1-3 2-16,1 7-2 0,-9 1-1 16,5-1 1-16,0 4-1 15,-5-3 0-15,0-9 2 16,-8-7-1-16,4-3-1 15,4 3 1-15,0 4-1 16,-13 3 0-16,9 1 0 16,0 4 2-16,-8-1 1 15,-1-3-1-15,0 0-2 16,-4-8-2-16,4-4 1 16,-4 4 1-16,9 4 0 15,-9 0 0-15,0 3 0 16,0 5 0-16,0-1 0 15,0 1 0-15,0 0 0 16,0-1 0-16,0 1 0 0,0-1 0 16,-13 12 0-16,5-4 0 15,-10 5 2-15,5 2-1 16,-4 1-1-16,0 4 1 16,-9 3-1-16,0 5 0 15,-4-8 0-15,0 3 0 16,-5 1 0-16,5-1-3 15,0 1 2-15,4-1 1 16,0 1 2-16,1 3-1 16,-1 4-1-16,8-3 1 15,-7 3-1-15,7 4 0 0,5 0 0 16,-4 4 0 0,-4 0 2-16,3 3-1 0,1 1-1 15,0 0 1-15,0 3-1 16,-1 1 0-16,-3-5 0 15,-1 5 0-15,-4 3 2 16,1-3-3-16,-1 3 0 16,0 0 1-16,-4 1 2 15,0 3-1-15,-1-8-1 16,1 8 1-16,-4 1 1 16,4 3-1-16,-1 0-1 15,1 0 1-15,-4 3-1 16,4 1 0-16,-9 8 0 0,4-8-3 15,-16-1 2-15,-1 1-1 16,-17 12-2-16,-4 3-4 16,21-27-2-16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7</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56</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8</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11</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14</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23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2/18/2022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customXml" Target="../ink/ink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customXml" Target="../ink/ink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customXml" Target="../ink/ink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customXml" Target="../ink/ink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64.jpeg"/></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chart" Target="../charts/chart4.xml"/><Relationship Id="rId1" Type="http://schemas.openxmlformats.org/officeDocument/2006/relationships/slideLayout" Target="../slideLayouts/slideLayout12.xml"/><Relationship Id="rId4" Type="http://schemas.openxmlformats.org/officeDocument/2006/relationships/image" Target="../media/image65.emf"/></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69.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4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10" Type="http://schemas.openxmlformats.org/officeDocument/2006/relationships/image" Target="../media/image72.emf"/><Relationship Id="rId4" Type="http://schemas.openxmlformats.org/officeDocument/2006/relationships/image" Target="../media/image350.png"/><Relationship Id="rId9" Type="http://schemas.openxmlformats.org/officeDocument/2006/relationships/customXml" Target="../ink/ink12.xml"/></Relationships>
</file>

<file path=ppt/slides/_rels/slide44.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45.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421.png"/><Relationship Id="rId4" Type="http://schemas.openxmlformats.org/officeDocument/2006/relationships/image" Target="../media/image411.png"/></Relationships>
</file>

<file path=ppt/slides/_rels/slide46.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47.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4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49.xml.rels><?xml version="1.0" encoding="UTF-8" standalone="yes"?>
<Relationships xmlns="http://schemas.openxmlformats.org/package/2006/relationships"><Relationship Id="rId8" Type="http://schemas.openxmlformats.org/officeDocument/2006/relationships/image" Target="../media/image390.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76.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customXml" Target="../ink/ink15.xml"/><Relationship Id="rId4" Type="http://schemas.openxmlformats.org/officeDocument/2006/relationships/image" Target="../media/image650.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16.xml"/><Relationship Id="rId5" Type="http://schemas.openxmlformats.org/officeDocument/2006/relationships/image" Target="../media/image81.emf"/><Relationship Id="rId4" Type="http://schemas.openxmlformats.org/officeDocument/2006/relationships/image" Target="../media/image80.emf"/></Relationships>
</file>

<file path=ppt/slides/_rels/slide57.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4.emf"/></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86.png"/><Relationship Id="rId1" Type="http://schemas.openxmlformats.org/officeDocument/2006/relationships/slideLayout" Target="../slideLayouts/slideLayout12.xml"/><Relationship Id="rId4" Type="http://schemas.openxmlformats.org/officeDocument/2006/relationships/image" Target="../media/image87.em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86.png"/><Relationship Id="rId1" Type="http://schemas.openxmlformats.org/officeDocument/2006/relationships/slideLayout" Target="../slideLayouts/slideLayout12.xml"/><Relationship Id="rId4" Type="http://schemas.openxmlformats.org/officeDocument/2006/relationships/image" Target="../media/image88.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em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detection, deep learning, and R-CNNs</a:t>
            </a:r>
            <a:endParaRPr lang="en-US" dirty="0"/>
          </a:p>
        </p:txBody>
      </p:sp>
      <p:sp>
        <p:nvSpPr>
          <p:cNvPr id="3" name="Subtitle 2"/>
          <p:cNvSpPr>
            <a:spLocks noGrp="1"/>
          </p:cNvSpPr>
          <p:nvPr>
            <p:ph type="subTitle" idx="1"/>
          </p:nvPr>
        </p:nvSpPr>
        <p:spPr>
          <a:xfrm>
            <a:off x="1143000" y="3558778"/>
            <a:ext cx="6858000" cy="2237692"/>
          </a:xfrm>
        </p:spPr>
        <p:txBody>
          <a:bodyPr>
            <a:normAutofit/>
          </a:bodyPr>
          <a:lstStyle/>
          <a:p>
            <a:r>
              <a:rPr lang="en-US" dirty="0" smtClean="0"/>
              <a:t>Partly from Ross Girshick</a:t>
            </a:r>
          </a:p>
          <a:p>
            <a:r>
              <a:rPr lang="en-US" dirty="0" smtClean="0"/>
              <a:t>Microsoft Research</a:t>
            </a:r>
          </a:p>
          <a:p>
            <a:r>
              <a:rPr lang="en-US" dirty="0" smtClean="0"/>
              <a:t>Now </a:t>
            </a:r>
            <a:r>
              <a:rPr lang="en-US" smtClean="0"/>
              <a:t>at Facebook</a:t>
            </a:r>
            <a:endParaRPr lang="en-US" dirty="0"/>
          </a:p>
        </p:txBody>
      </p:sp>
    </p:spTree>
    <p:extLst>
      <p:ext uri="{BB962C8B-B14F-4D97-AF65-F5344CB8AC3E}">
        <p14:creationId xmlns:p14="http://schemas.microsoft.com/office/powerpoint/2010/main" val="2932425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mc:AlternateContent xmlns:mc="http://schemas.openxmlformats.org/markup-compatibility/2006">
        <mc:Choice xmlns:p14="http://schemas.microsoft.com/office/powerpoint/2010/main" Requires="p14">
          <p:contentPart p14:bwMode="auto" r:id="rId5">
            <p14:nvContentPartPr>
              <p14:cNvPr id="3" name="Ink 2"/>
              <p14:cNvContentPartPr/>
              <p14:nvPr/>
            </p14:nvContentPartPr>
            <p14:xfrm>
              <a:off x="3925440" y="2629800"/>
              <a:ext cx="1703520" cy="1635480"/>
            </p14:xfrm>
          </p:contentPart>
        </mc:Choice>
        <mc:Fallback>
          <p:pic>
            <p:nvPicPr>
              <p:cNvPr id="3" name="Ink 2"/>
              <p:cNvPicPr/>
              <p:nvPr/>
            </p:nvPicPr>
            <p:blipFill>
              <a:blip r:embed="rId6"/>
              <a:stretch>
                <a:fillRect/>
              </a:stretch>
            </p:blipFill>
            <p:spPr>
              <a:xfrm>
                <a:off x="3914640" y="2619000"/>
                <a:ext cx="1724760" cy="165780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5">
            <p14:nvContentPartPr>
              <p14:cNvPr id="2" name="Ink 1"/>
              <p14:cNvContentPartPr/>
              <p14:nvPr/>
            </p14:nvContentPartPr>
            <p14:xfrm>
              <a:off x="5063760" y="1594080"/>
              <a:ext cx="3883320" cy="2318400"/>
            </p14:xfrm>
          </p:contentPart>
        </mc:Choice>
        <mc:Fallback>
          <p:pic>
            <p:nvPicPr>
              <p:cNvPr id="2" name="Ink 1"/>
              <p:cNvPicPr/>
              <p:nvPr/>
            </p:nvPicPr>
            <p:blipFill>
              <a:blip r:embed="rId6"/>
              <a:stretch>
                <a:fillRect/>
              </a:stretch>
            </p:blipFill>
            <p:spPr>
              <a:xfrm>
                <a:off x="5053680" y="1584360"/>
                <a:ext cx="3903120" cy="2337840"/>
              </a:xfrm>
              <a:prstGeom prst="rect">
                <a:avLst/>
              </a:prstGeom>
            </p:spPr>
          </p:pic>
        </mc:Fallback>
      </mc:AlternateContent>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mc:AlternateContent xmlns:mc="http://schemas.openxmlformats.org/markup-compatibility/2006">
        <mc:Choice xmlns:p14="http://schemas.microsoft.com/office/powerpoint/2010/main" Requires="p14">
          <p:contentPart p14:bwMode="auto" r:id="rId8">
            <p14:nvContentPartPr>
              <p14:cNvPr id="2" name="Ink 1"/>
              <p14:cNvContentPartPr/>
              <p14:nvPr/>
            </p14:nvContentPartPr>
            <p14:xfrm>
              <a:off x="5316840" y="2443680"/>
              <a:ext cx="2981880" cy="1620360"/>
            </p14:xfrm>
          </p:contentPart>
        </mc:Choice>
        <mc:Fallback>
          <p:pic>
            <p:nvPicPr>
              <p:cNvPr id="2" name="Ink 1"/>
              <p:cNvPicPr/>
              <p:nvPr/>
            </p:nvPicPr>
            <p:blipFill>
              <a:blip r:embed="rId9"/>
              <a:stretch>
                <a:fillRect/>
              </a:stretch>
            </p:blipFill>
            <p:spPr>
              <a:xfrm>
                <a:off x="5306400" y="2432880"/>
                <a:ext cx="3003480" cy="164232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1378080" y="3570120"/>
              <a:ext cx="1528560" cy="161640"/>
            </p14:xfrm>
          </p:contentPart>
        </mc:Choice>
        <mc:Fallback>
          <p:pic>
            <p:nvPicPr>
              <p:cNvPr id="4" name="Ink 3"/>
              <p:cNvPicPr/>
              <p:nvPr/>
            </p:nvPicPr>
            <p:blipFill>
              <a:blip r:embed="rId3"/>
              <a:stretch>
                <a:fillRect/>
              </a:stretch>
            </p:blipFill>
            <p:spPr>
              <a:xfrm>
                <a:off x="1368000" y="3559680"/>
                <a:ext cx="1549080" cy="181440"/>
              </a:xfrm>
              <a:prstGeom prst="rect">
                <a:avLst/>
              </a:prstGeom>
            </p:spPr>
          </p:pic>
        </mc:Fallback>
      </mc:AlternateContent>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3480120" y="4929840"/>
              <a:ext cx="2651400" cy="118800"/>
            </p14:xfrm>
          </p:contentPart>
        </mc:Choice>
        <mc:Fallback>
          <p:pic>
            <p:nvPicPr>
              <p:cNvPr id="2" name="Ink 1"/>
              <p:cNvPicPr/>
              <p:nvPr/>
            </p:nvPicPr>
            <p:blipFill>
              <a:blip r:embed="rId4"/>
              <a:stretch>
                <a:fillRect/>
              </a:stretch>
            </p:blipFill>
            <p:spPr>
              <a:xfrm>
                <a:off x="3470040" y="4921920"/>
                <a:ext cx="2671920" cy="136800"/>
              </a:xfrm>
              <a:prstGeom prst="rect">
                <a:avLst/>
              </a:prstGeom>
            </p:spPr>
          </p:pic>
        </mc:Fallback>
      </mc:AlternateContent>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2" name="Ink 1"/>
              <p14:cNvContentPartPr/>
              <p14:nvPr/>
            </p14:nvContentPartPr>
            <p14:xfrm>
              <a:off x="2864160" y="4719960"/>
              <a:ext cx="4849560" cy="1096560"/>
            </p14:xfrm>
          </p:contentPart>
        </mc:Choice>
        <mc:Fallback>
          <p:pic>
            <p:nvPicPr>
              <p:cNvPr id="2" name="Ink 1"/>
              <p:cNvPicPr/>
              <p:nvPr/>
            </p:nvPicPr>
            <p:blipFill>
              <a:blip r:embed="rId5"/>
              <a:stretch>
                <a:fillRect/>
              </a:stretch>
            </p:blipFill>
            <p:spPr>
              <a:xfrm>
                <a:off x="2854800" y="4708440"/>
                <a:ext cx="4870080" cy="1118880"/>
              </a:xfrm>
              <a:prstGeom prst="rect">
                <a:avLst/>
              </a:prstGeom>
            </p:spPr>
          </p:pic>
        </mc:Fallback>
      </mc:AlternateContent>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27</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28</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30</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6140520" y="1278360"/>
              <a:ext cx="2296080" cy="1657800"/>
            </p14:xfrm>
          </p:contentPart>
        </mc:Choice>
        <mc:Fallback>
          <p:pic>
            <p:nvPicPr>
              <p:cNvPr id="3" name="Ink 2"/>
              <p:cNvPicPr/>
              <p:nvPr/>
            </p:nvPicPr>
            <p:blipFill>
              <a:blip r:embed="rId4"/>
              <a:stretch>
                <a:fillRect/>
              </a:stretch>
            </p:blipFill>
            <p:spPr>
              <a:xfrm>
                <a:off x="6129720" y="1267920"/>
                <a:ext cx="2317680" cy="1679040"/>
              </a:xfrm>
              <a:prstGeom prst="rect">
                <a:avLst/>
              </a:prstGeom>
            </p:spPr>
          </p:pic>
        </mc:Fallback>
      </mc:AlternateContent>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mc:AlternateContent xmlns:mc="http://schemas.openxmlformats.org/markup-compatibility/2006">
        <mc:Choice xmlns:p14="http://schemas.microsoft.com/office/powerpoint/2010/main" Requires="p14">
          <p:contentPart p14:bwMode="auto" r:id="rId8">
            <p14:nvContentPartPr>
              <p14:cNvPr id="3" name="Ink 2"/>
              <p14:cNvContentPartPr/>
              <p14:nvPr/>
            </p14:nvContentPartPr>
            <p14:xfrm>
              <a:off x="3287880" y="1676880"/>
              <a:ext cx="5193720" cy="848520"/>
            </p14:xfrm>
          </p:contentPart>
        </mc:Choice>
        <mc:Fallback>
          <p:pic>
            <p:nvPicPr>
              <p:cNvPr id="3" name="Ink 2"/>
              <p:cNvPicPr/>
              <p:nvPr/>
            </p:nvPicPr>
            <p:blipFill>
              <a:blip r:embed="rId9"/>
              <a:stretch>
                <a:fillRect/>
              </a:stretch>
            </p:blipFill>
            <p:spPr>
              <a:xfrm>
                <a:off x="3276720" y="1666080"/>
                <a:ext cx="5215680" cy="870480"/>
              </a:xfrm>
              <a:prstGeom prst="rect">
                <a:avLst/>
              </a:prstGeom>
            </p:spPr>
          </p:pic>
        </mc:Fallback>
      </mc:AlternateContent>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1148760" y="414000"/>
              <a:ext cx="5970960" cy="2418840"/>
            </p14:xfrm>
          </p:contentPart>
        </mc:Choice>
        <mc:Fallback>
          <p:pic>
            <p:nvPicPr>
              <p:cNvPr id="4" name="Ink 3"/>
              <p:cNvPicPr/>
              <p:nvPr/>
            </p:nvPicPr>
            <p:blipFill>
              <a:blip r:embed="rId3"/>
              <a:stretch>
                <a:fillRect/>
              </a:stretch>
            </p:blipFill>
            <p:spPr>
              <a:xfrm>
                <a:off x="1139760" y="404280"/>
                <a:ext cx="5990400" cy="2439000"/>
              </a:xfrm>
              <a:prstGeom prst="rect">
                <a:avLst/>
              </a:prstGeom>
            </p:spPr>
          </p:pic>
        </mc:Fallback>
      </mc:AlternateContent>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Information</a:t>
            </a:r>
            <a:endParaRPr lang="en-US" dirty="0"/>
          </a:p>
        </p:txBody>
      </p:sp>
      <p:sp>
        <p:nvSpPr>
          <p:cNvPr id="3" name="Content Placeholder 2"/>
          <p:cNvSpPr>
            <a:spLocks noGrp="1"/>
          </p:cNvSpPr>
          <p:nvPr>
            <p:ph idx="1"/>
          </p:nvPr>
        </p:nvSpPr>
        <p:spPr>
          <a:xfrm>
            <a:off x="828435" y="1563965"/>
            <a:ext cx="7886700" cy="5136511"/>
          </a:xfrm>
        </p:spPr>
        <p:txBody>
          <a:bodyPr>
            <a:normAutofit fontScale="92500"/>
          </a:bodyPr>
          <a:lstStyle/>
          <a:p>
            <a:r>
              <a:rPr lang="en-US" dirty="0" smtClean="0"/>
              <a:t>What is a </a:t>
            </a:r>
            <a:r>
              <a:rPr lang="en-US" dirty="0" smtClean="0">
                <a:solidFill>
                  <a:srgbClr val="FF0000"/>
                </a:solidFill>
              </a:rPr>
              <a:t>convolution?</a:t>
            </a:r>
          </a:p>
          <a:p>
            <a:r>
              <a:rPr lang="en-US" dirty="0" smtClean="0"/>
              <a:t>In signal processing, a </a:t>
            </a:r>
            <a:r>
              <a:rPr lang="en-US" dirty="0" smtClean="0">
                <a:solidFill>
                  <a:srgbClr val="0000FF"/>
                </a:solidFill>
              </a:rPr>
              <a:t>correlation</a:t>
            </a:r>
            <a:r>
              <a:rPr lang="en-US" dirty="0" smtClean="0"/>
              <a:t> is an operation that multiplies a small mask times a small piece of the image. These are examples of such masks.</a:t>
            </a:r>
          </a:p>
          <a:p>
            <a:endParaRPr lang="en-US" dirty="0"/>
          </a:p>
          <a:p>
            <a:endParaRPr lang="en-US" dirty="0" smtClean="0"/>
          </a:p>
          <a:p>
            <a:endParaRPr lang="en-US" dirty="0"/>
          </a:p>
          <a:p>
            <a:endParaRPr lang="en-US" dirty="0" smtClean="0"/>
          </a:p>
          <a:p>
            <a:endParaRPr lang="en-US" dirty="0"/>
          </a:p>
          <a:p>
            <a:r>
              <a:rPr lang="en-US" dirty="0" smtClean="0"/>
              <a:t>The strict definition of convolution flips the mask.</a:t>
            </a:r>
          </a:p>
          <a:p>
            <a:r>
              <a:rPr lang="en-US" dirty="0" smtClean="0"/>
              <a:t>But in computer vision,  we call everything convolution.</a:t>
            </a:r>
          </a:p>
          <a:p>
            <a:endParaRPr lang="en-US" dirty="0"/>
          </a:p>
          <a:p>
            <a:endParaRPr lang="en-US" dirty="0" smtClean="0"/>
          </a:p>
          <a:p>
            <a:endParaRPr lang="en-US" dirty="0"/>
          </a:p>
          <a:p>
            <a:endParaRPr lang="en-US" dirty="0"/>
          </a:p>
        </p:txBody>
      </p:sp>
      <p:pic>
        <p:nvPicPr>
          <p:cNvPr id="5" name="Picture 4"/>
          <p:cNvPicPr>
            <a:picLocks noChangeAspect="1"/>
          </p:cNvPicPr>
          <p:nvPr/>
        </p:nvPicPr>
        <p:blipFill>
          <a:blip r:embed="rId2"/>
          <a:stretch>
            <a:fillRect/>
          </a:stretch>
        </p:blipFill>
        <p:spPr>
          <a:xfrm>
            <a:off x="1519998" y="3251177"/>
            <a:ext cx="4829175" cy="2069447"/>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1826640" y="3149640"/>
              <a:ext cx="7123320" cy="2093400"/>
            </p14:xfrm>
          </p:contentPart>
        </mc:Choice>
        <mc:Fallback>
          <p:pic>
            <p:nvPicPr>
              <p:cNvPr id="4" name="Ink 3"/>
              <p:cNvPicPr/>
              <p:nvPr/>
            </p:nvPicPr>
            <p:blipFill>
              <a:blip r:embed="rId4"/>
              <a:stretch>
                <a:fillRect/>
              </a:stretch>
            </p:blipFill>
            <p:spPr>
              <a:xfrm>
                <a:off x="1816560" y="3139200"/>
                <a:ext cx="7144200" cy="2114280"/>
              </a:xfrm>
              <a:prstGeom prst="rect">
                <a:avLst/>
              </a:prstGeom>
            </p:spPr>
          </p:pic>
        </mc:Fallback>
      </mc:AlternateContent>
    </p:spTree>
    <p:extLst>
      <p:ext uri="{BB962C8B-B14F-4D97-AF65-F5344CB8AC3E}">
        <p14:creationId xmlns:p14="http://schemas.microsoft.com/office/powerpoint/2010/main" val="15815445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9">
            <p14:nvContentPartPr>
              <p14:cNvPr id="39" name="Ink 38"/>
              <p14:cNvContentPartPr/>
              <p14:nvPr/>
            </p14:nvContentPartPr>
            <p14:xfrm>
              <a:off x="6672600" y="1002600"/>
              <a:ext cx="847080" cy="1895040"/>
            </p14:xfrm>
          </p:contentPart>
        </mc:Choice>
        <mc:Fallback>
          <p:pic>
            <p:nvPicPr>
              <p:cNvPr id="39" name="Ink 38"/>
              <p:cNvPicPr/>
              <p:nvPr/>
            </p:nvPicPr>
            <p:blipFill>
              <a:blip r:embed="rId10"/>
              <a:stretch>
                <a:fillRect/>
              </a:stretch>
            </p:blipFill>
            <p:spPr>
              <a:xfrm>
                <a:off x="6662520" y="992160"/>
                <a:ext cx="868320" cy="1916280"/>
              </a:xfrm>
              <a:prstGeom prst="rect">
                <a:avLst/>
              </a:prstGeom>
            </p:spPr>
          </p:pic>
        </mc:Fallback>
      </mc:AlternateContent>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mc:AlternateContent xmlns:mc="http://schemas.openxmlformats.org/markup-compatibility/2006">
        <mc:Choice xmlns:p14="http://schemas.microsoft.com/office/powerpoint/2010/main" Requires="p14">
          <p:contentPart p14:bwMode="auto" r:id="rId2">
            <p14:nvContentPartPr>
              <p14:cNvPr id="10" name="Ink 9"/>
              <p14:cNvContentPartPr/>
              <p14:nvPr/>
            </p14:nvContentPartPr>
            <p14:xfrm>
              <a:off x="4969440" y="794520"/>
              <a:ext cx="2793960" cy="3982320"/>
            </p14:xfrm>
          </p:contentPart>
        </mc:Choice>
        <mc:Fallback>
          <p:pic>
            <p:nvPicPr>
              <p:cNvPr id="10" name="Ink 9"/>
              <p:cNvPicPr/>
              <p:nvPr/>
            </p:nvPicPr>
            <p:blipFill>
              <a:blip r:embed="rId3"/>
              <a:stretch>
                <a:fillRect/>
              </a:stretch>
            </p:blipFill>
            <p:spPr>
              <a:xfrm>
                <a:off x="4959360" y="783360"/>
                <a:ext cx="2815560" cy="400392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to SVMs</a:t>
            </a:r>
            <a:endParaRPr lang="en-US" dirty="0"/>
          </a:p>
        </p:txBody>
      </p:sp>
      <p:sp>
        <p:nvSpPr>
          <p:cNvPr id="3" name="Content Placeholder 2"/>
          <p:cNvSpPr>
            <a:spLocks noGrp="1"/>
          </p:cNvSpPr>
          <p:nvPr>
            <p:ph idx="1"/>
          </p:nvPr>
        </p:nvSpPr>
        <p:spPr/>
        <p:txBody>
          <a:bodyPr/>
          <a:lstStyle/>
          <a:p>
            <a:r>
              <a:rPr lang="en-US" i="1" dirty="0" smtClean="0"/>
              <a:t>It’s all about the features</a:t>
            </a:r>
            <a:endParaRPr lang="en-US" i="1" dirty="0"/>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smtClean="0"/>
              <a:t>SVM weights</a:t>
            </a:r>
          </a:p>
          <a:p>
            <a:pPr algn="ctr"/>
            <a:r>
              <a:rPr lang="en-US" dirty="0" smtClean="0"/>
              <a:t>(+)                    (-)</a:t>
            </a:r>
            <a:endParaRPr lang="en-US" dirty="0"/>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smtClean="0"/>
              <a:t>HOG features</a:t>
            </a:r>
            <a:endParaRPr lang="en-US" dirty="0"/>
          </a:p>
        </p:txBody>
      </p:sp>
    </p:spTree>
    <p:extLst>
      <p:ext uri="{BB962C8B-B14F-4D97-AF65-F5344CB8AC3E}">
        <p14:creationId xmlns:p14="http://schemas.microsoft.com/office/powerpoint/2010/main" val="4174506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mc:AlternateContent xmlns:mc="http://schemas.openxmlformats.org/markup-compatibility/2006">
        <mc:Choice xmlns:p14="http://schemas.microsoft.com/office/powerpoint/2010/main" Requires="p14">
          <p:contentPart p14:bwMode="auto" r:id="rId2">
            <p14:nvContentPartPr>
              <p14:cNvPr id="4" name="Ink 3"/>
              <p14:cNvContentPartPr/>
              <p14:nvPr/>
            </p14:nvContentPartPr>
            <p14:xfrm>
              <a:off x="2546280" y="2225880"/>
              <a:ext cx="1621440" cy="145080"/>
            </p14:xfrm>
          </p:contentPart>
        </mc:Choice>
        <mc:Fallback>
          <p:pic>
            <p:nvPicPr>
              <p:cNvPr id="4" name="Ink 3"/>
              <p:cNvPicPr/>
              <p:nvPr/>
            </p:nvPicPr>
            <p:blipFill>
              <a:blip r:embed="rId3"/>
              <a:stretch>
                <a:fillRect/>
              </a:stretch>
            </p:blipFill>
            <p:spPr>
              <a:xfrm>
                <a:off x="2536560" y="2214360"/>
                <a:ext cx="1642320" cy="167040"/>
              </a:xfrm>
              <a:prstGeom prst="rect">
                <a:avLst/>
              </a:prstGeom>
            </p:spPr>
          </p:pic>
        </mc:Fallback>
      </mc:AlternateContent>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Tree>
    <p:extLst>
      <p:ext uri="{BB962C8B-B14F-4D97-AF65-F5344CB8AC3E}">
        <p14:creationId xmlns:p14="http://schemas.microsoft.com/office/powerpoint/2010/main" val="35109503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“Dropout” regularization</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703440" y="525600"/>
              <a:ext cx="8071200" cy="5492520"/>
            </p14:xfrm>
          </p:contentPart>
        </mc:Choice>
        <mc:Fallback>
          <p:pic>
            <p:nvPicPr>
              <p:cNvPr id="4" name="Ink 3"/>
              <p:cNvPicPr/>
              <p:nvPr/>
            </p:nvPicPr>
            <p:blipFill>
              <a:blip r:embed="rId6"/>
              <a:stretch>
                <a:fillRect/>
              </a:stretch>
            </p:blipFill>
            <p:spPr>
              <a:xfrm>
                <a:off x="693000" y="515880"/>
                <a:ext cx="8092800" cy="5512680"/>
              </a:xfrm>
              <a:prstGeom prst="rect">
                <a:avLst/>
              </a:prstGeom>
            </p:spPr>
          </p:pic>
        </mc:Fallback>
      </mc:AlternateContent>
    </p:spTree>
    <p:extLst>
      <p:ext uri="{BB962C8B-B14F-4D97-AF65-F5344CB8AC3E}">
        <p14:creationId xmlns:p14="http://schemas.microsoft.com/office/powerpoint/2010/main" val="10419385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Object Proposals</a:t>
            </a:r>
            <a:endParaRPr lang="en-US" dirty="0"/>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mc:AlternateContent xmlns:mc="http://schemas.openxmlformats.org/markup-compatibility/2006">
        <mc:Choice xmlns:p14="http://schemas.microsoft.com/office/powerpoint/2010/main" Requires="p14">
          <p:contentPart p14:bwMode="auto" r:id="rId6">
            <p14:nvContentPartPr>
              <p14:cNvPr id="7" name="Ink 6"/>
              <p14:cNvContentPartPr/>
              <p14:nvPr/>
            </p14:nvContentPartPr>
            <p14:xfrm>
              <a:off x="3830760" y="4895280"/>
              <a:ext cx="1294200" cy="1492200"/>
            </p14:xfrm>
          </p:contentPart>
        </mc:Choice>
        <mc:Fallback>
          <p:pic>
            <p:nvPicPr>
              <p:cNvPr id="7" name="Ink 6"/>
              <p:cNvPicPr/>
              <p:nvPr/>
            </p:nvPicPr>
            <p:blipFill>
              <a:blip r:embed="rId7"/>
              <a:stretch>
                <a:fillRect/>
              </a:stretch>
            </p:blipFill>
            <p:spPr>
              <a:xfrm>
                <a:off x="3820320" y="4885560"/>
                <a:ext cx="1316160" cy="1512720"/>
              </a:xfrm>
              <a:prstGeom prst="rect">
                <a:avLst/>
              </a:prstGeom>
            </p:spPr>
          </p:pic>
        </mc:Fallback>
      </mc:AlternateContent>
    </p:spTree>
    <p:extLst>
      <p:ext uri="{BB962C8B-B14F-4D97-AF65-F5344CB8AC3E}">
        <p14:creationId xmlns:p14="http://schemas.microsoft.com/office/powerpoint/2010/main" val="15843508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098080" y="732600"/>
              <a:ext cx="1664640" cy="99360"/>
            </p14:xfrm>
          </p:contentPart>
        </mc:Choice>
        <mc:Fallback>
          <p:pic>
            <p:nvPicPr>
              <p:cNvPr id="3" name="Ink 2"/>
              <p:cNvPicPr/>
              <p:nvPr/>
            </p:nvPicPr>
            <p:blipFill>
              <a:blip r:embed="rId4"/>
              <a:stretch>
                <a:fillRect/>
              </a:stretch>
            </p:blipFill>
            <p:spPr>
              <a:xfrm>
                <a:off x="2088000" y="725400"/>
                <a:ext cx="1685520" cy="11736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878760" y="1042560"/>
              <a:ext cx="6920280" cy="1220760"/>
            </p14:xfrm>
          </p:contentPart>
        </mc:Choice>
        <mc:Fallback>
          <p:pic>
            <p:nvPicPr>
              <p:cNvPr id="3" name="Ink 2"/>
              <p:cNvPicPr/>
              <p:nvPr/>
            </p:nvPicPr>
            <p:blipFill>
              <a:blip r:embed="rId4"/>
              <a:stretch>
                <a:fillRect/>
              </a:stretch>
            </p:blipFill>
            <p:spPr>
              <a:xfrm>
                <a:off x="869040" y="1032840"/>
                <a:ext cx="6940440" cy="124092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284200" y="2257560"/>
              <a:ext cx="6599160" cy="2875320"/>
            </p14:xfrm>
          </p:contentPart>
        </mc:Choice>
        <mc:Fallback>
          <p:pic>
            <p:nvPicPr>
              <p:cNvPr id="3" name="Ink 2"/>
              <p:cNvPicPr/>
              <p:nvPr/>
            </p:nvPicPr>
            <p:blipFill>
              <a:blip r:embed="rId4"/>
              <a:stretch>
                <a:fillRect/>
              </a:stretch>
            </p:blipFill>
            <p:spPr>
              <a:xfrm>
                <a:off x="2273400" y="2247120"/>
                <a:ext cx="6620400" cy="2896200"/>
              </a:xfrm>
              <a:prstGeom prst="rect">
                <a:avLst/>
              </a:prstGeom>
            </p:spPr>
          </p:pic>
        </mc:Fallback>
      </mc:AlternateContent>
    </p:spTree>
    <p:extLst>
      <p:ext uri="{BB962C8B-B14F-4D97-AF65-F5344CB8AC3E}">
        <p14:creationId xmlns:p14="http://schemas.microsoft.com/office/powerpoint/2010/main" val="104273514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mc:AlternateContent xmlns:mc="http://schemas.openxmlformats.org/markup-compatibility/2006">
        <mc:Choice xmlns:p14="http://schemas.microsoft.com/office/powerpoint/2010/main" Requires="p14">
          <p:contentPart p14:bwMode="auto" r:id="rId6">
            <p14:nvContentPartPr>
              <p14:cNvPr id="2" name="Ink 1"/>
              <p14:cNvContentPartPr/>
              <p14:nvPr/>
            </p14:nvContentPartPr>
            <p14:xfrm>
              <a:off x="1030680" y="1609560"/>
              <a:ext cx="5701320" cy="3396240"/>
            </p14:xfrm>
          </p:contentPart>
        </mc:Choice>
        <mc:Fallback>
          <p:pic>
            <p:nvPicPr>
              <p:cNvPr id="2" name="Ink 1"/>
              <p:cNvPicPr/>
              <p:nvPr/>
            </p:nvPicPr>
            <p:blipFill>
              <a:blip r:embed="rId7"/>
              <a:stretch>
                <a:fillRect/>
              </a:stretch>
            </p:blipFill>
            <p:spPr>
              <a:xfrm>
                <a:off x="1020960" y="1599120"/>
                <a:ext cx="5720400" cy="3417120"/>
              </a:xfrm>
              <a:prstGeom prst="rect">
                <a:avLst/>
              </a:prstGeom>
            </p:spPr>
          </p:pic>
        </mc:Fallback>
      </mc:AlternateContent>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1483</TotalTime>
  <Words>1932</Words>
  <Application>Microsoft Office PowerPoint</Application>
  <PresentationFormat>On-screen Show (4:3)</PresentationFormat>
  <Paragraphs>410</Paragraphs>
  <Slides>60</Slides>
  <Notes>12</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60</vt:i4>
      </vt:variant>
    </vt:vector>
  </HeadingPairs>
  <TitlesOfParts>
    <vt:vector size="71" baseType="lpstr">
      <vt:lpstr>ＭＳ Ｐゴシック</vt:lpstr>
      <vt:lpstr>Arial</vt:lpstr>
      <vt:lpstr>Calibri</vt:lpstr>
      <vt:lpstr>Calibri Light</vt:lpstr>
      <vt:lpstr>Cambria Math</vt:lpstr>
      <vt:lpstr>Helvetica</vt:lpstr>
      <vt:lpstr>Segoe UI Semilight</vt:lpstr>
      <vt:lpstr>SourceSansPro-Regular</vt:lpstr>
      <vt:lpstr>SourceSansPro-Semibold</vt:lpstr>
      <vt:lpstr>Symbol</vt:lpstr>
      <vt:lpstr>Office Theme</vt:lpstr>
      <vt:lpstr>Object detection, deep learning, and R-CNNs</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PASCAL VOC detection history</vt:lpstr>
      <vt:lpstr>Part-based models &amp; multiple features (MKL)</vt:lpstr>
      <vt:lpstr>Kitchen-sink approaches</vt:lpstr>
      <vt:lpstr>Region-based Convolutional Networks (R-CNNs)</vt:lpstr>
      <vt:lpstr>Region-based Convolutional Networks (R-CNNs)</vt:lpstr>
      <vt:lpstr>Standard Neural Networks</vt:lpstr>
      <vt:lpstr>From NNs to Convolutional NNs</vt:lpstr>
      <vt:lpstr>Just-in-Time Information</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Linda</cp:lastModifiedBy>
  <cp:revision>135</cp:revision>
  <dcterms:created xsi:type="dcterms:W3CDTF">2014-11-24T16:45:48Z</dcterms:created>
  <dcterms:modified xsi:type="dcterms:W3CDTF">2022-02-18T23:19:04Z</dcterms:modified>
</cp:coreProperties>
</file>