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44" y="-2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9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Ali Farhadi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6479443"/>
            <a:ext cx="85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Many slides from Steve Seitz and Larry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Zitnick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6017</TotalTime>
  <Words>150</Words>
  <Application>Microsoft Macintosh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Ali Farhadi</cp:lastModifiedBy>
  <cp:revision>84</cp:revision>
  <dcterms:created xsi:type="dcterms:W3CDTF">2011-03-15T23:32:41Z</dcterms:created>
  <dcterms:modified xsi:type="dcterms:W3CDTF">2014-01-13T19:06:29Z</dcterms:modified>
</cp:coreProperties>
</file>