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ink/ink5.xml" ContentType="application/inkml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ink/ink6.xml" ContentType="application/inkml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ink/ink7.xml" ContentType="application/inkml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2"/>
  </p:notesMasterIdLst>
  <p:sldIdLst>
    <p:sldId id="256" r:id="rId2"/>
    <p:sldId id="439" r:id="rId3"/>
    <p:sldId id="440" r:id="rId4"/>
    <p:sldId id="441" r:id="rId5"/>
    <p:sldId id="447" r:id="rId6"/>
    <p:sldId id="475" r:id="rId7"/>
    <p:sldId id="476" r:id="rId8"/>
    <p:sldId id="477" r:id="rId9"/>
    <p:sldId id="478" r:id="rId10"/>
    <p:sldId id="480" r:id="rId11"/>
    <p:sldId id="530" r:id="rId12"/>
    <p:sldId id="481" r:id="rId13"/>
    <p:sldId id="482" r:id="rId14"/>
    <p:sldId id="483" r:id="rId15"/>
    <p:sldId id="484" r:id="rId16"/>
    <p:sldId id="485" r:id="rId17"/>
    <p:sldId id="487" r:id="rId18"/>
    <p:sldId id="488" r:id="rId19"/>
    <p:sldId id="529" r:id="rId20"/>
    <p:sldId id="489" r:id="rId21"/>
    <p:sldId id="490" r:id="rId22"/>
    <p:sldId id="491" r:id="rId23"/>
    <p:sldId id="492" r:id="rId24"/>
    <p:sldId id="493" r:id="rId25"/>
    <p:sldId id="494" r:id="rId26"/>
    <p:sldId id="495" r:id="rId27"/>
    <p:sldId id="496" r:id="rId28"/>
    <p:sldId id="497" r:id="rId29"/>
    <p:sldId id="498" r:id="rId30"/>
    <p:sldId id="499" r:id="rId31"/>
    <p:sldId id="500" r:id="rId32"/>
    <p:sldId id="501" r:id="rId33"/>
    <p:sldId id="502" r:id="rId34"/>
    <p:sldId id="503" r:id="rId35"/>
    <p:sldId id="504" r:id="rId36"/>
    <p:sldId id="505" r:id="rId37"/>
    <p:sldId id="507" r:id="rId38"/>
    <p:sldId id="508" r:id="rId39"/>
    <p:sldId id="509" r:id="rId40"/>
    <p:sldId id="510" r:id="rId41"/>
    <p:sldId id="511" r:id="rId42"/>
    <p:sldId id="512" r:id="rId43"/>
    <p:sldId id="513" r:id="rId44"/>
    <p:sldId id="514" r:id="rId45"/>
    <p:sldId id="515" r:id="rId46"/>
    <p:sldId id="516" r:id="rId47"/>
    <p:sldId id="520" r:id="rId48"/>
    <p:sldId id="521" r:id="rId49"/>
    <p:sldId id="522" r:id="rId50"/>
    <p:sldId id="523" r:id="rId51"/>
    <p:sldId id="524" r:id="rId52"/>
    <p:sldId id="525" r:id="rId53"/>
    <p:sldId id="526" r:id="rId54"/>
    <p:sldId id="527" r:id="rId55"/>
    <p:sldId id="528" r:id="rId56"/>
    <p:sldId id="486" r:id="rId57"/>
    <p:sldId id="433" r:id="rId58"/>
    <p:sldId id="435" r:id="rId59"/>
    <p:sldId id="542" r:id="rId60"/>
    <p:sldId id="533" r:id="rId61"/>
    <p:sldId id="436" r:id="rId62"/>
    <p:sldId id="534" r:id="rId63"/>
    <p:sldId id="535" r:id="rId64"/>
    <p:sldId id="536" r:id="rId65"/>
    <p:sldId id="537" r:id="rId66"/>
    <p:sldId id="538" r:id="rId67"/>
    <p:sldId id="539" r:id="rId68"/>
    <p:sldId id="540" r:id="rId69"/>
    <p:sldId id="541" r:id="rId70"/>
    <p:sldId id="437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71" autoAdjust="0"/>
    <p:restoredTop sz="94704"/>
  </p:normalViewPr>
  <p:slideViewPr>
    <p:cSldViewPr snapToGrid="0" snapToObjects="1">
      <p:cViewPr varScale="1">
        <p:scale>
          <a:sx n="63" d="100"/>
          <a:sy n="63" d="100"/>
        </p:scale>
        <p:origin x="100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31T20:41:06.32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2331 8786 795 0,'2'0'18'0,"-2"-1"14"0,1 0-1 0,-2 1 0 16,1 0 7-16,-2 0 3 16,1 0 14-16,0-1 4 15,0-1 4-15,1 2-4 0,0 0-14 16,0 0-9-16,0 0-20 16,0 0-5-16,0 0-9 15,0 0-1-15,-1 0 0 16,1 0 0-16,0 0 0 15,0 0-1-15,0 0 0 16,0 0-4-16,0 0-2 16,0 0-1-16,0 0 1 15,0 0 1-15,0 0 2 16,0 0 2-16,0 0 0 16,0 0 0-16,8 4 1 15,1 0-1-15,3 3 1 16,25 20 0-16,-26-21 0 15,-2 3 0-15,-2-3 0 16,6-1 0-16,-4 1 0 16,3-4 0-16,1 2 0 0,0 3 0 15,2-1 1-15,-1-2 0 16,2 1-1-16,-1-2 0 16,1-2-1-16,-1 2 1 15,0-3-1-15,-1 0 1 16,1 1-1-16,-1-1 1 15,1 0 0-15,-1-2 0 16,2-2 0-16,0 1 1 16,1-5 0-16,5 1 0 15,-2-1 0-15,3 2 0 0,-2-1 0 16,-1 0 0-16,2 1-1 16,-1-2 0-16,1 4 0 15,2-4 0-15,1 1 0 16,-1-1 0-16,3 1 0 15,-3 3 0 1,3 3 0-16,-1-2 0 0,0 1 0 16,1-2 1-16,2-2-1 15,1 4 0-15,4 2 0 16,-1 0 0-16,-1 1 0 16,-2 1 0-16,-3 0 0 15,-2 2 0-15,-1 1 0 16,2 0 0-16,-4 1 1 15,0 0 0-15,1 1 0 16,0 1 1-16,0 0 1 16,0 0 0-16,1 1-1 15,-1-3 1-15,5 2-2 0,1-3 0 16,1-2 0-16,3 4 0 16,-1-6 0-16,2 4 0 15,-1-5 0-15,2 0 0 16,-2-1 0-16,-2-3 0 15,2 2 0-15,-2-3-1 16,2 2 1-16,-2-3 0 16,3 0-1-16,-1 3 1 0,2 1 0 15,2 0-1-15,-3-2 1 16,1-1-1-16,2-1 1 16,0 1 0-16,4 1 0 15,-2-3 0-15,2-2 1 16,-1 2 0-16,2-6 0 15,2 5 0-15,5-3-1 16,-15 2 1 0,-16 4-1-16,0 0 0 0,53-14 0 15,-3-4 1-15,-4-3-1 16,-21 6 1-16,-1-5 0 16,7 0 1-16,2 1-1 15,-1 1 1-15,4 4-1 16,0 2-1-16,-8-4 2 15,1 1-1-15,-3-2-1 16,-4 1 1-16,5 2-2 0,-3 1 1 16,-2 2-1-16,0 1 0 15,-4 4 0-15,1 2 0 16,-5 2 0-16,2 3 0 16,-3 0 0-16,-5 2-1 15,1-2 1-15,-4 3-1 16,1 0 1-16,3 1-1 15,-2 6 1-15,1-1 0 16,2 4-1-16,0-2 1 16,-2 0-1-16,0 3 0 0,-2 2 1 15,-1 2-1-15,1 3 1 16,1-1 0-16,-3 2 0 16,-1 0 0-16,-2 0 0 15,-2 2 1-15,0-4 0 16,-2 1 0-16,-1-1 0 15,-1 3 0-15,0 1-1 16,2 3 0-16,4 2 0 16,-3-5 1-16,1 2 0 15,2-3 0-15,-2-5 0 16,3-2 1-16,-1-1 0 16,3-2 0-16,1 0 1 15,-5-2 0 1,-9-4 0-16,0 1-1 0,28 6 1 15,3-1 0-15,2 0 1 16,-13-5 2-16,3 4 0 0,-6-3 0 16,3-3 0-16,3 4-2 15,4-7 0-15,7 1 2 16,3 3 1-16,2-4 3 16,1 2-1-16,-1 2-1 15,3-3-3-15,-1 5-2 16,-1-1-2-16,1-2 1 15,2 5-1-15,-4-7 1 16,3 5 4-16,1-3 2 0,-2-2 1 16,2 1 1-16,0 0-4 15,-4 0-1-15,0 0 0 16,-1-1-1-16,-1 0 0 16,1 0-1-16,2-1-1 15,-1 1 0-15,0 3-1 16,-1 0 0-16,-3 3 0 15,-3 3 1-15,-3-3 0 16,2 4-1-16,1-1 1 16,-2 0 0-16,4 2 0 15,-2 1 0-15,3-3 0 16,4 1 1-16,7-4 0 16,-1-3 0-16,-2 1 2 15,3-3 0-15,0-2 3 16,3 1 0-16,3-4 0 15,0-1-1-15,3 1-2 0,-2 0-2 16,-3-1-1-16,-2 3-1 16,0-1-1-16,2 1 1 15,4 2-1-15,5 1 0 16,2 3 0-16,0 0 0 16,-5 3 0-16,1 0 0 15,-2 1 0-15,1 3 0 16,2-1 0-16,-7 0 0 15,-7 3 0-15,0 2-10 16,-12 6-99-16,4 5-131 0,8 8 150 16</inkml:trace>
  <inkml:trace contextRef="#ctx0" brushRef="#br0" timeOffset="12294.071">15947 12954 855 0,'1'3'308'0,"1"-3"-288"16,-1 0-56-16,-1 0-33 16,0 0 1-16,0 0 34 15,0 0 19-15,0 0 17 16,0 0 4-16,0 0 3 15,0 0 1-15,0 0 0 0,0 0 1 16,2 9 11-16,1 4 9 16,4 5 23-16,17 33 10 15,-5-25 5-15,0 2-8 16,8 2-26-16,2 3-13 16,7 3-19-16,5 7-3 15,5 10-1-15,2 6 0 16,3 12-1-16,2 2 0 15,-2 5-6-15,0 0-9 16,-1-1-21-16,-1 8-13 0,-7-2-8 16,-4-1 9-16,-11-13 23 15,-6-12 7-15,-6-18-61 16,-2-9-62-16,-6-9 85 16</inkml:trace>
  <inkml:trace contextRef="#ctx0" brushRef="#br0" timeOffset="12849.322">16781 12745 1132 0,'0'2'406'16,"-1"-2"-386"-1,-2 4-56-15,2-4-38 0,0 0 1 16,-4 4 42-16,-5 11 22 0,-40 36 7 15,28-29-2-15,-2 10-37 16,-5 11-16-16,-3 9-6 16,-3 3 2-16,-2-1 39 15,2-2 17 1,-2-5 7-16,1 2 3 0,1-3 5 16,0-3 3-16,1 3 1 15,0 4-2-15,-1 6-8 16,2-2-2-16,-1 1-2 15,4 0 0-15,3-8-1 16,0 4-2-16,9-11-16 16,0-2-5-16,7 3-13 15,0 1-6-15,3 2 8 16,3-3 3-16,1-6-4 16,4-4-7-16,1 0-22 15,-1 1-4-15,1 1 7 16,-1-2 10-16,-1-5-23 0,-1-2-83 15,-3-4 106-15</inkml:trace>
  <inkml:trace contextRef="#ctx0" brushRef="#br0" timeOffset="13420.664">15776 13378 787 0,'58'-20'372'0,"-56"21"-132"16,-2-1-238-16,5 0-129 15,-5 0-18-15,-1 0 18 0,-1 0 46 16,1 0 60-16,0 0 17 15,0 0 6-15,1 0 4 16,-1 0 12-16,0 0 8 16,1 0 13-16,0 0 5 15,0 0 5-15,0 0 2 16,0 0 9-16,7 4 0 16,21 6-5-16,38 8-8 15,-19-13-21-15,2-1-7 16,10 2-8-16,1 0-1 0,-2-1-1 15,2 1-1-15,-2 1-3 16,4 3 3-16,9 3 0 16,-1 1-1-16,2 2-9 15,-6 0-20-15,-9 2-88 16,3 1-95-16,7 8 127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31T20:50:08.5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20805 9059 402 0,'0'0'144'0,"0"-1"-139"0,0 0-34 15,0 1-70-15,0 0-39 16,0 0 82-16</inkml:trace>
  <inkml:trace contextRef="#ctx0" brushRef="#br0" timeOffset="893.575">20798 9057 88 0,'-1'0'59'0,"0"1"15"16,-4 6 1-16,1-4 0 16,0 2-9-16,-1 0-28 15,2-2-14-15,1-1-20 16,-1 1-4-16,1-1-3 15,0 0 4-15,-1 1 9 16,0 1 7-16,1-1 14 16,-1 0 3-16,1 1 6 15,1-2-1-15,0 1 5 16,0 0 1-16,0-1 5 16,-1 1 2-16,1-2-3 15,0 3-2-15,1-1-7 16,0-3-2-16,0 2-1 15,0-1 0-15,0 1 0 16,0 1-3-16,0 0-3 0,0 0-3 16,0-3-3-16,0 0 1 15,0 0 0-15,0 0 0 16,0 0 0-16,0 0-2 16,0 0-1-16,0 1-1 15,0 2-2-15,0-3 2 16,0 0 0-16,0 1 0 15,0-1-3-15,0 0-2 16,0 1-7-16,0-1-3 16,0 2-4-16,0-2-1 0,0 1-1 15,0-1-1-15,0 0 1 16,0 2-1-16,0 0 0 16,0-1 0-16,1 3 0 15,3 1-1-15,-3-1 1 16,1-1 0-16,0 1 0 15,1 1 0-15,4 1 1 16,2 0-1-16,6 3 0 16,30 28 0-16,-23-23 1 15,-2-1 0-15,6 3 0 16,-1 1 1-16,3-2-1 16,5 6 0-16,-2-4 0 15,1 2-1-15,0 1 1 16,0 0 0-16,6-1 0 15,3-1 1-15,1-2 2 0,3 2-1 16,1 5 1 0,4 2 0-16,1 0 0 0,-4 0-1 15,-11-2-1-15,-4-2-2 16,-7-4 0-16,-5-2-2 16,2-2-6-16,-5-3-9 15,-4 0-38-15,-1-2-22 16,-7-1-45-16,1-2-11 15,-4-2 5-15,-1-1 9 0,-1-2 30 16,0 0 15-16,0 0 30 16,0-1 16-16,0 0 25 15,-1 0 5-15,0-1 3 16,1 1-1-16,0 0-4 16,1-17-2-16,6-45-5 15,-2 29-9-15,-1-4-15 16,3 1-7-16,0 8-42 15,-1 0-69-15,2-6 101 16</inkml:trace>
  <inkml:trace contextRef="#ctx0" brushRef="#br0" timeOffset="1522.888">21716 9010 544 0,'-8'-28'215'0,"8"28"-119"16,-1 0-100-16,1 1-4 16,-2-1 20-16,2 0 15 0,0 0 11 15,0 0 0-15,-1 0-14 16,0 0-3-16,0 0 17 16,0 0 11-16,0 0 13 15,-6 9 1-15,4 6-5 16,-35 29-5-16,28-28-5 15,-4 3-2-15,1 2-9 16,0-4-6-16,0 2-13 16,3 0-4-16,-7-2-7 15,2 4-3-15,-5-3-2 16,-2 2-1-16,2 1 0 16,-4 1-1-16,3-1 0 15,-1 4-2-15,-2-1-3 16,3-2 0-16,2 1 1 15,1-5 0-15,2-2 1 0,1 4 1 16,4-4-1 0,-2 3-1-16,5 0-2 0,-1 0-3 15,3 0-1-15,1-4 0 16,2-2 1-16,2-3 1 16,-3 0-4-16,3-2-5 15,0 0-10-15,1 0-2 16,1-2-3-16,-1 0-8 15,0 0-51-15,0 1-60 0,-2 2 94 16</inkml:trace>
  <inkml:trace contextRef="#ctx0" brushRef="#br0" timeOffset="2103.639">20813 9722 200 0,'0'2'50'0</inkml:trace>
  <inkml:trace contextRef="#ctx0" brushRef="#br0" timeOffset="2898.348">20813 9632 355 0,'7'-34'140'16,"-7"34"-101"-16,0-2-37 0,-1-1-23 15,0 2 0-15,0 0 11 16,-1 0 6-16,1-1 21 16,1 1 17-16,0 0 38 15,0 0 12-15,0 0 1 16,0 0-6-16,0-1-21 16,0 1-6-16,0 0-1 15,0 0-4-15,0 0-6 16,0 0-2-16,0 0-10 15,0-1-4-15,0 1-4 16,0 0-2-16,0 0 1 16,0 0 2-16,0 0-2 15,0 0-2-15,0-1-3 16,0 1 0-16,0 0 4 16,0 0 3-16,0 0 5 15,0 0 1-15,0-1-1 0,7-2-5 16,4-3-9-16,1-1-3 15,31-24-7-15,-27 18 0 16,2 1-1-16,2 0 1 16,2 2 1-16,0-1 0 15,-1 2-2-15,-1 1-1 16,-1 4 0-16,-1-3 1 16,-3-1 0-16,-1-2-2 15,5 0 0-15,-3 4-1 0,7 0 1 16,2 2 2-16,-1-1 1 15,3-1-1-15,0 1-1 16,2 1 0-16,4 2 0 16,-1-2-1-16,2 1 1 15,1-2 0-15,-2 2-1 16,1 4 1-16,-2-3 0 16,4 2 0-16,-4-2 0 15,6-2-1-15,1 2 1 16,-2-2-1-16,7-3 1 15,-5 2 0-15,2 0 0 16,-2 0 1-16,-2 3-1 16,1-3 0-16,-2 5 0 15,-3-3 1-15,-5 0-1 16,-1 4 1-16,-2-6 2 16,0 1 0-16,4 7 3 0,-5-4 0 15,-2 6 0-15,-1-1-1 16,-8 1-6-16,-1 2-26 15,-3 0-127-15,-2 12 107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31T20:51:38.5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20781 7504 315 0</inkml:trace>
  <inkml:trace contextRef="#ctx0" brushRef="#br0" timeOffset="3435.758">19652 6292 77 0,'-6'0'67'0,"-1"2"27"16,-2 0 2-16,1 0-7 16,4-1-4-16,-1 0-11 15,3-1-5-15,0 0-16 16,1 0-11-16,0 0-22 0,0 0-9 15,0 0-6-15,0 0-2 16,0 0 1-16,-1 0 0 16,1 0 2-16,0 0 2 15,0 0 8-15,-1 3 4 16,-2 0 4-16,3-2-1 16,-1 3-7-16,1-3-4 15,-3 4-7-15,0 3 0 16,-1-1 1-16,0 2-1 0,1-1 3 15,-2 2-1-15,-15 32 2 16,18-31-1 0,4 5 0-16,-1-2 1 0,0 4-1 15,3 0-1-15,-3-1-1 16,4 5-2-16,-2 7-2 16,2 1 0-16,-1 7-1 15,-2-1-1-15,1-4 0 16,1 1 1-16,0 0-1 15,2-2 0-15,-2 0 1 16,2-2 0-16,-3-4 2 16,2-1 1-16,-1-5 4 15,2-2 4-15,-1-7 9 16,1 1 1-16,1-2 1 16,3 0-3-16,-4 2-8 15,-2 0-3-15,3 1-4 16,-6-2-1-16,2 3-1 0,2-1 1 15,-2-2-1-15,4 0 0 16,-2-3 0-16,4-3 0 16,-2 0 0-16,-6-1 2 15,4 1 3-15,-4-1 3 16,0-3 9-16,0 0 2 16,0 0-1-16,0 0-2 15,8 0-8-15,4 1-3 16,1-1-2-16,30 2 0 0,-26-7-1 15,-1 2-2-15,5-3-1 16,1 1-1-16,5 3-1 16,4-2 0-16,3 1 0 15,1-2 0-15,4 2 0 16,0-2 0-16,1 3 0 16,-2-2 0-16,0 0 0 15,5 0 0-15,4 0 0 16,3-3 0-16,4 1 1 15,0-2 0-15,5 3 1 16,2 1-1-16,-7 0 0 16,-2 2 0-16,-2 0-1 15,-2 2 1-15,5 0 1 16,4 2 0-16,-2 0 1 16,2 2 0-16,-2 2 3 15,-2 1-1-15,-5 4 0 16,1-1-1-16,-1 4-3 0,2 0 1 15,4 2 5-15,-3-1-1 16,-2-1 1-16,-2 1-3 16,-2-1-3-16,-1-1 0 15,0-1 0-15,2-1 1 16,0-4-2-16,2-1 1 16,6-1 2-16,-2 1 1 15,-1 1-1-15,1 1 1 16,-6 0-3-16,1 1-1 0,0-1 2 15,-1 1-1-15,1 1-1 16,1-1 1-16,0 0-1 16,2-1 2-16,3 3 0 15,-2-2 0-15,-1 1 1 16,-7-1-1-16,-5-3 0 16,1 0-1-16,-2 1 1 15,4-3 0-15,-4 3 1 16,0-4 1-16,-2-3-2 15,0 0 0-15,0 0 0 16,-4 2 0-16,-6-2 0 16,-4-1 1-16,-3 1-1 15,0-1 1-15,-2 1 1 16,-2 2-1-16,2-2 0 16,-9 1 0-16,2-1-2 0,0 0 0 15,-3-1 0 1,3 1 0-16,-3-1 1 0,1 1-1 15,1 0 1-15,0-3 0 16,4 3 2-16,-3 0 8 16,0 0 15-16,-1-1 5 15,-3-1 8-15,-3-1-4 16,1-3-9-16,-3 5-4 16,0-1-4-16,0 1-1 15,0 0 0-15,0 0 0 0,0 0 0 16,4-13-1-16,0-4-1 15,5-29 2-15,-9 27 7 16,0-1 2-16,1-1 0 16,1-2-3-16,2-8-14 15,-2-8-1-15,3-6-7 16,-1 0-2-16,1 3 0 16,-1 2 0-16,0-3 1 15,1 0 0-15,-1-2 0 16,2-1-1-16,1-1-1 15,0-5 0-15,1 3 0 16,-1 3 0-16,1 10 0 16,-1 2-1-16,1 5-1 15,-2-2-2-15,2 7 0 16,-3 0-1-16,2 6-2 16,0 3-2-16,0 0-3 0,1 2-2 15,-2 0-11-15,1 2-7 16,2 0-28-16,-1 2-25 15,4 0-101-15,2 5-139 16,-3 5 209-16</inkml:trace>
  <inkml:trace contextRef="#ctx0" brushRef="#br0" timeOffset="5354.803">19787 7454 66 0,'88'-17'54'0,"-78"10"13"15,2 1-8-15,-4-2-13 16,2 3-1-16,-3-1 6 0,-1 4 4 16,-3-1 10-1,1 3 2-15,-4-1-3 0,0 0-4 16,0 0-16-16,0 0-7 15,0-1-6-15,0 1 0 16,0 0 4-16,-2 0 1 16,1 0-5-16,0 0-2 15,0 0-3-15,0-1 3 0,0 1 6 16,0 0 0-16,-1 0 3 16,1 0-4-16,-2-1-8 15,-8-4-4-15,2 1-10 16,-1 1-4-16,-31-14-3 15,30 15 0-15,-3-1-1 16,-1 4 2-16,1-1 3 16,-2 0 1-16,3 1 1 15,0-2-2-15,-1 2-5 16,2 2-2-16,1 0-2 16,-3 2-2-16,0 0 0 15,2-1 0-15,0 6-1 16,1-2 1-16,0 0-1 15,-2 3 1-15,1-3-2 16,-5 1-1-16,8 2-2 16,-1 1-1-16,2-1-1 15,3 3 0-15,-2 0 2 16,7 0 0-16,-2 1-7 0,2 4-2 16,5-1-9-16,-3-2-4 15,4 3 4-15,4-2 2 16,0-1 11-16,2-1 5 15,3-3 6-15,-4-2 1 16,4-3 2-16,-1 1-1 16,2 1 0-16,0-3 0 15,1 3 0 1,1-2-1-16,-2 0 1 0,3-3 1 0,-4 1-1 16,1-1 1-16,-4-2 0 15,1 3 0-15,-1-1 1 16,-4 0 1-16,1 0 12 15,-1-2 1-15,-3-2 4 16,0 0 0-16,0-2-7 16,-3 0-1-16,-2 2 4 15,0 0 2-15,0 0 0 16,0 0 0-16,0-1-8 16,0 1-2-16,0 0-2 15,0 0 0-15,3-5 1 16,0-1 1-16,-1 2-1 15,1-2 0-15,-2 1-4 16,-1-2-2-16,0 0-2 16,-1-7-2-16,-6-28 0 15,1 27 0-15,0-4 1 16,3 7 0-16,-1-2 1 0,2 3 0 16,-1 2 1-16,-1 0 1 15,2 2 3-15,-2 1 0 16,3 5 2-16,-2-1-2 15,2 0-4-15,-1 2-1 16,1 0-4-16,0 0-3 16,0 0-7-16,0 0-18 15,0-1-70-15,0 2-67 16,-1 0 103-16</inkml:trace>
  <inkml:trace contextRef="#ctx0" brushRef="#br0" timeOffset="6553.886">20398 7438 528 0,'1'-2'146'0,"-1"2"-251"16,0-1-15-16,0 1 9 16,0 0 16-16,0 0 57 0,0 0 5 15,0 0-4-15,0 0 10 16,0 0 48-16,0 0 23 16,0-1 28-16,0 0 8 15,0-1-8-15,0 1 1 16,0 0 5-16,0 0-3 15,0 0-14-15,0 0-10 16,0-1-18-16,0 1-6 16,0 0-4-16,-1 0 1 15,0 0-1-15,0 0 0 0,0-4-4 16,-1 2 0-16,0-2 5 16,0 0 1-16,-3-2 1 15,1 1 0-15,-1-1-5 16,0 0-3-16,1 1-6 15,0 1-1-15,0 0-1 16,0 0 1-16,1 0-2 16,0 1 0-16,2 3-7 15,0-1-2-15,0 1-3 16,0 0-3-16,0 0-2 16,0 0-2-1,-1 0-1-15,1 0 1 0,0-1 2 16,0 1 2-16,1 0 3 15,0 1 1-15,0 0 0 16,0 0 1-16,6 10 0 16,-1 2 0-16,21 29 0 15,-19-26 0-15,1 4 0 0,-1-1-1 16,-2 2 1-16,1 2 0 16,-1-3 0-16,-3 3 1 15,0-1 0-15,-2 1 0 16,0-4 0-16,0-3 0 15,0-3 0-15,0-3 1 16,0-1 0-16,-1 2 1 0,1-4 0 16,0 0 1-1,0-1 1-15,0-4-1 16,0-1 0-16,0 0 0 0,0 0-2 16,0 0 0-16,0 0-1 15,0 0 0-15,0 0-1 16,0 0-1-16,0 0-41 15,0 0-39-15,0 0 51 16</inkml:trace>
  <inkml:trace contextRef="#ctx0" brushRef="#br0" timeOffset="7193.829">20912 7434 503 0,'6'-3'93'0,"1"-1"-204"15,1 4-26-15,1 0 5 0,-4-1 40 16,-1 4 58-16</inkml:trace>
  <inkml:trace contextRef="#ctx0" brushRef="#br0" timeOffset="8007.832">20951 7429 187 0,'0'0'148'16,"0"0"7"-16,0 0-4 15,0 0-7-15,0 0-31 16,0 0-22-16,0 0-38 15,0 0-15-15,0 0-21 16,0 0-5-16,0 0-4 16,0 0-2-16,0 0 4 15,0 0 7-15,0 0 10 16,0-1 6-16,0 0 4 16,0 0-4-16,0-1-10 15,0 1-6-15,0 0-11 16,0 0-3-16,3-5-4 15,4 4-1-15,0 0-2 16,-1-4 0-16,3 0-1 0,-4 1-1 16,7 0-1-16,28-10-1 15,-29 18 0-15,1 0-1 16,-4 3 1-16,0 0 1 16,0 1 2-16,1 1 2 15,6 4 3-15,-4 0 0 16,2 3 0-16,-2 3 0 0,-3-4-1 15,-1 3 1-15,0-2-1 16,0 1-1-16,-2 4 1 16,0-4 0-16,-2 1 1 15,-2-3 0-15,0-4 1 16,-1-1 2-16,0-5 3 16,-3-1 2-16,-1 0 1 15,3-3 1-15,0 0-2 16,0 0 1-1,0 0-2-15,-1 0 0 0,-8 5-3 16,1 0-1-16,-4 2-2 16,-28 21-1-16,28-23 0 15,-4 0 0-15,6 0 0 16,1 0-1-16,-4 0-1 16,6 0 1-16,0-1 0 15,1 1 0-15,5-4-3 16,1 1 0-16,-2-2-3 15,3 0-1-15,0 0-2 0,0 0 2 16,0 0 0-16,0 0 2 16,0 0 2-16,0 0 1 15,5 7 1-15,-2-2 1 16,5 1 1-16,7-4 0 16,30 29 0-16,-26-30 2 15,-1 1-1-15,-2 2 0 16,4-1 0-16,1 1 0 0,-2 0-1 15,2-1 2-15,-3 2-1 16,1 2 0-16,-5-2 1 16,-2 2-1-16,-1-1-1 15,-3-4-1-15,-1 1-5 16,0 1-34-16,-3 2-102 16,2-1-70-16,-2 0 117 15</inkml:trace>
  <inkml:trace contextRef="#ctx0" brushRef="#br0" timeOffset="9252.674">22134 7610 127 0,'0'0'39'0,"5"-1"0"0</inkml:trace>
  <inkml:trace contextRef="#ctx0" brushRef="#br0" timeOffset="9956.446">22167 7605 190 0,'38'9'98'16,"-28"-11"-29"-16,0 1-16 15,0 1-23-15,0 0-9 0,1-1-8 16,2 0 2-16,-1 0 13 15,-1-3 6-15,2 0 8 16,-3-4 2-16,4 3-3 16,-1-2-4-16,-2 1-9 15,2-1-7-15,-3 1-11 16,0 0-4-16,-2 2-3 16,-1 2-1-16,1 1-1 15,-1-3 0-15,1 3-1 16,1 1 0-16,-6-1-2 15,3 2 0-15,0 0 2 16,-6-1 8-16,0 0 4 16,0 0 2-16,0 0 6 15,4 8-4-15,3 4-2 16,14 28-1-16,-17-28-6 16,-1-1 0-16,4 8-1 15,-2-1-1-15,-4 3-1 0,-1 2 0 16,0-3-1-16,0-1-1 15,-1 0 0-15,3-2 1 16,-7-2 1-16,3 3 3 16,0-4 1-16,-5-3 1 15,4 0-1-15,2-5 0 16,0 1-1-16,0-1 0 16,1-3 1-16,-3 1 3 0,1-4 6 15,2 0 3-15,-1 0 1 16,1 0-1-16,0 0-7 15,0 0-1-15,0 0-3 16,0 0 0-16,0 0 1 16,0 0 0-16,3 1-2 15,8 0 0-15,2 2-2 16,31 31-1-16,-24-32-1 16,1 3-1-16,4-3-2 15,-2 0-2-15,-3 3-2 16,0-3-2-16,-7 4-9 15,1-3-13-15,-2 3-51 16,-1 1-40-16,1-2-132 16,1-2 154-16</inkml:trace>
  <inkml:trace contextRef="#ctx0" brushRef="#br0" timeOffset="11763.721">22787 7587 189 0,'51'-35'115'0,"-43"30"-10"15,0 0-21-15,0-1-32 16,-3 4-13-16,2 1-16 16,0 1 0-16,1 0 6 15,2 1 0-15,-3 1-2 16,-1-1-3-16,1 3-8 0,-1-4 3 16,5 3 7-16,-2 1 1 15,1-1-2-15,2 2-3 16,-4 1 10-16,-1-1 3 15,0 5-4-15,-3-2-1 16,3 0-22-16,1 1-4 16,-6-3-3-16,3 1-1 15,-1-3 0-15,-1 1 1 16,4-2 3-16,-4 2 1 16,-2-2 4-16,-1 0 1 0,0-3 9 15,-1 0 4-15,0 0 9 16,0 0 2-16,0 0-5 15,0 0-1-15,0 0-6 16,-1 0-1-16,1 0 0 16,0 0-2-16,0 0-3 15,0 0 0-15,0 0-4 16,0-1 0-16,-1-1-4 16,1 1-2-16,0 0-2 15,0 0-1-15,0 0 0 16,0 0-1-16,-1 0 1 15,-2-2 0-15,2 2 0 16,-7-2 1-16,1-1-1 16,-1 0 0-16,2-1 1 0,1 1-1 15,3 2 0 1,2 1-1-16,-4-4 1 0,4 3 0 16,-1-1 0-16,1 0-2 15,-1 2-2-15,1-1-3 16,-2 0-2-16,-1-1-2 15,-5-1 2-15,3 1 1 16,-3 1 1-16,2 1 0 16,0 1 0-16,-1 1 0 15,1 1 1-15,0 1 0 0,2 0 1 16,-2-2 0-16,0 7 0 16,-1 0-1-16,-28 33 0 15,29-29 0-15,1 3 0 16,2 2 0-16,0-1 1 15,-1-1 0-15,2 0 1 16,1 2-1-16,0 1 0 16,-1-3 0-16,3-1 1 15,0-2 0-15,0-4 1 16,3 1 0-16,-2-4 2 16,0-2 0-16,0-2 3 15,-1-1 2-15,0 0 2 16,0 0 0-16,0 0-1 15,5 0 1-15,6-1-2 16,1 0 0-16,29-6-3 16,-25 1-2-16,-1-2 0 0,0 0-1 15,2-2 1-15,-2 1-1 16,1 3 1-16,-5-2-2 16,1 5 0-16,-3 0-1 15,0 5-2-15,4 2-1 16,-2 0 0-16,1 2 0 15,-1 1 1-15,2-1 0 16,0 3 0-16,-2-1 1 16,0 0 0-16,-1-1-1 15,-2 0 1-15,0 2 0 0,-1-1 0 16,1 5 1-16,-4 2 0 16,0-2 1-16,-4 3 0 15,-1-2 1-15,-4-1 3 16,0 2 0-16,-3 3 1 15,-3 0-1-15,-4 3 0 16,-1 1-1-16,-3-1-1 16,-2-2-1-16,0-5-17 15,1 0-18-15,3-6-61 16,0-1-35-16,1-4-46 16,0-2-11-16,2-2-21 15,-2-6 126-15</inkml:trace>
  <inkml:trace contextRef="#ctx0" brushRef="#br0" timeOffset="13742.049">23413 7279 1087 0,'1'-2'325'15,"1"2"-430"-15,-1 1-87 16,-1-1-5-16,-1 0 37 16,0 6 69-16,-1 17 76 15,-4 31-9-15,4-30-9 16,-2-1 0-16,2 2 7 16,1-2 14-16,1-5 12 15,1 0 0-15,2-3 7 16,0-4 17-16,-3-7 31 15,3 1 10-15,-3-4 6 16,0-1-14-16,0 0-28 0,0 0-9 16,0 0-8-16,0 0-2 15,2 1 3-15,7 4 3 16,-3-2 9-16,3 1 6 16,-3-1 9-16,-3-3 0 15,1 2-4-15,2-1-3 16,2 0-8-16,-1 0-2 15,2 0-5-15,2 0-4 16,0 0-6-16,28 1-2 0,-26-5 0 16,1 0 0-16,-4-1 1 15,5 2 3-15,-1-3 3 16,0 2 3-16,3 0 3 16,1-2 1-16,2-2-2 15,2 0 0-15,0 0-2 16,0 1-1-16,-5 2-3 15,-3-1-1-15,-3-1 0 16,-2 4 2-16,-3 1 4 16,-3 0 0-16,-2 1 0 15,-1 0-2-15,0 0-3 16,0 0 3-16,0 0 3 16,0 0 1-16,0 0 8 15,0 0-2-15,0 0-2 16,0 0-2-16,0 0-8 15,-1 0-3-15,0 0-3 16,0 0-2-16,0 0-2 0,-1-1-1 16,1 0 0-16,0 1-1 15,-2 0 0-15,-8 0 0 16,1-2-1-16,-1 1 1 16,-30-3-1-16,28 2 0 15,-3 4 0-15,1-1 0 16,1 1-1-16,-1-1 0 15,-1 2-1-15,-1 0 0 16,-2 3-1-16,2 1 0 16,0 0 1-16,1-2 0 0,1 0 1 15,1 1 1-15,1-3 0 16,2 1 0-16,2-2 0 16,2 0 0-16,3 1-1 15,0 0 0-15,2 2 0 16,1-5-1-16,0 0 0 15,0 0-2-15,0 0 0 16,0 0 1-16,-5 11-2 16,1 1 1-16,-12 26 0 15,12-28 0-15,4-3 1 16,-2-1 1-16,5 1 1 16,0 2 0-16,-2 0 1 15,0 4-1-15,-3-2 1 16,2 2-1-16,0 0 0 15,-4-2 1-15,5 3 0 16,0-2 1-16,0-2 0 0,2 1 0 16,-2-2-1-16,1 0 1 15,-2 0-1-15,2-1 0 16,-1 1 0-16,-2-3 1 16,2-1-1-16,-2 0 1 15,1-3 2-15,1-2-1 16,0 0 4-16,0 0 1 15,0 0 4-15,0 0 2 16,0 0 2-16,0 0 0 0,0 0-3 16,0-2-2-16,0 1-5 15,8-2-1-15,1-2-3 16,1 1 0 0,31-15-1-16,-29 17 0 0,-1-3 0 15,-7-4-2-15,0 1 0 16,0 3 0-16,3 5-2 15,1 3 1-15,5 0 0 16,-4-1-1-16,5 1 1 16,-2-1 1-16,0 0-1 15,2 4 1-15,-1-1 0 16,2-1 0-16,0 4 0 16,-1-2 1-16,-1 1-1 15,0 0 1-15,-2-2 0 16,-1 2 1-16,0-2 0 15,0 3-1-15,-4 0 0 16,-1-3 1-16,1 1-1 0,-3-3 0 16,2 2 0-16,-4-2-1 15,1 3 1-15,-2-1-1 16,0-5 1-16,0 0 0 16,-1 0 1-16,0 0 0 15,0 0 1-15,0 0 0 16,0 1 1-16,-2 5 1 15,1-1 1-15,0-1-1 0,-2 0 0 16,-2 2 0-16,1 0-1 16,-6 4 0-16,-31 27-1 15,29-28-1-15,0 0 1 16,1-1-1-16,-1-1 0 16,1 1 0-16,1-1 0 15,-2-2 1-15,2 1 0 16,-1 0 1-16,3-2 1 15,1 2 1-15,2-1 1 16,-1-2 1-16,3-2-1 16,-1 1 0-16,3-1-1 15,0-1-2-15,1 0 0 16,0 0 0-16,0 0-2 16,0 0 0-16,0 0 0 15,0 0-1-15,-1 0-1 16,1 0-1-16,0 0 1 15,0 0-1-15,0 0 2 16,0 0-1-16,-1 0 0 0,-1 1-1 16,0 0-2-16,-1 2-15 15,2 0-58-15,-1-1-47 16,1 0-143-16,0 2 164 16</inkml:trace>
  <inkml:trace contextRef="#ctx0" brushRef="#br0" timeOffset="26436.9">8710 10461 339 0,'-1'1'70'16,"2"-1"-125"-16,-1 0-20 16,0 0 19-16,0-1 54 15,0 1 29-15,0 0 17 16,0 0 10-16,0 0 26 15,0 0 12-15,-1 0 6 0,0 0-5 16,0 0-12-16,1-1-3 16,0 0 1-16,0 0-2 15,0 0-16-15,0-1-12 16,0 1-27-16,0 0-9 16,0 0-6-16,0 0 0 15,0 0 6-15,1-1 4 16,7-3 4-16,1-2 1 15,3 1 1-15,26-30 0 0,-29 29 0 16,0 3-1-16,0 0-5 16,0 2-2-1,0 0-7-15,0-1-2 0,-1 0-4 16,4-1-1-16,1 1 0 16,2 0-1-16,5 1 1 15,-2-1 0-15,1-1 0 16,1 1 0-16,-2-2 0 15,2 3-1-15,-1 1 1 16,2 0-1-16,1-2 0 16,-3 1 0-16,0 0 0 15,-2 1 0-15,5 1 0 16,-1-3 0-16,3 2 0 16,0-2 0-16,-2 0 0 15,5 3 1-15,-1 2 1 16,4 0 2-16,4-2 1 15,-1 0 2-15,5-1-1 0,-2 0-1 16,-2 1-2-16,0 1-1 16,-8 1-1-16,3 0-1 15,-5 0 1-15,2 0-1 16,-3 1 1-16,0 2 0 16,2 2 0-16,-4 0 1 15,4 0 0-15,-5-3 2 16,2 1 0-16,-3 2 0 15,3-3 0-15,1 3-1 0,-1-1 0 16,2-1 0-16,0 0 0 16,-4 0-1-16,3 0 0 15,-1 0-1-15,4 4 0 16,-2-1 0-16,-1-4 0 16,0 0 0-16,-2-1 0 15,1-1-1-15,3 5 0 16,-1 0 0-16,5-3 1 15,-1 0 0-15,-3-1 2 16,3-1-1-16,1 0 1 16,-1-1-1-16,0 2 0 15,0-1 0-15,-3-1 3 16,0 1-1-16,1 0 1 16,-1-1 0-16,-4-1-2 15,4 2-1-15,-7-1-1 16,-3 2-1-16,5-2 0 0,-2-1 1 15,7 5-1-15,0-1 0 16,2-2 2-16,2 4 0 16,5-1 11-16,2 0 6 15,2 6 9-15,1-3 2 16,-1-2-3-16,1 3-2 16,-4-5-2-16,-3 1-1 15,1-2-4-15,-1 1-1 16,8-2-4-16,3 2-2 0,0-1-1 15,-1-1-1-15,-5 1-2 16,-1-1-2-16,-4 0-2 16,-4 1-1-16,-4 0 0 15,-4 1 0-15,-4-1-1 16,-5 3-1-16,-3 0-1 16,-2-1-2-16,-1 5-3 15,-2-1-2-15,-2 5-9 16,2 2-11-16,-5 7-42 15,2 8-39-15,-1 7-178 16,1 2 185-16</inkml:trace>
  <inkml:trace contextRef="#ctx0" brushRef="#br0" timeOffset="44361.933">6848 14971 383 0,'-1'0'142'16,"0"0"-113"-16,0 0-19 16,0 0-13-16,0 0-20 0,-1 0-39 15,1 0-10-15,-6 0 7 16,3 0 21-16,-1 0 67 16,-1 0 28-16,1 0 33 15,3 0 14-15,-4 0 15 16,4 0 5-16,-3 0-1 15,-2 0-6-15,6 0-23 16,-3 0-15-16,3 0-28 16,0 0-13-16,0 0-21 15,0 0-9-15,-1 0-12 16,1 0-3-16,0 0-2 16,0 0 2-16,0 0 5 15,0 0 3-15,-1 0 1 16,1 0 1-16,0 0 2 15,0 0 1-15,0 0 4 16,1-1 2-16,0 0 2 0,2 0 2 16,11-4-2-16,2-1 0 15,29-10 0-15,-28 9-1 16,2 1-1-16,-1 1 1 16,2-1-2-16,-2 1-1 15,2 2 2-15,-2-2-2 16,0 2-2-16,2 1 1 15,-2-1-2-15,0 3 0 16,3 0 0-16,-3 4 1 16,3 1-1-16,-3-2 2 0,2 1 1 15,-2-1-1-15,-5 0 2 16,2 4-2-16,-4-4 0 16,0 2 0-16,-1-3-1 15,0 0 0-15,1 0 1 16,-1-1 0-16,6 0 2 15,-5-1 1-15,6 1-1 16,-1 0-1-16,-2 1-1 16,3-1-2-16,0-1 0 15,2 1 0 1,-3 0-1-16,1 1 0 0,-2 0 0 16,-2 0 0-16,3 1 0 15,-1 0 0-15,0 1 0 16,0 3 0-16,-2-2-1 15,1-1 1-15,-3 2 0 16,1-4 0-16,0 3 0 16,1-1 0-16,2 0 1 0,3 2 0 15,-3-3-1-15,2 3 0 16,-2-2 0 0,-3-1 1-16,3 0-1 0,-1 3 0 15,1 1 0-15,1 0-1 16,2 0 1-16,-3-2-1 15,2 2 1-15,0-2 0 16,0 1-1-16,3 2 1 0,-3-2 0 16,0 2 0-16,0 1 1 15,-1-3-1-15,4 2 0 16,-2-5 0-16,1 0 0 16,5 3 0-16,0-3-1 15,2-1 1-15,-1 2 0 16,-3-2-1-16,0 3 1 15,3-1-1-15,-3 2 1 16,1 1-1-16,-3 0 1 16,3-1 0-16,-5-1 0 15,1 0 0-15,4-3 0 16,-2 2 0-16,5-3 0 16,1 2 1-16,1 3 1 15,-1-4-1-15,-1 0 0 16,3-1 0-16,1 0 0 15,0 1 0-15,3 1 0 0,-2-1 0 16,0-2-1-16,-4 0 0 16,6 1 0-16,-6 1 0 15,-6-2 0-15,1 3 0 16,-3-3 0-16,5 2 1 16,3 0 0-16,2 1 0 15,1-2-1-15,-3-2 0 16,3-4 1-16,-1 1 0 0,-1 1 0 15,2 1 0 1,-1 1 0-16,2-2 0 0,1 1 0 16,-6-3 0-16,6 1 1 15,-2 0 0-15,-1-3 0 16,2 4 0-16,-7-4 0 16,6 4 0-16,-3-1 0 15,3 2 0-15,1-2-1 16,-3-3 0-16,2 2-1 15,1 1 1-15,-1 3 0 16,0-1-1-16,-1 1 1 16,2-3-1-16,1 3 1 15,-1 1 1-15,-5 0 1 16,1-1 0-16,-1-2 0 16,-1 3 1-16,5 0 0 15,-1 2 0-15,0 0-1 16,0 1-1-16,0 0-1 15,2-3 0-15,-1 2-1 0,1 0 1 16,0 3-1-16,-2 0 0 16,1-2 0-16,0-1 0 15,-1-1 1-15,-1-1 0 16,-2 0 0-16,-1 0 1 16,0 0 0-16,-2 0 1 15,6-1-1-15,-1-1 1 16,1 0-1-16,1 2 0 0,0-3 1 15,-1 0-1-15,3 1 0 16,1-2-1-16,-4 1 0 16,1 3 1-16,2 0-1 15,-4 0-1-15,1 1 0 16,-5 0 1-16,-6-2-1 16,4 2 0-16,-3 1 1 15,-1-2-1-15,10 4 2 16,-1-4-1-16,3-1 0 15,2 1 1-15,2-4 1 16,-1 2 3-16,1-2 0 16,3 2 0-16,-2 0-1 15,0-1-2-15,-2 1 1 16,-3-2-1-16,0-2 3 16,-4 3 0-16,2-1-1 15,1 3 0-15,0-2-2 16,1 0 0-16,0-1-2 15,-1 0 0-15,2 3 0 0,1 0 0 16,-1 1 0-16,1 1 0 16,-5-1 0-16,2 0 0 15,-4 2 0-15,1 0 0 16,-1 1-1-16,-3 0 1 16,-1-1 0-16,0-2 1 15,-4 4-1-15,2 0 2 16,-1-2-1-16,-1 1 0 15,1-2 2-15,-3 0 0 0,0 3 0 16,-2-1 0-16,-2 0-1 16,1 1-1-16,-3-3-2 15,3 3-10-15,5 2-113 16,4 3 90-16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31T20:57:42.0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20499 3184 435 0,'-1'-2'120'0,"1"2"-149"15,0 0-23-15,0 0 5 0,0 0 38 16,0 0 15-16,0 0 4 16,0 0 0-16,0 0-6 15,0 0 3-15,0 0 9 16,0 11 3-16,0 2 2 16,6 31-3-16,-2-29-6 15,-3-1 0-15,0 2 2 16,3 1 3-16,-1 4 6 15,1 2 0-15,-2 4 0 16,-2 0-3-16,1 5-5 16,0 2-3-16,-1 4-6 15,1 2-1-15,-3 11-4 16,-1 2 0-16,1 6 0 16,-3 0 0-16,2-3-1 15,-2 1 0-15,-4-8 0 16,5 1 0-16,-2-3 0 15,-2-1 0-15,3-2 1 0,-3-3 0 16,2-8 2-16,1-4 1 16,0-5 4-16,0-1 1 15,3-5 5-15,2 0 1 16,0-6 3-16,1-3 6 16,1-3 14-16,4 0 5 15,2-1 8-15,5 0-3 16,1 3-10-16,3-3-7 0,-2 0-9 15,1-4-4-15,4-1-4 16,-4 0-1-16,1 0-1 16,-1 0 0-16,-2-2 1 15,0 0 2 1,10 2 3-16,-2 2-1 0,6 1 0 16,1 0-2-16,-1 0-1 15,2-2 0-15,6 4-2 16,0-4-2-16,3 3-2 15,4 2-2-15,-4-3-2 16,4 3 0-16,-5-2-1 16,1-2 0-16,1 0-1 15,-1 2 1-15,6-3-1 16,0 1 2-16,6 1 0 16,1-2 0-16,0 1 0 15,1-1 0-15,-2-4 1 16,2 0 0-16,0-1 3 0,-3-2 1 15,9 1 1-15,-1 1 0 16,1-3-1-16,-3 2-2 16,-2 2-2-16,-2-3-1 15,0 1-3-15,1 0 1 16,4-2 0-16,3 2 0 16,2 1 0-16,2 0-1 15,-6 1 1-15,2-2-1 0,-4 2 0 16,1-2 1-16,4 0 0 15,-1 4-1-15,3-1 1 16,-5 2-1-16,-4 2-1 16,-5 0 0-16,-8 3 0 15,2 2 0-15,-5 2 0 16,0 0-2-16,-7 4-3 16,-3-1-8-16,-5 1-55 15,-4 1-56-15,-4-2 76 16</inkml:trace>
  <inkml:trace contextRef="#ctx0" brushRef="#br0" timeOffset="1026.751">20586 3396 365 0,'1'-1'53'15,"-1"-7"-78"-15</inkml:trace>
  <inkml:trace contextRef="#ctx0" brushRef="#br0" timeOffset="1969.442">20562 3250 152 0,'12'-65'70'0,"-7"63"-33"16,3 1-13-16,-2 1-14 15,1-2-3-15,1 2 0 16,6-2 1-16,2 2 2 16,1 3 4-16,2-3 14 15,-4 0 7-15,2 1 7 16,1-1 0-16,3 1-6 0,-1-1-2 16,2-1-6-1,1-1-3-15,0-1-7 0,1-1-5 16,1-3-6-16,-1 1-1 15,-2 0-2-15,1 3 1 16,-1 0 4-16,-4 2 2 16,-1 1 2-16,-2 3 0 15,-5 5 4-15,3 0 0 16,-5 6-1-16,1-1 1 16,-3 8-9-16,-5 0 0 0,1 2-3 15,1 2 0 1,0 1-1-16,1 3 0 0,-1 1 6 15,-1 4 2-15,-2 2 1 16,5 0 0-16,-5-3-5 16,-2-2-2-16,2 3 0 15,-5 0 1-15,4 10 3 16,-2-4-1-16,0 1 0 16,0-3 0-16,0-5 1 15,3 3 3-15,-1-6 2 16,0-2 2-16,2-2 5 15,2-5 2-15,-1 1 4 16,3-3 0-16,-1 1-7 16,1 2-4-16,-1-1-8 15,2 4-2-15,-1 1-2 16,-2 0 0-16,3 1-1 0,-5-1 1 16,1-7 0-16,4 1 1 15,0 1 2-15,0-2 1 16,-4 4 0-16,-1-2 0 15,0-1-1-15,0-1 0 16,1-11-1 15,-2-3 1-31,0-3 0 0,0 0 1 16,0-2 1-16,0 0 1 0,0 0 1 0,0 0-1 0,0 3-3 16,0-2-2-16,1 4-2 15,0-3-2-15,-1-2-1 16,0 1-1-16,1 3 0 15,3 5 0-15,0 2 0 16,1 1 0-16,11 31 0 16,-14-34 0-16,-2 5-4 15,-3 2-18-15,2 1-110 16,-2 5-140-16,8 1 170 16</inkml:trace>
  <inkml:trace contextRef="#ctx0" brushRef="#br0" timeOffset="3706.798">21172 3516 580 0,'2'-6'104'16,"5"3"-312"-16,2 0-4 16,-2 1 72-16,3 2 52 15,1 2 96-15,-1-1 4 0,3 1-11 16,2 3-3-16,1-1-1 16,0 0 0-16,0 1 8 15,-1-1 11-15,-3 2 33 16,-1 1 14-16,-4-3 16 15,1 2-3-15,-4-3-21 16,-1 0-11-16,-1 3-15 16,-2-6-6-16,0 0-9 15,0 0-3-15,0 0-7 16,0 4 1-16,0 0 7 16,-1-1 6-16,0-2 9 15,0 0 2-15,0 1-5 16,0-1-5-16,0-1-4 15,-1 0 0-15,1 1 2 16,0-1-1-16,0 0-4 16,0 0-4-16,0 0-4 15,-1 0-1-15,1 0 1 0,0 0 2 16,0 0 3-16,0 0 0 16,0 0 1-16,0 0-2 15,-1 0-4-15,1 0-2 16,0 0-2-1,0 0-1-15,0 0 0 0,0 0 2 16,-1 0 3-16,0 2 1 0,-1 3 1 16,-2 2 0-1,0-3-2-15,1 2-1 0,0-1-1 16,-6-3 2-16,1 1 1 16,0 1 2-16,-28 26 5 15,27-29 2-15,1-1 5 16,-1 0 1-16,1-5 1 15,-2 4 0-15,2-6 1 16,1 0 0-16,-1 3-4 16,-2-7-4-16,0 4-7 15,-3 2-3-15,5-2-3 16,1 1 0-16,2 0 0 16,5 2-1-16,-4 1 1 15,1 1 3-15,1 0 16 16,2 1 6-16,0-1 3 15,0 1-1-15,0 1-12 16,0 0-5-16,-1-1-4 16,1 1-3-16,1-1-4 0,0 1 0 15,16 0 1-15,41 1-1 16,-28 1 2-16,3 0 0 16,3-1 0-16,-1 0 1 15,4-1 0-15,-2 1 1 16,1 1 1-16,-3 1-1 15,-5-2 2-15,-2-1-1 16,-12 1-1-16,2 0-1 16,-1 1-1-16,1 1-1 15,0-2 0-15,-6 0 1 0,-1-1 0 16,-6 1 1-16,4 0 0 16,-2 0-1-16,-2 2 0 15,2-1 0-15,-5 0-1 16,-1-2-1-16,0 0 0 15,0 0 0-15,0 0 0 16,1 5 1-16,5 11 1 16,7 31 0-16,-11-25 2 15,-1-2-1-15,-2 1-1 16,-1-1-1-16,-2 3 0 16,0 1-1-16,-1 4 0 15,2 2 0-15,-2 3 1 16,2 0 0-16,-1-2 0 15,0 0 0-15,2 2-1 16,1 1 0-16,0 4 0 16,1 1 0-16,-1-5 1 0,0-2 0 15,2-3 1-15,1-4-1 16,-1 1 2-16,2 0 1 16,-2-3 1-16,-1-2 0 15,2-3 1-15,2-3 0 16,-1-3-1-16,2 1-2 15,-2-2-1-15,1-3-1 16,-4 0-1-16,1-1-4 0,-1 0-41 16,1 0-44-16,-1 0-101 15,0 0-100-15,0-1 181 16</inkml:trace>
  <inkml:trace contextRef="#ctx0" brushRef="#br0" timeOffset="4274.267">21679 3824 770 0,'-4'2'222'0,"4"-4"-384"15,0 1 106-15</inkml:trace>
  <inkml:trace contextRef="#ctx0" brushRef="#br0" timeOffset="6015.609">21682 3810 264 0,'7'-6'141'16,"1"1"-37"-16,-2 1-27 15,0-7-44-15,28-28-12 16,-30 32-13-16,-2 0 1 0,2 2 5 16,-2-1 0-16,1-3 5 15,0 2 2-15,-3-3 6 16,0-2 6-16,-1 3 8 16,-2-2-1-16,2 0-9 15,-1 0-6-15,-2-1-11 16,1 1-3-16,1 0-2 15,-1 2-2-15,0-1-3 16,-2-2-1-16,1-1 1 16,0 2 1-16,2-4-4 15,1 1-2-15,0-4-2 16,-1-2 0-16,2-1 3 16,2-2 3-16,2-1-3 15,0-4 0-15,1 4 0 16,1-1 0-16,1 0 3 15,2 5 3-15,-1-1 0 0,3 3-1 16,-1-1-2-16,-1 1 3 16,2 4 2-16,-4 1 1 15,1 5-1-15,-4 2-3 16,2-1-1-16,-1 2 1 16,-1 0 4-16,1 2 3 15,1-4 3-15,-1 1-1 16,3-1-1-16,-1-1 0 15,-3 2 3-15,3 2 2 0,-3-1 1 16,2 0-2 0,2 2-2-16,-2-3-1 0,0 0 9 15,-3-1 7-15,3 0 9 16,-3-1 0-16,4-3-6 16,-2-2-5-16,0-5-4 15,-3-1 1-15,-2-4 0 16,2 0-2-16,-1-1-5 15,2-3-5-15,-3 0-8 16,0-1 0-16,0-1-3 16,-3-1 0-16,3 0 0 15,-3-1-1-15,1-1-1 16,2 0 0-16,0 3 0 16,-2 3 0-16,1 6 0 15,1 0 0-15,-1 2 1 16,2 0-1-16,0 1-2 0,1 2-1 15,3 5-2 1,-1-2-2-16,2 4 0 0,-1 1 0 16,0-1 1-16,6 2-1 15,0 3-1-15,-3-2-1 16,1 2 1-16,-3-2 1 16,1 4 0-16,2 1 1 15,-3 1 0-15,0 2 1 16,2-3 1-16,-5 0 2 0,6 2 0 15,-2 0 1-15,-4-1 2 16,1 2 0-16,-2-6 2 16,-2 2 0-16,0 0 1 15,0 0 0-15,0 0 0 16,0 0 1-16,0-1-1 16,4 1 0-16,-2 0-1 15,-2 0-1-15,4-1 0 16,-1-1-1-16,1 1-1 15,0-1-1-15,-1 0 0 16,2-1-1-16,1-1-1 16,6-2 0-16,28-10-2 15,-27 16-1-15,4 1 0 16,-2 3-1-16,7-2 1 16,0 5 1-16,3 0-1 15,0 3 2-15,3 4 2 16,2 3 1-16,-1 5 0 0,1 1 0 15,-4 4 0-15,-4 2 0 16,0-4 0-16,-8 2 0 16,0 4 1-16,4-1 0 15,-5 9 0-15,4 5 1 16,-1-3 2-16,-4 1-1 16,3-4 0-16,-1-2 0 15,-2 0-1-15,1-2 1 16,-4 3 4-16,2-6 1 0,-2 1 3 15,-2-1-1-15,0 2-4 16,-1 1-1-16,-2 1-1 16,1 1 0-16,-2-6 0 15,2-2 0-15,-2-2 1 16,1-2-1-16,-1 0 2 16,0 1 0-16,-1 1 2 15,-1 1 1-15,-1-5 1 16,0 0-1-16,-1-5-1 15,1-2-1-15,0 0-1 16,0 1-1-16,1-3 0 16,-1 1-1-16,1 1 0 15,-1-1 0-15,0 1-2 16,0-2 1-16,-1 3-1 16,0 2-1-16,1 0 1 15,0 2 0-15,0-1 0 16,0 0-1-16,1 2 1 0,0-3 0 15,0 4-1-15,0 0 0 16,-1 3 1-16,-1 3 0 16,1 0 0-16,0-2 0 15,0 0 1-15,-1-5 0 16,0 1 1-16,0-3 1 16,-1 3-1-16,2 0 1 15,-2 3-2-15,0 0 0 16,1 1 0-16,0 0 0 0,-2-4 0 15,1-1 1-15,0-5 0 16,1-2 2-16,1-7-1 16,0 0 1-16,-1-5-1 15,1-1-1-15,0 0-5 16,0 0-8-16,0 0-20 16,0 0-15-16,0 0-45 15,0 0-34-15,0 0-117 16,0 0-123-16,0-1 231 15</inkml:trace>
  <inkml:trace contextRef="#ctx0" brushRef="#br0" timeOffset="9352.662">20509 7142 115 0,'-71'32'79'0,"56"-29"10"16,4-1-9-16,3 1-25 16,-3 0-11-16,6-1-20 15,-3 1-5-15,1 1 10 16,4-2 8-16,0 1 6 16,1-2-3-16,2-1-13 15,0 0-7-15,0 0-7 16,0 0 2-16,0 0 3 15,0 0 1-15,0 0 2 16,2 0 1-16,15 0-3 16,32-1 0-16,-25-2-3 15,-1 0-2-15,0 0 1 16,-1 1 0-16,-3-1 2 16,3 0-1-16,0 1 1 0,4 0-1 15,4-1-1-15,-2 0 0 16,5-3-1-16,0 2-2 15,-2-2-3-15,5 0-2 16,0 0 0-16,1 2 3 16,3-1 14-16,0 0 2 0,-4 0-2 15,-2 0-4-15,-6 1-13 16,-3 0-3-16,-1-1 0 16,1 3-1-16,2 1 1 15,0-2 1 1,7 0 5-16,-4 0 3 0,3-2 9 15,2 1 2-15,2-5-2 16,3-2-3-16,1 1-6 16,-5-3-2-16,-1 1 3 15,-2 0 2-15,-5-1 3 16,6 0 0-16,1 3-5 16,-3 0-2-16,2 1-7 15,-4 0-2-15,1 2-1 16,1 3 1-16,3-1 2 15,-1 1 3-15,-3 0-1 16,3 3-1-16,-2-1-3 16,-3 2-1-16,0-3-1 0,-3 3 0 15,7 0 2-15,5 0 4 16,7 1 8-16,-3-1 0 16,2-2-2-16,-6 0-4 15,-1 1-8-15,1 0 0 16,-3 2 0-16,2 1 0 15,-3 1 0-15,-2-1 0 16,3 1 0-16,1-1 0 16,4 3 0-16,3 1 0 15,1 1 1-15,2 1 1 0,3 1 8 16,3 1 1-16,-6 3 1 16,-1-1-1-16,-7-1-8 15,-3 1-1-15,4-2-2 16,-2-2 1-16,7 1 0 15,0-4 1-15,2 4-1 16,1-5 0-16,-2 2-1 16,-4 0 0-16,-4-1 0 15,0 4 0-15,-5-8 1 16,-4 0 0-16,6 1 1 16,-3-1 0-16,0-1 1 15,5 2-1-15,-10-2-1 16,-1 1 0-16,2 0 0 15,-3 0 1-15,-1 4-1 16,3 0 1-16,-7 0-2 16,-4 0 0-16,-3-2-1 0,-4 1-1 15,-2-1-22-15,-3 1-28 16,-3-2-122-16,1 2-87 16,-2-4 155-16</inkml:trace>
  <inkml:trace contextRef="#ctx0" brushRef="#br0" timeOffset="10641.106">20678 6440 246 0,'-32'-45'59'0,"32"38"-81"15,-1 1-21-15,1-2 18 16,0 2 57-16,0 4 19 15,0 0 5-15,-1 1-16 0,1 0-22 16,0-1 3-16,0 1-1 16,0 0 0-16,0 0-6 15,0 0-5-15,0 0 2 16,0-1 9-16,0 1 31 16,2 1 5-16,1 1-1 15,4 3-9-15,3 2-32 16,-5 5-5-16,33 42-5 15,-31-31 1-15,-1 1 8 16,-3-1 2-16,1 3 2 16,-1 5-2-16,-1 2-7 15,1-1-2-15,-1-1 0 16,-2-6 0-16,0 0 2 16,0-1-2-16,-2-3 1 15,1 1-1-15,-1 5 1 16,-1 2 0-16,3-2-2 15,-2-3 0-15,1-3-2 0,-2-2 1 16,1 1-1-16,2 2 1 16,-3-5-1-16,2-1 0 15,-2 0-1-15,1 2 0 16,2-2-1-16,-4-4 1 16,3 4-1-16,-1-5 1 15,1-2 3-15,-1 1 0 16,-4-6 3-16,2 1 0 15,0 0-2-15,1-2-2 16,3 2-2-16,-3 0-1 0,2-4-1 16,0 0-1-16,-1 0 0 15,1 0 0-15,0 0 0 16,-2 5-1-16,-1 4 1 16,0 0-1-16,1-1-3 15,0 1-6-15,1-2-39 16,-1-1-46-16,1-4 60 15</inkml:trace>
  <inkml:trace contextRef="#ctx0" brushRef="#br0" timeOffset="11242.284">20636 6426 464 0,'-2'-1'97'0,"1"-5"-213"15,-1-1 53-15</inkml:trace>
  <inkml:trace contextRef="#ctx0" brushRef="#br0" timeOffset="11917.999">20669 6350 102 0,'56'-38'93'0,"-34"36"30"16,0 0-7-16,1-2-20 16,2 2-19-16,0-2-31 15,0 0-11-15,5 2-20 16,-1 1-8-16,6 1-6 15,-3 5 0-15,-3-5 0 16,-3 0 1-16,-4 2 6 16,5-3 3-16,4 6 5 15,-1 0 2-15,2-4-1 16,-3 1-2-16,-3-6-1 16,4 1 1-16,-3-2 3 15,-1 2 1-15,0-1 1 16,-5 2-2-16,-5 2-4 0,-4-2-2 15,-7 2 1-15,1-2 6 16,-5 5-2-16,-1-3 1 16,0 0-1-16,0 0-6 15,-1 0-1-15,0 0-1 16,-1 0-5-16,-6 14-1 16,-2 3-1-16,-19 30 0 15,18-28-2-15,-1-3 0 16,2 1-1-16,2 0-1 0,0-1 1 15,1 3-2-15,0-1 1 16,-1 2 0-16,4 5 1 16,1 4 0-16,2 2 2 15,-1 4 0-15,0-5 2 16,1 0 8-16,1 1 11 16,2 0 1-16,1 0-2 15,1 0-6-15,0-3-14 16,-2-4 0-16,1-3 2 15,2-3 1-15,-2-1 3 16,2-2 1-16,0 1 0 16,-4 1-1-16,1-1-2 15,0 3 1-15,1-1-1 16,-2-1 1-16,1-1 0 16,-1-1-1-16,1-4 0 15,0-1-1-15,-2-4-1 16,0-3-3-16,0 0-24 0,0-3-24 15,-1-1-85-15,0 1-53 16,1-2 113-16</inkml:trace>
  <inkml:trace contextRef="#ctx0" brushRef="#br0" timeOffset="13919.771">21316 6515 285 0,'1'0'104'0,"-1"0"-94"15,0 0-29-15,0 0 15 16,0 0 29-16,0 0 59 16,0 0 12-16,0-1-18 15,0 0-23-15,-1-1-34 16,1 1-7-16,0 0-1 16,0 0 0-16,0-3-2 15,2-8-4-15,1-2-3 16,10-31 0-16,-8 32 0 15,-1-1 1-15,2-3-1 16,0 3 1-16,0-4-2 16,1 2 0-16,-2 3 0 15,2-3 2-15,-2 3 4 16,0 1 4-16,-1-3 0 16,2-2 0-16,-3-4-3 15,3-1-1-15,-1-4 2 16,-3 3 0-16,3-1 0 0,-4-4-2 15,1 3 0-15,0 0-1 16,0 5 9-16,-1 3 0 16,-1-1-2-16,0 0-2 15,-1-9-15-15,1-1-4 16,1-5 1-16,0-1-2 16,2 4 7-16,0 2 0 0,0-5 0 15,2-1 0-15,0-6 0 16,4-3-1-16,-1 4-2 15,-1 0 1-15,-2 3-1 16,1 0 0-16,-5 1 3 16,0 1-1-16,2-2-28 15,1 3-1-15,2 1-1 16,-4-3 2 0,2 3 29-16,-1-2 2 0,-2-1 0 15,5 1-2-15,-5-4 0 16,6 4-1-16,0 1 0 15,2-1 1-15,4 6 0 16,-9-2-2-16,5 3-25 16,-6 0-11-16,2 0 0 15,3 6 1-15,-6-1 26 16,3 1 11-16,4 1 0 0,-2 0 0 16,0-2 0-16,1 0-1 15,-5 4 1-15,1 0 0 16,0 5 0-16,1 2-1 15,1-1-4-15,-2 3-2 16,3-1-1-16,0 0 0 16,0 1 1-16,0 0 0 15,-2 1 1-15,-1 1-1 16,0 2 3-16,-1 3-1 16,1 2 0-16,-4 0 1 15,0 0-1-15,0 0 0 0,0 0 0 16,0 0 0-16,0 0 3 15,0 0 1-15,0 0 1 16,0 0 0-16,0 0 0 16,0 0 0-16,0 0 1 15,2 1 0-15,4 4-1 16,-3-3 0-16,5 3 0 16,0-1 0-16,3 1 0 15,30 15 0-15,-27-18-1 16,0 1 1-16,1 0-1 15,0-1 1-15,1 3-1 16,1-1 0-16,2 3 0 16,-1 0 0-16,1 3 1 15,0 4 0-15,2 6 1 16,-5-3 2-16,-1 10 2 0,-2-2 1 16,-7 2 4-1,3 4 5-15,-2-5 10 0,-2 1 5 16,-1 5 23-16,-2 6 4 15,-4 6-14-15,1 0-5 16,-2-2-30-16,2-1-7 16,0 4 0-16,-8-3 0 15,4 2 1-15,-6-2 2 16,3-9 2-16,5 4 1 16,-7-1 0-16,7-2-2 0,-3 2-3 15,-2-5 1-15,3-4 2 16,-3-2 0-16,1-1 4 15,3 4 1-15,2 4 4 16,1 4 5-16,-1-2 9 16,1 1-1-16,-4 0-5 15,5-4-7-15,3 0-10 16,-3 3-1-16,2 2 0 16,-3 0 0-16,0-4-2 15,1 1-1-15,0 3 15 16,0 8 13-16,0 7 6 15,-3 0-1-15,3-8-16 16,0-3-13-16,4-1-4 16,-3 0-1-16,1-3 0 15,-1-3-1-15,3-4 1 16,-1 1 0-16,-1 6 0 0,1 0 0 16,-1 3 0-16,0-4-1 15,2-3 2-15,2-1 2 16,-1 1 5-16,1-2 3 15,3 1 2-15,-4-2-1 16,-2-4-1-16,4 1-1 16,-2-7 4-16,-2-1 0 15,2-5 1-15,-4-2 0 16,5-3-2-16,-3-1-2 16,0-3-1-16,-1 1-1 0,-2-3-1 15,0-2 0-15,0 0-9 16,0 0-18-16,-1 0-65 15,0 0-43-15,0-1-195 16,1 0 205-16</inkml:trace>
  <inkml:trace contextRef="#ctx0" brushRef="#br0" timeOffset="15672.564">21960 6191 85 0,'2'32'45'0,"-3"-33"-4"16,0 0-22-16,0 0 2 15,0 0 20-15,1-1 13 16,-1 1 20-16,0 0 9 16,1 0-3-16,0 0-9 15,0 1-19-15,0 0-13 0,0 0-19 16,0 0-6-16,0 0-9 16,0 0-1-16,0 0 1 15,4-1 0-15,5 0 1 16,3-1 1-16,-3 0 4 15,33-1 4-15,-29 1 7 16,-1-2 3-16,6 3 2 16,1-4-2-16,2 4-4 15,-4-1-4-15,3-3-2 16,0 0-3-16,0 1-3 16,4-2-2-16,-1 1-2 15,0-2-1-15,-1-1 1 16,-1 3-1-16,-2 0-1 15,0 0 0-15,-2 4-2 16,1-1 0-16,-2 0 0 16,-3-1 0-16,-1 2 1 15,0 1-1-15,-3 0 1 0,0 1 0 16,-1-1 1-16,-2 0-1 16,0 1 2-16,-2 1 2 15,1 0 2-15,-2-1 1 16,-4-1-1-16,0 0-1 15,0 0-1-15,0 0 0 16,1 0 3-16,0 0 3 16,0 0 2-16,0 0 1 0,1 7 0 15,0-1-2-15,-1 1-3 16,0 1-2-16,0 2-3 16,1 2-2-16,5 29-1 15,-3-26-1-15,-4 0 0 16,-2 0-1-16,3 4 0 15,0-2 1-15,1 2-1 16,5 5 1-16,-6 0 4 16,0 2 5-16,2-2 9 15,-3 1 2-15,2-5-2 16,-1-1-3-16,-2-1-7 16,2 3-1-16,0 4 0 15,0 2 1-15,2-2 2 16,-1 0 1-16,-1-4 0 15,0 0-2-15,0-2-2 16,-1-3-2-16,2-2-2 16,1 2 0-16,-2-1 0 0,-2 1-1 15,2 5 1-15,-3-5-1 16,3 2-1-16,0 1 0 16,-2-9 1-16,2 5-1 15,-2-3 2-15,0-3-1 16,1 2-2-16,0 0-1 15,-2-3-26-15,2 0-45 16,5 3-257-16,-2 5 222 16</inkml:trace>
  <inkml:trace contextRef="#ctx0" brushRef="#br0" timeOffset="27672.067">21236 6450 199 0,'0'-1'119'0,"0"0"-12"16,0 0-14-16,-1 0-38 15,0 0-14-15,0-1-18 16,0 1-8-16,-1 0-1 15,1 0 1-15,0 0 6 16,-2-6 4-16,0 1 9 16,1 3 6-16,1 1 5 15,0 1-1-15,0-1 1 16,-2-1-3-16,1-1-1 0,-1-1 2 16,0 2-4-16,1 0-2 15,-2 0-4-15,1-2 2 16,-2 0 4-16,3 3 2 15,0-4-1-15,-1 4-4 16,0-3-7-16,1 1-3 16,1 2-3-16,-1 1-5 15,1 0-6-15,0 0-4 0,0 0-3 16,0-1 1-16,0 1-1 16,-1 0 2-16,1 0-2 15,0 0-2-15,0 0-7 16,0-1-1-1,0 1-1-15,0 0 0 0,-1 0 4 16,1 0-1-16,0 1 0 16,-5 2 1-16,-14 9 2 15,-27 40 1-15,30-25 4 16,1-4-1-16,0 0-1 16,1 2-1-16,-7 2-2 15,5 7 0-15,1-2-1 16,-1 1 0-16,7-4-1 15,0-8 1-15,2 0 1 16,-2-4 0-16,1-5 0 16,2 2 1-16,1 0 0 0,-2-3 0 15,1 3 0-15,1-1 0 16,-1-2 0-16,0-3-1 16,3-1 1-16,1-4 0 15,2 0 0-15,1-2 0 16,0 0 0-16,0 0 0 15,0 0 1-15,0-1-1 16,0 0-1-16,0 0 1 16,8-4-1-16,12-2-1 15,36-46-1-15,-26 28-1 0,-3-4 0 16,1-1 1-16,-7 1-1 16,-6-3 2-16,0 2 1 15,0 5 0-15,-2 2 2 16,-3 8-1-16,5 4-1 15,-11 2 0-15,5 4 0 16,-4 2 0-16,-5 0 0 16,3 3-1-16,-5-2-15 15,1 2-10-15,0 0-10 16,0 0 1-16,0 0 11 16,-1 5 10-16,-7 25 12 15,-15 58 2-15,13-31 1 16,-2 0 2-16,-2-1-2 15,-1-3-1-15,0-2 0 16,2-1 1-16,5-9 0 16,2-1 0-16,3-6 0 15,1-5 1-15,3-10-1 0,-1-6 0 16,1-10-1-16,3 2 3 16,0-6 2-16,-3 0 0 15,0 0 2-15,6-4-2 16,18-5-1-16,26-49-2 15,-21 23-4-15,-5 4-1 16,3 3 1-16,0 2 0 0,-3 2 2 16,-3 1 0-16,-6 5-2 15,-1 6-3-15,-5 3-4 16,-2 6 0-16,-2 1-2 16,-3 0-1-1,-2 3-13-15,0 0-13 0,0 0-13 16,-1 0-1-16,0 0 15 15,-11 21 14-15,-26 36 8 16,14-26-25-16,-1 6 28 16</inkml:trace>
  <inkml:trace contextRef="#ctx0" brushRef="#br0" timeOffset="29447.038">21509 3613 142 0,'6'-3'115'0,"-1"0"6"16,2 0-21-16,0 1-13 15,-2 0-28-15,-5 1-13 16,2 1-22-16,-2-1-8 16,-2 1-1-16,1 0 5 15,0-1 5-15,0 1 6 16,1 0-1-16,0 0-5 15,0 0-3-15,-1 0-4 0,-3 5-3 16,-5 10-2-16,-23 35-4 16,21-27-4-16,-5 0-3 15,4 2 0-15,-5-5-2 16,2 3 0-16,3-3 0 16,-2-2 0-16,6 2 0 15,1-6 0-15,2 3 0 16,1-2 1-1,0-3-1-15,1 2 1 0,1-5 0 16,2-1 0-16,0-2 3 16,1-3 0-16,4-1 1 15,-5-2 0-15,0 0 2 16,7 0 0-16,16 3-2 16,28-8 0-16,-25-9-3 15,2 2-1-15,2-9 0 16,1 1 0-16,-1 1 1 0,-1-6 0 15,-5 1 1-15,2 7 0 16,-4 1-1-16,-6 5 1 16,-5 8-2-16,-6-1-1 15,-4 3-4-15,-1 1-2 16,-1 0 1-16,0 0 2 16,0 0 4-16,-12 22 1 15,-25 39 1-15,13-30 1 16,2 4 2-16,-5-2 1 0,4-4-2 15,3 2-2-15,-7-2-1 16,9 6-1-16,-4 3 1 16,-3-2 1-16,9-4-1 15,-2-9-1-15,8-7-1 16,4-4 0-16,5-6-3 16,1 1-1-16,2-4 2 15,1 0 2-15,-2-3 2 16,0 0 1-16,0 0 1 15,13 2-1-15,2 0-2 16,34 0 0-16,-23-8-1 16,0-3 0-16,5-1 0 15,3-3-1-15,0 1 1 16,0 0 0-16,-4 0 0 16,-3 4 1-16,-9 5 1 15,-4 4 2-15,-6 5 8 16,-4 2 6-16,-3 8 10 0,-3 3 1 15,-9 14-4-15,-6 7-4 16,-8 6-1-16,-5 1-2 16,-1-5-7-16,-3 2-39 15,10 2 19-15</inkml:trace>
  <inkml:trace contextRef="#ctx0" brushRef="#br0" timeOffset="30071.593">22378 6130 616 0,'-2'-1'119'16,"1"-1"-273"-16,0 1-57 15,0 1 99-15</inkml:trace>
  <inkml:trace contextRef="#ctx0" brushRef="#br0" timeOffset="31964.148">22375 6198 179 0,'13'72'148'0,"-12"-72"10"16,1 2-15-16,-2-2-11 16,-1-2-27-16,1 2-15 15,-1-1-36-15,1 0-17 16,0 0-24-16,-1 0-9 16,0 0-4-16,1 0 0 15,0-1 0-15,0 1 1 16,0-1 0-16,0-8-1 0,1-3-1 15,9-29-1-15,-6 27-2 16,1 0-2-16,1-1 1 16,1 0 0-16,0 0 2 15,0 1 2-15,-1 1 1 16,-4 1 0-16,2 3 2 16,-1 5-1-16,-3 1-1 15,3 3-5-15,-3 1-4 16,0 0-7-16,-1 0-5 15,0 0 2-15,0 0 2 16,0 0 6-16,-19 8 8 16,-33 25 2-16,28-12 8 15,-1 2 1-15,1-1-1 16,0-1-2-16,2-1-5 16,0 1-2-16,2-6 2 15,4 1 0-15,3-3 0 16,1-4 0-16,5-1 0 0,2 0 0 15,0-6 5-15,4-1 2 16,2 0 1-16,-1-1 0 16,1 0-6-16,0 0-1 15,0 0-1-15,0 0 0 16,0 0 0-16,0 0 0 16,15 1-1-16,8-2-2 15,36-13-1-15,-23 4 2 0,0-8 1 16,5 1 1-16,-3-3 3 15,-1-1 2-15,-6 0 4 16,-6 0 0-16,-5 5-2 16,-4 3-1-16,-1 6-4 15,-5 3 0-15,-2 4-1 16,-1 2 0-16,-9 5 1 16,2 3 1-16,-2 13 1 15,-7 5 2-15,0 7 8 16,-2 0 5-16,-8-1 7 15,2 4 4-15,-4-2-3 16,0 0-3-16,-3-1-8 16,-1-4-3-16,-4 0-3 15,0 6-1-15,-3 0 1 16,5 1 2-16,0-6 0 16,5-6-1-16,7-7-2 0,2-6-3 15,8-1-2-15,-1-6 0 16,4-2 2-16,0-1 1 15,1-1 1-15,1-2 2 16,0 0 2-16,0-2 0 16,0 1-4-16,0 0-4 15,0 0-5-15,0 0-2 16,13-3 1-16,9-4 0 16,32-21 0-16,-25 10 1 15,2-8 1-15,0 0 0 16,-4 0 2-16,-2-2 1 0,-5 7 1 15,-8 9 1-15,-5 4 1 16,-4 6-1-16,-2 3-5 16,-1 0-7-16,-1 0-5 15,-1 0-2-15,-3 8 4 16,-10 22 4-16,-46 40 9 16,21-28 5-16,3-2 3 15,3-3 0-15,3-8-5 16,5 2-3-16,9-7-2 15,6-2 0-15,5-6-5 16,2-8-3-16,4-4-6 16,6 0 4-16,7 0 8 15,5-4 3-15,12-4 8 16,4-2-2-16,8-9-3 16,4 0 0-16,0-7-1 15,-4 1 0-15,-11 1 0 0,-1 4 1 16,-9 7 0-16,-4-1-1 15,-3 3 3-15,-4 1 0 16,-5 4 4-16,-3-2 4 16,1 4 13-16,-3 0 9 15,0-1 4-15,-2 1 0 16,1 0-17-16,0 0-11 16,0 0-10-16,-13 0-3 0,-8 2 1 15,-31 2 2-15,30-4 2 16,-6-1-1-16,-2-4 0 15,0 2 0-15,5-3 2 16,5 0 0-16,6-1-1 16,3-1-1-16,5-4-5 15,3 1-1-15,1-4-1 16,3 0 1-16,2-6-1 16,1-2-2-16,1 2-5 15,0 0-1-15,1 4-3 16,0 4 0-16,2 0 1 15,-1 0 2-15,0 4 3 16,-1-1 2-16,-2-1 4 16,-1-1 0-16,1 5 2 15,-2 1 1-15,-1 0 1 16,0 7-2-16,0-2-13 0,-1 0-11 16,-1 0-13-16,1 0-4 15,-6 1 4-15,-19 5 11 16,-35 20 17-16,24-6 6 15,1 3 9-15,0 5-1 16,1 5-3-16,6 0-2 16,9-8-3-16,9-5-14 15,10-15-13-15,1-1-11 16,10-6 4-16,-2-7 23 16,12-10 33-16,5-7 17 15,8-9 5-15,9 1-8 0,6 0-19 16,-2-1-6-16,-4 3-6 15,-5 5 1-15,-15 6 2 16,-6 6 1-16,-10 8 6 16,-4 4 0-16,-2 3 0 15,2 0-3-15,-2 1-2 16,-1 0 0-16,0 0-1 16,0 0 2-16,-6 2-2 15,-13 5 0-15,-28 12 1 16,29-14 0-16,3 5 0 15,0-5-1-15,3 2-3 16,3 1-2-16,3-8-2 16,4 4-4-16,2-3-9 15,1-2-12-15,0 1-109 16,0 0-235-16,0 0 247 16</inkml:trace>
  <inkml:trace contextRef="#ctx0" brushRef="#br0" timeOffset="79129.296">23867 3372 718 0,'6'4'237'16,"-6"-4"-248"-16,0-2-6 16,-1 1-2-16,-1 0 19 15,1 0 12-15,0 0 10 16,0 0-1-16,0 0-9 16,0-1 5-16,0 1 24 15,-1 0 13-15,1-1 26 16,0-1 2-16,0 0-3 15,0 2-12-15,0 0-27 16,-1 0-12-16,1-1-24 16,0 1-4-16,0 0-5 15,0 0-2-15,0 1 0 16,0 0 1-16,-7 22 2 16,-1 42 1-16,12-27 0 15,-1 4 1-15,3 0 1 0,-3 6 0 16,0 5 1-16,-1-2-1 15,-1-5 1-15,3-6 1 16,-3-7-1-16,0 2-4 16,-3-7-16-16,0-1-10 15,-3-8-19-15,3-3-3 16,-3-8 1-16,3-2-1 16,3-2-14-16,-3-3-13 0,3 0-25 15,-1-1-51-15,0 0 105 16</inkml:trace>
  <inkml:trace contextRef="#ctx0" brushRef="#br0" timeOffset="79696.312">23689 3242 763 0,'29'83'97'15,"-29"-83"-161"-15</inkml:trace>
  <inkml:trace contextRef="#ctx0" brushRef="#br0" timeOffset="80254.075">23704 3346 133 0,'-1'0'117'0,"-1"4"23"16,1 0 9-16,0-4 6 16,0 0-7-16,-1 0-17 15,1 0-46-15,0 0-22 16,0 0-34-16,0 0-13 16,0 0-9-16,1 0-2 0,-2 0 4 15,2 0 3-15,-1 0 10 16,1 0 6-16,0 0 10 15,-1 0 4-15,0 0 4 16,0 0 0-16,0 0-3 16,0 0-1-16,-1 0-2 15,1 0-1-15,0 0-4 16,0 0-2-16,0 0-7 16,0 0-5-16,-1 0-11 15,1 0-5-15,0 0-6 16,0 0-3-16,1 0-1 15,0-1 0-15,12-3-1 16,6-3 0-16,28-11 1 16,-26 12 2-16,2 6 3 15,-2-4 0-15,2 1 0 16,1 2 1-16,-1 0-1 0,2 1 1 16,-4 2 0-16,5-2-1 15,1 1 1-15,1 0 0 16,7 3-1-16,-2-3 1 15,3-1 0-15,-1 0 0 16,1-5 0-16,-3 5 0 16,-2-2-1-1,-2 0 0-15,-3 4 0 0,-4-1-3 16,-3 4-10-16,-3-1-10 0,-7 0-37 16,1-1-32-16,-4 0-114 15,-1 0-80-15,-1 2 177 16</inkml:trace>
  <inkml:trace contextRef="#ctx0" brushRef="#br0" timeOffset="80614.549">23540 3904 303 0,'-3'2'76'15</inkml:trace>
  <inkml:trace contextRef="#ctx0" brushRef="#br0" timeOffset="81047.451">23538 3985 175 0,'10'51'145'15,"-10"-50"8"1,2 3-30-16,-2-4-18 0,-1 0-43 15,1-1-17-15,0-1-14 16,0 1-8-16,0 0-3 16,0 1-3-16,8 0-8 0,6-1-2 15,2 0-4-15,29 0 1 16,-26 1 0-16,3 1 0 16,4 0 2-16,1 0 0 15,4 0 1-15,-1 0 1 16,5-1 5-16,1 0 5 15,2-1 11-15,8-2 4 16,2-3 3-16,2-1 0 16,8 0-7-16,-2 2-2 15,4 0-1-15,0 1-2 0,-4 3 0 16,-4 0-3-16,-3 1-8 16,0 0-4-16,-1 2-5 15,1 1-2-15,-4 1-1 16,-2 0 0-16,-6 2-1 15,-5-1-3-15,-6 3-77 16,-1 4-173-16,-14 9 170 16</inkml:trace>
  <inkml:trace contextRef="#ctx0" brushRef="#br0" timeOffset="81664.485">23475 6674 905 0,'-6'6'279'15,"3"1"-361"-15,-4 1-34 16,7 9-56-16,-2 3 13 15,-4 0 29-15,4-2-18 16,-9-7 112-16</inkml:trace>
  <inkml:trace contextRef="#ctx0" brushRef="#br0" timeOffset="82681.827">23432 6788 193 0,'-1'4'158'0,"0"-3"54"16,0-1-8-16,0 0-18 16,0 0-24-16,-1 0-56 15,1 0-23-15,0 0-46 16,1 0-12-16,0 0-16 15,0 0-7-15,0-1-3 16,0-1-1-16,0 1 1 16,5-11 1-16,3-10 4 15,6-34 2-15,-12 19 8 16,7-3 5-16,-4-7 7 16,-1 1 0-16,6-2-6 15,-3 0-5-15,-1-4-8 16,3-1-3-16,-3 5-2 15,4-1 0-15,-1 2-2 16,4-3 1-16,0 2-1 0,-2 0 0 16,6 7 0-16,-4 1 0 15,1 1 0-15,-1 8 0 16,1 3 0-16,1 7 0 16,1 8 0-16,2-2 0 15,-1 3 0-15,-1 4-1 16,1 3-4-16,1 4-1 15,-2 6-4-15,2 0 0 16,1 8 3-16,0 3 0 0,0 8-1 16,-1 4-1-1,0 9 2-15,-3 2 2 0,-5 3 5 16,1 3 2-16,3 6 1 16,-1-1 1-16,3 2-2 15,-2-8-1-15,-4-14 0 16,3 0-1-16,-6-5 1 15,1-5 0-15,1 2 2 16,-5-7-1-16,4-4 3 16,-4 2 0-16,-4-6 4 15,3-3 2-15,-2-3 5 16,2-1 1-16,-3-1 4 16,0 0 7-16,0 0-2 15,0 0-1-15,0 0-7 16,5-7-8-16,-3-17-4 15,37-37 1-15,-27 24-4 0,-2-7 0 16,1-13 0-16,0 2-1 16,-2-1 0-16,1 2 0 15,1 6-1-15,1-1 0 16,-1 0-1-16,2 10-1 16,-3 3 1-16,-1 5 0 15,1 8 0-15,-3 1-2 16,-2 10-5-16,-1 4-4 15,0 4-14-15,1 4-4 0,2 6 1 16,0-1 2-16,3 8 13 16,1 0 3-16,4 5 6 15,0 2 1-15,2 4 4 16,0 1 3-16,-1-1 0 16,1 3 0-16,-1 0-1 15,-3 3 1-15,-1 0 0 16,3 2 1-16,1 0 2 15,0 0 1-15,2 9 5 16,1 2 1-16,-4 9 1 16,5 3 0-16,1 4 0 15,-5-1 0-15,0 6 4 16,-2 2 2-16,-4 18 4 16,0 0 1-16,-3 5-3 15,-1 1-4-15,-1-18-8 16,-4 4-3-16,0 6 0 15,2-4-3-15,1-3-1 0,2-4-5 16,2-18-67-16,-1-2-73 16,4-9 88-16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31T21:04:19.1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21106 15574 250 0,'0'0'99'0,"0"0"-62"15,0 0-104-15,0 0-35 0,0 0 58 16</inkml:trace>
  <inkml:trace contextRef="#ctx0" brushRef="#br0" timeOffset="1316.196">21099 15569 124 0,'-1'0'111'0,"-5"3"42"15,4-3-5-15,1 0-25 16,-3 1-11-16,3-1-25 15,0 0-9-15,-3 1-25 16,3-1-12-16,0 0-21 16,-4 1-10-16,4-1-7 15,0 0-2-15,0 0-1 16,0 0 0-16,0 0 6 16,0 0 7-16,-1 0 11 15,1 0 6-15,0 0 5 0,0 0-2 16,0 0-11-1,0 0-3-15,-1 0-8 0,1 0-1 16,0 0-1-16,0 0 2 16,0 0 1-16,0 0 0 15,0 0-2-15,-1 0-4 16,1 0-5-16,0 0-1 16,0 0-1-16,0 0-1 15,0 3 2-15,-2 1 0 16,0 1 0-16,-2 2-1 0,1-2 1 15,-2 4-1-15,-1-5 0 16,-7 0-1-16,-32 30-2 16,31-32-1-16,1 3-6 15,-1-4-3-15,-3 0-1 16,-1 3 0-16,-3-4 2 16,1 3 2-16,1 1 0 15,0-3 2-15,4-2 7 16,2-3 5-16,5 0 15 15,1 0 10-15,6 4 20 16,-1 0 7-16,3 1 3 16,0-1-5-16,-1 0-19 15,1 0-12-15,-1 0-20 16,0 0-6-16,1 0-12 16,0-1-2-16,0 0 0 15,0 0 3-15,0 0 7 16,0 0 4-16,3-1 6 0,6 0 4 15,0 0 6-15,-1 1 1 16,0 0 4-16,-1-2 0 16,0 2-2-16,-2 0-2 15,4 0-3-15,-4 0-3 16,3 0-3-16,-1-1 0 16,1 1-3-16,2 0 0 15,-2 0 0-15,-1 0-1 0,2 1 2 16,-1-1 0-16,0-1 2 15,2 2 0-15,-3-1 0 16,5 0 0-16,29 0-2 16,-30-2 1-16,2 4 0 15,1-2 3-15,-6-2 3 16,6 2-1-16,-5-2 2 16,5 3-2-16,0 0 1 15,-2 0 0-15,1 2 3 16,-4-1 0-16,3 1 0 15,-1 0-3-15,1 2-3 16,2-2-1-16,0 0-2 16,2-1 1-16,1-1 0 15,2-3 1-15,0 2 0 16,3 1 0-16,-1 3-1 16,2-2 0-16,-1 0-1 0,0-1 0 15,1 1 1 1,-1 1-1-16,1 1 1 0,-1 0 0 15,-4-1 0-15,3 1 1 16,0-1 0-16,-2 1 0 16,-1 3 1-16,-3 0 1 15,-1-1 0-15,2 3 0 16,0-4-1-16,1 2-1 16,2 2 0-16,-2-4 1 15,6 1 0-15,-1 1 2 0,0-1 1 16,0 1 0-16,-4-2 2 15,1 2 0-15,4-3-2 16,0 0-1-16,1-2-1 16,1-1-1-16,-4 0 1 15,0 0-2-15,2 0-1 16,-4 0-1-16,-1-2-2 16,0-3 1-16,-8-1-1 15,4 3 1-15,-1-1-1 16,-3 3 0-16,-3 1 1 15,1 0-1-15,-3-1 0 16,1 2 0-16,-1-1-1 16,0 1-3-16,-4-1-28 15,-1-1-19-15,0 0-52 16,0 0-30-16,0 0-81 16,0 1-72-16,0 0 183 15</inkml:trace>
  <inkml:trace contextRef="#ctx0" brushRef="#br0" timeOffset="2635.326">21600 16070 1100 0,'0'1'384'0,"-1"-1"-382"16,1 2-47-16,0-3-25 0,0 1-3 15,-1 0 40-15,0 0 14 16,0 0 17-16,-3 4 1 15,-5 9 2-15,-32 28 3 16,28-25 2-16,-2-1 1 16,0 1 1-16,-2 2 2 15,-1-4 2-15,0 0 0 16,-3-1 3-16,0 0 1 16,-2 2 3-16,-1 0 0 15,1-4-2-15,1 1-2 0,2-3-5 16,1 1-2-16,2 1-4 15,1 2-1-15,1 2 0 16,-1 0-1-16,3-1 2 16,1-1 2-16,7 0 6 15,-2-5 3-15,1 1 5 16,4-2 1-16,-2-4 3 16,3 2 1-16,1-3-2 15,0-2-2-15,0 0-5 16,0 0-3-16,0 0-5 15,0 0-1-15,0 0-2 16,0 0-1-16,0 0-1 16,1 2 0-16,1 3 4 15,3 2 1-15,-3-5-1 16,8 3-1-16,5 1-3 16,27 26-1-16,-25-27-1 0,3 0 0 15,2 0-1-15,3 2 0 16,3-5 0-16,0 2 1 15,3-1-1-15,1 1 0 16,0 2 0-16,3 2 0 16,-6-3 0-16,4 3 0 15,3-1 1-15,0 1 0 16,1 4 0-16,-5-2 1 16,0 4 0-16,-3-4-1 0,0 4-1 15,0 0 0-15,-6 1-17 16,-1 3-16-16,-7-5-51 15,0 0-36-15,-5-2-88 16,-3 1-42-16,2 0 156 16</inkml:trace>
  <inkml:trace contextRef="#ctx0" brushRef="#br0" timeOffset="3414.153">21316 16919 699 0,'5'9'393'16,"-5"-9"-7"-16,0 1-282 16,0 0-99-16,0-1-5 15,0 0-18-15,0 0 2 16,0-1-3-16,0 1-1 15,0 0 4-15,0-1 2 16,7-1 6-16,10 1 2 16,30 0 2-16,-28 1 1 15,4 0 2-15,-2-2 0 16,2-1 1-16,0-1 4 0,-2-2 11 16,2 3 5-16,-1-1 10 15,2 0 3-15,6-1 1 16,1-2 1-16,5 0-3 15,0 3-3-15,0-1-10 16,-3 0-5-16,-1 1-7 16,-1 1-4-16,-6 0-21 15,0 2-40-15,-1 4 38 16</inkml:trace>
  <inkml:trace contextRef="#ctx0" brushRef="#br0" timeOffset="25411.898">2330 11432 314 0,'51'30'128'0,"-52"-28"-80"16,0-1-43-16,1-1-8 0,-1 0 8 16,-1 0 17-16,1 0 32 15,0 0 10-15,0 0 7 16,0 0-8-16,0 0-23 16,-1 0-10-16,1 0-20 15,0 0-5-15,0 0-6 16,0 0 1-16,0 0 0 15,0 0 4-15,-1 0 3 16,1 0 0-16,0 0-4 16,0 0-3-16,0 0-6 15,0 0-2-15,-1 0 1 16,1 0 1-16,0 0-1 16,0 0-3-16,1 0-8 15,0 0-2-15,0 0 0 16,0 0 2-16,0 0 7 15,0-1 4-15,1 0 3 16,6-1 1-16,3-3 0 0,3-2 1 16,32-16 1-16,-28 14 1 15,-2 1 0-15,-1 2 0 16,1 0 1-16,4 3 0 16,4 0 0-16,0 0 0 15,0 3 0-15,-2-1 0 16,-4-1 0-16,0 2 0 15,0 0 1-15,1-2 0 0,0 2 4 16,1-5 1-16,-1 0 5 16,1-1 0-16,-1-2 1 15,3 4-2-15,-1-3-1 16,1 1-1-16,-3994 1 4 16,7983 1-1-16,-3991 4 2 15,0-1-2-15,-4-1-4 16,-1 0-3-16,-1 0-3 15,-1 3 0-15,7-1-2 16,-1 3 1-16,-2-1 1 16,-2-2-1-16,1 2 1 15,-1-1 0-15,-3991 1 0 16,7986-2 1-16,-3991 0 2 16,1 0-1-16,0-1 1 15,0 1 0-15,2 0-1 16,0-1-1-16,1-1-2 0,1 1 1 15,-1-2-1-15,-2 1 1 16,6 5 2-16,-4-3 0 16,0 2 5-16,-2 2 1 15,-4-5 4 1,4 2 0-16,2 3-2 0,1 0-3 16,5 2-2-16,-3 2-1 15,3-3 6-15,-1 2 5 16,2 2 9-16,0-2 3 0,-1 3-2 15,1 2-3-15,-3-3-6 16,1 1-1-16,-2 1-1 16,0-3-1-16,1 1 0 15,-3-1-1-15,1 0 0 16,-3-1 0-16,-5 1-1 16,3-1-1-16,-4-1 2 15,2-2 1-15,1 1 1 16,-1-2 0-16,2 2-4 15,-2-3 0-15,0-1 0 16,2 1 0-16,-1-1 3 16,2 0-1-16,-1-1-3 15,2 1-1-15,1-1-4 16,-4 0-2-16,0 0 0 16,-3 0-1-16,-1 0-1 15,1 0-1-15,-3 0 0 0,2 0 1 16,0 0-1-1,-1 0 0-15,2 0-1 0,1 0 1 16,-2 0-1-16,-4 0 1 16,-2 0 0-16,1-1-1 15,-1 1 1-15,4 0 0 16,3 0-1-16,-2 0 1 16,6 0-1-16,0-1 0 15,0 0 1-15,3 1 0 0,-3-3 1 16,0 2 1-16,3-1 1 15,0-2 0-15,1 1 0 16,1-2-2-16,0 3 0 16,2 1-1-16,-1-3 0 15,2 1-1 1,-2 1 0-16,-2-2 0 0,-1 4-1 16,-4 0 1-16,-1-1 0 15,2 1 0-15,1 0 0 16,1 1 0-16,-1 4 1 15,2-3 0-15,0 0-1 16,2 1 0-16,-1-3 1 16,4 1-1-16,-1 0 0 15,1 0 0-15,3 1 0 16,-4 0 0-16,3-2 0 16,-2 1 0-16,0-1 0 15,6 1 0-15,-10-1 0 0,2 1 0 16,0-1 0-16,-5 0 0 15,8 2 0-15,-4 1 1 16,0-1-1-16,1-1 0 16,2 0 0-16,0-1 0 15,-1 0 1-15,1 0-1 16,-2 1 0-16,1-1 1 16,0 0-1-16,0 0 1 15,-3 0-1-15,2 0 0 16,0 0 0-16,-1 0 0 0,-2 2 0 15,1-2 0-15,-3 0 0 16,2 0 0-16,4 0 1 16,1 0-1-16,1 0 0 15,1 0 1-15,-2 1-1 16,0-1 1-16,0 1-1 16,-3-1 0-16,0 2 0 15,-1 1 0-15,-2 0 0 16,1 2-1-16,-2-2 1 15,-3-1-1-15,4 4-2 16,-2 0-3-16,2 2-32 16,2 3-26-16,3-1-125 15,5 5-169-15,10 3 231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31T21:13:42.2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2383 7120 111 0,'-1'-2'81'16,"0"0"0"-16,0 0-13 16,-5-2-34-16,-7-3-11 15,2 1-4-15,-32-10 2 16,28 11 6-16,5-2 4 16,-1 0 1-16,0-3 0 15,-1 2 4-15,1 0 2 16,-1-1-4-16,3 1-4 0,-1-2-9 15,1 1 2-15,-2 1 3 16,1 1 3-16,1 1 1 16,-2 2-4-16,4 0-8 15,0 1-3-15,0 2-6 16,1 0-2-16,-5 2-4 16,2 0-1-16,-1 2 0 15,-1 3-1-15,2 0 0 16,1 1 1-16,1 3-1 15,2 5 1-15,0 2 4 16,-2 1 2-16,-1 4 9 16,1 2 2-16,-1 1 4 15,3 2-2-15,0 0-6 16,2 5-3-16,3 2-6 16,0 4-2-16,-1-1-1 15,0-2-2-15,-3-4 0 16,2-1 0-16,2 4 0 0,-2 1-1 15,2 2 1-15,1-1 0 16,-1-8 4-16,1-1 4 16,5-5 4-16,-3-4 3 15,7 4-1-15,-3 0-3 16,1 3-4 0,3 0-1-16,-1-3-4 0,3-1 0 0,0-7-1 15,-1 1 0-15,0-1 0 16,3-1 0-16,-1-2 0 15,1-1 0-15,1-2 0 16,1-1-1-16,-1 1 1 16,-1-4-1-16,0 1-1 15,-3 1 0-15,0-1 1 16,3 3-1-16,-3-1 1 16,1 0-1-16,-2 0 1 15,-2-3 0-15,-2-1 1 16,0-1 1-16,1-2 3 15,1 2 1-15,4-2 1 16,4 0-1-16,-2-2 0 16,0-2 0-16,2-3 1 15,-1-1 1-15,0-3-1 16,2 1 0-16,3-3-3 16,0 1 0-16,4-3 0 15,2 1-1-15,-2-1 0 0,0-2 0 16,-2-3 2-16,-3 0 7 15,-4-2 9-15,-2-2 4 16,-5 2 2-16,0-3-4 16,-3 1-6-16,-1 3 1 15,-4 4 1-15,-1-1 1 16,-2-1-1-16,-4-3-2 16,-1-3-6-16,-1 3-2 0,-2 1-5 15,-1 1 0-15,-2 1-1 16,1 0-1-16,-3 1-1 15,0 1 0-15,1 0-2 16,0-3 1-16,0 2 0 16,0-1 1-16,3-1 0 15,-3-1 0-15,4 0-1 16,-3 0 0-16,3 3 1 16,-3 3 0-16,4 5-1 15,-3 2-3-15,0 2-5 16,-2 2-2-16,-7 3 0 15,-1-1 2-15,-8 2 2 16,0 2 1-16,-6 2 2 16,-2 3 0-16,1 6 1 15,1-3 0-15,1 0 1 16,0 3 0-16,3 1-1 0,1 2-1 16,1 4-1-16,2-1-8 15,3 3-47-15,2 1-42 16,2 10-190-16,6 2 185 15</inkml:trace>
  <inkml:trace contextRef="#ctx0" brushRef="#br0" timeOffset="5376.531">3513 7507 105 0,'0'-1'57'16,"0"1"-12"-16,0-1-19 15,0 1-7-15,0-1-3 16,0 0 0-16,0 0 13 16,0 0 8-16,0-1 14 15,0 1-2-15,0 0-25 0,0 1-25 16,0 0-109-16,0 0 75 15</inkml:trace>
  <inkml:trace contextRef="#ctx0" brushRef="#br0" timeOffset="6582.074">3413 8587 184 0,'-5'1'108'0,"5"-2"-9"0,-3-2-78 16,2 2-27-16,-1 0 5 15,1 1 22-15,0 0 15 16,1 0 5-16,0 0-3 16,-1 0-13-16,0 0-6 15,0 0-12-15,0 0-8 16,-1 0-53-16,1 0-80 0,0 0 87 16</inkml:trace>
  <inkml:trace contextRef="#ctx0" brushRef="#br0" timeOffset="7119.185">3458 9492 248 0,'0'0'150'0,"0"0"-13"15,1 0-23-15,-1 0-40 16,0 0-14-16,-1 0-23 16,0 0-9-16,1 0-16 15,-2 0-8-15,1 0-39 16,0 0-70-16,0 0 70 15</inkml:trace>
  <inkml:trace contextRef="#ctx0" brushRef="#br0" timeOffset="7480.583">3558 10340 579 0,'-6'-7'182'0,"1"-4"-279"15,-2-1-89-15,0-3 113 16</inkml:trace>
  <inkml:trace contextRef="#ctx0" brushRef="#br0" timeOffset="8298.704">3484 10287 238 0,'-35'-2'165'0,"31"-2"10"0,-1 1-11 16,-1-5-36-16,1 2-15 15,-2-4-32-15,0 2-15 16,0 1-23-16,1 0-9 15,3 2-8-15,-2-2-3 16,4 3-3-16,-3-2-2 16,-4 0 4-16,2 3-4 15,-5-2-4-15,-5 3-3 0,0 1-10 16,-2 1 0-16,-8 3-1 16,2 2 0-16,-8 0-1 15,-2 0 1-15,-1 3 1 16,-1 2 1-16,2 3 3 15,1-1 0-15,7 0-1 16,-1 1 0-16,5-3-1 16,-1 4-2-16,2-2-2 15,3 0-1-15,2 5-1 16,1-2-1-16,2 1-1 16,-2 0 0-16,6 6-1 15,-4 0-1-15,5 2 1 16,5 1 1-16,0 3 2 15,3 1 1-15,8 2 3 16,0-1 0-16,6 3 3 16,1 2 1-16,-1 3-2 0,5 1 1 15,0-3 0-15,2 0 1 16,3-2 0-16,0 0 0 16,-1 0-2-16,3-3-1 15,0 2-1-15,1-6 1 16,0-7 1-16,2-2 2 15,2-7 5-15,-2-2 0 16,1-5 3-16,-2 1 0 16,-4-5 11-16,3-2 6 0,-4-4 9 15,-3-1 0-15,3-6-4 16,-1-4-7-16,-1-11-8 16,3-2-2-16,-3-8-7 15,0 0-2-15,0 5-1 16,-4-3 0-16,0 4 1 15,-3-5 1-15,-1-3 1 16,-3-2-1-16,2 2 1 16,-4 1 0-16,-4-4 3 15,-1 0 0-15,-10-6-1 16,-1 4 2-16,-5 7 1 16,-2 1 1-16,-5 1-3 15,-3-3-4-15,-4-5-10 16,-3 0-4-16,-3 0-2 15,2 1 2-15,1 1 1 16,6 3-3-16,0 9-22 16,0 5-24-16,1 12-138 0,-2 7 127 15</inkml:trace>
  <inkml:trace contextRef="#ctx0" brushRef="#br0" timeOffset="42555.247">13608 6236 255 0,'-20'16'64'16</inkml:trace>
  <inkml:trace contextRef="#ctx0" brushRef="#br0" timeOffset="43678.429">13378 6418 148 0,'-4'8'78'0,"-1"-1"-9"16,3 2-55-16,3 4-9 16,0-2-4-16,-1 3-1 0,1 5 0 15,-1-2 0-15,0 11 1 16,0 1 0-16,4 4 9 15,0 2 8-15,0-3 26 16,0-2 10-16,1-1 11 16,1 1 0-16,4 2-16 15,3 0-10-15,1-1-12 16,2-3-4-16,3-7-2 16,1-1 3-16,3 0 8 15,2-2 3-15,-2 2 3 16,3 1-2-16,-2 0-7 15,4-3-3-15,-2 3-4 16,-2-3 0-16,2 1-2 16,-3 0-2-16,1-4-1 15,-2 1-1-15,-4-5-2 16,-2-3-1-16,-1-4 0 0,2 1-1 16,-2 0 0-16,3-2-1 15,-1-1 1-15,2 2 0 16,-5-4 2-16,-1 0 1 15,1-2-1-15,0-2 1 16,8-2 1-16,-1-2 3 16,0-1 8-16,-2-6-1 15,-2-3-5-15,4-2-4 16,-1-6-8-16,1-1-2 0,-2 0-1 16,2 0-1-16,1 1-1 15,1 6-1-15,0-1-1 16,-1-1 1-16,-3-1 1 15,0-2 0-15,-4-4 1 16,0 2-1-16,-4 0 0 16,2-2 2-16,-3 6 4 15,0-1 2-15,1 0 7 16,-7-1-1-16,0-6-3 16,2-4-3-16,-5-3-6 15,9 3 0-15,-8 3 2 16,1 4-1-16,-3 1 3 15,-6 1 1-15,4-1 0 16,-6 2-1-16,-1 1-2 16,2 2-2-16,-1 2 1 15,-3 0 0-15,1 2-1 16,-7-4-1-16,-1-1 0 0,-3-1 0 16,0-2 1-16,2 3 1 15,-1-2 1-15,2 3 1 16,-2 4-3-16,1 0-1 15,-2 10-1-15,1 0-1 16,0 1-1-16,-4 2 1 16,-4 0-3-16,2 0 1 15,-3 4 0-15,-1 1 2 16,4 3 0-16,-2 0-2 0,2 3-2 16,-1 2-2-16,0 4-1 15,-5 0 1-15,-4 9 1 16,4 1 1-16,-5 1 1 15,3 2 0-15,1-4 0 16,-2-2 0-16,2-2 0 16,1 0 0-16,3-2 1 15,-3 2-1-15,3 0 1 16,2 0 0-16,1 2-1 16,6 2-1-16,4 3-2 15,-1 0-2-15,5 3 0 16,-1 1-1-16,4 0 1 15,5 3 1-15,1 11-8 16,7 3-1-16,0 5-2 16,4 0-3-16,4 0-42 15,-2-3-53-15,5 6 71 0</inkml:trace>
  <inkml:trace contextRef="#ctx0" brushRef="#br0" timeOffset="120146.37">10365 15995 135 0,'2'1'45'16,"1"1"-42"-16,3 1-5 15,-6-3 0-15,0 0 0 16,0 0 0-16,0 0 2 15,0 0 1-15,0 0 33 16,0 0 24-16,0 0 50 16,0 0 25-16,0 0 14 15,0 0-5-15,0 0-25 16,0 0-18-16,0 0-37 16,0 0-14-16,0 0-22 15,0 0-5-15,1 0-6 16,-1 0-2-16,0 0-2 15,0 0 0-15,0 0 1 16,0 0 1-16,0 0-1 0,0 0 0 16,0 0-5-1,0 0 0-15,0 0-2 0,0 0 0 16,0 0-1-16,0 0-1 16,0 0-3-16,0 0 1 15,0 0-2-15,0 0 1 16,0 0-1-16,0 0 0 15,1 0 0-15,1 0 1 0,0 1 1 16,1 1 2-16,3 2 2 16,-1-2 0-16,3 1-2 15,2 1 0-15,2-2-1 16,30 10-1-16,-28-8 0 16,1-1 0-16,-2 0-1 15,0-2 0-15,-3 0 0 16,-1 3 0-16,0-3 0 15,-1 4 0-15,1-2 0 16,-3-1 1-16,6 3-1 16,-5-3 0-16,0 1 0 15,1-2 0-15,-4 1 0 16,2 0 0-16,2 1 0 16,3-1 0-16,-3 1 0 15,4 0 0-15,-2-1 0 16,-2 1 0-16,2 0 0 15,-1-3 0-15,2 0 0 16,-2 0 0-16,1 1 2 0,2 0 0 16,2 0 0-16,-2-1 1 15,3 0 0-15,-1 0-1 16,2-1 0-16,-1 0-1 16,-1 1 0-16,0 0 0 15,-1 0-1-15,0 1 1 16,1 0 0-16,1-3 0 0,0 1 3 15,-1 0 0 1,-2-4 0-16,0 5 0 0,0-1-1 16,-2-1-1-16,5 3-1 15,-2-1 0-15,-3-1-1 16,3 1 0-16,-4 0 1 16,2-3 1-16,0 3 3 15,-1-2 1-15,2 0 6 16,-2 2 2-16,2-4 0 15,3 4-2-15,1 0-4 16,0 0-1-16,3 1-1 16,-6-1 2-16,-1 0 1 15,1 0 3-15,-2 0 1 16,3 0 0-16,1 1-2 16,-1 2-2-16,2-1-4 15,-1-1-1-15,0 2-3 16,0-1 1-16,0 2-2 15,0-2 1-15,-2 0 0 0,0 1 0 16,-1-3 1-16,-2 3 1 16,1-2 2-16,-1 1 3 15,-1-1 7-15,2 0 2 16,-2-1 2-16,4-2-3 16,-2 1-5-16,1-1-4 15,4 1-3-15,-6-3-1 16,6-1-2-16,0 2-1 15,1 2 1-15,3 1-1 0,-2 0 0 16,-2 0 0-16,0 0 0 16,1 0 0-16,1 3 0 15,0 0 0-15,0 0 0 16,0-2 0-16,0-1 0 16,-1 1 0-16,1 1 0 15,1 2-1-15,3 2 1 16,1 1-1-16,2-4 1 15,-2 1-1-15,0-2 1 16,1 0 0-16,0 3 0 16,0-3 0-16,3 2 0 15,2-4 2-15,2-1-1 16,2-1 0-16,2-1 0 16,-1 1 0-16,1-1 1 15,-2-1 0-15,0-3-1 16,-1 3 1-16,2 0 0 15,3 1 0-15,0 0 1 0,-3-3 1 16,-3 3 1-16,-3-4 1 16,1 2-1-16,0 2-1 15,-1-2-1-15,2 3-1 16,1 1-1-16,0-3 0 16,3 2 0-16,-4-3 1 15,1 1 4-15,0-4 0 0,0 3 3 16,-1 2-2-16,-2-1-1 15,-2 2-2-15,-4-4 0 16,3 1 1-16,-2-2-2 16,4 2 0-16,4 2 0 15,-1 0-2-15,5 3 1 16,-2-2 0-16,3-1 2 16,1 2 2-16,0-1 5 15,1 0 2-15,-3-2 3 16,1 0 2-16,-5 0-4 15,0-1-1-15,2 0-4 16,-2 0-2-16,5-1-3 16,-2 1-1-16,3 0-2 15,0 0 0-15,1 2 0 16,1-1-1-16,2 1 1 16,-2-1 1-16,-2-1-1 15,-1 0 1-15,0 1-1 0,-3-2-1 16,6 5 0-16,-1-3 0 15,3 3 0-15,3 0 0 16,-4 0-1-16,1 1 0 16,-1 0 0-16,3 1 1 15,-4 1 0-15,-1-2 0 16,-3 0 2-16,0-1-1 16,3 0-1-16,2 0 1 15,3 0 0-15,0-1-1 0,2 1 0 16,1 1-1-16,-1 0 1 15,1 0 0-15,-2 1 0 16,-4-1 0-16,0-2 0 16,-1 2 0-16,-1 1-1 15,6 2 1-15,-2-2 0 16,1 1 0-16,1-2 1 16,-3 0-1-16,1 0 1 15,-1-1 1-15,-2-3 0 16,1 2 2-16,2-1-1 15,3-2 0-15,6 2 1 16,4-2 0-16,4 1 5 16,0 0 3-16,-6-1 1 15,-7 4-1-15,-6 0-4 16,-3 0-3-16,0 0-3 16,2-1-1-16,1 1 0 15,-2 1 0-15,2 0-1 0,1 0 0 16,2-1 0-16,4 1 0 15,-5 0 0-15,-1 0 0 16,-1 0 0-16,-1 0 0 16,6 0 2-16,1 1 0 15,5-1 2-15,0 1 0 16,3-1 0-16,-1 0 2 16,-3 0 2-16,-2-1 0 15,-8 1-1-15,1 0-2 0,2 0-3 16,2 0 0-16,3 0-1 15,2 0 0-15,0 0-1 16,-3 0 0-16,1 1 0 16,-2 1 0-16,-2 0 0 15,1-2 0-15,-1 1 0 16,2-1 1-16,1 4 0 16,2-1-1-16,-3 3 1 15,0 3-1-15,-3 5-2 16,-5 2-12-16,0 16-64 15,-5 12-56-15,-10 31-320 16,-4 22 297-16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31T21:19:47.3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21784 9335 633 0,'11'-3'189'0,"3"3"-296"16,1-3-33-16,-1 3 7 16,-4 3 17-16,-5 1 88 15,-2 1 30-15,0-4 6 16,-3-1-1-16,0 0 5 15,0 0 14-15,0 0 41 16,0 0 22-16,0 0 35 16,0 0 5-16,0-1-13 15,0 1-13-15,0-2-27 16,0 1-12-16,0 1-22 16,0 0-11-16,0-1-16 15,0 0-7-15,-1 0-7 16,-1 0 0-16,1-1 2 15,0 1 4-15,-5-3 9 0,-6-3 3 16,-2 0 2-16,-30-10 0 16,30 17-6-16,-1-3-5 15,4 3-7-15,-2 0-3 16,3 0-4-16,0 5-1 16,1-1-1-16,1-1 0 15,1 3 0-15,0-2-1 0,0 4 1 16,2 7 0-1,-2 3 2-15,0-1 0 0,1 6 0 16,0-2 1-16,2 4-4 16,0 5 2-16,1 6 0 15,3 6-5-15,-4 4-9 16,1-1-2-16,-1-3-2 16,-3-3 5-16,2-1 11 15,1 0 2-15,-2-1 2 16,5-1 0-16,-1-2 0 15,1 4-1-15,3 4 0 16,-1 2 0-16,6 0 2 16,0-3 0-16,0-3 2 15,-1 0 0-15,0-1 0 16,-3-1-27-16,3-5-45 16,0-3-35-16,0-3-116 15,1-2 143-15</inkml:trace>
  <inkml:trace contextRef="#ctx0" brushRef="#br0" timeOffset="650.293">21217 9851 130 0,'0'-1'100'16,"0"0"11"-16,0 0-33 16,9-2-41-16,2 1 6 0,4 1-3 15,27 2 6-15,-27 3 20 16,0-3-3-16,1 0 17 15,1 0 3-15,4 0-7 16,0 4-6-16,4-5-17 16,0 3-8-16,3-4-15 15,0-5-4-15,-1 1-11 16,6-2-3-16,0 0-6 16,5 5-4-16,1-2-4 15,-2 2-11-15,4 1-136 16,-2 1-150-16,2 3 186 15</inkml:trace>
  <inkml:trace contextRef="#ctx0" brushRef="#br0" timeOffset="1594.359">22109 10088 1300 0,'-2'-5'398'15,"2"-3"-464"-15,-4 2-91 16,2 2-11-16,-3 0 42 16,-4 3 53-16,-4-4 68 15,4 3 18-15,-1 0-9 16,4-1-12-16,6 3-10 15,0 0-5-15,0 0 6 16,0 0 4-16,0-1 13 16,0 0 17-16,0 0 12 15,13-6 2-15,9-6-5 16,34-19-9-16,-24 11-13 16,2 3-2-16,3 1-2 15,-3 0 0-15,2 1 2 16,-1 1 2-16,-4-1 3 0,-3-1 4 15,-4 4 1-15,-6-2 0 16,-5 0-1-16,-4 4 2 16,-2 0 2-16,-1 3 1 15,-3 6-1-15,-2-2-6 16,-2-1-3-16,0 4-2 16,0-1 6-16,0 1 4 0,-1 0 12 15,1 0 4-15,-4-7 4 16,-14-2-1-16,-28-26-6 15,25 27-5-15,-5 4-9 16,1 3-3-16,-5 2-7 16,1 2-1-16,1 1-2 15,1 3-3-15,3 3-2 16,1 2-1-16,1 0 2 16,-4 2 3-16,8 1 1 15,-2 3 0-15,2 4 0 16,4-2 0-16,0 3-1 15,0-4 0-15,3-2 1 16,-1 0 0-16,5-2-1 16,0 2-1-16,4 1-3 15,1 4 0-15,-2 0-4 16,5 2 0-16,-1 1 2 16,6-1 2-16,4 0 4 0,1-2 1 15,3-3 0-15,1 0 0 16,4-3-1-16,3 2-1 15,6-1 0-15,-1-3 0 16,2 0 1-16,2-2-1 16,-3 4-21-16,2-1-26 15,2 3-66-15,2 3-66 16,-6-7 112-16</inkml:trace>
  <inkml:trace contextRef="#ctx0" brushRef="#br0" timeOffset="2773.505">22813 9821 563 0,'0'-1'201'0,"0"1"-171"0,-1 1-8 16,0-1 10-16,0-1 17 15,0 1 16-15,0 0 3 16,-3 0-19-16,-4 0-17 15,2 0-20-15,-1 0-3 16,2 0-1-16,1 0 1 16,2-1 12-16,1 0 9 15,-1 1 7-15,1 0-1 16,0 0-13-16,0-1-9 0,0 0-14 16,0 1-3-16,0-2-3 15,-1 2 1-15,1 0 5 16,0-1 1-16,-1 0 4 15,-2 0 0-15,-1-1-1 16,1 0-2-16,-3-1-2 16,-1 1 0-16,-3-1-5 15,-2 1-2-15,-33 1-4 16,27 4 0-16,1 3 0 16,-3 0 1-16,3 5 1 15,3 0 2-15,0 0 1 16,0 1 0-16,2-3 2 15,-2 1 0-15,1 0 2 16,7 0 0-16,2 0 0 16,2-1-1-16,2 2-6 15,-6-1-2-15,3 4-2 16,-2 2 2-16,6 5 5 0,2 3 3 16,-3 1 3-16,3-1 0 15,-3-3 3-15,1-3 1 16,4-2 3-16,-7-3 1 15,4-2-1-15,1 1 0 16,1-2-4-16,2-2-2 16,0 4 1-16,0-4-1 15,-3-3 2-15,6 0 0 16,-9-5 2-16,0 1 0 0,2-1 8 16,-2 0 4-16,0-1 7 15,1 0-1-15,0 0-6 16,0 0-5-16,0 0-8 15,0 0-1-15,6-13-2 16,-1-1 1-16,14-34-1 16,-14 26 0-16,1-2 1 15,0-2-1-15,3 1-1 16,-3 2 1-16,2 2-1 16,-3 3 0-16,0 1 0 15,4 3 0-15,-1 3-1 16,1-2 1-16,0 4 0 15,-2-1 1-15,0-1 0 16,-1 4 1-16,-2 1 0 16,1 1 0-16,-4 4 0 15,-1-1 1-15,0 1-1 0,0 1-1 16,0 0 2-16,0 0-1 16,0 0 1-16,0 0 0 15,0-1-3-15,-1 1-4 16,1 1-5-16,0 0-4 15,0 0-1-15,0 0 2 16,0 0 5-16,5 10 4 16,7 9 5-16,32 36 2 15,-29-21 1-15,0 6-1 0,1 7-1 16,0 1-2-16,2-3-2 16,-3-7-20-1,-1-2-53-15,-4 0-47 0,-1-1-126 16,-1-2 152-16</inkml:trace>
  <inkml:trace contextRef="#ctx0" brushRef="#br0" timeOffset="3227.836">22947 9337 843 0,'8'1'350'16,"-8"0"-190"-16,-1 2-176 15,-1 0-28-15,0-3 0 16,2 0 37-16,0 11 19 16,2 8 9-16,7 33 0 15,-9-22-13-15,7 9-6 0,0 14-6 16,1 3-1-16,6 0 1 16,1-1-1-16,4 3 6 15,1-1 1-15,2 0 0 16,-4 2 0-16,4-3-4 15,-4 1 0-15,2-4-1 16,-4-3 1-16,-2-7 1 16,0-3-2-16,-3-7-37 15,1-2-34-15,-4-11-99 16,-1-2-80-16,-4-10 158 16</inkml:trace>
  <inkml:trace contextRef="#ctx0" brushRef="#br0" timeOffset="3573.577">22772 9713 824 0,'4'1'388'0,"2"-3"-67"16,5-1-311-16,4 1-13 0,9 3-3 16,6 3 4-16,4-1 3 15,6 5 3-15,-6 2-8 16,-2-1-13-1,-1 5-56-15,-2 1-34 0,-1 1-59 16,-1 4-15-16,-4-1-9 16,-5-3-16-16,-3-2 142 15</inkml:trace>
  <inkml:trace contextRef="#ctx0" brushRef="#br0" timeOffset="4097.157">23408 10021 916 0,'4'5'319'16,"1"0"-289"-16,-2 3-34 0,-3 5-10 16,4 5 4-16,-7 3 20 15,3-1 12-15,-2-2 10 16,-4-1 0-16,6-3-11 16,0 1-8-16,0-2-7 15,2-4-1-15,3 3 0 16,-3-2 1-16,4-3 3 15,0-1 4-15,-4-3 12 16,5-2 8-16,-1-3 15 16,0-1 1-16,0-4-12 15,1-1-8-15,1-1-22 16,0-1-5-16,4-4-4 16,-3 0 0-16,1-6 2 15,2-1 1-15,-1-6 1 16,-1-1-1-16,0-5 0 15,-1 1-1-15,-2 4 1 16,1 4-1-16,-2 7-1 0,-1 2-5 16,0 7-21-16,-2 1-25 15,-2 3-96-15,-1 1-81 16,0 2 141-16</inkml:trace>
  <inkml:trace contextRef="#ctx0" brushRef="#br0" timeOffset="4637.445">23897 9879 644 0,'1'0'229'0,"0"7"-192"15,5 1-36-15,-1 8-3 16,-1 8 5-16,1 10 34 16,-5 3 3-16,1 3 0 15,1 0-5-15,-2-9-31 16,4-1-2-16,0-3 5 15,-2-6 7-15,1-3 16 0,-2-4 9 16,-2-5 16-16,0-2 6 16,1-5 11-16,0 2 2 15,-1-5-3-15,0 0-9 16,1-1-23-16,0 1-11 16,0 0-20-16,-2 0-6 15,0-18-8-15,-5-35-5 16,5 22-7-16,4-4-2 15,-1-12 1-15,3-2 4 0,2 6 14 16,-6 3 4-16,8 12 8 16,-4 3 0-16,5 1-8 15,2 1-4-15,2 7-30 16,4 2-28-16,-3 5-70 16,6 7-42-16,1 2-54 15,-1 1-27-15,2 5 164 16</inkml:trace>
  <inkml:trace contextRef="#ctx0" brushRef="#br0" timeOffset="5276.02">24137 9922 181 0,'-7'80'146'15,"8"-75"29"-15,-1-2-40 16,3 2-56-16,-3-5-25 16,0 0-30-16,4 2 5 15,13 7 24-15,31 16 7 16,-28-21 8-16,1 2-5 15,0 0-26-15,0 1-9 0,3-1-11 16,-2-3-2-16,-3-3 28 16,-3-1 17-16,-4-5 24 15,-1 1 7-15,-4-3-13 16,1-1-11-16,-2-2-23 16,-2-2-12-16,0-2-21 15,-3 2-9-15,-1-2-13 16,-1-1-5-16,-1 0-3 15,0 0 0-15,-6 2 8 16,1 4 2-16,2 0 6 16,-5 2 2-16,4 3-1 15,-2-2 1-15,-4 2-2 16,3 2 0-16,-9 1-2 16,-4 2 0-16,-5 6-1 15,-2 2 1-15,-3 2 3 16,2 2-3-16,0 2-3 0,2 3-2 15,11 4-3 1,1-2 1-16,10 7 4 0,2 3 3 16,7 5 4-16,6 7 2 15,12-3 5-15,7 1-1 16,5-3-1-16,5 0-3 16,12-1-1-16,3 0 0 15,9-4 0-15,10 1-8 16,1-5-150-16,7-1 117 0</inkml:trace>
  <inkml:trace contextRef="#ctx0" brushRef="#br0" timeOffset="6122.325">21550 10767 806 0,'-1'-2'232'0,"-1"1"-358"16,2 0-21-16,0 0 15 15,0 0 30-15,0 0 105 16,10-2 29-16,1 3 21 16,-3 0 7-16,33 17-10 15,-29-6-8-15,3 4-6 16,1 4 8-16,3 1 18 15,-2 3 9-15,3 12 3 16,-2 2-14-16,3 4-24 16,0 2-7-16,-1-6-12 15,1 0-3-15,-3 0-2 16,-1 0-2-16,-5-4-5 16,1-5-1-16,-2-9 1 15,-2 1-1-15,-2-9 2 16,-2 3 0-16,2-5 1 0,-1-2 1 15,0 0 1-15,-1-2 2 16,-3-4 1-16,1 0 4 16,-3-2 15-16,0 0 7 15,0 0 8-15,0 0 0 16,0-1-15-16,0 1-8 16,4-13-13-16,10-9-4 15,27-32-3-15,-34 23 1 0,5-6 1 16,0 1 0-16,-5 0 0 15,6 3-1-15,-3-8-1 16,1 0-2-16,-1 1-1 16,0 0 0-16,0 16-2 15,-4 4-2-15,7 6-27 16,-4 2-36-16,1 3-123 16,1 2-82-16,2 1 162 15</inkml:trace>
  <inkml:trace contextRef="#ctx0" brushRef="#br0" timeOffset="6914.247">22282 11107 914 0,'9'9'391'15,"-5"-11"-188"-15,1-2-157 0,3 3-48 16,-1-5-9-16,4 4 1 15,-3-1 2-15,-1 0 4 16,1 0 4-16,-1 0 0 16,2-1 1-16,-1-1-1 15,1 2 0-15,0-3 2 16,-3 1 1-16,1 0 17 16,-1-1 7-16,-2-1 13 15,4-1 4-15,-1-6-7 16,-3-3-5-16,2-1-12 15,-4 0-6-15,-3 2-10 16,1 3-4-16,-1 0-4 16,1 3 0-16,0 2 0 15,0-2 0-15,-3 3 4 16,-4 0 1-16,3-1 2 16,-3 2 1-16,-1 1-1 15,1-2 0-15,-5 3-2 0,1-1-1 16,2-1 0-16,-3 4 0 15,1 0 0-15,-1-2 0 16,-1 4 0-16,1 2 0 16,-4 1 0-16,-2 2-2 15,1 2 1-15,2-1-1 16,3 5-2-16,3-2 0 16,3 0-3-16,2 3 0 15,0-1 1-15,3 3 2 0,1 2 1 16,0 3 0-1,4 3 1-15,-1-2 0 0,3 1-1 16,0 0 2-16,2-1 1 16,2 5 2-16,4 1 1 15,1 1 0 1,0-1-2-16,-1-6-1 0,-2-5-1 16,0 0-2-16,3-5-12 15,2 1-12-15,5 0-56 16,0 1-36-16,-1-6-103 15,1 1-68-15,-3-5 184 16</inkml:trace>
  <inkml:trace contextRef="#ctx0" brushRef="#br0" timeOffset="7434.222">23060 10853 120 0,'7'0'42'16,"-1"1"-35"-16,2 3 2 0,-5-3 42 16,0 1 43-16,0-1 50 15,-4-1 20-15,1 0 9 16,-1 0-23-16,0 0-9 15,-1 0-5-15,1 0-18 16,0 0-3-16,0 0-17 16,0 0-17-16,0 0-24 15,-7 0-12-15,-12 4-23 16,-31 7-7-16,21 0-11 16,-2 0-2-16,-5 7-3 15,-3 1 0-15,3 3 0 16,0 1-2-16,6 0-1 15,5-1 0-15,5-2-2 16,2-3 1-16,4 1 0 16,2 3-1-16,3 2 1 15,3 3 1-15,5 1-1 16,1-3-1-16,6-2-3 0,4-2-2 16,8-3-4-16,2-2-2 15,11 0-7-15,6-3-8 16,7-8-37-16,7 4-19 15,4-6-68-15,-6-4-41 16,2-3-124-16,-7-9 194 16</inkml:trace>
  <inkml:trace contextRef="#ctx0" brushRef="#br0" timeOffset="7855.535">23395 10693 295 0,'3'-2'156'0,"-3"-2"-28"15,0 3-8-15,0 0-23 16,0 0-5-16,0-1-18 15,0 2-10-15,0 0-5 16,0 0-11-16,2 5-5 16,6 16-3-16,14 33-8 15,-13-26-3-15,2 9-10 16,-1 3-6-16,-4 11 0 0,2 3 2 16,-2 1 1-16,2 4 0 15,-1-4-7-15,-5-2-4 16,4-1-4-16,-3-6-1 15,-3-1-14-15,5 0-12 16,-5-2-41-16,-6-3-21 16,1-10-31-16,-2-4-15 15,3-11-30-15,-3-2-20 0,1-6-24 16,-2-2 116-16</inkml:trace>
  <inkml:trace contextRef="#ctx0" brushRef="#br0" timeOffset="8160.2">23211 10945 1164 0,'9'-2'394'0,"5"-1"-381"15,3 1-13-15,10 2-8 0,-2 3 1 16,10 6 4-16,-3-1 1 16,6 5 0-16,-3 3-1 15,-1 2-5-15,4 2-43 16,-3-2-100-16,6 1-65 15,-2-1 116-15</inkml:trace>
  <inkml:trace contextRef="#ctx0" brushRef="#br0" timeOffset="8847.629">23820 11342 155 0,'0'1'135'0,"0"1"34"15,-1 4 16-15,-1-6-29 16,1 0-22-16,0 1-30 15,-2 10-11-15,-2-1-17 16,-1 2-10-16,-18 28-27 16,15-30-9-16,1 2-10 15,1-1 4-15,-1-4 7 16,2 0 3-16,4-1-5 0,-2 2-8 16,3-2-9-16,1-3 1 15,0 3 2-15,0-6 1 16,0 0-1-16,0 0-5 15,0 0-5-15,1 0-2 16,14 6-3-16,1-2-1 16,32 8-2-16,-30-14-1 15,1-3 2-15,1-1 2 16,0-2 8-16,0-3 3 0,-2-7 4 16,-1 0 3-16,-1-7-4 15,2 0 0-15,-1 2-1 16,-2 0 0-16,-3 5-2 15,-2-1-1-15,-2 5-1 16,-2 0-1-16,-3 3 4 16,-5 2 0-16,0-1 1 15,-2 4 0-15,-5-1-2 16,1 3-1-16,-3 0-5 16,-6 0-1-16,4 3-4 15,-4 0 0-15,-1 2-1 16,-1 4-1-16,-10 1 0 15,1 4 1-15,-7 1-1 16,3 0-7-16,6 2-20 16,6-3-18-16,7-2-46 15,6 5-21-15,4-4-96 0,-2 5-106 16,7 6 206-16</inkml:trace>
  <inkml:trace contextRef="#ctx0" brushRef="#br0" timeOffset="9436.292">24177 11295 627 0,'7'0'269'0,"-6"4"-118"16,2 3-149-16,3 4-33 15,0 4-1-15,0 5 13 16,-3 5 9-16,1 3 11 16,-1 5 6-16,-2-1 6 15,1 1 3-15,-4 1 8 16,1-4 2-16,0-4 1 15,-1 1 2-15,-2-9 11 16,1-2 8-16,-2-3 15 16,2-6 0-16,-1-2 1 0,2-2-1 15,0-4 1-15,1 1 1 16,0-1-16-16,-1 0-11 16,1-1-24-16,0 1-11 15,-2-10-7-15,-3-13-4 16,-8-38-4-16,8 28-1 15,3-4 0-15,-3-4 1 16,1-4 6-16,1 1 2 16,0 4 4-16,2 0 3 0,3 7 2 15,3 1 2-15,3 6 6 16,-2 5 2-16,3 6-4 16,3 0-1-16,4 6-19 15,2 1-23-15,4 6-38 16,-2 3-22-16,2 7-47 15,0 3-12-15,-2 8-52 16,2-3-68-16,-5 3 180 16</inkml:trace>
  <inkml:trace contextRef="#ctx0" brushRef="#br0" timeOffset="10102.946">24707 10884 106 0,'9'-2'46'15,"-3"-2"-8"-15,4 2 7 16,-5 1 50-16,0 0 28 0,-3 1 28 16,-2 0 4-1,0 0-33-15,0 0-27 0,0 0-40 16,0 0-14-16,-1 0-20 16,0 0-6-16,-6 1-1 15,-17 7 5-15,-35 17 10 16,27-12 2-16,-3 7-3 15,0 2-5-15,2 3-11 16,8-1-5-16,5-4-6 16,5-3-3-16,7-3-2 15,-2-1 0-15,3-1 1 16,3 0 0-16,3-2 2 16,4 1 0-16,8-1-1 15,3 0 0-15,10 1-2 16,4-1 0-16,8-4 2 15,0 2 1-15,5-3 1 0,-2-1 0 16,-2-2 1-16,-1 0 0 16,-5 1-1-16,-2 1 0 15,-5 4 0 1,-3 1-1-16,-2 2-1 0,-6 3 0 16,-2-1 0-16,0 1 1 15,-9 2 1-15,5 2 1 16,-8 3 5-16,-3 1 1 15,0 3 10-15,-10 4 5 16,-1 6 18-16,-8 0 7 0,-12 2 0 16,1 0-7-16,-9 4-19 15,0-2-20-15,-4 1-231 16,-1-2 170-16</inkml:trace>
  <inkml:trace contextRef="#ctx0" brushRef="#br0" timeOffset="13950.191">21478 12326 275 0,'1'-1'116'0,"1"0"-55"15,-1 3-32-15,-2-3 8 16,-1 1 28-16,2 0 10 0,0 0 1 16,0 0-7-1,-1 0-21-15,1 0-10 0,-1 0-20 16,0 0-7-16,0 0-11 15,0 0-2-15,0 14 0 16,-1 3 1 0,2 31 1-16,-3-31 0 0,-3 10 4 15,3 5 1-15,3 10 3 16,-1 5 1-16,3 1-2 16,-2 5-2-16,1 8-2 15,-1 4 0-15,0 20 1 16,-3 4 0-16,1 5 1 15,0 10 0-15,3 6 12 16,-1 0-1-16,-3 2-1 16,-2-1 0-16,-1-5-15 15,4 6 0-15,-1 6 0 16,-3 0 1-16,1-3 1 0,-2-5 0 16,2-12 0-16,-1 1 0 15,0-13-1-15,1-8-1 16,1-1 0-16,-1 0 8 15,-1 6 1-15,1 5 1 16,1-9 2-16,-2-7-11 16,1-4-1-16,0 2-2 15,-2 3 1-15,4 5 0 16,-1-2 1-16,2-7 2 0,1 1 0 16,2-5 0-16,1-1 7 15,1 4 0-15,1 0 9 16,3-3 8-16,0-8-4 15,0-7-1-15,1-10-8 16,-1-3-11-16,1 1-39 16,0-1-59-16,5 2 62 15</inkml:trace>
  <inkml:trace contextRef="#ctx0" brushRef="#br0" timeOffset="16348.058">21266 12482 272 0,'31'8'136'16,"-25"-10"-27"-16,2-2-122 0,2 0-46 15,2-2 0-15,-5 4 11 16,-1-1 20-16,-2 3 28 16,1-1 4-16,0 0 14 15,1-1 13-15,0-2 38 16,1 0 18-16,1-3 22 15,0 1 1-15,3 0-20 16,-2-1-9-16,0-1-15 16,5-3-3-16,-1-7-1 15,2 0-5-15,3-5-15 16,-1 1-8-16,2 1-14 16,-3-1-2-16,-2 5-4 15,1 2-1-15,0 1-2 16,0 4-1-16,0 0-4 15,-3 5 0-15,1 0-1 16,0 3 0-16,1 4 1 16,-1-2-2-16,2 3 0 15,0 1-2-15,-2 1-2 0,1 4 0 16,0-1 1-16,0-3 1 16,-1 1 0-16,4-2 1 15,-4 1-1-15,2 3-1 16,-2-5 0-16,-1 3 0 15,-2 3 2-15,0-1 1 16,1 6-2-16,-2 1 1 16,2 4-3-16,0 4-1 0,0 3 1 15,0 0 2 1,-2 8-1-16,-1 1-1 0,0 10 1 16,0 1-1-16,-2-4-1 15,-3 2-1-15,1 1-2 16,-1 5 0-16,-2 2-1 15,3 2 0-15,-4 7 0 16,0 5 1-16,-4 6 4 16,3 1 2-16,1-4 1 15,0-7-1-15,3 3-3 16,-3-1-1-16,3 3 0 16,-3 3 0-16,-1-5 2 15,0-1 0-15,1-6 3 16,0 5 0-16,1 4 1 15,0-4 0-15,-1-4-2 16,1-5-1-16,3-8-1 16,0-2 0-16,1 0 2 0,-4-2 2 15,1-4 5-15,1 2 1 16,1 8 2-16,0 0-1 16,-2 2 1-16,-2-2 5 15,0-5 4-15,0-3 0 16,0 0 0-16,1-1-2 15,2-5 1-15,-5-1 3 16,1-4 3-16,1-3-1 16,-3 3-7-16,3-1-2 0,-3 1-6 15,2 3-2-15,-2-4-2 16,1 0-2-16,-1 2 0 16,1 1 0-16,3 6-1 15,-3 0 0-15,1-4-2 16,-2-1-1-16,3-5-1 15,-2 4 0-15,3 2 1 16,0 0 0-16,-3 4 0 16,2-2 0-16,0-4 0 15,0 0 1-15,0 3-1 16,0-1 0-16,0 6 0 16,5 0 0-16,-1-4 1 15,2-1-1-15,-1-1 0 16,-5-1 0-16,4 5 0 15,-4 3 0-15,0 3 1 16,0-2-1-16,-2 5 0 16,2-2 0-16,2 3 0 0,-1 2 0 15,1-7 0-15,-2-1 0 16,0-2 1 0,-3 5 1-16,0 3-1 0,2 2 0 15,-5 4 1-15,4 0-2 16,2 2 0-16,-3 1-1 15,1-6 0-15,-2-2 0 16,-1-4 1-16,-2 1 0 16,6-1 0-16,-3-5 0 0,1 3 0 15,2-4 0-15,-3 3-1 16,1-2 1-16,0-3 0 16,0-2 0-16,2-4 1 15,0-4 0-15,1-4 1 16,-2 2-1-16,-1-7 0 15,2 0 1-15,0-4 1 16,-1-2 1-16,0-5 2 16,1-1 0-16,0 1 3 15,-4 0 1-15,4-3 4 16,0 2 1-16,-1-3 1 16,1-2 0-16,-1 0 1 15,1 0 2-15,0 0 4 16,0 0 1-16,0 0 0 15,-2 0-3-15,-7 0-4 16,-3-1-1-16,-32-2-5 0,28-2 0 16,-8-3-5-16,1 1-3 15,-2-3-3-15,2-3-1 16,0-3-1-16,-4-4 1 16,0-5-1-16,1 1 0 15,-1-3-4-15,2-3-1 16,-1-1-4-16,-1-6-1 15,5-3 3-15,1 1 0 16,4 5 7-16,2 5 2 16,1 7 2-16,2 1 0 0,2 1 0 15,-1 0-2-15,4 0 0 16,-1 0 0-16,4 4 0 16,2 4-1-16,2 1 1 15,1 0-2-15,0 1 0 16,1-5-3-16,3 8-1 15,-1-6-2-15,2 4 0 16,2 1 1-16,0-3 3 16,1 3 1-16,2-6 2 15,-2-4 0-15,3-5 1 16,0-3 0-16,1-6 0 16,1-3 0-16,-3 4 0 15,-2 0 1-15,-1 5 0 16,-3 2 1-16,3-1 0 15,-3 1 0-15,-3 2-1 16,2 1-1-16,-3 4 0 0,2 2-1 16,-1 1-4-16,3-1-10 15,-4 0-58-15,0-2-79 16,-7-18 95-16</inkml:trace>
  <inkml:trace contextRef="#ctx0" brushRef="#br0" timeOffset="16769.333">21591 13118 321 0,'-11'-2'80'0</inkml:trace>
  <inkml:trace contextRef="#ctx0" brushRef="#br0" timeOffset="17066.611">21524 13116 109 0,'-31'12'50'16,"24"-10"-11"-16,0 3-36 16,1 0 3-16,-1-2 34 15,1 1 18 1,0-4 38-16,4 0 15 0,2 1-2 15,0-1-6-15,0 0-36 16,0 0-19-16,0 0-31 16,0 0-10-16,9 0-1 15,5 0 0-15,38 0 3 16,-28-2 3-16,-1-2 6 16,6 2 3-16,-3-1-2 15,3 4-4-15,1 3-8 16,2-2-4-16,2 2-5 15,-3 1-2-15,1 0-9 0,1 3-27 16,-6 6-94-16,-3-3-93 16,-2 11 135-16</inkml:trace>
  <inkml:trace contextRef="#ctx0" brushRef="#br0" timeOffset="17412.589">21502 13755 1203 0,'13'2'406'0,"-4"-1"-398"16,5 0-17-16,9 4-8 15,5 1 1-15,9 1 9 0,1 4-9 16,7 1-93-16,1 2-82 15,4 6 114-15</inkml:trace>
  <inkml:trace contextRef="#ctx0" brushRef="#br0" timeOffset="17772.026">21453 14866 968 0,'20'-1'399'15,"-7"-2"-159"-15,18-7-370 16,11 2-60-16,16 1 113 0</inkml:trace>
  <inkml:trace contextRef="#ctx0" brushRef="#br0" timeOffset="18220.977">21466 15598 867 0,'41'-5'299'16,"8"-7"-274"-16,10 2-52 15,7-2-104-15,7 4-126 16,-2 12 155-16</inkml:trace>
  <inkml:trace contextRef="#ctx0" brushRef="#br0" timeOffset="18641.248">21262 16397 1186 0,'3'7'444'15,"2"-7"-347"-15,4 0-68 16,12 0-47-16,10-1 0 16,14 1 2-16,5 0-1 15,5-1-51-15,1 1-74 0,12 3 90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731f333a1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731f333a1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0559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646cc98c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646cc98c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2326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3600a767f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3600a767f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5439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3600a767f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3600a767f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3960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3600a767f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3600a767f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5230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3600a767f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3600a767f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2933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600a767f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3600a767f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81612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3690171b87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3690171b87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8173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3600a767f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3600a767f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0847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3690171b87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3690171b87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7324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3690171b87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3690171b87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9421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731f333a1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731f333a1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22380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3690171b87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3690171b87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42852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3690171b87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3690171b87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40418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3690171b87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3690171b87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58576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3690171b87_0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3690171b87_0_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61533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3690171b87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3690171b87_0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2003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3690171b87_0_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3690171b87_0_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18411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14D4F1-C326-44BC-886F-539CF86229FB}" type="slidenum">
              <a:rPr lang="en-US" altLang="en-US" smtClean="0"/>
              <a:pPr eaLnBrk="1" hangingPunct="1">
                <a:spcBef>
                  <a:spcPct val="0"/>
                </a:spcBef>
              </a:pPr>
              <a:t>44</a:t>
            </a:fld>
            <a:endParaRPr lang="en-US" alt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14436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8601911-F913-4920-B2B9-629777489438}" type="slidenum">
              <a:rPr lang="en-US" altLang="en-US" smtClean="0"/>
              <a:pPr eaLnBrk="1" hangingPunct="1">
                <a:spcBef>
                  <a:spcPct val="0"/>
                </a:spcBef>
              </a:pPr>
              <a:t>45</a:t>
            </a:fld>
            <a:endParaRPr lang="en-US" alt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54596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F2C784-2F21-4ADC-9F09-EA50BBB6CD6D}" type="slidenum">
              <a:rPr lang="en-US" altLang="en-US" smtClean="0"/>
              <a:pPr eaLnBrk="1" hangingPunct="1">
                <a:spcBef>
                  <a:spcPct val="0"/>
                </a:spcBef>
              </a:pPr>
              <a:t>46</a:t>
            </a:fld>
            <a:endParaRPr lang="en-US" alt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12249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D1894DF-8708-44E3-A38A-A09C644B89D0}" type="slidenum">
              <a:rPr lang="en-US" altLang="en-US" smtClean="0"/>
              <a:pPr eaLnBrk="1" hangingPunct="1">
                <a:spcBef>
                  <a:spcPct val="0"/>
                </a:spcBef>
              </a:pPr>
              <a:t>47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2172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600a767f6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3600a767f6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75677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7C53CE-44AD-4626-9147-9A6143F42AA4}" type="slidenum">
              <a:rPr lang="en-US" altLang="en-US" smtClean="0"/>
              <a:pPr eaLnBrk="1" hangingPunct="1">
                <a:spcBef>
                  <a:spcPct val="0"/>
                </a:spcBef>
              </a:pPr>
              <a:t>48</a:t>
            </a:fld>
            <a:endParaRPr lang="en-US" alt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45453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54182DD-DCD4-4350-A472-439A86033554}" type="slidenum">
              <a:rPr lang="en-US" altLang="en-US" smtClean="0"/>
              <a:pPr eaLnBrk="1" hangingPunct="1">
                <a:spcBef>
                  <a:spcPct val="0"/>
                </a:spcBef>
              </a:pPr>
              <a:t>49</a:t>
            </a:fld>
            <a:endParaRPr lang="en-US" alt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2473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55809C-CF96-4BDA-8B8F-491E13E8BDC4}" type="slidenum">
              <a:rPr lang="en-US" altLang="en-US" smtClean="0"/>
              <a:pPr eaLnBrk="1" hangingPunct="1">
                <a:spcBef>
                  <a:spcPct val="0"/>
                </a:spcBef>
              </a:pPr>
              <a:t>51</a:t>
            </a:fld>
            <a:endParaRPr lang="en-US" alt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18530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03B879C-1D27-46F2-A2C7-10A2D0F99906}" type="slidenum">
              <a:rPr lang="en-US" altLang="en-US" smtClean="0"/>
              <a:pPr eaLnBrk="1" hangingPunct="1">
                <a:spcBef>
                  <a:spcPct val="0"/>
                </a:spcBef>
              </a:pPr>
              <a:t>52</a:t>
            </a:fld>
            <a:endParaRPr lang="en-US" alt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63737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9D18DC1-D81D-411F-843A-59ED79779881}" type="slidenum">
              <a:rPr lang="en-US" altLang="en-US" smtClean="0"/>
              <a:pPr eaLnBrk="1" hangingPunct="1">
                <a:spcBef>
                  <a:spcPct val="0"/>
                </a:spcBef>
              </a:pPr>
              <a:t>53</a:t>
            </a:fld>
            <a:endParaRPr lang="en-US" alt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1990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8D5D83-0CF4-4928-8274-2C8DBDD369F1}" type="slidenum">
              <a:rPr lang="en-US" altLang="en-US" smtClean="0"/>
              <a:pPr eaLnBrk="1" hangingPunct="1">
                <a:spcBef>
                  <a:spcPct val="0"/>
                </a:spcBef>
              </a:pPr>
              <a:t>55</a:t>
            </a:fld>
            <a:endParaRPr lang="en-US" alt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99576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3600a767f6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3600a767f6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8204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731f333a1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3731f333a1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5399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3731f333a1_0_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3731f333a1_0_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7713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3731f333a1_0_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3731f333a1_0_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8260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3731f333a1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3731f333a1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1051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3731f333a1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3731f333a1_0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7075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3731f333a1_0_7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3731f333a1_0_7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088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33025" y="0"/>
            <a:ext cx="9011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4696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34800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89D2F-E9F8-48A8-B5E9-B0D908504B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42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0167C-9CCA-4535-9678-82593D92E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89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3/31/2021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3/31/2021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3/31/2021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17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6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17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g"/><Relationship Id="rId5" Type="http://schemas.openxmlformats.org/officeDocument/2006/relationships/image" Target="../media/image17.jpg"/><Relationship Id="rId4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30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g"/><Relationship Id="rId5" Type="http://schemas.openxmlformats.org/officeDocument/2006/relationships/image" Target="../media/image17.jpg"/><Relationship Id="rId4" Type="http://schemas.openxmlformats.org/officeDocument/2006/relationships/image" Target="../media/image31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32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g"/><Relationship Id="rId5" Type="http://schemas.openxmlformats.org/officeDocument/2006/relationships/image" Target="../media/image17.jpg"/><Relationship Id="rId4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34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g"/><Relationship Id="rId5" Type="http://schemas.openxmlformats.org/officeDocument/2006/relationships/image" Target="../media/image17.jpg"/><Relationship Id="rId4" Type="http://schemas.openxmlformats.org/officeDocument/2006/relationships/image" Target="../media/image3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lor_space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en.wikipedia.org/wiki/Initialism" TargetMode="External"/><Relationship Id="rId4" Type="http://schemas.openxmlformats.org/officeDocument/2006/relationships/hyperlink" Target="https://en.wikipedia.org/wiki/International_Commission_on_Illumination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customXml" Target="../ink/ink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ECE/CSE 576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Color and Texture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&amp; Computer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97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What does this mean for computers?</a:t>
            </a:r>
            <a:endParaRPr/>
          </a:p>
        </p:txBody>
      </p:sp>
      <p:sp>
        <p:nvSpPr>
          <p:cNvPr id="815" name="Google Shape;815;p9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spcAft>
                <a:spcPts val="600"/>
              </a:spcAft>
              <a:buChar char="-"/>
            </a:pPr>
            <a:r>
              <a:rPr lang="en" dirty="0"/>
              <a:t>We represent images as grids of pixels</a:t>
            </a:r>
            <a:endParaRPr dirty="0"/>
          </a:p>
          <a:p>
            <a:pPr>
              <a:spcAft>
                <a:spcPts val="600"/>
              </a:spcAft>
              <a:buChar char="-"/>
            </a:pPr>
            <a:r>
              <a:rPr lang="en" dirty="0">
                <a:solidFill>
                  <a:srgbClr val="C00000"/>
                </a:solidFill>
              </a:rPr>
              <a:t>Each pixel has a color, 3 components: RGB</a:t>
            </a:r>
            <a:endParaRPr dirty="0">
              <a:solidFill>
                <a:srgbClr val="C00000"/>
              </a:solidFill>
            </a:endParaRPr>
          </a:p>
          <a:p>
            <a:pPr>
              <a:spcAft>
                <a:spcPts val="600"/>
              </a:spcAft>
              <a:buChar char="-"/>
            </a:pPr>
            <a:r>
              <a:rPr lang="en" dirty="0"/>
              <a:t>Not every color can be represented in RGB!</a:t>
            </a:r>
            <a:endParaRPr dirty="0"/>
          </a:p>
          <a:p>
            <a:pPr lvl="1">
              <a:spcBef>
                <a:spcPts val="0"/>
              </a:spcBef>
              <a:spcAft>
                <a:spcPts val="600"/>
              </a:spcAft>
              <a:buChar char="-"/>
            </a:pPr>
            <a:r>
              <a:rPr lang="en" dirty="0"/>
              <a:t>Have to go out in the real world sometimes</a:t>
            </a:r>
            <a:endParaRPr dirty="0"/>
          </a:p>
          <a:p>
            <a:pPr>
              <a:spcAft>
                <a:spcPts val="600"/>
              </a:spcAft>
              <a:buChar char="-"/>
            </a:pPr>
            <a:r>
              <a:rPr lang="en" dirty="0"/>
              <a:t>RGB is not fully accurate</a:t>
            </a:r>
            <a:endParaRPr dirty="0"/>
          </a:p>
          <a:p>
            <a:pPr>
              <a:spcAft>
                <a:spcPts val="600"/>
              </a:spcAft>
              <a:buChar char="-"/>
            </a:pPr>
            <a:r>
              <a:rPr lang="en" dirty="0">
                <a:solidFill>
                  <a:srgbClr val="C00000"/>
                </a:solidFill>
              </a:rPr>
              <a:t>We can represent a color with 3 numbers</a:t>
            </a:r>
            <a:endParaRPr dirty="0">
              <a:solidFill>
                <a:srgbClr val="C00000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Char char="-"/>
            </a:pPr>
            <a:r>
              <a:rPr lang="en" sz="2000" dirty="0">
                <a:solidFill>
                  <a:srgbClr val="C00000"/>
                </a:solidFill>
              </a:rPr>
              <a:t>#ff00ff; (1.0, 0.0, 1.0); 255,0,255</a:t>
            </a:r>
            <a:endParaRPr lang="en" dirty="0">
              <a:solidFill>
                <a:srgbClr val="C00000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Char char="-"/>
            </a:pPr>
            <a:r>
              <a:rPr lang="en" dirty="0">
                <a:solidFill>
                  <a:srgbClr val="0000FF"/>
                </a:solidFill>
              </a:rPr>
              <a:t>WHAT COLOR IS THAT?</a:t>
            </a:r>
          </a:p>
          <a:p>
            <a:pPr lvl="1">
              <a:spcBef>
                <a:spcPts val="0"/>
              </a:spcBef>
              <a:buChar char="-"/>
            </a:pPr>
            <a:endParaRPr lang="en" dirty="0"/>
          </a:p>
          <a:p>
            <a:pPr>
              <a:buChar char="-"/>
            </a:pPr>
            <a:endParaRPr sz="2000" dirty="0"/>
          </a:p>
        </p:txBody>
      </p:sp>
      <p:sp>
        <p:nvSpPr>
          <p:cNvPr id="816" name="Google Shape;816;p9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8960" y="1920240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FF00AA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BE2C98-1649-498B-B89B-A0A8A20D5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85" y="2601595"/>
            <a:ext cx="790575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7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98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Image: 2d array of color</a:t>
            </a:r>
            <a:endParaRPr/>
          </a:p>
        </p:txBody>
      </p:sp>
      <p:sp>
        <p:nvSpPr>
          <p:cNvPr id="822" name="Google Shape;822;p9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 dirty="0"/>
              <a:t>Some range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/>
              <a:t>[0,255]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/>
              <a:t>0.0 - 1.0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We’ll talk more about</a:t>
            </a:r>
            <a:br>
              <a:rPr lang="en" dirty="0"/>
            </a:br>
            <a:r>
              <a:rPr lang="en" dirty="0"/>
              <a:t>this later.</a:t>
            </a:r>
            <a:endParaRPr dirty="0"/>
          </a:p>
        </p:txBody>
      </p:sp>
      <p:sp>
        <p:nvSpPr>
          <p:cNvPr id="823" name="Google Shape;823;p9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24" name="Google Shape;82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8008" y="1714439"/>
            <a:ext cx="5066492" cy="407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99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Grayscale - making color images not</a:t>
            </a:r>
            <a:endParaRPr/>
          </a:p>
        </p:txBody>
      </p:sp>
      <p:sp>
        <p:nvSpPr>
          <p:cNvPr id="830" name="Google Shape;830;p9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We can simulate monochromatic images from RGB</a:t>
            </a:r>
            <a:endParaRPr dirty="0"/>
          </a:p>
          <a:p>
            <a:pPr>
              <a:buChar char="-"/>
            </a:pPr>
            <a:r>
              <a:rPr lang="en" dirty="0"/>
              <a:t>Want a good approximation of how “bright” the image is without color information</a:t>
            </a:r>
            <a:endParaRPr dirty="0"/>
          </a:p>
          <a:p>
            <a:pPr>
              <a:buChar char="-"/>
            </a:pPr>
            <a:r>
              <a:rPr lang="en" dirty="0"/>
              <a:t>(R+B+G/3) - looks weird</a:t>
            </a:r>
            <a:endParaRPr dirty="0"/>
          </a:p>
          <a:p>
            <a:pPr>
              <a:buChar char="-"/>
            </a:pPr>
            <a:r>
              <a:rPr lang="en" dirty="0"/>
              <a:t>We </a:t>
            </a:r>
            <a:r>
              <a:rPr lang="en" i="1" dirty="0"/>
              <a:t>should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Gamma decompress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Calculat</a:t>
            </a:r>
            <a:r>
              <a:rPr lang="en-US" dirty="0"/>
              <a:t>e</a:t>
            </a:r>
            <a:r>
              <a:rPr lang="en" dirty="0"/>
              <a:t> lightness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Gamma compress</a:t>
            </a:r>
            <a:endParaRPr dirty="0"/>
          </a:p>
          <a:p>
            <a:pPr>
              <a:buChar char="-"/>
            </a:pPr>
            <a:r>
              <a:rPr lang="en" dirty="0"/>
              <a:t>We can just operate on sRGB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sz="2800" dirty="0">
                <a:solidFill>
                  <a:srgbClr val="FF0000"/>
                </a:solidFill>
              </a:rPr>
              <a:t>Typically ~ .30R + .59G + .11B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831" name="Google Shape;831;p9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789F186-A924-41C5-8F2A-A28480EDDE93}"/>
                  </a:ext>
                </a:extLst>
              </p14:cNvPr>
              <p14:cNvContentPartPr/>
              <p14:nvPr/>
            </p14:nvContentPartPr>
            <p14:xfrm>
              <a:off x="837720" y="2997720"/>
              <a:ext cx="5228640" cy="21286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789F186-A924-41C5-8F2A-A28480EDDE9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8360" y="2988360"/>
                <a:ext cx="5247360" cy="21474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100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/>
              <a:t>RGB is a cube...</a:t>
            </a:r>
            <a:endParaRPr/>
          </a:p>
        </p:txBody>
      </p:sp>
      <p:pic>
        <p:nvPicPr>
          <p:cNvPr id="838" name="Google Shape;838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8000" y="1654950"/>
            <a:ext cx="5688000" cy="426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01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Hue, Saturation, Value: cylinder!</a:t>
            </a:r>
            <a:endParaRPr/>
          </a:p>
        </p:txBody>
      </p:sp>
      <p:sp>
        <p:nvSpPr>
          <p:cNvPr id="844" name="Google Shape;844;p10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45" name="Google Shape;845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1900" y="1734750"/>
            <a:ext cx="5220200" cy="391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102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Hue, Saturation, Value</a:t>
            </a:r>
            <a:endParaRPr/>
          </a:p>
        </p:txBody>
      </p:sp>
      <p:sp>
        <p:nvSpPr>
          <p:cNvPr id="851" name="Google Shape;851;p10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Different model based on perception of light</a:t>
            </a:r>
            <a:endParaRPr dirty="0"/>
          </a:p>
          <a:p>
            <a:pPr>
              <a:buChar char="-"/>
            </a:pPr>
            <a:r>
              <a:rPr lang="en" dirty="0">
                <a:solidFill>
                  <a:srgbClr val="C00000"/>
                </a:solidFill>
              </a:rPr>
              <a:t>Hue: </a:t>
            </a:r>
            <a:r>
              <a:rPr lang="en" dirty="0"/>
              <a:t>what color</a:t>
            </a:r>
            <a:endParaRPr dirty="0"/>
          </a:p>
          <a:p>
            <a:pPr>
              <a:buChar char="-"/>
            </a:pPr>
            <a:r>
              <a:rPr lang="en" dirty="0">
                <a:solidFill>
                  <a:srgbClr val="0000FF"/>
                </a:solidFill>
              </a:rPr>
              <a:t>Saturation</a:t>
            </a:r>
            <a:r>
              <a:rPr lang="en" dirty="0"/>
              <a:t>: how much color</a:t>
            </a:r>
            <a:endParaRPr dirty="0"/>
          </a:p>
          <a:p>
            <a:pPr>
              <a:buChar char="-"/>
            </a:pPr>
            <a:r>
              <a:rPr lang="en" b="1" dirty="0"/>
              <a:t>Value</a:t>
            </a:r>
            <a:r>
              <a:rPr lang="en" dirty="0"/>
              <a:t>: how bright</a:t>
            </a:r>
            <a:endParaRPr dirty="0"/>
          </a:p>
          <a:p>
            <a:pPr>
              <a:buChar char="-"/>
            </a:pPr>
            <a:r>
              <a:rPr lang="en" dirty="0"/>
              <a:t>Allows easy image transforms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Shift the hue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Increase saturation</a:t>
            </a:r>
            <a:endParaRPr dirty="0"/>
          </a:p>
        </p:txBody>
      </p:sp>
      <p:sp>
        <p:nvSpPr>
          <p:cNvPr id="852" name="Google Shape;852;p10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53" name="Google Shape;853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7100" y="3592375"/>
            <a:ext cx="3047400" cy="228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94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/>
              <a:t>Other colorspaces are fun!</a:t>
            </a:r>
            <a:endParaRPr/>
          </a:p>
        </p:txBody>
      </p:sp>
      <p:pic>
        <p:nvPicPr>
          <p:cNvPr id="754" name="Google Shape;754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025" y="1815725"/>
            <a:ext cx="8839200" cy="3729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95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/>
              <a:t>Geometric HSV to RGB:</a:t>
            </a:r>
            <a:endParaRPr/>
          </a:p>
        </p:txBody>
      </p:sp>
      <p:pic>
        <p:nvPicPr>
          <p:cNvPr id="760" name="Google Shape;760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945276"/>
            <a:ext cx="8839200" cy="2532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RGB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19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185260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6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 sz="3000"/>
              <a:t>We don’t really understand vision</a:t>
            </a:r>
            <a:endParaRPr sz="3000"/>
          </a:p>
        </p:txBody>
      </p:sp>
      <p:sp>
        <p:nvSpPr>
          <p:cNvPr id="358" name="Google Shape;358;p5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Visual cortex - highly studied part of the brain</a:t>
            </a:r>
            <a:endParaRPr/>
          </a:p>
          <a:p>
            <a:pPr>
              <a:buChar char="-"/>
            </a:pPr>
            <a:r>
              <a:rPr lang="en"/>
              <a:t>Only rough idea of what different components do</a:t>
            </a:r>
            <a:endParaRPr/>
          </a:p>
          <a:p>
            <a:pPr>
              <a:buChar char="-"/>
            </a:pPr>
            <a:r>
              <a:rPr lang="en"/>
              <a:t>New discoveries in vision all the time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Eye uses blinking to reset its rotational orientation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Visual cortex can make some “high-level” decisions</a:t>
            </a:r>
            <a:endParaRPr/>
          </a:p>
        </p:txBody>
      </p:sp>
      <p:sp>
        <p:nvSpPr>
          <p:cNvPr id="359" name="Google Shape;359;p5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60" name="Google Shape;360;p56" descr="Image result for optical illus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4651" y="3719601"/>
            <a:ext cx="3954701" cy="215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3300" y="2046500"/>
            <a:ext cx="3073200" cy="230489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66" name="Google Shape;766;p9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Still 3d tensor, different info</a:t>
            </a:r>
            <a:endParaRPr/>
          </a:p>
        </p:txBody>
      </p:sp>
      <p:sp>
        <p:nvSpPr>
          <p:cNvPr id="767" name="Google Shape;767;p9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68" name="Google Shape;768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9100" y="2046509"/>
            <a:ext cx="3073206" cy="23049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69" name="Google Shape;769;p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298" y="2351298"/>
            <a:ext cx="3073200" cy="230490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70" name="Google Shape;770;p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503" y="2656096"/>
            <a:ext cx="3073200" cy="230486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71" name="Google Shape;771;p9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88500" y="2351300"/>
            <a:ext cx="3073200" cy="230489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72" name="Google Shape;772;p9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83699" y="2656097"/>
            <a:ext cx="3073200" cy="230490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9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   Hue              Saturation         Value</a:t>
            </a:r>
            <a:endParaRPr dirty="0"/>
          </a:p>
        </p:txBody>
      </p:sp>
      <p:sp>
        <p:nvSpPr>
          <p:cNvPr id="778" name="Google Shape;778;p9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79" name="Google Shape;779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8400" y="3017325"/>
            <a:ext cx="3073200" cy="230489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80" name="Google Shape;780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5400" y="1772550"/>
            <a:ext cx="3073200" cy="230489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81" name="Google Shape;781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399" y="2690597"/>
            <a:ext cx="3073200" cy="230490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9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More saturation = intense colors</a:t>
            </a:r>
            <a:endParaRPr/>
          </a:p>
        </p:txBody>
      </p:sp>
      <p:sp>
        <p:nvSpPr>
          <p:cNvPr id="787" name="Google Shape;787;p9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88" name="Google Shape;788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89" name="Google Shape;789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0" name="Google Shape;790;p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1" name="Google Shape;791;p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17" y="2834130"/>
            <a:ext cx="1483565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2" name="Google Shape;792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0948" y="2834130"/>
            <a:ext cx="1483565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3" name="Google Shape;793;p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07" y="2834137"/>
            <a:ext cx="1483538" cy="111265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94" name="Google Shape;794;p98"/>
          <p:cNvSpPr/>
          <p:nvPr/>
        </p:nvSpPr>
        <p:spPr>
          <a:xfrm>
            <a:off x="3293061" y="2136151"/>
            <a:ext cx="459550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795" name="Google Shape;795;p98"/>
          <p:cNvSpPr txBox="1"/>
          <p:nvPr/>
        </p:nvSpPr>
        <p:spPr>
          <a:xfrm>
            <a:off x="2499538" y="2462850"/>
            <a:ext cx="7935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/>
              <a:t>2x</a:t>
            </a:r>
            <a:endParaRPr sz="3600"/>
          </a:p>
        </p:txBody>
      </p:sp>
      <p:pic>
        <p:nvPicPr>
          <p:cNvPr id="796" name="Google Shape;796;p9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80584" y="4106200"/>
            <a:ext cx="2371467" cy="1778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7" name="Google Shape;797;p9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798" name="Google Shape;798;p98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" name="TextBox 1"/>
          <p:cNvSpPr txBox="1"/>
          <p:nvPr/>
        </p:nvSpPr>
        <p:spPr>
          <a:xfrm flipH="1">
            <a:off x="369586" y="1321663"/>
            <a:ext cx="854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 Channel                                                   </a:t>
            </a:r>
            <a:r>
              <a:rPr lang="en-US" b="1" dirty="0">
                <a:solidFill>
                  <a:srgbClr val="FF0000"/>
                </a:solidFill>
              </a:rPr>
              <a:t>S Channel</a:t>
            </a:r>
            <a:r>
              <a:rPr lang="en-US" dirty="0">
                <a:solidFill>
                  <a:srgbClr val="FF0000"/>
                </a:solidFill>
              </a:rPr>
              <a:t>                                                   V Channel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Google Shape;803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0951" y="2834125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04" name="Google Shape;804;p9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More value = lighter image</a:t>
            </a:r>
            <a:endParaRPr/>
          </a:p>
        </p:txBody>
      </p:sp>
      <p:sp>
        <p:nvSpPr>
          <p:cNvPr id="805" name="Google Shape;805;p9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6" name="Google Shape;806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07" name="Google Shape;807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08" name="Google Shape;808;p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09" name="Google Shape;809;p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507" y="2834137"/>
            <a:ext cx="1483538" cy="111265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10" name="Google Shape;810;p99"/>
          <p:cNvSpPr/>
          <p:nvPr/>
        </p:nvSpPr>
        <p:spPr>
          <a:xfrm>
            <a:off x="6833298" y="2271401"/>
            <a:ext cx="459550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811" name="Google Shape;811;p99"/>
          <p:cNvSpPr txBox="1"/>
          <p:nvPr/>
        </p:nvSpPr>
        <p:spPr>
          <a:xfrm>
            <a:off x="6039775" y="2598100"/>
            <a:ext cx="7935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/>
              <a:t>2x</a:t>
            </a:r>
            <a:endParaRPr sz="3600"/>
          </a:p>
        </p:txBody>
      </p:sp>
      <p:pic>
        <p:nvPicPr>
          <p:cNvPr id="812" name="Google Shape;812;p9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13" name="Google Shape;813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0224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14" name="Google Shape;814;p9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80576" y="410619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15" name="Google Shape;815;p99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4" name="TextBox 3"/>
          <p:cNvSpPr txBox="1"/>
          <p:nvPr/>
        </p:nvSpPr>
        <p:spPr>
          <a:xfrm>
            <a:off x="310830" y="1300777"/>
            <a:ext cx="8603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 Channel                                                    S Channel                                                   </a:t>
            </a:r>
            <a:r>
              <a:rPr lang="en-US" b="1" dirty="0">
                <a:solidFill>
                  <a:srgbClr val="FF0000"/>
                </a:solidFill>
              </a:rPr>
              <a:t>V Channel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Google Shape;820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576" y="410619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21" name="Google Shape;821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2834113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22" name="Google Shape;822;p10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Shift hue = shift colors</a:t>
            </a:r>
            <a:endParaRPr dirty="0"/>
          </a:p>
        </p:txBody>
      </p:sp>
      <p:sp>
        <p:nvSpPr>
          <p:cNvPr id="823" name="Google Shape;823;p10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24" name="Google Shape;824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25" name="Google Shape;825;p1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26" name="Google Shape;826;p1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27" name="Google Shape;827;p100"/>
          <p:cNvSpPr/>
          <p:nvPr/>
        </p:nvSpPr>
        <p:spPr>
          <a:xfrm flipH="1">
            <a:off x="1925310" y="2271401"/>
            <a:ext cx="361712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828" name="Google Shape;828;p100"/>
          <p:cNvSpPr txBox="1"/>
          <p:nvPr/>
        </p:nvSpPr>
        <p:spPr>
          <a:xfrm>
            <a:off x="2287025" y="2579425"/>
            <a:ext cx="11640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/>
              <a:t>-.2</a:t>
            </a:r>
            <a:endParaRPr sz="3600"/>
          </a:p>
        </p:txBody>
      </p:sp>
      <p:pic>
        <p:nvPicPr>
          <p:cNvPr id="829" name="Google Shape;829;p10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30" name="Google Shape;830;p1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31" name="Google Shape;831;p100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832" name="Google Shape;832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TextBox 1"/>
          <p:cNvSpPr txBox="1"/>
          <p:nvPr/>
        </p:nvSpPr>
        <p:spPr>
          <a:xfrm>
            <a:off x="331051" y="1314880"/>
            <a:ext cx="8684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 Channel 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S Channel                                                   V Channel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" name="Google Shape;837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584" y="4106200"/>
            <a:ext cx="2371467" cy="1778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38" name="Google Shape;838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2834113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39" name="Google Shape;839;p10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Set hue to your favorite color!</a:t>
            </a:r>
            <a:endParaRPr/>
          </a:p>
        </p:txBody>
      </p:sp>
      <p:sp>
        <p:nvSpPr>
          <p:cNvPr id="840" name="Google Shape;840;p10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41" name="Google Shape;841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42" name="Google Shape;842;p1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43" name="Google Shape;843;p10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44" name="Google Shape;844;p101"/>
          <p:cNvSpPr/>
          <p:nvPr/>
        </p:nvSpPr>
        <p:spPr>
          <a:xfrm flipH="1">
            <a:off x="1925310" y="2271401"/>
            <a:ext cx="361712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845" name="Google Shape;845;p10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46" name="Google Shape;846;p1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47" name="Google Shape;847;p101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848" name="Google Shape;848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TextBox 1"/>
          <p:cNvSpPr txBox="1"/>
          <p:nvPr/>
        </p:nvSpPr>
        <p:spPr>
          <a:xfrm>
            <a:off x="331058" y="1314880"/>
            <a:ext cx="8684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 Channel 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S Channel                                                   V Channel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3" name="Google Shape;853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576" y="410619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54" name="Google Shape;854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2834113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55" name="Google Shape;855;p10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Or pattern...</a:t>
            </a:r>
            <a:endParaRPr/>
          </a:p>
        </p:txBody>
      </p:sp>
      <p:sp>
        <p:nvSpPr>
          <p:cNvPr id="856" name="Google Shape;856;p10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57" name="Google Shape;857;p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58" name="Google Shape;858;p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59" name="Google Shape;859;p10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60" name="Google Shape;860;p102"/>
          <p:cNvSpPr/>
          <p:nvPr/>
        </p:nvSpPr>
        <p:spPr>
          <a:xfrm flipH="1">
            <a:off x="1925310" y="2271401"/>
            <a:ext cx="361712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861" name="Google Shape;861;p10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62" name="Google Shape;862;p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63" name="Google Shape;863;p102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864" name="Google Shape;864;p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TextBox 1"/>
          <p:cNvSpPr txBox="1"/>
          <p:nvPr/>
        </p:nvSpPr>
        <p:spPr>
          <a:xfrm>
            <a:off x="338268" y="1314880"/>
            <a:ext cx="846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 Channel 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S Channel                                                   V Channel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" name="Google Shape;869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576" y="410619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0" name="Google Shape;870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0226" y="2834125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71" name="Google Shape;871;p10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Increase and threshold saturation</a:t>
            </a:r>
            <a:endParaRPr/>
          </a:p>
        </p:txBody>
      </p:sp>
      <p:sp>
        <p:nvSpPr>
          <p:cNvPr id="872" name="Google Shape;872;p10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73" name="Google Shape;873;p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4" name="Google Shape;874;p10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5" name="Google Shape;875;p10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6" name="Google Shape;876;p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8" y="2834130"/>
            <a:ext cx="1483565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7" name="Google Shape;877;p10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7" y="2834137"/>
            <a:ext cx="1483538" cy="111265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78" name="Google Shape;878;p103"/>
          <p:cNvSpPr/>
          <p:nvPr/>
        </p:nvSpPr>
        <p:spPr>
          <a:xfrm>
            <a:off x="3293061" y="2136151"/>
            <a:ext cx="459550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879" name="Google Shape;879;p10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80" name="Google Shape;880;p103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" name="TextBox 1"/>
          <p:cNvSpPr txBox="1"/>
          <p:nvPr/>
        </p:nvSpPr>
        <p:spPr>
          <a:xfrm>
            <a:off x="351420" y="1325140"/>
            <a:ext cx="89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 Channel                                                    </a:t>
            </a:r>
            <a:r>
              <a:rPr lang="en-US" b="1" dirty="0">
                <a:solidFill>
                  <a:srgbClr val="FF0000"/>
                </a:solidFill>
              </a:rPr>
              <a:t>S Channel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V Channel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5" name="Google Shape;885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2989" y="857262"/>
            <a:ext cx="68580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754" y="365043"/>
            <a:ext cx="7772400" cy="1470025"/>
          </a:xfrm>
        </p:spPr>
        <p:txBody>
          <a:bodyPr/>
          <a:lstStyle/>
          <a:p>
            <a:r>
              <a:rPr lang="en-US" spc="-200" dirty="0">
                <a:latin typeface="Kalinga" pitchFamily="34" charset="0"/>
                <a:cs typeface="Kalinga" pitchFamily="34" charset="0"/>
              </a:rPr>
              <a:t>More Details on Color Spaces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55222" y="1812705"/>
            <a:ext cx="233852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RGB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HSI/HSV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CIE L*a*b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YIQ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Opponent</a:t>
            </a:r>
          </a:p>
          <a:p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633107" y="1744300"/>
            <a:ext cx="520969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standard for cameras</a:t>
            </a:r>
          </a:p>
          <a:p>
            <a:r>
              <a:rPr lang="en-US" sz="3200" dirty="0"/>
              <a:t>allows us to separate</a:t>
            </a:r>
          </a:p>
          <a:p>
            <a:r>
              <a:rPr lang="en-US" sz="3200" dirty="0"/>
              <a:t>intensity plus 2 color channels</a:t>
            </a:r>
          </a:p>
          <a:p>
            <a:r>
              <a:rPr lang="en-US" sz="3200" dirty="0"/>
              <a:t>color TVs, Y is intensity</a:t>
            </a:r>
          </a:p>
          <a:p>
            <a:r>
              <a:rPr lang="en-US" sz="3200" dirty="0"/>
              <a:t>used in Swain &amp; Ballard work</a:t>
            </a:r>
          </a:p>
        </p:txBody>
      </p:sp>
    </p:spTree>
    <p:extLst>
      <p:ext uri="{BB962C8B-B14F-4D97-AF65-F5344CB8AC3E}">
        <p14:creationId xmlns:p14="http://schemas.microsoft.com/office/powerpoint/2010/main" val="126298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7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Is vision easy or hard for humans?</a:t>
            </a:r>
            <a:endParaRPr/>
          </a:p>
        </p:txBody>
      </p:sp>
      <p:sp>
        <p:nvSpPr>
          <p:cNvPr id="366" name="Google Shape;366;p5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What do you think?</a:t>
            </a:r>
            <a:endParaRPr dirty="0"/>
          </a:p>
        </p:txBody>
      </p:sp>
      <p:sp>
        <p:nvSpPr>
          <p:cNvPr id="367" name="Google Shape;367;p5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RGB Color Space</a:t>
            </a:r>
          </a:p>
        </p:txBody>
      </p:sp>
      <p:sp>
        <p:nvSpPr>
          <p:cNvPr id="5123" name="Line 5"/>
          <p:cNvSpPr>
            <a:spLocks noChangeShapeType="1"/>
          </p:cNvSpPr>
          <p:nvPr/>
        </p:nvSpPr>
        <p:spPr bwMode="auto">
          <a:xfrm flipH="1">
            <a:off x="228600" y="4876800"/>
            <a:ext cx="1371600" cy="99060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4" name="Line 6"/>
          <p:cNvSpPr>
            <a:spLocks noChangeShapeType="1"/>
          </p:cNvSpPr>
          <p:nvPr/>
        </p:nvSpPr>
        <p:spPr bwMode="auto">
          <a:xfrm flipV="1">
            <a:off x="1600200" y="2667000"/>
            <a:ext cx="0" cy="2209800"/>
          </a:xfrm>
          <a:prstGeom prst="line">
            <a:avLst/>
          </a:prstGeom>
          <a:noFill/>
          <a:ln w="57150">
            <a:solidFill>
              <a:srgbClr val="00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5" name="Line 7"/>
          <p:cNvSpPr>
            <a:spLocks noChangeShapeType="1"/>
          </p:cNvSpPr>
          <p:nvPr/>
        </p:nvSpPr>
        <p:spPr bwMode="auto">
          <a:xfrm>
            <a:off x="1600200" y="4876800"/>
            <a:ext cx="2590800" cy="0"/>
          </a:xfrm>
          <a:prstGeom prst="line">
            <a:avLst/>
          </a:prstGeom>
          <a:noFill/>
          <a:ln w="38100">
            <a:solidFill>
              <a:srgbClr val="339933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6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2BF45FC-FEBB-401A-A685-118F2D59734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400" dirty="0"/>
          </a:p>
        </p:txBody>
      </p:sp>
      <p:sp>
        <p:nvSpPr>
          <p:cNvPr id="5127" name="TextBox 8"/>
          <p:cNvSpPr txBox="1">
            <a:spLocks noChangeArrowheads="1"/>
          </p:cNvSpPr>
          <p:nvPr/>
        </p:nvSpPr>
        <p:spPr bwMode="auto">
          <a:xfrm>
            <a:off x="1066800" y="4953000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red</a:t>
            </a:r>
          </a:p>
        </p:txBody>
      </p:sp>
      <p:sp>
        <p:nvSpPr>
          <p:cNvPr id="5128" name="TextBox 9"/>
          <p:cNvSpPr txBox="1">
            <a:spLocks noChangeArrowheads="1"/>
          </p:cNvSpPr>
          <p:nvPr/>
        </p:nvSpPr>
        <p:spPr bwMode="auto">
          <a:xfrm>
            <a:off x="1676400" y="3581400"/>
            <a:ext cx="620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blue</a:t>
            </a:r>
          </a:p>
        </p:txBody>
      </p:sp>
      <p:sp>
        <p:nvSpPr>
          <p:cNvPr id="5129" name="TextBox 10"/>
          <p:cNvSpPr txBox="1">
            <a:spLocks noChangeArrowheads="1"/>
          </p:cNvSpPr>
          <p:nvPr/>
        </p:nvSpPr>
        <p:spPr bwMode="auto">
          <a:xfrm>
            <a:off x="3124200" y="4953000"/>
            <a:ext cx="77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green</a:t>
            </a:r>
          </a:p>
        </p:txBody>
      </p:sp>
      <p:sp>
        <p:nvSpPr>
          <p:cNvPr id="5130" name="TextBox 11"/>
          <p:cNvSpPr txBox="1">
            <a:spLocks noChangeArrowheads="1"/>
          </p:cNvSpPr>
          <p:nvPr/>
        </p:nvSpPr>
        <p:spPr bwMode="auto">
          <a:xfrm>
            <a:off x="1600200" y="4495800"/>
            <a:ext cx="85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(0,0,0)</a:t>
            </a:r>
          </a:p>
        </p:txBody>
      </p:sp>
      <p:sp>
        <p:nvSpPr>
          <p:cNvPr id="5131" name="TextBox 12"/>
          <p:cNvSpPr txBox="1">
            <a:spLocks noChangeArrowheads="1"/>
          </p:cNvSpPr>
          <p:nvPr/>
        </p:nvSpPr>
        <p:spPr bwMode="auto">
          <a:xfrm>
            <a:off x="1600200" y="30480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(0,0,255)</a:t>
            </a:r>
          </a:p>
        </p:txBody>
      </p:sp>
      <p:sp>
        <p:nvSpPr>
          <p:cNvPr id="5132" name="TextBox 13"/>
          <p:cNvSpPr txBox="1">
            <a:spLocks noChangeArrowheads="1"/>
          </p:cNvSpPr>
          <p:nvPr/>
        </p:nvSpPr>
        <p:spPr bwMode="auto">
          <a:xfrm>
            <a:off x="3352800" y="44958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(0,255,0)</a:t>
            </a:r>
          </a:p>
        </p:txBody>
      </p:sp>
      <p:sp>
        <p:nvSpPr>
          <p:cNvPr id="5133" name="TextBox 14"/>
          <p:cNvSpPr txBox="1">
            <a:spLocks noChangeArrowheads="1"/>
          </p:cNvSpPr>
          <p:nvPr/>
        </p:nvSpPr>
        <p:spPr bwMode="auto">
          <a:xfrm>
            <a:off x="533400" y="56388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(255,0,0)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1562100" y="3162300"/>
            <a:ext cx="1752600" cy="1676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5" name="TextBox 17"/>
          <p:cNvSpPr txBox="1">
            <a:spLocks noChangeArrowheads="1"/>
          </p:cNvSpPr>
          <p:nvPr/>
        </p:nvSpPr>
        <p:spPr bwMode="auto">
          <a:xfrm>
            <a:off x="2819400" y="3505200"/>
            <a:ext cx="89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R,G,B)</a:t>
            </a:r>
          </a:p>
        </p:txBody>
      </p:sp>
      <p:sp>
        <p:nvSpPr>
          <p:cNvPr id="5136" name="TextBox 20"/>
          <p:cNvSpPr txBox="1">
            <a:spLocks noChangeArrowheads="1"/>
          </p:cNvSpPr>
          <p:nvPr/>
        </p:nvSpPr>
        <p:spPr bwMode="auto">
          <a:xfrm>
            <a:off x="5029200" y="2667000"/>
            <a:ext cx="37179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red      </a:t>
            </a:r>
            <a:r>
              <a:rPr lang="en-US" altLang="en-US" sz="1800" b="1"/>
              <a:t>r = R/(R+G+B)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green  </a:t>
            </a:r>
            <a:r>
              <a:rPr lang="en-US" altLang="en-US" sz="1800" b="1"/>
              <a:t>g = G/(R+G+B)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blue    </a:t>
            </a:r>
            <a:r>
              <a:rPr lang="en-US" altLang="en-US" sz="1800" b="1"/>
              <a:t>b = B/(R+G+B)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447800" y="312420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3657600" y="4876800"/>
            <a:ext cx="15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200000" flipH="1">
            <a:off x="342900" y="5600700"/>
            <a:ext cx="22860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40" name="TextBox 28"/>
          <p:cNvSpPr txBox="1">
            <a:spLocks noChangeArrowheads="1"/>
          </p:cNvSpPr>
          <p:nvPr/>
        </p:nvSpPr>
        <p:spPr bwMode="auto">
          <a:xfrm>
            <a:off x="1371600" y="1905000"/>
            <a:ext cx="5303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Absolute </a:t>
            </a:r>
            <a:r>
              <a:rPr lang="en-US" altLang="en-US" sz="2000"/>
              <a:t>                                      </a:t>
            </a:r>
            <a:r>
              <a:rPr lang="en-US" altLang="en-US" sz="2000">
                <a:solidFill>
                  <a:srgbClr val="FF0000"/>
                </a:solidFill>
              </a:rPr>
              <a:t>Normalized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Color hexagon for HSI (HSV)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457200" y="2133600"/>
            <a:ext cx="800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990600" y="1371600"/>
            <a:ext cx="7772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Hue is encoded as an angle (0 to 2</a:t>
            </a:r>
            <a:r>
              <a:rPr lang="en-US" altLang="en-US" sz="2400">
                <a:latin typeface="Tahoma" charset="0"/>
                <a:sym typeface="Symbol" pitchFamily="18" charset="2"/>
              </a:rPr>
              <a:t>)</a:t>
            </a:r>
            <a:r>
              <a:rPr lang="en-US" altLang="en-US" sz="2400">
                <a:latin typeface="Tahoma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Saturation is the distance to the vertical axis (0 to 1).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Intensity is the height along the vertical axis (0 to 1).</a:t>
            </a: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 flipV="1">
            <a:off x="4343400" y="3962400"/>
            <a:ext cx="0" cy="22860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886200" y="3657600"/>
            <a:ext cx="1031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intensity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 flipV="1">
            <a:off x="4343400" y="3429000"/>
            <a:ext cx="1219200" cy="914400"/>
          </a:xfrm>
          <a:prstGeom prst="line">
            <a:avLst/>
          </a:prstGeom>
          <a:noFill/>
          <a:ln w="57150">
            <a:solidFill>
              <a:srgbClr val="66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5486400" y="3352800"/>
            <a:ext cx="1192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saturation</a:t>
            </a:r>
          </a:p>
        </p:txBody>
      </p:sp>
      <p:sp>
        <p:nvSpPr>
          <p:cNvPr id="6153" name="Arc 9"/>
          <p:cNvSpPr>
            <a:spLocks/>
          </p:cNvSpPr>
          <p:nvPr/>
        </p:nvSpPr>
        <p:spPr bwMode="auto">
          <a:xfrm>
            <a:off x="4876800" y="3962400"/>
            <a:ext cx="381000" cy="374650"/>
          </a:xfrm>
          <a:custGeom>
            <a:avLst/>
            <a:gdLst>
              <a:gd name="T0" fmla="*/ 0 w 21600"/>
              <a:gd name="T1" fmla="*/ 0 h 26598"/>
              <a:gd name="T2" fmla="*/ 2034201563 w 21600"/>
              <a:gd name="T3" fmla="*/ 1047021951 h 26598"/>
              <a:gd name="T4" fmla="*/ 0 w 21600"/>
              <a:gd name="T5" fmla="*/ 850277641 h 26598"/>
              <a:gd name="T6" fmla="*/ 0 60000 65536"/>
              <a:gd name="T7" fmla="*/ 0 60000 65536"/>
              <a:gd name="T8" fmla="*/ 0 60000 65536"/>
              <a:gd name="T9" fmla="*/ 0 w 21600"/>
              <a:gd name="T10" fmla="*/ 0 h 26598"/>
              <a:gd name="T11" fmla="*/ 21600 w 21600"/>
              <a:gd name="T12" fmla="*/ 26598 h 26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6598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283"/>
                  <a:pt x="21403" y="24960"/>
                  <a:pt x="21013" y="26597"/>
                </a:cubicBezTo>
              </a:path>
              <a:path w="21600" h="26598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283"/>
                  <a:pt x="21403" y="24960"/>
                  <a:pt x="21013" y="2659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571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5181600" y="3810000"/>
            <a:ext cx="55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hue</a:t>
            </a:r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 flipV="1">
            <a:off x="3200400" y="36576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3962400" y="3657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>
            <a:off x="4724400" y="36576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 flipH="1">
            <a:off x="4724400" y="43434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 flipH="1" flipV="1">
            <a:off x="3200400" y="43434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3200400" y="4343400"/>
            <a:ext cx="11430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 flipH="1">
            <a:off x="4343400" y="4343400"/>
            <a:ext cx="11430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3962400" y="5029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>
            <a:off x="4343400" y="4343400"/>
            <a:ext cx="11430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5546725" y="4151313"/>
            <a:ext cx="1231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H=0 is red</a:t>
            </a:r>
          </a:p>
        </p:txBody>
      </p:sp>
      <p:sp>
        <p:nvSpPr>
          <p:cNvPr id="6165" name="Text Box 21"/>
          <p:cNvSpPr txBox="1">
            <a:spLocks noChangeArrowheads="1"/>
          </p:cNvSpPr>
          <p:nvPr/>
        </p:nvSpPr>
        <p:spPr bwMode="auto">
          <a:xfrm>
            <a:off x="1524000" y="4191000"/>
            <a:ext cx="1638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33CCFF"/>
                </a:solidFill>
              </a:rPr>
              <a:t>H=180 is cyan</a:t>
            </a:r>
          </a:p>
        </p:txBody>
      </p:sp>
      <p:sp>
        <p:nvSpPr>
          <p:cNvPr id="6166" name="Text Box 22"/>
          <p:cNvSpPr txBox="1">
            <a:spLocks noChangeArrowheads="1"/>
          </p:cNvSpPr>
          <p:nvPr/>
        </p:nvSpPr>
        <p:spPr bwMode="auto">
          <a:xfrm>
            <a:off x="2727325" y="3313113"/>
            <a:ext cx="1739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9900"/>
                </a:solidFill>
              </a:rPr>
              <a:t>H=120 is green</a:t>
            </a: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3717925" y="5065713"/>
            <a:ext cx="1587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33CC"/>
                </a:solidFill>
              </a:rPr>
              <a:t>H=240 is blue</a:t>
            </a:r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4022725" y="6284913"/>
            <a:ext cx="50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I=0</a:t>
            </a:r>
          </a:p>
        </p:txBody>
      </p:sp>
      <p:sp>
        <p:nvSpPr>
          <p:cNvPr id="6169" name="Text Box 25"/>
          <p:cNvSpPr txBox="1">
            <a:spLocks noChangeArrowheads="1"/>
          </p:cNvSpPr>
          <p:nvPr/>
        </p:nvSpPr>
        <p:spPr bwMode="auto">
          <a:xfrm>
            <a:off x="3810000" y="4114800"/>
            <a:ext cx="50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I=1</a:t>
            </a:r>
          </a:p>
        </p:txBody>
      </p:sp>
      <p:sp>
        <p:nvSpPr>
          <p:cNvPr id="6170" name="Slide Number Placeholder 2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49F3F75-BACC-4669-AFAC-4871493CAD3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4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Conversion from RGB to YIQ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/>
          </a:p>
          <a:p>
            <a:pPr eaLnBrk="1" hangingPunct="1">
              <a:buFontTx/>
              <a:buNone/>
            </a:pPr>
            <a:endParaRPr lang="en-US" altLang="en-US"/>
          </a:p>
          <a:p>
            <a:pPr eaLnBrk="1" hangingPunct="1">
              <a:buFontTx/>
              <a:buNone/>
            </a:pPr>
            <a:endParaRPr lang="en-US" altLang="en-US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57200" y="4876800"/>
            <a:ext cx="83089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ahoma" charset="0"/>
              </a:rPr>
              <a:t>We often use this for </a:t>
            </a:r>
            <a:r>
              <a:rPr lang="en-US" altLang="en-US" sz="2800">
                <a:solidFill>
                  <a:srgbClr val="FF0000"/>
                </a:solidFill>
                <a:latin typeface="Tahoma" charset="0"/>
              </a:rPr>
              <a:t>color to gray-tone conversion</a:t>
            </a:r>
            <a:r>
              <a:rPr lang="en-US" altLang="en-US" sz="2800">
                <a:latin typeface="Tahoma" charset="0"/>
              </a:rPr>
              <a:t>.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5" t="72656" r="11874" b="13281"/>
          <a:stretch>
            <a:fillRect/>
          </a:stretch>
        </p:blipFill>
        <p:spPr bwMode="auto">
          <a:xfrm>
            <a:off x="1219200" y="2971800"/>
            <a:ext cx="6400800" cy="1371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46125" y="2014538"/>
            <a:ext cx="7664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An approximate linear transformation from RGB to YIQ:</a:t>
            </a:r>
          </a:p>
        </p:txBody>
      </p:sp>
      <p:sp>
        <p:nvSpPr>
          <p:cNvPr id="922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C153A58-FF44-4D64-8D91-7709775334E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4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E7DA7ED-D9A2-415D-AB54-8763C29B6E89}"/>
                  </a:ext>
                </a:extLst>
              </p14:cNvPr>
              <p14:cNvContentPartPr/>
              <p14:nvPr/>
            </p14:nvContentPartPr>
            <p14:xfrm>
              <a:off x="7468200" y="3233520"/>
              <a:ext cx="540720" cy="2674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E7DA7ED-D9A2-415D-AB54-8763C29B6E8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58840" y="3224160"/>
                <a:ext cx="559440" cy="2862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CIELAB, Lab, L*a*b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8194" y="1116874"/>
            <a:ext cx="4038600" cy="4525963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/>
              <a:t>One luminance channel (L)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/>
              <a:t>      and two color channels (a and b).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000"/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In this model, the color differences which you perceive correspond to Euclidian distances in CIELab. 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/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The a axis extends from green (-a) to red (+a) and the b axis from blue (-b) to yellow (+b). The brightness (L) increases from the bottom to the top of the three-dimensional model.</a:t>
            </a:r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2133600"/>
            <a:ext cx="3429000" cy="3003550"/>
          </a:xfrm>
          <a:noFill/>
        </p:spPr>
      </p:pic>
      <p:sp>
        <p:nvSpPr>
          <p:cNvPr id="1126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0C436D9-D9D5-48D8-8FD8-09B8A0B9398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400"/>
          </a:p>
        </p:txBody>
      </p:sp>
      <p:sp>
        <p:nvSpPr>
          <p:cNvPr id="2" name="TextBox 1"/>
          <p:cNvSpPr txBox="1"/>
          <p:nvPr/>
        </p:nvSpPr>
        <p:spPr>
          <a:xfrm>
            <a:off x="0" y="5929271"/>
            <a:ext cx="8250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CIE </a:t>
            </a:r>
            <a:r>
              <a:rPr lang="en-US" i="1" dirty="0"/>
              <a:t>L*a*b*</a:t>
            </a:r>
            <a:r>
              <a:rPr lang="en-US" dirty="0"/>
              <a:t> (CIELAB) is a </a:t>
            </a:r>
            <a:r>
              <a:rPr lang="en-US" dirty="0">
                <a:hlinkClick r:id="rId3" tooltip="Color space"/>
              </a:rPr>
              <a:t>color space</a:t>
            </a:r>
            <a:r>
              <a:rPr lang="en-US" dirty="0"/>
              <a:t> specified by the </a:t>
            </a:r>
            <a:r>
              <a:rPr lang="en-US" dirty="0">
                <a:hlinkClick r:id="rId4" tooltip="International Commission on Illumination"/>
              </a:rPr>
              <a:t>International Commission on </a:t>
            </a:r>
          </a:p>
          <a:p>
            <a:r>
              <a:rPr lang="en-US" dirty="0">
                <a:hlinkClick r:id="rId4" tooltip="International Commission on Illumination"/>
              </a:rPr>
              <a:t>Illumination</a:t>
            </a:r>
            <a:r>
              <a:rPr lang="en-US" dirty="0"/>
              <a:t> (French </a:t>
            </a:r>
            <a:r>
              <a:rPr lang="en-US" i="1" dirty="0"/>
              <a:t>Commission </a:t>
            </a:r>
            <a:r>
              <a:rPr lang="en-US" i="1" dirty="0" err="1"/>
              <a:t>internationale</a:t>
            </a:r>
            <a:r>
              <a:rPr lang="en-US" i="1" dirty="0"/>
              <a:t> de </a:t>
            </a:r>
            <a:r>
              <a:rPr lang="en-US" i="1" dirty="0" err="1"/>
              <a:t>l'éclairage</a:t>
            </a:r>
            <a:r>
              <a:rPr lang="en-US" dirty="0"/>
              <a:t>, hence its </a:t>
            </a:r>
            <a:r>
              <a:rPr lang="en-US" i="1" dirty="0"/>
              <a:t>CIE</a:t>
            </a:r>
            <a:r>
              <a:rPr lang="en-US" dirty="0"/>
              <a:t> </a:t>
            </a:r>
            <a:r>
              <a:rPr lang="en-US" dirty="0">
                <a:hlinkClick r:id="rId5" tooltip="Initialism"/>
              </a:rPr>
              <a:t>initialism</a:t>
            </a:r>
            <a:r>
              <a:rPr lang="en-US" dirty="0"/>
              <a:t>).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histogram of a gray-tone image is an array H[*] of bins, one for each gray tone.</a:t>
            </a:r>
          </a:p>
          <a:p>
            <a:endParaRPr lang="en-US" dirty="0"/>
          </a:p>
          <a:p>
            <a:r>
              <a:rPr lang="en-US" dirty="0"/>
              <a:t>H[</a:t>
            </a:r>
            <a:r>
              <a:rPr lang="en-US" dirty="0" err="1"/>
              <a:t>i</a:t>
            </a:r>
            <a:r>
              <a:rPr lang="en-US" dirty="0"/>
              <a:t>] gives the count of how many pixels of an image have gray tone </a:t>
            </a:r>
            <a:r>
              <a:rPr lang="en-US" dirty="0" err="1"/>
              <a:t>i</a:t>
            </a:r>
            <a:r>
              <a:rPr lang="en-US"/>
              <a:t>.</a:t>
            </a:r>
          </a:p>
          <a:p>
            <a:endParaRPr lang="en-US" dirty="0"/>
          </a:p>
          <a:p>
            <a:r>
              <a:rPr lang="en-US" dirty="0"/>
              <a:t>P[</a:t>
            </a:r>
            <a:r>
              <a:rPr lang="en-US" dirty="0" err="1"/>
              <a:t>i</a:t>
            </a:r>
            <a:r>
              <a:rPr lang="en-US" dirty="0"/>
              <a:t>] (the normalized histogram) gives the percentage of pixels that have gray tone </a:t>
            </a:r>
            <a:r>
              <a:rPr lang="en-US" dirty="0" err="1"/>
              <a:t>i</a:t>
            </a:r>
            <a:r>
              <a:rPr lang="en-US" dirty="0"/>
              <a:t>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9D408EF-03BA-4986-BFFA-FA3B4F883C0F}"/>
                  </a:ext>
                </a:extLst>
              </p14:cNvPr>
              <p14:cNvContentPartPr/>
              <p14:nvPr/>
            </p14:nvContentPartPr>
            <p14:xfrm>
              <a:off x="2436840" y="2238120"/>
              <a:ext cx="6131520" cy="32457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9D408EF-03BA-4986-BFFA-FA3B4F883C0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27480" y="2228760"/>
                <a:ext cx="6150240" cy="326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01947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Color histograms can represent an image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7513" y="2209800"/>
            <a:ext cx="8726487" cy="4114800"/>
          </a:xfrm>
        </p:spPr>
        <p:txBody>
          <a:bodyPr/>
          <a:lstStyle/>
          <a:p>
            <a:pPr eaLnBrk="1" hangingPunct="1"/>
            <a:r>
              <a:rPr lang="en-US" altLang="en-US"/>
              <a:t>Histogram is fast and easy to compute.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Size can easily be normalized so that different image histograms can be compared.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Can match color histograms for database query or classification.</a:t>
            </a: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1270938-2460-4CAB-8C69-1A991084385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4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Histograms of two color images</a:t>
            </a:r>
          </a:p>
        </p:txBody>
      </p:sp>
      <p:pic>
        <p:nvPicPr>
          <p:cNvPr id="17411" name="Picture 3" descr="pigsCorb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2619375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pig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114800"/>
            <a:ext cx="32766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tig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133600"/>
            <a:ext cx="2011363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tig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14800"/>
            <a:ext cx="3195638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66804E9-F0AE-49A2-AEF1-109CA3ADE7A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4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Apples </a:t>
            </a:r>
            <a:r>
              <a:rPr lang="en-US" altLang="en-US"/>
              <a:t>versus </a:t>
            </a:r>
            <a:r>
              <a:rPr lang="en-US" altLang="en-US">
                <a:solidFill>
                  <a:srgbClr val="FF9933"/>
                </a:solidFill>
              </a:rPr>
              <a:t>Oranges</a:t>
            </a:r>
            <a:r>
              <a:rPr lang="en-US" altLang="en-US"/>
              <a:t> </a:t>
            </a:r>
          </a:p>
        </p:txBody>
      </p:sp>
      <p:pic>
        <p:nvPicPr>
          <p:cNvPr id="19459" name="Picture 3" descr="VVhis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8001000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33400" y="4648200"/>
            <a:ext cx="8077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Separate HSI histograms for apples (left) and oranges (right) used by IBM’s VeggieVision for recognizing produce at the grocery store checkout station (see Ch 16).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022725" y="2398713"/>
            <a:ext cx="34925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H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1946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E0164C2-AA88-480A-B696-02DF5598B7A4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4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Skin color in Normalized R-G Space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pic>
        <p:nvPicPr>
          <p:cNvPr id="20483" name="Picture 3" descr="skin_color_distribution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93900"/>
            <a:ext cx="6107113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705600" y="2133600"/>
            <a:ext cx="24384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Purple region shows skin color samples from several people. Blue and yellow regions show skin in shadow or behind a beard. </a:t>
            </a:r>
          </a:p>
        </p:txBody>
      </p:sp>
      <p:sp>
        <p:nvSpPr>
          <p:cNvPr id="2048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F35E32A-47D7-49D5-8E0E-A067AA16876F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400"/>
          </a:p>
        </p:txBody>
      </p:sp>
      <p:sp>
        <p:nvSpPr>
          <p:cNvPr id="2" name="TextBox 1"/>
          <p:cNvSpPr txBox="1"/>
          <p:nvPr/>
        </p:nvSpPr>
        <p:spPr>
          <a:xfrm>
            <a:off x="6705600" y="6310631"/>
            <a:ext cx="151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 normalized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1481" y="1574800"/>
            <a:ext cx="1803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 normalized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Finding a face in video frame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4191000"/>
            <a:ext cx="8497888" cy="2286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/>
              <a:t>(left) input video frame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(center) pixels classified according to RGB space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(right) largest connected component with aspect similar to a face (all work contributed by Vera Bakic)</a:t>
            </a:r>
          </a:p>
        </p:txBody>
      </p:sp>
      <p:pic>
        <p:nvPicPr>
          <p:cNvPr id="21508" name="Picture 4" descr="f00_i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/>
          <p:cNvSpPr>
            <a:spLocks noGrp="1" noChangeArrowheads="1" noTextEdit="1"/>
          </p:cNvSpPr>
          <p:nvPr>
            <p:ph type="clipArt" sz="half" idx="1"/>
          </p:nvPr>
        </p:nvSpPr>
        <p:spPr>
          <a:xfrm flipV="1">
            <a:off x="7772400" y="4724400"/>
            <a:ext cx="241300" cy="250825"/>
          </a:xfrm>
        </p:spPr>
      </p:sp>
      <p:pic>
        <p:nvPicPr>
          <p:cNvPr id="21510" name="Picture 6" descr="f00_i01_c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81200"/>
            <a:ext cx="25146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f00_i01_f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81200"/>
            <a:ext cx="25146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477000" y="624840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3D46472-63C9-48E0-A4A3-CF2B04A4C4E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8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Is vision easy or hard for humans?</a:t>
            </a:r>
            <a:endParaRPr/>
          </a:p>
        </p:txBody>
      </p:sp>
      <p:sp>
        <p:nvSpPr>
          <p:cNvPr id="373" name="Google Shape;373;p5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What do you think now?</a:t>
            </a:r>
            <a:endParaRPr/>
          </a:p>
        </p:txBody>
      </p:sp>
      <p:sp>
        <p:nvSpPr>
          <p:cNvPr id="374" name="Google Shape;374;p5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75" name="Google Shape;37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625" y="3144814"/>
            <a:ext cx="3333750" cy="25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1625" y="3147201"/>
            <a:ext cx="3333750" cy="2500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200">
                <a:solidFill>
                  <a:srgbClr val="FF0000"/>
                </a:solidFill>
              </a:rPr>
              <a:t>Swain and Ballard’s Histogram Matching</a:t>
            </a:r>
            <a:br>
              <a:rPr lang="en-US" altLang="en-US" sz="3200">
                <a:solidFill>
                  <a:srgbClr val="FF0000"/>
                </a:solidFill>
              </a:rPr>
            </a:br>
            <a:r>
              <a:rPr lang="en-US" altLang="en-US" sz="3200">
                <a:solidFill>
                  <a:srgbClr val="FF0000"/>
                </a:solidFill>
              </a:rPr>
              <a:t>for Color Object Recognition </a:t>
            </a:r>
            <a:br>
              <a:rPr lang="en-US" altLang="en-US" sz="3200">
                <a:solidFill>
                  <a:srgbClr val="FF0000"/>
                </a:solidFill>
              </a:rPr>
            </a:br>
            <a:r>
              <a:rPr lang="en-US" altLang="en-US" sz="3200">
                <a:solidFill>
                  <a:srgbClr val="FF0000"/>
                </a:solidFill>
              </a:rPr>
              <a:t>(IJCV Vol 7, No. 1, 1991)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914400" y="1981200"/>
            <a:ext cx="759137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Opponent Encoding: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Histograms: 8 x 16 x 16 = 2048 bins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ahoma" charset="0"/>
              </a:rPr>
              <a:t>Intersection of image histogram and model histogram: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ahoma" charset="0"/>
              </a:rPr>
              <a:t>Match score is the</a:t>
            </a:r>
            <a:r>
              <a:rPr lang="en-US" altLang="en-US" sz="2400" dirty="0">
                <a:latin typeface="Tahoma" charset="0"/>
              </a:rPr>
              <a:t> </a:t>
            </a:r>
            <a:r>
              <a:rPr lang="en-US" altLang="en-US" sz="2400" dirty="0">
                <a:solidFill>
                  <a:srgbClr val="C00000"/>
                </a:solidFill>
                <a:latin typeface="Tahoma" charset="0"/>
              </a:rPr>
              <a:t>normalized</a:t>
            </a:r>
            <a:r>
              <a:rPr lang="en-US" altLang="en-US" sz="2400" dirty="0">
                <a:latin typeface="Tahoma" charset="0"/>
              </a:rPr>
              <a:t> </a:t>
            </a:r>
            <a:r>
              <a:rPr lang="en-US" altLang="en-US" sz="2400" dirty="0">
                <a:solidFill>
                  <a:srgbClr val="0000FF"/>
                </a:solidFill>
                <a:latin typeface="Tahoma" charset="0"/>
              </a:rPr>
              <a:t>intersection: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4724400" y="1981200"/>
            <a:ext cx="2222500" cy="1016000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wb = R + G + B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rg = R - 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by = 2B - R - G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219200" y="4495800"/>
            <a:ext cx="67092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ahoma" charset="0"/>
              </a:rPr>
              <a:t>intersection(h(I),h(M)) </a:t>
            </a:r>
            <a:r>
              <a:rPr lang="en-US" altLang="en-US" sz="2400" dirty="0">
                <a:solidFill>
                  <a:schemeClr val="tx2"/>
                </a:solidFill>
                <a:latin typeface="Tahoma" charset="0"/>
              </a:rPr>
              <a:t>= </a:t>
            </a:r>
            <a:r>
              <a:rPr lang="en-US" altLang="en-US" sz="2400" dirty="0">
                <a:solidFill>
                  <a:schemeClr val="tx2"/>
                </a:solidFill>
                <a:latin typeface="Tahoma" charset="0"/>
                <a:sym typeface="Symbol" pitchFamily="18" charset="2"/>
              </a:rPr>
              <a:t> min{h(I)[j],h(M)[j]}</a:t>
            </a:r>
            <a:endParaRPr lang="en-US" altLang="en-US" sz="2400" dirty="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533400" y="6021388"/>
            <a:ext cx="76123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ahoma" charset="0"/>
              </a:rPr>
              <a:t>match(h(I),h(M)) </a:t>
            </a:r>
            <a:r>
              <a:rPr lang="en-US" altLang="en-US" sz="2400" dirty="0">
                <a:solidFill>
                  <a:srgbClr val="003399"/>
                </a:solidFill>
                <a:latin typeface="Tahoma" charset="0"/>
              </a:rPr>
              <a:t>= intersection(h(I),h(M)) / </a:t>
            </a:r>
            <a:r>
              <a:rPr lang="en-US" altLang="en-US" sz="2400" dirty="0">
                <a:solidFill>
                  <a:srgbClr val="003399"/>
                </a:solidFill>
                <a:latin typeface="Tahoma" charset="0"/>
                <a:sym typeface="Symbol" pitchFamily="18" charset="2"/>
              </a:rPr>
              <a:t> h(M)[j]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4632325" y="4832350"/>
            <a:ext cx="541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2"/>
                </a:solidFill>
                <a:latin typeface="Tahoma" charset="0"/>
              </a:rPr>
              <a:t>j=1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4479925" y="4298950"/>
            <a:ext cx="1038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chemeClr val="tx2"/>
                </a:solidFill>
                <a:latin typeface="Tahoma" charset="0"/>
              </a:rPr>
              <a:t>numbins</a:t>
            </a:r>
            <a:endParaRPr lang="en-US" altLang="en-US" sz="1800" dirty="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6553200" y="6324600"/>
            <a:ext cx="541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3399"/>
                </a:solidFill>
                <a:latin typeface="Tahoma" charset="0"/>
              </a:rPr>
              <a:t>j=1</a:t>
            </a:r>
            <a:endParaRPr lang="en-US" altLang="en-US" sz="2400" dirty="0">
              <a:solidFill>
                <a:srgbClr val="003399"/>
              </a:solidFill>
              <a:latin typeface="Tahoma" charset="0"/>
            </a:endParaRP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6384925" y="5822950"/>
            <a:ext cx="1038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rgbClr val="003399"/>
                </a:solidFill>
                <a:latin typeface="Tahoma" charset="0"/>
              </a:rPr>
              <a:t>numbins</a:t>
            </a:r>
            <a:endParaRPr lang="en-US" altLang="en-US" sz="1800" dirty="0">
              <a:solidFill>
                <a:srgbClr val="003399"/>
              </a:solidFill>
              <a:latin typeface="Tahoma" charset="0"/>
            </a:endParaRPr>
          </a:p>
        </p:txBody>
      </p:sp>
      <p:sp>
        <p:nvSpPr>
          <p:cNvPr id="23563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3577524-1B1F-4389-857B-B361863EFF1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4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E576A9C-E24C-4F1A-A31F-0842E5AE60F6}"/>
                  </a:ext>
                </a:extLst>
              </p14:cNvPr>
              <p14:cNvContentPartPr/>
              <p14:nvPr/>
            </p14:nvContentPartPr>
            <p14:xfrm>
              <a:off x="7331400" y="862560"/>
              <a:ext cx="1595520" cy="1793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E576A9C-E24C-4F1A-A31F-0842E5AE60F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22040" y="853200"/>
                <a:ext cx="1614240" cy="18122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1951038"/>
            <a:ext cx="5949950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889125" y="795338"/>
            <a:ext cx="3544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(from Swain and Ballard)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600200" y="5105400"/>
            <a:ext cx="2474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cereal box image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4632325" y="5062538"/>
            <a:ext cx="2735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3D color histogram</a:t>
            </a:r>
          </a:p>
        </p:txBody>
      </p:sp>
      <p:sp>
        <p:nvSpPr>
          <p:cNvPr id="2458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B92550-5BBE-4A42-B27A-1961840A1997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4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0"/>
            <a:ext cx="24511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F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352800"/>
            <a:ext cx="2098675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431925" y="5824538"/>
            <a:ext cx="5534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Four views of Snoopy          Histograms</a:t>
            </a:r>
          </a:p>
        </p:txBody>
      </p:sp>
      <p:sp>
        <p:nvSpPr>
          <p:cNvPr id="2560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58A4A98-BFCA-45E0-BA3E-A3352DDA196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4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Color is well defined.</a:t>
            </a:r>
          </a:p>
          <a:p>
            <a:r>
              <a:rPr lang="en-US" dirty="0"/>
              <a:t>But what </a:t>
            </a:r>
            <a:r>
              <a:rPr lang="en-US" i="1" dirty="0"/>
              <a:t>is</a:t>
            </a:r>
            <a:r>
              <a:rPr lang="en-US" dirty="0"/>
              <a:t> texture?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580" y="3040062"/>
            <a:ext cx="41433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28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Structural Texture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81000" y="1905000"/>
            <a:ext cx="82057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Texture is a description of the spatial arrangement of color 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intensities in an image or a selected region of an image.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648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5720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5720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4196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914400" y="3276600"/>
            <a:ext cx="78486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087" name="Picture 15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9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4958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20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720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1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720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2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23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4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5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4864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914400" y="2819400"/>
            <a:ext cx="7913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Times New Roman" pitchFamily="18" charset="0"/>
              </a:rPr>
              <a:t>Structural approach: a set of texels in some regular or repeated pattern</a:t>
            </a:r>
          </a:p>
        </p:txBody>
      </p:sp>
      <p:sp>
        <p:nvSpPr>
          <p:cNvPr id="3099" name="Slide Number Placeholder 2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A5B1D2C-4834-4359-AA69-B9FF80387C3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en-US" altLang="en-US" sz="14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Natural Textures from VisTex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0" t="56250" r="43124" b="27344"/>
          <a:stretch>
            <a:fillRect/>
          </a:stretch>
        </p:blipFill>
        <p:spPr bwMode="auto">
          <a:xfrm>
            <a:off x="609600" y="22098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752600" y="5486400"/>
            <a:ext cx="86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grass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8" t="56522" r="43478" b="27174"/>
          <a:stretch>
            <a:fillRect/>
          </a:stretch>
        </p:blipFill>
        <p:spPr bwMode="auto">
          <a:xfrm>
            <a:off x="4495800" y="22098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562600" y="5486400"/>
            <a:ext cx="96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leaves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209800" y="6019800"/>
            <a:ext cx="3813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What/Where are the texels?</a:t>
            </a:r>
          </a:p>
        </p:txBody>
      </p:sp>
      <p:sp>
        <p:nvSpPr>
          <p:cNvPr id="5128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A9D4A59-CAB9-4812-8C6B-C03E753D586F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4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The Case for Statistical Texture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609600" y="2514600"/>
            <a:ext cx="8050213" cy="302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Segmenting out texels is difficult or impossible in real images.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Numeric quantities or statistics that describe a texture can be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computed from the gray tones (or colors) alone.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This approach is less intuitive, but is computationally efficient.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It can be used for both classification and segmentation.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DC29477-2B66-45C7-A174-098084FE97F6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4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Local Binary </a:t>
            </a:r>
            <a:r>
              <a:rPr lang="en-US" altLang="en-US" b="1">
                <a:solidFill>
                  <a:srgbClr val="FF0000"/>
                </a:solidFill>
              </a:rPr>
              <a:t>Pattern</a:t>
            </a:r>
            <a:r>
              <a:rPr lang="en-US" altLang="en-US">
                <a:solidFill>
                  <a:srgbClr val="FF0000"/>
                </a:solidFill>
              </a:rPr>
              <a:t> Measure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209800" y="4800600"/>
            <a:ext cx="17176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100 101 103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40   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50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  80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50    60   90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93725" y="1946275"/>
            <a:ext cx="7962900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For each pixel p, create an 8-bit number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1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5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6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7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8</a:t>
            </a:r>
            <a:r>
              <a:rPr lang="en-US" altLang="en-US" sz="2400">
                <a:latin typeface="Times New Roman" pitchFamily="18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where b</a:t>
            </a:r>
            <a:r>
              <a:rPr lang="en-US" altLang="en-US" sz="1600">
                <a:latin typeface="Times New Roman" pitchFamily="18" charset="0"/>
              </a:rPr>
              <a:t>i </a:t>
            </a:r>
            <a:r>
              <a:rPr lang="en-US" altLang="en-US" sz="2400">
                <a:latin typeface="Times New Roman" pitchFamily="18" charset="0"/>
              </a:rPr>
              <a:t>= 0 if neighbor i has value less than or equal to p’s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value and  1 otherwise.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Represent the texture in the image (or a region) by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histogram of these numbers.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6019800" y="5105400"/>
            <a:ext cx="19462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1 1 1 1 1 1 0 0</a:t>
            </a: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>
            <a:off x="4800600" y="53340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2819400" y="48006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3352800" y="48006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2209800" y="55626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2209800" y="51816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2270125" y="4433888"/>
            <a:ext cx="1511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  </a:t>
            </a:r>
            <a:r>
              <a:rPr lang="en-US" altLang="en-US" sz="1800">
                <a:latin typeface="Times New Roman" pitchFamily="18" charset="0"/>
              </a:rPr>
              <a:t>1       2        3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4114800" y="4800600"/>
            <a:ext cx="29845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5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2362200" y="6019800"/>
            <a:ext cx="927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 7        6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1660525" y="51435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8</a:t>
            </a:r>
          </a:p>
        </p:txBody>
      </p:sp>
      <p:sp>
        <p:nvSpPr>
          <p:cNvPr id="10255" name="Slide Number Placeholder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39001AA-A98B-4D0C-BD70-F6E810B5C5B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4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D0F8179-FC2B-40D4-A612-A1ECBD8B80C5}"/>
                  </a:ext>
                </a:extLst>
              </p14:cNvPr>
              <p14:cNvContentPartPr/>
              <p14:nvPr/>
            </p14:nvContentPartPr>
            <p14:xfrm>
              <a:off x="-415080" y="4077360"/>
              <a:ext cx="8353800" cy="20178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D0F8179-FC2B-40D4-A612-A1ECBD8B80C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424440" y="4068000"/>
                <a:ext cx="8372520" cy="20365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 r="64999" b="37500"/>
          <a:stretch>
            <a:fillRect/>
          </a:stretch>
        </p:blipFill>
        <p:spPr bwMode="auto">
          <a:xfrm>
            <a:off x="4343400" y="914400"/>
            <a:ext cx="4267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28600" y="1524000"/>
            <a:ext cx="40132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Fids (Flexible Image Database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System) is retrieving images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similar to the query image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using LBP texture as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texture measure and comparing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their LBP histograms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279525" y="119063"/>
            <a:ext cx="196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1126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90D54CC-F294-4263-873D-D8B1FFB76695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4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 r="48750" b="37500"/>
          <a:stretch>
            <a:fillRect/>
          </a:stretch>
        </p:blipFill>
        <p:spPr bwMode="auto">
          <a:xfrm>
            <a:off x="2438400" y="990600"/>
            <a:ext cx="6248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28600" y="1828800"/>
            <a:ext cx="204311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Low-level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measures don’t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always find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semantically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similar images.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04800" y="152400"/>
            <a:ext cx="196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1229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E3B4377-AF73-4AD7-A960-B788E0260D7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49</a:t>
            </a:fld>
            <a:endParaRPr lang="en-US" altLang="en-US" sz="1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4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Objects reflect only some light</a:t>
            </a:r>
            <a:endParaRPr/>
          </a:p>
        </p:txBody>
      </p:sp>
      <p:sp>
        <p:nvSpPr>
          <p:cNvPr id="438" name="Google Shape;438;p6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39" name="Google Shape;439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0626" y="1734751"/>
            <a:ext cx="6442749" cy="391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 is LBP good for?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found it in a paper for classifying deciduous trees.</a:t>
            </a:r>
          </a:p>
          <a:p>
            <a:r>
              <a:rPr lang="en-US" dirty="0">
                <a:solidFill>
                  <a:srgbClr val="0000FF"/>
                </a:solidFill>
              </a:rPr>
              <a:t>We used it in a real system for finding cancer in Pap smears</a:t>
            </a:r>
            <a:r>
              <a:rPr lang="en-US" dirty="0"/>
              <a:t>.</a:t>
            </a:r>
          </a:p>
          <a:p>
            <a:r>
              <a:rPr lang="en-US" dirty="0">
                <a:solidFill>
                  <a:srgbClr val="7030A0"/>
                </a:solidFill>
              </a:rPr>
              <a:t>We are using it to look for regions of interest in breast and melanoma biopsy slides.</a:t>
            </a:r>
          </a:p>
        </p:txBody>
      </p:sp>
    </p:spTree>
    <p:extLst>
      <p:ext uri="{BB962C8B-B14F-4D97-AF65-F5344CB8AC3E}">
        <p14:creationId xmlns:p14="http://schemas.microsoft.com/office/powerpoint/2010/main" val="350874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Co-occurrence Matrix Features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822325" y="2098675"/>
            <a:ext cx="6129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 co-occurrence matrix is a 2D array C in which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050925" y="2784475"/>
            <a:ext cx="7564438" cy="2657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Both the rows and columns represent a set of possible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image values.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C  (i,j)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indicates how many times value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i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co-occurs with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value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j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in a particular spatial relationship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d</a:t>
            </a:r>
            <a:r>
              <a:rPr lang="en-US" altLang="en-US" sz="2400">
                <a:solidFill>
                  <a:schemeClr val="hlink"/>
                </a:solidFill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spatial relationship is specified by a vector</a:t>
            </a:r>
            <a:r>
              <a:rPr lang="en-US" altLang="en-US" sz="240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d = (dr,dc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)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447800" y="40386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33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133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6C3798E-F6CC-45E0-99C7-932C94757E28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en-US" altLang="en-US" sz="14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685800" y="1752600"/>
            <a:ext cx="1260475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1  1  0  0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1  1  0  0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124200" y="1752600"/>
            <a:ext cx="277813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j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819400" y="1752600"/>
            <a:ext cx="277813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i</a:t>
            </a:r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3048000" y="2209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3124200" y="2895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3124200" y="2590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2895600" y="1600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3581400" y="19050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2971800" y="11430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1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3641725" y="23241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3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2651125" y="3698875"/>
            <a:ext cx="1254125" cy="466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d = (3,1)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5486400" y="1828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4800600" y="16002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0 1 2</a:t>
            </a: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4419600" y="2133600"/>
            <a:ext cx="3365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2</a:t>
            </a: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4876800" y="2133600"/>
            <a:ext cx="8032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1 0 3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2 0 2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0 0 1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5927725" y="2403475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14354" name="Text Box 19"/>
          <p:cNvSpPr txBox="1">
            <a:spLocks noChangeArrowheads="1"/>
          </p:cNvSpPr>
          <p:nvPr/>
        </p:nvSpPr>
        <p:spPr bwMode="auto">
          <a:xfrm>
            <a:off x="669925" y="4308475"/>
            <a:ext cx="13509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gray-tone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 image</a:t>
            </a:r>
          </a:p>
        </p:txBody>
      </p:sp>
      <p:sp>
        <p:nvSpPr>
          <p:cNvPr id="14355" name="Text Box 20"/>
          <p:cNvSpPr txBox="1">
            <a:spLocks noChangeArrowheads="1"/>
          </p:cNvSpPr>
          <p:nvPr/>
        </p:nvSpPr>
        <p:spPr bwMode="auto">
          <a:xfrm>
            <a:off x="4495800" y="3581400"/>
            <a:ext cx="19081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co-occurrence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     matrix</a:t>
            </a:r>
          </a:p>
        </p:txBody>
      </p:sp>
      <p:sp>
        <p:nvSpPr>
          <p:cNvPr id="14356" name="Text Box 21"/>
          <p:cNvSpPr txBox="1">
            <a:spLocks noChangeArrowheads="1"/>
          </p:cNvSpPr>
          <p:nvPr/>
        </p:nvSpPr>
        <p:spPr bwMode="auto">
          <a:xfrm>
            <a:off x="533400" y="5334000"/>
            <a:ext cx="8478838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From C</a:t>
            </a:r>
            <a:r>
              <a:rPr lang="en-US" altLang="en-US" sz="2400" baseline="-25000">
                <a:latin typeface="Times New Roman" pitchFamily="18" charset="0"/>
              </a:rPr>
              <a:t>d</a:t>
            </a:r>
            <a:r>
              <a:rPr lang="en-US" altLang="en-US" sz="2400">
                <a:latin typeface="Times New Roman" pitchFamily="18" charset="0"/>
              </a:rPr>
              <a:t>  we can compute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, the normalized co-occurrence matrix</a:t>
            </a:r>
            <a:r>
              <a:rPr lang="en-US" altLang="en-US" sz="2400">
                <a:latin typeface="Times New Roman" pitchFamily="18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where each value is divided by the sum of all the values.</a:t>
            </a:r>
          </a:p>
        </p:txBody>
      </p:sp>
      <p:sp>
        <p:nvSpPr>
          <p:cNvPr id="14357" name="Text Box 24"/>
          <p:cNvSpPr txBox="1">
            <a:spLocks noChangeArrowheads="1"/>
          </p:cNvSpPr>
          <p:nvPr/>
        </p:nvSpPr>
        <p:spPr bwMode="auto">
          <a:xfrm>
            <a:off x="1524000" y="304800"/>
            <a:ext cx="508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Co-occurrence Example</a:t>
            </a:r>
          </a:p>
        </p:txBody>
      </p:sp>
      <p:sp>
        <p:nvSpPr>
          <p:cNvPr id="14358" name="Slide Number Placeholder 2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973E385-501A-475D-A74D-6C586596F49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en-US" altLang="en-US" sz="14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020132D-CF68-4AC8-92DC-B850CCC96D06}"/>
                  </a:ext>
                </a:extLst>
              </p14:cNvPr>
              <p14:cNvContentPartPr/>
              <p14:nvPr/>
            </p14:nvContentPartPr>
            <p14:xfrm>
              <a:off x="691920" y="2164320"/>
              <a:ext cx="5689800" cy="3656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020132D-CF68-4AC8-92DC-B850CCC96D0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2560" y="2154960"/>
                <a:ext cx="5708520" cy="36752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2" grpId="0" animBg="1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Co-occurrence Features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45313" r="23125" b="25000"/>
          <a:stretch>
            <a:fillRect/>
          </a:stretch>
        </p:blipFill>
        <p:spPr bwMode="auto">
          <a:xfrm>
            <a:off x="685800" y="2133600"/>
            <a:ext cx="8001000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382000" y="5410200"/>
            <a:ext cx="654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itchFamily="18" charset="0"/>
              </a:rPr>
              <a:t>sums.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219200" y="1524000"/>
            <a:ext cx="315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What do these measure?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822325" y="6061075"/>
            <a:ext cx="6829425" cy="4667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Energy measures uniformity of the normalized matrix.</a:t>
            </a:r>
          </a:p>
        </p:txBody>
      </p:sp>
      <p:sp>
        <p:nvSpPr>
          <p:cNvPr id="1536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4BAE82C-3AE9-4591-AB1E-9EF5960EFF7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nimBg="1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are Co-occurrence Features used for?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were designed for recognizing different kinds of </a:t>
            </a:r>
            <a:r>
              <a:rPr lang="en-US" dirty="0">
                <a:solidFill>
                  <a:srgbClr val="C00000"/>
                </a:solidFill>
              </a:rPr>
              <a:t>land uses in satellite images</a:t>
            </a:r>
            <a:r>
              <a:rPr lang="en-US" dirty="0"/>
              <a:t>.</a:t>
            </a:r>
          </a:p>
          <a:p>
            <a:r>
              <a:rPr lang="en-US" dirty="0"/>
              <a:t>They are still used heavily in geospatial domains, but they can be added on to any other calculated features.</a:t>
            </a:r>
          </a:p>
        </p:txBody>
      </p:sp>
    </p:spTree>
    <p:extLst>
      <p:ext uri="{BB962C8B-B14F-4D97-AF65-F5344CB8AC3E}">
        <p14:creationId xmlns:p14="http://schemas.microsoft.com/office/powerpoint/2010/main" val="39733136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Example</a:t>
            </a:r>
          </a:p>
        </p:txBody>
      </p:sp>
      <p:pic>
        <p:nvPicPr>
          <p:cNvPr id="17411" name="Picture 3" descr="co_occur_matrice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201783"/>
            <a:ext cx="7520836" cy="5816419"/>
          </a:xfrm>
          <a:noFill/>
        </p:spPr>
      </p:pic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AB1BA18-9510-4C79-894B-0C449D4CF497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55</a:t>
            </a:fld>
            <a:endParaRPr lang="en-US" altLang="en-US" sz="14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99C79F5-F278-4931-BC09-7253391706DD}"/>
                  </a:ext>
                </a:extLst>
              </p14:cNvPr>
              <p14:cNvContentPartPr/>
              <p14:nvPr/>
            </p14:nvContentPartPr>
            <p14:xfrm>
              <a:off x="7638120" y="3345480"/>
              <a:ext cx="1326240" cy="28429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99C79F5-F278-4931-BC09-7253391706D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28760" y="3336120"/>
                <a:ext cx="1344960" cy="2861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03"/>
          <p:cNvSpPr txBox="1">
            <a:spLocks noGrp="1"/>
          </p:cNvSpPr>
          <p:nvPr>
            <p:ph type="title"/>
          </p:nvPr>
        </p:nvSpPr>
        <p:spPr>
          <a:xfrm>
            <a:off x="220260" y="4138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-US" dirty="0"/>
              <a:t>Satellite Image of Monterey Bay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60" y="930890"/>
            <a:ext cx="3953382" cy="5927109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dirty="0"/>
              <a:t>FUN WITH COLOR!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516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/>
              <a:t>Data structure for an image</a:t>
            </a:r>
          </a:p>
          <a:p>
            <a:pPr marL="0" indent="0">
              <a:buNone/>
            </a:pP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h, w, c;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float *data;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} image;</a:t>
            </a:r>
          </a:p>
          <a:p>
            <a:pPr marL="0" indent="0">
              <a:buNone/>
            </a:pPr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0598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/>
              <a:t>Data structure for an image</a:t>
            </a:r>
          </a:p>
          <a:p>
            <a:pPr marL="0" indent="0">
              <a:buNone/>
            </a:pP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</a:t>
            </a:r>
            <a:r>
              <a:rPr lang="en-US" sz="2200" dirty="0" err="1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 h, w, c;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float *data;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} image;</a:t>
            </a:r>
          </a:p>
          <a:p>
            <a:pPr marL="0" indent="0">
              <a:buNone/>
            </a:pPr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h = height</a:t>
            </a: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w = width</a:t>
            </a: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c = number of channels</a:t>
            </a:r>
          </a:p>
          <a:p>
            <a:pPr lvl="2"/>
            <a:r>
              <a:rPr lang="en-US" sz="2600" dirty="0">
                <a:ea typeface="Calibri" charset="0"/>
                <a:cs typeface="Calibri" charset="0"/>
              </a:rPr>
              <a:t>c = 3 for RGB image; c = 1 for grayscale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59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902" y="2304134"/>
            <a:ext cx="4246602" cy="285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54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92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 dirty="0"/>
              <a:t>We can make a map of color</a:t>
            </a:r>
            <a:endParaRPr dirty="0"/>
          </a:p>
        </p:txBody>
      </p:sp>
      <p:sp>
        <p:nvSpPr>
          <p:cNvPr id="780" name="Google Shape;780;p9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81" name="Google Shape;781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8901" y="1529450"/>
            <a:ext cx="4206203" cy="447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Data structure for an image</a:t>
            </a:r>
          </a:p>
          <a:p>
            <a:pPr marL="0" indent="0">
              <a:buNone/>
            </a:pP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h, w, c;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</a:t>
            </a:r>
            <a:r>
              <a:rPr lang="en-US" sz="22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float *data;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} image;</a:t>
            </a:r>
          </a:p>
          <a:p>
            <a:pPr marL="0" indent="0">
              <a:buNone/>
            </a:pPr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data = array of floats</a:t>
            </a: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floats in the range [0,1]</a:t>
            </a: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3D image matrix linearized into 1D array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7"/>
          <a:stretch/>
        </p:blipFill>
        <p:spPr>
          <a:xfrm>
            <a:off x="5218590" y="1849699"/>
            <a:ext cx="3925410" cy="333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4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#1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float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get_pixel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x,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y,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c)</a:t>
            </a:r>
            <a:endParaRPr lang="en-US" sz="18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set_pixel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x,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y,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c, float v)</a:t>
            </a: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assign value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v </a:t>
            </a:r>
            <a:r>
              <a:rPr lang="en-US" dirty="0">
                <a:ea typeface="Consolas" charset="0"/>
                <a:cs typeface="Consolas" charset="0"/>
              </a:rPr>
              <a:t>to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im.data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[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coord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x,y,c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)]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749" y="2575485"/>
            <a:ext cx="3520502" cy="234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5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#2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553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copy_image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create a separate image that is a copy of the input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ea typeface="Consolas" charset="0"/>
                <a:cs typeface="Consolas" charset="0"/>
              </a:rPr>
              <a:t> and return the copy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Useful functions:</a:t>
            </a:r>
          </a:p>
          <a:p>
            <a:pPr lvl="3"/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make_image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en-US" dirty="0">
                <a:ea typeface="Consolas" charset="0"/>
                <a:cs typeface="Consolas" charset="0"/>
              </a:rPr>
              <a:t> in </a:t>
            </a:r>
            <a:r>
              <a:rPr lang="en-US" dirty="0" err="1">
                <a:ea typeface="Consolas" charset="0"/>
                <a:cs typeface="Consolas" charset="0"/>
              </a:rPr>
              <a:t>load_image.c</a:t>
            </a:r>
            <a:endParaRPr lang="en-US" dirty="0">
              <a:ea typeface="Consolas" charset="0"/>
              <a:cs typeface="Consolas" charset="0"/>
            </a:endParaRPr>
          </a:p>
          <a:p>
            <a:pPr lvl="3"/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memcpy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()</a:t>
            </a:r>
          </a:p>
          <a:p>
            <a:pPr lvl="3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sk-SK" dirty="0" err="1">
                <a:ea typeface="Consolas" charset="0"/>
                <a:cs typeface="Consolas" charset="0"/>
              </a:rPr>
              <a:t>You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can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use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latin typeface="Consolas" charset="0"/>
                <a:ea typeface="Consolas" charset="0"/>
                <a:cs typeface="Consolas" charset="0"/>
              </a:rPr>
              <a:t>get_pixel</a:t>
            </a:r>
            <a:r>
              <a:rPr lang="sk-SK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sk-SK" dirty="0">
                <a:ea typeface="Consolas" charset="0"/>
                <a:cs typeface="Consolas" charset="0"/>
              </a:rPr>
              <a:t> and </a:t>
            </a:r>
            <a:r>
              <a:rPr lang="sk-SK" dirty="0" err="1">
                <a:latin typeface="Consolas" charset="0"/>
                <a:ea typeface="Consolas" charset="0"/>
                <a:cs typeface="Consolas" charset="0"/>
              </a:rPr>
              <a:t>set_pixel</a:t>
            </a:r>
            <a:r>
              <a:rPr lang="sk-SK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functions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you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implemented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from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now</a:t>
            </a:r>
            <a:r>
              <a:rPr lang="sk-SK" dirty="0">
                <a:ea typeface="Consolas" charset="0"/>
                <a:cs typeface="Consolas" charset="0"/>
              </a:rPr>
              <a:t> on</a:t>
            </a:r>
            <a:endParaRPr lang="en-US" dirty="0">
              <a:ea typeface="Consolas" charset="0"/>
              <a:cs typeface="Consolas" charset="0"/>
            </a:endParaRPr>
          </a:p>
          <a:p>
            <a:pPr lvl="2"/>
            <a:endParaRPr lang="en-US" dirty="0">
              <a:ea typeface="Consolas" charset="0"/>
              <a:cs typeface="Consola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0168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#3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rgb_to_grayscale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create a new image with 1 channel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Get R,G,B values from input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ea typeface="Consolas" charset="0"/>
                <a:cs typeface="Consolas" charset="0"/>
              </a:rPr>
              <a:t> 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Compute </a:t>
            </a:r>
            <a:r>
              <a:rPr lang="sk-SK" dirty="0"/>
              <a:t>Y = 0.299 R + 0.587 G + .114 B</a:t>
            </a:r>
          </a:p>
          <a:p>
            <a:pPr lvl="2"/>
            <a:endParaRPr lang="sk-SK" dirty="0"/>
          </a:p>
          <a:p>
            <a:pPr lvl="2"/>
            <a:r>
              <a:rPr lang="sk-SK" dirty="0" err="1">
                <a:ea typeface="Consolas" charset="0"/>
                <a:cs typeface="Consolas" charset="0"/>
              </a:rPr>
              <a:t>Assign</a:t>
            </a:r>
            <a:r>
              <a:rPr lang="sk-SK" dirty="0">
                <a:ea typeface="Consolas" charset="0"/>
                <a:cs typeface="Consolas" charset="0"/>
              </a:rPr>
              <a:t> Y to new image and </a:t>
            </a:r>
            <a:r>
              <a:rPr lang="sk-SK" dirty="0" err="1">
                <a:ea typeface="Consolas" charset="0"/>
                <a:cs typeface="Consolas" charset="0"/>
              </a:rPr>
              <a:t>return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that</a:t>
            </a:r>
            <a:r>
              <a:rPr lang="sk-SK" dirty="0">
                <a:ea typeface="Consolas" charset="0"/>
                <a:cs typeface="Consolas" charset="0"/>
              </a:rPr>
              <a:t>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453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shift_image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c, float v)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add value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v</a:t>
            </a:r>
            <a:r>
              <a:rPr lang="en-US" dirty="0">
                <a:ea typeface="Consolas" charset="0"/>
                <a:cs typeface="Consolas" charset="0"/>
              </a:rPr>
              <a:t> to each pixel of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>
                <a:ea typeface="Consolas" charset="0"/>
                <a:cs typeface="Consolas" charset="0"/>
              </a:rPr>
              <a:t>in channel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c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change the input image in-place (do not create a separate image) wherever the return type of the function is </a:t>
            </a:r>
            <a:r>
              <a:rPr lang="en-US" dirty="0">
                <a:latin typeface="Consolas" panose="020B0609020204030204" pitchFamily="49" charset="0"/>
                <a:ea typeface="Consolas" charset="0"/>
                <a:cs typeface="Consolas" charset="0"/>
              </a:rPr>
              <a:t>void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635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clamp_image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clamp the pixel values of input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>
                <a:ea typeface="Consolas" charset="0"/>
                <a:cs typeface="Consolas" charset="0"/>
              </a:rPr>
              <a:t>to be in the range [0,1]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353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rgb_to_hsv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Convert R,G,B values of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 err="1">
                <a:ea typeface="Consolas" charset="0"/>
                <a:cs typeface="Consolas" charset="0"/>
              </a:rPr>
              <a:t>pixelwise</a:t>
            </a:r>
            <a:r>
              <a:rPr lang="en-US" dirty="0">
                <a:ea typeface="Consolas" charset="0"/>
                <a:cs typeface="Consolas" charset="0"/>
              </a:rPr>
              <a:t> into H,S,V values using the given formulas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You can use the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three_way_max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en-US" dirty="0">
                <a:ea typeface="Consolas" charset="0"/>
                <a:cs typeface="Consolas" charset="0"/>
              </a:rPr>
              <a:t> and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three_way_min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en-US" dirty="0">
                <a:ea typeface="Consolas" charset="0"/>
                <a:cs typeface="Consolas" charset="0"/>
              </a:rPr>
              <a:t> functions provided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054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hsv_to_rgb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Convert H,S,V values of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 err="1">
                <a:ea typeface="Consolas" charset="0"/>
                <a:cs typeface="Consolas" charset="0"/>
              </a:rPr>
              <a:t>pixelwise</a:t>
            </a:r>
            <a:r>
              <a:rPr lang="en-US" dirty="0">
                <a:ea typeface="Consolas" charset="0"/>
                <a:cs typeface="Consolas" charset="0"/>
              </a:rPr>
              <a:t> into R,G,B values using the given 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344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#8 (extra credit)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scale_image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c, float v)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multiply each pixel of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>
                <a:ea typeface="Consolas" charset="0"/>
                <a:cs typeface="Consolas" charset="0"/>
              </a:rPr>
              <a:t>in channel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c </a:t>
            </a:r>
            <a:r>
              <a:rPr lang="en-US" dirty="0">
                <a:ea typeface="Consolas" charset="0"/>
                <a:cs typeface="Consolas" charset="0"/>
              </a:rPr>
              <a:t>with value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v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add to the lines in </a:t>
            </a:r>
            <a:r>
              <a:rPr lang="en-US" dirty="0" err="1">
                <a:ea typeface="Consolas" charset="0"/>
                <a:cs typeface="Consolas" charset="0"/>
              </a:rPr>
              <a:t>image.h</a:t>
            </a:r>
            <a:r>
              <a:rPr lang="en-US" dirty="0">
                <a:ea typeface="Consolas" charset="0"/>
                <a:cs typeface="Consolas" charset="0"/>
              </a:rPr>
              <a:t> and other files as necessary to test the function. No need to submit the other edited files; write a comment in CAPS at the top of </a:t>
            </a:r>
            <a:r>
              <a:rPr lang="en-US" dirty="0" err="1">
                <a:ea typeface="Consolas" charset="0"/>
                <a:cs typeface="Consolas" charset="0"/>
              </a:rPr>
              <a:t>process_image.c</a:t>
            </a:r>
            <a:r>
              <a:rPr lang="en-US" dirty="0">
                <a:ea typeface="Consolas" charset="0"/>
                <a:cs typeface="Consolas" charset="0"/>
              </a:rPr>
              <a:t> if you attempt any extra credit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194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#9 (super extra credit)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rgb_to_lch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Convert R,G,B values of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 err="1">
                <a:ea typeface="Consolas" charset="0"/>
                <a:cs typeface="Consolas" charset="0"/>
              </a:rPr>
              <a:t>pixelwise</a:t>
            </a:r>
            <a:r>
              <a:rPr lang="en-US" dirty="0">
                <a:ea typeface="Consolas" charset="0"/>
                <a:cs typeface="Consolas" charset="0"/>
              </a:rPr>
              <a:t> into L,C,H values using the formulas in the given link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72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93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Linear colorspace</a:t>
            </a:r>
            <a:endParaRPr/>
          </a:p>
        </p:txBody>
      </p:sp>
      <p:sp>
        <p:nvSpPr>
          <p:cNvPr id="787" name="Google Shape;787;p9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Pick some primaries</a:t>
            </a:r>
            <a:endParaRPr dirty="0"/>
          </a:p>
          <a:p>
            <a:pPr>
              <a:buChar char="-"/>
            </a:pPr>
            <a:r>
              <a:rPr lang="en" dirty="0"/>
              <a:t>Can mix those primaries to match any color inside the triangle</a:t>
            </a:r>
          </a:p>
          <a:p>
            <a:pPr>
              <a:buChar char="-"/>
            </a:pPr>
            <a:r>
              <a:rPr lang="en" dirty="0"/>
              <a:t>There is a commision that studies color!</a:t>
            </a:r>
          </a:p>
          <a:p>
            <a:pPr>
              <a:buChar char="-"/>
            </a:pPr>
            <a:endParaRPr lang="en" dirty="0"/>
          </a:p>
          <a:p>
            <a:pPr>
              <a:buChar char="-"/>
            </a:pPr>
            <a:endParaRPr lang="en" dirty="0"/>
          </a:p>
          <a:p>
            <a:pPr>
              <a:buChar char="-"/>
            </a:pPr>
            <a:r>
              <a:rPr lang="en-US" dirty="0">
                <a:solidFill>
                  <a:srgbClr val="0000FF"/>
                </a:solidFill>
              </a:rPr>
              <a:t>Commission </a:t>
            </a:r>
            <a:r>
              <a:rPr lang="en-US" dirty="0" err="1">
                <a:solidFill>
                  <a:srgbClr val="0000FF"/>
                </a:solidFill>
              </a:rPr>
              <a:t>internationale</a:t>
            </a:r>
            <a:r>
              <a:rPr lang="en-US" dirty="0">
                <a:solidFill>
                  <a:srgbClr val="0000FF"/>
                </a:solidFill>
              </a:rPr>
              <a:t> de </a:t>
            </a:r>
            <a:r>
              <a:rPr lang="en-US" dirty="0" err="1">
                <a:solidFill>
                  <a:srgbClr val="0000FF"/>
                </a:solidFill>
              </a:rPr>
              <a:t>l’éclairage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(CIE) </a:t>
            </a:r>
            <a:r>
              <a:rPr lang="en-US" dirty="0">
                <a:solidFill>
                  <a:srgbClr val="0000FF"/>
                </a:solidFill>
              </a:rPr>
              <a:t>is a 100 year old organization that creates international standards related to light and color.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788" name="Google Shape;788;p9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70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76912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Have Fun</a:t>
            </a:r>
          </a:p>
        </p:txBody>
      </p:sp>
    </p:spTree>
    <p:extLst>
      <p:ext uri="{BB962C8B-B14F-4D97-AF65-F5344CB8AC3E}">
        <p14:creationId xmlns:p14="http://schemas.microsoft.com/office/powerpoint/2010/main" val="25523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94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“Theoretical” CIE RGB primaries</a:t>
            </a:r>
            <a:endParaRPr/>
          </a:p>
        </p:txBody>
      </p:sp>
      <p:sp>
        <p:nvSpPr>
          <p:cNvPr id="794" name="Google Shape;794;p9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95" name="Google Shape;795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8901" y="1534139"/>
            <a:ext cx="4206199" cy="4461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95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Practical sRGB primaries, MSFT 1996</a:t>
            </a:r>
            <a:endParaRPr/>
          </a:p>
        </p:txBody>
      </p:sp>
      <p:pic>
        <p:nvPicPr>
          <p:cNvPr id="801" name="Google Shape;801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1760" y="1746162"/>
            <a:ext cx="3973700" cy="41647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11615" y="5910926"/>
            <a:ext cx="86566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sRGB (standard Red Green Blue) is an RGB color space that HP and Microsoft created </a:t>
            </a:r>
          </a:p>
          <a:p>
            <a:r>
              <a:rPr lang="en-US" dirty="0">
                <a:solidFill>
                  <a:srgbClr val="0000FF"/>
                </a:solidFill>
              </a:rPr>
              <a:t>cooperatively in 1996 to use on monitors, printers, and the Internet.  It was subsequently </a:t>
            </a:r>
          </a:p>
          <a:p>
            <a:r>
              <a:rPr lang="en-US" dirty="0">
                <a:solidFill>
                  <a:srgbClr val="0000FF"/>
                </a:solidFill>
              </a:rPr>
              <a:t>standardized by the IEC (</a:t>
            </a:r>
            <a:r>
              <a:rPr lang="en-US" dirty="0"/>
              <a:t>International </a:t>
            </a:r>
            <a:r>
              <a:rPr lang="en-US" dirty="0" err="1"/>
              <a:t>Electrotechnical</a:t>
            </a:r>
            <a:r>
              <a:rPr lang="en-US" dirty="0"/>
              <a:t> Commission)</a:t>
            </a:r>
            <a:r>
              <a:rPr lang="en-US" dirty="0">
                <a:solidFill>
                  <a:srgbClr val="0000FF"/>
                </a:solidFill>
              </a:rPr>
              <a:t> as IEC 61966-2-1:1999.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2197</TotalTime>
  <Words>2404</Words>
  <Application>Microsoft Office PowerPoint</Application>
  <PresentationFormat>On-screen Show (4:3)</PresentationFormat>
  <Paragraphs>434</Paragraphs>
  <Slides>70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9" baseType="lpstr">
      <vt:lpstr>Arial</vt:lpstr>
      <vt:lpstr>Arial Rounded MT Bold</vt:lpstr>
      <vt:lpstr>Calibri</vt:lpstr>
      <vt:lpstr>Consolas</vt:lpstr>
      <vt:lpstr>Kalinga</vt:lpstr>
      <vt:lpstr>Symbol</vt:lpstr>
      <vt:lpstr>Tahoma</vt:lpstr>
      <vt:lpstr>Times New Roman</vt:lpstr>
      <vt:lpstr>Office Theme</vt:lpstr>
      <vt:lpstr>Computer Vision   ECE/CSE 576 Color and Texture  Linda Shapiro Professor of Computer Science &amp; Engineering Professor of Electrical &amp; Computer Engineering</vt:lpstr>
      <vt:lpstr>We don’t really understand vision</vt:lpstr>
      <vt:lpstr>Is vision easy or hard for humans?</vt:lpstr>
      <vt:lpstr>Is vision easy or hard for humans?</vt:lpstr>
      <vt:lpstr>Objects reflect only some light</vt:lpstr>
      <vt:lpstr>We can make a map of color</vt:lpstr>
      <vt:lpstr>Linear colorspace</vt:lpstr>
      <vt:lpstr>“Theoretical” CIE RGB primaries</vt:lpstr>
      <vt:lpstr>Practical sRGB primaries, MSFT 1996</vt:lpstr>
      <vt:lpstr>What does this mean for computers?</vt:lpstr>
      <vt:lpstr>PowerPoint Presentation</vt:lpstr>
      <vt:lpstr>Image: 2d array of color</vt:lpstr>
      <vt:lpstr>Grayscale - making color images not</vt:lpstr>
      <vt:lpstr>RGB is a cube...</vt:lpstr>
      <vt:lpstr>Hue, Saturation, Value: cylinder!</vt:lpstr>
      <vt:lpstr>Hue, Saturation, Value</vt:lpstr>
      <vt:lpstr>Other colorspaces are fun!</vt:lpstr>
      <vt:lpstr>Geometric HSV to RGB:</vt:lpstr>
      <vt:lpstr>An RGB Image</vt:lpstr>
      <vt:lpstr>Still 3d tensor, different info</vt:lpstr>
      <vt:lpstr>   Hue              Saturation         Value</vt:lpstr>
      <vt:lpstr>More saturation = intense colors</vt:lpstr>
      <vt:lpstr>More value = lighter image</vt:lpstr>
      <vt:lpstr>Shift hue = shift colors</vt:lpstr>
      <vt:lpstr>Set hue to your favorite color!</vt:lpstr>
      <vt:lpstr>Or pattern...</vt:lpstr>
      <vt:lpstr>Increase and threshold saturation</vt:lpstr>
      <vt:lpstr>PowerPoint Presentation</vt:lpstr>
      <vt:lpstr>More Details on Color Spaces</vt:lpstr>
      <vt:lpstr>RGB Color Space</vt:lpstr>
      <vt:lpstr>Color hexagon for HSI (HSV)</vt:lpstr>
      <vt:lpstr>Conversion from RGB to YIQ </vt:lpstr>
      <vt:lpstr>CIELAB, Lab, L*a*b</vt:lpstr>
      <vt:lpstr>Histograms</vt:lpstr>
      <vt:lpstr>Color histograms can represent an image</vt:lpstr>
      <vt:lpstr>Histograms of two color images</vt:lpstr>
      <vt:lpstr>Apples versus Oranges </vt:lpstr>
      <vt:lpstr>Skin color in Normalized R-G Space</vt:lpstr>
      <vt:lpstr>Finding a face in video frame</vt:lpstr>
      <vt:lpstr>Swain and Ballard’s Histogram Matching for Color Object Recognition  (IJCV Vol 7, No. 1, 1991)</vt:lpstr>
      <vt:lpstr>PowerPoint Presentation</vt:lpstr>
      <vt:lpstr>PowerPoint Presentation</vt:lpstr>
      <vt:lpstr>Texture</vt:lpstr>
      <vt:lpstr>Structural Texture</vt:lpstr>
      <vt:lpstr>Natural Textures from VisTex</vt:lpstr>
      <vt:lpstr>The Case for Statistical Texture</vt:lpstr>
      <vt:lpstr>Local Binary Pattern Measure</vt:lpstr>
      <vt:lpstr>PowerPoint Presentation</vt:lpstr>
      <vt:lpstr>PowerPoint Presentation</vt:lpstr>
      <vt:lpstr>What else is LBP good for?</vt:lpstr>
      <vt:lpstr>Co-occurrence Matrix Features</vt:lpstr>
      <vt:lpstr>PowerPoint Presentation</vt:lpstr>
      <vt:lpstr>Co-occurrence Features</vt:lpstr>
      <vt:lpstr>What are Co-occurrence Features used for?</vt:lpstr>
      <vt:lpstr>Example</vt:lpstr>
      <vt:lpstr>Satellite Image of Monterey Bay</vt:lpstr>
      <vt:lpstr>Assignment 0</vt:lpstr>
      <vt:lpstr>Image basics</vt:lpstr>
      <vt:lpstr>Image basics</vt:lpstr>
      <vt:lpstr>Image basics</vt:lpstr>
      <vt:lpstr>To Do #1 </vt:lpstr>
      <vt:lpstr>To Do #2 </vt:lpstr>
      <vt:lpstr>To Do #3 </vt:lpstr>
      <vt:lpstr>To Do #4</vt:lpstr>
      <vt:lpstr>To Do #5</vt:lpstr>
      <vt:lpstr>To Do #6</vt:lpstr>
      <vt:lpstr>To Do #7</vt:lpstr>
      <vt:lpstr>To Do #8 (extra credit)</vt:lpstr>
      <vt:lpstr>To Do #9 (super extra credit)</vt:lpstr>
      <vt:lpstr>PowerPoint Presentation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199</cp:revision>
  <dcterms:created xsi:type="dcterms:W3CDTF">2013-01-06T19:09:38Z</dcterms:created>
  <dcterms:modified xsi:type="dcterms:W3CDTF">2021-03-31T21:34:25Z</dcterms:modified>
</cp:coreProperties>
</file>