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56004-5301-4821-9369-CE690140C87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02D50-BEF3-4D99-84B6-7AE64F0FD0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02D50-BEF3-4D99-84B6-7AE64F0FD02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02D50-BEF3-4D99-84B6-7AE64F0FD02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02D50-BEF3-4D99-84B6-7AE64F0FD02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02D50-BEF3-4D99-84B6-7AE64F0FD02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5FBA-80D2-4127-9B7C-79BF3ECFD402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A8C1-BECA-42C8-9098-7328A89572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and A* Implementation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752600"/>
          </a:xfrm>
        </p:spPr>
        <p:txBody>
          <a:bodyPr/>
          <a:lstStyle/>
          <a:p>
            <a:r>
              <a:rPr lang="en-US" dirty="0" smtClean="0"/>
              <a:t>Andrew Lewis</a:t>
            </a:r>
            <a:endParaRPr lang="en-US" dirty="0"/>
          </a:p>
        </p:txBody>
      </p:sp>
      <p:pic>
        <p:nvPicPr>
          <p:cNvPr id="1026" name="Picture 2" descr="C:\Users\Fitch\Desktop\Screensh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3429000" cy="3429000"/>
          </a:xfrm>
          <a:prstGeom prst="rect">
            <a:avLst/>
          </a:prstGeom>
          <a:noFill/>
        </p:spPr>
      </p:pic>
      <p:pic>
        <p:nvPicPr>
          <p:cNvPr id="1028" name="Picture 4" descr="C:\Users\Fitch\Desktop\Screenshot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600200"/>
            <a:ext cx="3429000" cy="344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state storage – most values initialized</a:t>
            </a:r>
          </a:p>
          <a:p>
            <a:pPr lvl="1"/>
            <a:r>
              <a:rPr lang="en-US" dirty="0" smtClean="0"/>
              <a:t>[distance of path, visited?, previous node, in unvisited[]?, heuristic value, tentative dist]</a:t>
            </a:r>
          </a:p>
          <a:p>
            <a:r>
              <a:rPr lang="en-US" dirty="0" smtClean="0"/>
              <a:t>Unvisited[] starts empty</a:t>
            </a:r>
          </a:p>
          <a:p>
            <a:pPr lvl="1"/>
            <a:r>
              <a:rPr lang="en-US" dirty="0" smtClean="0"/>
              <a:t>Saves a lot of time</a:t>
            </a:r>
          </a:p>
          <a:p>
            <a:pPr lvl="1"/>
            <a:r>
              <a:rPr lang="en-US" dirty="0" smtClean="0"/>
              <a:t>Ends when empty (or goal found)</a:t>
            </a:r>
          </a:p>
          <a:p>
            <a:r>
              <a:rPr lang="en-US" dirty="0" smtClean="0"/>
              <a:t>Heuristic function returns 0</a:t>
            </a:r>
          </a:p>
          <a:p>
            <a:r>
              <a:rPr lang="en-US" dirty="0" smtClean="0"/>
              <a:t>Constructs path using the state array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Inherits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Only change label and heuristic function</a:t>
            </a:r>
          </a:p>
          <a:p>
            <a:r>
              <a:rPr lang="en-US" dirty="0" smtClean="0"/>
              <a:t>Heuristic function returns distance to goal</a:t>
            </a:r>
          </a:p>
          <a:p>
            <a:r>
              <a:rPr lang="en-US" dirty="0" smtClean="0"/>
              <a:t>5 Lines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class Astar2(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Dijkstra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label = "A*"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def heuristic(self,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nodeID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goalID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myFrisbee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euclidDist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nodeID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goalID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self.graph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myFrisbee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right values in loops and conditions</a:t>
            </a:r>
          </a:p>
          <a:p>
            <a:r>
              <a:rPr lang="en-US" dirty="0" smtClean="0"/>
              <a:t>Still doesn’t find a path on first request</a:t>
            </a:r>
            <a:endParaRPr lang="en-US" dirty="0"/>
          </a:p>
        </p:txBody>
      </p:sp>
      <p:pic>
        <p:nvPicPr>
          <p:cNvPr id="3074" name="Picture 2" descr="https://encrypted-tbn2.google.com/images?q=tbn:ANd9GcSMNPj3n50ZMy4WiAMSkCV5-nVxHE3dxY0Mm8pDJyfX-DR9dWCg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34000"/>
            <a:ext cx="2190750" cy="208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129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Dijkstra and A* Implementation </vt:lpstr>
      <vt:lpstr>Dijkstra</vt:lpstr>
      <vt:lpstr>A*</vt:lpstr>
      <vt:lpstr>Challenges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 and A* Implementation </dc:title>
  <dc:creator>Fitch</dc:creator>
  <cp:lastModifiedBy>Fitch</cp:lastModifiedBy>
  <cp:revision>2</cp:revision>
  <dcterms:created xsi:type="dcterms:W3CDTF">2012-04-13T05:17:54Z</dcterms:created>
  <dcterms:modified xsi:type="dcterms:W3CDTF">2012-04-13T05:31:55Z</dcterms:modified>
</cp:coreProperties>
</file>