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69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7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4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7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5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8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8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3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DC12-5B59-1D4F-814F-7DEE62815323}" type="datetimeFigureOut">
              <a:rPr lang="en-US" smtClean="0"/>
              <a:t>5/9/12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82CE5-1622-6545-B2F9-9C1DA02BF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9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Dave </a:t>
            </a:r>
            <a:r>
              <a:rPr lang="en-US" dirty="0" err="1" smtClean="0"/>
              <a:t>Lattanzi’s</a:t>
            </a:r>
            <a:r>
              <a:rPr lang="en-US" dirty="0" smtClean="0"/>
              <a:t> Laplace Planner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5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Laplace Solution</a:t>
            </a:r>
            <a:endParaRPr lang="en-US" dirty="0"/>
          </a:p>
        </p:txBody>
      </p:sp>
      <p:pic>
        <p:nvPicPr>
          <p:cNvPr id="4" name="Content Placeholder 3" descr="laplace_sho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50" b="-445"/>
          <a:stretch/>
        </p:blipFill>
        <p:spPr>
          <a:xfrm>
            <a:off x="457200" y="1263702"/>
            <a:ext cx="8229600" cy="283491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098621"/>
            <a:ext cx="8229600" cy="2188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Store node charges as a dictionary</a:t>
            </a:r>
          </a:p>
          <a:p>
            <a:pPr lvl="1"/>
            <a:r>
              <a:rPr lang="en-US" dirty="0" smtClean="0"/>
              <a:t>Originally used state variables and </a:t>
            </a:r>
            <a:r>
              <a:rPr lang="en-US" dirty="0" err="1" smtClean="0"/>
              <a:t>nodeList</a:t>
            </a:r>
            <a:endParaRPr lang="en-US" dirty="0" smtClean="0"/>
          </a:p>
          <a:p>
            <a:r>
              <a:rPr lang="en-US" dirty="0" smtClean="0"/>
              <a:t>Find Laplace solution and store in new dictionary</a:t>
            </a:r>
          </a:p>
          <a:p>
            <a:pPr lvl="1"/>
            <a:r>
              <a:rPr lang="en-US" dirty="0" smtClean="0"/>
              <a:t>Not a continuously updated field</a:t>
            </a:r>
          </a:p>
        </p:txBody>
      </p:sp>
    </p:spTree>
    <p:extLst>
      <p:ext uri="{BB962C8B-B14F-4D97-AF65-F5344CB8AC3E}">
        <p14:creationId xmlns:p14="http://schemas.microsoft.com/office/powerpoint/2010/main" val="5041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53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Path Finding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path shot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" b="-2107"/>
          <a:stretch/>
        </p:blipFill>
        <p:spPr>
          <a:xfrm>
            <a:off x="457200" y="1577805"/>
            <a:ext cx="8229600" cy="1411045"/>
          </a:xfrm>
        </p:spPr>
      </p:pic>
      <p:sp>
        <p:nvSpPr>
          <p:cNvPr id="5" name="TextBox 4"/>
          <p:cNvSpPr txBox="1"/>
          <p:nvPr/>
        </p:nvSpPr>
        <p:spPr>
          <a:xfrm>
            <a:off x="457200" y="3604577"/>
            <a:ext cx="844625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600" dirty="0" smtClean="0"/>
              <a:t>Search for neighbor with minimum charge difference </a:t>
            </a:r>
          </a:p>
          <a:p>
            <a:pPr marL="285750" indent="-285750">
              <a:buFont typeface="Arial"/>
              <a:buChar char="•"/>
            </a:pPr>
            <a:r>
              <a:rPr lang="en-US" sz="3600" dirty="0" smtClean="0"/>
              <a:t>Store as a dictionary of previous nodes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715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Numerical issues</a:t>
            </a:r>
          </a:p>
          <a:p>
            <a:pPr lvl="1"/>
            <a:r>
              <a:rPr lang="en-US" dirty="0" smtClean="0"/>
              <a:t>What’s a good initial charge value?</a:t>
            </a:r>
          </a:p>
          <a:p>
            <a:pPr lvl="1"/>
            <a:r>
              <a:rPr lang="en-US" dirty="0" smtClean="0"/>
              <a:t>What’s a good tolerance</a:t>
            </a:r>
          </a:p>
          <a:p>
            <a:r>
              <a:rPr lang="en-US" dirty="0" smtClean="0"/>
              <a:t>Gets stuck at local minima (shouldn’t happen)</a:t>
            </a:r>
          </a:p>
          <a:p>
            <a:r>
              <a:rPr lang="en-US" dirty="0" smtClean="0"/>
              <a:t>Can find path if initialized properly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24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76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Dave Lattanzi’s Laplace Planner</vt:lpstr>
      <vt:lpstr>Laplace Solution</vt:lpstr>
      <vt:lpstr>Path Finding </vt:lpstr>
      <vt:lpstr>Results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Dave Lattanzi’s Laplace Planner</dc:title>
  <dc:creator>Dave Lattanzi</dc:creator>
  <cp:lastModifiedBy>Dave Lattanzi</cp:lastModifiedBy>
  <cp:revision>6</cp:revision>
  <dcterms:created xsi:type="dcterms:W3CDTF">2012-05-09T15:09:50Z</dcterms:created>
  <dcterms:modified xsi:type="dcterms:W3CDTF">2012-05-09T15:27:28Z</dcterms:modified>
</cp:coreProperties>
</file>