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avi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7" r:id="rId3"/>
    <p:sldId id="261" r:id="rId4"/>
    <p:sldId id="263" r:id="rId5"/>
    <p:sldId id="266" r:id="rId6"/>
    <p:sldId id="262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EEE30E-4161-D049-8308-C6C8894BFE8D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43D7C3-50FB-CB46-B204-2DEEEB808E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2.avi"/><Relationship Id="rId2" Type="http://schemas.openxmlformats.org/officeDocument/2006/relationships/video" Target="../media/media2.avi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Dave </a:t>
            </a:r>
            <a:r>
              <a:rPr lang="en-US" dirty="0" err="1" smtClean="0"/>
              <a:t>Lattanzi’s</a:t>
            </a:r>
            <a:r>
              <a:rPr lang="en-US" dirty="0" smtClean="0"/>
              <a:t> Arm Planning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Python, </a:t>
            </a:r>
            <a:r>
              <a:rPr lang="en-US" dirty="0" err="1" smtClean="0"/>
              <a:t>Pygame</a:t>
            </a:r>
            <a:r>
              <a:rPr lang="en-US" dirty="0" smtClean="0"/>
              <a:t>, and </a:t>
            </a:r>
            <a:r>
              <a:rPr lang="en-US" dirty="0" err="1" smtClean="0"/>
              <a:t>Numpy</a:t>
            </a:r>
            <a:endParaRPr lang="en-US" dirty="0" smtClean="0"/>
          </a:p>
          <a:p>
            <a:pPr lvl="1"/>
            <a:r>
              <a:rPr lang="en-US" dirty="0" smtClean="0"/>
              <a:t>Extended LT’s skeleton code</a:t>
            </a:r>
          </a:p>
          <a:p>
            <a:r>
              <a:rPr lang="en-US" dirty="0" smtClean="0"/>
              <a:t>Configurations found using inverse </a:t>
            </a:r>
            <a:r>
              <a:rPr lang="en-US" dirty="0" err="1" smtClean="0"/>
              <a:t>jacobian</a:t>
            </a:r>
            <a:endParaRPr lang="en-US" dirty="0" smtClean="0"/>
          </a:p>
          <a:p>
            <a:pPr lvl="1"/>
            <a:r>
              <a:rPr lang="en-US" dirty="0" smtClean="0"/>
              <a:t>“Phantom” linkage method </a:t>
            </a:r>
            <a:endParaRPr lang="en-US" dirty="0" smtClean="0"/>
          </a:p>
          <a:p>
            <a:r>
              <a:rPr lang="en-US" dirty="0" smtClean="0"/>
              <a:t>Path planning using RRT</a:t>
            </a:r>
          </a:p>
          <a:p>
            <a:pPr lvl="1"/>
            <a:r>
              <a:rPr lang="en-US" dirty="0" smtClean="0"/>
              <a:t>Implicit map </a:t>
            </a:r>
            <a:r>
              <a:rPr lang="en-US" dirty="0" err="1" smtClean="0"/>
              <a:t>vs</a:t>
            </a:r>
            <a:r>
              <a:rPr lang="en-US" dirty="0" smtClean="0"/>
              <a:t> explicit map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2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Program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45" y="1568966"/>
            <a:ext cx="7583487" cy="4980844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smtClean="0"/>
              <a:t>Initialize(</a:t>
            </a:r>
            <a:r>
              <a:rPr lang="en-US" dirty="0" err="1" smtClean="0"/>
              <a:t>xyz_goal</a:t>
            </a:r>
            <a:r>
              <a:rPr lang="en-US" dirty="0" smtClean="0"/>
              <a:t>, obstacles, </a:t>
            </a:r>
            <a:r>
              <a:rPr lang="en-US" dirty="0" err="1" smtClean="0"/>
              <a:t>arm_params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smtClean="0"/>
              <a:t>Until </a:t>
            </a:r>
            <a:r>
              <a:rPr lang="en-US" dirty="0" err="1" smtClean="0"/>
              <a:t>effector_location</a:t>
            </a:r>
            <a:r>
              <a:rPr lang="en-US" dirty="0" smtClean="0"/>
              <a:t> == </a:t>
            </a:r>
            <a:r>
              <a:rPr lang="en-US" dirty="0" err="1" smtClean="0"/>
              <a:t>xyz_goal</a:t>
            </a:r>
            <a:r>
              <a:rPr lang="en-US" dirty="0" smtClean="0"/>
              <a:t>: 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new_config</a:t>
            </a:r>
            <a:r>
              <a:rPr lang="en-US" dirty="0" smtClean="0"/>
              <a:t> = </a:t>
            </a:r>
            <a:r>
              <a:rPr lang="en-US" dirty="0" err="1" smtClean="0"/>
              <a:t>iKinematics</a:t>
            </a:r>
            <a:r>
              <a:rPr lang="en-US" dirty="0" smtClean="0"/>
              <a:t>(</a:t>
            </a:r>
            <a:r>
              <a:rPr lang="en-US" dirty="0" err="1" smtClean="0"/>
              <a:t>xyz_goal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effector_location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fKinematics</a:t>
            </a:r>
            <a:r>
              <a:rPr lang="en-US" dirty="0"/>
              <a:t>(</a:t>
            </a:r>
            <a:r>
              <a:rPr lang="en-US" dirty="0" err="1"/>
              <a:t>new_config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err="1" smtClean="0"/>
              <a:t>startTree</a:t>
            </a:r>
            <a:r>
              <a:rPr lang="en-US" dirty="0" smtClean="0"/>
              <a:t>(</a:t>
            </a:r>
            <a:r>
              <a:rPr lang="en-US" dirty="0" err="1" smtClean="0"/>
              <a:t>startConfig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err="1" smtClean="0"/>
              <a:t>endTree</a:t>
            </a:r>
            <a:r>
              <a:rPr lang="en-US" dirty="0" smtClean="0"/>
              <a:t>(</a:t>
            </a:r>
            <a:r>
              <a:rPr lang="en-US" dirty="0" err="1" smtClean="0"/>
              <a:t>goalConfig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smtClean="0"/>
              <a:t>Until </a:t>
            </a:r>
            <a:r>
              <a:rPr lang="en-US" dirty="0" err="1" smtClean="0"/>
              <a:t>arm.intersection</a:t>
            </a:r>
            <a:r>
              <a:rPr lang="en-US" dirty="0" smtClean="0"/>
              <a:t> = True: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RRTExtend</a:t>
            </a:r>
            <a:r>
              <a:rPr lang="en-US" dirty="0" smtClean="0"/>
              <a:t>(</a:t>
            </a:r>
            <a:r>
              <a:rPr lang="en-US" dirty="0" err="1" smtClean="0"/>
              <a:t>startTree,randomConfig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RRTExtend</a:t>
            </a:r>
            <a:r>
              <a:rPr lang="en-US" dirty="0" smtClean="0"/>
              <a:t>(</a:t>
            </a:r>
            <a:r>
              <a:rPr lang="en-US" dirty="0" err="1" smtClean="0"/>
              <a:t>endTree,randomConfig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err="1"/>
              <a:t>BuildPath</a:t>
            </a:r>
            <a:r>
              <a:rPr lang="en-US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err="1" smtClean="0"/>
              <a:t>AnimatePath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45" y="1828800"/>
            <a:ext cx="7583487" cy="420893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iKinematics</a:t>
            </a:r>
            <a:r>
              <a:rPr lang="en-US" dirty="0" smtClean="0"/>
              <a:t>(arm, </a:t>
            </a:r>
            <a:r>
              <a:rPr lang="en-US" dirty="0" err="1" smtClean="0"/>
              <a:t>goalxyz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	J = </a:t>
            </a:r>
            <a:r>
              <a:rPr lang="en-US" dirty="0" err="1" smtClean="0"/>
              <a:t>getJacobian</a:t>
            </a:r>
            <a:r>
              <a:rPr lang="en-US" dirty="0" smtClean="0"/>
              <a:t>(arm)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InverseJ</a:t>
            </a:r>
            <a:r>
              <a:rPr lang="en-US" dirty="0" smtClean="0"/>
              <a:t> = </a:t>
            </a:r>
            <a:r>
              <a:rPr lang="en-US" dirty="0" err="1" smtClean="0"/>
              <a:t>pseudoinverse</a:t>
            </a:r>
            <a:r>
              <a:rPr lang="en-US" dirty="0" smtClean="0"/>
              <a:t>(J)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Δxyz</a:t>
            </a:r>
            <a:r>
              <a:rPr lang="en-US" dirty="0" smtClean="0"/>
              <a:t> = β(</a:t>
            </a:r>
            <a:r>
              <a:rPr lang="en-US" dirty="0" err="1" smtClean="0"/>
              <a:t>goalxyz</a:t>
            </a:r>
            <a:r>
              <a:rPr lang="en-US" dirty="0" smtClean="0"/>
              <a:t> – </a:t>
            </a:r>
            <a:r>
              <a:rPr lang="en-US" dirty="0" err="1" smtClean="0"/>
              <a:t>arm.locationxyz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ΔΘ = </a:t>
            </a:r>
            <a:r>
              <a:rPr lang="en-US" dirty="0" err="1" smtClean="0"/>
              <a:t>InverseJ</a:t>
            </a:r>
            <a:r>
              <a:rPr lang="en-US" dirty="0" smtClean="0"/>
              <a:t> * </a:t>
            </a:r>
            <a:r>
              <a:rPr lang="en-US" dirty="0" err="1" smtClean="0"/>
              <a:t>Δxyz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new_config</a:t>
            </a:r>
            <a:r>
              <a:rPr lang="en-US" dirty="0" smtClean="0"/>
              <a:t> = </a:t>
            </a:r>
            <a:r>
              <a:rPr lang="en-US" dirty="0" err="1" smtClean="0"/>
              <a:t>arm.config</a:t>
            </a:r>
            <a:r>
              <a:rPr lang="en-US" dirty="0" smtClean="0"/>
              <a:t> + ΔΘ</a:t>
            </a:r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 err="1" smtClean="0"/>
              <a:t>new_config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45" y="1828800"/>
            <a:ext cx="7583487" cy="420893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fKinematics</a:t>
            </a:r>
            <a:r>
              <a:rPr lang="en-US" dirty="0" smtClean="0"/>
              <a:t>(arm, </a:t>
            </a:r>
            <a:r>
              <a:rPr lang="en-US" dirty="0" err="1" smtClean="0"/>
              <a:t>goal_config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T[</a:t>
            </a:r>
            <a:r>
              <a:rPr lang="en-US" dirty="0" err="1" smtClean="0"/>
              <a:t>i</a:t>
            </a:r>
            <a:r>
              <a:rPr lang="en-US" dirty="0" smtClean="0"/>
              <a:t>] = Transform(</a:t>
            </a:r>
            <a:r>
              <a:rPr lang="en-US" dirty="0" err="1" smtClean="0"/>
              <a:t>arm.joint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], </a:t>
            </a:r>
            <a:r>
              <a:rPr lang="en-US" dirty="0" err="1" smtClean="0"/>
              <a:t>goal_config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1:DOF: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arm.joints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  <a:r>
              <a:rPr lang="en-US" dirty="0" err="1" smtClean="0"/>
              <a:t>arm.T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* </a:t>
            </a:r>
            <a:r>
              <a:rPr lang="en-US" dirty="0" err="1" smtClean="0"/>
              <a:t>arm.joints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return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2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RRTExtend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45" y="1425388"/>
            <a:ext cx="7879238" cy="49251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1400"/>
              </a:spcBef>
              <a:buNone/>
            </a:pPr>
            <a:r>
              <a:rPr lang="en-US" dirty="0" err="1" smtClean="0"/>
              <a:t>RRTExtend</a:t>
            </a:r>
            <a:r>
              <a:rPr lang="en-US" dirty="0" smtClean="0"/>
              <a:t>(</a:t>
            </a:r>
            <a:r>
              <a:rPr lang="en-US" dirty="0"/>
              <a:t>t</a:t>
            </a:r>
            <a:r>
              <a:rPr lang="en-US" dirty="0" smtClean="0"/>
              <a:t>ree, </a:t>
            </a:r>
            <a:r>
              <a:rPr lang="en-US" dirty="0" err="1" smtClean="0"/>
              <a:t>randomConfig</a:t>
            </a:r>
            <a:r>
              <a:rPr lang="en-US" dirty="0" smtClean="0"/>
              <a:t>):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nearestConfig</a:t>
            </a:r>
            <a:r>
              <a:rPr lang="en-US" dirty="0" smtClean="0"/>
              <a:t> = nearest(tree)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Δ</a:t>
            </a:r>
            <a:r>
              <a:rPr lang="en-US" dirty="0" smtClean="0"/>
              <a:t> = (</a:t>
            </a:r>
            <a:r>
              <a:rPr lang="en-US" dirty="0" err="1" smtClean="0"/>
              <a:t>randomConfig</a:t>
            </a:r>
            <a:r>
              <a:rPr lang="en-US" dirty="0" smtClean="0"/>
              <a:t> – </a:t>
            </a:r>
            <a:r>
              <a:rPr lang="en-US" dirty="0" err="1" smtClean="0"/>
              <a:t>nearestConfig</a:t>
            </a:r>
            <a:r>
              <a:rPr lang="en-US" dirty="0" smtClean="0"/>
              <a:t>) / norm			(</a:t>
            </a:r>
            <a:r>
              <a:rPr lang="en-US" dirty="0" err="1"/>
              <a:t>randomConfig</a:t>
            </a:r>
            <a:r>
              <a:rPr lang="en-US" dirty="0"/>
              <a:t> – </a:t>
            </a:r>
            <a:r>
              <a:rPr lang="en-US" dirty="0" err="1" smtClean="0"/>
              <a:t>nearestConfig</a:t>
            </a:r>
            <a:r>
              <a:rPr lang="en-US" dirty="0" smtClean="0"/>
              <a:t>)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	Until </a:t>
            </a:r>
            <a:r>
              <a:rPr lang="en-US" dirty="0" err="1" smtClean="0"/>
              <a:t>nearestConfig</a:t>
            </a:r>
            <a:r>
              <a:rPr lang="en-US" dirty="0" smtClean="0"/>
              <a:t> == </a:t>
            </a:r>
            <a:r>
              <a:rPr lang="en-US" dirty="0" err="1" smtClean="0"/>
              <a:t>randomConfig</a:t>
            </a:r>
            <a:r>
              <a:rPr lang="en-US" dirty="0" smtClean="0"/>
              <a:t>: 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		</a:t>
            </a:r>
            <a:r>
              <a:rPr lang="en-US" dirty="0" err="1" smtClean="0"/>
              <a:t>nearestConfig</a:t>
            </a:r>
            <a:r>
              <a:rPr lang="en-US" dirty="0" smtClean="0"/>
              <a:t> = </a:t>
            </a:r>
            <a:r>
              <a:rPr lang="en-US" dirty="0" err="1" smtClean="0"/>
              <a:t>nearestConfig</a:t>
            </a:r>
            <a:r>
              <a:rPr lang="en-US" dirty="0" smtClean="0"/>
              <a:t> + </a:t>
            </a:r>
            <a:r>
              <a:rPr lang="en-US" dirty="0" err="1" smtClean="0"/>
              <a:t>Δ</a:t>
            </a:r>
            <a:endParaRPr lang="en-US" dirty="0" smtClean="0"/>
          </a:p>
          <a:p>
            <a:pPr marL="0" indent="0">
              <a:spcBef>
                <a:spcPts val="14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checkIntersections</a:t>
            </a:r>
            <a:r>
              <a:rPr lang="en-US" dirty="0" smtClean="0"/>
              <a:t>()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checkCollisions</a:t>
            </a:r>
            <a:r>
              <a:rPr lang="en-US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8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Demo: 2 Obstacles</a:t>
            </a:r>
            <a:endParaRPr lang="en-US" dirty="0"/>
          </a:p>
        </p:txBody>
      </p:sp>
      <p:pic>
        <p:nvPicPr>
          <p:cNvPr id="4" name="out2obstacles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213" y="1567306"/>
            <a:ext cx="7013575" cy="4208463"/>
          </a:xfr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443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Demo: 4 Obstacles</a:t>
            </a:r>
            <a:endParaRPr lang="en-US" dirty="0"/>
          </a:p>
        </p:txBody>
      </p:sp>
      <p:pic>
        <p:nvPicPr>
          <p:cNvPr id="4" name="out4obstacles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213" y="1579759"/>
            <a:ext cx="7013575" cy="4208463"/>
          </a:xfr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349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Future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 RRT to allowable </a:t>
            </a:r>
            <a:r>
              <a:rPr lang="en-US" dirty="0" err="1" smtClean="0"/>
              <a:t>halfspace</a:t>
            </a:r>
            <a:endParaRPr lang="en-US" dirty="0" smtClean="0"/>
          </a:p>
          <a:p>
            <a:r>
              <a:rPr lang="en-US" dirty="0" smtClean="0"/>
              <a:t>Refine dummy linkage method (damping?)</a:t>
            </a:r>
          </a:p>
          <a:p>
            <a:r>
              <a:rPr lang="en-US" dirty="0" smtClean="0"/>
              <a:t>Optimize searches</a:t>
            </a:r>
            <a:endParaRPr lang="en-US" dirty="0" smtClean="0"/>
          </a:p>
          <a:p>
            <a:r>
              <a:rPr lang="en-US" dirty="0" smtClean="0"/>
              <a:t>Figure out </a:t>
            </a:r>
            <a:r>
              <a:rPr lang="en-US" dirty="0" err="1" smtClean="0"/>
              <a:t>tranpose</a:t>
            </a:r>
            <a:r>
              <a:rPr lang="en-US" dirty="0" smtClean="0"/>
              <a:t>/inverse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2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163</TotalTime>
  <Words>114</Words>
  <Application>Microsoft Macintosh PowerPoint</Application>
  <PresentationFormat>On-screen Show (4:3)</PresentationFormat>
  <Paragraphs>49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Revolution</vt:lpstr>
      <vt:lpstr>Dave Lattanzi’s Arm Planning Algorithms</vt:lpstr>
      <vt:lpstr>Overview</vt:lpstr>
      <vt:lpstr>Main Program Pseudocode</vt:lpstr>
      <vt:lpstr>Inverse Kinematics</vt:lpstr>
      <vt:lpstr>Forward Kinematics</vt:lpstr>
      <vt:lpstr>RRTExtend</vt:lpstr>
      <vt:lpstr>Planning Demo: 2 Obstacles</vt:lpstr>
      <vt:lpstr>Planning Demo: 4 Obstacles</vt:lpstr>
      <vt:lpstr>Issues and Future Upgrades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Lattanzi</dc:creator>
  <cp:lastModifiedBy>Dave Lattanzi</cp:lastModifiedBy>
  <cp:revision>38</cp:revision>
  <dcterms:created xsi:type="dcterms:W3CDTF">2012-06-01T23:11:15Z</dcterms:created>
  <dcterms:modified xsi:type="dcterms:W3CDTF">2012-06-04T18:45:52Z</dcterms:modified>
</cp:coreProperties>
</file>