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43AE4-38CD-4C8E-9E60-9F79EC8A6D75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972ED-0563-46E9-B6A6-DD71319E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6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1CD71-118E-43D4-AB34-4D6FA1ECDA0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1CD71-118E-43D4-AB34-4D6FA1ECDA0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6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7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5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8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3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DC12-5B59-1D4F-814F-7DEE62815323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9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Dave </a:t>
            </a:r>
            <a:r>
              <a:rPr lang="en-US" dirty="0" err="1" smtClean="0"/>
              <a:t>Lattanzi’s</a:t>
            </a:r>
            <a:r>
              <a:rPr lang="en-US" dirty="0" smtClean="0"/>
              <a:t> Laplace Planner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5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Planner – A Lewis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Assumes nodes neighboring walls are walls themselves</a:t>
            </a:r>
          </a:p>
          <a:p>
            <a:r>
              <a:rPr lang="en-US" dirty="0" smtClean="0"/>
              <a:t>500+ iterations of non-parallel computing</a:t>
            </a:r>
          </a:p>
          <a:p>
            <a:r>
              <a:rPr lang="en-US" dirty="0" smtClean="0"/>
              <a:t>Walls – 10000</a:t>
            </a:r>
          </a:p>
          <a:p>
            <a:r>
              <a:rPr lang="en-US" dirty="0" smtClean="0"/>
              <a:t>Empty - 5000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laplace-1.png"/>
          <p:cNvPicPr>
            <a:picLocks noChangeAspect="1"/>
          </p:cNvPicPr>
          <p:nvPr/>
        </p:nvPicPr>
        <p:blipFill>
          <a:blip r:embed="rId3" cstate="print"/>
          <a:srcRect l="741" t="7460" r="62222" b="53108"/>
          <a:stretch>
            <a:fillRect/>
          </a:stretch>
        </p:blipFill>
        <p:spPr>
          <a:xfrm>
            <a:off x="4648200" y="2514600"/>
            <a:ext cx="3810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Issues/Solutions?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Occasionally gets stuck</a:t>
            </a:r>
            <a:endParaRPr lang="en-US" dirty="0"/>
          </a:p>
          <a:p>
            <a:r>
              <a:rPr lang="en-US" dirty="0" smtClean="0"/>
              <a:t>Try to minimize data thrown around</a:t>
            </a:r>
          </a:p>
          <a:p>
            <a:r>
              <a:rPr lang="en-US" dirty="0" smtClean="0"/>
              <a:t>Change area of interest – grow from goal?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438400"/>
            <a:ext cx="38290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8355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MatLab Solution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61468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a=imread('LittleMap.jpg','jpg');%Imports Image</a:t>
            </a:r>
          </a:p>
          <a:p>
            <a:r>
              <a:rPr lang="en-US"/>
              <a:t>imshow(a) %Displaces map to be processed</a:t>
            </a:r>
          </a:p>
          <a:p>
            <a:r>
              <a:rPr lang="en-US"/>
              <a:t>figure(1)</a:t>
            </a:r>
          </a:p>
          <a:p>
            <a:r>
              <a:rPr lang="en-US"/>
              <a:t>map=rgb2gray(a); %Creates Matrix Map to be manipulated</a:t>
            </a:r>
          </a:p>
          <a:p>
            <a:r>
              <a:rPr lang="en-US"/>
              <a:t>figure(2)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3078" name="Picture 6" descr="Little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52600" y="5029200"/>
            <a:ext cx="41910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Simple image to start with, </a:t>
            </a:r>
          </a:p>
          <a:p>
            <a:pPr>
              <a:spcBef>
                <a:spcPct val="50000"/>
              </a:spcBef>
            </a:pPr>
            <a:r>
              <a:rPr lang="en-US"/>
              <a:t>	Black=Wall</a:t>
            </a:r>
          </a:p>
          <a:p>
            <a:pPr>
              <a:spcBef>
                <a:spcPct val="50000"/>
              </a:spcBef>
            </a:pPr>
            <a:r>
              <a:rPr lang="en-US"/>
              <a:t>	White=Goal</a:t>
            </a:r>
          </a:p>
          <a:p>
            <a:pPr>
              <a:spcBef>
                <a:spcPct val="50000"/>
              </a:spcBef>
            </a:pPr>
            <a:r>
              <a:rPr lang="en-US"/>
              <a:t>	Gray= Area for paths</a:t>
            </a:r>
          </a:p>
        </p:txBody>
      </p:sp>
    </p:spTree>
    <p:extLst>
      <p:ext uri="{BB962C8B-B14F-4D97-AF65-F5344CB8AC3E}">
        <p14:creationId xmlns:p14="http://schemas.microsoft.com/office/powerpoint/2010/main" val="1632527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1000" y="0"/>
            <a:ext cx="859155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imshow(map)</a:t>
            </a:r>
          </a:p>
          <a:p>
            <a:r>
              <a:rPr lang="en-US"/>
              <a:t>i=2;</a:t>
            </a:r>
          </a:p>
          <a:p>
            <a:r>
              <a:rPr lang="en-US"/>
              <a:t>j=2;</a:t>
            </a:r>
          </a:p>
          <a:p>
            <a:r>
              <a:rPr lang="en-US"/>
              <a:t>[I,J]=size(map)</a:t>
            </a:r>
          </a:p>
          <a:p>
            <a:r>
              <a:rPr lang="en-US"/>
              <a:t>%% DIFFERENTIATION 1</a:t>
            </a:r>
          </a:p>
          <a:p>
            <a:r>
              <a:rPr lang="en-US"/>
              <a:t>while (i&lt;I)</a:t>
            </a:r>
          </a:p>
          <a:p>
            <a:r>
              <a:rPr lang="en-US"/>
              <a:t>    while (j&lt;J);</a:t>
            </a:r>
          </a:p>
          <a:p>
            <a:r>
              <a:rPr lang="en-US"/>
              <a:t>        Mapnew(i,j)=(map(i-1,j)+map(i+1,j)+map(i,j-1)+map(i,j+1))/4;</a:t>
            </a:r>
          </a:p>
          <a:p>
            <a:r>
              <a:rPr lang="en-US"/>
              <a:t>        j=j+1;</a:t>
            </a:r>
          </a:p>
          <a:p>
            <a:r>
              <a:rPr lang="en-US"/>
              <a:t>    end</a:t>
            </a:r>
          </a:p>
          <a:p>
            <a:r>
              <a:rPr lang="en-US"/>
              <a:t>    i=i+1;</a:t>
            </a:r>
          </a:p>
          <a:p>
            <a:r>
              <a:rPr lang="en-US"/>
              <a:t>    j=2;</a:t>
            </a:r>
          </a:p>
          <a:p>
            <a:r>
              <a:rPr lang="en-US"/>
              <a:t>end</a:t>
            </a:r>
          </a:p>
          <a:p>
            <a:r>
              <a:rPr lang="en-US"/>
              <a:t>i=2;</a:t>
            </a:r>
          </a:p>
          <a:p>
            <a:r>
              <a:rPr lang="en-US"/>
              <a:t>j=2;</a:t>
            </a:r>
          </a:p>
          <a:p>
            <a:r>
              <a:rPr lang="en-US"/>
              <a:t>%%DIFFERENTIATION 2</a:t>
            </a:r>
          </a:p>
          <a:p>
            <a:r>
              <a:rPr lang="en-US"/>
              <a:t>while (i&lt;I-1)</a:t>
            </a:r>
          </a:p>
          <a:p>
            <a:r>
              <a:rPr lang="en-US"/>
              <a:t>    while (j&lt;J-1);</a:t>
            </a:r>
          </a:p>
          <a:p>
            <a:r>
              <a:rPr lang="en-US"/>
              <a:t>        Mapnew1(i,j)=(Mapnew(i-1,j)+Mapnew(i+1,j)+Mapnew(i,j-1)+Mapnew(i,j+1))/4;</a:t>
            </a:r>
          </a:p>
          <a:p>
            <a:r>
              <a:rPr lang="en-US"/>
              <a:t>        j=j+1;</a:t>
            </a:r>
          </a:p>
          <a:p>
            <a:r>
              <a:rPr lang="en-US"/>
              <a:t>    end</a:t>
            </a:r>
          </a:p>
          <a:p>
            <a:r>
              <a:rPr lang="en-US"/>
              <a:t>    i=i+1;</a:t>
            </a:r>
          </a:p>
          <a:p>
            <a:r>
              <a:rPr lang="en-US"/>
              <a:t>    j=2;</a:t>
            </a:r>
          </a:p>
          <a:p>
            <a:r>
              <a:rPr lang="en-US"/>
              <a:t>end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09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Results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13" y="1905000"/>
            <a:ext cx="5665787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17525" y="2170113"/>
            <a:ext cx="34448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Contours plot shows great results around edges.  </a:t>
            </a:r>
          </a:p>
          <a:p>
            <a:endParaRPr lang="en-US"/>
          </a:p>
          <a:p>
            <a:r>
              <a:rPr lang="en-US"/>
              <a:t>Needs to continue to slop toward goal!!!</a:t>
            </a:r>
          </a:p>
        </p:txBody>
      </p:sp>
    </p:spTree>
    <p:extLst>
      <p:ext uri="{BB962C8B-B14F-4D97-AF65-F5344CB8AC3E}">
        <p14:creationId xmlns:p14="http://schemas.microsoft.com/office/powerpoint/2010/main" val="228171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Solution</a:t>
            </a:r>
            <a:endParaRPr lang="en-US" dirty="0"/>
          </a:p>
        </p:txBody>
      </p:sp>
      <p:pic>
        <p:nvPicPr>
          <p:cNvPr id="4" name="Content Placeholder 3" descr="laplace_sho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0" b="-445"/>
          <a:stretch/>
        </p:blipFill>
        <p:spPr>
          <a:xfrm>
            <a:off x="457200" y="1263702"/>
            <a:ext cx="8229600" cy="283491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098621"/>
            <a:ext cx="8229600" cy="2188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Store node charges as a dictionary</a:t>
            </a:r>
          </a:p>
          <a:p>
            <a:pPr lvl="1"/>
            <a:r>
              <a:rPr lang="en-US" dirty="0" smtClean="0"/>
              <a:t>Originally used state variables and </a:t>
            </a:r>
            <a:r>
              <a:rPr lang="en-US" dirty="0" err="1" smtClean="0"/>
              <a:t>nodeList</a:t>
            </a:r>
            <a:endParaRPr lang="en-US" dirty="0" smtClean="0"/>
          </a:p>
          <a:p>
            <a:r>
              <a:rPr lang="en-US" dirty="0" smtClean="0"/>
              <a:t>Find Laplace solution and store in new dictionary</a:t>
            </a:r>
          </a:p>
          <a:p>
            <a:pPr lvl="1"/>
            <a:r>
              <a:rPr lang="en-US" dirty="0" smtClean="0"/>
              <a:t>Not a continuously updated field</a:t>
            </a:r>
          </a:p>
        </p:txBody>
      </p:sp>
    </p:spTree>
    <p:extLst>
      <p:ext uri="{BB962C8B-B14F-4D97-AF65-F5344CB8AC3E}">
        <p14:creationId xmlns:p14="http://schemas.microsoft.com/office/powerpoint/2010/main" val="5041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53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Path Finding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ath sho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" b="-2107"/>
          <a:stretch/>
        </p:blipFill>
        <p:spPr>
          <a:xfrm>
            <a:off x="457200" y="1577805"/>
            <a:ext cx="8229600" cy="1411045"/>
          </a:xfrm>
        </p:spPr>
      </p:pic>
      <p:sp>
        <p:nvSpPr>
          <p:cNvPr id="5" name="TextBox 4"/>
          <p:cNvSpPr txBox="1"/>
          <p:nvPr/>
        </p:nvSpPr>
        <p:spPr>
          <a:xfrm>
            <a:off x="457200" y="3604577"/>
            <a:ext cx="844625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/>
              <a:t>Search for neighbor with minimum charge difference 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/>
              <a:t>Store as a dictionary of previous nodes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715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 issues</a:t>
            </a:r>
          </a:p>
          <a:p>
            <a:pPr lvl="1"/>
            <a:r>
              <a:rPr lang="en-US" dirty="0" smtClean="0"/>
              <a:t>What’s a good initial charge value?</a:t>
            </a:r>
          </a:p>
          <a:p>
            <a:pPr lvl="1"/>
            <a:r>
              <a:rPr lang="en-US" dirty="0" smtClean="0"/>
              <a:t>What’s a good tolerance</a:t>
            </a:r>
          </a:p>
          <a:p>
            <a:r>
              <a:rPr lang="en-US" dirty="0" smtClean="0"/>
              <a:t>Gets stuck at local minima (shouldn’t happen)</a:t>
            </a:r>
          </a:p>
          <a:p>
            <a:r>
              <a:rPr lang="en-US" dirty="0" smtClean="0"/>
              <a:t>Can find path if initialized properly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2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LaPlace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Keedy</a:t>
            </a:r>
          </a:p>
          <a:p>
            <a:r>
              <a:rPr lang="en-US" dirty="0" smtClean="0"/>
              <a:t>5/4/2012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9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Average surrounding nodes</a:t>
            </a:r>
          </a:p>
          <a:p>
            <a:pPr lvl="1"/>
            <a:r>
              <a:rPr lang="en-US" dirty="0" smtClean="0"/>
              <a:t>If using 4 nodes, measure distance, and only average adjacent node values one unit away</a:t>
            </a:r>
          </a:p>
          <a:p>
            <a:pPr lvl="1"/>
            <a:r>
              <a:rPr lang="en-US" dirty="0" smtClean="0"/>
              <a:t>Average in 1.0 for each node short of expected</a:t>
            </a:r>
          </a:p>
          <a:p>
            <a:pPr lvl="1"/>
            <a:r>
              <a:rPr lang="en-US" dirty="0" smtClean="0"/>
              <a:t>Store values in “state” variable</a:t>
            </a:r>
          </a:p>
          <a:p>
            <a:pPr lvl="1"/>
            <a:r>
              <a:rPr lang="en-US" dirty="0" smtClean="0"/>
              <a:t>Color code the map according to values</a:t>
            </a:r>
          </a:p>
          <a:p>
            <a:r>
              <a:rPr lang="en-US" dirty="0" smtClean="0"/>
              <a:t>Continue until the start node has been assigned a new value (non-initialized)</a:t>
            </a:r>
          </a:p>
          <a:p>
            <a:r>
              <a:rPr lang="en-US" dirty="0" smtClean="0"/>
              <a:t>Create the path without complicated math</a:t>
            </a:r>
          </a:p>
          <a:p>
            <a:pPr lvl="1"/>
            <a:r>
              <a:rPr lang="en-US" dirty="0" smtClean="0"/>
              <a:t>Simply work from the start, progressing along neighbors with the smallest calculated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to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to initialize nodes</a:t>
            </a:r>
          </a:p>
          <a:p>
            <a:pPr lvl="1"/>
            <a:r>
              <a:rPr lang="en-US" dirty="0" smtClean="0"/>
              <a:t>Any value below 1.0 will promote local minima</a:t>
            </a:r>
          </a:p>
          <a:p>
            <a:pPr lvl="1"/>
            <a:r>
              <a:rPr lang="en-US" dirty="0" smtClean="0"/>
              <a:t>“Convergence” takes longer</a:t>
            </a:r>
          </a:p>
          <a:p>
            <a:r>
              <a:rPr lang="en-US" dirty="0" smtClean="0"/>
              <a:t>4 vs. 8 nodes</a:t>
            </a:r>
          </a:p>
          <a:p>
            <a:pPr lvl="1"/>
            <a:r>
              <a:rPr lang="en-US" dirty="0" smtClean="0"/>
              <a:t>8 nodes can propagate calculations faster along diagonals</a:t>
            </a:r>
          </a:p>
          <a:p>
            <a:r>
              <a:rPr lang="en-US" dirty="0" smtClean="0"/>
              <a:t>By picking an arbitrary cutoff value, there are two possible bad outcomes</a:t>
            </a:r>
          </a:p>
          <a:p>
            <a:pPr lvl="1"/>
            <a:r>
              <a:rPr lang="en-US" dirty="0" smtClean="0"/>
              <a:t>Everything was initialized at 1.0, and the averaging process hasn’t propagated to the start node</a:t>
            </a:r>
          </a:p>
          <a:p>
            <a:pPr lvl="1"/>
            <a:r>
              <a:rPr lang="en-US" dirty="0" smtClean="0"/>
              <a:t>Other initialization value may result in local minima</a:t>
            </a:r>
          </a:p>
          <a:p>
            <a:r>
              <a:rPr lang="en-US" dirty="0" smtClean="0"/>
              <a:t>One problem with stopping when the start node is reached is that path may not be as smooth or “optimized”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8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Liang-Ting Jiang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6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189626" y="1824960"/>
            <a:ext cx="2045190" cy="1410196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3"/>
          <a:stretch>
            <a:fillRect/>
          </a:stretch>
        </p:blipFill>
        <p:spPr>
          <a:xfrm>
            <a:off x="5803794" y="4563052"/>
            <a:ext cx="2324718" cy="1409543"/>
          </a:xfrm>
          <a:prstGeom prst="rect">
            <a:avLst/>
          </a:prstGeom>
        </p:spPr>
      </p:pic>
      <p:pic>
        <p:nvPicPr>
          <p:cNvPr id="39" name="Picture 38"/>
          <p:cNvPicPr/>
          <p:nvPr/>
        </p:nvPicPr>
        <p:blipFill>
          <a:blip r:embed="rId4"/>
          <a:stretch>
            <a:fillRect/>
          </a:stretch>
        </p:blipFill>
        <p:spPr>
          <a:xfrm>
            <a:off x="891158" y="4562399"/>
            <a:ext cx="2758378" cy="1477146"/>
          </a:xfrm>
          <a:prstGeom prst="rect">
            <a:avLst/>
          </a:prstGeom>
        </p:spPr>
      </p:pic>
      <p:sp>
        <p:nvSpPr>
          <p:cNvPr id="40" name="TextShape 1"/>
          <p:cNvSpPr txBox="1"/>
          <p:nvPr/>
        </p:nvSpPr>
        <p:spPr>
          <a:xfrm>
            <a:off x="331776" y="1045727"/>
            <a:ext cx="3593696" cy="546377"/>
          </a:xfrm>
          <a:prstGeom prst="rect">
            <a:avLst/>
          </a:prstGeom>
        </p:spPr>
        <p:txBody>
          <a:bodyPr wrap="none" lIns="81639" tIns="40820" rIns="81639" bIns="40820"/>
          <a:lstStyle/>
          <a:p>
            <a:r>
              <a:rPr lang="en-US">
                <a:solidFill>
                  <a:srgbClr val="0000FF"/>
                </a:solidFill>
              </a:rPr>
              <a:t># Identify boundary and free nodes    </a:t>
            </a:r>
            <a:endParaRPr/>
          </a:p>
          <a:p>
            <a:r>
              <a:rPr lang="en-US"/>
              <a:t>def FindBoundary(self):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339287" y="3767164"/>
            <a:ext cx="4471465" cy="546377"/>
          </a:xfrm>
          <a:prstGeom prst="rect">
            <a:avLst/>
          </a:prstGeom>
        </p:spPr>
        <p:txBody>
          <a:bodyPr wrap="none" lIns="81639" tIns="40820" rIns="81639" bIns="40820"/>
          <a:lstStyle/>
          <a:p>
            <a:r>
              <a:rPr lang="en-US">
                <a:solidFill>
                  <a:srgbClr val="0000FF"/>
                </a:solidFill>
              </a:rPr>
              <a:t># Visualize the Laplacian values as a grey map</a:t>
            </a:r>
            <a:endParaRPr/>
          </a:p>
          <a:p>
            <a:r>
              <a:rPr lang="en-US"/>
              <a:t>def GreyMap(self, drawList):</a:t>
            </a:r>
            <a:endParaRPr/>
          </a:p>
        </p:txBody>
      </p:sp>
      <p:sp>
        <p:nvSpPr>
          <p:cNvPr id="42" name="TextShape 3"/>
          <p:cNvSpPr txBox="1"/>
          <p:nvPr/>
        </p:nvSpPr>
        <p:spPr>
          <a:xfrm>
            <a:off x="5264658" y="3732872"/>
            <a:ext cx="3444462" cy="546377"/>
          </a:xfrm>
          <a:prstGeom prst="rect">
            <a:avLst/>
          </a:prstGeom>
        </p:spPr>
        <p:txBody>
          <a:bodyPr wrap="none" lIns="81639" tIns="40820" rIns="81639" bIns="40820"/>
          <a:lstStyle/>
          <a:p>
            <a:r>
              <a:rPr lang="en-US">
                <a:solidFill>
                  <a:srgbClr val="0000FF"/>
                </a:solidFill>
              </a:rPr>
              <a:t># Greedily follow the lowest value</a:t>
            </a:r>
            <a:endParaRPr/>
          </a:p>
          <a:p>
            <a:r>
              <a:rPr lang="en-US"/>
              <a:t>def FollowGradient(self, start, goal):</a:t>
            </a:r>
            <a:endParaRPr/>
          </a:p>
        </p:txBody>
      </p:sp>
      <p:sp>
        <p:nvSpPr>
          <p:cNvPr id="43" name="TextShape 4"/>
          <p:cNvSpPr txBox="1"/>
          <p:nvPr/>
        </p:nvSpPr>
        <p:spPr>
          <a:xfrm>
            <a:off x="314469" y="222078"/>
            <a:ext cx="3252123" cy="441544"/>
          </a:xfrm>
          <a:prstGeom prst="rect">
            <a:avLst/>
          </a:prstGeom>
        </p:spPr>
        <p:txBody>
          <a:bodyPr wrap="none" lIns="81639" tIns="40820" rIns="81639" bIns="40820"/>
          <a:lstStyle/>
          <a:p>
            <a:r>
              <a:rPr lang="en-US"/>
              <a:t>Laplace Path Planner</a:t>
            </a:r>
            <a:endParaRPr/>
          </a:p>
        </p:txBody>
      </p:sp>
      <p:sp>
        <p:nvSpPr>
          <p:cNvPr id="44" name="TextShape 5"/>
          <p:cNvSpPr txBox="1"/>
          <p:nvPr/>
        </p:nvSpPr>
        <p:spPr>
          <a:xfrm>
            <a:off x="5177796" y="995433"/>
            <a:ext cx="3614268" cy="546377"/>
          </a:xfrm>
          <a:prstGeom prst="rect">
            <a:avLst/>
          </a:prstGeom>
        </p:spPr>
        <p:txBody>
          <a:bodyPr wrap="none" lIns="81639" tIns="40820" rIns="81639" bIns="40820"/>
          <a:lstStyle/>
          <a:p>
            <a:r>
              <a:rPr lang="en-US">
                <a:solidFill>
                  <a:srgbClr val="0000FF"/>
                </a:solidFill>
              </a:rPr>
              <a:t># Update value: mean of 8 neighbors </a:t>
            </a:r>
            <a:endParaRPr/>
          </a:p>
          <a:p>
            <a:r>
              <a:rPr lang="en-US"/>
              <a:t>def computeLaplacian(self):</a:t>
            </a:r>
            <a:endParaRPr/>
          </a:p>
        </p:txBody>
      </p:sp>
      <p:sp>
        <p:nvSpPr>
          <p:cNvPr id="45" name="TextShape 6"/>
          <p:cNvSpPr txBox="1"/>
          <p:nvPr/>
        </p:nvSpPr>
        <p:spPr>
          <a:xfrm>
            <a:off x="7439489" y="17636"/>
            <a:ext cx="1703944" cy="314175"/>
          </a:xfrm>
          <a:prstGeom prst="rect">
            <a:avLst/>
          </a:prstGeom>
        </p:spPr>
        <p:txBody>
          <a:bodyPr wrap="none" lIns="81639" tIns="40820" rIns="81639" bIns="40820"/>
          <a:lstStyle/>
          <a:p>
            <a:r>
              <a:rPr lang="en-US"/>
              <a:t>Liang-TIng Jiang</a:t>
            </a:r>
            <a:endParaRPr/>
          </a:p>
        </p:txBody>
      </p:sp>
      <p:sp>
        <p:nvSpPr>
          <p:cNvPr id="46" name="CustomShape 7"/>
          <p:cNvSpPr/>
          <p:nvPr/>
        </p:nvSpPr>
        <p:spPr>
          <a:xfrm>
            <a:off x="5940293" y="1824959"/>
            <a:ext cx="2105275" cy="1244291"/>
          </a:xfrm>
          <a:prstGeom prst="rect">
            <a:avLst/>
          </a:prstGeom>
          <a:solidFill>
            <a:srgbClr val="FFFFCC"/>
          </a:solidFill>
          <a:ln>
            <a:solidFill>
              <a:srgbClr val="808080"/>
            </a:solidFill>
          </a:ln>
        </p:spPr>
        <p:txBody>
          <a:bodyPr wrap="none" lIns="81639" tIns="40820" rIns="81639" bIns="40820" anchor="ctr"/>
          <a:lstStyle/>
          <a:p>
            <a:r>
              <a:rPr lang="en-US"/>
              <a:t>Initial value:</a:t>
            </a:r>
            <a:endParaRPr/>
          </a:p>
          <a:p>
            <a:r>
              <a:rPr lang="en-US"/>
              <a:t>	Boundary: 1.0</a:t>
            </a:r>
            <a:endParaRPr/>
          </a:p>
          <a:p>
            <a:r>
              <a:rPr lang="en-US"/>
              <a:t>	Free:         0.5</a:t>
            </a:r>
            <a:endParaRPr/>
          </a:p>
          <a:p>
            <a:r>
              <a:rPr lang="en-US"/>
              <a:t>	Goal:         0.0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648282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499</Words>
  <Application>Microsoft Office PowerPoint</Application>
  <PresentationFormat>On-screen Show (4:3)</PresentationFormat>
  <Paragraphs>101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Dave Lattanzi’s Laplace Planner</vt:lpstr>
      <vt:lpstr>Laplace Solution</vt:lpstr>
      <vt:lpstr>Path Finding </vt:lpstr>
      <vt:lpstr>Results</vt:lpstr>
      <vt:lpstr>LaPlace Implementation</vt:lpstr>
      <vt:lpstr>Algorithm</vt:lpstr>
      <vt:lpstr>Decisions to be Made</vt:lpstr>
      <vt:lpstr>Liang-Ting Jiang</vt:lpstr>
      <vt:lpstr>PowerPoint Presentation</vt:lpstr>
      <vt:lpstr>Laplace Planner – A Lewis</vt:lpstr>
      <vt:lpstr>Issues/Solutions?</vt:lpstr>
      <vt:lpstr>MatLab Solution </vt:lpstr>
      <vt:lpstr>PowerPoint Presentation</vt:lpstr>
      <vt:lpstr>Current Results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Dave Lattanzi’s Laplace Planner</dc:title>
  <dc:creator>Dave Lattanzi</dc:creator>
  <cp:lastModifiedBy>CSE</cp:lastModifiedBy>
  <cp:revision>7</cp:revision>
  <dcterms:created xsi:type="dcterms:W3CDTF">2012-05-09T15:09:50Z</dcterms:created>
  <dcterms:modified xsi:type="dcterms:W3CDTF">2012-05-09T17:28:21Z</dcterms:modified>
</cp:coreProperties>
</file>