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notesSlides/notesSlide4.xml" ContentType="application/vnd.openxmlformats-officedocument.presentationml.notesSlide+xml"/>
  <Override PartName="/ppt/ink/ink2.xml" ContentType="application/inkml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2" r:id="rId1"/>
  </p:sldMasterIdLst>
  <p:notesMasterIdLst>
    <p:notesMasterId r:id="rId33"/>
  </p:notesMasterIdLst>
  <p:sldIdLst>
    <p:sldId id="283" r:id="rId2"/>
    <p:sldId id="284" r:id="rId3"/>
    <p:sldId id="286" r:id="rId4"/>
    <p:sldId id="287" r:id="rId5"/>
    <p:sldId id="285" r:id="rId6"/>
    <p:sldId id="301" r:id="rId7"/>
    <p:sldId id="302" r:id="rId8"/>
    <p:sldId id="303" r:id="rId9"/>
    <p:sldId id="304" r:id="rId10"/>
    <p:sldId id="305" r:id="rId11"/>
    <p:sldId id="306" r:id="rId12"/>
    <p:sldId id="288" r:id="rId13"/>
    <p:sldId id="289" r:id="rId14"/>
    <p:sldId id="308" r:id="rId15"/>
    <p:sldId id="293" r:id="rId16"/>
    <p:sldId id="296" r:id="rId17"/>
    <p:sldId id="297" r:id="rId18"/>
    <p:sldId id="310" r:id="rId19"/>
    <p:sldId id="313" r:id="rId20"/>
    <p:sldId id="314" r:id="rId21"/>
    <p:sldId id="315" r:id="rId22"/>
    <p:sldId id="312" r:id="rId23"/>
    <p:sldId id="300" r:id="rId24"/>
    <p:sldId id="307" r:id="rId25"/>
    <p:sldId id="322" r:id="rId26"/>
    <p:sldId id="323" r:id="rId27"/>
    <p:sldId id="324" r:id="rId28"/>
    <p:sldId id="325" r:id="rId29"/>
    <p:sldId id="326" r:id="rId30"/>
    <p:sldId id="327" r:id="rId31"/>
    <p:sldId id="328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B2A8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85" autoAdjust="0"/>
    <p:restoredTop sz="94660"/>
  </p:normalViewPr>
  <p:slideViewPr>
    <p:cSldViewPr snapToGrid="0">
      <p:cViewPr varScale="1">
        <p:scale>
          <a:sx n="87" d="100"/>
          <a:sy n="87" d="100"/>
        </p:scale>
        <p:origin x="705" y="5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37:32.74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1249 14137 100 0,'0'-11'38'0,"0"8"-20"0,0 3-12 15,0 0 20 1,0 14-6-16,-3 7-3 16,0 13-3-16,-6 3-2 0,0 11 2 15,-6 13-7-15,3-6 0 0,4-2 3 16,-7-5-6-16,9-6-2 16,-3-10-4-1,9-6 1-15,-6-4 1 0,3-4 0 16,0-7 2-16,3-6 1 15,0-5-4-15,3-8 1 16,-3-5-2-16,0-8 0 16,3-11-7-16,3 0-2 15,-3-2 1-15,3-1 1 16,0 1 3-16,0-8 2 16,3-1 2-16,-1 4 1 15,-2 2-2-15,0 2 0 0,3-2 2 16,-9 8 2-16,3 5 4 15,6 6 2-15,0 18-10 16,-3 10 6 0,9 6 2-16,-6 8 4 15,3 5 2-15,3 5-5 16,0 4-4-16,-1 1-1 16,1 11-1-16,0-7 0 15,3-6 0-15,0-5 2 16,-3-6 1-16,-3-5-8 15,-3-5-4-15,-3-3-13 16,-6-5-6-16,0-2-23 16,-9-4-25-1,0-4 23-15</inkml:trace>
  <inkml:trace contextRef="#ctx0" brushRef="#br0" timeOffset="198.2496">1210 14380 160 0,'-20'-8'63'0,"14"8"-34"0,6 0-27 0,0 0 12 16,0 0-5-16,0 0 0 15,8 0-1-15,4-2 0 16,3-1-4-16,9 0-5 0,3-2 0 16,6 0 1-16,5-1 0 15,-2 4-47 1,0-1-55-16,-4 0 15 15</inkml:trace>
  <inkml:trace contextRef="#ctx0" brushRef="#br0" timeOffset="795.4162">1565 14311 44 0,'-9'0'16'0,"9"0"-8"0,3 3 1 15,-3 2 9-15,6 3 7 0,-6 3 7 16,0 5-6 0,3 5-3-16,0 8-11 15,-1 5-5-15,1-2-7 16,0-3 0-16,3-2 0 0,-6-4 0 16,0-7 2-16,0-2 1 0,-6-7 1 15,3-7-2 1,0-5-2-16,3-8 1 15,0-8-6-15,0 0 1 16,0-1 2-16,0 4 1 16,0-1-2-16,3 4 2 15,0-1-4-15,3 0 1 16,6 3 0-16,6 2 2 16,-3 3-4-16,0 5 2 0,0 9 2 15,-3 4 1 1,-3 4 3-16,0 7 3 0,-3 5 2 15,-4-2 1-15,-2-3-2 16,0-5-1-16,0-3-3 16,0-2 1-16,0-3-4 15,0-8 0-15,9-13 1 16,-6-3 0-16,6-6-3 16,3-1 0-16,3 1-1 15,-3 4 0-15,-3 5 3 16,3 2 0-16,0 6-2 15,0 8 2-15,3 4 3 0,-9 7 1 16,8 7 1-16,-2 3 0 16,6-1-2-1,-6-1 1-15,0-4-4 0,0-2-2 16,3-5-29 0,-9-1-42-16,9-7 12 15</inkml:trace>
  <inkml:trace contextRef="#ctx0" brushRef="#br0" timeOffset="1167.6355">2133 14348 124 0,'-6'-5'46'0,"-9"5"-24"0,6 0-26 0,-3 5 32 15,-2 3-6-15,-1 6-4 16,-6 4-3-16,3 9-9 15,6 4-4-15,0 1 1 16,9-3-2-16,3-2-1 0,6-4 1 16,3-4 1-16,0-6 1 15,3-5 1-15,3-8 0 16,3-5 2-16,-1-11-1 16,-2-8 0-16,0-2-8 15,-6-3 0-15,-3 2 1 16,0 3 1-16,-3 6 1 15,-3 2 0-15,0 5 4 16,0 9 5-16,-3 4-3 16,3 6-1-16,0 5 0 15,0 9-1-15,3 4-2 16,3-2 1-16,0-3-2 16,3-2-1-16,6-6-13 0,-3-5-4 15,3-3-42 1</inkml:trace>
  <inkml:trace contextRef="#ctx0" brushRef="#br0" timeOffset="1668.074">2327 14309 160 0,'-18'-3'60'0,"15"3"-32"0,3 0-11 16,0 0 20-16,0 0-6 15,0 0-1-15,3 0-10 16,6-3-2-16,6 1-11 16,2-1-9-16,4 0-1 0,3 1 1 15,0-3 3-15,6-3 0 16,-4 0 2-16,-2 0-2 16,-3 2 2-16,-3 1-7 15,-3 2 1-15,-6 1 3 16,0 2 4-16,-3 8-6 15,-9 2 0-15,0 4 0 16,-9-1 1-16,0 3 1 16,-3 2 2-16,0 3-1 15,-3 1 2-15,0-1-4 16,3 0 0-16,1 3 1 0,2-1 2 16,3-7-3-16,3 3 0 15,3-3-1-15,6-3 0 16,6-2 2-16,3-1 0 15,2-2-3-15,1-3 2 16,9 1 1-16,-6-4 2 16,0 1-1-16,-3 0 2 15,-3-3-18-15,-3 0-6 16,0-11-45 0,-3 0-33-16</inkml:trace>
  <inkml:trace contextRef="#ctx0" brushRef="#br0" timeOffset="1773.623">2365 14399 156 0,'-21'-8'57'0,"7"10"-30"0,19-4-16 16,-5 2 15-16</inkml:trace>
  <inkml:trace contextRef="#ctx0" brushRef="#br0" timeOffset="1889.8373">2350 14391 328 0,'18'0'39'0,"3"0"-20"15,6-3-9-15,3 3-5 0,2-3-1 16,1 1 0-16,3-1-24 16,-6-2-12-16,2 0-58 15,-2-1-42 1,3 4 53-16</inkml:trace>
  <inkml:trace contextRef="#ctx0" brushRef="#br0" timeOffset="2251.8265">2877 14322 88 0,'-6'-5'33'0,"9"5"-18"0,-3 0-13 0,0 0 9 15,0 2 15-15,-3 1 8 16,-3 0 0-16,-6 4 0 16,-5 4-17-16,2 5-5 15,3 2-8-15,0 4-3 0,6 4 0 0,3 6-1 16,9-3 0-16,6-5 2 15,6-3 3-15,-1-3 2 16,4-4 3 0,0-9-1-16,0-2 0 0,0-11 6 15,-3-8 2-15,-3-3-4 16,-12-2 0-16,-3-3-4 16,-6 0 0-16,-3-2-3 15,-6 2 1-15,-3 6-4 16,-6 2-2-16,0 5-9 15,3 3-3-15,7 3-23 16,5 5-10-16,3 0-19 0,15 0-6 16,6 0-9-1</inkml:trace>
  <inkml:trace contextRef="#ctx0" brushRef="#br0" timeOffset="2598.5902">3074 14332 140 0,'-6'0'52'0,"6"8"-28"0,0 8-26 0,0-5 9 16,0 5 8-16,0 2 5 16,-3 9 5-16,0 4 2 15,0-4-14-15,0-3-3 0,0-6-3 16,3-2-3-16,0-5-3 16,0-3 6-16,0-8 3 15,0-8-1-15,3-11 0 0,3-5-12 16,6-5-3-16,3 0-2 15,2 3 0-15,4 5 5 16,0 2 3 0,6 6 1-16,-3 5 2 15,2 5 7-15,-2 11 3 0,-3 8 5 16,-3 3 3-16,-3 10-9 16,-3 2-2-16,0-1-8 15,0-1-2-15,-1-3-9 16,-2-2-4-16,3-6-46 15,3-2-19-15,-3-10-20 16</inkml:trace>
  <inkml:trace contextRef="#ctx0" brushRef="#br0" timeOffset="19376.7933">5625 13623 160 0,'-3'-5'63'0,"6"5"-34"0,-3-3-34 16,0 3 62-16,3 3-24 15,0 0-8-15,2 10-8 16,1 3-11-16,0 8 9 0,0 5 5 16,-3 0-6-16,0 0-1 15,0 3-5-15,-3-3-3 16,0 0-2-16,0-5 0 16,0 0 0-16,-3-6 1 15,0-5-2-15,0 1-2 16,0-4-21-16,3-2-11 0,0-3-20 15,0-5-5-15,0 0-29 16,3-2-25 0,3-6 43-16</inkml:trace>
  <inkml:trace contextRef="#ctx0" brushRef="#br0" timeOffset="19635.1465">5616 13637 160 0,'-9'-19'60'0,"6"19"-32"0,3 0-33 15,0 0 84-15,0 0-29 16,0 0-23 0,6 3-14-16,3-1-10 15,3 1 2-15,2-3 4 0,7-5-5 0,0-1 0 16,-3 1 0-16,0 0 0 15,-3 2-7-15,0 1 0 16,-4-1-32-16,-2 0-12 16,-3 19-139-1,0 0 90 1</inkml:trace>
  <inkml:trace contextRef="#ctx0" brushRef="#br0" timeOffset="19847.4674">5631 13795 160 0,'-9'6'63'0,"6"7"-34"0,3-5-23 0,0-8 17 0,6 5 1 16,0-2 3-16,-1 2-10 16,4 0-5-16,3-5-7 15,6 6-4-15,3-9 2 0,-3 0-15 16,0 1-7-16,0-1-39 15,-4-5-57 1,4 3 21-16</inkml:trace>
  <inkml:trace contextRef="#ctx0" brushRef="#br0" timeOffset="20027.2045">5845 13827 148 0,'-3'-3'55'0,"6"17"-30"0,3-4-32 15,-3-4 10-15,0 2 3 0,0-1 4 16,0 7 3-16,0-1 3 16,0 3-9-16,0 0-4 0,0 0-2 15,-3-3-10-15,0-3-2 16,-3-4-62 0</inkml:trace>
  <inkml:trace contextRef="#ctx0" brushRef="#br0" timeOffset="20195.3679">5818 13727 212 0,'0'-3'79'0,"0"3"-42"16,3-3-45-16,0 3 10 0,3 0-28 15,3-2-10-15,3-1-45 16,6-2-19-16</inkml:trace>
  <inkml:trace contextRef="#ctx0" brushRef="#br0" timeOffset="20373.6327">6047 13573 200 0,'-9'3'77'0,"12"2"-42"0,-3 3-43 16,0 8 10-16,0 2-1 15,0 6 1-15,0 8 2 0,0 2 0 16,0 1-2-16,0-1-2 0,0 3 1 15,0 0 1-15,0-5 1 16,0-3-19-16,0-5-9 16,0-6-60-1</inkml:trace>
  <inkml:trace contextRef="#ctx0" brushRef="#br0" timeOffset="20584.1669">5931 13790 228 0,'0'0'88'0,"3"0"-48"0,3-3-42 0,0 3 14 0,6 0-4 16,6 0 0-16,0 0-4 16,5-2-1-16,1 2-1 15,3 0-13-15,0 0-4 0,-3 0-70 16,2 0-51-1,-2-5 52-15</inkml:trace>
  <inkml:trace contextRef="#ctx0" brushRef="#br0" timeOffset="21080.6001">6357 13600 108 0,'0'23'44'0,"0"1"-24"0,0 0-6 0,0-8 15 16,0 2-1-1,-3 1 1-15,0 10-10 0,0-2-4 16,0-4-8-16,0 1-3 0,0-3 2 16,3-2-3-16,0-6 0 15,-3-2-1-15,3-3 1 16,-3-3 0-16,0-5 1 15,3-3-2-15,0 1-2 16,0-4 1-16,0 1-1 16,3 0 0-16,0-6 0 15,3 1-3-15,3-4 2 16,0 4 1-16,3 2 0 16,0 2-3-16,8 9 2 15,1 0 1-15,0 5 0 16,0 2-3-16,-3 1 2 15,-3 2 5-15,-6 0 5 16,-3 1 12-16,-6-1 7 0,-6-3-6 16,-3 1-2-16,-6-3-12 15,-3-3-5-15,0-2-5 16,-3-3 1-16,3 0-15 16,4-3-6-16,-1 1-18 15,6-1-5-15,0 0-42 16,9-2-30-1,6 0 48-15</inkml:trace>
  <inkml:trace contextRef="#ctx0" brushRef="#br0" timeOffset="21273.6127">6619 13832 116 0,'3'0'44'0,"-6"14"-24"0,3-1-15 0,3-5 13 15,-3 2 7-15,0 4 5 16,-3 2-12-16,3-1-3 16,0 1-9-16,0 0-4 0,0-3 1 15,0-5-42 1,3-2-62-16,6-9 11 16</inkml:trace>
  <inkml:trace contextRef="#ctx0" brushRef="#br0" timeOffset="21423.5111">6568 13695 212 0,'-3'-8'82'0,"6"11"-44"0,-3-3-51 16,0 0 12-16,6 0-21 16,0 0-5-16,3-3-55 15,6 0-21-15</inkml:trace>
  <inkml:trace contextRef="#ctx0" brushRef="#br0" timeOffset="21605.773">6821 13528 192 0,'-3'0'74'0,"6"3"-40"0,0 7-40 16,0-2 12-16,0 8 2 0,0 11 5 16,-3 4-2-16,3 1 1 15,0 8-7-15,0-3-3 0,-3 0 1 16,0-3-2-16,0 1-1 15,0-6-15-15,0-3-5 16,0-5-74 0</inkml:trace>
  <inkml:trace contextRef="#ctx0" brushRef="#br0" timeOffset="21800.7495">6696 13777 248 0,'3'-3'93'0,"6"1"-50"0,6 2-39 0,-3 0 21 0,6 0-7 15,6 0 1-15,2 2-10 16,4-2-5-16,0 0-3 16,0 0-32-16,-1-2-12 0,-2-4-75 15</inkml:trace>
  <inkml:trace contextRef="#ctx0" brushRef="#br0" timeOffset="23405.6273">5190 14269 116 0,'-9'-13'44'0,"3"7"-24"0,-6 4-10 0,9 4 14 0,-6 6 0 16,-6 0 1-16,-5 3-6 16,-1 2-1-16,-6 6-10 15,0 4 1-15,3 7 4 0,4 15-1 16,5-3 3-16,6 0-6 15,12 1-3-15,9-1-3 16,8 0 0-16,7-7-2 16,6-6 2-16,-3-8-11 15,-1-5-2-15,-2-11-30 16,-3-10-14-16,0-6-34 16</inkml:trace>
  <inkml:trace contextRef="#ctx0" brushRef="#br0" timeOffset="23513.6492">5163 14518 128 0,'-15'2'49'0,"12"14"-26"0,3-24-9 0,0 14 17 16</inkml:trace>
  <inkml:trace contextRef="#ctx0" brushRef="#br0" timeOffset="23705.2251">5154 14534 294 0,'12'-3'30'16,"3"-2"-16"-16,0-3-11 0,3 8-4 0,0 0 1 15,0 2 0 1,-7 9 0-16,-2 2 2 0,-9 6-3 16,-3 2 0-16,-3 3 10 15,0-1 3-15,1-1-5 16,2-1-2-16,0-8-3 16,0 3-2-16,6-3-2 15,0-10-1-15,8-3-45 16,4-8-20-16,0 0-20 15</inkml:trace>
  <inkml:trace contextRef="#ctx0" brushRef="#br0" timeOffset="24036.1706">5386 14523 108 0,'-5'-3'44'0,"2"1"-24"0,-3 20-15 0,3-10 13 15,0 0 14-15,-3 3 7 16,0 2-12-16,0 3-5 16,3 2-13-16,3 6-2 0,3-5 0 15,6-3 5-15,3-6 5 16,2-2-3-16,4-8 2 16,0-5-3-16,6-3 0 15,-6-5-7-15,-6-1-4 16,-6-2-1-16,-6-5 1 15,-3-8 1-15,-6 8 1 16,-3 3-5-16,-3 2-1 16,-3 5-13-16,6 3-5 0,0 3-25 15,9 2-68 1,3 1-12 0,9-1 52-16</inkml:trace>
  <inkml:trace contextRef="#ctx0" brushRef="#br0" timeOffset="24306.6498">5532 14502 124 0,'-6'21'46'0,"-6"5"-24"0,6-4-10 15,6-12 13-15,6 6 2 16,0 3 3-16,6-4-3 16,0 4 1-16,6-3-16 0,0-8 4 0,3-3 2 15,0-5-2-15,-4-5 3 16,4-8-8-16,-9-6-4 15,-3 1-2-15,-9-14 1 16,-3 3-3-16,-6 2-2 16,-3 3-5-16,-3 6 0 15,1 5-7-15,-4 5-3 16,-3 2-19-16,9 6-6 16,3 3-40-1,3 8-42-15,12-3 35 16</inkml:trace>
  <inkml:trace contextRef="#ctx0" brushRef="#br0" timeOffset="24770.8464">5815 14446 112 0,'0'-8'44'0,"0"6"-24"0,0-4-17 15,0 6 12-15,0 0 13 16,-3 0 9-16,0 3-10 15,-3 0-6-15,-6 5-12 16,3 0-8-16,-6 13-4 0,4 0 2 16,-1 0 2-16,3 0 6 15,6-2 6-15,6-3-1 16,6-3 1-16,0-3-5 16,0-2-3-16,-1-8 0 15,4-5 1-15,0-3-3 0,-3-2 0 16,-3-4-1-16,0-2 1 15,-3 1-4-15,0 1 0 16,-3 4 1-16,0 2 0 16,0 3-3-16,0 18 0 15,0 5 2 1,3 3-2-16,0 1-1 16,0 1 11-16,-3 14 8 15,0-7 1-15,-3-4 0 16,-3-2-4-16,-3-3 0 15,0-2-5-15,-12-9-4 16,1-5-4 0,-1-10-24-16,-3-3-8 15,3-8-30-15,3-2-11 16,6-3-20-16</inkml:trace>
  <inkml:trace contextRef="#ctx0" brushRef="#br0" timeOffset="25032.5592">5904 14211 216 0,'-6'0'82'0,"6"0"-44"0,0 5-36 16,0 0 17-16,0 9 5 15,3 1 5-15,0 7-7 16,0 4 0-16,0 6-13 0,0 2-3 0,0 11-2 15,0 0-2-15,0-8-2 16,3-5 1-16,-3-6-1 16,0-4-25-16,0-7-10 15,0 1-70 1,3-10-50-16,-9-6 63 16</inkml:trace>
  <inkml:trace contextRef="#ctx0" brushRef="#br0" timeOffset="26196.7107">6053 14473 156 0,'-6'5'57'0,"6"11"-30"0,6-6-21 15,0-4 17-15,3 4 3 16,3-2 7-16,3-2-12 16,6-9-4-16,-3 0-10 15,2 1-5-15,-2-9 1 0,-3 0-2 16,-3 1 2-16,-3-1 0 16,-3 1 1-16,-9 2 2 15,-9 0 1-15,0 3-1 16,-3 2-1-16,-3 3-1 15,-2 5 0-15,-1 3-5 0,3 5 1 16,3 6 2-16,6 2 1 16,6 0 5-16,6 3 3 15,6-3-4-15,3 3-2 16,9-11-2-16,3 0 0 16,2-5-18-16,1-2-4 15,3-4-64 1,-3-4-67-16,-6-4 38 15</inkml:trace>
  <inkml:trace contextRef="#ctx0" brushRef="#br0" timeOffset="26632.0761">6741 14253 148 0,'-12'-21'55'0,"3"24"-30"0,-18 5-12 15,15-3 19-15,-6 3-1 16,1 2 2-16,-7 4-10 0,3 1-1 16,0 4-13-16,3 5 1 0,6 2 1 15,6 6-4-15,3 8-2 16,9-3-2-16,3 0 0 15,3-8-4-15,9-3 0 16,3-7-26-16,0-6-11 16,-1 0-39-1,-2-7-48-15,0-6 33 16</inkml:trace>
  <inkml:trace contextRef="#ctx0" brushRef="#br0" timeOffset="26963.9738">6782 14465 160 0,'-11'-8'60'0,"5"5"-32"0,-6 3-22 15,6 3 15-15,0-1-7 16,-3 9 2-16,-6 8-3 16,3-1 2-16,3 1-8 15,3-3 0-15,0-1 0 0,9-1-1 16,3-1-1-16,0-3 1 16,3-2 1-16,3-5-3 15,0-3-1-15,0-3-3 16,0-5-3-16,-3-5 2 15,-3 3 0-15,-3-1 3 16,0 3 1-16,-1 3-4 0,-2 2 1 16,0 8-2-16,0 3 0 15,0 3 0-15,0 0 0 16,3-1 2-16,0 3 2 16,3-2-3-16,0-6 0 15,0 1-15-15,3-6-4 16,0-3-45-1,-3-2-53-15,0-3 29 16</inkml:trace>
  <inkml:trace contextRef="#ctx0" brushRef="#br0" timeOffset="27161.1969">6860 14224 184 0,'-3'-5'68'0,"6"13"-36"0,0 2-33 16,0 6 12-16,0 3 12 15,0 4 8-15,3 9-10 16,-6 0-4-16,3 13-10 16,0-5-5-16,0-3 1 0,0-6-2 15,0-4-1-15,6-6-37 16,-4-5-17-16</inkml:trace>
  <inkml:trace contextRef="#ctx0" brushRef="#br0" timeOffset="27504.5289">6994 14465 192 0,'0'2'71'0,"12"17"-38"0,-3-6-39 0,-3-8 12 16,3 1 9-16,-1 4 10 15,1-10-4-15,3-8-2 16,0 0-11-16,6-2-5 0,-3-1-2 15,-3 1-1-15,-3-4 0 16,-9 1-3-16,-3 0 2 16,-9 2-4-16,-3 4-1 15,-3 4-2-15,-3 3 0 16,0 5 5-16,1 6 1 16,-4-1 2-16,6 14 2 0,6 0 3 15,6-3 4-15,6 0 0 16,6-2 0-16,3-1-5 15,3-2-3-15,0-5-16 16,6 2-5-16,-3-8-45 16,2-5-58-1,1-2 28-15</inkml:trace>
  <inkml:trace contextRef="#ctx0" brushRef="#br0" timeOffset="27803.1228">7146 14454 144 0,'-3'3'55'0,"6"5"-30"0,0 21-14 16,-3-13 18-16,0 0-2 0,0 0 2 16,0-3-8-16,0 0 0 15,0-2-12 1,0-6-3-16,0 0-2 0,0-5-2 0,3-3-2 16,0-10 9-16,2-5 4 15,1-3-13-15,3 2-6 16,0 1 6-16,3 4 6 15,0 4 4-15,0 4 4 16,0 6-3-16,0 11-1 16,-3 10-6-16,-3 3-3 15,0-5 0-15,-3 2 1 16,3-3-6-16,0-2 1 16,0-3-43-16,2-7-19 15,13-1-47-15</inkml:trace>
  <inkml:trace contextRef="#ctx0" brushRef="#br0" timeOffset="28195.7651">7488 14483 212 0,'-6'-24'79'0,"0"22"-42"0,-3-1-30 16,6 3 18-16,-3 3-13 16,-3-1-4-16,0 6-5 15,-3 11 0-15,3-1-2 16,-2 4-3-16,2-1 1 0,9 3 1 15,3-3 0-15,3-3 0 16,2-4 0-16,1-7 4 16,3-4 2-16,0-8-2 15,0-6-3-15,-3-2-5 0,-3-16 0 16,0 0 0-16,-6-6 2 16,-3-2-1-16,-6 0 1 15,0-2 2-15,0 7 0 16,3 5 2-16,-3 9 1 15,3 10-6-15,3 8 0 16,3 5 3-16,0 8 2 16,6 9 6-16,0 9 5 15,0 6-12-15,0 3-2 16,3-3 0-16,3-2 0 16,0-6-19-16,6-8-7 0,6-8-70 15,-1-2-38 1,4-9 63-16</inkml:trace>
  <inkml:trace contextRef="#ctx0" brushRef="#br0" timeOffset="28554.48">7729 14420 220 0,'-15'-13'85'0,"6"13"-46"0,-9 5-48 16,12 0 14-16,-6 3-1 15,1 3 2-15,-1 15 11 16,-3 1 4-16,3-4-11 15,3-1-1-15,9-1-2 0,3-3-3 16,3-5-3-16,3-2 2 16,3 0 0-16,3-9-10 0,-1-4-5 15,1-4 3-15,-3-12 3 16,-3-6 4-16,-3 3 1 16,-3 0 1-16,-3 0 2 15,-3 5 1-15,0 5 3 16,0 6 1-16,-3 5 1 15,3 10 2-15,3 12 4 16,3-1-2-16,3 0 1 16,3 0-7-16,0 0-4 15,0-5-10-15,6 0-3 16,3-5-32-16,0-4-14 16,2-4-30-1,-5-6-37-15,0-2 42 0</inkml:trace>
  <inkml:trace contextRef="#ctx0" brushRef="#br0" timeOffset="28781.1118">7881 14457 124 0,'3'2'49'0,"-3"4"-26"0,6 15-5 15,-3-5 18-15,0 0-3 16,0 0 3-16,-3-1-7 16,0 1-3-16,3-5-14 15,-3-3-1-15,0-3 2 0,6-5-1 16,-3-5 1-16,3-8-3 15,-1-9-1-15,4 1-5 16,0 0-3-16,9 0 0 16,3 2-1-16,0 4 0 15,3 4 0-15,0 3-27 16,-1 3-11-16,1 5-80 16</inkml:trace>
  <inkml:trace contextRef="#ctx0" brushRef="#br0" timeOffset="30344.7326">9774 13473 180 0,'-3'-8'68'0,"0"5"-36"0,-3 0-11 0,3 3 22 0,-3 0-8 16,-9 0-3 0,-6 3-14-16,-5 2-6 15,-1 1-7-15,3 2-6 0,3-1 0 16,3 4-1-16,6 0 0 0,6-1 0 16,6 1-2-16,9 7 0 15,12 6 0-15,0 0 3 16,3 0 2-16,-3 0 0 15,-1-3-1-15,-5 0 1 16,0-3 1-16,-6-4 5 16,-6-1 6-16,-6-3-3 15,-6 1 0-15,-3-6-6 16,-17-2-1-16,-1-3-3 16,0 0-3-16,3-3-9 15,3 1-5-15,7-1-11 0,2-2-3 16,9-1-18-16,6 1-7 15,6 0-36 1</inkml:trace>
  <inkml:trace contextRef="#ctx0" brushRef="#br0" timeOffset="30552.0377">9902 13615 156 0,'3'-2'57'0,"0"-14"-30"0,0 8-32 15,0 16 60-15,0 8-12 16,-3 0-3-16,0 2-4 16,0 1-21-16,0 2-7 0,0-3-3 15,0 1-3-15,0-3-2 0,0 2-24 16,0-10-11-16,0-2-150 31,6-9 76-31</inkml:trace>
  <inkml:trace contextRef="#ctx0" brushRef="#br0" timeOffset="30702.5412">9884 13520 248 0,'-9'-10'93'0,"12"10"-50"0,-3 0-55 16,0 0 13-16,0 0-20 15,6 5-3-15,0 0-32 0,3 1-15 16,3-1-6-16,0-3-2 15</inkml:trace>
  <inkml:trace contextRef="#ctx0" brushRef="#br0" timeOffset="31001.9024">10009 13600 176 0,'-6'23'68'0,"9"-1"-36"0,0 1-37 0,0-12 12 15,0 2 9-15,0 0 7 16,0 1 0-16,0-4-2 15,0 1-11-15,-3-1-4 0,0-2-2 16,0-2 0-16,0-1 0 0,0-5-2 16,0 0 1-16,0-3 0 15,0 1 1-15,3-6 2 16,0 0 1-16,6-3-1 16,0 1 1-16,0-1 5 15,3 0 4-15,2 3-6 16,-2 3-3-16,3 0-7 15,0 5-2-15,0 0-13 16,3 3-5-16,-6 2-40 16,0 0-16-16,0-2-27 15</inkml:trace>
  <inkml:trace contextRef="#ctx0" brushRef="#br0" timeOffset="31169.3372">10316 13687 220 0,'6'3'85'0,"-3"4"-46"0,0 1-48 16,0-2 14-16,-3 2-1 0,0 2 5 16,0 1-3-16,3-3 2 15,-3 0-5-15,0 0-11 0,0-3-4 16,0-5-52 0,0 0-57-16,0-5 27 15</inkml:trace>
  <inkml:trace contextRef="#ctx0" brushRef="#br0" timeOffset="31286.5161">10310 13510 280 0,'-15'-11'104'0,"15"11"-56"0,3-3-60 0,3 3 13 0,0 0-22 16,3 3-4-16,0 0-84 16,2-1-38-16</inkml:trace>
  <inkml:trace contextRef="#ctx0" brushRef="#br0" timeOffset="32533.5495">9417 13954 160 0,'-6'-10'60'0,"-6"7"-32"0,0 0-20 0,3 3 18 16,-3 0-4-16,-6 3 1 15,0 2-3-15,-5 6-3 0,-4 5-9 16,-3 15-3-16,0 4 1 0,6 2-1 15,7 5 2-15,8 1-2 16,6-9 0-16,12-2-3 16,8-6 1-16,4-2-7 15,3-6 1-15,6-4-26 16,3-6-10-16,-4-6-64 16</inkml:trace>
  <inkml:trace contextRef="#ctx0" brushRef="#br0" timeOffset="32848.2284">9482 14155 96 0,'-9'3'35'0,"6"2"-18"0,-6 3 0 0,6-3 14 16,-3 3 6-16,3 3 4 15,0 5-11-15,3 2-6 16,3 1-13-16,6-3-5 15,3-3 0-15,6-2 3 0,3-4 5 16,6-4 1-16,0-3 0 16,-4-5 1-16,-5-3 0 15,-3-3-2-15,-9-2-1 16,-12-3-5-16,-3 0-3 16,-3-2-2-16,-3 2-3 0,-2 5-10 15,2 1-4-15,0 4-31 16,3 1-10-16,3 3-51 15,9 2-29 1,6 0 67-16</inkml:trace>
  <inkml:trace contextRef="#ctx0" brushRef="#br0" timeOffset="33118.0905">9676 14174 176 0,'6'10'68'0,"0"1"-36"0,5 7-29 16,-5-7 15-16,3 2-3 15,-3 0 4-15,0 1-2 16,0-4-1-16,0-2-8 16,-3 0-3-16,-3-3 1 0,0-5-3 15,0 0-2-15,0-5 2 0,0-3 2 16,0-5 2-16,6-3 1 16,0 0-4-16,3-2-3 15,3 2 2-15,6 5 0 16,0 1-4-16,-1 2 1 15,4 5-2-15,0 3-2 16,-3 0-22-16,0 0-7 16,-3 3-74-1</inkml:trace>
  <inkml:trace contextRef="#ctx0" brushRef="#br0" timeOffset="33347.741">10060 13930 228 0,'-3'-10'85'0,"15"10"-46"0,-6 2-46 16,-6 6 18-1,3 8 2-15,-6 3 13 16,3 18 8-16,0 2-17 16,0 1-7-16,3 2-3 0,-1 1-4 15,1-9-2-15,6-5-3 16,-3-2-1-16,0-6-31 15,0-5-13-15,0-6-71 16</inkml:trace>
  <inkml:trace contextRef="#ctx0" brushRef="#br0" timeOffset="33539.7112">9905 14131 240 0,'-6'-13'90'0,"12"11"-48"0,6-4-45 0,-3-2 16 16,6-2-7-16,2 4-1 15,4-2-6-15,9 6 1 16,0 2 0-16,3 0-16 0,-1 8-6 16,1 0-82-1</inkml:trace>
  <inkml:trace contextRef="#ctx0" brushRef="#br0" timeOffset="33931.6223">10402 14105 196 0,'-15'-3'74'0,"9"3"-40"0,-6-16-40 16,6 22 14-16,0-1-5 16,-6 3 1-16,-2 0 9 15,-1 2 6-15,0 4-10 16,3 2-2-16,0-1-1 0,6 1-3 15,0 0 0-15,3 0-1 16,6-3-2-16,3-2 3 16,6-3 0-16,-3-3-1 15,0-8-2-15,0 1-2 0,0-3-1 16,-3-3 2 0,0 0 2-16,-1 0 0 0,-2 0-1 15,0 0 1-15,0 0 1 16,0 3-6-16,-3 2 1 15,0 0 1-15,3 9 1 16,3 2 1 0,0 2-3-16,0 6 2 15,3 3 3-15,0-4 1 16,0-1-19-16,0-4-9 0,0-2-53 16,3-3-42-1,-3-5 42-15</inkml:trace>
  <inkml:trace contextRef="#ctx0" brushRef="#br0" timeOffset="34020.1793">10488 14161 192 0,'0'-6'74'0,"0"14"-40"0,3-5-40 16,-3 2 12-16,3 3 5 16,0 3 5-16</inkml:trace>
  <inkml:trace contextRef="#ctx0" brushRef="#br0" timeOffset="34275.8539">10500 14216 365 0,'0'13'23'0,"0"-2"-5"0,0-3-9 15,0 0-4-15,0-3-2 16,3-8 0 0,0-5 0-16,3 1 1 0,3-4 0 15,3-2-5-15,0-1-1 16,3 4 1-16,0-1 2 16,-1 6 0-16,4 2 2 15,-3 6 0-15,0 2 1 16,0 6 0-16,-3-1 0 15,0 1-2-15,3 2 1 16,-3-2-2-16,-3-1-1 16,-1-2-32-16,7 0-71 31,0-2-39-31,0-4 36 16</inkml:trace>
  <inkml:trace contextRef="#ctx0" brushRef="#br0" timeOffset="34634.6296">10944 14155 192 0,'0'-24'74'0,"0"22"-40"0,-3-4-22 16,0 4 21-16,-6-1-15 15,-3 3-2-15,-3 3-10 16,0 5-4-16,-3 5-1 16,0 0 1-16,4 3 1 0,2 0-1 15,3 5 1-15,3 0-4 16,6-2 0-16,3-6 3 15,3-2 3-15,6-3-4 16,2-3-3-16,1-13 1 16,0 0 2-16,-3-3-2 15,0-2 0-15,-3 0 1 16,-3 0 2-16,0-1-3 16,-3 1-2-16,0 3 6 0,0 2 3 15,0 2-6-15,3 6 1 16,0 8-1-16,3 6 2 15,8 4 1-15,1 3 1 16,3 0 0-16,3 1 0 16,0-4-20-16,0-5-7 15,17 1-89 1</inkml:trace>
  <inkml:trace contextRef="#ctx0" brushRef="#br0" timeOffset="35851.8243">9619 14499 192 0,'0'-21'71'0,"-12"16"-38"0,6 5-39 16,3 18 36 0,-3 9-19-16,-3 4 0 15,-2 14 0-15,-4 0-7 16,0-2 5-16,3-4 1 0,0-4-3 15,3-3 1-15,3-9-1 16,0-4 1-16,3-6 4 16,3-5 3-16,3-11-2 15,3-7 0-15,6-6-7 16,3-16-4-16,0-2-8 16,9-9-4-16,-1-4 3 15,1 5 2-15,-6 4 5 0,-6 9 2 16,0 8 2-16,-3 5 2 15,0 6-3-15,0 10-2 16,3 13 2-16,-1 8 2 16,1 11 4-16,0 2 5 15,0 3-6-15,3 3-2 16,0 0-3-16,0-3-3 16,0-3 1-16,-3-5 1 15,-1 0-8-15,-2-5-3 16,-6-5-37-16,-3-14-15 0,-6-2-42 31,-2-6-37-31,-7-5 57 0</inkml:trace>
  <inkml:trace contextRef="#ctx0" brushRef="#br0" timeOffset="36018.1452">9461 14764 280 0,'-15'-3'107'0,"18"3"-58"0,3 0-57 16,0 0 18-16,6 0-5 15,9 0 4-15,6-3-4 16,9 3-3-16,2 0-1 16,4 0-10-16,0 0-4 0,2-5-35 15,-5 0-14-15,-6-8-45 16</inkml:trace>
  <inkml:trace contextRef="#ctx0" brushRef="#br0" timeOffset="36229.6957">9953 14444 204 0,'2'-24'77'0,"1"19"-42"0,6-1-32 0,-6 6 15 16,3 3-7-16,0 5 1 15,0 5 4-15,0 19 4 16,0 5-10-16,-3 3-1 0,-3 7-2 16,0 3-1-16,0-2 1 15,0 0-6-15,0-6-1 16,0 0-2-16,3-10-2 15,0-5-35-15,3-9-14 16</inkml:trace>
  <inkml:trace contextRef="#ctx0" brushRef="#br0" timeOffset="36601.1728">10143 14695 212 0,'-3'3'79'0,"9"7"-42"0,3 11-34 16,-3-13 15-16,3 0 6 16,3 0 7-16,3-3-10 15,2 1-2-15,4-1-11 16,0-2-5-16,3-3 0 0,-3-3-2 16,0 0 2-16,-7-5-2 15,-2 1-1-15,-6-7 1 0,-6 1 1 16,-3 0-3-16,-6 2-2 15,-5 6-1-15,-7 2 0 16,0 1 0-16,0 4 3 16,6 6 0-16,0 3 1 15,6 2 2-15,3 0 3 16,3 3 2-16,6 3 1 16,3-1-2-16,3 3-1 15,6-2-6-15,3-3 1 16,6-3-11-16,3-5-5 15,-1-5-45-15,4-3-20 16,3-3-27-16</inkml:trace>
  <inkml:trace contextRef="#ctx0" brushRef="#br0" timeOffset="36782.3544">10587 14724 268 0,'-12'-8'101'0,"9"-2"-54"0,-12 15-46 15,12-8 19-15,-3 8-13 16,-3 6-4-16,-3 0 0 15,0-1 2-15,-3 3-2 16,0 3-4-16,0 0 0 0,1 0-6 16,2-3-3-16,0-2-27 15,3-3-14-15,0-3-57 16,3-2-26 0,0-6 68-16</inkml:trace>
  <inkml:trace contextRef="#ctx0" brushRef="#br0" timeOffset="36961.5862">10366 14727 240 0,'-3'-3'90'0,"6"16"-48"0,3-5-49 0,0-2 14 16,3 1 10-16,6 1 11 15,3 6-3-15,0-1-2 16,3 3-13-16,5 2-6 0,1 1-3 16,0-3-4-16,3-6 0 15,-4-2-36-15,7-3-16 16,3-5-43-1,-3-2-38-15,-1-3 51 16</inkml:trace>
  <inkml:trace contextRef="#ctx0" brushRef="#br0" timeOffset="37308.452">10869 14695 248 0,'-21'-24'93'0,"13"19"-50"0,-7 0-46 15,9 5 16-15,-6 2-5 16,-9 4 2-16,3 1 1 15,-3 9 1-15,3 0-6 16,1 3-6-16,5 2-1 0,6 3 1 16,6 0 0-16,0-1 2 15,9-4 3-15,5-6-2 16,1-2 0-16,0-3-6 16,0-6 0-16,0-4-1 15,-3-4-1-15,0-2 6 16,-3-2 3-16,0-3 3 15,-3 2 3-15,0 0-7 16,0 3-4-16,-1 3-5 0,1 5 1 16,0 5 9-1,3 6 5-15,6 5-2 0,3 2-2 16,6 9 0-16,6 5 1 16,-1-3-12-16,4-5-3 15,0-9-124 1</inkml:trace>
  <inkml:trace contextRef="#ctx0" brushRef="#br0" timeOffset="38842.5866">13471 14388 148 0,'0'0'55'0,"0"3"-30"0,0 2-12 0,0 3 19 16,0 8-5-1,3 16-1-15,-3 2-10 0,0 6-3 16,0 2-7-16,0 3-6 16,0-8-1-16,0-3 1 0,0-5 0 15,0-5-3-15,0-8 2 16,12-8-59-1,0-3-35 1</inkml:trace>
  <inkml:trace contextRef="#ctx0" brushRef="#br0" timeOffset="39397.2338">13477 14449 140 0,'-6'-8'52'0,"3"3"-28"0,0-1-13 16,-3 4 15-16,3-1 1 15,-3-2 1-15,12-3-13 16,0 0-4-16,6 0-7 15,3-3-3-15,0 3 2 0,2 1-4 16,1 4-2-16,0 3 2 16,0 8 2-16,-3 5-5 0,0 3 1 15,-6 8 5-15,-6-3 6 16,-6 5 0-16,-6-2 1 16,-3-3-5-16,-3-2-1 15,-6-6-1-15,3-2-2 16,3-3 1-16,3-3 1 15,7-2-1-15,5-3 2 16,5 2-4-16,7 1-2 16,6-1 2-16,6 4 0 15,0 7 1-15,-3-2 0 16,-3 2 6-16,-4 8 6 16,-5 0 5-16,-6-2 2 15,-6-3-4-15,-6-1 1 0,-2-4-7 16,-4 0-1-16,-3-3-4 15,3-3-3-15,-6-3-5 16,3-2-2-16,3 0-24 16,15-7-58-1,3-7 0-15,6 1-9 16</inkml:trace>
  <inkml:trace contextRef="#ctx0" brushRef="#br0" timeOffset="39592.955">13783 14586 216 0,'-3'0'82'0,"6"6"-44"0,0-1-44 15,-3 14 20-15,0-4 1 16,0 7 6 0,0 1 2-16,0-1-12 15,0-4-7-15,0 1-2 0,3-6-20 0,-3-3-8 16,3-2-39-16,0-2-18 15,0-12-1 1</inkml:trace>
  <inkml:trace contextRef="#ctx0" brushRef="#br0" timeOffset="39878.7042">13697 14438 208 0,'-3'-8'79'0,"6"8"-42"0,12-2-59 0,-3 2 8 15,0-3-18-15,3-2-5 16,-1-3-13-16,4-3-6 0,0 1 10 16,-3 2 7-16,-3 0 172 31,3 10-58-15,-3 6-14-16,3 6-24 15,-3 4-12-15,-1 11-8 16,-2 6-2-16,-3-1-9 15,-6 0-2-15,-3 3 0 0,0-2-7 16,0-3 0-16,0-6-56 16,0-5-23-16,0-2-12 15</inkml:trace>
  <inkml:trace contextRef="#ctx0" brushRef="#br0" timeOffset="40057.9876">13801 14581 232 0,'0'-10'88'0,"6"12"-48"0,9-7-31 0,-6 2 19 15,3 1-8-15,6-6-1 16,9 0-14-16,-1-5-2 16,1 10-3-16,0-5-33 0,0 0-13 15,-4 8-67 1</inkml:trace>
  <inkml:trace contextRef="#ctx0" brushRef="#br0" timeOffset="40313.5499">14242 14571 68 0,'-3'0'27'0,"3"2"-14"0,-3 1-9 16,3 0 10-16,-3-1 27 15,-6 3 13-15,-3 3-8 16,0 6-2-16,0-1-21 16,0 0-9-16,3 6-8 15,6-3 0-15,3 5 3 0,6-3-5 16,6-2 0-16,3-3-11 0,3-2-5 16,3-3-25-1,0-3-11-15,-4-2-39 16</inkml:trace>
  <inkml:trace contextRef="#ctx0" brushRef="#br0" timeOffset="40579.9814">14322 14655 200 0,'-15'0'77'0,"6"3"-42"0,0 2-32 0,6 1 17 16,0 1 1-16,0 7 2 15,3 2 1-15,3-3 2 0,3 3-14 16,3-3-2-16,6 0-3 0,9-2-3 15,0-6-1-15,-3-2 1 16,-4-3 2-16,1-3-1 16,-6 0 0-16,-3-7-3 15,-6-6 1-15,-9 0-4 16,-9 3 0-16,-3 2-4 16,1-2 1-16,-1 2-16 15,3 3-4-15,3 3-26 16,3 0-8-16,3 2-46 15</inkml:trace>
  <inkml:trace contextRef="#ctx0" brushRef="#br0" timeOffset="40779.7448">14560 14613 168 0,'0'0'66'0,"3"0"-36"0,0 5-37 0,0 1 8 15,0 1 6-15,0 4 5 16,-3 5 6-16,0-3 1 16,0 6-10-16,0-3-10 0,3-3-2 15,-3 0-30-15,3-2-11 16,-3-3-34 0</inkml:trace>
  <inkml:trace contextRef="#ctx0" brushRef="#br0" timeOffset="41118.6973">14688 14634 160 0,'0'3'63'0,"3"2"-34"0,0 6-32 16,0-3 13-16,-3 0 10 16,0 5 10-16,0 0-7 15,0 0-4-15,0-2-10 16,0-3-6-16,3 0 0 0,3-8-7 15,0-8 1 1,3 0 1-16,0-5-10 16,6-1-4-16,6-2 8 15,2 3 6-15,1 3 13 0,-3 2 8 16,0 8-1-16,0 2 1 16,-3 6 3-16,-4 8 1 15,-2 3-8-15,-3-1-4 16,-3 1-6-16,0-1-4 15,-3-2-11-15,-3-3-4 16,0-2-50-16,0-3-23 16,-3 0-15-1</inkml:trace>
  <inkml:trace contextRef="#ctx0" brushRef="#br0" timeOffset="41270.9182">14522 14422 244 0,'-9'-10'90'0,"15"7"-48"0,8 1-71 15,-2 2 6-15,0-3-74 16,12 0-28-16</inkml:trace>
  <inkml:trace contextRef="#ctx0" brushRef="#br0" timeOffset="44499.9836">18141 13772 112 0,'0'-3'44'0,"-3"0"-24"0,-3 1-8 16,3 4 13-16,-3 1 0 16,-3 0 2-16,-9 10-4 15,-8 8 0-15,2 3-12 16,-3 5 4-16,0 5 5 0,6 9 0 16,6-1 3-16,10 0-11 0,5-2-4 15,8-3-3 1,13-11 1-16,3 1-5 15,6-9-3-15,-3-4-30 16,-1-9-14-16,1-2-53 16,-3-6-33-16,-6-2 60 15</inkml:trace>
  <inkml:trace contextRef="#ctx0" brushRef="#br0" timeOffset="44768.2946">18108 14044 200 0,'-18'-18'77'0,"15"18"-42"0,0 0-32 0,3 0 17 16,0 0-3-16,0 0 1 16,6 0-7-16,6 0-2 15,3 0-5-15,6 0-3 0,0 0 0 16,3 0 1-16,-6 2 1 16,-4 9-4-16,-2 5 1 15,-3 2 0-15,-12 1 2 0,0 2 1 16,-3-3 3-16,0 4-1 15,3-4 2-15,0 3-4 16,3-2-2-16,3-11-7 16,9 0-4-16,6-3-41 15,-3-5-16-15,0-3-32 16</inkml:trace>
  <inkml:trace contextRef="#ctx0" brushRef="#br0" timeOffset="45081.5913">18376 14036 184 0,'-9'-16'71'0,"6"19"-38"0,-6 10-32 0,6-8 14 16,-3 9 9-16,3 2 10 16,0-1-7-16,3 4-3 15,0-1-14-15,6 4-6 0,3-6-1 16,0-3-2-16,6-3 2 15,0-4-2-15,6-6 2 16,-3-3-4-16,3-5 0 16,-13 0 5-16,4-2 2 15,-9-9-2-15,-9 0-3 0,-3 1 2 16,-2-1 0-16,-1 6-10 16,3 3-3-1,0-1-24-15,3 3-8 0,3 3-35 16,3 0-49-1,3-1 34-15</inkml:trace>
  <inkml:trace contextRef="#ctx0" brushRef="#br0" timeOffset="45368.614">18555 14007 132 0,'-6'5'52'0,"3"1"-28"0,0 20-22 15,3-10 14-15,0 0 1 0,3 2 4 16,3 1 2-16,3-3 1 15,3 0-13 1,5-6 2-16,4-4 3 0,3-6-2 0,3-3 0 16,0-5-4-1,-6-5 1-15,-7-3 3 16,-2-3 3-16,-3 1 2 0,-12-3 1 16,-9 2-5-16,0 1-1 15,-2 2-13-15,-1 5-3 16,0 3-12-16,3 3-7 15,0 2-17-15,3 1-8 16,6 2-18-16,3 0-7 16,0 0-15-16</inkml:trace>
  <inkml:trace contextRef="#ctx0" brushRef="#br0" timeOffset="45835.5363">18852 13949 192 0,'-9'-3'71'0,"7"3"-38"0,-4 3-32 16,3-1 16-16,-3 4-5 15,0 2 1-15,-3 2-5 16,3 1 0-16,0 5-5 16,0 0 0-16,6 2 3 0,6-2-3 15,-3 0-2-15,3-3 0 16,3-2-1-16,0-6 0 0,-3-2 2 15,0-1 1 1,-1-4 3-16,1-6-1 0,-6 0 2 16,0-5-4-16,0 2-2 15,3 0 0-15,-3 3-1 16,0 1-5-16,0 1 1 16,0 4 0-16,3 7 2 15,0 8-1-15,3 6-1 16,0 2 3-16,0 5 0 15,0 1 7-15,-3 7 6 16,-3-2 0-16,-3-6 3 16,-3-2-4-16,-3-3 1 15,-3-5-5-15,0-5 1 0,-2-3-5 16,-7-3 0-16,-6-5-6 16,3-8-2-16,3-8-27 15,3-2-11 1,7-4-9-16,2-1-3 0,3-1-34 15</inkml:trace>
  <inkml:trace contextRef="#ctx0" brushRef="#br0" timeOffset="46061.6323">18924 13766 204 0,'18'-16'77'0,"-18"16"-42"0,3-2-30 16,-3 2 19-16,3 2-2 15,0 4 2-15,3 10 6 0,-6 7 6 16,6 6-19-16,0 3-5 0,-4 3-1 16,4 2-7-1,0 5 0-15,0-5-2 0,0-5-2 16,3-6-30 0,0-5-13-16,0-5-49 15,0-5-58-15,0-3 40 16</inkml:trace>
  <inkml:trace contextRef="#ctx0" brushRef="#br0" timeOffset="46420.4445">19070 13989 200 0,'-3'-3'77'0,"6"6"-42"0,3-1-41 0,-3 1 14 15,3-1 13-15,3 4 8 16,2-4 3-16,13 4 3 15,-3-4-19-15,0-2-9 0,-3 0-5 0,-3-2 0 16,0-1 1-16,-1-2 1 16,-2-1 0-1,-6-1-2-15,-3-1 1 0,-6 0-4 16,-3 0 0-16,-6 0-4 16,-5 5-1-16,-4 3 3 15,0 3 1-15,0 5-1 0,0 2 0 16,3 9 8-1,6-1 6-15,7 6 6 0,5 3 2 16,5-1-4 0,7-2-1-16,12 0-8 0,3 0-2 15,3-9-11-15,-1-4-3 16,-2-6-81-16,6-5-36 16,-18-2 9-1</inkml:trace>
  <inkml:trace contextRef="#ctx0" brushRef="#br0" timeOffset="47009.1364">18031 14438 244 0,'0'0'93'0,"0"6"-50"0,0 7-44 0,0 8 18 0,0 3-1 16,0 2 2-16,0 6-9 15,-6 2-3-15,6 6-4 16,-6-5-2-16,9-4 1 0,0-4 1 15,0-6 1 1,0-5-30-16,0-3-12 0,-3-2-20 16,0-6-8-16,-6-2-22 15</inkml:trace>
  <inkml:trace contextRef="#ctx0" brushRef="#br0" timeOffset="47243.4105">17867 14489 164 0,'-15'-22'63'0,"12"22"-34"0,-18-2-8 0,13 2 22 15,-1 0 5-15,3 0 25 16,6 0-17 0,21-3-21-16,2 0-12 15,7-2-12-15,9 0-3 16,-3 0-6-16,2-1-4 15,1 1-19-15,-3 2-9 16,-7 3-44-16,-2 0-19 16,-6 0-29-1</inkml:trace>
  <inkml:trace contextRef="#ctx0" brushRef="#br0" timeOffset="47668.0543">18093 14645 184 0,'-3'2'71'0,"6"1"-38"0,3 5-23 16,0-3 17-16,0 1 4 15,6-4 4-15,3 9-11 16,0-11-4-16,0 0-11 15,3-3-4-15,0 0 1 0,5 1-3 16,-5-1-2-16,-3-2 0 16,-3 0-1-16,-3-1-5 0,-12 1 1 15,-6 0-9 1,-3-1-2-16,-3 4 3 0,0-1 5 16,-3 3 6-1,-2 3 5-15,2-1-1 16,3 4 0-16,3-1 5 0,3 3 3 15,0 5-2-15,3 6 0 16,6-1-5-16,3-2-1 16,6-3-1-16,3 1-2 15,3-4-15-15,9-2-7 16,5-3-44-16,-2-2-20 16,0-8-10-16</inkml:trace>
  <inkml:trace contextRef="#ctx0" brushRef="#br0" timeOffset="47966.3857">18430 14618 252 0,'-12'-8'93'0,"9"11"-50"0,-6-3-44 16,6 0 20-16,-3 3-2 16,0-1 2-16,-3 4-6 15,3-4-3-15,3 3-5 16,0 3-6-16,6 3-2 0,0 0 2 15,6 4 2-15,-3-1 2 16,0 4 1-16,0-2 4 16,-3 0 3-16,-3 0 2 0,0-3 3 15,-6-2-7-15,0-3-3 16,-3-3-3 0,0-2 0-16,0-3-20 0,0-3-8 15,0 0-25-15,3-7-66 31,3-6-30-31,6-3 36 16</inkml:trace>
  <inkml:trace contextRef="#ctx0" brushRef="#br0" timeOffset="48193.7392">18567 14444 216 0,'-3'-8'82'0,"3"8"-44"0,0 2-38 0,0 1 18 0,0 2 1 16,0 11 5-16,3 8 3 16,-3 2 1-16,0 4-15 15,0-1-3-15,3 13-3 0,0-5-3 16,0-3-1-16,3-2-3 16,0-5-1-16,-1-6-10 15,4-3-5-15,0-4-45 16,0-7-20-16</inkml:trace>
  <inkml:trace contextRef="#ctx0" brushRef="#br0" timeOffset="48594.7277">18829 14708 184 0,'0'-24'71'0,"-3"24"-38"0,3-5-39 0,0 2 12 16,0 1 9-16,-3-1 7 15,-3 1 5-15,-3 2 1 16,-9 0-15-16,-3 2-6 0,0 9-2 16,0 7-6-16,4 1 1 15,2-1 11-15,3 1 5 16,6-1-8-16,3 1-2 16,6-3-2-16,6-3 0 15,6-5 0-15,0-3 0 0,-1-5-5 16,1-2-1-1,-3-4-2-15,-3-2 3 0,0 0 2 16,-3-7 2 0,-3-4-1-16,0 8 1 0,-3-2-4 15,0 8-2-15,3 2 2 16,-3 3 2-16,3 8 2 16,6 5 3-16,-3 6 3 15,6-1 2-15,3 4-3 16,8-4-3-16,4-2-13 15,3-3-8-15,0-5-119 16</inkml:trace>
  <inkml:trace contextRef="#ctx0" brushRef="#br0" timeOffset="52757.2119">21409 13719 124 0,'-3'-6'46'0,"3"6"-24"0,0 0-15 0,0 0 13 16,0 6-10-16,0 2-1 15,0 2 8-15,0 11 4 0,0 8-11 16,0 3-3-16,0 0-3 0,0 0-2 15,0-3-2 1,0 3 1-16,0 2 1 0,0-8-1 16,0-4 2-16,0-4-37 15</inkml:trace>
  <inkml:trace contextRef="#ctx0" brushRef="#br0" timeOffset="53113.6261">21388 13727 140 0,'-11'-14'55'0,"8"9"-30"0,-3 2-23 0,6 3 14 16,0 0 7-16,0-2 8 15,3-1-10-15,3 0-2 16,2 1-11-16,16-1-7 0,3 3-2 15,0 3 1-15,3 5 0 16,-7 2 0-16,-2 4 0 16,-3-1 0-16,-6 3 2 15,-6 2 1-15,-6 6 3 16,-6-5-3-16,-6-4 0 16,-6-1-1-16,-6-4-2 0,4-2-4 15,-1-3-2 1,3-2-6-16,6 0-3 0,3-3-18 15,12-6-63 1,9 1-9 0,3 3 51-16</inkml:trace>
  <inkml:trace contextRef="#ctx0" brushRef="#br0" timeOffset="53415.8164">21624 13840 144 0,'-6'0'55'0,"3"3"-30"0,0 0-18 15,3 5 13-15,-6 2-8 16,3 3 1-16,-3 6-2 16,3 2 3-16,3 3-7 15,3 8-2-15,3-3 1 0,9-5-3 0,5-3 0 16,1-5 5-16,0-6 5 16,0-18-3-16,0 0 0 15,-6-2-4-15,-3-3-1 16,-6-3 3-16,-9 0 5 15,-3 0-9-15,-9 0-2 16,-6 0-2-16,0 3 2 16,0 2-3-16,3 3-2 15,4 3-16-15,5 0-5 16,9-8-83 0,9-9 12-1</inkml:trace>
  <inkml:trace contextRef="#ctx0" brushRef="#br0" timeOffset="53660.5454">21823 13578 216 0,'-3'0'82'0,"6"3"-44"0,0 39-44 16,0-26 12-16,0 5 7 15,0 9 6-15,0 9-5 16,-3-2-3-16,3 3-6 15,0 0-6-15,0-3 0 0,3 2 5 16,0 4 5-16,3-12-5 0,-6-4-2 16,3-9-30-1,0-4-11-15,0-4-10 16,-9-10 0-16,6-8-33 16</inkml:trace>
  <inkml:trace contextRef="#ctx0" brushRef="#br0" timeOffset="53912.4568">22014 13888 160 0,'0'-5'63'0,"0"5"-34"0,-3 0-34 0,0 2 10 16,0 1 1-16,-3 2 6 16,-9 1 9-16,-6 2 7 0,-3-1-15 15,6 1-3-15,3 0 1 0,3 0-5 16,4 0-1-1,5 3-5-15,9-1 0 16,8 1 2-16,4 0 1 0,6-1 1 16,-3-2 0-16,0 3-22 15,0-9-10-15,5-2-33 32,1-5-50-32,-9 0 21 0</inkml:trace>
  <inkml:trace contextRef="#ctx0" brushRef="#br0" timeOffset="54285.4474">22100 13920 208 0,'-18'-3'79'0,"18"6"-42"0,3-3-43 15,6 2 23 1,6 1-4-16,0 0-1 16,-3-1 0-16,2 1-7 0,-2-3-3 15,0 0-1-15,0 0 7 0,-3 0 7 16,0-3-12-16,-3 1-5 15,-3-1 0-15,-3 0 2 16,-3 1 1-16,-3-1-1 16,-3 0-2-16,-6 1 1 15,-3 2-1-15,1 0-2 16,2 2 3-16,3 1 2 16,0 2-2-16,3 3-2 15,3 0 4-15,3 3 1 16,0-1 0-16,3 4-2 0,9-1 1 15,3 3 1-15,3 0-1 16,0 2-1-16,-1-10-2 16,1 5 1-16,0-10-28 15,0 0-13-15,-3-3-40 16,0-8-36 0,0-3 45-16</inkml:trace>
  <inkml:trace contextRef="#ctx0" brushRef="#br0" timeOffset="54765.4326">22272 13917 136 0,'-2'0'52'0,"4"3"-28"0,-2 2-22 16,0 0 14-16,0 3 10 0,0 0 8 16,0 3-9-16,0-1-3 15,0 1-12-15,0 0-6 0,0-4-1 16,0 1-2-16,0-2-1 15,0-6 3-15,0 0 2 16,0-3 2-16,6-2 1 16,-3-3-7-16,0-3 0 15,3-2-3-15,0 0 0 16,0 2 2-16,0 3 0 16,6 0 2-16,-3 6 1 15,0 2-6-15,6 5 0 16,-9 3 7-16,3 2 5 0,-9-2 0 15,0 0 2 1,0 0-6-16,6 0-3 16,-6-5-1-16,6 0 1 0,0-3 1 15,3-6 3-15,-1-2-5 16,1-2-1-16,3-1-5 16,0 3 1-16,-3 3 4 15,0 0 2-15,0 5-3 16,0 2-1-16,0 4 1 15,-3 1 2-15,0 1 0 16,0 3-1-16,-3-3-15 16,3 0-5-16,0-3-34 15,0 0-15-15</inkml:trace>
  <inkml:trace contextRef="#ctx0" brushRef="#br0" timeOffset="55065.3887">22627 13893 168 0,'-3'-5'66'0,"3"8"-36"0,0-1-31 0,0 1 12 16,-3 2 6-16,0 6 4 15,0-1 6-15,3 4 6 16,0 1-18-16,0 9 3 0,3-5 0 16,6 5-13-16,0-6-2 0,6-2 0 15,-1-13 2 1,4-9 4-16,0-4 5 15,-3-1-6-15,-3-2-2 16,-3-3-1-16,-9 0 1 16,-9 0-5-16,0 0-1 0,-6 3-5 15,0 3-1-15,0 2-17 16,-3 2-5-16,4 4-15 16,-1-1-5-16,9 1-115 31,12-1 66-31</inkml:trace>
  <inkml:trace contextRef="#ctx0" brushRef="#br0" timeOffset="55364.3519">22776 13883 184 0,'3'0'68'0,"11"5"-36"0,-8 8-26 0,3-5 17 16,-6 3-3-16,0 2 3 15,0 0 0-15,-3-2 3 16,0-3-14-16,3 0-2 0,-3-3 0 15,9-5 0 1,0-5-4-16,0-3-4 16,0-3-1-16,3-2-1 15,0 0 0-15,3-3 0 16,-1 3 6-16,1 7 6 16,0 4-6-16,3 7-1 15,-3 3 1-15,3 5 1 16,-6 0-1-16,3 3-1 15,-3-3-10-15,-1 1-2 0,1 2-62 16,-3-11-27-16,3-8-22 16</inkml:trace>
  <inkml:trace contextRef="#ctx0" brushRef="#br0" timeOffset="56091.3894">22168 13737 176 0,'0'-2'66'0,"0"2"-36"0,-3 5-22 0,-3 0 18 16,0 3-9-16,-5 8 1 15,-4 2-9-15,-3 4-3 16,3-1-3-16,0-3-22 0,0-2-8 15,3 0-65-15</inkml:trace>
  <inkml:trace contextRef="#ctx0" brushRef="#br0" timeOffset="57241.7002">23451 13785 96 0,'0'-13'38'0,"0"10"-20"0,18-2-10 16,-12 2 11-16,-3 0 4 15,3-2 6-15,-3 0 6 16,6-1 3-16,-3-1-5 0,-6-1 0 15,-3 2 7 1,-12 4-22-16,-3 4-4 16,-3 9-3-16,0 5-7 0,1 8 0 15,2 2-2-15,3 6 1 16,6 5-4-16,3 0-2 16,15 8 2-16,3-8 2 15,15-3 0 1,-4-7 2-16,7-6-11 0,0-8-2 15,3-8-24-15,-7-7-8 16,-2-11-24-16,-6-1-9 16,0-2-9-1</inkml:trace>
  <inkml:trace contextRef="#ctx0" brushRef="#br0" timeOffset="57512.2043">23576 13904 200 0,'-18'-5'77'0,"18"5"-42"0,-3 0-30 16,3 0 17-16,0 0-6 15,0 0 3-15,0 0-6 16,3 0 0-16,12 0-8 16,0 0-1-16,0 0 2 0,0 2-5 15,-3 1-3-15,3 0 1 16,-6 2 2-16,-3 3 0 16,-6 5-1-16,0 3 3 15,-3 8 2-15,-3 5 7 16,0-3 2-16,0 1-10 15,-3-9-1-15,9 1-5 16,0-6-2-16,0-2-17 0,6-4-7 16,-3-1-20-16,6-1-10 15,0-5-38 1</inkml:trace>
  <inkml:trace contextRef="#ctx0" brushRef="#br0" timeOffset="57800.6609">23850 13914 136 0,'-18'3'52'0,"15"2"-28"0,-15 6-4 16,18-3 19-16,-9 5-6 15,9 3 0-15,-3 5-12 16,3 3-5-16,3 2-9 15,6-4-3-15,9-4 2 0,6-2 6 16,3-8 2-16,-3-3 1 16,-4-13 1-16,-2-8 5 15,-6 1 1-15,-6-1 2 16,-12 0 2-16,-3 0-12 16,-6 0-5-16,-2 3-31 15,5 2-12-15,0 1-74 16</inkml:trace>
  <inkml:trace contextRef="#ctx0" brushRef="#br0" timeOffset="58824.4155">21588 14401 140 0,'0'-5'55'0,"-3"2"-30"0,-3 1-12 16,3 2 17-16,0 0-6 15,-6 2 0-15,-3 6-7 16,-6 3-2-16,-3 2-9 16,1 16-4-16,2 3 1 0,3-3-4 15,6 3 0-15,9-3 3 16,12 5 1-16,6-7 7 16,3-3 4-16,2-3-3 15,1-11 1-15,3-4 2 0,0-9 1 16,-6-2 0-16,-4-6 1 15,-11-2 3-15,0 0 2 16,-12-9 0-16,-3-1-1 16,-2-9-8-16,-4 5-5 15,0 4-9-15,3 4-1 16,0 3-17-16,3 3-6 16,6 5-34-16,6 3-13 15,6 2-13-15,3 3-42 16,18 0 33-1</inkml:trace>
  <inkml:trace contextRef="#ctx0" brushRef="#br0" timeOffset="59181.2711">21871 14576 108 0,'-6'-5'44'0,"3"7"-24"0,0-2-10 0,0 3 14 16,0 0 11-16,-3-1 8 15,-3 1-10-15,-3 2-4 16,0 3-17-16,0 5-8 0,0 1 0 15,3-1-3-15,3 5-1 16,3 6 1-16,6-3-1 16,6 0-3-16,3-2 0 15,9-3-3-15,6 0 1 16,0-3-17-16,-1-2-8 0,-2-6-37 31,3-5-39-31,-6 0 34 16</inkml:trace>
  <inkml:trace contextRef="#ctx0" brushRef="#br0" timeOffset="59827.6615">22127 14624 132 0,'0'-3'49'0,"3"6"-26"0,-6-9-12 16,3 6 35-1,-9 0-6-15,0-2-11 16,-3 4-8-16,0 1-12 16,-3 5-4-16,0 2-1 0,3 9-7 15,0 2 0-15,3 0 1 0,4 0 1 16,5 1 1-16,5-1 0 16,7-3 0-16,6-4 0 15,0-4-22-15,6-2-10 16,-3-5-59-1</inkml:trace>
  <inkml:trace contextRef="#ctx0" brushRef="#br0" timeOffset="60229.2579">22198 14634 180 0,'-9'0'68'0,"6"3"-36"0,0 2-40 0,3 0 12 16,0 3 2-16,0 6 6 16,3 4 0-16,0 1 1 0,3-1-7 15,3 1-2-15,0-1 2 0,3-2-3 16,3-5 0-16,0-3 1 16,0-3 0-16,-4-5 0 15,1-3 0-15,3-2-2 16,-3-3-2-16,-3-5 3 15,-6-6 2-15,-3 3 2 16,0 3 3-16,0 2-3 16,0 1-2-16,0 2 0 0,0 5 1 15,0 3-5 1,0 8-3-16,3 5 1 16,3 1 0-16,6-1 1 0,3 3 0 15,0 0 0-15,0-3 0 16,-1-2-14-16,-2-4-5 15,6-1-21-15,-3-6-8 16,-3-6-42 0</inkml:trace>
  <inkml:trace contextRef="#ctx0" brushRef="#br0" timeOffset="60443.3015">22484 14407 208 0,'-9'-6'77'0,"15"9"-42"0,-3 0-43 0,-3-3 10 0,3 8 1 16,0 2 3-16,3 9 8 16,0 12 5-16,0 4-9 15,-3 4-1-15,0 6 1 0,0-2-6 16,3-6 0-16,-3-3-9 16,-3-5-2-16,11-5-34 15,-2-5-13-15,0-6-38 16</inkml:trace>
  <inkml:trace contextRef="#ctx0" brushRef="#br0" timeOffset="60799.8941">22645 14642 220 0,'-9'0'82'0,"6"5"-44"0,3 1-49 0,0-4 13 31,0 19-2-31,0 1 11 0,3-1 8 15,3 0-10-15,3-3 4 0,2 1 3 16,1-3-13-16,3-6-3 16,0-2-1-16,0-5 2 15,3-6 0-15,-6-2-1 16,6-5 1-16,-6-4 1 16,-4-4 1-16,-5-3 1 0,-3-1-2 15,0 7 1 1,0 1 4-16,0 6 4 15,-3 3-6-15,3 13-5 16,0 5-3-16,0 0 6 16,6 3 5-16,0 0-6 15,6 0-1-15,3 0-10 16,0 0-4-16,3-6-26 16,0-2-13-16,0-5-54 15</inkml:trace>
  <inkml:trace contextRef="#ctx0" brushRef="#br0" timeOffset="61100.3207">23002 14647 224 0,'-15'-10'85'0,"15"10"-46"0,-6-3-39 0,6 3 16 16,0 0 6-1,0 3 6-15,-6-1-8 16,0 4-2-16,-3 2-10 0,0 0-5 15,9 7-7-15,0 4-2 16,6-3 5-16,3 2 2 16,3 1-2-16,6-1-1 15,-3-2 1-15,-3 0 0 16,-9-3 5-16,-3 1 2 16,-9-4 0-16,0 1 1 15,-6-3-4-15,0-3-2 0,0-5-22 16,0 0-11-1,-3-5-13-15,9-1-5 16,0-2-52 0</inkml:trace>
  <inkml:trace contextRef="#ctx0" brushRef="#br0" timeOffset="61388.3477">23356 14512 200 0,'0'0'77'0,"0"16"-42"0,0 5-30 0,0-7 17 15,0 4 1-15,0 6 6 16,-3 8-12-1,0 0-4-15,3-1-8 16,0 1-2-16,0 0 1 0,0-6-7 0,3-2 0 16,-3-5-19-16,0-6-6 15,0-3-23-15,0-4-7 16</inkml:trace>
  <inkml:trace contextRef="#ctx0" brushRef="#br0" timeOffset="61821.2311">23335 14579 268 0,'-3'-19'101'0,"3"14"-54"0,3-19-44 15,6 13 21-15,0-2-10 16,3 0 2 0,0 0 4-16,12 2 2 15,-1 3-11-15,-2 3-7 0,0 5 0 0,-3 2-3 16,-3 12 2-16,-6 7-2 15,0 3-1-15,-9 0-2 16,-15-3-1-16,0 0-3 16,-3 0 1-16,0-5-4 15,0-3-1-15,-2-2 2 16,5-3 5-16,3 0 2 16,0-3 3-16,3 0-3 15,6 0-2-15,3 1-1 16,3 4 3-16,6-2 4 0,3 5 6 15,0 1 4-15,5-1 2 16,-5 0-6-16,9 3-1 16,-6 0-4-16,-3 0-3 15,-3-3-5-15,0 0-2 16,-3-5-22-16,0 0-6 16,-3-3-18-16,6-2-8 15,-3-3-9-15,0-3-5 16,3-5-6-1</inkml:trace>
  <inkml:trace contextRef="#ctx0" brushRef="#br0" timeOffset="62004.0973">23624 14740 212 0,'6'-19'79'0,"-6"19"-42"0,6 0-32 0,-6 0 17 0,3 0-6 16,6 0 19 0,-3 8-4-16,-3 3-16 15,0 2 2-15,-3 3 3 0,0 3-11 16,0-1-2-16,0 1-10 15,0-4-2-15,0-4-29 16,0 0-10-16,0-6-38 16,0-5-12-16,0-3 3 15</inkml:trace>
  <inkml:trace contextRef="#ctx0" brushRef="#br0" timeOffset="62166.4039">23594 14565 316 0,'0'-10'121'0,"6"10"-66"0,3-21-77 16,3 10 11-16,-3 3-12 0,0 8 2 15,6-8-9-15,11 19-3 16,-5-3-57-16,9 0-26 16,-3 0 44-16,-3-3 25 15</inkml:trace>
  <inkml:trace contextRef="#ctx0" brushRef="#br0" timeOffset="62407.7889">23945 14486 200 0,'3'-29'77'0,"9"21"-42"0,-18-3-21 0,3 6 20 0,-6-3 9 15,0 0 6 1,-2 0-20-16,-7 3-7 0,6 2-13 16,-3 6-8-16,-3 8-4 0,0 2-3 15,3 16 1-15,-3 5 1 16,12 3 2-16,0 6-1 15,1 2 1-15,5 0 2 16,8 0 0-16,-5-3-7 16,6-2 0-16,-3-1-28 15,0-2-12-15,0-8-37 16,-3-15-52 0,6-14 37-16</inkml:trace>
  <inkml:trace contextRef="#ctx0" brushRef="#br0" timeOffset="62590.6231">23648 14655 284 0,'-9'-5'107'0,"18"2"-58"0,0 3-59 0,-6 0 16 16,8 0 5-16,13 0 5 16,0 3-6-16,3 2-1 15,3 1-5-15,-4-1-9 0,10-2-2 16,-3-3-35-16,-3 0-12 15,-4-3-65 1</inkml:trace>
  <inkml:trace contextRef="#ctx0" brushRef="#br0" timeOffset="62798.0746">24094 14433 260 0,'-3'-5'96'0,"6"5"-52"0,-3 5-54 16,0 0 16-16,0 11 7 15,3 11 8-15,0 4 5 16,0 4 4-16,0 10-16 16,-3 0-6-16,6-3-3 0,-3 0-1 15,-3-2 0-15,6-5-16 16,-3 2-6-16,0-8-31 16,0-8-11-16,-3-5-62 15</inkml:trace>
  <inkml:trace contextRef="#ctx0" brushRef="#br0" timeOffset="62978.7767">23904 14774 300 0,'-12'-8'112'0,"18"11"-60"0,0-6-65 0,3 3 17 16,5 0-4-16,7-2 4 15,9-1 10-15,6-5 3 16,5 3-8-16,4-6-3 0,0 3 0 15,-4-2-60-15,10-1-28 0,-12-2-43 32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46:08.28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7794 6294 108 0,'-11'3'41'16,"11"-3"-22"-16,0 0 6 0,0 0 20 0,0 0-18 15,0 0-7-15,0 0-6 16,9 0 0-16,2 0-7 15,1 0 2-15,6 0 2 0,9 0 0 16,0-3 1-16,8 3-2 16,7-2 1-16,9 2-4 15,5-5 1-15,4 2-1 16,5 0 1-16,7 3 2 16,5-2 1-16,4 4-1 15,-4-2-1-15,6 0-5 0,-26 3-3 16,-7 0 2-16,22-1 0 15,-13 1 1-15,16-1 0 16,-13 1-2-16,25 0 1 16,-16-3-2-16,15 0-1 15,-11 0 3-15,11 0 0 16,-14 0-4-16,8 0-1 16,-12 0 3-16,16-3 1 15,-13 0-3-15,13 3-1 16,-13 0 3-16,-3-2 1 15,-11-1 0-15,5 1 1 0,-8-1-4 16,9 0 0-16,-13 1-1 16,4 2-2-16,-10 0 3 15,1 0 0-15,-6 0 3 16,-4 0 3-16,-5 0-4 16,-3 0-1-16,-3 0 0 15,-3 0 2-15,-3 0-1 16,-7 0 2-16,1 0 0 15,-9 0 1-15,-3 0-2 16,-15 0 1-16,4 0-4 0,-22 0 0 16,3 0 1-1,-9 0 0-15,7 0 0 0,-37 2 2 16,10 1-1 0,-31 0-1-16,16-1-2 0,-36 3 1 15,20-2 1-15,-23 5 0 16,18 0 0-16,-15 0 0 15,15-3 0-15,-15 3 0 16,14 3 0-16,-2-3 0 16,-54 5 0-16,27 0 0 15,24-2 0-15,21-1 0 16,17-2 0-16,16-2 2 16,11-1-1-16,18 0-1 15,15-2 1 1,18-1 1-16,6 1 1 0,14-3-1 15,1 0 1-15,-6 0-2 16,32 0 2-16,-8 0-2 16,11 3-1-16,-8-1 1 15,23 1 1 1,-11 0-1-16,8 2-1 0,-11-2 1 16,-4 2-1-16,-5 0-3 15,-18 0 2-15,-7 1 1 16,-11-4 2-16,-3 1 1 15,-27 0 1-15,3-1-5 16,-30 1 1-16,7 0 0 16,-13-1 0-16,3-2 0 0,-17 3 0 15,8-3 0-15,-9 5 2 16,10 0-1-16,-1 3-1 16,10-2-2-16,5-1-1 15,6 0 2-15,12 3 2 16,0-2 0-16,24 4 2 15,-3-2-4-15,24 5 0 16,-3-2 1-16,8 2 2 16,-5-2-1-16,15-3 2 15,-6 0-2-15,-4-3-1 16,-5 0-39-16,-3-2-16 16,-6-1-83-1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46:29.545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84">
        <inkml:traceFormat>
          <inkml:channel name="X" type="integer" max="9600" units="cm"/>
          <inkml:channel name="Y" type="integer" max="7200" units="cm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T" name="resolution" value="1" units="1/dev"/>
        </inkml:channelProperties>
      </inkml:inkSource>
      <inkml:timestamp xml:id="ts1" timeString="2017-03-27T20:47:51.637"/>
    </inkml:context>
  </inkml:definitions>
  <inkml:trace contextRef="#ctx0" brushRef="#br0">10045 12099 116 0,'0'-2'44'0,"3"2"-24"0,-3 2-8 0,0-2 16 16,0 0-5-16,0 0 1 16,0 0-2-16,3 6-2 15,0-1-10-15,6 0 5 0,-3 6 2 16,0 2-3-16,-1 3 0 16,-2 2 3-16,0 1 3 15,-3 7-4-15,0 1 1 16,-3-1-8-16,3 1-3 0,0-1-1 15,0-5-1 1,3 1-2-16,-3-4 1 16,-3-2 0-16,6 3 3 0,-3-4-5 15,0-1-1-15,0-4-38 16,0-2-16-16,0 0-158 31,0 3 108-31</inkml:trace>
  <inkml:trace contextRef="#ctx0" brushRef="#br0" timeOffset="392.6155">10098 12795 56 0,'-15'3'24'0,"12"7"-12"0,1-2 6 0,-1 0 14 15,0 0 8-15,0 3 3 16,0-1-8-16,3 14-2 15,0 0-7-15,0 0-4 0,6 0-12 16,0 2-2-16,-4 3-1 0,7 0-1 16,-3 0 1-16,0 1-4 15,0-1-2-15,-3-5-3 16,-6-1 1-16,0-4-15 16,0-3-4-16,0-6-36 15,0 4-14-15,-6-1-8 16</inkml:trace>
  <inkml:trace contextRef="#ctx0" brushRef="#br0" timeOffset="794.7708">10057 13549 92 0,'-18'8'35'0,"18"0"-18"0,-3 5-2 15,3 6 13-15,0 2 11 16,0 0 6-16,-3 3-7 16,3 5 0-16,-3 3-22 15,0 2-3-15,0-2-1 0,3 2-10 16,0 1 0-16,0-3-2 16,0-1 2-16,0 1-3 15,0 3-2-15,0-4-29 16,0-4-12-16,0-3-50 15,-3-3-24 1,3-3 57-16</inkml:trace>
  <inkml:trace contextRef="#ctx0" brushRef="#br0" timeOffset="1249.3604">10083 14454 80 0,'-3'0'33'0,"3"3"-18"0,0 2-5 0,0 0 12 0,3 9 12 15,-3 4 6-15,3 1-8 16,-3 2-2-16,0 3-11 15,0-1-1-15,0 9-11 16,0 0-4-16,0-3 0 0,0-2 0 16,0-1 1-16,0 0-5 15,0-2 1-15,0-3-18 16,0 1-5-16,0-4-35 16,-3-2-48-16,0 5 23 15</inkml:trace>
  <inkml:trace contextRef="#ctx0" brushRef="#br0" timeOffset="1643.4057">10060 15248 108 0,'-18'11'41'0,"33"-1"-22"0,-24 6-3 15,15-5 16-15,-9 2-2 16,3 8 2-16,0 8-12 16,-3 3-2-16,0-3-10 15,0 3-5-15,3 2-2 0,-3 6 1 16,0-8 3-16,3-3-4 16,0-3-1-16,0-5-18 15,0 0-8-15,0-2-61 16</inkml:trace>
  <inkml:trace contextRef="#ctx0" brushRef="#br0" timeOffset="2129.7922">10119 16214 84 0,'-3'0'33'0,"9"2"-18"0,-6-2 2 0,3 6 14 16,-3-1 1-1,0 3 1-15,0 5-10 0,0 6-1 16,0-1-13-16,0 3-3 0,0 6 0 15,3-1-1-15,-3 6 0 16,0 2-3-16,-9 3 1 16,3-2-2-16,0-3-1 15,-6-1 1-15,9-2-1 16,0-5-25-16,0 3-10 16,0 4-42-1,0-1-22-15,-5-1 45 0</inkml:trace>
  <inkml:trace contextRef="#ctx0" brushRef="#br0" timeOffset="2509.1179">10098 17174 168 0,'-18'19'66'0,"36"2"-36"0,-27 0-31 0,9-16 12 16,0 8 1-16,0 9 5 16,-3 4-3-16,0 6 0 15,-2 0-8-15,-1 5-4 0,0-3 1 16,0-2-2-16,0 2 2 16,3 3-9-16,0-8-1 15,0 3-86 1</inkml:trace>
  <inkml:trace contextRef="#ctx0" brushRef="#br0" timeOffset="3983.5676">9214 17769 180 0,'-9'-8'68'0,"9"8"-36"0,0 3-31 15,0-3 20-15,3 5-8 16,3 9-1-16,0-1 3 15,3 0-9-15,0 0-1 0,0 6-1 16,3-6-2-16,-3-5-2 16,0 5-8-16,0-7-5 15,-3 4-44 1,0-7-57-16,0 5 20 16</inkml:trace>
  <inkml:trace contextRef="#ctx0" brushRef="#br0" timeOffset="4173.882">9333 17751 108 0,'3'0'44'0,"-6"0"-24"0,6 5-2 0,-3-5 18 0,9 8-12 15,-3-3-3-15,0 3-12 16,3 6-4-16,3-4-3 15,0 9-15-15,0-6-6 0,0-5-56 16</inkml:trace>
  <inkml:trace contextRef="#ctx0" brushRef="#br0" timeOffset="4788.5587">9679 17907 108 0,'-3'-5'44'0,"-3"7"-24"0,-12 1-6 0,12-3 15 15,-6 5-3-15,0 9-1 0,-3-1-7 16,0 5-3-16,3 3-9 15,1 11-4-15,2 3 1 0,6-9-2 16,3-2-1-16,3-6 1 16,3-2 1-16,5-5-3 15,1-9 0-15,6-2 3 16,0-7 1-16,-3-7-4 16,0-4-1-16,-3-1-2 0,-3 3 0 15,-3-2 5 1,0-1 3-16,-3 3 1 15,-3 3 0-15,0 3 5 16,0 10 4-16,0 0-3 16,0 10-1-16,3 3-9 15,2 9-2-15,1 4 0 0,0 1 2 16,3-1 0-16,3-2-1 16,0-8-2-16,0 2-1 15,0-10-16-15,3-3-7 16,-3-5-64-1,0-5-33-15,6 3 61 16</inkml:trace>
  <inkml:trace contextRef="#ctx0" brushRef="#br0" timeOffset="5225.0138">9842 17788 160 0,'-6'0'63'0,"-5"0"-34"0,13 0-23 15,-4 3 17-15,4 2-3 16,-2 13 3-16,3 1-7 16,-3 7-1-16,3 6-9 15,3-3-6-15,-3 3-1 0,-3 8 3 16,6-9 3-16,-3-4-4 16,0-9-1-16,0-2 2 15,-3-5 1-15,0-3 3 16,3-21 1-16,-3-6-1 15,3 3-4 1,0-2 2-16,0-1-5 16,3 3 0-16,3 0 1 15,3 3 2-15,3 11-3 0,3 2 0 16,0 2 1-16,-1 3 0 16,-2 9 8-16,-3-1 7 15,-6 0-3-15,-6 6 1 16,-3 2-4-16,-6-3 2 15,-3 1-6-15,-3-6-3 16,1 0-4-16,-1-5 1 16,-3-2-23-16,-3-6-10 15,3 0-31-15,6 0-11 16</inkml:trace>
  <inkml:trace contextRef="#ctx0" brushRef="#br0" timeOffset="5599.1014">10220 18005 108 0,'-9'-5'44'0,"6"-3"-24"0,-2 5 3 15,2 3 18-15,0-3 1 16,-3 3 1-16,-3 0-14 15,-3 6-6-15,-3-1-13 16,0 0-6-16,6-2-3 0,6 7-1 0,3-2 0 16,6-2-3-1,3-4 2-15,6 12 1 16,-3-1 0-16,0 5 0 0,-3 1 2 16,-3-1 14-16,-6-2 9 15,0 3-3-15,-6-1-3 16,-3-4-9-16,-6-1-4 15,-9-8-3-15,6-2 0 16,0-6-7-16,3-2-1 16,3-6-34-16,7-10-13 15,5 0-54 1,11-11-37-16,4 6 60 16</inkml:trace>
  <inkml:trace contextRef="#ctx0" brushRef="#br0" timeOffset="5794.4028">10313 17775 228 0,'-3'2'85'15,"0"14"-46"-15,6 24-35 0,-3-24 21 0,0 2-1 16,0 9 5-16,0 5-13 16,0 7-4-16,3 1-8 15,0 0-5-15,0-3-2 0,0-6-25 16,0-4-9-16,0-6-45 15,0-2-55 1,2-6 35-16</inkml:trace>
  <inkml:trace contextRef="#ctx0" brushRef="#br0" timeOffset="6008.7019">10167 17952 236 0,'-9'-8'90'0,"9"8"-48"0,0-5-23 0,3 5 26 16,3 0-10-16,6-6-1 15,6-1-15-15,5-1-4 16,4-3-9-16,3 6-6 0,6-3-1 16,-1-5-39-16,-2-1-18 15,12 1-78-15</inkml:trace>
  <inkml:trace contextRef="#ctx0" brushRef="#br0" timeOffset="6544.2969">10473 17947 192 0,'-6'-3'74'0,"6"6"-40"0,-3 7-29 0,3-2 19 15,0 11-4-15,3 7 0 16,0 9 1-16,0-9-1 16,0 6-11-16,0-8-3 0,0-9-2 0,0 4-2 15,0-11 1-15,0 3 7 16,-3-11 3-16,0-6-2 15,0 1 1-15,0-3-7 16,0-13-1-16,0-3-2 16,6 6 1-16,6-9 4 15,3 6 6 1,3-6-7-16,0 9-1 0,3 5-5 16,-1 5-1-16,-2 2-19 15,0 6-9-15,-3 6-29 16,-3 2-11-16,-3 2-39 15,6-2-23 1,-3 0 66-16</inkml:trace>
  <inkml:trace contextRef="#ctx0" brushRef="#br0" timeOffset="6873.9871">10780 18031 176 0,'-3'-8'68'0,"3"8"-36"0,-6-8-22 0,3 8 20 15,-3-5-3-15,-6 5 4 16,3 0-11-16,-3 8-4 15,0-3-9-15,1 17-5 16,2 1-1-16,0-1-1 0,3 4 0 16,3-7-3-16,3-6 2 15,3 0 1-15,3 0 0 16,0-13 0-16,3 0 0 16,0-5 0-16,-1-3 0 15,-2 0 0-15,0-5 2 16,-3 2 3-16,0 3 4 0,-3 8 7 15,3 8-11 1,3-2-3-16,0 7-1 16,0-5 1-16,3 5-3 15,3 0 0-15,0-8-30 16,3-5-14-16,3 0-26 16,-1 0-8-16,1-5-4 15</inkml:trace>
  <inkml:trace contextRef="#ctx0" brushRef="#br0" timeOffset="7072.4704">10965 18031 168 0,'-6'-8'66'0,"3"8"-36"0,-6 0-18 15,6 0 19-15,-3 0-10 0,-6 8-1 16,3-2-8-16,0 15 0 16,0-3-7-16,3 6 1 0,3-3 1 15,3 0-3-15,6-2-3 16,3 7 0-16,3-2-1 15,9-8-16-15,3-3-4 16,-1-7-47 0,1-12-59-16,0-2 31 15</inkml:trace>
  <inkml:trace contextRef="#ctx0" brushRef="#br0" timeOffset="7278.7482">11152 17783 260 0,'-9'-8'96'0,"6"8"-52"0,0 2-51 16,3-2 16-16,0 11 3 16,0 7 7-16,-3 9-1 15,0 2-1-15,3 11-9 16,0 5-3-16,3 5 1 0,0-2-5 16,0-9-1-16,0-2-18 15,0-2-8-15,0-9-44 16,-3-2-19-16,3-16-14 15</inkml:trace>
  <inkml:trace contextRef="#ctx0" brushRef="#br0" timeOffset="7493.1713">10997 17978 264 0,'0'-5'101'0,"3"5"-54"0,12-2-33 0,-9 2 26 16,3 0-22-16,3 0-5 16,6 0-8-16,3 0-2 15,8 0-1-15,1 0-15 0,0 0-4 16,-3-6-35-16,2 6-14 16,-2-5-50-1</inkml:trace>
  <inkml:trace contextRef="#ctx0" brushRef="#br0" timeOffset="7643.3897">11357 18018 236 0,'0'11'88'0,"3"-3"-48"0,0 18-45 16,0-13 15-16,-3 6-11 16,0-6 1-16,0 6-16 15,0-4-4-15,0-1-76 16,0-4-34-16</inkml:trace>
  <inkml:trace contextRef="#ctx0" brushRef="#br0" timeOffset="7819.6651">11351 17907 324 0,'-11'-13'123'0,"8"10"-66"0,0 0-69 16,3 3 20-16,0 0-13 0,0 0 1 15,0 0-18-15,6 0-6 16,3 3 15-16,-1 0-49 0,1 5-17 16,0-3-22-1</inkml:trace>
  <inkml:trace contextRef="#ctx0" brushRef="#br0" timeOffset="8092.0253">11444 17992 124 0,'0'18'49'0,"-12"-10"-26"0,18 24-25 0,-3-19 9 16,-3 8 3-16,3-2 6 0,6-1-2 15,0 1 2 1,3-3-9-16,2 2 7 0,4-10 5 16,0 3-4-16,0-11 2 15,6-6-1-15,-6-1-1 0,-3-4 6 16,-1-5 1-16,-5-8 2 16,-3 3 0-16,-12 3-7 15,-3-1-2-15,-5 3-12 16,-1-2-1-16,-3 4-7 15,-6 1 1-15,6 8-16 16,3 0-6-16,6-3-27 0,6 8-9 16,6-6-38-1,6-2-18 1,3 3 58-16</inkml:trace>
  <inkml:trace contextRef="#ctx0" brushRef="#br0" timeOffset="8374.4597">11691 18045 116 0,'6'37'46'0,"0"-11"-24"0,0 1-17 0,-3-14 13 16,0-5 3-16,0 5 2 15,3 0 5-15,-3-8 3 16,0 1-17-16,-3-6 10 0,2 0 5 16,1-11-11-16,3-2-2 15,3-14-12-15,3-2-3 16,3-8-1-16,3 6 0 15,6 1 4-15,3 7 2 16,-4 9 2-16,1 14 0 0,0 14 4 16,-3 4 3-16,-3 14-4 15,0-3-1-15,-4 0-15 16,1 0-4-16,0-5-89 16,9-8-74-1,-3-5 53-15</inkml:trace>
  <inkml:trace contextRef="#ctx0" brushRef="#br0" timeOffset="9141.745">10006 18349 104 0,'-6'-13'41'0,"6"7"-22"0,-3 1 0 16,3 2 16-16,0 3-4 15,0 0-1-15</inkml:trace>
  <inkml:trace contextRef="#ctx0" brushRef="#br0" timeOffset="9486.0291">10000 18330 299 0,'3'22'18'0,"-3"9"0"0,0 14-4 15,0 3 0-15,-3-3-2 16,0 0 2-16,0-5-3 16,0-9-1-16,0-10-6 15,3-2-1-15,0-1 1 16,0-10 2-16,0-8-1 15,3-2 2-15,0-9-4 0,3-2 0 16,0 0-3-16,3-1-1 16,0 1-4-16,3 0 1 15,6 8 0-15,3 2 2 16,2 6 1-16,1 2 1 16,0 8 2-16,0 0 1 15,-6 1 3-15,-6 4 3 16,-4-5 0-1,-5 1 2-15,-6-1-6 0,-5 0-1 16,-7-5 0-16,-9-3 0 16,-3 3-9-16,0-8-4 15,0-8-31-15,4 3-13 0,2 5-4 16,9-13-60 0</inkml:trace>
  <inkml:trace contextRef="#ctx0" brushRef="#br0" timeOffset="9905.9173">10334 18592 164 0,'-6'-5'63'0,"6"5"-34"0,-3-3-27 15,3 3 12-15,-6 0 2 16,0 0 2-16,-3 0 2 0,-3 8 0 15,0-2-11-15,0 7-3 0,0 8-2 16,0 5-2-16,3-2-2 16,6-3 1-1,3-2-1-15,6 2 2 0,3-8 1 16,3-7-1-16,0-1 1 16,0-10 0-16,0-1 1 15,0-7 0-15,-3 0 0 16,-3-8 0-16,0 7 0 15,-3-4 0-15,-3 10 2 16,0-3 3-16,0 9 2 16,0-4-5-16,0 14-4 0,0-2-4 15,3 7 1-15,-1 5-1 16,4-4 0 0,0 7 4-16,3-8 1 0,3 0-23 15,0-2-9-15,0-3-37 16,0-3-15-16,0-2-6 15</inkml:trace>
  <inkml:trace contextRef="#ctx0" brushRef="#br0" timeOffset="10208.8476">10470 18669 164 0,'-6'-5'63'0,"6"5"-34"0,3 0-34 15,0 5 10-15,0 3 6 16,3 0 7-16,0 8 4 15,-3-8 2-15,0 5-13 16,0 0 0-16,0-5 2 0,-3 5-9 0,0-7-2 16,0 2-2-16,0-3 2 15,0-5 8-15,0 0 5 16,0 0-7-16,0-5-4 16,0-3-3-16,3-6-1 15,0-4 4-15,0 2 2 16,0 3-2-16,3-3-1 15,0 8-3-15,6-5-3 16,0 7-31-16,-3 4-13 0,0-4-38 16,3 1-38-1,0 5 44 1</inkml:trace>
  <inkml:trace contextRef="#ctx0" brushRef="#br0" timeOffset="10465.9328">10670 18690 148 0,'-3'5'57'0,"9"1"-30"0,0 10-34 16,-3-3 8-16,0-3-2 16,0-2 2-16,0 6 13 15,-3-6 6-15,0 2-10 16,3-7 8-16,-3 2 2 0,0-5-4 16,0 0-1-16,0 0-7 15,0-8 0-15,0-5-3 16,3 0 0-16,0-6-1 15,6 1 2-15,-1 4-5 0,4 1-1 16,0 0-13-16,0 5-7 16,0-3-25-16,0 9-11 15,0-4-25 1</inkml:trace>
  <inkml:trace contextRef="#ctx0" brushRef="#br0" timeOffset="10598.7161">10881 18682 176 0,'0'13'68'0,"3"1"-36"0,-3 12-35 0,0-13 11 16,0 1-6-16,3-1-2 0,0 0-37 15,-3 0-15-15,0-2-16 16,3-3-4-16</inkml:trace>
  <inkml:trace contextRef="#ctx0" brushRef="#br0" timeOffset="10731.0642">10914 18486 236 0,'-3'-10'88'0,"6"7"-48"0,-3-2-100 16,0 5-10-16,0 0-15 16,6 8-1-16</inkml:trace>
  <inkml:trace contextRef="#ctx0" brushRef="#br0" timeOffset="11061.0981">11066 18735 140 0,'3'0'55'0,"9"0"-30"0,-3 5-29 0,-1-2 8 16,1-3-7-16,0-8 2 15,0 3 5-15,0-8 2 16,0 5-2-16,-3-6-3 0,0 4 2 15,-3 2-2-15,-3-5-1 0,-6 5 1 16,-3 2 1 0,-3 1 5-16,0 5 6 15,-3 5-3-15,1 3 0 16,-4 11 0-16,3-6 1 16,6 6 3-16,6 2 4 15,3-3-4-15,6 1 0 0,6-6-8 16,3 0-2-16,0 1-18 15,5-6-7-15,1-3-45 16,3-5-51 0,-3 0 31-16</inkml:trace>
  <inkml:trace contextRef="#ctx0" brushRef="#br0" timeOffset="11345.4886">11259 18722 100 0,'0'0'38'0,"0"8"-20"0,3 5-15 16,0-8 10-16,0 3 3 0,0 3 4 16,0-3 10-16,0 5 5 15,0-2-16-15,-3-3-6 16,0 0-8-16,0-3 5 0,0-5 5 16,0 0 10-16,3-5 5 15,0-3-8-15,0-6-2 16,3 1-8-16,0-5-2 15,3-1-6-15,3-7-1 16,3 12-3-16,2-4-1 16,4 5-4-16,3 5 1 15,-3 2-42-15,0 4-17 0,-3 2-47 32</inkml:trace>
  <inkml:trace contextRef="#ctx0" brushRef="#br0" timeOffset="11693.7999">11735 18357 184 0,'3'-5'71'0,"-3"5"-38"0,0 0-25 0,0 0 18 16,0 10-4-16,-3-2 1 15,-2 5-8-15,-1 6-2 16,-3-1-7-16,3-2-6 0,3 3-1 15,-6 2-21-15,6-3-8 16,3 1-27-16,0-6-9 16,-6-5-14-1</inkml:trace>
  <inkml:trace contextRef="#ctx0" brushRef="#br0" timeOffset="11843.0796">11789 18375 232 0,'6'-13'88'0,"-3"8"-48"0,0 5-49 0,-3 0 12 0,3 8 0 16,-3 5 3-16,-3 3-1 16,0 0 0-16,0-3-3 15,0 11-13-15,-3 2-4 0,3-5-86 16</inkml:trace>
  <inkml:trace contextRef="#ctx0" brushRef="#br0" timeOffset="18152.0941">12471 18494 44 0,'0'0'16'0,"3"0"-8"0,-3 0-5 15,0 0 4-15,0 0 8 16,0 0 4-1,0 0 13-15,0 0 4 0,0 0-7 16,0 0-3-16,0 6-9 16,-3-6-2-16,0 0-9 15,0 0-4-15,0 0 1 0,3 0-2 16,0 0-1-16,3-6-2 16,0 6 1-16,0-5 1 15,0 5 0-15,3 0-3 16,-6 0 0-16,6 5 6 15,-3-5 5-15,-3 0 9 16,0 11 7-16,0-3-2 16,0-3-1-16,0-2-9 15,-3 2-5-15,0-5 0 16,0 0 0-16,0 0-6 0,0-5-24 31,3 5-13-31,0-3-151 16,3 11 101-1</inkml:trace>
  <inkml:trace contextRef="#ctx0" brushRef="#br0" timeOffset="18664.8268">12512 18748 56 0,'0'0'24'0,"3"8"-12"0,-6-2 6 15,3-6 14-15,0 0-3 0,0 0 0 16,0 0-7 0,0 0-2-16,0 0-2 0,-3 0 0 15,3 0 4 1,-9 0-12-16,6 0-3 0,0 0-1 15,1 0-1-15,-1-6 0 16,3 6-6-16,0 0-1 16,3-2-2-16,-1 2 3 15,-2 0 0-15,6 0 3 16,-3 0 3-16,-3 0 4 16,0 0 5-16,0 0 3 15,0 0-3-15,0 0 0 0,0-6-26 16</inkml:trace>
  <inkml:trace contextRef="#ctx0" brushRef="#br0" timeOffset="57258.1743">13197 18486 148 0,'-3'-10'55'0,"3"10"-30"0,-3-8-7 0,0 8 20 16,0-5-12-16,-3 5-5 15,-3-3-6-15,-3 3 0 16,-3 3-8-16,0 2-4 0,1 3 0 0,-1 16-4 16,3 2 0-16,3 1 1 15,3-1 0-15,3 1-3 16,6-1 2-16,3-8 1 16,3-10 0-16,3 3 2 15,3-11 1-15,-1 0 3 16,1-11 3-16,0 3-2 15,-3-10-2-15,-3-3 0 16,-3-6-1-16,0 1-7 16,-6-6 0-16,0 0 1 15,-3 1 1-15,-3 2 1 16,0 2 0-16,0-2 0 16,0 8 2-16,0 2 1 15,0-2 1-15,0 16-7 0,0 2 0 16,3 6-1-16,3 2-1 15,3 8 1 1,3 14 3-16,0-1 6 0,3 6 5 16,0 8-8-16,0-1-2 15,0-2-4-15,0-2 3 16,0-9 0-16,0 6 1 16,-3-11-49-16</inkml:trace>
  <inkml:trace contextRef="#ctx0" brushRef="#br0" timeOffset="57617.4989">13319 18508 136 0,'-9'0'52'0,"3"13"-28"0,-9 11-6 15,15-16 18-15,-3 5-12 16,3 5-1-16,3 4-11 16,6-4-3-16,0 3-5 15,0-2 2-15,3-1 3 0,3-5 4 16,0-5 4-16,0-2 0 16,-1-6 1-16,4-8-7 0,0-3-2 15,-6-2-3-15,-3-6 1 16,-3 4-2-1,-9-9 0-15,-3 3-1 16,-3 2 2-16,-3 1-5 16,0 4-1-16,0 1-2 0,0 0 0 15,1 5-25-15,2 3-11 16,0 5-28-16,6-3-8 16,0-2-18-1</inkml:trace>
  <inkml:trace contextRef="#ctx0" brushRef="#br0" timeOffset="57993.5155">13423 18500 140 0,'6'13'55'0,"12"13"-30"0,-9 6-16 16,-6-19 16-16,0 1-8 16,0-1 1-16,0 0-7 15,-3 0 1-15,0 0-7 16,0-5-1-16,0 3 0 0,0-8 0 15,0 2 0-15,0-5-2 16,0-5 1-16,0 2-2 16,3-8-1-16,3-2-2 15,0 0 1-15,0-8 3 16,0-3 1-16,0 3 3 16,0 2 1-16,2 6 3 15,1 5 4-15,0 0-6 16,3 3-2-16,0 5-3 15,0 5 0-15,-3 3 0 0,0 11 1 16,-3-3-2-16,-3 2 1 16,0 1-7-16,-3-1 1 15,0-5-17-15,0 8-6 16,0-7-45 0,-3-1-53-16,3 0 31 15</inkml:trace>
  <inkml:trace contextRef="#ctx0" brushRef="#br0" timeOffset="58203.8154">13670 18508 220 0,'-3'-22'85'0,"6"17"-46"0,-3-8-19 0,0 8 27 0,0-3-27 16,0-6-10-16,0 7-7 15,0-4-1-15,0-2-1 16,0-1-9-16,0 7-5 0,0 1-42 16,0 1-18-16,0 2-29 15</inkml:trace>
  <inkml:trace contextRef="#ctx0" brushRef="#br0" timeOffset="58399.4607">13792 18251 172 0,'0'-5'66'0,"3"5"-36"0,0 0-31 0,-3 8 12 16,3 5 8 0,0 5 7-16,0 6-7 15,0 5-1-15,-3 11-10 16,3 2-5-16,0 1 0 0,0 2-4 0,0 0 0 16,3-6-1-16,-3-2 0 15,-3-8-64 1,0-5-66-16,0 3 35 15</inkml:trace>
  <inkml:trace contextRef="#ctx0" brushRef="#br0" timeOffset="58580.3974">13763 18539 260 0,'0'-26'96'0,"5"21"-52"0,7-3-23 16,-3 2 28-16,3-2-24 15,3 3-8 1,0-8-16-16,6 5-3 0,6-3-108 16,-1 3-46-16,4 3 46 15,-3 5 25-15</inkml:trace>
  <inkml:trace contextRef="#ctx0" brushRef="#br0" timeOffset="59223.3506">14325 18449 132 0,'3'0'49'0,"0"6"-26"0,0 2-18 15,0 2 13-15,3 6 1 16,-6 8 1-16,3 2-3 16,-3 1 2-16,0-1-10 15,0-7-3-15,3-1-2 0,0-10 2 16,-3 0 1-16,0-3 1 15,0-5 0-15,0-5 2 16,0-3-5 0,3-5-3-16,3-5-1 15,0-4-1-15,6-1 0 0,0 1 0 16,2 4 0-16,1 5 0 16,0 5 2-16,3 8 1 15,-3 0 3-15,0 18 3 16,-6-2-2-16,0 8-2 15,-3-3-5-15,-3-2 0 16,-3 2 0-16,0-8 0 16,0 0-16-16,3-2-6 15,-3-3-58 1,0-3-51-16,0-5 44 16</inkml:trace>
  <inkml:trace contextRef="#ctx0" brushRef="#br0" timeOffset="59568.5709">14581 18553 192 0,'3'13'74'0,"3"-13"-40"0,0 8-38 0,-3-3 15 0,3 0 3 16,0-5 5-16,3 0 0 16,0 0-2-16,3-5-9 15,-1 0-5-15,1-3-2 0,-3-5-1 16,0 5 0-16,-3-3-3 15,-6-2 2-15,0 5-10 16,-3-5-3-16,-6 2 5 16,-3 3 4-16,0 8 6 0,4 0 2 15,-1 5 3-15,0 3 3 16,3 11 7 0,3-1 4-16,0 4-1 15,3-4-2-15,0-2-9 0,6 3-5 16,0-6 0-16,3 0 2 15,3-2-18-15,-1-9-8 16,1 3-40 0,-3-5-16-16,0 0-22 15</inkml:trace>
  <inkml:trace contextRef="#ctx0" brushRef="#br0" timeOffset="59901.7368">14715 18518 164 0,'0'-10'63'0,"6"10"-34"0,0 10-16 0,-3-7 17 0,3 2-2 16,0-5 1-16,3 5-12 16,0-5-3-16,6-5-8 15,-1 0-2-15,1-3 0 0,0 3-2 16,-3-3-2-16,-3-3 1 16,0 3-1-16,-3 3 0 15,-3-3 0-15,-6 0-7 16,-6 3-3-16,-3-1 1 15,-3 6 0-15,0 6 3 16,0-1 2-16,4 3 2 16,-1 5 3-16,3 6 2 0,3 2 1 15,3-3 2 1,3 4 1-16,3 1-6 16,3-1 0-16,3-9-3 15,0 0 0-15,11-2-27 16,1-9-13-16,0-4-53 15</inkml:trace>
  <inkml:trace contextRef="#ctx0" brushRef="#br0" timeOffset="60259.3288">14971 18447 188 0,'-12'-11'71'0,"6"11"-38"0,-6 11-34 0,6-9 15 15,0 9-10-15,-3-3 0 16,0 18-4-16,4 6-3 15,-1-5 2-15,3-6 0 0,3-3 3 16,3 1-1-16,3-6 2 0,2-5 0 16,4-3 1-16,0-10-2 15,0-3 1-15,0-10-7 16,0-4-1-16,-3-1-1 16,0-4 2-16,-3-2-1 15,-3-3 1-15,-3 0 3 16,-3 1 2-16,-3 4 4 15,0 1 4-15,3 5 5 16,0 15 7 0,3 6-6-16,0 8-2 0,3 16-1 15,0 8-6-15,0 10-2 16,3 3-4 0,3-5-1-16,0 0-19 0,6-3-7 15,5-6-76 1</inkml:trace>
  <inkml:trace contextRef="#ctx0" brushRef="#br0" timeOffset="60743.6701">15477 18187 212 0,'-9'-5'82'0,"9"16"-44"0,0 7-44 0,0-2 12 15,0 11-2-15,-3 10 5 16,0 8-3-16,0 8 2 16,0-1-5-16,3-4 0 0,3-3 1 15,0-13-2-15,3-6 1 16,0-2-44-16,-3-8-19 16,0-5-32-1</inkml:trace>
  <inkml:trace contextRef="#ctx0" brushRef="#br0" timeOffset="61163.2338">15379 18441 232 0,'-15'-18'88'0,"15"18"-48"0,-3-8-42 16,3 8 17-16,0 0 0 15,0 0 3-15,3-5-12 16,6 5-3-16,3 0-2 15,3 0-1-15,2 0 0 0,1 5-20 16,0-5-9-16,3 8-5 16,0-3-2-16,-3 3 2 15,-3-3 1-15,-3 9 19 16,-7 4 9-16,-5 3 7 0,0 6 2 16,0-1 11-16,-3 1 7 15,3-9-5-15,6 1 1 16,3-1 2-16,3-10 4 15,3-8-3-15,3 0-1 16,0-8-2-16,0-2 0 16,0-6 2-16,-9-3 2 15,-4 6-1-15,-5 0-1 16,-2 0-6-16,-4-1-1 16,-9 4-8-16,3-3-3 15,-3 5-17-15,0 2-5 16,3-2-45-16,15 8-95 15</inkml:trace>
  <inkml:trace contextRef="#ctx0" brushRef="#br0" timeOffset="61507.4917">15965 18225 132 0,'-6'0'49'0,"9"2"-26"0,0 25-9 16,0-14 15-16,0 5 1 15,0 14 2-15,3 3-9 0,-3 15-3 16,-3-3-12-16,3-2-3 0,0-5 1 16,0 0-1-16,-3-3 0 15,-3-5-6-15,3-6-1 16,-3-10-26-16,6-6-158 31,6-10 95-15</inkml:trace>
  <inkml:trace contextRef="#ctx0" brushRef="#br0" timeOffset="61760.1981">16132 18476 188 0,'-3'-3'71'0,"3"3"-38"0,0-5-39 0,-3 5 12 16,-3 0-4-16,0 5 1 0,-6-2 5 15,0 2 5-15,-6 0-7 16,-3-2-1-16,1 8-1 0,2-3-2 15,3 5 1-15,3 0 2 16,6 0 4-16,3 1 2 16,6-1 3-16,9 0-3 15,3 3 1-15,6-3-5 16,0-5-2-16,2 5-7 16,-2-7-3-16,-3-4-38 15,3-2-16-15,-3 0-41 16</inkml:trace>
  <inkml:trace contextRef="#ctx0" brushRef="#br0" timeOffset="62106.0814">16147 18526 120 0,'0'8'46'0,"3"11"-24"0,-3 2 5 0,3-11 23 15,-3 4-6-15,0 4-4 16,0-2-14-16,3-3-3 15,-3 0-14-15,3-7-3 0,-3-1-2 16,3 3 4-16,0-8 5 16,0-8-7-16,0-3-1 15,5-2-3-15,-2-8 1 0,3-5-2 16,0 2-1-16,3-3-2 16,0 6 1-16,-3 8-1 15,0 8 0-15,0 2 4 16,-3 6 1-16,0 10-1 15,-3 0-2-15,-3 6 3 16,0 2 2-16,3-3-4 16,-3 1-1-16,3-6-24 15,0 0-12-15,0-5-36 16,0-3-15-16,0 3-3 16</inkml:trace>
  <inkml:trace contextRef="#ctx0" brushRef="#br0" timeOffset="62707.3646">16337 18494 160 0,'-3'6'63'0,"3"15"-34"0,-3 11-5 0,3-19 24 16,0 5-11-16,3-4-3 16,0 7-18-16,3-8-5 15,0 0-7-15,3 0-1 0,0-7 1 16,3-6 0-16,0 0 0 15,6-6 0-15,-6-7 0 0,-1-3-5 16,-2-7 1 0,-6 1-5-16,-6-1 1 15,-3 1 0-15,1 9-1 16,-4 0-5-16,0 0-2 16,0 7-15-16,3-2-8 0,0 8 8 15,3 0 3-15,3 0 9 16,3 3 7-16,3 8 3 15,0 7 3-15,6-2 1 16,0 11 3-16,5-4 10 16,-2-1 4-16,0-4-1 15,0 3-1-15,0-8-8 16,0-2-2-16,-3-8 4 16,0-3 5-16,0-3-7 15,-1-2-1-15,-2-9-3 16,-3 9 1-16,0-8-2 15,0 5-3 1,-3 3-1-16,0 5-1 16,3 0 3-16,0 10 6 0,0-2 5 15,3-2 3 1,0 1 3-16,3-7 2 0,0 0 1 16,0-5-2-16,0-3 2 15,-4-5-1-15,-2-5-2 16,0-4-8-16,-3 4-3 15,-3-1-5-15,-3 6-1 16,0-3-21-16,-3 3-8 16,0 2-56-16,-5 3-23 0,-1 3 3 15</inkml:trace>
  <inkml:trace contextRef="#ctx0" brushRef="#br0" timeOffset="63500.5042">17272 18434 112 0,'-3'-14'44'0,"0"9"-24"0,-3 0-8 16,3 5 16-16,-6 0-5 15,-3 5-1-15,-6 3-8 16,-3 5-1-16,-2 6-8 16,2 7-3-16,3 11 1 0,3-2 0 15,6-4 3-15,9 1 3 16,9-3 2-16,0-10-1 15,6-6-1-15,0-8 6 16,3-5 4-16,2-5-7 0,1-8-2 16,0-1-8-1,-6-12-4-15,-6 0 3 0,0-1 3 16,-6-5-6-16,-3-2 0 16,-3-3 4-16,-3 5 6 15,-3-2-6-15,3 2-3 16,0 6 0-16,0 7 0 15,3 19-6 1,3 11 4-16,0 5 1 16,3 10 2-16,3 3 0 15,0 11 2-15,3-6 3 0,3 3-2 16,0-8-2-16,0-2-33 16,3-9-16-16,5 1-56 15</inkml:trace>
  <inkml:trace contextRef="#ctx0" brushRef="#br0" timeOffset="63850.8934">17459 18468 208 0,'0'-8'77'0,"6"8"-42"0,0 0-28 16,0 0 18-16,0 0 0 15,3 0 4-15,0-5-9 16,0 5-2-16,0-6-10 15,-3-2-5-15,6 3 0 0,-6-3-2 16,0 3 2-16,-6-3-2 0,0 0 2 16,-3 3-4-16,-6-1 0 15,-3 6-4 1,-3 6-1-16,-6 2 0 0,0 5 2 16,0 0-1-16,4 6 4 15,5 7 0-15,6 1 1 16,9-1 2-16,3-2 3 15,3-3-4-15,6-2-1 16,2-6 0-16,1 0 2 16,6-8-19-16,0-5-8 15,0-5-31-15,-3-3-15 16,-1-10-24-16</inkml:trace>
  <inkml:trace contextRef="#ctx0" brushRef="#br0" timeOffset="64044.8364">17659 18251 192 0,'-9'-26'74'0,"12"20"-40"0,-3 6-31 16,0 0 17-16,0 0 5 15,3 8 5-15,-3 11-1 16,0 2 2-16,0 11-17 16,0 5-6-16,0 5-3 0,0 3-6 15,0 0 1-15,3-5 0 16,0-1 2-16,0-2-39 0,0-15-16 15,0-4-65 1</inkml:trace>
  <inkml:trace contextRef="#ctx0" brushRef="#br0" timeOffset="64237.2447">17614 18402 248 0,'0'-19'93'0,"6"14"-50"0,6-3-30 0,-3 3 22 16,3-3-20-16,3 3-8 15,3 5-12-15,-1-3-5 16,7 3-87-16,3 3-40 16,-3 7 43-16,-3-2 24 0</inkml:trace>
  <inkml:trace contextRef="#ctx0" brushRef="#br0" timeOffset="64598.4605">17906 18402 104 0,'-21'0'41'0,"12"5"-22"0,-3 3 0 16,3 0 16-16,-3 5 3 15,-3 0 2-15,4 6-7 16,2 7-3-16,3-2-16 15,3-3-4-15,6 1 0 0,6-4-4 16,3-5-1-16,-1 1 0 0,4-14-1 16,0 0-7-16,0 0 0 15,-3-14-8-15,0 1-1 16,-3-5 7-16,0-4 2 16,-3 4 3-16,-3 5 0 15,0-6 2-15,0 11 3 16,0 0 2-16,-3 3 1 15,0 5-7-15,-3 8 0 16,0 5-3-16,3 6-2 16,0-1 5-16,0 3 1 15,3-2-42-15,0-6-18 0,0 6-39 16</inkml:trace>
  <inkml:trace contextRef="#ctx0" brushRef="#br0" timeOffset="64769.2036">18076 18476 188 0,'0'0'71'0,"0"24"-38"0,-3-3-34 16,3-8 12-16,0 0-7 16,0 1-1-16,0-1-12 15,0-3-4-15,3 4-69 16,0-6-30-16</inkml:trace>
  <inkml:trace contextRef="#ctx0" brushRef="#br0" timeOffset="64942.4452">18031 18259 256 0,'3'-21'96'0,"-3"21"-52"0,0-6-54 0,0 6 14 16,6 0-38-16,0-5-15 16,0 5-48-16,3-2-21 15</inkml:trace>
  <inkml:trace contextRef="#ctx0" brushRef="#br0" timeOffset="65092.7617">18117 18254 180 0,'3'26'68'0,"0"-7"-36"0,-3 7-22 0,0-7 17 15,0 2-7-15,0 8-1 0,0 0-9 16,0 11-4 0,0-9-3-16,3 1-9 0,0-5-1 0,0-1-81 15,0-7-48 1,3-6 55-16</inkml:trace>
  <inkml:trace contextRef="#ctx0" brushRef="#br0" timeOffset="65378.5758">18337 18402 184 0,'-2'-19'71'0,"-1"14"-38"0,-3 2-8 0,3 3 27 16,-6 0-13-1,-3 3-5-15,0-3-19 16,0 5-10-16,3 6-3 0,3-3-2 0,3 5 2 15,0 6-1-15,6 2-1 16,0-3 1-16,0 9-1 16,0-1 2-16,-6 1 3 15,-3-6 4-15,0 3 2 16,-3-3-5-16,0-8-2 16,0 5-31-16,0-4-12 15,0-1-90 1</inkml:trace>
  <inkml:trace contextRef="#ctx0" brushRef="#br0" timeOffset="65871.9661">18668 18481 192 0,'-15'5'74'0,"9"3"-40"0,-3 29-24 0,6-21 20 15,0 3-9-15,0-1 0 16,3 4-10-16,3-4-4 0,6-5-4 16,3 8 0-16,6-10 0 0,6-8 1 15,-1 2 0 1,1-10 2-16,-3-3 1 15,-6 0-6-15,-3-5 0 16,-3-6-1-16,-9 1 2 0,-9-4 1 16,-3 4 1-16,-6-1-2 15,0 3-2-15,0 3-13 16,4 3-6-16,2 2-59 16,3 2-65-1,6-2 34-15</inkml:trace>
  <inkml:trace contextRef="#ctx0" brushRef="#br0" timeOffset="66102.0659">18966 18225 192 0,'-21'-14'74'0,"15"4"-40"0,-12 2-13 16,12 8 25-16,-3-6-15 15,0 12-5-15,0-6-13 16,3 13-6-16,-3 8-4 0,3 11-3 15,3 13 1-15,0-5-1 0,6 12 0 16,0-1 0-16,3-4 0 16,0-2-11-16,3-10-5 15,-3 2-58-15,-3-11-24 16,0-13 4 0</inkml:trace>
  <inkml:trace contextRef="#ctx0" brushRef="#br0" timeOffset="66250.7319">18724 18468 268 0,'0'-13'101'0,"21"7"-54"0,3-2-39 15,-6 3 24-15,15-3-20 16,5-5-4-16,4 8-40 16,3-3-17-16,-1 2-72 15,10 6-32-15</inkml:trace>
  <inkml:trace contextRef="#ctx0" brushRef="#br0" timeOffset="66745.0974">19475 18476 140 0,'-24'0'55'0,"15"5"-30"0,-6 14-10 15,6-11 18-15,-6 10-10 16,3 3-3-16,0 6 6 16,6-3 3-16,9 2-15 15,9-5-6-15,3 3-1 0,6-11-4 16,3-5 0-16,0-8-1 15,-1-5 1-15,-2-3-4 16,-6 0 0-16,-6-3-1 16,-6-2-2-16,-6 0 9 15,-9 0 4-15,-3-8-7 16,-3 7-2-16,-2-4-6 16,2 5-1-16,-3-1-49 0,9 6-20 15</inkml:trace>
  <inkml:trace contextRef="#ctx0" brushRef="#br0" timeOffset="66960.4686">19650 18238 220 0,'-12'-6'82'0,"12"14"-44"0,0 29-44 0,0-23 12 16,-3 12 7-16,0 1 6 0,0 7-1 15,0 8 0-15,0-2-10 16,3-6-7-16,3-2-2 16,6 0-26-16,0-11-9 0,0 3-70 15</inkml:trace>
  <inkml:trace contextRef="#ctx0" brushRef="#br0" timeOffset="67151.0561">19498 18415 284 0,'3'-13'107'0,"9"7"-58"0,9-1-44 16,-9 7 24-16,3-6-18 16,3 1-4-16,6 5-6 15,-1-3-4-15,1-2 2 16,0 5-49-16,-3 0-18 0,-3 0-52 15</inkml:trace>
  <inkml:trace contextRef="#ctx0" brushRef="#br0" timeOffset="67497.6041">19769 18291 172 0,'-3'-6'66'0,"6"6"-36"0,3 6-26 0,-3 2 13 0,0 2 9 15,-3 6 9-15,0 8-4 16,-3 5-1-1,-3-5-16-15,3 8 0 0,-3-3 0 0,3-3-7 16,0-2-2-16,0-6-3 16,0-4 1-16,0-6-2 15,3 0 2 1,3-3-4-16,3-10 0 16,0-9 1-16,3 1 0 0,6 0 0 15,6-3 2-15,-3 0-3 16,0 8 0-16,-3 3 5 15,-4 5 2-15,-2 5 2 16,-3 8 0-16,-3 14-4 16,-3-9-1-16,0 4-1 15,0-4-2-15,0-5-30 0,0 6-13 16,3-6-57 0,-3-5-57-16,3 3 54 15</inkml:trace>
  <inkml:trace contextRef="#ctx0" brushRef="#br0" timeOffset="67795.755">19948 18592 232 0,'9'6'88'0,"3"-6"-48"0,0 0-31 0,-4 0 22 16,1 0-8-16,3 0-1 16,0 0-10-16,3 0-5 15,0-6-4-15,3-7-5 0,-3 0 1 16,-3 0 3-16,-3-1 1 15,-1 6-1-15,-5-5-2 16,-6 0-2-16,-5-3 1 0,-1 8-6 16,-3 3 0-16,-3 2 1 15,0 6 1-15,0 7 0 16,0 12 1 0,3 1 3-16,3-1 0 0,0-1 1 15,6-3 0-15,3 1 0 16,6-1 0-16,3-4-9 15,0-7-2-15,3 1-36 16,3-2-16-16</inkml:trace>
  <inkml:trace contextRef="#ctx0" brushRef="#br0" timeOffset="68066.3211">20177 18611 120 0,'6'0'46'0,"-6"5"-24"0,3 8 3 0,-3-5 22 15,0 0-3-15,0-3-1 16,0 3-9-16,0-2-1 16,0-1-19-16,0-5 5 0,0 0 2 15,0 0 2-15,0-11 1 16,0-2-2-16,3 0 1 16,3-8-11-16,3-6-4 15,3 4-5-15,0 1-3 16,2 4 1-16,7 2-1 15,0 0-7-15,-3 8-3 0,0 3-71 16,0 5-32-16,0 5-19 31</inkml:trace>
  <inkml:trace contextRef="#ctx0" brushRef="#br0" timeOffset="70025.3731">20510 18219 100 0,'0'0'38'0,"9"-5"-20"0,-3 10-1 0,-3-5 14 15,-3 0-1-15,0 0 0 16,0 0-13-16,3 6-3 16,6 1-8-16,0 7 0 0,-3-6 1 15,3 10-1 1,-3-5-4-16,0 1 2 0,0-1-3 16,0-3-1-16,0-2-28 15,0 6-11-15,-3-6-43 16</inkml:trace>
  <inkml:trace contextRef="#ctx0" brushRef="#br0" timeOffset="70185.2912">20629 18280 124 0,'-3'-26'46'0,"6"26"-24"0,0-3-26 15,0 3 10-15,-3 0 4 16,0 0 1-1,6 8-6-15,0 13-22 0,0-5-11 16,-3-3-28-16,0 3-10 16</inkml:trace>
  <inkml:trace contextRef="#ctx0" brushRef="#br0" timeOffset="70395.0176">20716 18553 156 0,'3'21'60'0,"-3"-11"-32"0,15 9-22 0,-12-11 17 0,0 5-10 15,0-5-2-15</inkml:trace>
  <inkml:trace contextRef="#ctx0" brushRef="#br0" timeOffset="70783.675">20748 18650 302 0,'-5'8'1'0,"8"-2"2"0,-3-1 2 15,0-5 2-15,0 0-6 16,2-5 0-16,-2-1-3 16,3-2 0-16,0 1 2 15,0-4 2-15,6-2-3 16,-3 5-2-16,3-11 2 15,0 6 0 1,0 13 7 0,0 5 4-16,0 3-3 0,-3 6-2 15,-3-4-2 1,0-2 0-16,0 0-2 0,0 3 2 16,-3-9-4-16,3 3 0 15,3-5 5 1,0-5-2-16,3-3-1 15,0-5-3-15,2 5 1 16,1-10 1-16,0 4 0 16,-3 4 0-16,6 15 2 15,-3 3-1 1,0 3-3-16,-3 2 1 0,-9 0 3 16,6 0 1-16,0 0-15 15,0 1-6 1,6-6-35-16,-3 2-58 15,-1-7 19-15</inkml:trace>
  <inkml:trace contextRef="#ctx0" brushRef="#br0" timeOffset="71039.9179">21046 18611 124 0,'0'0'46'0,"0"8"-24"0,0 2-13 15,0-7 16-15,0 10 1 16,3 0 2-16,3 1-11 15,3-1-5-15,3-3-7 16,0-4 1-16,3-4 3 0,-3-2 1 16,0 0 2-16,-1-2-2 0,4-9 1 15,-6 3-6-15,-3 3-1 16,-6-8-2-16,0 5-2 16,-3-5-2-1,-3 2-1-15,-3 3-14 16,0 3-4-16,0 2-20 0,4-2-7 15,-1 5-34 1</inkml:trace>
  <inkml:trace contextRef="#ctx0" brushRef="#br0" timeOffset="71506.4947">21341 18579 172 0,'-12'-5'66'0,"6"5"-36"0,-3 0-20 0,6 0 20 0,-3 5-12 16,-3-5-2-16,0 5-12 15,3 3-2-15,0 6-2 16,0-1 0-16,3 0 2 0,0-2-6 16,3-4 1-16,3 1 3 15,3-2 2-15,0-6 6 16,0 0 3-16,3 0-6 15,-3-8-1-15,3-3 0 16,-3-2 2-16,0-8-3 16,-3-6-2-16,0 4 0 15,0-4-1-15,-3-2 0 16,-3 0 0-16,0 2 2 16,0 6 1-16,0 8 3 0,0 0 1 15,0 5-6-15,0 3-2 16,3 12 0-16,0 7 0 15,3 4 5-15,0 14 2 16,3 2-7-16,0-2-1 16,3 0 0-16,0-6 3 15,0 1-9-15,3-6-4 0,0 3-34 16,2-11-13 0,-2-5-22-1,0-3-21-15,-3-2 42 16</inkml:trace>
  <inkml:trace contextRef="#ctx0" brushRef="#br0" timeOffset="71833.983">21448 18606 140 0,'-3'-27'52'0,"6"22"-28"0,-3-3-4 16,0 3 19-16,0 5-10 15,3 5-5-15,0 0 4 16,6 3 4-16,0 5-17 16,0 1-2-16,0-1 1 0,3 0-8 15,-1-2-3 1,1-4 0-16,0-1 0 0,3-6-1 15,-3-6 1-15,0 1-2 16,-3-3 2-16,0 0-2 16,-3-5 2-16,-6-5-2 15,3 4-1-15,0 1-2 0,-3 3 1 16,0 10 1-16,0 0 0 16,3 18-7-1,3-5 4-15,0 6 1 16,3-1 4-16,5-4 1 15,-2-7-6-15,0 1-2 16,0-2-31-16,0-1-14 16,-3-5-23-1,0-5-47-15,0-1 28 16</inkml:trace>
  <inkml:trace contextRef="#ctx0" brushRef="#br0" timeOffset="71988.1473">21734 18383 192 0,'-3'-26'71'0,"3"26"-38"0,0 0-23 0,0 0 20 0,3 0-5 16,0 8 3-16,0 5-14 16,-3 5-3-16,3 9-7 15,0 5-1-15,3-1 3 0,0-4-14 16,0-1-5-16,2-4-48 16,1-4-23-16</inkml:trace>
  <inkml:trace contextRef="#ctx0" brushRef="#br0" timeOffset="72360.6866">21820 18571 192 0,'0'-5'74'0,"3"10"-40"0,3-2-27 16,-6-3 18-16,6 0-9 15,3 5-1-15,3-5-9 0,6 0-2 16,-1 0-2-1,1 0-2-15,-3-8 1 0,0-2-1 0,0 2 2 16,-6-6-3-16,-3 6 0 16,0-2 3-16,-6-3 1 15,-3 5-4-15,-9 2-1 16,-9-2-2-16,3 3 3 16,0 5 4-16,4 0 3 15,-1 0 4-15,3 5 4 16,-3 3 1-16,12 3 3 0,0 5-6 15,3 2-6 1,6 1-2 0,0-3-4-16,6 2-1 15,6 1-26-15,-1-6-11 0,1 0-72 16,0-5-39 0,3-3 68-16</inkml:trace>
  <inkml:trace contextRef="#ctx0" brushRef="#br0" timeOffset="72824.8224">22177 18436 292 0,'-9'-8'110'0,"6"8"-60"0,0-5-47 0,3 5 21 16,-6 5-16-16,0-5-4 15,1 8-6-15,2-3-1 16,6 1 2-16,-1 2-5 0,4 0 2 0,3 5 0 16,0-3 2-16,0 12 1 15,0-4 3-15,0-5-1 16,-3 1-1-16,-6 4 5 16,0-5 1-16,-3-5 0 15,-3 6 1-15,0-1-2 16,-6-3 0-16,-6-2-3 15,4-2-2-15,-1-4-21 16,0-2-11-16,3 0-46 16,0-2-17-16,3-9-8 15</inkml:trace>
  <inkml:trace contextRef="#ctx0" brushRef="#br0" timeOffset="73082.2321">22383 18084 280 0,'-15'-2'107'0,"30"4"-58"0,-24 14-51 0,18-8 22 0,-12 0-12 16,-3 5 0-1,6 6-6-15,-3-1-2 0,0-2 0 16,-3 8-31-16,6-5-14 0,0-4-32 31,0 4-59-31,0-11 32 0</inkml:trace>
  <inkml:trace contextRef="#ctx0" brushRef="#br0" timeOffset="73233.1175">22460 18103 296 0,'0'-21'110'0,"0"37"-60"0,3-24-50 16,0 16 23-16,-3-3-6 16,0 8-1-16,3 0-8 15,-3 6-5-15,0-1-2 16,0-2-70-16,0 0-30 0,0-8-25 16</inkml:trace>
  <inkml:trace contextRef="#ctx0" brushRef="#br0" timeOffset="77797.5146">6143 17809 160 0,'5'-5'63'0,"-5"7"-34"0,0 1-34 15,0-3 60-15,0 0-8 16,9 0-11 0,0 0-20-16,3-3 1 0,0 3 0 15,3 0-3 1,3 0 0-16,3 0 0 15,3 0 2-15,5-2-5 0,1 2-1 16,6 2-2-16,2 1 0 16,7 2-2-16,9-10-1 15,2 2-1-15,7 3 0 16,2 0 0-16,4 0 2 16,2 3-3-16,10-3-2 15,2-3 2-15,3 3 0 16,-2 3 1-16,5-3 0 15,0-3-2-15,3 3 1 0,-5 0-2 16,-1 8-1-16,-3-8 1 16,1 0 1-16,2 6-1 15,-3-12 2-15,-2 6 0 16,-4 0 1-16,-2 0-2 16,-4-8 1-16,-9 3 0 15,-8-3 1-15,-9 3-2 16,-10-6-2-16,-8 3-17 15,-3-5-9-15,-6 5-92 16,-3-2-42-16</inkml:trace>
  <inkml:trace contextRef="#ctx0" brushRef="#br0" timeOffset="78849.382">13617 17783 112 0,'-6'0'44'0,"6"5"-24"0,0-5 5 0,0 0 20 15,0 0-5-15,0 0 0 16,0 0-8 0,0 0-2-16,6 3-17 15,3-3-1-15,2 0 1 0,10 2-1 16,12 1 1-16,12-3-1 15,17 0 2-15,19-3-1 0,14 6 2 16,24-3-4-16,15 0 1 16,12 5-3-16,14 3 2 15,4 3-4-15,15-3-2 16,-1 0 0-16,7-3-1 16,5 0 2-16,-8-2 3 15,0 2-4-15,-19 3-3 16,-17-3-1-16,-15-5 1 15,-18 6-1-15,-15-4-1 16,-17-2-13-16,-22 0-6 0</inkml:trace>
  <inkml:trace contextRef="#ctx1" brushRef="#br0">15605 19047 0</inkml:trace>
  <inkml:trace contextRef="#ctx0" brushRef="#br0" timeOffset="82434.9802">16626 13105 128 0,'-74'0'49'0,"44"8"-26"0,-33 8-25 0,36 10 9 15,-2 16 8-15,-7 27 5 16,-9 32 12-16,4 26 4 16,5 29-18-16,9 18-4 0,12 9 0 15,24-19-4-15,12-10 2 16,21-27-5-16,29-27 1 15,10-26-3-15,8-31 0 0,12-25 1 16,0-29 3-16,0-34-4 16,-8-21-1-16,-16-18-4 15,-17-25-1-15,-16-15 3 16,-20-14 3-16,-24-15-4 16,-18 5-1-16,-17 7 13 15,-19 17 6-15,-12 18 6 16,-5 24 2-16,0 19-17 15,5 15-5-15,-5 11-50 0,14 13-23 16,21 8-64 0</inkml:trace>
  <inkml:trace contextRef="#ctx0" brushRef="#br0" timeOffset="86609.1838">7553 8072 100 0,'-38'-7'38'0,"29"9"-20"0,3 1-10 0,3-1 11 0,3 4-11 16,0 4-2 0,6 9-4-16,6 7 1 0,6 19-2 15,5 3 2-15,10 0-2 16,9 4 2-16,11-1-2 16,4-1 2-16,14 0 0 0,-2 1 1 15,5-1 0-15,10-3 0 16,2-2 2-16,3-8 1 15,0-7 1-15,7-4 0 16,2-2 2-16,6-3-3 16,-3-5-2-16,-2 0 2 15,5 0 0-15,3-3-3 16,0 0-3-16,0 0 2 0,9-7 0 16,9 4 1-16,-12-5 0 15,6 1-2 1,4-1-2-16,-1-2 1 15,0-3-1-15,6-3 0 0,0-2 0 16,-6-1 0 0,0-1 0-16,3 1 0 0,3-4 2 15,0-1-1-15,3 0 2 16,-6 1-2-16,0-1 2 16,0 1-4-16,6-1 0 15,32 1 1-15,-17-1 0 16,0-8 2-16,-12 4 1 15,3-7-1-15,-3 4-2 0,3 2-2 16,-3 3 1-16,-9 2 1 16,-6 3 2-16,0 0-3 15,3 3 0-15,-3 5 3 16,-6 0 3-16,-3 3-4 16,-12 2-1-16,4 0-2 15,-4 9 0-15,6-4 2 16,-6 6 0-16,4-3 0 15,-7 0 2-15,-3 1-3 16,0-4 0-16,-8 1 1 16,-4 2 2-16,3 3-1 15,-5 2-1-15,-4 9 1 16,1 5-1-16,-4-1 0 16,-3 4 0-16,1 2 0 15,-1-3 2-15,-5-2-3 0,-1 16 0 16,-5-9 1-16,2 1 2 15,-5-3-1-15,-3 5-1 16,-4 3 1-16,13 3-1 16,-4 0 0-16,-5-3 0 15,3 10 0-15,5 1 0 16,4-3 0-16,-7-3 0 16,-5 3 0-16,-7-6 0 15,7 1 0-15,-9 0 2 16,-4 5-3-16,-2 2 0 15,0-2 1-15,-3-5 2 16,-4 2 3-16,4 0 2 0,-6-5-3 16,3-2-1-16,-4-1-3 15,-5 0-1-15,-3 8 1 16,-3-2 0-16,-3 2 0 16,-3 1 2-16,0 12-1 15,-3 3-1-15,0-2 3 16,0 5 2-16,-3-6 0 15,-3-7 0-15,0-1 1 16,0-5 1-16,3 1-3 16,-3-6-3-16,0-3 0 15,0 0 1-15,3 6-3 16,-3 2-2-16,3 3 2 16,-3 0 2-16,5 3 0 15,-2 2 2-15,0-5 0 0,0-6 1 16,0-4 0-16,0-9 0 15,0 3 0-15,-3 3 0 16,3-3-2-16,-3 0 1 16,0 0 0-16,-3 0 1 15,0 11-2-15,0-3 1 16,3 0-4-16,0-3 0 16,0-5 1-16,0 0 2 15,3 3-3-15,0-6 0 16,0-2 1-16,-3 2 0 15,3-2 0-15,-3-3 2 16,0 13-3-16,0-2 0 16,0 0-1-16,0 0 0 0,3-3 0 15,0 2 0-15,0 4 2 16,-3-9 2-16,0-8-1 16,3-2 2-16,0 0-2 15,-3-5 2-15,0-4-2 16,0-1 2-16,0-1-4 15,0 0 0-15,0 0 1 16,-3-2 0-16,3 0 0 16,-3-3 0-16,3-1 0 15,0-1 0-15,0-6 0 16,0 5 0-16,0-5-3 16,0 0 0-16,0 0 2 0,-3 3 0 15,3-3 3-15,-3 0 3 16,3 0-2-1,-3 0-2-15,0 0 0 16,3 0 1-16,0-3-1 16,-3-2-1-16,0-6-4 0,-3-7-2 15,0-6 0-15,-2-16 4 16,-1-2-4-16,0-3 0 16,-3 2 3-16,-6-1 1 15,3 6 2-15,3 4 0 16,-3 5 2-16,3 18 3 15,6-4 2-15,0 9 3 0,6 6-7 16,3 8-2 0,9 5-3-16,3 11 0 15,3 8 2-15,0 8 2 16,3 5-1-16,-3-3-1 0,-1-2 1 16,-2-6 1-16,-3-10-6 15,0-8 1-15,3-8-1 16,0-6 2-16,3-7 1 15,-3-3 3-15,0-13-1 16,-4-11-1-16,1-5-2 16,3-3 1-16,3-7-1 15,0-9 0-15,3 1-29 16,0-11-12-16,8-9-66 16</inkml:trace>
  <inkml:trace contextRef="#ctx0" brushRef="#br0" timeOffset="91349.9867">12200 10083 100 0,'-6'-21'38'0,"3"18"-20"0,0 1 1 16,3 2 16-16,0 0 5 16,0 0 5-16,0 0-13 15,0 0-5 1,0 0-15-16,9 0-5 0,12-8 4 16,20 3 2-16,10-1-4 15,17 1-3-15,10 0-1 16,14 2 1-16,-3 0-3 0,7 1 0 15,-7 2-1-15,-6 0 1 16,-8 8-2-16,-4-3-1 16,-8 0-2-16,-13 1 1 15,-8 4-48-15,-9 1-21 16,-10-3-36 0</inkml:trace>
  <inkml:trace contextRef="#ctx0" brushRef="#br0" timeOffset="95590.6107">11596 18637 148 0,'0'0'55'0,"0"0"-30"0,-3 0-12 16,0 0 17-16,0 6-2 15,-3-4 1-15,-6 3-10 16,-3 3-1-16,-3-2-11 16,3 7 2-16,0-5 2 0,6 2-9 15,3 4-2-15,6-6-4 16,6 5 3-16,9-3 0 16,6-2 1-16,3 0 0 15,0 3 0-15,-3-3 2 0,-7-3 1 16,-2 3 7-16,-6 5 6 15,-12-2 3-15,-6-8 1 16,-8 2-11-16,-7 3-3 16,-3-8-24-16,0 5-10 15,3 3-96 1</inkml:trace>
  <inkml:trace contextRef="#ctx0" brushRef="#br0" timeOffset="103305.7464">7274 12049 84 0,'0'-3'33'15,"0"6"-18"-15,0-3-2 0,0 0 11 0,0 0-1 16,0 0 0-16,0 0 3 16,6 0 1-16,0 3-3 15,2-3-3-15,4 2-11 16,6 1 2-16,3-3 2 0,6 0 4 16,6 0 1-16,8-8-4 15,4 3 1-15,5 0-7 16,1-3-3-16,3 2-1 15,-1 1-1-15,1 0-2 0,-7 2 1 16,-2 0-2 0,-3 1 2-16,-7-1-2 15,-5 1-1-15,-6 2 1 0,-3 0 1 16,-3 0-1-16,-3 0-1 16,-3 0 1-16,-4 0 1 15,1 0-3-15,-3 0 0 16,0 0-15-16,3 0-4 15,0 0-34-15,3-3-13 16,3 3-33 0</inkml:trace>
  <inkml:trace contextRef="#ctx0" brushRef="#br0" timeOffset="103679.3117">8491 12020 164 0,'-15'3'63'0,"27"-6"-34"0,-6 3-30 16,0 5 15-16,0 1 12 15,6-4 8-15,6 1 0 0,8 0 2 16,10-6-20-16,3 6-5 0,3-1 0 16,2 1-5-16,7-1-1 15,-4 1 0 1,1-3-1-16,-3 0-2 0,-1 0 1 16,-2 0-2-16,-3 0-1 15,-4 0 1 1,1-3-1-16,-3 1-11 0,-3-1-5 15,-1 3-39-15,-2 3-16 16,-3-3-34 0</inkml:trace>
  <inkml:trace contextRef="#ctx0" brushRef="#br0" timeOffset="104009.5967">9798 12089 208 0,'0'-5'79'0,"3"5"-42"0,15 0-37 15,-7 0 18-15,4 0-1 16,9 0 4-16,6 0 2 16,9 0 3-16,5 0-14 0,7-3-5 0,-1 3-2 15,4-3-3-15,0 3-2 16,-7-2-17-16,-2 4-6 16,-3-4-73-1,-1-1-55-15,4-10 53 16</inkml:trace>
  <inkml:trace contextRef="#ctx0" brushRef="#br0" timeOffset="104533.6672">10947 12049 184 0,'-6'-3'71'0,"9"3"-38"0,6 0-30 0,3 3 15 15,8 0 4-15,10-3 4 16,18 0 1-16,8-8 1 16,13 3-15-16,11-1-6 0,6 1 0 15,-2 0-4-15,-4-1-2 0,-5 4-33 16,-1-1-16-16,-3 0-64 15</inkml:trace>
  <inkml:trace contextRef="#ctx0" brushRef="#br0" timeOffset="104967.3362">12423 12099 200 0,'9'0'77'0,"3"0"-42"0,15-2-34 15,-1 2 16-15,10-3-2 16,6 0 3-16,5-4-8 15,10-4-1-15,3 3-5 16,2 0-3-16,-2 8 0 0,-1 0-23 16,1 0-10-16,-7 0-24 15,7 0-10-15,-7 3-8 16</inkml:trace>
  <inkml:trace contextRef="#ctx0" brushRef="#br0" timeOffset="105373.8894">14301 12110 220 0,'0'-5'85'0,"12"2"-46"0,24 0-41 0,-15 3 14 0,8 0-6 16,10-2 1-16,12-1 7 16,5-2 3-16,7 0-8 15,5-1-10-15,4 4-2 0,2-1-17 16,4 3-6-16,-7 0-67 16,0 5-39-1,4-5 54-15</inkml:trace>
  <inkml:trace contextRef="#ctx0" brushRef="#br0" timeOffset="105718.0476">16218 12115 244 0,'15'-8'90'0,"0"6"-48"0,18-4-49 0,-12 6 16 15,11-2-10-15,10-1-2 0,9-2 2 16,11 0 0-16,1-1 1 16,2 4 0-16,1-1 0 0,-1 0-44 15,-2 1-18-15,-4 2-29 16</inkml:trace>
  <inkml:trace contextRef="#ctx0" brushRef="#br0" timeOffset="106047.4354">18096 12091 248 0,'3'-7'93'0,"9"7"-50"0,15-3-50 0,-9 0 16 15,6 1-10-15,8-1 0 16,7-5 3-16,12-3 3 16,5 1-2-16,7 2 7 0,5 0 3 15,4 5-6-15,-4 1-4 0,4-1-33 16,-1-2-13-16,0 2-46 15,-8 0-39 1,5 3 48-16</inkml:trace>
  <inkml:trace contextRef="#ctx0" brushRef="#br0" timeOffset="106318.6374">19555 12081 200 0,'15'-8'74'0,"3"-3"-40"0,26 9-40 0,-23-4 12 15,9 4-9-15,15-4 2 16,5 1 1-16,10 0 2 15,5 5-1-15,1-3-1 0,-1 3 1 16,7-2-52 0,-7-1-56-16,-2 0 23 15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19:49:11.570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14477 12573 52 0,'-9'-8'22'0,"9"8"-12"0,-3 0-14 15,3 0 4-15,0 0 17 16,-3 0 9-16,0 0-5 15,3 0 1-15,0 0-4 16,0 0-2-16,0 0 9 16,6 0 6-16,6 3-1 15,9-1 2-15,17-2-18 16,19 0 12-16,29-5 4 0,27 0-7 16,27-1-3-16,15-1-11 15,3-4-6-15,-3 0 0 0,2 3 2 0,-8-2-22 16,-3-3-8-16</inkml:trace>
  <inkml:trace contextRef="#ctx0" brushRef="#br0" timeOffset="1087.7348">17945 12502 72 0,'0'0'27'0,"6"2"-14"0,2-2-15 16,22 6 56-1,15-9-5-15,14 0-11 16,19-5-7-16,23-2-11 16,24 2 0-16,15 0-11 15,9 0-1-15,6 5-1 0,-7-2-3 16,-8 0-1-16,-9 2 1 16,-9 0 2-16,3 1-102 15</inkml:trace>
  <inkml:trace contextRef="#ctx0" brushRef="#br0" timeOffset="2625.7737">21213 12420 156 0,'3'-11'57'0,"12"14"-30"0,3-1-29 0,-7-2 9 16,16 3 12-16,18 0 8 15,17-1-6-15,28 1-1 16,23-1-12-16,21-2-3 0,9 0 1 16,14 3-3-1,4-6-2-15,0 3-22 16,3-2-11-16,-10-9-59 15</inkml:trace>
  <inkml:trace contextRef="#ctx0" brushRef="#br0" timeOffset="3317.0095">2892 13570 168 0,'-3'-7'66'0,"12"9"-36"0,24 3-35 0,-3-5 12 0,23-2 11 16,36-6 9-16,39-8-6 15,48-2 1-15,38-6-13 16,39 3-5-16,30 2-1 0,12 0-2 16,11-2 2-16,-5 3-42 0,-9 7-16 15,17-2-36 1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40:55.20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20621 8909 96 0,'-3'-3'38'0,"3"6"-20"0,3-6 5 15,-3 3 18-15,0 0-8 16,0 0-2-16,2 8-9 15,1 2-2-15,3 4-11 16,0 2 6-16,-3 5 2 0,0 2-5 16,0 1 1-16,0-3-4 15,0-2 0-15,-3-3-3 16,0-3 1-16,0 6-4 16,0-6 0-16,0-11 3 15,-3-2-1 1,3-5 0-16,-3-5-3 15,3-4 1-15,3-4-4 16,0-1 0-16,3-2 3 16,0-3 1-16,0 1 1 0,3 1 0 15,6 4-2-15,-3 2 1 16,0 3-2-16,3 2-1 16,-3 3-2-16,2 6 1 15,-2-1-12-15,0 6-5 16,0 7-34-16,0 3-16 15,-3 1-36 1</inkml:trace>
  <inkml:trace contextRef="#ctx0" brushRef="#br0" timeOffset="360.3423">20874 8969 164 0,'-6'-2'63'0,"6"2"-34"0,0 0-21 15,0 0 16-15,0 0-8 16,0 0-1-1,6 2-7-15,-1 1 0 0,4 0-5 16,3-1-2-16,3 1 2 16,3-3-2-16,3-3-1 0,-3 1 3 15,0-4 2-15,-4 1-2 16,-2-5-2-16,-3 2 0 16,-6 0 3-1,-9-3 0-15,-6 3-2 0,1 0-1 16,-1 6 0-16,-3-1 1 15,-3 3 1-15,0 8 1 16,3 5 2 0,0 0 1-16,0 3-1 0,3 0-1 15,7 5-1-15,2 0 0 16,6 3-2-16,2-3-2 16,7 16-2-16,3-10-1 15,12-9-20-15,0-2-10 16,0-10-71-1</inkml:trace>
  <inkml:trace contextRef="#ctx0" brushRef="#br0" timeOffset="749.5626">21189 8890 152 0,'-27'0'57'0,"24"0"-30"0,-9 5-21 15,6 1 17-15,-3 9-5 16,-2 1 1-16,-1 6-8 16,0 1-2-16,3 4-5 15,3-1-5-15,3-2-2 0,3 0 2 16,6-3 2-16,3-5-2 16,0-11 0-16,3-2-1 15,0-6 0-15,-4-5 4 16,7-2 1-16,0-9-1 15,-3 3 1-15,-3 0-2 16,-9 1 2-16,0-1-2 16,-3 2 2-16,3 9-2 0,-3 2 2 15,0 3-4 1,3 6-2-16,-3 4-1 0,6 4 3 16,6 1 0-16,0 1 1 15,6-2-5-15,0-4 1 16,0-2-44-1,0 0-60-15,-1-8 16 16</inkml:trace>
  <inkml:trace contextRef="#ctx0" brushRef="#br0" timeOffset="1199.8491">21397 8861 156 0,'-14'-8'57'0,"8"8"-30"0,-9 8-21 16,9-3 15-16,-3 3-9 15,-3 13-2 1,0 0-5-16,0 6-2 0,0 2-1 16,3 0-2-16,3-2 1 15,3 4-4 1,3 6 2-16,6-10 1 0,6-14 2 16,3-5-1-16,3-11 2 0,0-5-2 15,0-5 2-15,2-5-2 16,-5-6 2-16,-3-3-2 15,-9-4 2-15,-3-6-2 16,-3 0-1-16,0-6 1 16,-3-2-1-16,0 8 2 0,0 5 3 15,0 9 2 1,1 1 3-16,-1 7-5 0,3 4-1 16,0 6-4-16,3 2-3 15,0 19-1-15,3 5 3 16,0 3 0-16,0 5 3 15,0 11 10-15,-1-1 4 16,4 1-7-16,0-3-5 16,0-5-3-16,6-3-1 15,0-8 0-15,3-5 2 16,3-5-39-16,0-6-14 16,-3-8-46-16</inkml:trace>
  <inkml:trace contextRef="#ctx0" brushRef="#br0" timeOffset="1382.0539">21591 8901 212 0,'-9'2'79'0,"12"4"-42"0,-6-4-39 16,3 6 17-16,0 5 2 16,0 3 4-16,0 3-10 15,0-1-7-15,0 3-2 16,3-2-2-16,0-3 2 0,3-3-28 15,-3-2-11-15,0-6-66 16</inkml:trace>
  <inkml:trace contextRef="#ctx0" brushRef="#br0" timeOffset="1530.427">21561 8827 220 0,'-12'-11'82'0,"12"11"-44"0,3-3-40 0,-3 3 17 15,0 0-18-15,0 0-2 16,6 0-20-16,0 3-7 16,0 2-56-16,3 1-23 15</inkml:trace>
  <inkml:trace contextRef="#ctx0" brushRef="#br0" timeOffset="1846.7699">21671 8885 140 0,'-3'16'52'0,"0"7"-28"0,3 7-19 15,0-20 13-15,0 1 10 16,0 2 6-16,0-3-13 16,0 1-4-16,0-3-11 15,0-3-2-15,0-5 0 0,0 0 2 16,0-2 3-16,6-4-4 16,-6-7-1-16,6-8-4 15,0 0-1-15,3 5 1 16,0 0 0-16,0 3 2 15,0 2 3-15,0 3-2 16,3 6-2-16,-3 2 0 16,0 8-1-16,-1 5 6 0,1 0 4 15,-3 0-10-15,0 3-4 16,0 0 2-16,-3-3 2 16,6 0-23-16,-6-2-12 15,0-3-68 1</inkml:trace>
  <inkml:trace contextRef="#ctx0" brushRef="#br0" timeOffset="2374.5376">21969 8898 112 0,'-12'0'44'0,"12"3"-24"0,-6 2-10 16,6-2 14-1,-12 4-9-15,0 7-7 16,0 2-4-16,0-1-2 16,0 1 5-16,4 3 5 0,2-1-2 15,3-2 2-15,0-3-7 16,6-2-3-16,6-3 1 15,5-3 0-15,1-5 1 16,0-5 0-16,-3-3-5 0,3-3 1 16,-6 1 0-16,-3-1 0 15,0-2 0-15,-3 0 0 16,0-6 2 0,0 6 3-16,0 3 0 0,0 2 2 15,0 0-6-15,3 18-3 16,0 3 1-1,3 6 2-15,-1 5 4 16,1 2 11-16,0 11 5 16,-3 0-3-16,-3-2 0 15,-3-6-2-15,0-3 3 16,-3-2-9-16,0-8-1 16,-6-3-3-16,-3-2-1 0,-8-6-32 15,-7-2-14 1,0-6-19-16,0-2-8 15,3-1-23 1</inkml:trace>
  <inkml:trace contextRef="#ctx0" brushRef="#br0" timeOffset="2852.7842">22207 8856 184 0,'-9'-3'68'0,"6"3"-36"0,-6 3-18 0,6-1 22 16,0 1-16-16,-6 2-6 15,0 0-11-15,3 1-2 0,6-1-1 16,3 0-3-16,3 9 0 0,3 1-1 15,0-1 3-15,3-1 0 16,0 3 1 0,0 0 11-16,-6 2 5 0,-6 1 16 15,-3-1 9 1,-6 1-12-16,0-3-7 0,-6-3-16 16,-6-3-6-16,3 1-69 15,1 0-31-15,2-14-22 16</inkml:trace>
  <inkml:trace contextRef="#ctx0" brushRef="#br0" timeOffset="3874.49">22972 8827 172 0,'-6'-3'66'0,"3"6"-36"0,-3-6-20 16,0 3 20-16,3 0-7 15,-6 5 1-15,-3 3-15 16,-3 0-6-16,-8 5-2 15,-4 11-1-15,3 0 2 0,3 0-3 16,3 2 0-16,12 1-1 16,0-4-2-16,6-1 0 15,6-7 3-15,0-1 4 16,12-6 3-16,-6-8 0 16,9-6 1-16,-3-7-9 0,-6-5 0 15,6-6-5-15,-7-3 0 16,-5 1 4-16,0 2 3 15,-3 3 10-15,-3 5 5 16,-3 3 8-16,0 5 6 16,0 3-16-16,3 5-7 15,0 7-9-15,3 7-1 16,3 4 2-16,0 1 1 16,6-1-2-16,-3-2 0 15,6 0-27-15,0-3-10 16,3-5-46-1,0-3-44-15,-3-5 42 16</inkml:trace>
  <inkml:trace contextRef="#ctx0" brushRef="#br0" timeOffset="4397.1144">23079 8858 216 0,'-9'6'82'0,"9"1"-44"0,0 7-38 15,0-1 16-15,0 3 8 16,0 0 8-16,0 0-11 15,0-1-4-15,0-1-10 16,0-4-5-16,0-2-1 0,0-3 1 16,0 1 1-16,0-6 5 15,0-3 3-15,0-2-6 16,0-6-1-16,0-5-2 0,3 1 1 16,0 1-4-1,3 1-2-15,0 2-1 16,3 4 3-16,-3-1-9 0,9 2-1 15,-3 4-16-15,0-1-8 16,0 3 8-16,-1 3 3 16,1-3 14-16,0 5 6 15,-3 6 3-15,-3-4 1 16,6 7 0-16,-3-6 2 16,12-3 1-16,-6 0 1 15,0-2 0-15,-6-3 0 16,5-3 0-16,-8-5 0 0,3 3-2 15,-6-6 1 1,-3 1 0-16,-6-1 3 16,-6 3-3-16,-2 0 0 0,-1 3 3 15,0 5 3-15,0 3-2 16,0 7 1-16,3 6 1 16,3 0 2-16,3 3-1 15,6-1 1-15,6 3-11 16,3-2-4-16,12-1-1 15,6-4 3-15,-3-4-43 16,8-7-17-16,-5-6-46 16</inkml:trace>
  <inkml:trace contextRef="#ctx0" brushRef="#br0" timeOffset="4818.8191">23722 8898 220 0,'-45'3'82'0,"37"15"-44"0,-4 6-38 0,9-16 16 16,-3 2 0-16,3 4 4 16,-3 2-10-16,12 2-3 15,0 1-5-15,3-4 3 0,5 1 1 16,10-5 2-16,0-3 2 16,0-8-1-16,-3-3 0 0,0-5-3 15,-7-5-1-15,-5-3 1 16,-3-2 1-16,-12-4-1 15,3 1-1-15,-17 0-1 16,-7 3 2-16,6 4-3 16,0 4-2-16,0 2-36 15,3 3-14-15,12-1-39 16,1 4-59-16,7-1 39 16</inkml:trace>
  <inkml:trace contextRef="#ctx0" brushRef="#br0" timeOffset="5119.3803">23981 8914 244 0,'-3'21'90'0,"6"-16"-48"0,-3 14-38 0,0-14 21 16,0 0-1-16,0 1 3 16,0-1-12-16,0-2-6 15,0-1-6-15,0-2-5 0,0 0-1 16,3-16-7-1,3-2-2-15,3 2 2 16,3-3 6-16,3 6 2 0,0 0-1 16,-1 5 0-16,7 5 8 15,-3 6 6-15,0 2 6 16,-3 11 4-16,0 0-9 16,0-3-4-16,-6 3-8 15,2 0 0-15,-2-3-40 16,0-2-15-16,3-3-74 15</inkml:trace>
  <inkml:trace contextRef="#ctx0" brushRef="#br0" timeOffset="10229.2418">24612 8549 140 0,'9'-6'55'0,"-3"6"-30"0,-15 3-7 15,12 0 18-15,-3 2-5 16,6 3 2-16,-3 8-6 15,0 8 1-15,-3 15-16 16,0 4-5-16,0-1 0 0,0 6-4 16,-3-3-2-16,0-3 0 15,-3-5 1-15,6-5-1 16,-3-8-1-16,-3-3-26 16,12-8-100-1,-3-5-24-15,-3-8 74 16</inkml:trace>
  <inkml:trace contextRef="#ctx0" brushRef="#br0" timeOffset="10404.9511">24481 8789 232 0,'-15'-7'88'0,"15"9"-48"0,0-4-45 0,0 2 17 15,3 0-5-15,9 0 3 0,-3 0-5 16,9 0-1-1,0 0-2-15,6 0-2 0,5-3 3 16,1 0-33-16,-6 1-14 0,3-6-58 31</inkml:trace>
  <inkml:trace contextRef="#ctx0" brushRef="#br0" timeOffset="10808.5135">24734 8575 88 0,'0'0'33'0,"0"5"-18"0,9 6-2 15,-9-3 14-15,6 5 9 16,-3 14 8-16,0 4-7 16,-3 4 1-16,0-1-11 15,0 1-4-15,0-1-13 0,-3-5-6 16,3 0-1-16,-3-8-2 0,3-2 2 15,0-6-4-15,0-5 0 16,0-8-4-16,3-8-8 16,0-5 0-1,6 0 5-15,-3-1 2 16,3 1 1-16,-3 0 4 16,12 5 6-16,-1 3 5 15,-2 5 12-15,0 5 6 16,-3 3-8-16,-3 3-2 15,-6 4-8-15,6 7-4 16,-6-4-3-16,6-2-3 16,-3-3-32-16,0-2-16 15,0-3-47-15,3-3-46 16,3-8 51-16</inkml:trace>
  <inkml:trace contextRef="#ctx0" brushRef="#br0" timeOffset="11122.7353">25008 8882 216 0,'6'5'82'0,"-3"-2"-44"0,6 2-38 15,0-2 16-15,3 0-5 16,0 5 3-16,2-6-7 16,1-2-2-16,6 0-3 0,-6-2 1 0,-3-4 2 15,-3 1-2-15,-6-6-2 16,-3-2-7-1,0 3-4-15,-9-1 3 16,-6 3 4-16,-6 5 0 0,-6 3-1 16,10 6 5-16,-4 2 3 15,0 2 8-15,6 6 4 16,0 3 3-16,12-1 3 16,6 1-8-16,6-1-1 15,3-2-7-15,18 0-2 16,-1-6-18-16,13-2-5 15,-6-8-110-15</inkml:trace>
  <inkml:trace contextRef="#ctx0" brushRef="#br0" timeOffset="11875.2863">20638 9430 216 0,'-9'-6'82'0,"9"6"-44"0,-3 6-31 0,3-1 20 16,-3 6-12-16,3 10-3 16,0 11 1-16,-2 10 2 15,2 3-8-15,0-3-4 0,0 3-2 16,0-2-1 0,2-6 2-16,1-8-3 0,0-6 0 15,0-4-21-15,0-3-10 16,-3-6-37-16,0-4-16 15,-3-19 1 1</inkml:trace>
  <inkml:trace contextRef="#ctx0" brushRef="#br0" timeOffset="12113.8857">20585 9446 208 0,'-18'-8'77'0,"-6"13"-42"0,21-8-15 15,3 3 27-15,0 0-23 16,0 0-3 0,12 0-11-16,3 0-6 15,3 0-3-15,3-2 0 0,-1 2-1 16,7 0 0-16,3 0 2 16,-3 0 1-16,-3-3-17 15,-1 0-7-15,-2-5-43 16,-3 3-16-16,-6 0-16 15</inkml:trace>
  <inkml:trace contextRef="#ctx0" brushRef="#br0" timeOffset="12327.7344">20635 9641 252 0,'-12'-15'96'0,"12"30"-52"0,3-9-56 0,0-9 13 16,3 6-7-16,6-1 2 16,0-4 2-16,9 4 1 0,6 4 1 15,0-1 0-15,-1-2 0 16,1-9-55-16,-3 9-23 16</inkml:trace>
  <inkml:trace contextRef="#ctx0" brushRef="#br0" timeOffset="12674.1305">20874 9692 188 0,'-3'18'71'0,"6"-5"-38"0,-1 9-28 15,-2-12 19-15,3 6-11 0,0 5 0 16,-3-2-5-16,3-6 0 16,-3 0-5-1,0-2 0-15,0-3 1 0,0-3 6 0,0-5 6 16,0 0-4 0,0-8 1-16,0-5-8 0,3 0-1 15,0 2-4-15,3-2-1 16,0 2 1-16,3-2 2 15,0 2-3-15,6 3 0 16,6 1-1-16,-3 1-2 16,3 4-30-16,-4-1-13 15,-2 0-60 1</inkml:trace>
  <inkml:trace contextRef="#ctx0" brushRef="#br0" timeOffset="12808.2751">21127 9723 184 0,'-6'11'71'0,"6"2"-38"0,0 6-41 15,0-6 12-15,3 0-6 16,0 3 0-16,-1-3-27 16,1 1-10-16</inkml:trace>
  <inkml:trace contextRef="#ctx0" brushRef="#br0" timeOffset="12986.5161">21127 9565 260 0,'-9'-6'96'0,"9"6"-52"0,-3 0-56 16,3 0 15-16,0 0-7 0,6 3-1 15,0 0-18-15,2-1-10 16,10 1-65-16,9 8-28 15</inkml:trace>
  <inkml:trace contextRef="#ctx0" brushRef="#br0" timeOffset="13421.3133">21442 9684 148 0,'-3'-3'55'0,"-12"6"-30"0,6-3-14 15,6 0 18 1,-3 0-8-16,-3 0 0 15,-3 2-8-15,-2 6-3 0,-1 0-5 16,0 3-6-16,3 2 0 16,0 8-1-16,3 6-2 0,0-6 3 15,3 0 0-15,3-5-2 16,3 0 0-16,6-6 2 16,0-2 0-16,3-2 1 15,3-6 2-15,0-8-1 16,0-11-1-16,-3 1 1 15,0-4 1-15,-3-1-1 16,-3-20 2-16,-3 4-4 16,-3-1-2-16,-3 0 6 15,0 9 3-15,0 4 1 0,0 3 3 16,3 8 1-16,0 8 3 16,3 6-7-16,0 10-4 15,3 5 0-15,3 19 0 16,0-1-1-16,3 1-2 15,0 0 5-15,0-3 4 16,5 3-14-16,1-3-3 16,6-5-30-16,-3-11-13 15,0-2-46 1</inkml:trace>
  <inkml:trace contextRef="#ctx0" brushRef="#br0" timeOffset="13825.1174">21647 9686 160 0,'-20'3'60'0,"17"-6"-32"0,-6 3-20 16,6 0 16-16,-3 3-3 15,-3 2-1-15,-3 6-6 16,0 5-1-16,0 0-8 16,0 5 1-16,6 0 4 0,0 0-4 15,6-2-1-15,0-3-7 16,6-1-1-16,3-4 1 15,3-3 3-15,0-5-18 0,0-6-8 16,6-13-25-16,-3 0-11 16,-3-2-11-1,-4-1 5-15,-2-2 48 16,0 2 52-16,-9 4 30 16,0-1-4-16,0 3-5 15,3 5-24-15,-3 2-8 16,9 6-14-16,0 6-1 0,3 2 3 15,0 5 0-15,0 0 4 16,0 5-7-16,0 6-2 16,0-5-3-16,0-3 1 15,0-3-7-15,0-2 1 0,0-6-41 16,0-8-18 0,0-7-30-16</inkml:trace>
  <inkml:trace contextRef="#ctx0" brushRef="#br0" timeOffset="13991.472">21826 9739 208 0,'0'11'79'0,"3"-6"-42"0,0 6-39 0,0-6 14 0,0 0-13 16,3 1-8-1,-3 4-49 1,21-10-15-16,-6-2 0 15,-1-6 3-15</inkml:trace>
  <inkml:trace contextRef="#ctx0" brushRef="#br0" timeOffset="14143.4176">21987 9684 192 0,'-9'16'74'0,"6"5"-40"0,-6 8-18 0,0-11 24 15,-12 12-8-15,0 7 1 16,0 2-18-16,1 1-9 15,5 2-4-15,3-5-27 0,3-5-10 16,6-8-79 0</inkml:trace>
  <inkml:trace contextRef="#ctx0" brushRef="#br0" timeOffset="14821.2626">22317 9424 192 0,'0'0'74'0,"3"6"-40"0,0 2-20 15,-3 2 20-15,12 6-4 16,-12 8 2-16,0 18-7 15,0 6-3-15,-3-8-12 16,0 5-6-16,-3-8-1 0,6 0-2 16,0-6-1-16,0-4-17 0,9-3-9 15,0-6-35-15,6-5-16 16,0-5-23 0</inkml:trace>
  <inkml:trace contextRef="#ctx0" brushRef="#br0" timeOffset="15195.1603">22475 9702 212 0,'-6'0'82'0,"6"3"-44"0,0-3-44 0,0 0 12 16,3 3 2-16,0 2 7 15,6 3-3-15,0 0-2 16,0 0-5-16,6 0-2 0,-1 0 1 15,4-3-2-15,-3-5 1 16,-3 0 0-16,3-5 1 16,-3-3-7-16,-3 2-2 0,-9-2-5 15,-6 0 8 1,-9 1 3-16,0 1 4 16,0 4 2-16,0 4-3 15,0 4-1-15,1 1 3 16,2 4 1-16,3 2-3 15,3 0-3-15,3 3-3 16,3 3 1-16,6-1 1 16,3 1 0-16,6-3-16 15,5-3-4-15,4-2-54 16,0-3-59 0,0-3 34-16</inkml:trace>
  <inkml:trace contextRef="#ctx0" brushRef="#br0" timeOffset="15449.2866">22779 9705 184 0,'-24'3'68'0,"15"2"-36"0,-3-2-26 0,3 2 15 16,0 0-5-16,-3 3 3 15,3 3-10-15,0 4-5 16,0 1-3-16,6 6-4 0,3-4 2 15,3 1-4-15,6-1 1 16,3-2 4-16,3-3 2 0,9-2-3 16,3-6-1-16,-1-2-19 15,-2-6-9-15,0-2-48 16,-3-14-31 0,-3-2 46-16</inkml:trace>
  <inkml:trace contextRef="#ctx0" brushRef="#br0" timeOffset="15657.6338">22909 9438 180 0,'0'2'68'0,"0"6"-36"0,0 6-22 16,0-1 17-16,3 5 0 15,0 19 1-15,0 6-13 0,-3 4-6 16,0 4-6-16,0-4-3 0,0-2 1 15,3-3-4-15,0-7 2 16,0-9-28-16,0-5-13 16,3-10-58-1</inkml:trace>
  <inkml:trace contextRef="#ctx0" brushRef="#br0" timeOffset="15887.0849">22787 9639 252 0,'-20'-21'93'0,"20"23"-50"0,3 1-37 16,-3-3 20-16,6 3-19 16,2-3-3-16,7 5-5 15,12 3-1-15,-3-3 2 16,6 0-20-16,5-10-7 0,1 0-57 15,-6-1-53 1,0 1 45-16</inkml:trace>
  <inkml:trace contextRef="#ctx0" brushRef="#br0" timeOffset="16214.8763">23049 9697 192 0,'-23'5'74'0,"23"9"-40"0,0 1-42 0,0-4 12 16,0 0 11-16,6 7 10 15,-1 6-7-15,1-6 0 16,3-2-10-16,0-2-5 0,0-4 0 16,3-2-4-16,0-5-2 15,3-6-3-15,0-10 1 16,-6 0-4-16,3-6 1 16,-6 1 6-16,-3-4 6 15,-3 4 4-15,0 2 6 16,-3 3 7-16,0 2 7 15,0 9-9-15,0-1-3 16,3 8-9-16,0 6-5 16,3-1-1-16,3 9-1 15,-3 2-3-15,8-2 0 0,-2-4-18 16,0-1-7-16,3-4-38 16,12-15-72-1</inkml:trace>
  <inkml:trace contextRef="#ctx0" brushRef="#br0" timeOffset="16708.64">23335 9700 144 0,'0'0'55'0,"0"13"-30"0,12-5-7 0,-9 2 18 16,0 4 6-16,0 4 4 16,-3 1-11-1,6-3-6-15,-3-1-17 16,-3-1-3-16,3-4 1 0,-3-2-4 0,0-3 2 15,0-5 6-15,3-10 5 16,0-6-7 0,0 0-9-16,3-8-4 15,-3 0-5-15,6-5-1 16,0 6-14 0,-6 4-4-16,5 6-16 0,-2 2-4 15,9 17 2 1,-3-1 21-16,-3 3 12 15,3 0 10-15,3 2 5 16,0-2 0-16,3 3 2 16,-6-3-4-16,5-3 0 15,-5 0 1-15,0-2 2 0,-3-3 1 16,6-3 1-16,-6 1 0 16,-3-6 0-16,0 0-2 15,-6 0-1-15,-6 3-3 16,-3-1 1-16,-3 4 0 15,0 2 3-15,-6 5-1 16,6 6 0-16,1 2 8 16,2-3 3-16,12 11 6 15,3 3-14 1,8-5-5-16,7-3-31 16,12-3-14-16,12-10-77 15</inkml:trace>
  <inkml:trace contextRef="#ctx0" brushRef="#br0" timeOffset="17144.7882">24011 9345 228 0,'-6'0'88'0,"6"19"-48"0,0 10-49 15,0-19 14-15,0 6 17 16,0 11 12-16,0 12 0 16,0 12 1-16,-3-1-20 15,0 3-5-15,3-6-2 0,0-4-9 0,0-9-1 16,0-5-35-16,0-5-16 15,3-8-41 1,-3-5-51-16,0-11 42 16</inkml:trace>
  <inkml:trace contextRef="#ctx0" brushRef="#br0" timeOffset="17549.725">23838 9649 244 0,'-9'0'93'0,"12"0"-50"0,-3-13-46 0,6 18 19 16,-3-2-1-16,9 0 5 16,-3-9-8-16,18 4-4 15,-3-1-5-15,8 0-3 0,1-7 1 16,0-1-32-16,3 6-14 0,-7 0-26 16,1 7-8-16,-3 1-4 15,-9 0 144 16,-21 23-11-15,0 1 5-16,0-4-17 16,-3 7-9-16,6-7-7 15,6 4-4-15,3-6-10 16,6-8 6-16,-4-2 5 0,7-6-1 16,-6-2-1-16,6-9-5 15,-6-4 0-15,3-1-5 16,-9-7 3-1,-6-6-4-15,-6-3-5 16,-9 6-3-16,-6-5-10 0,3 7-5 16,-3 11-16-16,10-5-6 15,2 10-26-15,3 1-8 16</inkml:trace>
  <inkml:trace contextRef="#ctx0" brushRef="#br0" timeOffset="18016.4003">24335 9686 156 0,'3'11'57'0,"3"2"-30"0,18-2-25 0,-18 2 14 15,0 6 5-15,3 7 7 16,-9 3-6-16,0 3-1 0,0 0-12 16,0-3 3-16,-3-3 4 0,-3 1-2 15,3-9 2-15,0-2-9 16,-3-8-2-16,6 3-12 15,0-11-3-15,6-6 3 16,0-2 1-16,-6-5 4 16,6-5 1-16,-3-1 5 15,-3-13 2-15,6 3 2 16,3 0 2-16,-3 3 4 16,0 2 1-16,-3 0 3 0,9 0 1 15,-4-2-8 1,4 5-2-16,-3 5-5 15,9 2-1-15,-6 7-3 16,6 9-1-16,-6 6 1 0,0 3 2 16,-3 2 5-16,-9 0 4 15,0 0 2-15,-9 6 5 16,-3-3-10-16,0 0-2 16,-6-3-13-16,-3 0-5 15,0-5-14-15,1-3-6 16,-1-7-30-16,3-1-12 15,9 0-32 1,3-5-28-16,0-2 58 16</inkml:trace>
  <inkml:trace contextRef="#ctx0" brushRef="#br0" timeOffset="18224.7294">24633 9671 244 0,'0'0'93'0,"0"7"-50"0,6-4-50 16,-3 10 64-1,6 3-21-15,-6 0-14 16,6-3-8-16,-3 6-10 16,-3-3-7-16,6 0-1 0,-6-3-33 15,-3-5-16-15,8-3-74 16</inkml:trace>
  <inkml:trace contextRef="#ctx0" brushRef="#br0" timeOffset="18374.9606">24633 9485 260 0,'0'-8'99'0,"0"8"-54"0,6 0-53 16,6 0-11-16,0 3-15 15,3 2-69-15,-1 1-30 16</inkml:trace>
  <inkml:trace contextRef="#ctx0" brushRef="#br0" timeOffset="18642.6237">24993 9570 164 0,'-6'-3'63'0,"6"3"-34"0,0-2-16 15,0 2 17 1,-3 0 0-16,-6 0 4 0,0 0-9 16,0 10-3-16,-11 1-13 15,-10 7-1-15,6 1 2 0,3 5 3 16,3-6 4-16,3 11 19 16,9 0-10-1,12 3-2-15,9-5-12 16,3-4-3-16,6-4-3 0,6-6-1 15,-1-5-34-15,19-10-13 16,-3-12-111 0</inkml:trace>
  <inkml:trace contextRef="#ctx0" brushRef="#br0" timeOffset="27570.5385">19597 12200 92 0,'0'-5'35'0,"3"2"-18"0,0-2 6 15,-1 2 21-15,-2 3 0 16,3 0 4-16,-3 0-23 0,3 5-7 16,0 6-11-16,0 18 2 0,0 8 3 15,-3 5-2 1,0 3 2-16,-3-2-5 15,0-1-2-15,3-2-5 0,-3-6-2 16,3-5-2-16,0-5 0 16,-3-5-19-16,0-9-8 15,1-5-50 1,-1-7-45-16,0-3 47 16</inkml:trace>
  <inkml:trace contextRef="#ctx0" brushRef="#br0" timeOffset="27923.651">19564 12181 200 0,'-3'-10'74'0,"6"5"-40"0,0-3-29 0,3 5 19 0,3-2-11 16,6-1 0-16,2-2-7 15,1 3-4-15,3 3-1 16,3 2-4-16,0 5 0 0,0 5 2 16,-1 9 2-16,4-1 2 15,-6 6 1-15,-6 5 0 0,-15 0 0 16,-3 1 6 0,-6-1 4-16,-6-3-5 15,-3-2-3-15,-6-6-3 16,-2-4 0-16,2-4-2 15,0-2 2-15,3-3-9 0,3 1-3 16,6-1-24-16,3-5-11 16,6 0-30-1,3 0-44-15,9 3 34 16</inkml:trace>
  <inkml:trace contextRef="#ctx0" brushRef="#br0" timeOffset="28138.6299">19891 12393 148 0,'-6'-3'57'0,"3"3"-30"0,-12 6-27 0,18-1 10 0,-6 3 9 16,3 3 7 0,-3 10-2-16,0 3-2 0,1-1-12 15,-1 4-6-15,0-1-1 0,3-2-4 16,0-3 0-16,0-5-39 15,0-5-18-15,8-6-25 16</inkml:trace>
  <inkml:trace contextRef="#ctx0" brushRef="#br0" timeOffset="28302.852">19876 12226 264 0,'-6'-15'101'0,"6"9"-54"0,3 1-59 15,-3 5 15-15,0 0-10 16,6 0 0-16,0 5-10 0,3 1-1 16,3 1-66-16,6 1-27 15,3 14 37-15,0-4 21 16</inkml:trace>
  <inkml:trace contextRef="#ctx0" brushRef="#br0" timeOffset="28687.8347">20162 12353 180 0,'-21'-13'68'0,"12"16"-36"0,-11-1-29 0,8 4 17 15,-3 2-6-15,-3 2 0 0,-3 4-6 16,0 1-3-16,3 12-2 16,0-1-5-16,7 1 1 0,2-1 1 15,6-2 2-15,6-5 5 16,6-4 4-16,2-7-2 15,4-5 0-15,3-6-5 16,0-2-3-16,3-3-3 16,-3-5 1-16,-3-3 3 15,-3-2 1-15,-6 2 1 16,-1 0 0-16,-2 0 4 16,0 5 5-16,0 3-1 0,-6 6 3 15,3 2-8 1,3 10-2-16,0 4-1 0,0 4 2 15,3 1-3-15,0 4 0 16,3 1-1 0,0-3-2-16,3-2-10 0,0-6-4 15,0-5-42-15,3-5-15 16,6-3-37 0</inkml:trace>
  <inkml:trace contextRef="#ctx0" brushRef="#br0" timeOffset="29138.2705">20281 12406 252 0,'-21'-5'93'0,"21"2"-50"0,0 6-22 0,0-3 28 0,0 0-17 16,3 0-6-1,6 0-15-15,3 0-7 0,0-3-3 16,3 1-4-16,6-1 2 0,3 0 1 15,5-2 2-15,-2 0-3 16,0 0 0-16,-3 2-1 16,-6 0-2-16,-1 3 0 15,-5 0 3-15,-3 3-2 16,-3 0 1-16,-3 2 2 16,-3 3 2-16,-3 0-3 15,-3 2-2-15,-6 6 4 16,-2 5 1-16,-4 1 0 15,0-4 1-15,0 1-2 16,3-1-1-16,0-2-2 0,6 0 1 16,3 0 1-16,3-3 0 15,3 0 0-15,6-2 0 16,6-3 0-16,6 0 0 16,3-3 2-16,0-2 1 15,3-1-8-15,-7-2-4 16,-2 0-22-16,0-2-10 15,-6-1-20-15,-3-2-7 16,-6-1-35 0</inkml:trace>
  <inkml:trace contextRef="#ctx0" brushRef="#br0" timeOffset="29259.5138">20347 12454 148 0,'-12'-3'57'0,"0"22"-30"0,3-22-1 16,6 8 23-16</inkml:trace>
  <inkml:trace contextRef="#ctx0" brushRef="#br0" timeOffset="29363.7881">20317 12483 367 0,'9'3'37'0,"3"-3"-20"16,6 0-7-16,8 0-3 0,-2 0-3 15,0 0-3-15,3 0-27 16,0-3-10-16,-1 0-79 15</inkml:trace>
  <inkml:trace contextRef="#ctx0" brushRef="#br0" timeOffset="29800.2481">20638 12383 220 0,'-12'-8'85'0,"15"5"-46"0,-3 3-21 0,0 0 25 16,0 0-15-16,3 0-2 16,12 0-11-1,9-3-8-15,3 1-5 0,3-1-1 16,-1 0-1-16,1 1 2 16,0-1-3-16,-6 0 0 0,-3 1-1 15,-7-1 0-15,-2 3 2 16,-6 0 0-1,-6 5 0-15,-6 1 2 16,-3 4-3-16,-2 4 0 0,-4 1-1 16,-6 7 0-16,-3 1 2 15,3-1 2 1,3-1-1-16,3 0-1 0,4-3 1 16,5-2-1-16,6-3 2 15,3-2 1-15,8 0-1 16,4-3-2-16,0-3-2 0,3 0 1 15,0-2-4 1,-3-1-1-16,0-2-24 0,-3 0-8 16,-3-2-22-1,-3-1-8-15,-6-2-25 16</inkml:trace>
  <inkml:trace contextRef="#ctx0" brushRef="#br0" timeOffset="29983.3116">20635 12512 264 0,'-12'-16'99'0,"12"19"-54"0,3-6-55 0,-3 3 16 15,9 0 5-15,6 0 7 16,9-2-9-16,6-6-5 0,3 2-2 16,2 1-9-16,4 2-3 15,3 1-60-15,2-1-27 0,-2 1-1 16</inkml:trace>
  <inkml:trace contextRef="#ctx0" brushRef="#br0" timeOffset="30343.0517">21138 12409 208 0,'-9'-8'77'0,"4"3"-42"0,-4 2-32 16,6 0 15-16,-3 3 2 16,-3 0 2-16,-6 6-9 15,-6-1-3-15,3 6-6 16,0 7-5-16,3 3-2 0,4 3 2 0,2 0 0 15,6 0 5 1,3-3 5-16,6-3-5 16,5-4 0-16,4-4 2 0,0-7 1 15,3-6-8-15,0-2-4 16,-3-6-2-16,0-5 1 16,-3-5 4-16,-3 0 3 15,-1 0 0-15,-2 2-1 16,-3 4 5-16,0 4 4 15,0 11-1 1,0 5 3-16,3 11 3 16,9 5-6-16,-3 3-2 15,6 3-3-15,0-1 0 16,3-2-7-16,2-6 1 16,4-4-65-16,-3-6-27 0,-6-8-18 15</inkml:trace>
  <inkml:trace contextRef="#ctx0" brushRef="#br0" timeOffset="35939.2099">20784 11298 204 0,'0'-19'77'0,"3"17"-42"0,0-1-39 16,-3 3 15-16,0 0-4 16,3 8 1-16,0 5 9 15,-3 14 6-15,0 12-12 16,-6 9 3-16,-6 2 0 0,-3 8-5 16,-2 3-1-16,-1 0-2 15,3-3-1-15,0-5-6 16,3-11 1-16,3-7 2 15,0-3 3-15,3-11-2 0,0-5 0 16,0-3-14-16,3-3-6 16,0-2-24-1,3-2-11-15,0-4-31 16,-3-2-34-16,3-2 38 16</inkml:trace>
  <inkml:trace contextRef="#ctx0" brushRef="#br0" timeOffset="36542.8335">20769 11213 108 0,'-15'-8'44'0,"15"5"-24"0,0 3-6 15,0 0 15-15,0 0-5 16,-3 0 0-16,-2 3-9 16,-4 5-2-16,-3 5-7 15,-6 8 0-15,-3 6 4 0,0 7-2 16,-3 1 1-16,6-6-3 0,4 0-1 16,2-8-3-16,0-5 1 15,3-3 0-15,3-2 3 16,3-6 8-16,3-5 3 15,6-5-11-15,3-14-3 16,3-5-2-16,6-5-1 16,-1-5-3-16,1 2 0 15,6 3 2-15,0 5 0 16,-3 6 3-16,-6-1 1 16,-3 6 3-16,-1 8-1 15,1 2-5 1,-3 8 5-16,0 9 3 15,0 7 0-15,3 3 1 0,0 5-3 16,0 2-1-16,0 1-3 16,3 0 1-16,0-6-15 15,-1-4-7-15,-2-1-78 16</inkml:trace>
  <inkml:trace contextRef="#ctx0" brushRef="#br0" timeOffset="39128.7005">17034 11734 172 0,'0'-5'66'0,"3"8"-36"0,0-1-33 0,0 4 13 16,-3 4 2-16,0 11 4 16,-3 11 3-16,0 8 3 15,0 7-12-15,0-2-1 0,-3-2-2 16,3-1-1-16,0-2-1 16,0-6-1-16,3-5 2 15,0-5-5-15,3-5-3 16,0-6-28-16,0-5-10 15,3-8-59 1</inkml:trace>
  <inkml:trace contextRef="#ctx0" brushRef="#br0" timeOffset="39513.3">17150 12012 132 0,'-3'-3'52'0,"3"9"-28"0,0-4-28 16,3 12 21 0,0-4 6-16,3 1-2 15,3-3-2-15,3 0-11 16,0-3-3-16,2 0-3 16,1-2 3-16,3-3 1 0,-3 0-5 0,-3-5 0 15,-3-6-3-15,-3 0 0 16,-3-2-3-16,-3 0 1 15,-6 0 0-15,-6 2-1 16,-3 3 4-16,-3 6 0 16,-6 2 1-1,4 5 2-15,-4 8 3 16,3 3 2-16,3 0 5 0,3 0 3 16,3 2-6-16,6 3-3 15,9 1-6-15,6-1-2 16,6-3 3-16,6-2 3 15,6-3-34-15,2-5-17 16,22-2-40 0</inkml:trace>
  <inkml:trace contextRef="#ctx0" brushRef="#br0" timeOffset="39753.9413">17504 12036 196 0,'-12'-19'74'0,"12"17"-40"0,-12 2-38 15,6 2 15-15,-3 4-4 16,-9 2 1-16,-2 2-4 16,2 3-1-16,3 3-1 15,3 3-2-15,3 2 3 0,6 0-2 16,6 0-1-16,12-2 1 16,0-3 1-16,3-3 1 15,0-5 1-15,-1-3-11 16,1-5-3-16,6-5-24 15,-6-3-10-15,6-5-37 16</inkml:trace>
  <inkml:trace contextRef="#ctx0" brushRef="#br0" timeOffset="39969.1483">17629 11771 188 0,'-9'-5'71'0,"9"8"-38"0,0 2-41 0,0 0 10 15,0 11 1-15,0 11 5 0,-3 7 5 16,0 6 2-16,3 2-8 16,0-2-2-16,0-3 1 15,0 0-1-15,0-3 0 16,3-2-8-16,0-6 0 0,0-4-45 16,0-7-21-16,0-4-13 15</inkml:trace>
  <inkml:trace contextRef="#ctx0" brushRef="#br0" timeOffset="40161.8118">17498 11986 224 0,'-6'-6'85'0,"12"9"-46"0,-3-8-37 15,6 5 19-15,0-3-9 16,6 0-2-16,3 1-1 15,3-1-1-15,2 0-4 16,7 3-7-16,0 0-1 0,-3 0-49 0,-1 0-21 16,4 0-23-1</inkml:trace>
  <inkml:trace contextRef="#ctx0" brushRef="#br0" timeOffset="40503.5183">17760 11988 176 0,'-9'0'68'0,"6"6"-36"0,0 4-33 0,3 3 15 15,0 3-1-15,0 0 2 16,3 3-4-16,3 2 1 16,0 0-7-16,3 0-1 0,3 0 0 0,6-5-2 15,0-5 1 1,-1-6 0-16,4-5 3 16,-3-5-10-16,0-3-4 0,-3-3 1 15,-6-2 4-15,-3-3 2 16,-3-2 1-16,-3 2 8 15,0 3 5-15,0 2 5 16,-3 8 1 0,0 3-8-16,0 6-6 15,3 2-4-15,0 5 0 16,3 3-1-16,3 0 0 16,0-1 0-16,0 1-7 0,3-3 0 15,0-5-28-15,-1-2-12 16,7-6-103 15,3-3 52-31</inkml:trace>
  <inkml:trace contextRef="#ctx0" brushRef="#br0" timeOffset="41046.7055">18061 12121 136 0,'0'-6'52'0,"0"9"-28"0,0 0-24 0,0-3 10 16,3 8 13-16,0 2 8 15,-3 1-8-15,3-1 0 16,-3 1-14-16,3-1-3 0,0-2-2 15,-3-2 0-15,0-1 2 16,0-5 10-16,0-3 5 16,3-2-5-16,-1-6-1 0,-2-2-3 15,3-3 2 1,0 3-5-16,3-3-1 0,0 0-2 16,3 3-1-16,3 3-3 15,0 2 1-15,0 2-7 16,3 1 1-16,0 8-10 15,-3-1-2-15,0 1-8 16,-1 0 0-16,4-1-4 16,0 4 0-16,0-1 12 15,0-3 7-15,0 4 2 16,-3-1 5-16,0-2 0 16,-3-1 3-16,3-2 12 15,-1-2 4 1,1-4 1-16,3-2-9 15,-3-2-4-15,-3-1 0 16,-3-2 1-16,-3 0-3 0,-3 2-1 16,-3 1 5-16,-6-1 3 15,-3 6-9-15,-6 5-2 16,-2 5-4-16,-1 8 3 16,0 3 0-16,6 0 1 15,3 3 4-15,6-1 5 16,6 1-3-16,6 2 2 15,9-3-3-15,9-2 0 16,3-5-8-16,8-6-2 16,4-8-80-1,3-2-74-15</inkml:trace>
  <inkml:trace contextRef="#ctx0" brushRef="#br0" timeOffset="42085.2962">16697 12361 100 0,'-3'-2'38'0,"3"2"-20"0,0 0-4 15,0 0 15-15,0 0-8 16,0 10 1-16,0 6 2 15,0 13 5-15,0 0-16 16,-3 6 0-16,0 4-2 0,-2 1-6 0,5 8-1 16,-3-9-2-16,3-2 1 15,3-7 0-15,-1-7 1 16,1-4-29-16,0-3-12 16,0-6-53-1</inkml:trace>
  <inkml:trace contextRef="#ctx0" brushRef="#br0" timeOffset="42517.8912">16867 12658 92 0,'9'-8'35'0,"-3"5"-18"0,9-5 2 16,-12 6 16-16,0-1 0 15,0 0 4 1,-3 1-8-16,-6-1-2 15,-3 3-16-15,-3 3-3 0,-3 5-3 0,0 2-3 16,-3 3-1-16,0 14-3 16,4-3-1-16,2-3 1 15,6-3 0-15,3 1 0 16,6-6 0-16,3-5 0 16,3-5 2-16,3-6-1 15,-1-8-1-15,1-10 1 16,0 3-1-16,-3-1 0 15,0 3 0-15,-3 0 2 0,-3 3 3 16,0 3 7-16,0 4 2 16,-3 4-10-16,0 2-1 15,0 5-3 1,3 3 2-16,0 0-3 16,3 5-2-16,0 8 4 0,3-5 1 15,3-3-5-15,0 1 0 16,-1-1-23-16,-2-5-11 15,0 0-29 1,0-8-50-16,-3 0 24 16</inkml:trace>
  <inkml:trace contextRef="#ctx0" brushRef="#br0" timeOffset="42937.495">17046 12459 140 0,'-6'0'52'0,"9"3"-28"0,-3-3-24 0,0 0 13 16,0 8-7-16,-3 2 2 0,3 1 6 16,0 2 3-16,0 3-8 15,0 5-3-15,0 6 0 0,-3-1 3 16,3 3 2-16,3 0-1 16,-3-2 1-16,0-6-6 15,0-2 1 1,0-6-1-16,0-3 0 15,0-2 1-15,0-2-1 0,0-9 0 16,3-8-3-16,3-2 1 16,3 3-4-16,2-4 0 15,4 4-1 1,0 2-2-16,-3 5 0 16,0 3 0-16,0 5 0 0,-3 6 3 15,0 5 11-15,-3 0 8 16,-6 0 6-16,0-3 3 15,-3 3-12-15,-6-3-6 16,-3 0-9-16,0-2 0 16,0-6-27-16,0 0-11 15,3-2-39 1,0-6-57-16,6 1 29 16</inkml:trace>
  <inkml:trace contextRef="#ctx0" brushRef="#br0" timeOffset="43207.2476">17415 12824 116 0,'0'8'44'0,"6"0"-24"0,-6 3 1 16,0-6 19-16,0 3-6 15,-3 3-2-15,-6 2-5 0,-3-3-2 16,-3 6-14-16,0-2-4 0,-3-4-3 16,0-2-2-1,1-3-2-15,2 1-28 16,0-9-14-16,3-8-49 16,3 1-26-16,6-3 55 15</inkml:trace>
  <inkml:trace contextRef="#ctx0" brushRef="#br0" timeOffset="43625.9948">17659 12531 160 0,'-9'-3'60'0,"6"3"-32"0,-3 3-20 16,3-1 18 0,0 1-4-16,-3 2 1 0,0 3-10 15,0 5-5-15,-3 6-5 16,3 2-3-16,3 8 3 0,3 3-4 16,3 0 0-16,6-6 5 15,3-2 2-15,3-3 2 16,6-8 0-16,0-5 0 15,-1-5 2-15,-2-6 4 16,0-13 3-16,0-2-3 16,-9-1 2-16,-6-4-5 15,-6-4 1-15,-6 1-3 0,-6 2 0 16,0 3-5-16,0 2-1 16,1 6-10-16,2 2-3 15,0 3-28-15,3 3-11 16,6 2-23-16,3 1-9 15,9-1-8 1</inkml:trace>
  <inkml:trace contextRef="#ctx0" brushRef="#br0" timeOffset="43856.0207">17959 12491 196 0,'-3'0'74'0,"9"0"-40"0,-9 13-42 0,6-5 10 0,-3 5 10 15,-3 9 6-15,0 7 9 16,1 5 6-16,-4 6-18 16,0-3-4-16,3 0 0 0,0-5-7 15,3-1 0-15,0-7-2 16,0-3-2-16,3-5-35 16,3-5-14-16,0-3-30 15,2-8-44 1,7-8 37-16</inkml:trace>
  <inkml:trace contextRef="#ctx0" brushRef="#br0" timeOffset="44050.1865">18102 12510 244 0,'0'-19'93'0,"3"19"-50"0,-3 8-52 0,0-8 14 16,3 5-3-16,0 1 1 15,0 4 7-15,0 9 6 16,-3 7-8-16,0 11-4 0,0 5-1 15,0 1 0-15,0-4 3 16,0-4-3-16,3-3 0 16,-3-1-19-16,3-7-7 15,-3-5-39-15,0-3-17 16</inkml:trace>
  <inkml:trace contextRef="#ctx0" brushRef="#br0" timeOffset="44228.2355">17861 12779 284 0,'6'-8'107'0,"9"6"-58"0,12-17-53 15,-12 17 21 1,12-9-7-16,2 3 2 0,7 0-6 16,3-2-2-16,-1-1-2 15,1 0-37-15,3 1-16 0,-4-1-73 16</inkml:trace>
  <inkml:trace contextRef="#ctx0" brushRef="#br0" timeOffset="45925.4639">17370 11668 92 0,'3'3'35'0,"12"-3"-18"0,-18 2 9 0,9-2 20 16,-3 0 7-16,0 0 5 16,-3 0-17-16,6 0-4 15,-9 0-22-15,9-2 0 0,-3-4 1 0,0 1-2 16,-3-3 2-16,0-2-5 16,0-6 1-16,-6-5-5 15,-3-3-2-15,-3-3 0 16,-3-12 1-16,0-1-3 15,-6-2-2 1,-2 2 0-16,-4 0-1 0,0 9 2 16,-3 1 3-16,-3 4-2 15,7 2 0-15,5 6-1 16,0 2 1-16,6 3-4 16,3 2 0-16,3 3-1 15,0 3-2-15,3-1 0 16,0 6 0-16,3 0 3 0,3 0 0 15,0 0-2-15,0 3 2 16,3 0-28-16,-3 2-10 16,0 0-30-16,0 1-11 15,0 4-26 1</inkml:trace>
  <inkml:trace contextRef="#ctx0" brushRef="#br0" timeOffset="46478.0907">16950 11184 132 0,'-12'-21'52'0,"1"0"-28"0,5 13-13 16,6 5 15-16,6 0 1 15,-3 1 3-15,-3 2-18 16,6 5-9-16,2 0-3 16,1 6 3-16,3 2 6 0,0 6-5 15,0 4 0-15,3 1-2 16,-3 0 1-16,0 0 0 15,0-3 1-15,3-5-2 0,-4-5 1 16,-2-4 0-16,0-1 1 16,-3-4 2-16,0-4 1 15,-3-6 3-15,0-5 1 16,-9-6 1-16,0-2 0 16,0 0 0-16,0 0 2 15,-3 2-3-15,4 3 1 16,2 6-7-16,0 2-3 15,3 0-8 1,3 5 1-16,14 0 2 16,4 6 2-16,9 0 3 15,6-1-3-15,-1 4 0 16,13-4 3-16,-12 4 1 0,-3-1-6 16,-4 0 0-16,-2 0-85 15,-3 3-75 1,-6-10 44-16</inkml:trace>
  <inkml:trace contextRef="#ctx0" brushRef="#br0" timeOffset="55621.8878">8021 13978 104 0,'0'-3'41'0,"0"3"-22"0,6 3-11 15,-6 2 13-15,-3 3-3 16,0 3-1-16,-3 13-7 16,3 2-2-16,0 3-4 15,0-2-3-15,6-1 2 0,6-2-4 16,0-6 0-16,0 4 5 16,3-12 2-16,-1-2 2 15,1-5 0-15,3-3-4 16,-3-3-3-16,0-2-3 15,-3-1-1-15,0-1 2 16,-3 1 2-16,0 1 0 16,-3 0-1-16,0 5-2 15,0 5 1-15,3 3-1 16,0 2-2-16,3 4 5 16,2 2 1-16,1-1 4 0,3-4 3 15,0 0 5-15,3-6 3 16,0-2 2-16,0-3 3 15,-3-6-1-15,-1-7-1 16,-2-3-6-16,-3-5-4 16,-3-3-1-16,-6-2-1 15,-3-1-4-15,-3 1-3 16,-3 5-3-16,0 2-1 16,-2 6-12-16,2 5-2 15,0 3-14-15,6 10-5 16,9 3-17-16,3 2-4 15,3 1-22-15</inkml:trace>
  <inkml:trace contextRef="#ctx0" brushRef="#br0" timeOffset="55998.6453">8485 14023 140 0,'-15'3'55'0,"15"-1"-30"0,0 4-23 16,0 1 14-16,0 9 3 16,0 3 3-16,0 2-3 15,0 3-1-15,6 2-10 16,-3-5-3-16,0 3-1 0,0-3 0 0,0-2 0 16,0-8-2-16,0-4 1 15,0-1 13-15,-3-12 12 16,0-1-11-1,0-7-6-15,3-2-2 16,0 1-2-16,3-1 3 16,0-5-3-16,3 2-2 15,3 3-2-15,3 6-3 16,-1 2-2-16,4 8-1 16,-3 5-1-16,0 0 0 15,0 0-22-15,-3 1-7 16,0-1-24-16,3 3-9 0</inkml:trace>
  <inkml:trace contextRef="#ctx0" brushRef="#br0" timeOffset="56167.7527">8765 14094 216 0,'-6'0'82'0,"9"6"-44"0,-3-1-44 15,0 0 12-15,0 6-2 16,0 2 5-16,0 6-7 15,3-4-1-15,0 4-1 16,0-3 0-16,0-3 2 0,0 0-28 16,3-2-11-16,-3-6-53 15</inkml:trace>
  <inkml:trace contextRef="#ctx0" brushRef="#br0" timeOffset="56326.6997">8720 13920 208 0,'-3'-11'79'0,"3"11"-42"0,3-2-52 0,-3 2-10 15,12-3-4 1,3 0-46-16,0 1-16 16,3-1 43-16,3-5 21 15</inkml:trace>
  <inkml:trace contextRef="#ctx0" brushRef="#br0" timeOffset="56510.6362">8958 13787 184 0,'-3'3'71'0,"3"-3"-38"16,0 32-41-16,0-19 12 0,0 3 9 15,-3 8 8-15,0 8-1 16,0 10-2-16,0 5-10 16,0-2-5-16,0 0-2 0,3-5-1 15,0 0 0-15,0-11-11 16,6-3-3-16,-6-7-64 15,0-9-47 1</inkml:trace>
  <inkml:trace contextRef="#ctx0" brushRef="#br0" timeOffset="56689.4815">8804 14023 216 0,'-6'-8'82'0,"6"5"-44"0,6 1-36 15,-3 2 19-15,5-3-4 0,4 0-1 16,3 1-11-16,3-1-2 16,3 0-3-16,3 3-3 0,0 0 2 15,-1 3-23-15,-2 0-12 16,-3-1-32 0</inkml:trace>
  <inkml:trace contextRef="#ctx0" brushRef="#br0" timeOffset="56852.591">9080 14002 156 0,'-3'5'57'0,"3"3"-30"0,0 3-25 0,3 2 12 15,-3 8-1-15,0 3 5 0,0 2-8 16,-3-2-1-16,3 3-5 16,0-4-3-16,0-2 0 0,0-5-6 15,3-2 1-15,0-12-80 16</inkml:trace>
  <inkml:trace contextRef="#ctx0" brushRef="#br0" timeOffset="57036.7535">9116 13917 220 0,'-6'-13'85'0,"6"10"-46"0,3 1-43 0,-3 2 13 16,3 0-12-16,0 0 0 15,0 0-1-15,3 2 2 16,0 4-39-16,0 1-17 16,0 1-23-16,6 6-8 15</inkml:trace>
  <inkml:trace contextRef="#ctx0" brushRef="#br0" timeOffset="57392.2656">9217 14076 140 0,'-6'32'52'0,"9"-14"-28"0,0 9-24 0,-3-14 13 16,0 0 2-16,0 0 5 0,0 0 1 16,0-2-1-1,0-3-10-15,0 0-4 0,0-3-2 16,0-5 4-16,0 0 3 0,6-2-2 16,-3-4 0-16,0-4-3 15,0-1 1-15,0-2-6 16,0-3-3-16,3 3 3 15,3-6 3-15,0 1 3 16,3 5 3-16,0 2-3 16,3 3 1-16,0 11-7 15,2 2-1-15,-2 3 2 0,3 2 1 16,-6 4-1-16,-3 4 1 16,0-2-2-16,0 0 2 15,-3 2 0 1,0-2 1-16,0-5-27 15,0 0-9-15,0-4-39 16,0-7-57-16,5-2 26 16</inkml:trace>
  <inkml:trace contextRef="#ctx0" brushRef="#br0" timeOffset="57468.3655">9667 14084 208 0,'-3'-19'79'0,"0"17"-42"0,3-9-30 0,-6 8 20 15</inkml:trace>
  <inkml:trace contextRef="#ctx0" brushRef="#br0" timeOffset="57816.623">9637 14055 395 0,'-15'16'22'0,"-3"2"-11"16,-3 3-3-16,4 0-2 0,2 3-5 15,3-5 0 1,6-3-1-16,3-1 0 0,3-1 2 16,3-4 1-16,3-7-1 15,3-3-2-15,3-3-4 16,0-2-2-16,2-3-4 15,-2-3 1-15,3 1 3 16,-6-3 3-16,0 2 2 16,-6 1 1-16,3 2-3 15,-6 2 0-15,0 6-3 16,6 6-1-16,0 7 4 16,0 5 1-16,3 6 2 0,0 3 0 15,0 4 15 1,-3 4 7-16,-3-1 3 0,-6-2 0 15,-6-6-8-15,-6-4 0 16,-3-7-8-16,-3-4-3 16,-6-6-30-16,-2-5-11 15,-1-8-51-15,0-2-23 16,-6-3 7 0</inkml:trace>
  <inkml:trace contextRef="#ctx0" brushRef="#br0" timeOffset="58500.7938">10214 14092 132 0,'-8'-3'49'0,"2"-8"-26"0,-6 19-12 0,6-5 18 15,-3 0-6-15,0 5 1 16,-9 2-9-16,3 3-4 15,0 1-6-15,3 4-6 0,3-2-2 16,6 0 4-16,3 2 1 16,9-2 4-16,0-2 1 15,3-4-1-15,0-2 1 16,0-5-4-16,6-6-2 0,-6-2 2 16,0-3 2-16,-3-5-4 15,0-1-1-15,-4-1 0 16,-2-1 2-16,0 2 3 15,-3 4 2-15,0-1-1 16,0 6 1-16,0 0-6 16,0 13-3-16,3 0 5 15,0 5 3-15,3 0-6 16,0 3 1-16,3 0-1 16,3 0 0-16,-3 0 0 0,3-3 0 15,0-3-29 1,0-4-13-16,0-4-49 15,0 1-30-15,-1-8 54 16</inkml:trace>
  <inkml:trace contextRef="#ctx0" brushRef="#br0" timeOffset="58833.5313">10351 14168 184 0,'-6'3'71'0,"6"2"-38"0,3 3-36 0,0 0 13 16,0 0-1-16,0 0 5 15,0 0-4-15,-3 0 2 16,3-3-7-16,0 3-1 0,0 0 0 0,-3-8 0 31,3 0 4-31,0-5 5 16,3 0-5-16,0-6 0 0,0-2-4 16,3 0-1-16,0-1 10 15,3 4 3 1,0 2 1-16,0 3 0 15,0 5-12-15,-1 5-2 0,1 3-3 16,-3 2 0-16,3 6 2 16,-6 0 1-16,0 0-4 15,3 0-1-15,3-6-15 16,-3 1-6-16,3-3-28 16,0 0-10-16,3-5-43 15</inkml:trace>
  <inkml:trace contextRef="#ctx0" brushRef="#br0" timeOffset="59240.0607">10777 14187 200 0,'-3'-13'74'0,"-9"5"-40"0,3 0-22 16,0 5 19-16,0 1-7 0,-3 4-2 16,-2 1-15-16,-1 5-6 15,0 2-1-15,0 6-3 0,3 3 1 16,0-1 2-16,6-2 0 15,3 0-3-15,3 0 0 16,6-3 4-16,3-5 3 0,3-5 1 16,6-9 0-16,6-7-3 15,-1-5-2 1,-2-6-2-16,-3-3-1 0,-3-15-1 16,-6-6 3-16,-6 3 4 15,-3 6 3-15,0 4-2 16,-9 6-1-16,3 5 5 15,0 9 3-15,0 12-6 16,0 11-5 0,3 10-3-16,3 19 4 15,6 1 1-15,0 1 0 16,3 4 1-16,3-1 0 16,3-8 1-16,3-5-18 15,3-5-7-15,-1-5-63 16,7-3-65-16,6-3 43 15</inkml:trace>
  <inkml:trace contextRef="#ctx0" brushRef="#br0" timeOffset="59766.8877">11328 14147 208 0,'-9'-13'79'0,"0"13"-42"0,-6-3-26 0,9 1 21 0,-3 2-15 15,-6 2-2-15,-6 4-14 16,0 7-3-16,4 0 1 16,-1 6 0-16,6-1 3 0,3 1-3 15,3-1 0-15,3-2 3 16,6 0 3-16,6-3 2 15,6-2 3-15,0-6-3 16,0-2 1-16,-1-9-5 16,4-4 0-16,0-9-1 15,0-4-2-15,-3-7 1 16,-3-12 1-16,-6-6-6 16,-3 3 1-16,-3 3 1 15,0 8 3-15,-3 5-2 16,0 5 0-16,0 8 1 0,0 3 0 15,0 10-5 1,3 8 8-16,0 11 2 16,3 8 6-16,0 10 4 15,3 4-4-15,0 1 1 16,0-2-7-16,3 0-3 16,0-5 1-16,2-6 0 15,1-2-8-15,0-5-2 16,3-6-31-16,-3-2-15 15,6-9-92 17</inkml:trace>
  <inkml:trace contextRef="#ctx0" brushRef="#br0" timeOffset="59931.1041">11527 14134 264 0,'-9'0'99'0,"15"3"-54"0,-6 7-55 0,0-4 16 0,3 2 0 15,0 5 4-15,-3 3-5 16,3-3-1-16,0 3-2 16,3 0-4-16,-3-1 1 0,3-1-48 15,-3-4-19-15,3-2-37 16</inkml:trace>
  <inkml:trace contextRef="#ctx0" brushRef="#br0" timeOffset="60082.3243">11530 13962 280 0,'-12'-18'104'0,"15"15"-56"0,-3-2-56 15,0 5 18-15,0 0-18 16,6 2-4-16,0 4-21 0,0 1-6 16,0 4-66-16,3 2-27 15</inkml:trace>
  <inkml:trace contextRef="#ctx0" brushRef="#br0" timeOffset="60348.3563">11735 14113 228 0,'0'-3'85'0,"0"3"-46"0,-3 3-30 0,1 0 22 0,-4-1-15 16,-3 3-1-16,3 1-5 15,-3 2 1-15,6 2-6 16,0 1-7-16,3-1-2 0,3 1 2 15,3 2 3-15,3 0 4 16,-3 1 4-16,3-4 7 16,-9 4 4-16,-3-1-4 15,-6-3 1-15,-3-2-10 16,-6-2-2-16,0-4-21 16,0 1-9-16,0-3-40 15,6 5-18-15,3-2-34 16</inkml:trace>
  <inkml:trace contextRef="#ctx0" brushRef="#br0" timeOffset="60818.4347">11977 14129 192 0,'-9'-6'74'0,"6"9"-40"0,-9 0-33 15,3-1 16-15,-3 9-2 16,0-3 0-16,0 3-5 15,0 4-2-15,3 1-4 16,3 3-5-16,6 2 0 0,6-3-4 0,9-2 1 16,0 0-16-16,3-3-4 15,0-2-28 1,0-6-53-16,-4 1 16 16</inkml:trace>
  <inkml:trace contextRef="#ctx0" brushRef="#br0" timeOffset="61176.6852">12027 14174 164 0,'-6'5'63'0,"6"11"-34"0,-3 0-21 0,6-8 18 0,0 5-4 16,0 0 1-16,3 0-12 15,0 1-4-15,0-4-5 16,6 1-2-16,0-3 1 15,6 0-1-15,-3-6 0 0,-1-2-3 16,1-5 0-16,-3-6 2 16,0 1 2-16,-3-3-2 15,-3-1 0-15,-3 1 3 16,0 0 1-16,-3 2 3 16,0 6 1-16,-3 0-3 15,0 5-3-15,3 2-5 16,0 4 0-16,0 7 2 15,3 3 3-15,3-3-2 16,0 0 0-16,3 1 3 16,0-1 1-16,3-3-19 0,0 1-7 15,0-3-72 1</inkml:trace>
  <inkml:trace contextRef="#ctx0" brushRef="#br0" timeOffset="61601.3364">12450 14182 80 0,'-3'-3'33'0,"9"0"-18"0,-3-5-5 0,-3 8 14 16,0 0 18-16,0 0 10 0,-3 0-10 15,-3 3-2-15,-9 0-21 16,0 5-7-16,-3-3-7 16,0 3-6-16,3 0 0 0,4 0 1 15,2 0 0-15,6 2 0 16,3 1 0-16,6 2 2 15,6-2 3-15,-1 2-2 0,1-2 0 16,0-1-1 0,-6 1-2-16,0-3 3 15,-6 0 2-15,0-3 2 16,-15-3-6 0,0-2-4-16,1 0-33 0,2 0-11 15,0 0-53 1</inkml:trace>
  <inkml:trace contextRef="#ctx0" brushRef="#br0" timeOffset="61946.917">12631 14155 220 0,'-6'-5'85'0,"3"2"-46"0,-8 1-32 0,2 4 18 16,-6 1-2-16,-3 2 3 0,3 1-8 16,0 1 0-16,3 1-11 15,6 3-9-15,3 2-1 0,3 3 1 16,3 0 3-16,6 0 0 16,6 0 2-16,-3-3-4 15,-3 0 0-15,0-2 1 16,-3-1 0-16,-9-2 2 15,-6-2 3-15,0-1 0 16,-3-3 2-16,0-2-13 16,0-2-3-16,0-1-31 15,0 1-12-15,6-1-149 16,6-2 102 0</inkml:trace>
  <inkml:trace contextRef="#ctx0" brushRef="#br0" timeOffset="62151.2498">12724 14190 216 0,'6'-3'82'0,"-3"6"-44"0,0 2-40 0,-3-5 14 16,3 8 7-16,-3 2 7 15,0 4-7-15,0 2-3 0,-3-1-9 16,0-1-5-16,0-1 1 15,3 0-4-15,0-2-2 0,0-1-45 16,0-2-17-16,0-3-41 16</inkml:trace>
  <inkml:trace contextRef="#ctx0" brushRef="#br0" timeOffset="62330.9073">12688 14065 280 0,'-9'-5'107'0,"12"8"-58"0,3-17-62 0,-3 17 17 16,3-6-13-16,0 6 1 15,0 0-14 1,0-1-3-16,3 9-75 16,0-1-32-16,3 4 61 0,2-1 30 15</inkml:trace>
  <inkml:trace contextRef="#ctx0" brushRef="#br0" timeOffset="62676.6499">12819 14205 116 0,'-3'14'44'0,"6"-1"-24"0,-3 5-17 0,0-7 12 15,-3 0 11-15,3-3 5 16,-3 2 4-16,3-2 4 16,-3-3-22-16,6 1-5 0,-6-4-1 15,3-2 2-15,3 0 4 16,6-2-5-16,0-4-2 15,0-4-1-15,0-3-1 0,0-1-2 16,0 1-1 0,2 0 1-16,1 0 3 0,0 5-4 15,0 0-1-15,0 2-2 16,3 6-2-16,3 8 7 16,0 0 5-16,-3 3-6 15,-4 2-1-15,1 0-3 16,-3 1 1-16,-3-1-2 15,0 0-1-15,0 0-15 16,0-2-5-16,0-1-36 16,3-2-14-16,0-2-10 15,0-1-39 1,0-2 32-16</inkml:trace>
  <inkml:trace contextRef="#ctx0" brushRef="#br0" timeOffset="69118.744">13259 14200 84 0,'0'-10'33'0,"3"10"-18"0,-3-3 6 15,0 3 17-15,0 0-3 16,0 0 8-1,-6 3-15-15,-2-1-15 16,-4 6-6-16,-3 0-1 0,-3 8-1 16,0 3 0-16,0-1-1 15,6 3 0-15,3 0-5 16,6-2 1-16,6-1-2 16,6-2 0-16,3-5 6 15,3-3 5-15,3-6-1 0,-3-4 1 16,3-3-3-16,-3-3 1 15,-4-3-2-15,-2 0 0 16,0-2-1-16,-3 0 2 16,-3 0-1-16,-6 0 0 15,0-1-3-15,0 4 1 16,0 2-4-16,3 5 0 16,0 0-4-16,6 14-1 15,3 5 0 1,0 5 4-16,0 6 3 15,-3 4 4-15,-3 14 2 16,0-2 3-16,-3-4 4 0,-3-2 1 16,-6-5 3-16,-3-5 1 15,-3-4 1-15,0-9-9 16,-2-6-4-16,-7-3-13 16,0-8-4-16,0-2-44 15,0 0-16-15,6-3-47 16,7 2-25-1,5-2 69-15</inkml:trace>
  <inkml:trace contextRef="#ctx0" brushRef="#br0" timeOffset="69658.5281">13569 14372 144 0,'3'5'55'0,"-3"1"-30"0,0-1-10 16,0-2 18-16,0-1-3 15,-3 1 2-15,0 0-9 16,0-3-4-16,-3 0-11 15,0-3-5-15,3 0-2 0,0-2-1 16,0 0 0-16,3-1-3 16,0 1 0-16,3 0-3 15,0 2 1-15,0 1-2 16,-3 2 2-16,0 0 3 16,0 5 1-16,-3 0 7 15,0 0 4-15,-3-2 6 16,0 0 4-16,0-3-8 0,0-3-2 15,3 0-6-15,0-2-3 16,3 0-18-16,3 0-9 16,0-1-8-16,3 4-5 15</inkml:trace>
  <inkml:trace contextRef="#ctx0" brushRef="#br0" timeOffset="70333.951">13617 13811 132 0,'-3'-16'49'0,"6"30"-26"0,-3-6-12 16,0-11 15-16,0 3-3 15,3 5 0-15,-3 3-3 16,0 3-1-16,0 5-10 15,0 7-1-15,-3 9-1 0,-3 10 3 16,0 1 4-16,0-3-8 16,0-6-1-16,0-5-3 15,3-5-2-15,0-3-4 16,0-8-2-16,3-2-55 16,0-6-23-16,3-5-2 15</inkml:trace>
  <inkml:trace contextRef="#ctx0" brushRef="#br0" timeOffset="71501.6664">13593 13848 196 0,'0'-16'74'0,"0"27"-40"0,0-16-27 0,0 5 18 15,6 5-18-15,3-2-3 16,3-1-5-16,0 1-1 0,2 0 2 16,4-1 2-16,3-2 1 15,-3 0-1-15,0 0-2 16,-3 0-2-16,-3 0-1 16,-3 3 2-16,-6 2 0 0,-6 6-2 15,-6 5 2-15,0 5 3 16,0 3 3-16,-3 13 4 15,0-3 2-15,0-2 1 16,0-3 2-16,3-3-5 16,3-4-3-16,0-7-3 15,3 1 0-15,0-5-9 16,0-3-1-16,0-3 8 16,0 0 6-16,3-2-10 15,0-3-2-15,0-3 0 16,0 1 0-16,3-4-4 15,0-1 1-15,0-9-3 0,0-8 0 16,0 0 1-16,0 0 1 16,0 0 6-16,0 1 1 15,0 1-1-15,-3 4 2 16,0 2 3-16,0 5 1 16,0 1-1-16,0 5 1 15,-3 2-2 1,0 6-1-16,-3 4 3 0,-3 9 0 15,-3 13 3-15,1 1 1 16,2-1 1-16,0 0 0 16,0-5-7-16,3-3 0 15,3-3 1-15,0-4 1 16,3-7 3-16,0-7 1 0,3-2-1 16,3-6-1-16,0-13-1 15,0-3 0-15,0-5-2 16,-3-3 1-16,0 3-7 15,0 0-1-15,0 5 2 16,-3 5 3-16,0 6-1 16,0 3 0-16,0 2-4 15,0 5 1-15,-3 8-3 16,0 6 2-16,0 7 3 16,3 6 1-16,-3 8 3 15,0-3 1-15,0-2-1 16,0-4 1-16,0-1-2 0,0-7 2 15,3-4 0-15,0 0 3 16,0-9 3 0,0-4 2-16,0-14-5 0,3-8-4 15,-3-3-6-15,3-4 0 16,0-1-5-16,0 3 1 16,0 5 4-16,-3 6 4 15,0 4 1-15,0 4-1 16,0 4-2-16,0 6-1 15,0 6 4-15,0 4 1 16,-3 6 4-16,3 0 3 0,-3 0-2 16,0-3-2-16,3 3 0 15,0-3-1-15,0-13 2 32,3 0 3-32,3-8 2 0,0-5-8 15,0-3-1-15,0-2-2 16,-1-3 2-16,1-1-3 15,0 4 0-15,-3 2 1 16,0 5 0-16,0 1 0 16,0 5-5-1,-3 5-1-15,3 5 3 16,0 0 3-16,-3 3 1 16,0-3 2-16,0 3-2 15,0-2 2-15,0-1-15 16,0-2-5-16,-3-3-37 15,3 0-18-15,0 0-31 16</inkml:trace>
  <inkml:trace contextRef="#ctx0" brushRef="#br0" timeOffset="81880.7078">2115 15505 92 0,'-12'-19'35'0,"9"11"-18"0,3-2 0 0,6 4 14 16,0-4-8 0,-6 2 0-16</inkml:trace>
  <inkml:trace contextRef="#ctx0" brushRef="#br0" timeOffset="82062.294">2121 15446 249 0,'6'24'11'0,"0"11"1"16,-3 20 1-16,-3 27 5 16,0 13-4-16,-3 3 2 15,0 3-3-15,3 7 2 16,0-12-6-16,0-12-1 15,0-12-2-15,3-14 1 0,0-3-4 16,3-12 0-16,-6-6-14 16,3-11-6-1,0-7-24-15,3-9-9 16,3-7-40-16</inkml:trace>
  <inkml:trace contextRef="#ctx0" brushRef="#br0" timeOffset="82734.4664">2145 15378 172 0,'-12'-30'66'0,"12"25"-36"0,0-5-29 0,3 4 16 16,3-2-5-16,6-5 3 16,6 0-8-16,6 2-4 15,2 3-2-15,10 0-1 0,12 6 0 16,5-1 0-16,10 3 2 15,14 0 1-15,10 0 3 16,8 0-3-16,6 0-2 16,3 3 2-16,-3 2 0 15,-2 0-4-15,-22 3 1 0,-6 0 0 16,-14 0 2-16,-12 0 5 16,-10-3 4-1,-2 1 2-15,-6-4 5 0,-3 1-12 16,-1-3-6-16,-5 0 4 15,0-3 2-15,-3 1-3 16,-3 2 0-16,-3 0-1 16,0 0-2-16,-3 2-2 15,0 4-1-15,-3 2 4 16,0 2 1-16,0 6-5 16,0 8-2-16,-3 5 2 15,0 11 1-15,-3 5 2 16,0 23 0-16,-3 17 2 15,-3 10 3-15,0-2 0 0,6 2 2 16,-6 3 5-16,6-13 2 16,0-14-1-16,0-7 0 15,0-14-3 1,3-2 1-16,0-11-6 0,0-11-3 16,0 1-23-16,0-14-9 15,0 0-45-15,0-13-18 16,0 0-10-1</inkml:trace>
  <inkml:trace contextRef="#ctx0" brushRef="#br0" timeOffset="83275.6516">2112 16534 132 0,'-15'-5'52'0,"15"5"-28"0,-3 0-6 0,3 0 20 16,0 0-12-16,3 0 4 15,6-6-9 1,0 1-11-16,9-3 5 0,12 8 4 16,3-3 3-16,17 1 2 0,22-1-5 15,11 3-1-15,18 0-8 16,15 0-4-16,9 3-1 16,6-3-1-1,-6 2-2-15,0 1 1 0,-12-3-2 16,-11 5-1-16,-16-2 1 15,-12-3 1-15,-14 0-23 16,-10 0-8-16</inkml:trace>
  <inkml:trace contextRef="#ctx0" brushRef="#br0" timeOffset="84610.8244">3717 17619 156 0,'-6'8'57'0,"6"-14"-30"0,0 12-16 15,0-6 15-15,0 0-10 16,0 0-4-16,6 5 4 15,3 3 1-15,5-3-8 16,7-5 1-16,6 0 1 0,9-5 0 16,11 2 1-16,7-2 0 15,8 5 2-15,7 0-3 16,8-5 1-16,10-1-3 16,2-2 0-16,9 3-1 0,6-6 0 15,9-2 0-15,9-3 0 16,-5 3-2-16,2 0-1 15,3-3-6-15,0 3 1 16,-3 2 0 0,-3-2 2-16,-3 5-1 0,-6-3-1 15,-3 9 1-15,-2-3 1 16,2-1-1-16,-3-2 2 16,0 3-2-16,0 2 2 15,-2-2-2-15,2 0 2 16,-6-3-2-16,0 3 2 0,-2-9-4 15,-1 6-2-15,3-2 2 16,-3 2 2-16,1 3 0 16,2-3-1-16,0 0 1 15,3-3 1-15,-2 3-3 16,-1 3 0-16,24-3 1 16,-3-3 0-16,-9 1 0 15,-3-1 2-15,-3 6-1 16,4-6-1-16,2 1 1 0,-3 4-1 15,0-2 0 1,-3-5 0-16,-5 3 0 16,-4 2 2-16,-12 0-3 15,-2-5 0-15,-4 2 1 16,3 0 0-16,-5 1 0 16,-1 5 0-16,1-3-3 0,-10 0 2 15,1-3-21-15,-7-2-10 16,-8 0-105-1</inkml:trace>
  <inkml:trace contextRef="#ctx0" brushRef="#br0" timeOffset="85969.5098">4083 17933 116 0,'6'-2'44'0,"0"-3"-24"0,-3-1-10 0,0 6 12 16,0-2-1-1,3-4 2-15,-4 1 0 0,1 2 3 16,0-2-14-16,0 0 4 0,-3 2 4 16,0-7 2-16,-3 4 4 15,0 4-1-15,-5 2 0 16,-1 0-10-16,-3 2-4 16,-3 4-4-16,0 1-2 15,3 4-6-15,0 2-1 16,3 1-2-16,3 4 3 15,3-2-2-15,6 2-1 16,6-4 3-16,3 4 2 0,3 1-7 16,0-6-1-16,0-5-20 15,3-8-10 1,2 0-23-16,-2 0-8 0,-3 0-20 16,-3 0-12-1,3-5 51-15</inkml:trace>
  <inkml:trace contextRef="#ctx0" brushRef="#br0" timeOffset="86352.1901">4294 17960 140 0,'-3'-3'55'0,"3"-2"-30"0,-3 5-5 15,3 0 19-15,-3 0-10 0,0 0-2 16,0 0-7-16,0 5-3 15,-3-2-9-15,0 8-3 0,0-4-1 16,3 7 0-16,0-1 0 16,3 5-2-16,6 4 1 15,0-4-2-15,3-5-1 16,6 1 5-16,3-6 4 16,3-3-1-16,-3-18 3 15,0 5-2-15,-4-3 0 16,-2-2 6-16,-3 0 4 15,-3-1 2-15,-3 1 2 0,-3-3-7 16,-6 0 1-16,-6 1-8 16,0 1-3-16,-2 4-6 15,-1 2-2-15,3 2-13 16,-3 6-5-16,3 0-11 16,0 11-6-16,3-3-31 15,6 5-11-15,6-5-32 16</inkml:trace>
  <inkml:trace contextRef="#ctx0" brushRef="#br0" timeOffset="87148.3829">4556 17907 180 0,'3'-3'68'0,"0"1"-36"0,0 2-20 16,-3 0 21-16,0 0-13 15,3 5-1-15,0 0-2 16,0 9 1-16,0-1-10 15,-3 0 7-15,0 6 4 0,0-4-6 16,0-1-2-16,0-4-6 16,0-2-2-16,0 5 1 15,0 1 0-15,0-14-2 16,-3 0 1-16,3 0-2 16,0-3 2-16,0-2-2 0,0-3-1 15,3-3-2 1,0-2 1-16,3 0 1 15,3-1 0-15,6 1 0 0,-4 0 2 16,4 5-1-16,0 3-1 16,-3-1 1-16,0 6-1 15,0 11 0-15,0-3 0 16,-3 5 0-16,-6 0 2 16,3 6 1-16,-3-6 3 15,-3 0-1-15,0 1 0 0,3-6 1 31,-3-8-1-31,3-3 2 16,3-8-6-16,0 3-3 16,2-5 1-16,1-5 2 15,0 4 0-15,6 7 2 0,-3-4-2 16,3 8 2-16,-3-2 0 16,0 10 1-16,-3-2 0 15,0 8 0-15,-3-4-2 16,0 7 1-16,0-4 0 15,-3-2 1-15,0 0-24 16,-1 3-9-16,1-9-28 16,0 12-77-1</inkml:trace>
  <inkml:trace contextRef="#ctx0" brushRef="#br0" timeOffset="87719.8462">4967 17944 200 0,'0'-11'74'0,"3"11"-40"0,3 0-31 0,-6 0 17 16,3 6 3-1,-3 7 3-15,0 0-2 0,0 22-1 16,0-4-12-16,-3 9-7 0,0-8 0 16,3 7-5-16,0-1 0 15,0-7 3-15,-3-10 1 16,3 1 1-16,-3-4 2 15,0-5-1-15,0 1 0 16,0-9-3-16,0 0-2 0,0-5-2 16,0-5 1-16,3-8 1 15,0-6 2 1,3 1-1-16,0 4-1 0,0-7 5 16,0-5 4-16,0-1-1 15,0-4 1 1,3 4-5-16,0-5-3 0,3 1-3 15,0 4 1-15,-1 6 5 16,1-3 2-16,0 11-2 16,3 0-1-16,0 5-1 15,6 2 1-15,0 12 0 0,-3-1 1 16,-3 3 4 0,0 5 5-16,-4 6 2 15,-2 2 0-15,-3-3-5 16,-3 4-2-16,-3-4-2 15,-6 1-1-15,-5-3-14 0,-1-6-4 16,-6 3-12-16,0-5-2 16,0 3-7-16,0-9-2 15,4 4 0-15,2-1 0 16,3-2-9-16,6-3-2 16,9-3-23-1,6-2-34-15,3-8 29 16</inkml:trace>
  <inkml:trace contextRef="#ctx0" brushRef="#br0" timeOffset="88121.2318">5190 17965 228 0,'0'-5'85'0,"3"-3"-46"0,0 3-30 0,0 5 19 16,0 0-10-16,-3 0 0 0,0 0-7 15,0 0-1-15,0 5-6 16,0 8 4-16,0 6 4 0,0 2 3 15,0 5 3-15,3-2-10 16,3-3-2-16,0 3-6 16,3-8-1-16,0-3 3 15,3-2 1-15,-1-9-1 16,1-2-2-16,0 0 1 16,0-21-1-16,-3 3 0 15,0-1 0-15,0-7-3 0,-3 5 2 16,0 2 1-1,0 3 0-15,-3 6 2 16,0 2 1-16,0 2-4 0,-3 6 1 16,3 6 2-16,0 2 1 15,0 2-1-15,3-2-2 16,0 11 1-16,0-6 1 16,0 3-21-16,2 2-9 15,1-4-33-15,0-4-13 16,0-7-115-1,9-22 95 1</inkml:trace>
  <inkml:trace contextRef="#ctx0" brushRef="#br0" timeOffset="88349.5325">5580 17738 240 0,'-6'-21'90'0,"12"15"-48"0,-3 1-29 15,-3 5 24-15,3 0-8 16,0-3-2-16,-3 3-4 15,3 8-3-15,-3 11-10 16,0 2 0-16,0 5 3 0,-3 11-3 16,0-2 2-16,0 7-7 15,0 0-3-15,0-2-1 16,0-3-1-16,-3-5-22 16,6-11-10-16,-6 0-31 15,6-7-10-15,3-4-54 16</inkml:trace>
  <inkml:trace contextRef="#ctx0" brushRef="#br0" timeOffset="88562.8396">5437 17875 320 0,'-3'-2'121'0,"6"2"-66"0,0 0-40 0,-3 0 29 16,6 0-15-16,3 0-2 0,9-6-16 15,9 6-7 1,-1 0-2-16,1 0-7 0,0 0 1 16,0 0-42-16,2 0-19 15,-5 8-84-15,6-2-43 16,-12-12 91 0</inkml:trace>
  <inkml:trace contextRef="#ctx0" brushRef="#br0" timeOffset="89071.0013">5889 17931 172 0,'0'-11'66'0,"0"11"-36"0,-2-8-11 16,-1 8 21-16,-3 0-9 0,-3 0-3 15,0 6-14-15,-3-4-4 16,-3 9-6-16,-3 2-5 0,-6 3-2 16,3 2 4-16,7 6 3 15,2 3-1-15,3-6-2 16,3 0 0-16,9-2-1 15,6-1 2-15,0-10 1 16,3-3 1-16,-1-5 2 16,-2-5 1-16,0-8 3 0,0-6-1 15,0 6 0 1,0-3-5-16,-3-2-1 0,0-1-1 16,0 6-2-16,-3 5-4 15,0 0 0-15,0 5 0 16,-3 3-1-16,6 6 1 15,0 2 3-15,0 2 0 16,0 3 1-16,0 14 0 16,0-6 2-16,2-2-25 15,1-6-12-15,0 0-33 16,0-2-12-16,6-9-11 16</inkml:trace>
  <inkml:trace contextRef="#ctx0" brushRef="#br0" timeOffset="89313.4169">6086 17738 228 0,'0'-8'85'0,"3"2"-46"0,0 6-24 0,-3 6 24 16,0 2-8-16,3 2 2 15,-3 6-8-15,0 11-1 16,-3 2-13-16,0 0 0 0,0 10 2 15,0 4-5-15,0-1 0 16,0 3-9-16,0-13-1 16,0 2-31-16,0-10-11 15,0-5-43-15,0-4-18 0</inkml:trace>
  <inkml:trace contextRef="#ctx0" brushRef="#br0" timeOffset="89533.7119">5946 17886 304 0,'0'-5'115'0,"3"10"-62"0,0-5-40 16,-3 0 28-16,3 0-21 15,6 0-3-15,6 2-11 16,0 1-4-16,3 0-1 15,2 2-4-15,4-2 2 0,-3-1-21 0,3 1-8 16,3-3-29-16,-4 0-10 16,-2 0-57-1</inkml:trace>
  <inkml:trace contextRef="#ctx0" brushRef="#br0" timeOffset="89750.2354">6285 17899 184 0,'-3'-5'68'0,"3"10"-36"0,0-5-13 0,0 0 23 16,0 5 3-16,0-2 3 15,0 10-9-15,-3 0-1 16,0 6-22-16,0 2-5 0,3 3-3 16,0 2-4-16,0-4-3 15,0 1-14-15,0-7-6 16,0-2-48-16,0-4-21 0,6-5-36 15</inkml:trace>
  <inkml:trace contextRef="#ctx0" brushRef="#br0" timeOffset="89896.0354">6309 17791 336 0,'-6'-14'126'0,"9"12"-68"0,0-9-46 16,0 3 30-16,0 8-24 15,0-5-5-15,0 5-24 16,0 0-7-16,-3 0 8 16,3 5-44-16,0 3-15 0</inkml:trace>
  <inkml:trace contextRef="#ctx0" brushRef="#br0" timeOffset="90241.0297">6470 17952 188 0,'-24'-5'71'0,"9"10"-38"0,0 3-25 0,9-3 16 15,0 3 10-15,-2 3 8 16,-1-3-11-16,3 5-6 0,3 5-14 16,3 4-3-16,3-4 2 15,3-5-6-15,3 1 0 16,8-1 0-16,4-8 0 15,0-10 2-15,0 2 3 0,0-7-2 16,-3-4 1-16,-4 1 6 16,-2 0 5-16,-6-6 6 15,-3 3 2-15,-6-2-8 16,-3-1-1-16,0 6-11 16,-3 0-4-16,-5 8-27 15,-1-3-11-15,-3 8-22 16,3 8-7-16,0-3-85 15</inkml:trace>
  <inkml:trace contextRef="#ctx0" brushRef="#br0" timeOffset="90660.2774">6637 17947 228 0,'14'-3'88'0,"-11"6"-48"0,-3-3-20 0,0 0 27 16,0 5-16-16,0 3-3 15,0 5-10-15,0-2-3 16,0-3-9-16,-5 5-4 0,2-3-1 16,0-2-1-16,0 0 0 0,0-2-3 15,0-6 2-15,3 0-4 16,6-6-1-1,0-2-2-15,2 0 2 0,1-5-1 16,3 0 2-16,0-3 3 16,3 3 1-16,0 0 9 15,3 5 5-15,-3 2 2 16,3 4 4-16,-4 2-2 16,1 2 1-16,-3 4-5 15,-3 2 0-15,-3 2-8 16,-3 4-1-16,-3-1-15 15,0 0-6-15,-3-5-33 16,0 10-15-16,3-4-160 31</inkml:trace>
  <inkml:trace contextRef="#ctx0" brushRef="#br0" timeOffset="91081.9301">7065 17978 180 0,'-6'-7'68'0,"6"1"-36"0,-3 1-29 0,0 2 15 16,-3-2 8-16,0 0 6 15,-3 5-8-15,-2-3-1 16,-4 3-14-16,-6 3-5 0,3 2-3 16,-3 8-4-16,3 0 2 15,3 11 5-15,7 5 2 16,2-5-2-16,6-3-3 15,8-2 2-15,1-6 0 0,3 0 1 16,0-5 0-16,0-8 2 16,0 0 3-16,0-8 0 15,-3-10 0-15,0-1-5 16,3 3-3-16,-6-2-5 16,0-1-2-16,-3 6 0 15,0 5 4-15,3 0 5 16,-4 3 3-16,1 0 4 15,-3 5 1-15,3 10-1 16,3-2-1-16,0 11-3 0,0 2-1 16,0-3-6-16,3-2-1 15,0 3-35 1,0-6-12-16,3 0-38 16,0-7-15-16,0-1 8 15</inkml:trace>
  <inkml:trace contextRef="#ctx0" brushRef="#br0" timeOffset="91292.4093">7208 17730 276 0,'0'-19'104'0,"3"11"-56"0,0 3-38 0,-3 5 23 0,0 0-9 16,3 5 18-1,0 9-4-15,0 17-19 16,-3-2 2-16,0 14 2 0,0-4-12 15,0 4-4 1,0 2-6-16,3 0-2 16,3-6-83-16,0-7-35 0,9-5-38 31</inkml:trace>
  <inkml:trace contextRef="#ctx0" brushRef="#br0" timeOffset="92328.3539">7920 17566 156 0,'0'-11'57'0,"0"11"-30"0,0 5-16 15,2 1 18-15,1 2 0 0,3 18 5 16,0 6 4-16,0 8 1 15,0 5-21-15,3 15-2 0,-3 4-1 16,0-3-4-16,-3-3-1 16,6-8-6-16,-3-10-1 15,0-6-10-15,0-10-5 16,0-11-43-16,-3-5-16 16,3-16-46-1</inkml:trace>
  <inkml:trace contextRef="#ctx0" brushRef="#br0" timeOffset="92573.9707">7839 17836 180 0,'-33'-3'68'0,"30"6"-36"0,-14-3-18 16,14 5 22-16,0 3 6 15,3-8 7-15,0 0-23 16,12 0-7-16,5 0-12 15,7-3-3-15,9-2 2 0,3 5-3 16,-1-8-2-16,1 3-3 16,-3-1 1-16,0-2-19 15,-7 3-9-15,-2 2-45 16,-6 1-17-16,-3-1-8 16</inkml:trace>
  <inkml:trace contextRef="#ctx0" brushRef="#br0" timeOffset="93032.8955">8155 17611 192 0,'-9'-16'74'0,"6"16"-40"0,-3 0-18 0,6 0 24 16,0 2-17-16,0 1 4 15,0 24-7 1,3 12-11-16,-3 6 8 0,0 5 3 16,0 9-6-16,3-6-1 15,-3-6-5-15,3 4 0 0,-3-12-3 16,0-7 0-16,0-11-3 16,0 0-2-16,0-7 7 15,0-9 5-15,3-13-4 16,0-5-2-16,3-6-8 15,3-7-1-15,-1-1 1 16,4 6 1-16,0-3-2 16,3 11 0-16,3 0-1 15,0 5 3-15,0 8-2 0,0 2 1 16,-3 12 4 0,-4 4 3-16,-2 6 0 15,0-3 2-15,-3 6-2 16,-3-1 0-16,0-7-10 0,0-3-2 15,0-6-29 1,0 3-12-16,3-13-24 0,0 0-9 16,0-8-28-1</inkml:trace>
  <inkml:trace contextRef="#ctx0" brushRef="#br0" timeOffset="93197.143">8426 17944 212 0,'0'-5'79'0,"-3"5"-42"0,6 0-41 0,-3 0 35 15,8 8 0 1,-2 5-4-16,0 0-1 16,-3 6-15-16,0-1-7 0,0 9 0 0,0-6-5 15,0-8 0-15,0 0-34 16,0 1-17-16</inkml:trace>
  <inkml:trace contextRef="#ctx0" brushRef="#br0" timeOffset="93633.6116">8426 17849 264 0,'0'-8'101'0,"-3"8"-54"0,9 0-57 16,-6 0 14-16,8 0-8 16,-2 0-28-16,9 0-9 15,0 0-44-15,-3 0-15 16,0 8 34-16,0 2 18 15,-3-2 192 17,0 27-65-32,0-4-18 15,0 9-26-15,-3-3-12 16,-1-10-7-16,1-6 1 16,-3-3-10-16,0-4 7 0,0-6 3 15,6-22 10 1,-3 1-11-16,3-8-7 15,0-6-8-15,6-4-1 0,0 4 0 16,3 1 0-16,0 7-3 16,2 6 0-16,1 10 2 15,0 6 2-15,-3 10-2 16,0 6 0-16,-3 7 3 16,-3 6 1-16,0-6-1 15,-4 1 1-15,1-1-15 16,-3-7-5-16,0-6-64 15,3 0-26-15,0-5 1 16</inkml:trace>
  <inkml:trace contextRef="#ctx0" brushRef="#br0" timeOffset="94100.3822">8976 17621 220 0,'-6'-21'82'0,"6"26"-44"0,0 9-40 16,0-6 14-16,0 5 0 15,3 13 3-15,3 6 9 16,0 8 7-16,-3 10-16 16,0 3 1-16,3-6-2 0,-3-2-5 15,0 0-3-15,0-5-3 16,0-13-3-16,0-4 1 16,0-7 1-16,0-2-25 15,0-9-10-15,0-8-32 0,0-13-13 16</inkml:trace>
  <inkml:trace contextRef="#ctx0" brushRef="#br0" timeOffset="94444.8517">9214 17849 200 0,'-9'-3'77'0,"9"3"-42"0,-12 8-26 0,10-8 19 0,-7 8 1 16,-3-8 5 0,-3 5-10-16,0 1-2 15,-3-4-13-15,0 4-5 0,0 1-3 16,3-1 7-16,4 4 5 0,2-2-2 16,6 0 1-1,6-2-7-15,6 7-3 16,5 0 3-16,4 0 1 0,0 0 0 15,3 1-1-15,0-1-3 16,0 0 1-16,-3 0-4 16,-4-2 0-16,1-3-28 15,-3-3-13-15,0-5-40 16,0-5-16-16,0 0-10 16</inkml:trace>
  <inkml:trace contextRef="#ctx0" brushRef="#br0" timeOffset="94657.1242">9381 17888 192 0,'-3'-7'74'0,"3"7"-40"0,3 0-22 0,-3 0 21 16,0 0-6-1,0 5-1-15,0 3-8 0,0 10-3 16,0 3-9-16,0-2-4 0,0 2-1 15,6 6-4-15,0-4 0 16,-6-1-42-16,6-4-20 16,0-13-42-1</inkml:trace>
  <inkml:trace contextRef="#ctx0" brushRef="#br0" timeOffset="94818.3543">9375 17748 304 0,'-3'-10'115'0,"3"15"-62"0,0-10-66 16,0 5 17-16,0 0-8 15,3 5-29 1,6 3-13-16,3 2-71 16,0 6-30-16</inkml:trace>
  <inkml:trace contextRef="#ctx0" brushRef="#br0" timeOffset="95226.3081">9527 17886 132 0,'-3'0'52'0,"0"2"-28"0,0 4-4 0,3 2 21 15,0 2-5-15,-3 4 2 16,0-1-20-16,3 8-6 15,0-3-7-15,0-4-4 0,3-1 0 16,0 0 1-16,0-8 1 16,-3 3 7-16,0-8 6 15,0 0 1-15,3-2 1 0,0-9-11 16,3-2-5-16,0 0-1 16,0-6 1-16,3-2-3 15,3 2 0-15,2 4 3 16,-2-1 1-1,6 5 1-15,0 6 2 0,3 0-3 16,0 10-2-16,-3 3 6 16,-1 10 5-16,1 3-4 15,-3 6-2-15,0-3-3 16,-3 2-3-16,-3 1-2 16,-3-6 1-16,0-8-32 15,0 0-15-15</inkml:trace>
  <inkml:trace contextRef="#ctx0" brushRef="#br0" timeOffset="95840.0035">10027 17944 176 0,'-3'-13'66'0,"6"8"-36"0,-3-3-37 0,0 2 10 16,0 6 10-16,0-5 8 0,0 2 7 15,-3 1 3 1,-3-1-16-16,0 3 4 0,-6 3 2 0,-3 2-7 15,-3 6-3-15,1 4-6 16,-1 4-2-16,6 2-1 16,3 3 1-16,3 2-4 15,3 1-2-15,6-6 2 16,6-2 0-16,6-6 5 16,3-3 2-16,2-7 0 15,-2-11 1-15,3 0-4 16,-3-8 0-16,-3 3-1 15,-3-8 1-15,-6 2-2 16,-3 3 2-16,-3 1 0 16,0-1 1-16,-3 3-2 15,3 2-2-15,0 3-2 0,0 0 1 16,0 11 1 0,0 7-3-16,3 6 2 15,6 8 7-15,2 10 4 16,-2 3 6-16,0 3 4 15,-3 0 5-15,-6-6 2 16,-6 3 3-16,-3-2 4 16,-11 2-8-16,-13-3-3 15,-6-2-11-15,-8-6-5 16,-1-2-13-16,-9-11-6 16,-2-10-76-16,2-3-31 0,7-8-50 31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06:46.12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2416 10771 76 0,'-6'0'30'0,"12"0"-16"0,-6 0 3 0,6 0 14 16,0 0 1-16,3-2 1 15,3-1-10-15,5 0-3 16,-2 1-10-16,9-1-2 15,0 0-4-15,3 1-3 0,3-1 2 16,2 0 0-16,1 3 3 16,15-2 1-16,-4-4 1 15,4 4-2-15,5 4 1 16,-2 1-4-16,6-3 0 16,-1 0-1-16,10 0 1 15,-4 3 2-15,-5-3 2 16,2 2-3-16,-2-2-3 15,-1 0 0-15,1 0 1 16,-1 0-1-16,7 0 2 16,-1 0-2-16,-5 0 2 0,6 3-4 15,-4-3-2-15,1 0 2 16,2 3 0-16,-5-1 1 16,2 1 2-16,-2 0-1 15,-1-3-1-15,7 0 1 16,-1 0 1-16,4 0-1 0,-1 0-1 15,4-3 1 1,-1 3-1-16,1-3-3 16,2 1 2-16,-2 2 3 15,-1 0 1-15,3-6 1 0,-2 1 2 16,-4 2-1-16,-2 3 0 16,2 0-3-16,4 0-2 15,2 0 1-15,1 0-1 16,-4 0 0-1,1-2 0-15,-1 4 2 16,-2-2 1-16,-1 0-4 0,4-2-1 16,-1-1 1-16,-2 1 2 15,-1-1-2-15,3 0 0 16,1 6 1-16,-1 0 2 16,7-3-1-16,-7 0-1 15,1 0 1-15,2 5-1 16,1-3-3-16,-1 1 2 15,0 0 1-15,1-1 2 16,-1 1-1-16,4 0-1 16,-4-3-2-16,4 0 1 0,-1 2 3 15,18 1 1-15,-8 0-4 16,-4-1-1-16,3 1 1 16,1 0 0-16,5-3 3 15,-12 2 1-15,-2 1-4 16,5-3 1-16,-5 0-2 15,-4 0-2-15,-3 0 5 16,7 0 3-16,-7 0-3 0,-2 0-3 0,5 0 3 16,-5-3 1-16,2 3 0 15,1-2-2-15,2 2 1 16,-5 0 1-16,2 0-3 31,1 0 0-31,2 2-4 0,0 1 1 16,4 2 6-1,-4 0 4-15,4-2-6 0,2-3 1 16,3 0-6-16,7 0-1 16,-1 0 7-16,-3-3 6 15,7 1-1-15,-1-1-1 16,0 0-2-16,1 1 0 16,-7-1 0-16,0 1 1 15,1-1-2-15,-7 0 1 16,0 1-2-16,-5-1-1 15,-7 3 1-15,-5-3-1 16,8 3-3-16,-2 0 0 16,-4 0-25-16,-5 0-11 0,-4 0-73 15</inkml:trace>
  <inkml:trace contextRef="#ctx0" brushRef="#br0" timeOffset="26858.1299">9015 13951 124 0,'-21'-13'46'0,"18"11"-24"0,3 2-28 16,0 0 8-16,9 2 7 16,6 1 3-16,12 0 14 15,17-1 6-15,22-2-3 16,23-5-3-16,27 2-14 16,27-2-3-16,24 0-2 0,11-1 1 15,16 4 0-15,8-4-4 16,10 1-1-16,8 0-1 15,9 0 1-15,9-1-4 16,0 1 0-16,0 0 3 16,-5 2 1-16,-16 3-4 15,-18 0-1-15,-29 0 3 0,-15 0 3 16,-30 0 10 0,-21 0 5-16,-18 3-9 0,-17-1-3 15,-13 1-5-15,-14 0 1 16,-9-3-2-16,-10 0 2 0,-14 0-2 15,-15 2 2-15,-17 1-2 16,-19 0-1-16,-26-3-2 0,-28 0 1 31,-17-3 1-31,-24 0 0 16,-21 1-3-16,-8-4 2 16,-16-4-1-16,-14-1 0 15,-19 3 2-15,-17 0 0 0,-15-2 2 16,-12 4 1-16,-6 6-4 15,6 3 1-15,6 8-5 16,15 2-1-16,21 5-114 16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08:05.12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17665 11954 108 0,'-21'-5'44'0,"18"7"-24"0,-3 1-19 15,6 0 8-15,0-1 1 16,0-2 4-16,0 0 9 15,6 3 6-15,6-1-11 16,9-2-3-16,14 0-9 16,13 0 3-16,12-2 3 0,11-1-2 15,6 1 0-15,19-1-9 16,8 0 0-16,0 1-1 16,3-4 2-16,3 4-1 15,6-1 2-15,0-2 0 16,9 2 1-16,-5 0 0 15,2 1 2-15,-3 2-3 16,3 2-2-16,0 4 0 16,-6-4 1-16,0 4-1 15,0 2-1-15,3 0-2 16,-6-1 1-16,-3 1 1 0,3 0 2 16,12 0-1-16,-11 0-1 15,-4 5 1-15,-3-2-1 16,-12 2 0-16,-15-2 0 15,1-1 0-15,-16 1 2 16,-14-3-1-16,-12-3-1 0,-10 1 9 16,-2-4 6-16,-9-2-1 15,-24-5-2 1,-12 2-8-16,-9 1-4 16,-23-4-1-16,-13 4 1 0,-8-1 0 31,-15 3-3-31,-13-3 0 0,-8 1 2 15,-15-1 0-15,-21-8 3 16,-26 4 3-16,-10-4-2 16,6 0-2-16,1 6 0 15,2-3-1-15,15 6-5 16,3 2 1-16,1-3 4 16,8 0 4-16,0 3-3 15,12 0-1-15,3-2 4 16,9-1 5-16,6 3-7 15,18 0-1-15,14 0-3 16,13 0 0-16,14 0 0 16,18 0 0-16,13 3 0 0,11 2-2 15,12 0 0-15,15-2 3 16,23-3 0-16,22 0 3 16,17 2-6-16,9 1 1 15,22-3-10-15,17 3-4 16,15-1 0-16,5-2 0 15,16 6 7-15,3 2 6 16,3 0 3-16,2-1 1 16,13-4 0-16,8 8 0 15,1-3 0-15,-4 0 0 16,1 0 0-16,-19-3 0 16,-14 3 0-16,-21 0 0 15,-9 0 0-15,-27-3 0 0,-17 0 0 16,-22-2 0-16,-11-3 2 15,-15 0 3 1,-9 0 4-16,-10 0 5 0,-14 0-50 16,-23 3-20-16,-7-27-36 15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09:12.921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2371 13123 108 0,'-18'3'41'0,"12"-3"-22"0,12 8-9 0,-3-3 14 15,0 6 4-15,6 2 6 16,6 6-13-16,18 2-2 15,3 3-11-15,29-6 4 0,15-2 1 16,25-5-2-16,29-6 1 16,20-5 2-16,31 0 1 15,5 0-4-15,22-3-1 0,11 3-6 16,9 0-1-16,9-2 1 16,-9-4 0-16,1-2-5 15,-16 0-1-15,-15 3 3 16,-11-6 1-16,-28 1-3 15,-20-1 1-15,-18 6 0 16,-15-3 2-16,-14 3-1 16,-16-1-1-16,-17 1 1 15,-16 3-1-15,-14-1 2 16,-15-2 1-16,-21-1-4 16,-21 6-1-16,-9-2 1 15,-8-1 2-15,-19 0-2 16,-11 3 0-16,-19 0 1 15,-11-2 0-15,-24 2 0 0,-18-3 2 16,-41 6-3-16,-19-3-2 16,-26 13-1-16,-3-2 3 15,3-1-2-15,17 1 1 0,7 2 2 16,9 5 2-16,8-2-3 16,21 0 0-16,16-3 1 15,26-5 0 1,20-2 0-16,22-4 2 15,29 1-3-15,19 2 0 16,32-2-4-16,44-6 1 0,46-5 4 0,56-8 2 16,35-7 0-16,34-4 1 15,26-5-11-15,9 9-2 16,3 1-55-16,0 9-24 16,9 0-1-1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42:59.363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11840 15102 104 0,'-15'0'41'0,"9"0"-22"0,0 6-7 16,6-4 13-16,-3-2 11 16,3 0 5-16,0 0-11 15,0 0-6-15,3-2-13 16,6 2-5-16,3-3-2 0,6 0-2 16,5 3-2-16,1 6 1 15,3-1-1-15,-3 8-3 16,0 3 2-16,-4 0 1 0,4 3 2 15,-3 2-1-15,-6 5-1 16,-3 3 1-16,-12 6 1 16,-3 7-1-16,-3 0-1 15,-6 1 5-15,0 4 1 16,-3-2 2-16,3 6 0 16,0-1-2-16,3-3-1 15,4 6 3-15,5-2 3 16,5-4-6-16,4-2-3 15,6 0-4-15,0-5 1 16,3-6-15-16,3 1-4 16,0-9-50-1</inkml:trace>
  <inkml:trace contextRef="#ctx0" brushRef="#br0" timeOffset="316.6129">12164 16110 168 0,'-15'-5'66'0,"12"10"-36"0,-3 1-24 16,0-4 17-16,0 9-1 16,-6 0 2-16,4 4-11 15,-1 9-5-15,3 13-5 16,3 3 0-16,9 16 0 0,3-1-4 0,-1 3 1 15,1 11 0 1,0 0 2-16,-3-6 5 16,-3-2 6-16,-3 3 10 15,-12-11 6-15,-5 0-13 16,-10-3-4-16,-9-8-8 0,-9-7-1 16,-2-12-32-16,-1-9-15 15,3-9-80 1</inkml:trace>
  <inkml:trace contextRef="#ctx0" brushRef="#br0" timeOffset="1578.0926">12700 15740 112 0,'0'-3'44'0,"0"3"-24"0,0 3-4 16,0-3 25-1,3 11-14-15,3 5-7 16,0 15-3-16,0 6-10 0,0 8 0 0,-3 3 0 15,0-6 3 1,0 3 4-16,0-2-4 16,0-6 2-16,0-3-3 0,-1-8 0 15,1-2-5-15,-3-5-1 16,0-6-3-16,0-2-1 0,0-3-21 16,0-8-10-1,0 0-61 1,6-3-34-16,3-2 59 15</inkml:trace>
  <inkml:trace contextRef="#ctx0" brushRef="#br0" timeOffset="2010.8136">13018 16026 148 0,'-6'-5'55'0,"-8"10"-30"0,-1-5-10 15,9 2 18-15,-3 4-12 16,0 4-2-16,-3 1-11 16,-3 2-3-16,0 3-3 15,6 5 1-15,0 3 0 0,0 0-4 16,6-3-1-16,3-2-2 0,3-4 3 16,3-7 2-16,3 3 2 15,0-11-1-15,3-3 1 16,0-5-7-16,-3-5 1 15,6 3-1-15,-9-4 2 16,0 1 1-16,-3 0 1 16,0 0 2-16,-3-3 1 15,0 2-1 1,0 7 1-16,0 4-2 0,0 3 2 16,9 5 0-16,-3 6 1 15,0 5 0-15,2 2 0 16,1 1-2-16,3-3-2 0,0-1-2 15,0-1 1 1,0-4-12-16,0-4-7 0,0-1-31 16,0-10-57-1,0 2 18-15</inkml:trace>
  <inkml:trace contextRef="#ctx0" brushRef="#br0" timeOffset="2102.8987">13128 15862 152 0,'-8'-40'57'0,"11"40"-30"0,0-3-32 16</inkml:trace>
  <inkml:trace contextRef="#ctx0" brushRef="#br0" timeOffset="2417.8348">13134 15851 255 0,'9'32'25'16,"0"5"-13"-16,0 0-1 0,-3 3-4 16,0-6-1-16,0-2 1 15,-3-3 0-15,0-5 1 16,0-8-4-16,0-3-1 15,-3 0 1 1,3-8 0-16,-3-5-2 0,3-5 1 16,3-3-2-16,0 0-1 15,6-2-2-15,3 4 1 16,0-2-1-16,2 8 0 16,1 0 6-16,3 11 2 15,-6 0 11-15,-3 4 4 16,-3 1 2-16,-6 3 3 0,-6-1-10 15,0 1-2 1,-6-3-6-16,-6 8-3 0,-3-9-7 16,-3-9-3-16,0 2-20 15,4-6-9-15,2-12-31 16,3 2-13-16,6-5-21 16</inkml:trace>
  <inkml:trace contextRef="#ctx0" brushRef="#br0" timeOffset="2704.2282">13748 15732 212 0,'-24'3'79'0,"15"10"-42"0,0 13-45 0,9 1 10 16,-3 5 3-16,0 5 4 15,0 8 2-15,0-6 3 16,3 4-7-16,0-6-4 0,0 2 0 16,0-7-18-16,3 0-4 0,3-11-79 15,0 0-35 1,-3-10 68-16</inkml:trace>
  <inkml:trace contextRef="#ctx0" brushRef="#br0" timeOffset="2888.1717">13563 15986 272 0,'-15'-5'101'0,"18"5"-54"0,0-3-53 16,3 3 17-16,3-5-5 15,6 2 1-15,6-2-6 16,0 2-2-16,8 1 0 16,4-1-22-16,0 3-9 0,0 3-81 15</inkml:trace>
  <inkml:trace contextRef="#ctx0" brushRef="#br0" timeOffset="3138.6353">13846 16100 220 0,'-21'10'85'0,"21"4"-46"0,-6 7-48 0,6-8 14 15,3 6 6-15,3-3 5 16,6-6 3-16,6 1 3 16,6-9-12-16,-1-4 3 0,4-9 1 15,0-5-3-15,-3-2-1 16,-6-1-2-16,-9-2 0 15,-9-3-2-15,-9 3 1 0,-12 3-9 16,-3-1 0-16,0 6-40 16,0 0-16-16,4 7-66 15</inkml:trace>
  <inkml:trace contextRef="#ctx0" brushRef="#br0" timeOffset="4118.1008">14090 16002 180 0,'-3'5'68'0,"6"14"-36"0,-3 10-33 0,3-18 15 15,-3 2-1-15,3 3 4 16,-3-1 0-16,3 1-1 16,0 0-8-16,0 0-5 0,0-3 0 15,-3-2-2-15,3-3-1 16,-3-3 1-16,0-2 1 16,0-3 3-16,0-3 4 15,0-5-6-15,0-2-2 16,3-4-3-16,0 1-2 15,3 3 3-15,0-1 0 16,0 0 1-16,5 6 0 16,-2-3 0-16,6 6 0 15,-3 2 0-15,0 2 0 0,-3 3 2 16,0 3 3 0,-3 0 0-16,0-2 2 0,0 2-6 15,-3-3-1-15,-3-5 0 16,6-3 2-1,3-2 3-15,0-3-4 16,3-3-1-16,-1-2 0 16,1 8 2-16,0-3 1 15,0 5 3-15,3 3-1 16,-3 6 0-16,3 4-3 16,-3 3-2-16,-3 1 3 15,0 4 0-15,0-2-1 0,-4-3-2 16,1-2-21-1,3-3-9-15,0-3-34 16,0-5-13-16,3-3-13 16</inkml:trace>
  <inkml:trace contextRef="#ctx0" brushRef="#br0" timeOffset="4412.8314">14525 16071 204 0,'-18'10'77'0,"15"-4"-42"0,-6 2-39 0,6-3 15 16,0 5 7-16,0 4 6 16,3 2 1-16,3 2 0 15,3 1-14-15,6-3-2 0,3-6-2 16,2 3 1-16,7-7 0 0,0-6 0 16,0-8 2-16,-3-3-3 15,-6-2-2-15,-4-3 0 16,-5 0-1-16,-12-2 0 15,-5 2 0-15,-4-5-5 16,-3 5 1-16,-3 2-11 16,0 4-3-16,0 7-28 15,3 9-13-15,7 1-29 16,2 1-47 0,9 3 35-16</inkml:trace>
  <inkml:trace contextRef="#ctx0" brushRef="#br0" timeOffset="4744.599">14724 16124 160 0,'6'5'63'0,"3"6"-34"0,-3 2-34 0,-3-8 12 16,3 8 9-16,-3-2 7 15,0 0 4-15,0-1 1 16,-3-2-15-16,0-3-6 0,0 3-2 15,0-2 1-15,0-6 1 0,0 0 10 16,0-6 4-16,3-2-7 16,-3-5-3-1,3 0-4-15,0 0-2 16,3-1 5-16,-1 1 6 16,-2 3-6-16,9 2-3 15,-3 0-2-15,6 2-6 16,-3 1-1-16,0 2-24 15,3-2-7-15,3 5-35 16,-3-2-11-16,-1 2-25 16</inkml:trace>
  <inkml:trace contextRef="#ctx0" brushRef="#br0" timeOffset="5043.2324">14983 16105 176 0,'-3'0'66'0,"6"8"-36"0,0-3-29 16,0 1 16-16,3 2-7 15,0 0 0-15,0 2-4 16,-3-2 1-16,0 5-4 16,0-5 5-16,0 0 2 0,-3-2 1 0,0-1 3 15,0-5-1-15,0 0 2 16,0 0 1-16,0-3 2 16,0-2-6-16,0-3 1 15,0 0-6-15,0-3 1 16,3 1-5-16,0 2 0 15,0 0-3-15,0 0-1 16,2 3-1-16,1-1 0 16,3 1-14-16,0 2-6 15,6-2-18-15,0 5-7 0,0-2-13 16,0 2-5 0,0 0-13-1</inkml:trace>
  <inkml:trace contextRef="#ctx0" brushRef="#br0" timeOffset="5689.9817">15185 16113 188 0,'-12'5'71'0,"9"6"-38"0,-6 0-34 16,9-6 15-16,0 5 1 15,0 1 3-15,3 2-1 16,3 1 0-16,6-4-9 16,3 3 4-16,3-5 1 0,6-5 0 15,-3-6 0-15,0-5 1 16,-4 3 2-16,-2-6-9 0,-3-2-2 15,-3 0 3-15,-3-3 3 16,-6 3-4 0,-9 0-2-16,-6-3-2 0,-3 0-3 15,-2 0 3-15,-1 3 0 16,3 5-15-16,3 0-4 16,3 0-21-16,6 5-39 15,6-2 7 1,6 0 2-1,3 5-22-15,6-3 24 16,0 3 31-16,3 0 21 16,-3 3 19-16,-4 5 35 15,1 5 9-15,0 0-23 16,0 0-12 0,0 1-4-16,0-4 0 0,0 3-4 15,0 1-2-15,3-4 2 16,0-2 2-16,-1-3-4 15,1-5 1-15,-3-2 4 0,0-6 0 16,0 5 4-16,-3-2-3 16,0 0-1-16,-3-1-6 15,0 4-3-15,-3 2-3 16,0 2 1-16,0 4 3 16,0 7 1-16,6 5 1 15,3 1 2-15,2-3 6 16,4-3 2-16,3-8 15 15,0 1 6-15,6-12-3 16,0-7 1-16,-1 0-13 0,-5-6-4 16,-3 1 2-1,-6-9 0-15,-9 6-7 0,-9 0-4 16,-3 0-20-16,-3 2-6 16,-3 1-51-16,3 5-21 15,-3 2-33 1</inkml:trace>
  <inkml:trace contextRef="#ctx0" brushRef="#br0" timeOffset="7687.6256">12176 12650 184 0,'-6'-11'68'0,"9"11"-36"0,0-2-33 16,3 2 12-16,3 0-7 16,9 0-1-16,3 2-1 15,5 3-2-15,7 6 1 0,-3 13-1 0,3 2 2 16,-4 6-1-16,-2 2-1 16,-3 1 1-1,-6 2-1-15,-6 0 0 0,-3 5 2 16,-3 11 5-16,-9 8 6 15,0 5-7-15,-3 6-1 16,-3 2 3-16,3-3 3 16,3 1-6-16,0-4-3 15,3-4 1-15,3-9 0 16,3-10-1-16,0-5 1 16,3 0-20-16,3-11-8 15,11-5-73 1</inkml:trace>
  <inkml:trace contextRef="#ctx0" brushRef="#br0" timeOffset="8001.632">12655 13803 164 0,'-21'-21'63'0,"18"21"-34"0,-3-5-25 16,3 2 15-16,-2 3 4 15,-4 3 6-15,-6 2-5 16,0 6 0-16,0 5-13 16,0 2-7-16,3 11-2 0,0 11-5 15,3 18 2-15,6 8 5 0,0 0 2 16,-3 9 11-16,3-4 6 16,0 3-3-16,-2-8-2 15,-7-8-4 1,-3-5-1-16,-15-10-7 0,-3-4-2 15,-5-7-7-15,-4-11-2 16,3-10-47-16,-3-3-20 16,1-11-54-1</inkml:trace>
  <inkml:trace contextRef="#ctx0" brushRef="#br0" timeOffset="9717.1775">13367 13338 128 0,'-18'-3'49'0,"6"11"-26"0,-6-3-14 0,3-2 16 16,-6 10-10-16,0 3-3 15,1 5-3 1,-1 3-1-16,3 2-4 0,6 1 4 0,3-3 2 16,6 2 1-16,6-2 1 15,6-6-2-15,6-4-1 16,6-12-5-16,0-4-1 16,-1-4-3-16,-2-4-3 15,3-3-1-15,-9-3 0 16,0-3 3-16,-6 3 0 15,-3 0 1-15,-3 1 0 16,0 4 8-16,-3 3 5 16,3 0-4-16,-3 11-3 15,3 5-3 1,3 5-3-16,3 3 1 16,3 2-1-16,3 1 0 15,0 2-11-15,-1-2-3 16,1-6-42-16,6-5-61 15</inkml:trace>
  <inkml:trace contextRef="#ctx0" brushRef="#br0" timeOffset="10046.1046">13498 13438 156 0,'-18'-2'57'0,"33"4"-30"0,-6 6-29 15,-4-3 11-15,1 3 14 0,3 6 7 16,0 4-2 0,3 1 0-16,3 4-15 15,0 7-6-15,0-4 0 0,0-5-2 0,0-5 2 16,0-3-2-16,-4-13 0 16,1-10 8-16,3-1 3 15,-9-7-7-15,0-4-5 16,-3-4-3-16,-3 2 1 15,0-5-3-15,0 5 0 16,0 6-1-16,0 4 0 16,0 4-14-16,0 10-33 15,9 3 0 1,6 2-49 0,3 3-25-16,0-3 58 0</inkml:trace>
  <inkml:trace contextRef="#ctx0" brushRef="#br0" timeOffset="10405.8209">13962 13436 168 0,'-24'-8'63'0,"21"5"-34"0,-18 0-27 15,15 3 12-15,-3 3-3 16,-2 0 3-16,-1 2 2 16,0 5-1-16,-3 6-7 15,3 3-5-15,3 5-2 0,3 2-1 16,3 6 0-16,6-6 0 0,3-4 0 15,3-7 0 1,0-4 2-16,0-11-3 0,3-8 0 16,3-3 1-16,-4-4 0 15,1-4 0-15,-3-2 2 16,3 0-1-16,-9 0 2 16,0 2-2-16,0 6 2 15,-3 2 4-15,0 3 4 16,6 11-6-1,0 5-3-15,0 5 1 16,3 3-2-16,0 0-1 16,0 5 1-16,3-2 1 15,0-4-19-15,0-1-8 0,-1-6-51 32</inkml:trace>
  <inkml:trace contextRef="#ctx0" brushRef="#br0" timeOffset="10569.963">14078 13428 208 0,'-6'-3'77'0,"6"6"-42"0,0 7-43 15,0 1 10-15,0 5-3 16,0 0 2-16,0 2 0 16,3-2-1-16,0 0 1 15,3-3-19-15,-3-2-5 0,0-6-60 16</inkml:trace>
  <inkml:trace contextRef="#ctx0" brushRef="#br0" timeOffset="10738.1383">14069 13084 252 0,'-6'-11'93'0,"9"11"-50"0,-3 0-52 0,0 0 12 15,3 0-7-15,3 3 0 16,3-1-13-16,0 1-6 16,0 0-50-16,0-1-20 15</inkml:trace>
  <inkml:trace contextRef="#ctx0" brushRef="#br0" timeOffset="10932.3796">14182 13152 168 0,'0'24'66'0,"15"0"-36"0,-6 13-15 0,-3-18 20 0,0 7 1 15,0 6 2-15,0 2-16 16,0 1-5-16,0 2-11 16,0-3-2-16,0 3 0 0,0 0-2 15,3-5-2-15,-4-8-26 16,1-6-10-16,0-2-59 16,-3-3-44-1,-3-5 53-15</inkml:trace>
  <inkml:trace contextRef="#ctx0" brushRef="#br0" timeOffset="11422.696">14510 13404 136 0,'-6'-21'52'0,"6"5"-28"0,-6 3-6 0,3 10 18 0,-3 3-3 16,-3 0 1-16,0 3-19 16,-6 7-9-16,-6 6-4 15,0 3-2-15,4 4 2 0,2 4 1 16,6-3 1-16,3-1 0 15,9 4 0-15,3-6-2 16,6-2-2-16,-1-14 3 16,1-3 0-16,0-4 1 15,3-3 0-15,-3-6-5 16,0-2 1-16,-3-6-2 16,-3 1 0-16,0 2 2 15,-3-3 2-15,0 3-1 16,-3 6 2-16,0 2-4 15,3 11-2-15,0 4 2 16,0 7-2-16,3 2 1 16,0-1 0-16,0 1 0 15,0-2-3 1,-1-4-1-16,4-2-44 0,0-5-18 16,0-6-19-1</inkml:trace>
  <inkml:trace contextRef="#ctx0" brushRef="#br0" timeOffset="11817.4846">14632 13163 184 0,'-3'13'68'0,"6"8"-36"0,0 16-40 0,-3-18 12 15,3 10 13-15,3 3 11 0,0 0 1 16,-1-1 3-16,1 1-18 15,0-5-10-15,0-4-6 0,-3-4 7 16,0-6 4-16,0-2-2 16,0-3-2-16,-3-8-2 15,6-3 0-15,3-5-11 16,0-3-4-16,3 1-3 16,0 2 1-16,3 0 6 15,3 5 4-15,-1 3 5 16,4 6 2-16,-6 2 16 15,-3 5 10-15,-9 0 0 16,-3 3 3-16,-9 0-14 16,0 2-5-16,-3-2-8 0,-6-3-2 15,1-2-12-15,-4-6-4 16,-3-7-32-16,0-6-12 16,3-3-29-1,3-7-50-15,4-1 33 16</inkml:trace>
  <inkml:trace contextRef="#ctx0" brushRef="#br0" timeOffset="12025.7867">14917 13076 208 0,'0'-3'77'0,"3"6"-42"0,3 10-43 16,-3-2 12-1,-3 15 13-15,0 6 11 16,-3 5 6-16,0 8 1 0,3-3-18 15,0 0-6-15,0-2-3 0,0-3-4 16,0-2-1-16,3-9-23 16,0-2-12-16,0-6-52 15,3-4-62 1,0-9 36-16</inkml:trace>
  <inkml:trace contextRef="#ctx0" brushRef="#br0" timeOffset="12340.1943">15090 13438 240 0,'27'-5'90'0,"-15"8"-48"0,9-1-47 0,-12-2 17 15,2 0 4-15,1-2 7 16,0-4-8-16,0 1-1 16,0-6-8-16,-3 1-4 0,-3-1 1 15,-3 3-2-15,-3 0 2 16,-6-2-11-16,-6 2-4 15,-6 3 1-15,-3 7 2 16,-5-2 5-16,-1 16 2 16,3 0 6-16,3 0 5 15,3 2 12-15,9 3 7 16,6 1-6-16,6-1 0 16,6 0-11-16,12-2-2 15,6 2-5-15,3-13-1 0,11-6-21 16,1-4-10-16,3-6-118 15</inkml:trace>
  <inkml:trace contextRef="#ctx0" brushRef="#br0" timeOffset="13377.1129">13435 14028 180 0,'0'6'68'0,"18"25"-36"0,-6-2-18 16,-3-15 20-16,0 7-11 15,0 3 0-15,-3-6-3 16,0 6 2-16,-1 0-12 16,-2-6 1-16,0-2 2 0,0-3-3 15,-3-2 0-15,0-16 2 16,0-3-6-1,0-3-1-15,0-5-3 16,3-2 1-16,3-3-4 16,0-6-2-16,3 1 2 15,3 2 0-15,0 13 1 16,3 3 0-16,0 11-3 16,0 5 2-16,0 2-1 0,-4 4-2 15,-2 4 5-15,-3-2 1 16,0 0-3-16,0 2 1 15,-3-2-11-15,0-2-5 16,3-4-34-16,12-10-94 31</inkml:trace>
  <inkml:trace contextRef="#ctx0" brushRef="#br0" timeOffset="13697.1759">13819 14121 160 0,'-6'-3'60'0,"6"8"-32"0,0 3-35 0,0 3 10 0,0 0 19 16,0 2 10-1,0 0 1-15,3 3 1 0,3 2-19 16,3 1-2-16,0-1-2 16,3-2-11-16,6-2-2 0,2-6 10 15,1-8 3-15,0-8 2 16,-3-3 0-16,-3 0-7 15,0-2-2-15,-6-3 2 16,-3-2 1-16,-9-1-1 16,-3-5-1-16,-12 3-3 15,0 0-2-15,-3 8 1 16,0 10 1-16,1 3-21 16,-1 0-9-16,6 6-28 15,3 1-10-15,3 1-38 16</inkml:trace>
  <inkml:trace contextRef="#ctx0" brushRef="#br0" timeOffset="14139.7569">14021 14121 164 0,'-3'5'63'0,"6"11"-34"0,0 3-27 0,0-6 14 0,0 0 7 15,3 5 6-15,0-2-4 16,3-2-3 0,0 1-12-16,3-1-6 0,3-9-1 0,-3 0-2 15,6-5-1-15,-3-5 1 16,2 0 1-16,1-3-6 16,-6 0 1-16,0 3 1 15,-3-1 1-15,-3 6-4 16,0 0 1-16,0 6 2 15,0 4 3-15,3 1 0 16,0-1-1-16,3 1 12 16,3-3 4-16,-1-3-2 15,7-2 2-15,3-6 2 16,-3-7 3-16,-3-1 0 16,-3-2 2-16,-3-1-7 15,-4 1 1-15,-8-3-8 0,-8-2-1 16,-1-1-6-1,-3-4-2-15,0-1-9 0,0 8-4 16,0 3-31-16,3 2-13 16,3 11-37-16,3 3-14 15,0 2 14 1</inkml:trace>
  <inkml:trace contextRef="#ctx0" brushRef="#br0" timeOffset="14519.4589">14581 14298 180 0,'3'11'68'0,"0"-22"-36"0,-3 19-22 16,0-8 20-16,0 0 2 0,0 0 3 15,0 0-8 1,0 0-2-16,0 0-14 15,0 0-7-15,0 0-2 0,0 0-5 0,0 0 0 16,0-3-31-16,0 1-15 16,-3-9-140 15,0-2 88-31</inkml:trace>
  <inkml:trace contextRef="#ctx0" brushRef="#br0" timeOffset="14789.234">14706 13758 184 0,'3'-5'71'0,"-3"8"-38"0,0-1-30 16,0 4 15-16,0 2 0 15,0 15 1-15,-3 6 5 16,-3 6 2-16,0 2-13 15,-6 8 5-15,3-3 3 0,3-5-11 16,0-8-6-16,3-2 0 16,6-6-1-16,0-5-1 15,0-6-2-15,3-4-52 16,0-9-25-16,0-2-38 16</inkml:trace>
  <inkml:trace contextRef="#ctx0" brushRef="#br0" timeOffset="18304.0455">15602 8631 72 0,'-15'-8'27'0,"12"8"-14"0,0-3-7 0,3 3 11 16,0 0 13-16,-3 3 8 16,3-3 0-16,0 0 1 15,0 0-12-15,6 2-5 16,3 1-12-16,6 0 5 0,9 2 2 0,14-2-5 15,13-3 1 1,12 2-2-16,11 1 3 16,15-3-5-16,15-3-1 15,10 3 0-15,8 0 0 0,3-2 0 16,6 4 0-16,-3 4 0 16,6-4 2-16,2 4 1 15,-2 1 1-15,-6-1-2 16,0-1-1-16,-17-2-1 15,-10-1 2-15,-15 1-5 16,-38-3-1-16,-7 0 0 16,-5 0 0-16,6 0 0 0,-12 0 2 15,-7-3-30-15,-11 3-13 16,-3 0-69-16,-9 6-32 16,0-1 28-1</inkml:trace>
  <inkml:trace contextRef="#ctx0" brushRef="#br0" timeOffset="18826.1205">18799 8641 148 0,'-15'-5'57'0,"12"5"-30"0,-3-5-10 0,6 5 22 15,-3 0-11-15,0 0-4 16</inkml:trace>
  <inkml:trace contextRef="#ctx0" brushRef="#br0" timeOffset="19156.353">18769 8631 353 0,'0'0'5'0,"0"0"-4"0,0 0 0 15,0 0-1-15,0 0-3 16,0 0 2-16,0 0 5 16,6 5 2-16,3-2 4 15,9-1 1-15,0-2 1 16,14 0 2-16,10-2 2 15,15-1-1-15,5 3-3 16,7 0-2-16,11-5-4 16,9 2-1-16,4 3 3 15,-28 0 3-15,-8 0-2 16,35 0 0-16,-9 0-3 0,27 0-1 16,-17 0-1-16,29 3 0 15,-18-3-2-15,18 0-2 16,-18 0 3-16,12 5 2 15,-21-2 0-15,-5-3 0 16,-13 0 1-16,-5 0 3 16,-13 0-6-16,-5-3-2 15,-10-2-47-15,-2 5-20 16,-6 0-78 0</inkml:trace>
  <inkml:trace contextRef="#ctx0" brushRef="#br0" timeOffset="20688.0818">2404 9795 148 0,'-9'-8'55'0,"3"11"-30"0,3-1-10 15,3-2 18-15,0 0-12 16,3 3-4-16,3 2-4 0,-3 0-1 15,9 1-6-15,6 2 3 0,9 0 1 16,2 0-1-16,13 0 0 16,9-1 3-16,11-1 3 15,10-1-6-15,8-2-1 16,15-1 2-16,6 1 1 16,9-3-5-16,1 0-2 15,2 0-2-15,3 0 1 16,3 0-2-16,3 0-1 15,3-3 1-15,0 1 1 0,3-1-1 16,0 3 2-16,-3-3-2 16,3 3 2-1,-3 0-4-15,-6 0 0 16,-6 0 1-16,-9-2 0 0,0 2 4 16,1 0 5-16,-7 0-5 15,3 0 0-15,3 0-2 16,0-3-2-16,-2 3 3 15,-1-5 0-15,-3 2-4 16,6-2-1-16,3 8 3 16,1-6 1-16,-1 0 0 15,0 1-2-15,3-1 1 16,-3 0-1-16,21 3 4 16,-3-2 5-16,-3-6-3 15,-3 8-1-15,0-6 0 0,0 1-1 16,3 0 0-16,-2 2 0 15,-1 3-2-15,-6-2-2 16,6-1 1-16,-9 3 1 16,-6 0-1-16,-3 0 2 15,-5 0-2-15,-7 0 2 16,-9 0 2-16,-14-3 2 16,-7 1-28-16,-8-1-12 15,-4 3-42-15,-2 0-14 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43:50.045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3568 10758 140 0,'-3'-3'52'0,"3"1"-28"0,-3-1-4 0,3 3 19 0,-3 0-2 16,0-8 3-16,-3 3-7 15,-3 0-3-15,0 5-16 16,-6-3 2-16,-6 6 2 0,-2-1-6 16,-1 6-2-16,0 3-5 15,-3 5-4-15,0 7 0 16,6 4-1-16,7 5 0 16,11 5 0-16,6 0 0 15,9-3 0-15,2-7 2 0,7-6 3 16,0-5-2-1,0-6 0-15,0-7 1 0,0-6 2 16,-4-10-1-16,1-8 0 16,-3-3-3-16,0-5-2 15,-3-6-4-15,-3 6 0 16,-6 3 2-16,-3 5 1 16,0 5 5-16,-3 3 2 15,0 2 0-15,3 6-1 16,-6 5-6-16,6 5 1 15,6 8 0-15,-3 6 0 16,6 5 0-16,3 5 0 0,3 0 0 16,2 3 2-1,-2-9-1-15,3-1-1 0,0-4-30 16,0-5-13-16,0-5-46 16,0-5-21-16,0-6 7 15</inkml:trace>
  <inkml:trace contextRef="#ctx0" brushRef="#br0" timeOffset="513.0121">3794 10446 176 0,'-12'0'68'0,"9"5"-36"0,3 3-26 0,0-3 17 16,0 16-1-16,3 3 4 16,0 8 3-16,0 8 5 15,0 5-19-15,-3 8 1 0,3 0 0 16,-3-1 1-16,3-1-1 16,3-9-6-16,-3-5-2 15,-3-5-4-15,3-8-3 16,-3-6 4-16,0-7 1 15,0-6 0-15,0-8-1 16,0-10-6-16,-3-3 1 16,3-5 0-16,3-5 0 15,0 2-5-15,6 3-1 16,3 2 0-16,6 6 4 0,2 2-1 16,1 6 1-1,0 5 0-15,0 5 0 16,0 6 0-16,-3 2 0 0,-4 3 11 15,-5 10 3-15,-6 4 6 16,-6-1 3-16,-3-5-7 16,-2-1-3-16,-10-2-4 15,0-2-2-15,-3-6-12 16,0-5-3-16,0-5-24 16,0-3-10-16,4-3-26 15,5-2-11-15,6 2-38 16</inkml:trace>
  <inkml:trace contextRef="#ctx0" brushRef="#br0" timeOffset="885.5293">4249 10803 260 0,'-11'-8'99'0,"11"8"-54"0,-3-5-24 0,0 5 28 16,-3 0-9-16,-6 2 2 16,-3 1-22-16,0 2-9 15,0 3-7-15,3 3-8 0,3-1 0 16,3 4-3-16,6 2 2 16,9-1 1-16,6 9 2 0,3 0-1 15,3 2-1-15,0 1 3 16,-7-3 2-1,-2 0 6-15,-3-6 4 0,-6-2 5 16,-6-3 4-16,-6-2-10 16,-3-3-3-16,-5-3-3 15,-4-5 0-15,0 0-11 16,0 0-3-16,0-5-24 16,3-1-8-16,7-2-29 15,5-2-10-15,6-3-47 16</inkml:trace>
  <inkml:trace contextRef="#ctx0" brushRef="#br0" timeOffset="1143.9514">4476 10565 228 0,'-6'-3'85'0,"3"3"-46"0,3 0-41 0,0 3 17 15,0 2 6-15,0 6 9 16,0 5 2-16,0 13 1 16,-3 0-18-16,0 10-2 0,0 9 0 15,0 8-7-15,0-3-3 16,0-6 0-16,3 3 0 16,0-12-1-16,0-9-2 15,0-6-30-15,0-4-13 0</inkml:trace>
  <inkml:trace contextRef="#ctx0" brushRef="#br0" timeOffset="1369.1285">4315 10803 272 0,'-9'-8'101'0,"12"8"-54"0,3-3-39 15,3 1 21-15,3-1 5 0,3-2 3 16,2-1-11-16,7-1-5 16,6 1-12-16,3 1-6 0,0 2 0 15,2 1-11-15,-2-1-4 16,-3 3-63-16,-3 3-27 16,-7 2-34-1</inkml:trace>
  <inkml:trace contextRef="#ctx0" brushRef="#br0" timeOffset="1775.1819">4675 10832 220 0,'-6'29'82'0,"6"-10"-44"0,-3 18-27 0,3-19 21 0,-3 1-6 16,3-1-1-16,0 1-16 16,0-1-5-16,0-4-3 15,0-4 1-15,0 1 3 0,0-6 7 16,0-2 2-16,0-3-1 16,0-6 2-16,-3-2-6 15,0 0-1-15,6-7-2 16,0-7-1-16,3 1-1 15,3 0 2-15,3-5 3 16,0 4 2-16,3 1-1 0,0 3 1 16,2 2-4-1,4 5-2-15,-3 3-2 0,0 3-3 16,0 2-2-16,0 3-1 16,-3 0-23-16,0 3-10 15,-1 0-36-15,1-1-17 16,3 4-37-1</inkml:trace>
  <inkml:trace contextRef="#ctx0" brushRef="#br0" timeOffset="2181.2978">5098 10890 236 0,'-15'-5'90'0,"12"5"-48"0,-9-5-36 15,6 2 22 1,-3 0-6-16,-3 3-1 15,-6 3-14-15,-3 5-4 16,1 8-2-16,-1 8-1 0,3 5 0 0,3-3 0 16,3-2 0-16,6 0 0 15,3-3 2-15,6 0-1 16,3-8-1-16,6-5 5 16,6-5 4-16,0-6-1 15,0-2 1-15,0-6-5 16,-1-4-1-16,-2-7 3 0,-3-1 3 15,0 1 2-15,-6 7 3 16,-3-1 2-16,-3 2 2 16,0 7-12-16,0 1-6 15,0 4-3-15,3 7-1 16,0 8 0-16,3 3 3 16,0 3 2-16,3-1 4 15,0-2-4-15,0 0-3 16,3-3-21-16,-1-2-10 15,4-6-41-15,3 0-15 16,3-5-30 0</inkml:trace>
  <inkml:trace contextRef="#ctx0" brushRef="#br0" timeOffset="2433.8627">5381 10853 264 0,'-12'-8'101'15,"3"8"-54"-15,-6 6-46 0,9-1 21 0,-9 5-8 16,-3 4 0-16,0 12-2 16,0 3 0-16,3 0-6 15,7 0 3-15,2 1 3 0,6-1-6 16,9-6-3-16,5-4 0 16,7 0 0-16,6-9-1 15,6-7-2-15,0-6-15 16,5-2-5-16,1-6-23 15,-6-2-8-15,-4-6-11 0,-2-7-1 16,-6-8-30 0</inkml:trace>
  <inkml:trace contextRef="#ctx0" brushRef="#br0" timeOffset="2648.0995">5592 10546 260 0,'-3'-10'99'0,"6"10"-54"0,0 2-50 0,0 4 17 15,-3-1 0-15,0 8 2 16,0 11 1-16,0 10 1 16,0 9-8-16,-3 7 4 0,0 3 1 15,3 0-4-15,0 2-3 16,3-4-1-16,0-6-1 16,0-14-13-16,0-2-4 15,0-7-45-15,0-6-17 16,3-9-47-1</inkml:trace>
  <inkml:trace contextRef="#ctx0" brushRef="#br0" timeOffset="2812.948">5398 10769 308 0,'18'-6'115'0,"12"1"-62"0,12-3-53 16,-22 5 21-16,13 1-10 15,3-4-1-15,6 1-26 16,-4 0-9-16,4-6-114 0,-3-2-47 16</inkml:trace>
  <inkml:trace contextRef="#ctx0" brushRef="#br0" timeOffset="3752.7533">6398 10840 112 0,'3'-3'44'0,"0"3"-24"0,-3-2 3 0,0 2 21 0,0-3-2 16,0-2 2-16,0-1-11 15,-3-1-3-15,-2-1-17 16,-4 2 3-16,-6 4 4 0,-6 7-9 16,-3 8-3-16,-3 8-5 15,-3 11-3-15,4 2 1 16,8 4-1-16,0-4 0 15,15-2 2-15,9-6 5 16,6-5 6-16,6-5-1 16,3-8 3-16,2-8-6 15,1-5-3-15,-3-6-1 0,0-7-1 16,-3-9 0-16,-6-2 0 16,-3 0-2-1,-3 0-2-15,-4 0 1 0,1 8 1 16,-3 5-3-16,0 5 0 15,0 9-1-15,0 10 0 16,0 5 2-16,6 5 2 16,0 9-1-16,3 2-1 15,9-3-2-15,-3-2-1 16,0-3-23-16,0-5-7 16,0-3-48-16,0-2-20 15,-4-6-9 1</inkml:trace>
  <inkml:trace contextRef="#ctx0" brushRef="#br0" timeOffset="4082.5751">6571 10877 184 0,'-3'3'68'0,"6"-1"-36"0,-3 9-40 0,3 2 12 0,-3 6 13 15,3 2 9-15,0 3 4 16,-3-1 4-16,0-4-18 15,3-1-7-15,0-4-4 0,-3-4-1 16,0-4 2-16,0-6 8 16,0-3 3-16,0-5-8 15,3-11-3-15,-3 6-2 16,0-18 0-16,3-4 0 16,3-2 0-16,6 8 4 15,0 3 3-15,3 4-6 0,2 4-1 16,4 7-4-16,3 6-3 15,0 5 2-15,0 3 2 16,-3 5-24-16,-4-1-12 16,-2 1-46-16,-3 0-21 15,-3-2 1 1</inkml:trace>
  <inkml:trace contextRef="#ctx0" brushRef="#br0" timeOffset="4324.1792">6982 10380 252 0,'-3'-8'93'0,"3"10"-50"0,3 9-48 0,-3-1 15 0,0 14 7 16,0 13 6-16,-3 19-5 16,0 2 0-16,0 11-11 15,-3 0-2-15,3 2-1 0,3-5-2 16,0-2-2-16,3-14 1 15,0-5 1-15,0-11-28 16,3-7-9-16,-3-11-62 16,3-8-58-1,-3-14 52-15</inkml:trace>
  <inkml:trace contextRef="#ctx0" brushRef="#br0" timeOffset="4535.7333">6765 10665 316 0,'-15'-5'121'0,"18"8"-66"0,6-3-49 0,0 0 28 15,5 0-5-15,10-3 5 16,9 3-14-16,9 0-4 16,5-3-10-16,1 1-4 0,3-1 1 15,-7 0-11-15,-5 1-2 16,-6-1-94-16,-7 1-41 0,-8-6 3 15</inkml:trace>
  <inkml:trace contextRef="#ctx0" brushRef="#br0" timeOffset="5736.9309">3654 11240 160 0,'-3'-3'60'0,"6"6"-32"0,-3-1-15 16,0-2 17-16,0 5-2 15,0 6 1-15,0 5 1 16,0 13 4-16,0 11-19 0,-3-1 3 0,3 12 0 16,-9-4-2-16,3-4 3 15,0-4-6 1,3-4-3-16,0-4-5 15,0-4-2-15,0-6 1 0,0-5 0 16,3-3 0-16,0-2 0 16,0-3 2-16,0-3 1 15,0 0-1-15,0 1 1 16,0-6-2-16,0 0 0 16,3 0-3-16,6 0 1 15,0-3-2-15,9 0-1 16,6 3 1-16,3 0-1 15,2 0 0-15,-2 3 0 16,0 0 0-16,3-1 0 0,-3 1 0 16,-1 0 0-16,-5-1-14 15,-3 1-5-15,-3-1-37 16,-3-2-16-16,0 0-64 16</inkml:trace>
  <inkml:trace contextRef="#ctx0" brushRef="#br0" timeOffset="5903.3339">3895 11607 220 0,'-21'-2'85'0,"18"2"-46"0,3 2-26 0,0-2 24 16</inkml:trace>
  <inkml:trace contextRef="#ctx0" brushRef="#br0" timeOffset="6097.501">3871 11607 425 0,'3'8'17'0,"9"0"-10"0,6 3-5 0,0-1-1 16,0 1-4-16,0 2 0 16,-3 3 4-16,-4 3 1 15,-2-1 2-15,-6 1 2 16,-6 4 3-16,-3 4 5 15,-5-6-8-15,-7 0-1 16,0 0-3-16,3-7-2 16,0-1-19-16,6-5-8 0,3-3-74 15,3 0-62 1,0-2 55-16</inkml:trace>
  <inkml:trace contextRef="#ctx0" brushRef="#br0" timeOffset="7823.8358">4279 11716 140 0,'0'-11'52'0,"0"9"-28"0,3-1-6 0,-3 3 20 15,0 0-8-15,0 0-2 16,3 5 1-16,3 6 2 15,-3 7-17-15,-3 19 1 0,-3 6 1 16,0 2 5-16,-3-3 2 16,3-2-1-16,-3-9-2 15,3-4-8-15,0-6-5 16,0-5-2-16,0-6-1 16,0-4 0-16,0-12 0 15,3-4-2-15,0-6-2 16,0-5-6-16,3-3-1 15,3-8-2-15,3 3 3 0,3 0 4 16,0 3 1 0,6 2 1-16,3 5 0 15,-3 6-3-15,-1 8 0 0,1 5 2 16,0 10 0-16,0 9 3 16,-3 7 1-16,-3-2 1 15,-3 0 0-15,-3 0 0 16,-3 2 0-16,0-2-5 15,-3-5 1-15,0-6-24 16,0-3-12-16,3-12-107 16,3-6 16-1</inkml:trace>
  <inkml:trace contextRef="#ctx0" brushRef="#br0" timeOffset="8122.5881">4598 11785 184 0,'-18'2'71'0,"12"3"-38"0,0 19-36 0,3-8 11 16,0 5 16-16,0 3 8 15,0 3 9-15,3-4 2 16,3 9-23-16,3-3-7 0,15-8-5 16,0-2 2-16,2-6 1 15,4-10 6-15,-3-11 1 16,0-5-9-16,-6-3-5 15,-3-5-1-15,-7-6 2 0,-5-2-2 16,-6 3 0-16,-5 2-3 16,-4 5-3-16,-6 1-7 15,0 7-2-15,-3 3-35 16,3 3-14-16,0 0-150 31,24-6 91-31</inkml:trace>
  <inkml:trace contextRef="#ctx0" brushRef="#br0" timeOffset="8364.1512">4877 11483 212 0,'-5'0'79'0,"5"5"-42"0,0 16-21 0,0 1 24 15,0 12-8-15,0 8 1 16,0 19-14-16,-3 0-6 16,-3-3-8-16,6-8-4 0,-3 1 2 15,3-6-4-15,3-8 0 16,-6-16-92 0,0-13-37-16</inkml:trace>
  <inkml:trace contextRef="#ctx0" brushRef="#br0" timeOffset="8546.6839">4675 11713 276 0,'0'-5'104'0,"3"2"-56"0,18-2-36 16,-9 5 24-16,6-3-4 16,14 1 1-16,4-1-16 15,3 0-5-15,-1 1-8 16,4-1-29-16,3-2-11 0,-4 2-86 15,-8-5-66 1,-6-10 69-16</inkml:trace>
  <inkml:trace contextRef="#ctx0" brushRef="#br0" timeOffset="9098.2366">5470 11708 196 0,'-18'-5'74'0,"3"7"-40"16,-9 6-33-16,15 0 14 0,-6 5-8 16,-2 8-2-16,-1 11-2 15,-3 3 0-15,6 2-2 16,9-8 4-16,3 0 1 0,9 0-2 16,3-5-3-16,3-8 8 15,3-11 6-15,3-5 2 16,2-5-1-16,1-6-6 15,6-7-2-15,3-14-4 16,-9-5-3-16,-1-3-3 16,-5-8 1-16,-12-2-1 15,-3 3 0-15,0 4 2 16,-6 9 2-16,0 5 1 16,0 8 1-16,1 7-5 0,-1 9 1 15,3 16 0-15,0 10 0 16,3 11 0-16,0 7 0 15,0 11 0-15,0-2 2 16,9-6-1-16,-1-5-1 16,4-2-6-16,0-9-1 15,0-5-57-15,0-7-24 16,0-9-10 0</inkml:trace>
  <inkml:trace contextRef="#ctx0" brushRef="#br0" timeOffset="9462.332">5657 11792 212 0,'-3'3'79'0,"9"2"-42"0,0 1-32 0,0-1 17 0,0 0 3 16,0-5 7-16,6-2-4 16,0-1 0-16,-3 0-15 15,3-2-8-15,-3-3-3 0,0 0 0 16,-6 0 3-16,-3 0 0 15,-3 0 0-15,-9 0-3 16,0 3-2-16,-3 3-2 16,-3 2 1-16,-3 5 1 15,3 5 0-15,-5 1-3 16,2 5 0-16,6 5 4 0,9 3 1 16,3 2 4-16,6-2 3 15,3 3-2-15,6-4-2 16,3-1-2-16,2-7-3 15,7-7-8-15,3-2-3 16,0-4-27-16,-3-2-11 16,0-2-47-1,-1-6-54-15,-5-3 47 16</inkml:trace>
  <inkml:trace contextRef="#ctx0" brushRef="#br0" timeOffset="9897.249">5875 11766 184 0,'-12'3'71'0,"15"5"-38"0,-6 7-28 0,3 7 17 0,-3 4 10 15,0 9 9 1,0 4-10-16,-3 4-4 0,0-1-15 16,3 0-5-16,0-5-3 0,3-2 0 15,0-9 2-15,0-5-3 16,0-5 0-16,0-5-1 15,0-6 1-15,0-8-2 16,0-7-1-16,3-6-4 16,-3-16 0-16,0-5 0 15,0-3-1-15,3-10 1 16,3 5 0-16,0 3 0 16,3 5 3-16,3 5 9 0,0 3 4 15,2 8-3-15,4 5-1 16,3 8 2-16,0 8 4 15,-3 8 3-15,-3 8 4 16,-9 2 2-16,-3 3 1 16,0 1-7-16,-18-1 0 15,0-3-12-15,-3-2-3 16,0-3-18-16,0-2-6 16,0-6-22-16,3-5-8 15,4-2-18-15,2-4-7 16,6-12-44-16</inkml:trace>
  <inkml:trace contextRef="#ctx0" brushRef="#br0" timeOffset="10077.0608">6083 11758 244 0,'-3'13'93'0,"6"3"-50"0,3 13-37 15,-3-13 20-15,0 5-3 16,0-2 3-16,0-1-12 15,3-2-5-15,-3-3-6 16,0-2-29-16,3-3-10 0,0-5-33 16,0-3-13-16,0-8-15 15</inkml:trace>
  <inkml:trace contextRef="#ctx0" brushRef="#br0" timeOffset="10213.2194">6095 11650 216 0,'-9'-8'82'0,"6"8"-44"0,6 0-47 0,3 0 12 16,0 2-4 0,0 1 0-16,3 2-28 0,9 3-13 15,2-3-40-15,4 1-16 16</inkml:trace>
  <inkml:trace contextRef="#ctx0" brushRef="#br0" timeOffset="10424.4572">6381 11684 228 0,'-9'-3'85'0,"3"3"-46"0,-3 0-35 16,3 3 21-16,-6 2-5 16,-3 6 3-1,0 2-13-15,0 6-3 0,3 4-5 16,3 9-2-16,4 0 1 16,2-3-1-16,6-2 0 0,5-4-3 15,4-4 2-15,6-6-10 16,3-5-5-16,6-8-25 15,6-5-11-15,-4-14-50 16</inkml:trace>
  <inkml:trace contextRef="#ctx0" brushRef="#br0" timeOffset="10634.9828">6541 11478 240 0,'-6'-14'90'0,"3"12"-48"0,0 4-38 0,3 4 21 16,0 2-10-16,3 8 0 15,0 10 8-15,0 8 5 16,0 9-14-16,3 2-1 0,-3 8 0 16,-3-3-7-16,0-3-1 15,0-4-5-15,0-3-1 16,0-14-26-16,0-5-9 16,-3-5-55-16,3-8-21 15,0-8 9 1</inkml:trace>
  <inkml:trace contextRef="#ctx0" brushRef="#br0" timeOffset="10813.2758">6375 11636 328 0,'9'-2'123'0,"17"-11"-66"0,16 5-47 15,-27 8 28 1,9-6-15-16,3 1-3 0,8-3-16 15,1 0-5-15,-3 3 0 16,-4-3-84-16,-2-3-37 0,-6 1-20 16</inkml:trace>
  <inkml:trace contextRef="#ctx0" brushRef="#br0" timeOffset="12074.5062">7205 11724 88 0,'0'-3'33'0,"0"3"-18"0,3-3-7 0,0 1 13 15,0-1-3-15,3 0 1 16,-3-2-1-16,0 0 0 16,-3 0 4-16,0-1 1 15,-3 4-12-15,-3 2 2 0,-3 0 3 16,-3 5-2-16,-6 3 0 15,-5 2-6-15,-1 4 0 16,3 4-5-16,3 11 0 16,3-2 5-16,6-3 5 15,6-3-1-15,6 3 1 16,6-6-7-16,6-2-2 0,3-5 0 16,0-6 0-16,3-5-2 15,-1-3-2-15,1-7-2 16,-3-9 1-16,-3 1-1 15,-3-1 0-15,-6-5 4 16,0 3 3-16,-6 0-2 16,0 2 0-16,-3 6 3 15,0 3 1-15,0 2-1 16,3 5-1-16,0 6-6 16,0 7-1-16,0 3 1 15,0 9 0-15,3 4-2 16,0 1 0-16,3-4 2 15,0-4 2-15,0-3-22 0,0-3-8 16,0-5-32-16,3-5-14 16,5-6-20-1</inkml:trace>
  <inkml:trace contextRef="#ctx0" brushRef="#br0" timeOffset="12402.0675">7348 11721 180 0,'-3'11'68'0,"6"2"-36"0,-3 8-18 0,0-10 20 16,-3 4-2-16,0 7 3 15,0-4-15-15,0 1-6 16,0-6-9-16,0-2-4 0,3-4 2 16,3-7 7-16,3-7-6 15,0-9-1-15,6-6-5 16,0 1-1-16,0 0-1 15,0 3 0-15,0 2 3 16,-1 3 2-16,1 5-2 16,0 8-2-16,0 5 2 15,-3 5 2-15,0 4 0 16,0 9-1-16,0-1 1 16,-3-4 1-16,3 3-3 15,-6-5-2-15,3-5-29 16,0-3-14-16</inkml:trace>
  <inkml:trace contextRef="#ctx0" brushRef="#br0" timeOffset="12600.5664">7592 11705 228 0,'-3'3'85'0,"3"2"-46"0,3 8-35 0,3-5 21 16,0 6-3-16,0 7 2 15,0 5-13-15,3 1-4 16,0-1-5-16,0-7-2 0,0-4 3 0,0-1-26 16,2-6-12-1,1-6-51 1,3-4-52-16,3-12 41 16</inkml:trace>
  <inkml:trace contextRef="#ctx0" brushRef="#br0" timeOffset="12780.8057">7812 11695 192 0,'-38'18'71'0,"32"1"-38"0,-6 15-30 16,9-26 17-1,-9 32 14-15,-6 5 11 0,-3 5-7 16,0-5 0-16,4-3-21 16,2 1-12-16,3-9-5 0,3-5-16 15,3-8-6-15,6-5-42 16,3-8-16-16,9-11-27 15</inkml:trace>
  <inkml:trace contextRef="#ctx0" brushRef="#br0" timeOffset="13033.1417">8036 11454 148 0,'12'-13'57'0,"-10"-6"-30"0,-2 8-32 16,0 22 82-16,0 2-28 16,-2 6-14-16,2 5-11 15,-6 13-16-15,0 5 4 0,0 6 1 0,-3 5 0 16,3-1 0-16,0-1-7 16,3-9-4-16,0-5-8 15,0-5-4 1,6-11-38-16,-6-5-17 15,9-8-48-15</inkml:trace>
  <inkml:trace contextRef="#ctx0" brushRef="#br0">7869 11697 296 0,'-9'-5'110'0,"18"5"-60"0,-3-3-54 0</inkml:trace>
  <inkml:trace contextRef="#ctx0" brushRef="#br0" timeOffset="13604.3416">8184 11464 160 0,'-9'11'63'0,"7"0"-34"0,-1 12-19 0,0-1 17 16,0 4 13-16,-3 6 7 16,0 5-2-16,-3 2-3 15,3 9-23-15,0-6-7 0,0-5-4 0,3-5-2 16,0-5-1-16,3-9-3 15,0-2 1 1,3-8-7-16,0-5-1 16,3-11-1-16,3-8 2 0,3-3-5 15,3-4-1-15,-1 1 2 16,4 1 5-16,0 5 2 16,3 3 1-16,-3 5 0 15,-3 6 0-15,-3 7 8 16,0 5 7-16,-4 9-7 0,-2 5-2 15,0 0-4-15,-3-1-2 16,0-7 3-16,0 0 0 16,0-3-32-1,0-5-15-15,0-2-40 16,6-6-17-16,0-3 5 16</inkml:trace>
  <inkml:trace contextRef="#ctx0" brushRef="#br0" timeOffset="13782.2535">8482 11763 256 0,'-18'11'96'0,"18"-3"-52"0,0 18-40 0,-6-15 19 16,3 2-4-16,0 6 1 16,0-3-11-16,0-3-3 15,3-3-4-15,0 1-26 0,0-3-9 0,0-3-32 16,6-2-13-16,0-6-19 15</inkml:trace>
  <inkml:trace contextRef="#ctx0" brushRef="#br0" timeOffset="13888.0609">8446 11647 264 0,'-15'-5'99'0,"18"5"-54"0,-3 0-57 15,0 0 15-15</inkml:trace>
  <inkml:trace contextRef="#ctx0" brushRef="#br0" timeOffset="13950.2237">8443 11644 296 0,'9'3'-138'15,"9"2"45"-15</inkml:trace>
  <inkml:trace contextRef="#ctx0" brushRef="#br0" timeOffset="14264.0964">8539 11721 196 0,'-6'19'74'0,"6"-6"-40"0,0 5-27 0,0-10 20 15,3 5 4-15,-3 1 3 16,3-4-7-16,0-2-4 16,0-2-13-16,0-1-6 0,0-3-1 15,2-7 9 1,1-3-7-16,0-2 1 16,6-4-4-16,0-1-2 0,-3 4-2 15,9-5-1-15,-3 3 2 16,3 5 0-16,-3 3-2 15,0 5 0-15,-1 8 8 16,1 2 4-16,-3 3 0 16,-3 6 2-16,-3 2-6 15,0-2-3-15,-3-4-1 16,0 1-1-16,0-5-27 16,3 0-9-16,0-4-39 15,3-1-18-15,6-6-12 16</inkml:trace>
  <inkml:trace contextRef="#ctx0" brushRef="#br0" timeOffset="14714.4616">8979 11740 160 0,'-9'-6'60'0,"9"4"-32"0,0-4-20 0,0 6 16 15,-3-2 8 1,-6 2 4-16,-3 0-3 15,1 0 0-15,-4 5-19 0,-3 6-6 0,0 2-1 16,0 8-2-16,0 5 0 16,6 1 5-16,6-3 6 15,3-3-6-15,3-5-3 16,6-3 0-16,3-2 0 16,3-6 5-16,3-8 3 15,3-7-6-15,0-9-3 16,0 1-6-16,-4-1-2 15,-2-2 3-15,-3 2 1 16,0 3 0-16,-3 3 1 0,0 3-4 16,-3 4 0-16,0 4-6 15,0 7-3-15,0 11 3 16,3 13 4-16,0 8 4 16,3 0 2-16,0 5 14 15,-6-5 6-15,-3-2 11 16,-9-3 3-16,-9-3-8 15,-9-3-5-15,-6-7-14 16,-2-6-6-16,-4-5-41 16,0-8-17-16,4-3-66 15,2-2-28-15,3-16 12 16</inkml:trace>
  <inkml:trace contextRef="#ctx0" brushRef="#br0" timeOffset="15347.1515">7878 11692 104 0,'0'0'41'0,"0"0"-22"0,-3 0 0 0,3 0 16 16,0 0 0-16,0 0 4 16,0 0-4-16,0 0 1 15,0 0-20-15,0 0 6 0,3 0 2 16,6 0-8-16,3 0-4 16,0 3 1-16,2-3 2 15,10 0-6-15,0 0-3 0,0 0-3 16,0 0 0-1,0-3-2-15,-4 0 2 16,-2 1-2-16,-3-1-1 16,-3 0-4-16,0 1-2 15,-3 2-37-15,-3 0-16 0,0 0-65 16</inkml:trace>
  <inkml:trace contextRef="#ctx0" brushRef="#br0" timeOffset="17044.5509">9429 11517 160 0,'-3'-10'60'16,"3"10"-32"-16,0 0-9 0,0 0 23 0,0 0-17 16,0 5-3-16,0 6-5 15,3 10 1-15,-3 3-10 16,0 5 2-16,0 5 3 0,0 0-1 16,0 6 1-16,0 3-5 15,-3-6-3-15,0-6-2 16,3-4 0-16,0-1-4 0,0-10 0 15,0-3-34-15,0-5-17 16,0-8-44 0</inkml:trace>
  <inkml:trace contextRef="#ctx0" brushRef="#br0" timeOffset="17252.8197">9286 11750 264 0,'-15'-5'101'0,"12"5"-54"0,3-3-39 0,0 3 24 15,0 0-9-15,6 0 1 16,3-2-9-16,3-1-4 0,9-2-6 16,2-1-4-16,7 4 2 15,3-1-4-15,0 0-2 16,-4 1-36-16,-2-1-14 0,-3 0-33 16,3 1-13-16,3-1 4 15</inkml:trace>
  <inkml:trace contextRef="#ctx0" brushRef="#br0" timeOffset="17611.4665">9619 11528 208 0,'-12'-3'77'0,"12"9"-42"0,12 1-34 15,-9 1 16-15,-3 14 4 16,0 1 5-16,0 9-3 0,-3 3 0 15,0 7-12 1,0 0-4-16,0-5-3 0,0-8 0 16,3-5 0-16,0-3 0 0,0-7 0 15,0-4 2 1,0-5 1-16,6-10-1 0,6-8 1 16,0-8-6-16,3-3-3 15,3 3-2-15,3 0 3 16,-4 5-2-16,1 5-1 15,0 6 0-15,0 8 3 16,-3 4 0-16,-3 7 1 16,0 4 0-16,-3 6 0 0,0-3-16 15,-3 0-6 1,2-5-29-16,1-3-10 0,3-2-45 16</inkml:trace>
  <inkml:trace contextRef="#ctx0" brushRef="#br0" timeOffset="17986.2593">9997 11724 220 0,'-18'-3'85'0,"6"8"-46"0,-8 3-28 16,11 0 21-16,-3 3-6 16,0-1 2-16,-3 9-12 15,6 2-2-15,3 0-8 16,3-2-4-16,0 2-1 0,3-5 1 15,6-3 3-15,3-2-2 16,3-6-2-16,3-5-5 0,0-3-2 16,0-7 3-16,-1-6 3 15,-2 0 1-15,-3 3-1 16,-3-1 5-16,-3 4 4 16,0 2 1-16,-3 3 2 15,0 5-9-15,0 0-1 16,3 18-4-16,3 3 0 15,0 1 0-15,3-1 0 16,0 0 0-16,3 0 0 16,6-5 2-16,-3-3 0 15,-1-2-31-15,1-3-14 16,0-8-17-16,0-6-7 16,-3-4-31-1</inkml:trace>
  <inkml:trace contextRef="#ctx0" brushRef="#br0" timeOffset="18214.5273">10220 11491 264 0,'-3'-5'101'0,"6"7"-54"0,-3 4-57 16,3-1 14-16,0 8 1 16,3 11 6-16,0 5 6 15,-3 8 2-15,0 5-10 16,-3 3 1-16,0 3 1 0,0-3-6 15,0-5-3-15,-3-1-1 16,3-12-1-16,-3-3-38 0,3-9-16 16,-3-4-66-1,3-3-32 1,-6-8 73-16</inkml:trace>
  <inkml:trace contextRef="#ctx0" brushRef="#br0" timeOffset="18412.8158">10092 11695 288 0,'0'-6'107'0,"3"6"-58"0,9-2-37 0,-3 2 26 16,3 0-9-16,6-3-2 16,6 0-13-16,3 1-6 15,-1-1-5-15,-2 0-9 0,0 3-1 16,-3 0-24-16,-3-2-7 0,0 2-108 31</inkml:trace>
  <inkml:trace contextRef="#ctx0" brushRef="#br0" timeOffset="18714.524">10432 11703 228 0,'6'-8'85'0,"0"0"-46"0,6-3-35 0,-7 6 19 16,-2-1-2-16,0-1 2 15,0-4-4-15,0 0 1 16,0-2-5-16,-3 3 1 15,0-1-11-15,0 3-6 16,0 3-41-16,0-1-18 16,0 4-152-1,9 10 108 1</inkml:trace>
  <inkml:trace contextRef="#ctx0" brushRef="#br0" timeOffset="19012.9469">10655 11689 200 0,'0'-2'74'0,"-3"2"-40"0,0 2-40 15,-3 4 75 1,-6-1-22-16,-3 3-22 16,3 2-12-16,0 1-10 15,4 0-7-15,2 2 0 0,6 0 4 16,3 6 2-16,3 4-3 15,-1-1-1-15,1-1 5 16,0-3 3-16,-6-2 16 0,-3 0 9 16,-3-5 3-16,-8-4 2 15,-4-1-19-15,-3-4-8 16,-3 1-24-16,3-3-10 16,3-3-36-16,3 1-16 15,7-1-61 1</inkml:trace>
  <inkml:trace contextRef="#ctx0" brushRef="#br0" timeOffset="19533.6057">11093 11724 196 0,'-6'0'74'0,"6"5"-40"0,0 6-29 15,3-3 19-15,-3 5 11 0,3 5 10 16,0 6-8-16,-3 0-4 16,2 2-19-16,1-4-9 0,0-4-1 15,0-2-3 1,0-6 2-16,0 1 0 16,-3-6 3-16,0-5 3 0,0 0 2 15,0-5-3-15,0-6 0 16,0-10-5-16,0 0 0 15,0 0 1-15,3 0 2 16,3 2-3-16,0 3-2 16,0 3 0-16,6 0-1 15,0 2 0-15,3 3 0 16,3 3-3-16,0 3 0 16,-1-1-18-16,1 3-7 15,0 0-34-15,0 0-12 0,0 0-52 16,-3 0-20-1,0 0 77-15</inkml:trace>
  <inkml:trace contextRef="#ctx0" brushRef="#br0" timeOffset="19850.214">11375 11755 212 0,'-3'6'82'0,"3"-4"-44"0,0 4-25 16,3-4 22-16,0 4-1 16,0-1 2-16,3 0-6 15,3 0-4-15,0-2-14 16,3 0 1-16,0-3 1 0,3 0-3 15,-3-3 1-15,0 0-7 16,-3-2-1-16,-1-3-2 16,-2 0 1-16,-3-2 0 15,-3-1 1-15,-6 1-11 0,-5 2-5 16,-1 2 3-16,-3 1 3 16,0 5 1-16,0 3 4 15,0 5-5-15,3 2 2 16,0 3 6-16,3 9 4 15,3 4-3-15,3-2-2 16,3 2-3-16,6-2 1 16,3-3-12-16,9-5-5 15,6-3-47-15,3-5-23 16,5-2-36 0</inkml:trace>
  <inkml:trace contextRef="#ctx0" brushRef="#br0" timeOffset="20226.8711">11765 11779 304 0,'-9'-13'112'0,"6"5"-60"0,-3-2-43 16,3 7 27-1,-3 0-7-15,0 1 1 0,-2-1-20 16,-10 6-5-16,-3 5-4 16,0 2-4-16,3 3 0 0,3 11-1 15,3 0 3-15,3-3 0 16,6 3 1-16,3-6-3 15,3-2 2-15,9-5-4 16,3-3 1-16,3-6 0 0,0-2-1 16,-3-5 1-16,0-8 3 15,-3-3 4-15,0 0 3 16,-7 3-2-16,1 0-3 16,-3 5 0-16,0 3-1 15,-3 2 0-15,3 11 0 16,0 8-3-16,6 0 0 15,3-1 2-15,0 4 0 16,3-3 1-16,0 0 0 16,0-3-18-16,3-5-5 15,2-3-55-15,-2-2-24 16,3-6-18-16</inkml:trace>
  <inkml:trace contextRef="#ctx0" brushRef="#br0" timeOffset="20434.4494">12009 11454 252 0,'-6'-8'93'0,"9"13"-50"0,3 3-55 16,-3 0 13-16,3 5 20 16,0 8 12-16,0 11 4 15,0 13 3-15,0 8-22 16,0 5-4-16,0-2 0 0,0-3-4 15,3-3 2-15,-6-10-36 16,6-6-13-16,0-13-114 16</inkml:trace>
  <inkml:trace contextRef="#ctx0" brushRef="#br0" timeOffset="22178.1511">3589 12967 136 0,'6'-21'52'0,"0"21"-28"0,-6-3-6 0,0 3 35 16,-6-8-9-16,0 1-11 15,-6 1-6-15,0 4-16 16,-9 10 0-16,-6 7 2 0,0 7-5 15,1 7 0-15,2 2-4 16,6 4-3-16,6 2 6 16,6 0 3-16,9-5-5 15,6-6-1-15,9-7 0 16,3-3 2-16,2-9-1 16,1-9 2-16,0-17-4 15,0 1-2-15,-6-3 0 0,-3-3-1 16,-3 0 0-16,-4 0 2 15,-2 0-1-15,-3 6 2 16,-3 5 2-16,0 2 4 16,-3 6-4-16,0 5-3 15,3 8-4-15,0 8 1 16,6 2-1-16,0 6 0 16,3 5 2-16,3-3 2 15,9-4-6-15,0-4 1 16,-3-5-34-16,0-5-13 15,-1-5-50 1,1-11-52-16,-3-8 52 16</inkml:trace>
  <inkml:trace contextRef="#ctx0" brushRef="#br0" timeOffset="22597.531">3824 12681 216 0,'-9'0'82'0,"9"6"-44"0,3 15-31 16,-3-3 20-16,0 9 4 16,3 15 5-16,-3 3-4 15,0 3 1-15,0-1-19 16,0-4-1-16,3-1 0 0,-3-7-7 0,0-4-3 16,0-7 0-16,3-8 2 15,-3-5-2 1,3-3 0-16,0-8-1 15,0-8-2-15,3-6-6 0,3-7-1 16,8 0-2-16,1 2 3 16,0 4-1-16,3 1 2 15,0 6 1-15,3 6 2 16,-4 7 1-16,1 6 3 16,-6 5 8-16,-6 2 5 15,-3 6 4-15,-9 2 1 16,-3-2-7-16,-6-3 0 15,0-5-6-15,-12-3-2 16,1-5-13-16,-1-2-8 0,3-6-29 16,0 0-11-16,6-8-48 15,3-6-19-15,1-1 16 16</inkml:trace>
  <inkml:trace contextRef="#ctx0" brushRef="#br0" timeOffset="22929.1645">4238 12991 280 0,'-3'-8'104'0,"6"5"-56"0,-6 3-36 0,3-5 24 16,-3 8-2 0,-9-1 2-16,-3 4-15 0,0-1-7 15,3 3-9-15,3 3-8 16,3-1-1-16,9 3 0 15,6 3 2-15,3 3-4 0,3-1 2 16,3 3 4-16,-3 3 2 16,-4-3 2-16,-2-2 0 15,-9-3 2-15,-6-3 3 16,-3-2 0-16,-5-3 2 16,-7-3-6-16,-3-5-1 15,0-11-15-15,3-2-8 16,0-3-26-16,7 0-8 15,5-5-30-15,9-3-11 16,6 1-17 0</inkml:trace>
  <inkml:trace contextRef="#ctx0" brushRef="#br0" timeOffset="23136.3498">4470 12679 276 0,'-3'2'104'0,"6"1"-56"0,0 5-56 15,0 16 38 1,0 5 2-16,-3 8-3 16,0 8 0-16,0 3-16 15,0-1-8-15,0-2-1 0,0-5-1 16,3 5 1-16,0-5-11 16,0-9-5-16,-3-4-63 15,0-9-25-15,0-2-31 16</inkml:trace>
  <inkml:trace contextRef="#ctx0" brushRef="#br0" timeOffset="23349.9117">4303 13002 304 0,'-3'-3'112'0,"15"3"-60"0,-6-5-43 0,6 5 25 15,6-3-15-15,5-8-3 16,7-4-7-16,6 1-4 16,0 1-2-16,5 3-9 0,-2 4-4 15,-9 4-60-15,-3-1-27 16,-7 3-34-16</inkml:trace>
  <inkml:trace contextRef="#ctx0" brushRef="#br0" timeOffset="23692.8424">4654 13073 208 0,'3'34'77'0,"-18"-20"-42"0,24 15-12 15,-6-16 24-15,0 0-18 16,-3-2-3-16,3-1-16 0,-3-2-4 15,0 0-4 1,0-8 1-16,0 0 2 0,-6 0 2 0,3-13 3 16,0-3-1-16,-3-2 0 15,12-3-1-15,0-3 2 16,3 3-1-16,-3-1 0 16,3 4-1-16,0 5 0 15,3 2-7-15,3 0 0 16,0 4-3-16,0 4-2 15,2 3-8-15,1 3-3 16,3 2-45-16,-3 0-18 16,0 0-50-1</inkml:trace>
  <inkml:trace contextRef="#ctx0" brushRef="#br0" timeOffset="24054.4574">4952 12988 268 0,'-21'-2'101'0,"12"4"-54"0,-9 6-42 0,9 0 22 0,-12 3-6 16,1 5 2-16,2 5-9 15,3 3-1-15,3 5-7 16,6-3-2-16,3-2 2 0,9-3-1 16,6-2 2-16,3-6-6 15,0-5-1-15,3-8-9 0,-1-13-2 16,1-1 1-1,-3-1 4-15,-3-1 5 16,-3-3 5-16,-3 1 1 16,-3 2 0-16,0 3-3 0,0 2 1 15,-3 3 0 1,3 5 1-16,-3 3-5 0,3 6 1 16,3 2 0-16,3 2 2 15,0 1-3-15,0 5 0 16,0-3-10-16,2 5-3 15,4-4-48-15,9-9-22 16,0-5-38 0</inkml:trace>
  <inkml:trace contextRef="#ctx0" brushRef="#br0" timeOffset="24260.1215">5306 13010 284 0,'-21'-14'107'0,"18"14"-58"0,-21 0-37 0,16 3 26 15,-4 2-18-15,-3 3-3 0,0 5-11 16,0 6-4-16,3 2-1 16,6 3-1-16,6 2 2 0,6 1 1 15,6-6 1-15,9 0 0 16,6-8 0-16,5-5-24 16,4-5-12-16,3-16-38 15,8-3-16-15,1-5-32 16</inkml:trace>
  <inkml:trace contextRef="#ctx0" brushRef="#br0" timeOffset="24474.4456">5619 12644 300 0,'-18'-7'112'0,"18"7"-60"0,0 2-65 0,3 3 17 16,-3 6 9-16,0 13 9 15,0 10 8-15,0 9 7 16,0 12-20-16,3-2-3 0,0 0 0 15,0-3-8-15,-3 1-1 16,0-7-3-16,0-6-2 16,0-7-28-16,0-7-11 0,0-8-65 15,-3-3-27 1,0-5 10 0</inkml:trace>
  <inkml:trace contextRef="#ctx0" brushRef="#br0" timeOffset="24640.6796">5333 12904 364 0,'-6'0'134'0,"9"-3"-72"0,15 0-63 15,-3 1 23-15,8-1 0 16,19 1 4-16,12-4-10 16,2-2-4-16,4 3-7 15,-1 2-8-15,-5-2-1 0,-9 0-80 16,-10-1-35-16</inkml:trace>
  <inkml:trace contextRef="#ctx0" brushRef="#br0" timeOffset="25841.7537">6666 12925 92 0,'-3'-27'35'0,"0"25"-18"0,-17-1 9 0,14 3 20 15,-3 0 7-15,-3 0 2 16,-6 5-12-16,-3 6-6 15,-12 5-21-15,1 2-1 0,2 4 1 16,3 4-8-16,3 3-4 16,9 0 3-16,9 8 3 15,6-5-8-15,18-5 0 16,3-9 0-16,3-5 1 16,0-5 1-16,0-16 2 15,-4-5-5-15,4-8-3 16,-3-6-2-16,-3-7 3 0,-3-8-2 15,-6-3 1-15,-9-3-3 16,-3-10 1-16,-3 5 2 16,0 11 1-16,0 5 9 15,0 13 7-15,0 5-5 16,0 11-3-16,3 14-9 16,0 12-1-16,3 14 7 15,3 15 5-15,3 1 0 16,0 2 2-16,3 1-4 15,3-4 1-15,0 1-5 16,3-6 0-16,-4-7-10 16,1-9-3-16,0-7-52 0,0-9-22 15,0-12-50 1</inkml:trace>
  <inkml:trace contextRef="#ctx0" brushRef="#br0" timeOffset="26229.3178">6774 12983 208 0,'-3'3'77'0,"9"2"-42"0,-1 3-12 0,1-3 26 16,3 1-14-16,3-1-3 15,6-2-14-15,6-3-6 16,0-3-7-16,-3 0-2 0,-4-2 3 0,1-6-3 15,-3 1-2-15,-6-3 2 16,-6-1 0-16,-6 1 1 16,-9 0 0-16,-9 5 4 15,-2 3 3-15,-1 7-6 16,-3 4-1-16,0 7-2 16,3 0 1-16,4 3-2 15,5 0 2-15,6 5 2 16,6 0 2-16,6 0-6 15,6-2-2-15,3-1 2 0,2 3 1 16,7 1 0 0,6-6-2-16,0-9-35 15,3-4-16-15,-1-8-54 16,-2-6-67-16,-3-2 50 16</inkml:trace>
  <inkml:trace contextRef="#ctx0" brushRef="#br0" timeOffset="26579.0075">7113 12943 232 0,'-3'0'88'0,"3"0"-48"0,-15 0-14 0,12 0 29 16,-6 3-12-16,0 2-2 15,0-2-26-15,0 5-8 16,0 0-6-16,6 0-4 0,3 0 0 0,6 2-1 16,6 4 0-1,6 1 3-15,0 1 0 16,-3 3 1-16,-3-3 0 0,-3 5 8 16,-3-3 7-16,-6 4 4 15,-6-7 1-15,-6-4-11 16,-3-6-3-16,0-5-22 15,-3-5-9-15,3 0-27 16,0-3-12-16,3 0-26 16,7-3-11-16,5 1 4 15</inkml:trace>
  <inkml:trace contextRef="#ctx0" brushRef="#br0" timeOffset="26812.8028">7259 12941 256 0,'-12'0'96'0,"6"0"-52"0,-9 2-23 0,9 6 28 16,-3 0-9-16,-3 3 0 15,0-1-26-15,-3 4-10 16,9 2-3-16,0 2 0 0,4 1 2 16,2-1 1-16,8 6 2 15,4-3-5-15,6-5-1 16,3 3-2-16,6-12 0 0,6-1-25 15,-7-9-11-15,-2-2-32 16,-6-3-13-16,0-3-38 16</inkml:trace>
  <inkml:trace contextRef="#ctx0" brushRef="#br0" timeOffset="27112.9701">7324 12999 184 0,'-15'0'68'0,"30"0"-36"0,-6 3-24 15,-6-1 16-15,9 4 12 16,-3 4 9-16,0 3-8 16,0 3-2-16,-3 0-20 15,0-3-2-15,0 1-2 0,-3-4 2 16,0-2 3-16,0 0-3 0,-3-3 2 16,0-5 1-16,0 0-1 15,0-2 1-15,0-6 0 16,3-5-8-16,0-3-5 15,2-3-5-15,4 3 1 16,3 0-1-16,3-2 0 16,0-1-11-16,0 9-5 15,3 2-25-15,6 3-13 16,-4 2-23-16,-2 8-11 16,-3-7-24-1</inkml:trace>
  <inkml:trace contextRef="#ctx0" brushRef="#br0" timeOffset="27267.1766">7643 12991 256 0,'-3'3'96'0,"3"2"-52"0,3 3-38 0,0 0 20 15,0 0-5-15,3 2 2 0,0 4-13 16,0-1-3-16,-4-3-5 16,1 1-19-16,0-3-9 0,-3-3-83 15,0-5-58 1,3-2 66-16</inkml:trace>
  <inkml:trace contextRef="#ctx0" brushRef="#br0" timeOffset="27431.5985">7628 12851 304 0,'-15'-5'115'0,"12"-1"-62"0,0 6-53 0,3 0 21 15,0 0-17-15,3-2-4 16,3 2-18-16,0 0-6 15,3 0-59-15,0-3-25 16,3 3 7-16,0 0 7 16</inkml:trace>
  <inkml:trace contextRef="#ctx0" brushRef="#br0" timeOffset="27822.2276">7741 12994 208 0,'3'53'77'0,"-3"-22"-42"0,-3 20-26 0,3-28 19 16,0 4 3-16,0 2 4 0,0 0-8 15,0-8-2 1,0-2-14-16,0-6-7 0,3 0 0 0,0-5 1 16,-3-8 4-1,0 0-2-15,0-8-2 16,0-5-5-16,0-8 0 16,0-11 0-16,0-5 2 15,3-3-1-15,0 3-1 0,9-8 1 16,6 8-1-16,5 3 2 15,-5 7 3-15,3 6-2 16,0 5 0-16,0 8 1 16,-3 6 2-16,-3 12 10 15,-4 1 5-15,1 2 2 16,-9 3 3-16,-3 0-8 16,-6 0 0-16,-3 0-9 0,-5 0-3 15,-1-6-3-15,-9-2-3 16,0-5-21-16,3-3-9 15,0-3-18-15,6-2-5 16,1-3-29-16,8-3-11 16,12-7-29-1</inkml:trace>
  <inkml:trace contextRef="#ctx0" brushRef="#br0" timeOffset="28047.5433">8065 12639 252 0,'0'-2'93'0,"3"4"-50"0,0 3-24 16,0 1 29-1,0 10-6-15,0 10 0 16,0 6-17-16,0 2-5 16,-3 16-12-16,0-7-5 0,0-1-2 0,0-2-1 15,0-6 0-15,0-5-29 16,0-5-10-16,0-5-56 15,0-6-24-15,3-5 1 16</inkml:trace>
  <inkml:trace contextRef="#ctx0" brushRef="#br0" timeOffset="28259.5824">7911 12904 360 0,'-3'-6'134'0,"15"6"-72"0,-1-5-61 0,1 5 27 16,6-2-13-16,6-4 0 15,3 1-23-15,6 0-6 16,-1-1 6-16,-2 1-45 0,3 0-18 16,0 2-52-1,-7 0-45-15,-2-2 68 16</inkml:trace>
  <inkml:trace contextRef="#ctx0" brushRef="#br0" timeOffset="28393.8205">8301 12875 280 0,'-6'13'107'0,"6"0"-58"0,6 14-55 15,-4-14 19-15,-2 3 1 16,3 2 5-16,-3 1-11 16,0-1-5-16,0-2-2 15,0-3-81-15,0-5-33 16,3-5 2-16</inkml:trace>
  <inkml:trace contextRef="#ctx0" brushRef="#br0" timeOffset="28497.0425">8241 12777 328 0,'-18'-3'123'0,"18"3"-66"0,0 3-66 16</inkml:trace>
  <inkml:trace contextRef="#ctx0" brushRef="#br0" timeOffset="28573.1417">8250 12774 486 0,'18'0'-35'16,"0"0"-52"-16,2 3-22 16,1-1 11-16,-3 4 5 15</inkml:trace>
  <inkml:trace contextRef="#ctx0" brushRef="#br0" timeOffset="28811.5068">8381 12885 244 0,'-15'27'90'0,"12"4"-48"0,-3-1-29 0,6-17 22 16,3 0-5-16,3 3 2 0,3 0-7 15,3-3-3-15,6-2-12 16,6-6-2-16,-4-5-1 16,1-3 1-16,0-5 0 15,-3-2-2-15,-3-1 1 0,-3-7 0 16,-6-6 3-16,-6 0-3 16,-6 0-2-16,-15 0-5 15,0 1 0-15,-3 1-9 16,0 4-4-16,4 5-20 15,5 2-8-15,3 3-30 16,3 3-12-16,6 2-40 16</inkml:trace>
  <inkml:trace contextRef="#ctx0" brushRef="#br0" timeOffset="29141.9169">8610 12814 292 0,'6'16'110'0,"0"0"-60"0,3 7-39 16,-6-1 26-16,-3-1-3 0,-3 2 5 16,0-1-18-16,0-1-4 15,0-3-11-15,0-4-2 0,3-4 0 16,0-2-2-16,0-3 1 16,0-5 0-16,6-2 1 15,0-6-5-15,3-8 1 16,9-11-5-16,6-2 1 15,2 0-3-15,4 3 2 16,-3 5 3-16,0 5 1 16,2 8 14-16,1 8 6 15,-3 8-1-15,-3 10 0 16,-3 3 1-16,-7 1 0 0,-2-4-10 16,-3-2-5-16,0 0-43 15,-3-3-19-15,0-2-124 16</inkml:trace>
  <inkml:trace contextRef="#ctx0" brushRef="#br0" timeOffset="30360.4397">3767 13417 168 0,'0'-11'66'0,"0"6"-36"0,0 3-9 0,0 2 25 15,0 0-15-15,3 2-3 16,0 6 1-16,0 8 4 15,0 10-18-15,-3 14 7 0,0 8 2 16,-3-1-1-16,0 1 0 16,-3 2-8-16,3-7-4 15,-6-6-2-15,3-6-1 16,0-4-4-16,3-6-3 16,6-2-3-1,3-6 1-15,3-3 1 16,3-2 0-16,3-2 2 15,3-4-1-15,9-2-1 0,0 0 1 16,2-2-1-16,-2-1-14 16,0 0-5-16,-3 1-19 15,-4-1-8-15,-2 3-38 16,-6 0-14-16,-3 0-12 16</inkml:trace>
  <inkml:trace contextRef="#ctx0" brushRef="#br0" timeOffset="30643.7475">3984 13724 212 0,'-14'-3'82'0,"11"6"-44"0,-3-3-20 0,0 0 23 16,6 0-4-16,0 0 3 15,0 0-16-15,3 5-6 16,3 1-11-16,3 1-3 0,8 4 0 15,4 5-2-15,3 5-2 16,-3-2 1-16,3-4 1 16,-3 1 1-16,-10 0 1 15,-5 3 4-15,-9-1 3 16,-5 1-6-16,-4-3-1 0,-3 0-11 16,0-3-3-1,3-5-55-15,6-3-21 0,3-5-47 16</inkml:trace>
  <inkml:trace contextRef="#ctx0" brushRef="#br0" timeOffset="31575.1408">4452 13647 200 0,'-12'-24'74'0,"12"27"-40"0,0-3-31 0,0 0 15 16</inkml:trace>
  <inkml:trace contextRef="#ctx0" brushRef="#br0" timeOffset="31693.9283">4446 13639 360 0,'6'14'23'15,"3"1"-12"-15,0 4-4 0,0-3-1 16,0 0-5-16,-1-3-1 15,1 0 0-15,-3-2 2 16,0-1-39-16,-3-4-16 16,-3-6-49-1</inkml:trace>
  <inkml:trace contextRef="#ctx0" brushRef="#br0" timeOffset="31891.3089">4550 13629 212 0,'-6'0'82'0,"6"18"-44"0,0-2-42 0,3-8 13 0,0 5-3 15,3-2 1-15,0 2-3 16,0 0-1-16,3 1-1 16,3-1-4-16,0 0-1 0,0-2-69 15,2-6-55 1,-2-2 38-16</inkml:trace>
  <inkml:trace contextRef="#ctx0" brushRef="#br0" timeOffset="32238.0386">4830 13663 176 0,'0'5'66'0,"3"3"-36"0,6 13-13 0,-6-7 20 16,-6 10-8-16,0 7 0 15,0 6-10-15,-3 3-4 0,0 2-8 16,6 6-5-16,-3-8-1 0,0-3-1 16,6-6 2-1,0-4-25-15,0-6-12 0,0-5-143 32,9-8 70-32</inkml:trace>
  <inkml:trace contextRef="#ctx0" brushRef="#br0" timeOffset="32581.3517">4925 13973 200 0,'0'0'77'0,"6"0"-42"0,3 2-34 16,-3 1 16-16,3 0 4 0,3-1 5 16,0 1-10-16,0 0-2 15,-1-3-8-15,1 0 0 0,-3-3 1 16,0-2-3-1,3-1-3-15,-3 1 0 16,-9-3-1-16,0 0 0 0,-6 0 2 16,-3 3-6-16,-6 2-1 15,-6 3 2-15,-2 3 1 16,2 5-3-16,0 2 1 16,3 4 4-16,6-1 2 15,3 11 2-15,3 0 0 16,6 2 0-16,6-2 0 15,9-3 0-15,3-3 2 16,6 1-14-16,3-8-5 16,2-6-61-16,4-5-27 0,-6-3 8 15</inkml:trace>
  <inkml:trace contextRef="#ctx0" brushRef="#br0" timeOffset="32853.1991">5178 13949 192 0,'-6'0'74'0,"6"2"-40"0,0 1-40 16,3 2 12-16,0 6 7 0,3 2 6 15,0 6 4 1,3 7 3-16,0 1-14 16,3-1-7-16,3-5-1 0,-3-2-1 15,2-6 3-15,-2 0-3 16,0-7 0-16,-3-4 10 0,0-7 3 15,0-14-7-15,0-2-3 16,0-3-6-16,-3-2-3 16,0 0-16-16,-3 2-7 15,3 3-31-15,0 5-12 16,3 2-27 0</inkml:trace>
  <inkml:trace contextRef="#ctx0" brushRef="#br0" timeOffset="33164.9573">5452 13973 152 0,'12'13'57'0,"-3"-5"-30"0,3 0-21 0,0-3 17 0,-1 0-3 16,4 1 0-1,-3-4 3-15,0-2 2 16,-3-2-13-16,0-4-5 0,0 1 0 16,-3-3-4-16,-3 0 0 0,-3 0-1 15,-9 0-2-15,-6 0-4 16,0 3-2-16,-3 2 0 15,0 3 2-15,1 6-1 16,-1 4 1-16,3 4 3 16,3 9 0-16,6 4 3 0,3-1 3 15,6-2 2-15,3-3 3 16,3-2-1 0,3-1 2-16,9-4-6 0,-1-7-3 15,1-4-17-15,3-6-5 16,-3-7-28-16,0-11-9 15,0-6-32 1</inkml:trace>
  <inkml:trace contextRef="#ctx0" brushRef="#br0" timeOffset="33394.808">5699 13719 168 0,'-6'-22'66'0,"6"20"-36"0,-3-1-15 0,3 3 20 16,0 0-6-16,0 0-2 15,0 5-9-15,3 6-3 0,0 8-9 16,0 10 5-16,0 5 2 0,0 8-4 16,-3 6-1-16,0 2-4 15,0 3-1-15,0-5-1 16,0-8 1-16,3-6-7 16,-3-8 1-16,9-7-103 15,9-11-14 1</inkml:trace>
  <inkml:trace contextRef="#ctx0" brushRef="#br0" timeOffset="33721.23">5955 13944 200 0,'-3'-14'74'0,"6"9"-40"0,-3-3-27 16,0 5 18-16,-3 3 11 0,-3-2 9 15,-3 2-17-15,-3 2-6 16,0 4-13-16,0 2-6 0,0 2-2 16,7 3-4-16,2 3 2 15,6 0-1-15,5 5-2 16,4 6 3-16,0-1 2 16,-3 1 0-16,-3-3 2 15,-3-6 7-15,-3 3 5 16,-6-5-1-16,-3-5 0 15,-3-3-8-15,-3-3-4 16,1-5-15-16,-1-5-4 0,0-1-37 16,3-2-18-16,6-2-50 15,9-14-23 1,3-5 74 0</inkml:trace>
  <inkml:trace contextRef="#ctx0" brushRef="#br0" timeOffset="33993.5307">6154 13679 228 0,'0'13'88'0,"3"-8"-48"0,-6 3-27 0,3 0 22 16,0 3-16-16,-3 2-5 16,0 0-9-16,0-2-4 15,1 5 0-15,-1 2-6 16,0-7-1-16,0 2-44 0,3-8-16 16,0-2-40-1</inkml:trace>
  <inkml:trace contextRef="#ctx0" brushRef="#br0" timeOffset="34141.7266">6244 13711 220 0,'-9'2'82'0,"6"1"-44"0,0 5-44 0,3 0 12 0,-3 2-2 16,-3 4 2-16,-3 2 0 16,0 2-1-16,0 1-3 15,3-4-46-15,0 4-17 0</inkml:trace>
  <inkml:trace contextRef="#ctx0" brushRef="#br0" timeOffset="35283.4092">6684 13938 140 0,'-18'-8'55'0,"18"6"-30"0,-6 2-3 0,0 2 23 16,-2 1-8-1,-1 2-1-15,-3 6-16 0,0 5-7 16,0 5-8-16,3 5 1 0,3 1 3 16,6-1-1-16,3-2 1 15,6-3 1-15,9-5 1 16,3-5-3-16,2-6 0 15,1-10-3-15,-3-6 0 16,-3-7 1-16,-6-1 3 16,-3 1 0-16,-6-4 2 15,-6 1-6-15,-3 0-1 16,-3 3-2-16,0 2 1 16,-3 2-15-16,3 1-7 0,3 3-37 15,15 2-93 1,6 0-6-1,6 0 71-15</inkml:trace>
  <inkml:trace contextRef="#ctx0" brushRef="#br0" timeOffset="35508.8189">7056 13679 236 0,'0'-19'88'0,"-3"1"-48"0,-6-9-20 15,6 22 24-15,-6 0-5 16,-2 2 2-16,-1 3-25 15,-9 8-10-15,3 11-4 16,0 7-5-16,3 11 2 0,6 6-1 0,3 2 0 16,3 2 2-16,6 1 2 15,3-1-3-15,3 1-2 16,0-6-18-16,0-10-9 16,-3-8-39-16,0-8-19 15,-3-8-22 1</inkml:trace>
  <inkml:trace contextRef="#ctx0" brushRef="#br0" timeOffset="35645.649">6803 13914 280 0,'-21'-13'104'0,"18"11"-56"0,3-1-45 0,3 3 23 16,3 0-15-16,6-3-1 0,9 1-2 16,12-4 0-16,6 1-4 15,8 2-14-15,4 1-3 0,2 2-122 16</inkml:trace>
  <inkml:trace contextRef="#ctx0" brushRef="#br0" timeOffset="36231.1566">7690 13869 192 0,'-21'-5'71'0,"16"5"-38"0,-10 3-28 16,9-1 19-16,-3 4-2 15,-3 2 2-15,0 5 2 16,3 3 1-16,0 5-14 15,9 0-3-15,6 6 0 0,3 2-4 16,6-5-1-16,3-6-13 16,0-2-8-16,-1-8-20 15,1 0-7-15,0-11-31 16,0-7-50-16,0-1 29 16</inkml:trace>
  <inkml:trace contextRef="#ctx0" brushRef="#br0" timeOffset="36466.1995">7780 13914 192 0,'-21'0'74'0,"18"3"-40"0,-3 5-31 0,6-3 17 16,0 6 3-16,3 2 3 15,3 3-2-15,3 0-3 16,6 2-11-16,5 4 0 0,-5-7 3 16,3-7 2-16,0-2 0 15,0-9-3-15,-3-2-2 16,0-6-2-16,-6 1 0 15,-3-4 0-15,-3-2 0 0,-3 1-4 16,-9-1-3-16,0 0-5 16,-3 3 0-16,-3 2-16 15,-3 3-6-15,3 3-23 16,0 2-6-16,3 1-48 16</inkml:trace>
  <inkml:trace contextRef="#ctx0" brushRef="#br0" timeOffset="36825.9478">7964 13875 200 0,'6'0'77'0,"-3"2"-42"0,3 6-43 0,3 0 12 16,-9 3 0-16,0 5 2 16,0 0 11-16,0-1 4 15,-3 1-11-15,3-2-1 0,-3-4-2 16,3-2-1-16,0 0 1 15,0-5 0-15,0-3 1 16,6-6 2-16,0-4 1 16,6-3-8-16,0-3-1 15,0 0-4-15,3 0 0 0,2 3 2 16,1 2 2 0,0 3 1-16,3 6 1 15,0 2-2-15,-3 8 1 16,-3 2 0-16,-1 6 3 0,-5 0-1 15,0 0 0-15,-3 2-8 16,-3-7-2-16,0-3-38 16</inkml:trace>
  <inkml:trace contextRef="#ctx0" brushRef="#br0" timeOffset="37056.2687">8396 13893 188 0,'-12'-8'71'0,"6"6"-38"0,0 2-30 0,0 0 17 15,0 5-1-15,-3 0 1 16,0 6 6-16,3 5 4 16,0 2-16-1,3 3-6-15,6 9-1 0,3-1-4 0,3-3-2 16,6-5-5-16,0-5-2 15,6-3-37-15,6-5-16 16,-1-5-47 0</inkml:trace>
  <inkml:trace contextRef="#ctx0" brushRef="#br0" timeOffset="37413.8956">8530 13944 200 0,'-6'0'77'0,"9"2"-42"0,0 1-39 0,0-1 13 0,3 1 10 16,3 0 10-16,2-1-2 16,1 1-1-16,6-3-14 15,-3 0-8-15,0 0-2 0,-3-3 0 16,0 1 3-16,-3-4-2 16,-3-1-2-16,-3-1 2 15,-3 0 0-15,-6 0-4 16,-3 0 1-16,-6 3 2 0,-3-1 1 15,-3 4 1 1,-6 2 2-16,1 2-3 16,5 4-2-16,3 1 0 15,3 4-1-15,3 2 4 0,6 3 2 16,6 0 2-16,9 5 0 16,3 3-2-16,6-3-1 15,3-5-10-15,3-3-4 16,2-2-37-16,4-6-15 15,3-8-62 1</inkml:trace>
  <inkml:trace contextRef="#ctx0" brushRef="#br0" timeOffset="37848.0331">8789 13925 160 0,'-3'5'63'0,"3"11"-34"0,-3 11-14 0,3-9 20 0,-3 9 9 16,3 7 8-16,-3 3-26 16,3 3-10-16,0-1-10 15,3-7-5-15,0-5 0 0,0-6-1 16,0-5 0-16,0-3-7 16,-3-5 0-16,0-3-4 15,0-7 0-15,-3-6-1 16,0-6 2-16,0-9 6 15,3-12 4-15,3-5-1 16,3-2-2-16,0 5-1 16,3 5 3-16,2 3 2 15,4 5 2-15,6 6 3 0,3 5 1 16,-3 5 8-16,-3 5 4 16,0 6 2-16,-4 5 2 15,-5 2-2-15,-3 3-1 16,-6 3-4-16,-6 6-2 15,-9-7-8-15,1-1-4 16,-1-4-19-16,0-2-6 16,0-11-22-16,3-2-7 15,0-5-16-15,6-6-8 16,6-5-18 0</inkml:trace>
  <inkml:trace contextRef="#ctx0" brushRef="#br0" timeOffset="38044.2551">9083 13671 200 0,'0'-3'74'0,"0"9"-40"0,3 4-40 15,0-2 12-15,0 5 7 16,-3 6 8-16,3 10 5 16,0 3 4-16,3 2-16 15,0 1-4-15,0-1-2 0,0-2-7 16,-3-1-2-16,0-4-18 15,-3 2-106 1</inkml:trace>
  <inkml:trace contextRef="#ctx0" brushRef="#br0" timeOffset="38259.7867">8979 13880 272 0,'3'-5'101'0,"9"-1"-54"0,9 1-48 0,-9 3 20 15,6-4-9-15,5-4 2 16,7 2-12-16,0 0-2 16,3 2-72-16,-1 1-30 15,-5 3-1-15,-3-1 2 16</inkml:trace>
  <inkml:trace contextRef="#ctx0" brushRef="#br0" timeOffset="38494.1642">9324 13830 272 0,'-14'0'101'0,"5"0"-54"0,0 0-50 16,3 0 16-16,3 2-3 16,0 1 4-1,6 8-4-15,6 2-5 16,3 3-1-16,5 2 0 0,1 1 0 15,-3-1 0-15,0-2 11 16,-12 0 7-16,-9 0 2 16,-9-3 1-16,-3-2-14 15,-2-3-7-15,-1-3-38 16,-9-8-17-16,3-2-71 16,3 0-60-1,12-3 66-15</inkml:trace>
  <inkml:trace contextRef="#ctx0" brushRef="#br0" timeOffset="39077.6848">9854 13470 192 0,'-12'-5'74'0,"12"5"-40"0,0 5-22 0,0 0 21 16,-6 8-2-16,-3 11 2 16,-5 19 6-16,-10 10 5 15,-6 2-24-15,-6 6 0 0,4-3 1 16,-1-2-6-16,6-3 0 15,3-6-9-15,6-10-4 16,6-5-8-16,7-8-4 16,2-8-47-16,3-3-22 15,5-10-64-15</inkml:trace>
  <inkml:trace contextRef="#ctx0" brushRef="#br0" timeOffset="39576.116">10015 13846 164 0,'-9'-19'63'0,"6"19"-34"0,-6-3-8 0,3 3 25 16,-3 0-2-16,-3 0 4 15,-2 8-21 1,-4 0-5-16,-9 0-14 15,3 6-5-15,3 4-2 0,3 6-4 0,6 0 2 16,6-1 1-16,9 1 2 16,6-3-1-16,3-10 2 15,6-6-2-15,0-5 2 16,3-5 0-16,0-8 3 16,0-6-3-16,-4 1-2 15,-2-3 0-15,0-11-1 0,-3-3 0 16,-3 1 2-1,-3 0 1-15,-3-11 1 16,-3 5 2-16,0 8 3 16,0 6-2-16,0 7 1 0,0 6-10 15,0 5-3-15,0 24-2 16,3 8 6 0,-3 13 5-1,0 0 2-15,0 3 4 0,0 2-3 16,0 0 1-16,3-5-3 15,0 0 0-15,3-5-8 16,0-8-2-16,3-11-56 16,6-5-23-16,2 0-53 15</inkml:trace>
  <inkml:trace contextRef="#ctx0" brushRef="#br0" timeOffset="39951.2473">10223 13893 228 0,'0'3'85'0,"3"-3"-46"0,6 3-28 0,-3-1 23 15,0 1 4 1,3 0 4-16,6-3-18 0,0 0-7 16,0-3-10-16,0-2-5 0,-3-1-1 15,-4 1-1-15,1 0 2 0,-9-11 1 31,-6 3-6-31,-8 2-2 16,-1 3 2-16,-6 3 1 16,0 5 2-16,0 5 2 0,3 3-3 15,3 3 0-15,4 2 3 16,5 3 3-16,6 2 2 16,6 3 1-16,2 1-2 15,4-1-1-15,9-5-1 16,0-3 0-16,0-3-9 15,0-4-2-15,3-6-38 16,-1-3-15-16,1-5-49 16,-3-5-50-1,-3-3 56-15</inkml:trace>
  <inkml:trace contextRef="#ctx0" brushRef="#br0" timeOffset="40147.5091">10572 13539 292 0,'-3'0'110'0,"-6"2"-60"0,12 12-58 0,-3-6 18 16,-3 15 6-16,6 9 7 15,-6 5-11-15,3 11-5 16,-3-6-4-16,3 0 0 0,0 1 0 16,3-4-4-16,0-7 1 15,-6-5-42-15,9-6-17 16,-3 0-71-1</inkml:trace>
  <inkml:trace contextRef="#ctx0" brushRef="#br0" timeOffset="40357.7902">10357 13793 336 0,'-3'0'126'0,"9"-3"-68"0,9-2-63 15,-3 2 23-15,6 1-1 16,6-4 4-16,6 4-10 16,2-1-4-16,1 3-5 15,0 0-10-15,-3 0-3 0,-4 3-49 16,4-3-21-16,3 2-59 16</inkml:trace>
  <inkml:trace contextRef="#ctx0" brushRef="#br0" timeOffset="40760.3167">10834 13758 160 0,'-9'-2'60'0,"6"2"-32"0,-3-3-6 0,3 6 20 16,-9-1 2-16,-6 6 1 16,-3 0-14-16,0 8-7 15,0 3-13-15,4 2-10 0,2 3-1 16,3 2 4-16,6-2 5 15,6-3-3-15,6-2 2 16,9-6-7-16,0-5-1 16,2-6-5-16,1-4 1 15,0-4 0-15,-3-4 2 0,0-1-1 16,-3-2 1 0,-3 0 2-16,-3-3 2 0,-6 3 3 15,0-3 2-15,0 3 3 16,-3 7 1-1,3 4-3-15,0 7-3 16,0 3 0-16,3 2-3 16,3 4 1-16,3 2-2 15,0 2 2-15,2-2-4 16,1 0 0-16,0-6-26 16,0-2-11-16,0-2-63 15,0-4-66 1,-3-2 50-16</inkml:trace>
  <inkml:trace contextRef="#ctx0" brushRef="#br0" timeOffset="40914.5967">10968 13787 244 0,'0'0'93'0,"0"19"-50"0,0-8-50 16,2 4 20-16,-2 1-3 15,0 0-3-15,0 0-2 16,0-3-2-16,0 1-27 0,0-4-9 15,0-2-73 1</inkml:trace>
  <inkml:trace contextRef="#ctx0" brushRef="#br0" timeOffset="41077.9536">10914 13679 272 0,'-12'-13'104'0,"9"-6"-56"0,6 9-56 0,6-1-20 16,0 0-7-16,3 1-61 16,6-1-25-16,2 1 53 15,1-1 24-15</inkml:trace>
  <inkml:trace contextRef="#ctx0" brushRef="#br0" timeOffset="41258.2232">11093 13510 232 0,'-3'2'88'0,"3"6"-48"0,3 5-42 15,0-2 17-15,-1 15 9 16,1 9 9-16,0 7-4 0,-3 6 0 16,3-1-16-16,0-2-8 0,0-2-1 15,3-4-3-15,0-4 2 16,-3-9-15-16,3-5-5 16,-3-5-53-16,3-5-21 15,9-6-22 1</inkml:trace>
  <inkml:trace contextRef="#ctx0" brushRef="#br0" timeOffset="41556.7971">11366 13772 252 0,'-6'-8'93'0,"3"5"-50"0,-3 0-17 16,4 3 31-16,-7 0-8 15,-6 3-1-15,0 0-21 16,0-1-6-16,3 4-13 16,3-4-12-16,6 11-7 15,6 3 3-15,6 3 2 16,6 2 1-16,0 3 1 16,-3 0 3-16,-3-1 0 15,-6 1 3-15,-6-3 10 0,-6-5 7 16,-6 0-12-1,-9 0-4-15,-6-5-40 16,0-3-15-16,-2 0-111 16</inkml:trace>
  <inkml:trace contextRef="#ctx0" brushRef="#br0" timeOffset="48405.3421">3517 14838 148 0,'-3'-13'57'0,"3"10"-30"0,-3 3-7 15,3 0 19-15,0 5-13 16,0 3-2-16,3 5-3 0,0 14-1 16,3 15-11-1,-3 6 3-15,0 13 2 0,0 2-1 16,3-7 2-16,-3-6-4 0,6-5-1 16,-9-8-6-16,3-8-3 15,0-8 2-15,0-15 2 16,-3-9 0-1,0-8-3-15,-3-7-1 16,0-17-5-16,0-2-2 16,3-5 0-16,-6-6 4 15,6-2-1-15,0 3-1 16,6 7 3-16,-3 8 0 16,6 6 3-16,6 5 1 0,3 5-4 15,-1 8-1-15,10 8 3 16,0 5 3-16,-3 8 1 15,-3 8 0-15,-6 3 1 16,-4 0 3-16,-8 2 0 16,-9-4 2-16,-8-6-8 15,-7 2-2-15,-3-5-1 16,0-5 0-16,-3-5-16 16,4-3-6-16,-1 0-14 15,3-3-2-15,6-2-20 16,12-3-8-16,6-3-28 15</inkml:trace>
  <inkml:trace contextRef="#ctx0" brushRef="#br0" timeOffset="48808.8053">3984 14856 184 0,'-5'0'68'0,"2"-2"-36"0,-3 2-29 0,-3 2 15 15,-6 1 6-15,0 2 7 16,-6 3-1-16,0 5 2 16,0 14-18-16,-2 2-6 0,5 3-1 15,3-3-4-15,6 0-2 16,6 0 0-16,6-2-1 16,6-6 0-16,3-11 2 0,3-4-3 15,3-6 0-15,5-6-1 16,-5-4 0-1,-3-4 4-15,-3 1 1 16,-3-13-4-16,-3-1 1 0,-9 4 9 16,0 4 5-16,3 6 3 15,-3 2-1-15,0 3-6 16,0 21-6 0,3 3-3-16,0 6-3 15,9-1 1-15,0-3 1 16,3 3 0-16,3-5-11 15,-1-3-5-15,1-5-41 16,3-2-15-16,0-4-49 16</inkml:trace>
  <inkml:trace contextRef="#ctx0" brushRef="#br0" timeOffset="49257.4589">4142 14899 192 0,'-21'2'74'0,"18"4"-40"0,0 20-40 0,3-7 12 16,-3 4 9-16,3 4 7 16,0 10 14-16,3 5 5 15,0 1-22-15,0 2-6 0,6-3-5 16,0-5-4-16,3 3-3 16,-3-9 0-16,0-7 1 0,0-11-1 15,-3-7 2 1,-3-6 0-16,0-6 1 15,-6-7-5-15,-3-5-1 16,-3-11 1-16,0-6 2 0,3-2 0 16,0-3-1-16,3-12 1 15,6 4 1-15,3 0-3 16,6 9 0-16,3 4 5 16,0 6 2-16,0 5 0 15,3 8-1-15,-4 8-3 16,1 8-2-16,0 6 7 0,-6 10 3 15,-6 10-1-15,-6 1 0 16,-3-4-5 0,-6 1-1-16,0-3-1 15,-8-5-2-15,-1-5-21 16,0-1-9-16,3-4-18 0,3-6-5 16,6-3-45-1,9-5-41-15,9-5 52 16</inkml:trace>
  <inkml:trace contextRef="#ctx0" brushRef="#br0" timeOffset="49607.8805">4371 14936 244 0,'3'21'90'0,"15"-16"-48"0,0 24-31 0,-9-21 23 16,3 0-5-16,3 0 1 15,0 0-6-15,0-5-1 16,2-1-12-16,-2-2-7 0,0-2-2 0,3-9-5 15,-3 1 0 1,-3-6 2-16,-9 0 2 16,-3 0-7-16,-6 3-1 0,-6-1-5 15,-6 4-3-15,-3 2 9 16,0 5 2-16,-2 6 4 16,-7 10 0-1,6 8 2-15,6 0 1 0,6 3 3 16,9 0 1-16,9-3-6 15,3 3 0-15,3-5-1 16,6-6 0-16,3-5-9 0,3 0-4 16,-1-8-35-1,4 0-14-15,0-3-41 16,-3 0-32 0,-6-5 54-16</inkml:trace>
  <inkml:trace contextRef="#ctx0" brushRef="#br0" timeOffset="49859.8378">4651 15023 184 0,'-3'-5'68'0,"-15"5"-36"0,15 2-29 0,9 1 17 16,0 5 3-16,6 5 6 16,-3 6-3-16,0-3 2 15,0 2-16-15,-3-5-5 0,0 3 0 16,0-8 0-16,0-3 1 16,0-2-2-16,-6-3 1 15,3-5 2-15,-3-6 2 16,0-5 1-16,3-5 2 0,0-5-7 15,6-9-4 1,0 6-2-16,5 3-1 16,13 2-3-16,-3 5 2 0,3 4-12 15,0 4-5-15,2 3-89 16,-2 3-72 0,6-3 61-16</inkml:trace>
  <inkml:trace contextRef="#ctx0" brushRef="#br0" timeOffset="50521.0864">5503 14941 176 0,'-33'-24'68'0,"21"22"-36"0,-6 2-22 0,6 0 20 0,0 2-1 15,-3 9 3-15,-3 10-11 16,1 3-3-16,-4 2-10 15,3 3-5-15,3 8 0 0,9-2 4 16,9-3 6-16,6-6-5 16,6-5-2-16,6-5-1 15,0-8-1-15,-1-3-5 0,1-10-1 16,6-8-6-16,-6-3-2 16,3-3 5-1,-6-2 2-15,-13-3 5 16,-2-5 3-16,-6-5 0 0,0 10 0 15,-2 6 3-15,-1 12 5 16,3 19-5 0,3 6-4-1,6 5-3-15,8 5 0 16,1 0-4-16,3-5 2 16,3-3-19-16,0-5-9 15,-3-11-45-15,0-2-17 0,-1-11-10 16</inkml:trace>
  <inkml:trace contextRef="#ctx0" brushRef="#br0" timeOffset="50941.4061">5687 14711 224 0,'-9'13'85'0,"6"-8"-46"0,6 17-41 16,0-9 14-16,-3 8 14 15,3 5 9-15,0 14-6 16,0 2-2-16,0 1-16 16,0-4-2-16,0-4-2 0,-3-3-3 15,0-6-3-15,3-7 2 16,-3-6 2-16,3-3-2 0,-3-2 0 16,0-8-1-16,3-5-2 15,6-3-2-15,0-5-1 16,3 0-1-16,3-11 0 15,-1 5 0-15,4 6 3 16,0 13-2-16,3 3-1 16,-3 5 5-16,0 5 1 15,-6 3 11-15,-3 0 3 16,-6 5 1-16,-3 0 2 16,-6-3-10-16,-6 1-3 15,-3-6-2-15,-6-2 2 0,-6-6-16 16,3-2-8-16,-2-3-27 15,2-6-8 1,3-1-26-16,6-1-10 0,3-3-16 16</inkml:trace>
  <inkml:trace contextRef="#ctx0" brushRef="#br0" timeOffset="51301.1146">6128 15023 232 0,'-6'-5'88'0,"3"5"-48"0,-9 0-25 16,6 2 26-16,-3 4 2 16,-3-1 6-16,-6 0-17 0,3 1-9 15,3 2-14-15,3-3-11 0,9 8-3 16,6-5 2-16,6 3 1 15,6-1-1-15,0 3 0 16,0 3 4-16,3 3 1 16,-6-3 0-16,-12 0 1 15,-3-1 0-15,-6-1 3 16,-6-4-3-16,-3-2 0 16,0-3-3-16,-6-5-1 15,-3 0-23-15,0-2-12 16,7-6-21-16,5-8-9 15,6-3-16-15,12 1-50 16,6-9 30-16</inkml:trace>
  <inkml:trace contextRef="#ctx0" brushRef="#br0" timeOffset="51511.454">6327 14766 284 0,'-6'3'107'0,"6"5"-58"0,0 16-57 15,0-8 18-15,0 5 17 16,0 16 12-16,0 3-8 16,0-1-6-16,0 1-14 15,3 5-7-15,0 0-1 0,0-8-13 16,-3-5-3-16,0-6-36 0,3-2-15 16,-3-8-55-1,0-3-44 1,0-5 66-16</inkml:trace>
  <inkml:trace contextRef="#ctx0" brushRef="#br0" timeOffset="51737.0122">6125 15050 204 0,'-3'-6'77'0,"9"6"-42"0,3-2-30 0,2 2 19 15,7-3 7-15,3 0 5 0,3-2-7 16,9-8-3-16,-1 2-15 16,13 1-9-16,-6 4-2 15,-6 1-11-15,-4 2-3 16,-5 1-55-16,-6 7-83 16</inkml:trace>
  <inkml:trace contextRef="#ctx0" brushRef="#br0" timeOffset="52123.6975">6509 15031 136 0,'-3'8'52'0,"3"3"-28"0,3 10 3 0,-3-11 23 15,3 6 5-15,3 3 3 16,0 2-20-16,-4-5-10 15,4 0-17 1,-3-3-7-16,0-3-3 0,0-2 1 0,-3 0 1 16,0-2 1-16,0-6 0 15,0 0-2-15,-3-3 1 16,0-2-4-16,0-9 0 16,-3 1-1-16,4-5 0 15,2-1 4-15,2-2 3 16,1 2-4-16,3 1-1 0,0 2 0 15,3-8 0 1,6 8-3-16,-3 3 0 0,15 5 2 31,0 11 0-31,-1-1 1 0,1 1-31 16,0 0-12-16,-3-1-64 16,0-2-48-1,2 0 61-15</inkml:trace>
  <inkml:trace contextRef="#ctx0" brushRef="#br0" timeOffset="52489.3112">6952 14983 220 0,'-12'-16'85'0,"-9"14"-46"0,7 2-41 16,5 0 14-16,-3 0 16 16,-3 0 9-16,-3 10-4 15,-3 6-2-15,0 0-17 16,3 3-4-16,4 2-3 0,2 11-3 15,3-3-1-15,6-3 3 0,6-5 1 16,6-2-1-16,3-6-1 16,-1-5-6-16,4-3 1 15,3-7-9-15,6-9-2 16,-6-2 6-16,-3 0 4 16,0-3 2-16,-6 0 2 15,-4 3 2-15,1 2 2 16,-6 6 1-1,3 2-4-15,0 6-3 16,0 2 0-16,0 3-1 16,3 0-3-16,3 0 2 0,0-3-32 15,3 6-15-15,3-9-45 16,0 1-16-16,6-6 9 16</inkml:trace>
  <inkml:trace contextRef="#ctx0" brushRef="#br0" timeOffset="52699.6797">7193 15020 248 0,'-9'-13'93'0,"3"-11"-50"0,-3 11-37 15,6 10 20-15,-8 3-8 16,-7 8 2-16,0 6-9 16,0 2-4-16,0 2-4 0,6-2-3 0,3 8 3 15,3 0-2 1,6 2 2-16,6-2-2 15,12-3 2-15,3-2-22 0,6-6-9 16,3-5-24-16,2-3-7 16,13-16-46-1</inkml:trace>
  <inkml:trace contextRef="#ctx0" brushRef="#br0" timeOffset="52926.2393">7488 14727 248 0,'-6'-43'93'0,"0"43"-50"0,3 0-37 0,3 0 31 16,-3 19-11-1,0 5-3-15,0 5 1 0,0 5-14 16,0 16-1-16,0-2 1 0,3 2-6 16,-3-2 0-16,0 0-2 15,3-3-2-15,0-8-10 16,0-6-4-16,0-7-48 15,0-5-19-15,0-3-43 16</inkml:trace>
  <inkml:trace contextRef="#ctx0" brushRef="#br0" timeOffset="53148.6041">7229 14909 320 0,'-6'-5'121'0,"9"5"-66"0,3-3-53 0,0 3 25 16,6 0-3-16,18 0 5 15,5-2-15-15,10-1-6 16,11 0-5-16,4 1-5 0,-3-1-1 16,-7-2-29-16,-8 0-14 15,-3-1-80 1,-13 4-64-16</inkml:trace>
  <inkml:trace contextRef="#ctx0" brushRef="#br0" timeOffset="53707.9464">6934 14962 156 0,'-3'-2'57'0,"0"4"-30"0,0 1-32 0,-3 10 87 16,0 3-23-16,3 0-14 15,9 5-12-15,0 3-21 16,3 0-8-16,3 5 0 0,3-5-16 16,0-3-7-16</inkml:trace>
  <inkml:trace contextRef="#ctx0" brushRef="#br0" timeOffset="54829.6729">3880 15515 200 0,'0'-8'74'0,"0"14"-40"0,3-4-18 0,-3-2 35 16,9 13-16-1,-3 3-4-15,0 3-5 16,-3 18-15-16,0 0-2 0,-6 3 1 15,0 7 3-15,0-7 4 16,0-3-5-16,3-8-2 16,-3-8-5-16,9 0-2 15,0-7 1 1,6-4-5-16,0-2 1 16,0-3 6-16,6-5 4 15,3 0-5-15,2 0-3 16,1-2-1-16,3-6 1 0,3 0-12 15,-4 8-6-15,-5-5-20 16,-3-1-7-16,-3 4-42 16,-3-1-15-16,-3-2-8 15</inkml:trace>
  <inkml:trace contextRef="#ctx0" brushRef="#br0" timeOffset="55113.6995">4139 15727 180 0,'-24'-8'68'0,"21"5"-36"0,-2 1-4 15,5 2 25-15,-3 0 4 16,3 0 3-16,0 0-29 0,0 0-10 16,6 5-14-16,5 3-5 15,10 2 1-15,3 4-4 0,-3-1 0 16,0 5 1-1,-3 6 0-15,-6-5 2 0,-4 5 1 16,-5-3 1-16,-6-5 2 16,-3-1-5-16,-2-1-1 15,-7-1-29-15,-3-5-13 16,3 2-75 0,-3-2-61-16,12-2 67 15</inkml:trace>
  <inkml:trace contextRef="#ctx0" brushRef="#br0" timeOffset="56312.3085">4675 15788 184 0,'-9'-8'68'0,"6"5"-36"0,3 0-18 15,0 3 22-15,-6 0 2 0,0 0 4 16,-9 0-14 0,0 6-7-16,1 2-12 15,-4 8-6-15,-3 5 0 0,3 3-4 0,3-6 0 16,3 1-1-16,6-4 0 15,6-1 2-15,9-1 0 16,6 0-3-16,12 0 0 16,-3 1 2-16,0 1 0 15,-4 4 1 1,-2-3 2-16,-9-6 10 0,-6 4 4 16,-3-4-1-16,-15 1 1 15,-6-3-9-15,1-3-4 16,-4 0-18-16,0-2-7 15,3-3-11-15,6-5-5 0,6-6-28 16,6-2-12-16,6 0-21 16</inkml:trace>
  <inkml:trace contextRef="#ctx0" brushRef="#br0" timeOffset="56677.4151">4720 15849 208 0,'0'-3'79'0,"0"6"-42"0,-3-3-43 15,3 13 31 1,0 0-5-16,3 6 2 16,-3 2-1-16,3 0-12 15,0 0-5-15,3 3-3 0,0-8 1 16,2-6 1-16,1 4-1 0,0-14-2 16,0 0-4-16,3-6 0 15,0-2 0 1,-3-2 2-16,-3-4 1 0,-3-1 1 15,0 1 2-15,0 4 1 16,-3 2 7-16,0 3 6 16,3 2-4-16,-3 3 1 15,3 8-8-15,6 2-1 16,-3 4-2-16,0-1-2 16,3 8 3-16,0 0-9 15,-1-5-1-15,4-13-67 16,-3-3-39 15,3-6-32-31,-3-1 62 0</inkml:trace>
  <inkml:trace contextRef="#ctx0" brushRef="#br0" timeOffset="57173.1267">4946 15851 196 0,'0'0'74'0,"3"5"-40"0,0 17-29 16,0-14 17-16,0 5 5 15,-3-3 6-15,0 4-9 16,0-1-4-16,0 0-11 16,0 3-6-16,0-3-2 0,0-5-1 15,0-3 2-15,0-5-1 16,6-2 2-16,0-6-7 16,3-5 1-16,0-1-4 0,0-7 2 15,-1-3 5 1,1 6 2-16,0 5-3 0,9 18 3 15,0 3 3 1,-3 5 7-16,-3 6 2 16,-6-1-1-16,0-2 0 15,0-3-7-15,-3 3-2 16,0-5-2-16,0-3-2 16,0-6 1-16,3-4-1 15,-1-6-3-15,4-6 2 0,0-4-10 16,3-6-3-1,0 0 5-15,0 3 4 16,3 5 2-16,-3 6 1 16,3 7 4-16,3 14 3 0,-4 5 7 15,-2-1 4-15,-6 9-4 16,3 3-2-16,-6 2-8 16,0-5-1-16,3-3-14 15,-6-8-7-15,0 3-31 16,6-6-158 15,6-23 82-31</inkml:trace>
  <inkml:trace contextRef="#ctx0" brushRef="#br0" timeOffset="57637.7393">5398 15923 216 0,'0'13'82'0,"3"0"-44"0,0 8-33 0,-3-8 19 15,0 3 2-15,0 3 7 16,0-3-16-16,0-3-5 16,0-2-7-16,0-3-8 0,3-3-1 15,0-8 0-15,0-7-1 16,0-4-5-16,0-2-2 16,-3-5-2-16,3 3 1 15,3-3 5-15,6-1 2 16,-3 4 10-16,0 5 7 15,0 7-1-15,3 6 0 0,0 11 5 16,-3-3 2-16,-6 0-2 16,-3 5-1-16,0-2-6 15,0-1-3-15,0 1-2 16,0-6 0-16,0-5 0 16,5 0 1-1,7-3-7-15,3-7 0 0,0 2-4 16,0-3 0-16,3 1 1 15,-3 2 4-15,3 8 1 16,-3 5 1-16,-4 3 0 16,1 3 0-16,-3-3 0 15,-3 7 2-15,0-4-17 16,0 0-4-16,0 2-35 0,6-10-13 16,0-3-31-1,3-3-20-15,3-2 56 16</inkml:trace>
  <inkml:trace contextRef="#ctx0" brushRef="#br0" timeOffset="57978.2007">5863 15901 192 0,'-9'-7'71'0,"3"7"-38"0,-6-19-23 0,6 24 17 16,-3 1 4-16,0-1 4 16,-3 3-13-16,0 2-5 15,-3 9-10-15,4-1 2 0,2 6 1 0,0 5-1 16,9-7 0-16,6 1-8 15,3-7 0-15,2-3-3 16,4-5 0-16,3-5 0 16,-3-8-2-1,3-6-2-15,-3-2-1 0,-3-8 6 16,-3 8 2-16,-3-3 3 16,-3 0 2-16,-3 0-1 15,0 5 2-15,0 3-2 16,0 3 2-16,0 5-4 15,0 11-2-15,0-3 0 16,3 10 1-16,0 3-3 16,2-2 0-16,1-3-21 15,0-3-8-15,3-2-49 0,6-4-19 16,6-7-2 0</inkml:trace>
  <inkml:trace contextRef="#ctx0" brushRef="#br0" timeOffset="58266.5756">6047 15923 204 0,'0'18'77'0,"0"1"-42"0,-3 4-21 0,3-12 20 16,0 2-4-16,0 1 2 15,3-1-18-15,-3-3-8 16,3 1-4-16,-3-3 0 0,0-8 1 15,0 0 1 1,0-5-2-16,0-6 1 0,0 6-4 16,3-9 0-16,0 1 1 15,3-3 2-15,0 0-1 16,3-2-1-16,0 7-2 16,3 1 1-16,0 2-6 15,0 0 0-15,3 3-30 16,-4 5-11-16,1 0-37 15</inkml:trace>
  <inkml:trace contextRef="#ctx0" brushRef="#br0" timeOffset="58474.8522">6241 15909 228 0,'-3'0'88'0,"6"0"-48"0,3 8-38 0,0-2 17 16,3 2 5-16,2 5 5 15,1 0-13-15,3 8-4 16,0-5-8-16,0 3-3 0,0-4 0 16,-3-1-26-16,0-9-10 15,6 0-44 1,-4-10-61-16,7 2 34 16</inkml:trace>
  <inkml:trace contextRef="#ctx0" brushRef="#br0" timeOffset="58675.1189">6544 15901 232 0,'-9'3'88'0,"12"0"-48"0,-9 5-45 16,3 0 15-16,-5 5 20 15,-7 5 13-15,-6 14 2 16,-3 0 0-16,-3 2-24 16,-3 6-13-16,4-3-5 0,2 0-8 15,3 0 1-15,3-3-22 16,3-7-8-16,6-9-29 15,3-4-13-15,6-14-41 16</inkml:trace>
  <inkml:trace contextRef="#ctx0" brushRef="#br0" timeOffset="58841.163">6705 16105 272 0,'-6'13'101'0,"3"11"-54"0,-18 5-55 16,9-15 16-16,0-1-22 0,-2 0-3 15,-4 3-95-15,-3 5-40 16</inkml:trace>
  <inkml:trace contextRef="#ctx0" brushRef="#br0" timeOffset="60352.7502">7244 15856 192 0,'-3'3'71'0,"3"18"-38"0,3-5-39 16,-3-5 14-16,3-1 2 16,-3 4 5-16,0-1 4 15,0 0 1-15,0 0-11 16,0 6-1-16,0-11-1 0,0 2-1 0,0-10-1 16,0 6 1-16,0-6 3 15,0 0 0-15,0-6 0 16,0 4-3-16,0-6-1 15,0-3-6-15,3-7-1 16,3-4 3-16,3-4 1 16,0 5-3-16,0 2-1 15,5 6 3-15,-2 2 3 0,9 14 3 16,0 8 1 0,-3 5 0-16,-3-1 2 15,-3 4 1 1,-3-3-3-16,-1-3-3 0,-2 3-2 15,0-3 0-15,0-8-2 16,-3 1-1-16,3-9 5 16,0-5-3-1,3-5-1-15,0-3-3 16,6 0-1-16,0 0-1 16,0 6 0-16,3 7 3 15,-4 6 2-15,1-1 0 16,0 12-1-16,-3-4 1 15,-3 3 1-15,-3 1-1 16,0-1-1-16,-3 5-4 16,0-4-2-16,0-1-22 15,0-5-8-15,3 0-20 0,0-11-5 16,3 0-31 0</inkml:trace>
  <inkml:trace contextRef="#ctx0" brushRef="#br0" timeOffset="60744.6171">7800 15878 172 0,'-3'-27'66'0,"-11"27"-36"0,5-18-13 0,6 15 22 15,-3-2 0-15,-3 5 4 0,0 0-11 16,-3 8-2-16,-3 8-17 16,0-1-6-16,0 1 0 0,3 3-2 15,3-1 0-15,4-2-3 16,2 0 1-1,3 0-4-15,6 5 0 0,2-8 1 16,4-7 0-16,0-4-7 16,0-2 0-16,0 0-4 15,-3 0 2-15,0-5 5 16,-3-3 2-16,0 0 4 16,-3 0 1-16,0-2-1 15,-3 4-2-15,0 1 3 16,3 2 2-16,0-2-2 15,6 13 3-15,0 0-2 16,8 5-2-16,-5 3-1 16,3-3 0-1,-3 1-1-15,3-1-27 0,-3 0-9 16,0-5-42-16,0-3-17 16,0-7-3-1</inkml:trace>
  <inkml:trace contextRef="#ctx0" brushRef="#br0" timeOffset="60924.7353">7943 15907 228 0,'-3'-6'88'0,"6"6"-48"0,-3 3-34 16,3 2 20-16,0 3-8 16,0 3 2-1,0 2-9-15,0 3-4 16,0 0-4-16,-3 5-11 0,0-8-3 0,0 1-29 15,3-1-93 1</inkml:trace>
  <inkml:trace contextRef="#ctx0" brushRef="#br0" timeOffset="61268.7048">8071 15896 184 0,'0'0'68'0,"3"8"-36"0,0 8-15 16,0-8 22-16,-3 0-7 15,0 5 1-15,0 3-14 16,0 5-4-16,0-8-14 16,3-7 0-16,-3-6-4 0,6 0 1 15,0-3 0-15,0-5 0 16,3-3-3-1,0-4 1-15,3-7 0 0,3 4 2 16,0 5 3-16,-1 2 4 16,4 14 2-16,-3 5 3 15,0 5 4-15,3 5 1 16,-6 6-8-16,0 3-2 16,-3-9-10-16,-3 1-4 15,0-6-35-15,-3-2-16 16</inkml:trace>
  <inkml:trace contextRef="#ctx0" brushRef="#br0" timeOffset="61421.4919">8048 15716 192 0,'0'-8'74'0,"5"3"-40"0,4 0-66 15,-3 2-1-15,6 0-41 16,3 1-16-16</inkml:trace>
  <inkml:trace contextRef="#ctx0" brushRef="#br0" timeOffset="62052.546">7753 15809 160 0,'-3'3'63'0,"3"2"-34"0,0 16-23 0,3-3 17 15,3 1-8-15,3 5 0 16,0 0-7-16,6 2-3 0,-4 8-2 15,4-10-7-15,-3 3-2 16,6-6-83-16</inkml:trace>
  <inkml:trace contextRef="#ctx0" brushRef="#br0" timeOffset="63056.4959">8577 15933 148 0,'-15'-2'57'0,"12"4"-30"0,0 1-23 0,3-3 15 16,0 8 0-16,3 2 1 15,0 4 2-15,3 15 1 16,3 2-12-16,-3 7 4 0,-3-1 3 16,0 0-4-16,0 5 2 0,0-2-7 15,-3-9-3 1,0-4 1-16,0-6 2 15,0-8 2-15,0 0 1 0,0-5 0 16,-3-21 0 0,-3-8-4-16,0-3-5 15,-3-10-2-15,6 5 0 16,0-16-1 0,3 2-3-16,3 1 2 0,6-3-1 15,0 3-2-15,0 2 5 16,3 6 3-16,3 10-3 15,6 5-3-15,3 6-2 16,-1 10 3-16,1 11 2 16,-3 3 4-16,-6 5 2 15,-6 5 3-15,-3 0-1 16,-6-2 2-16,-9 4-4 0,-3-1 1 16,-3-6-5-1,0 2 0-15,0-10-1 0,0 3-2 16,1-6-21-16,2-5-9 15,3-8-34-15,3-3-11 16,6-2-47 0</inkml:trace>
  <inkml:trace contextRef="#ctx0" brushRef="#br0" timeOffset="63416.1889">8872 15904 184 0,'-3'5'68'0,"3"-5"-36"0,0 8-40 0,0-2 12 0,0 2 0 16,0 2 5-1,0-2 10-15,0 8 6 0,3 0-13 16,0-3-5-16,9 0 0 0,3-7-2 16,0-4 0-16,0-2 3 15,2-2 5-15,-2-4-3 16,0 1 2-16,-3-3 2 15,-3 0 1-15,-3 0 0 16,-3-5 4-16,-6 2 0 16,-3 1 1-16,0-1-7 15,-6-2 0-15,-6 2-6 16,0 1 1-16,1 2-5 16,2 3-2-16,0-1-7 0,3 9-4 15,3 0-16 1,6-1-9-16,0 4-23 0,6-1-11 15,9 0-47 1</inkml:trace>
  <inkml:trace contextRef="#ctx0" brushRef="#br0" timeOffset="63642.6164">9098 15859 184 0,'3'-3'68'0,"-3"6"-36"0,3 0-37 16,3 10 54-16,0 6-1 15,0-4-10-15,-3 7-7 0,3-4-18 16,-3 14-6-16,0-8-3 0,3-8-16 16,0 2-4-16,0-5-32 15,0-2-14-15</inkml:trace>
  <inkml:trace contextRef="#ctx0" brushRef="#br0" timeOffset="63774.7467">9223 15843 52 0,'0'-5'19'0,"3"0"-10"0,-3 10-33 15,0 8-4-15</inkml:trace>
  <inkml:trace contextRef="#ctx0" brushRef="#br0" timeOffset="64362.2513">9256 15968 132 0,'3'15'49'0,"0"-12"-26"0,0 2-1 0,-3 1 20 16,0-6-7-16,0 0-3 15,0 0-16-15,0 0-5 16,0 0-7-16,0-3 2 0,0 0 0 15,0-2-5-15,0 5-2 0,0-3-11 16,0 3-3 0,0 0-14-16,0-2-7 0,0-1 0 15,0 3 1-15,0-5 9 16,0 2-1 0,0 1 13-16,3-1 10 15,0-2 7-15,-3-1 17 16,0 1 7-16,0 5-2 15,0-3-1-15,0 1-4 16,0 2-3-16,0 0-9 16,0 2 1-16,0 6 2 0,3 0 5 15,-3 3 2-15,0 2-1 16,3 3 0-16,-3 0-1 16,0 0 0-16,0-3-6 15,0-2-2-15,3-3-2 16,-3-3-1-16,3-5 1 15,0-8-1-15,0 0 0 16,-3-3-8 0,3-2 0-16,0-5-1 0,3-1 2 15,0-5 1-15,8 3 1 16,-2 0-3-16,6 0 0 16,0 10 4-16,-3 3 1 15,0 11 8-15,3 2 4 16,-3 3 1-16,-1 5 4 15,1 3-9-15,-3 0-3 0,-3 13-4 16,-3-5 0 0,0-5-2-16,-3-1 2 15,0-5-24-15,0-2-8 16,0-3-21-16,0-3-9 0</inkml:trace>
  <inkml:trace contextRef="#ctx0" brushRef="#br0" timeOffset="64586.5816">9705 15576 272 0,'-8'-8'101'0,"10"5"-54"0,-2 9-57 16,0-1 14-16,0 3 6 15,0 8 7-15,0 8 14 16,0 7 5-16,0 12-18 0,0 7-6 0,0 3-4 15,0-5-4 1,3-3-3-16,0-8-11 16,0-3-6-16,-3-5-32 15,3-8-14-15,0-8-69 16</inkml:trace>
  <inkml:trace contextRef="#ctx0" brushRef="#br0" timeOffset="64812.8348">9485 15851 304 0,'-9'-2'115'0,"9"4"-62"0,6-18-53 16,0 14 21-16,3-6-3 16,6 5 1-16,3-7-8 15,12 7-4-15,2-5-4 16,4 3-5-16,0-1 1 0,2 1-34 15,1 2-17-15,-3 3-42 16,-3-2-18-16,-1 2 13 16</inkml:trace>
  <inkml:trace contextRef="#ctx0" brushRef="#br0" timeOffset="65111.2811">10015 15767 224 0,'-6'-6'85'0,"0"6"-46"0,-6 0-19 0,3 3 27 16,-3 0 6-16,-3 2 7 16,-2 0-23-16,-4 3-10 15,0 0-16-15,3 5-10 0,6 3-1 16,0 0-5-16,18 2-1 16,3 4 0-1,6 1 4-15,0-1 1 16,0 1 3-16,-3 1 1 15,-6 3 10-15,-6-6 3 16,-6-5 1-16,-3 2 2 16,-3-4-12-16,-9-4-5 15,-3-2-30-15,-3-3-11 16,1-2-27-16,-4-3-11 0,-3 0-67 16</inkml:trace>
  <inkml:trace contextRef="#ctx0" brushRef="#br0" timeOffset="65399.601">8976 15653 356 0,'-12'-6'134'0,"12"6"-72"0,0 0-92 0,0 0 11 15,6 0-48-15,3 0-17 16,6-5-36-16,0-13-12 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1024" units="dev"/>
          <inkml:channel name="T" type="integer" max="2.14748E9" units="dev"/>
        </inkml:traceFormat>
        <inkml:channelProperties>
          <inkml:channelProperty channel="X" name="resolution" value="369.51501" units="1/cm"/>
          <inkml:channelProperty channel="Y" name="resolution" value="415.70438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17-03-27T20:45:21.5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1356 7980 84 0,'6'-3'33'0,"-6"3"-18"0,3 0 4 15,-3 0 18-15,0 0 0 16,0 0 0-16,3 5-5 16,0 1-2-16,0 4-17 0,0 4 3 0,3-1 2 15,-6 0-2 1,0 3 3-16,0 0-6 16,0 2 0-16,0 1-8 15,0-3-1-15,0 0-2 0,0-3-2 16,0-3 3-16,0-2 0 15,0 3-4-15,0-6 1 16,0-2 6-16,0-3 4 16,0 0-3-16,0-3-2 15,0-5-2-15,3-5 0 16,3 2-4-16,-6-2 0 16,6 0 3-16,3-3 3 15,0-2-7-15,0 4 0 16,0-1-2-16,0 4 2 15,-1 0 1-15,4 3 3 16,-9 6-3-16,6 2 0 16,0 5-1-16,0 3 0 0,-6 3 4 15,6 2 1-15,-9 3 1 16,0 0 0-16,0-3-2 16,0 0 1-16,0-2-2 15,0-3-1-15,0-3 3 16,0 0 0-16,0-2-1 15,0-3 1-15,0 0-2 16,0-3 2-16,3-2-2 16,3-3 2-16,-6-3-2 15,6-2 2-15,0 2-4 0,3-2-2 16,3-3 2-16,-3 3 0 16,3 3 1-1,5 2-3 1,-8 0 2-16,6 8-1 0,-3 5-2 15,3 0 5-15,-6 3 1 16,3 3 0-16,-9 2 1 16,3 6 0-16,0-1 1 15,-3 1-2-15,0-4-2 16,0 1 1-16,3 0 1 16,-6-8-12-16,3-3-6 15,3-2-35-15,-4-6-17 16,7-2-53-16</inkml:trace>
  <inkml:trace contextRef="#ctx0" brushRef="#br0" timeOffset="196.2631">1788 8041 176 0,'-6'0'66'0,"6"0"-36"0,6 2-29 0,-6-2 16 0,0 6 11 16,3 2 9-16,3 0-10 15,-3 5-6-15,0 3-12 16,3 5-13-16,-6 0-2 0,0-3 2 16,0-2 4-16,0 0-45 15,0-5-22-15,3-6-30 16</inkml:trace>
  <inkml:trace contextRef="#ctx0" brushRef="#br0" timeOffset="360.5455">1809 7895 244 0,'-12'-5'93'0,"15"2"-50"0,-3 1-50 0,0 2 16 16,0 0-13-16,0 0 1 16,9 2-23-16,-6 4-11 15,6-1-57-15,8 3-27 16</inkml:trace>
  <inkml:trace contextRef="#ctx0" brushRef="#br0" timeOffset="717.4815">1984 7959 116 0,'-3'-8'44'0,"3"8"-24"0,3 0 1 15,-3 0 19-15,0 0 5 16,-3 2 5-16,0 1-16 15,-3 2-6-15,-3 3-16 16,-2 0 1-16,-7 0 1 0,3 8-1 16,6-3 2-16,-3 0-8 0,6-2-2 15,3 0-8 1,6-3 0-16,9 0 1 16,3-1 3-16,6 4-2 15,-7 0 0-15,1-1 1 16,0 1 0-16,-6-3 2 0,-3 2 1 15,-3 1 3-15,-6-1 1 16,-6-2-3-16,0 0-3 16,-3 0 0-16,-8-2-1 15,2-4-18-15,6 1-8 16,-3-3-24-16,6 0-8 16,9-5-52-1</inkml:trace>
  <inkml:trace contextRef="#ctx0" brushRef="#br0" timeOffset="1035.508">2097 7988 212 0,'-6'-3'79'0,"-3"3"-42"0,1 0-28 0,5 3 19 0,-3 2-5 15,-3 0-2-15,0 6-9 16,3 0-3-16,0-1-5 15,3 3-5-15,3 1 0 0,9-1-1 16,-6 0 0-16,6 0 2 16,0 0 2-16,0-2-3 15,-3 0 0-15,-9-1 14 16,0 1 8-16,-3-1-8 16,-6-2-2-16,0 3-7 15,-3-6-3-15,3-2-7 16,0 0-4-16,3-3-34 0,6-3-14 15,-3-2-52 1,12-6-28-16,3 3 63 16</inkml:trace>
  <inkml:trace contextRef="#ctx0" brushRef="#br0" timeOffset="1214.0526">2166 8054 236 0,'-3'11'90'0,"3"-11"-48"0,0 5-40 0,0 0 17 16,-6 3-1-16,3 3 3 16,3-1-16-16,0 3-4 15,0 1-2-15,0-1-18 0,3-3-7 16,3 1-57-16,-6-3-54 16,9-3 40-16</inkml:trace>
  <inkml:trace contextRef="#ctx0" brushRef="#br0" timeOffset="1377.423">2172 7914 268 0,'-15'-8'101'0,"21"5"-54"0,-6 0-59 0,0 3 15 16,0 0-7-1,3 0-1-15,3 3-16 16,0-3-9-16,0 5-72 15,3 3-34-15</inkml:trace>
  <inkml:trace contextRef="#ctx0" brushRef="#br0" timeOffset="1710.7344">2264 8033 176 0,'-6'29'68'0,"12"-21"-36"0,-6 5-33 0,0-5 12 15,0 0-1-15,0 2 4 16,0 1 1-16,0 0 0 15,0-3-7-15,0-3-3 0,0-2-1 16,0-3 6-16,0-3 6 16,0-2-6-16,3-3-1 15,0-3-5-15,3 0-3 16,6-10 4-16,0 5 4 0,3 3-1 16,0 3 1-16,-1 4-5 15,1 4-1-15,0 2 1 16,-3 5 2-16,-3 3 1 15,0 3 1-15,-3-1-4 16,0 3-1-16,-3-2-3 16,0-1-3-16,-3 1-25 15,3 0-11-15,0-1-24 16,0-2-11-16,3-3-20 16</inkml:trace>
  <inkml:trace contextRef="#ctx0" brushRef="#br0" timeOffset="2143.8184">2562 8012 232 0,'-6'-6'88'0,"3"6"-48"0,-9 3-34 0,6 0 22 16,0 5-13-16,-3 2-3 15,-3 3-7-15,0 3-2 16,3 3-1-16,3-1-2 0,3 1 1 15,3-3-4-15,3 0 2 16,3-3 1-16,3-5 2 16,-3-3-1-16,9-5 2 0,-9-3-2 15,9-2-1-15,-3 0 1 16,-3-3-1 0,0 0 0-16,-6 0 0 15,-3-3 0-15,0 3 2 16,3 3-3-16,0 0 0 0,0 2-1 15,0 3-2-15,2 3 0 16,4 5 0-16,0 8 9 16,3 5 4-1,0 11 13-15,0 2 6 0,-3-5-3 16,-3-2-1-16,-6-4 2 16,-6-1 3-16,-6-4-15 15,-9 1-8-15,-14-6-13 16,-1-3-6-16,-15-4-55 15,4-1-25-15,2-5-49 16</inkml:trace>
  <inkml:trace contextRef="#ctx0" brushRef="#br0" timeOffset="5911.1497">2949 8012 120 0,'-6'2'46'0,"9"1"-24"0,-3 15-8 16,3-4 17-16,-3-1 0 16,0 3 4-16,3 2-8 15,0 3-4-15,0 3-13 0,0 8-2 16,-3 5-1-16,0-3-3 0,0-4-1 16,3-1-1-16,-3-6 1 15,0-1-2-15,0-7 2 16,0-1 0-16,0-4 1 15,0-4 9 1,0-4 3-16,-3-2-5 0,0-5-4 16,0-3-2-16,0-5-1 15,0-11-5-15,0 0-1 16,3-2 1-16,0-3 2 16,0 2 0-16,3 1 2 15,3-1-4-15,6-2 0 16,-1 0 3-16,4 3 1 15,0 7-1-15,3 3-2 16,0 6 1-16,0 15-1 0,0 3 0 16,-6 2 2-1,-4 4 5-15,-2 4 6 16,-6 1 2-16,-3-1 3 0,-3-2-8 16,-2 3-1-16,-1-6-5 15,-6-3-1-15,6-2-8 16,0-5-4-16,3-3-35 15,0-3-16-15,3-2-29 16,3-6-56 0,9 1 37-16</inkml:trace>
  <inkml:trace contextRef="#ctx0" brushRef="#br0" timeOffset="6287.3981">3154 8102 200 0,'-3'0'74'0,"6"2"-40"0,0 3-38 15,0-2 13-15,3 2 10 0,3 1 10 16,-3-4-2-16,3 1 1 16,6 0-15-16,5-3-6 0,1-3 0 15,0 0-2-15,-3 1 0 16,-3-4-1-16,-3 1 0 16,-3 0-2-16,-3-6-2 15,-6-2 1-15,-3 0 1 16,-3 2 1-16,-6 1 1 15,-6-1-7-15,-3 6 0 16,0 7-1-16,3 9 2 16,1 0-1-16,2-1 1 0,3 3 4 15,6 1 1-15,3 1 1 16,6 1 2-16,3 0-3 16,3 0-2-16,6-3 0 15,5 1 1-15,1-4-8 16,0-5-3-16,-3-2-35 15,0-3-16-15,-3-3-20 16,-3-2-41 0,0-3 30-16</inkml:trace>
  <inkml:trace contextRef="#ctx0" brushRef="#br0" timeOffset="6559.2528">3365 8109 164 0,'-3'3'63'0,"6"5"-34"0,0 5-16 0,0-5 19 16,3 5-9-1,-3 1-1-15,3 2 2 0,0-6 2 16,-3 1-13-16,0-3-8 0,0-3-1 16,-3-5 1-16,0 0 2 15,0 0 3-15,3-3 4 16,-3-5-4-16,3-2 0 16,0-3-4-16,3-6 1 15,0 6-2-15,3 0 0 16,0 2-6-16,3 3-1 15,0 3-13-15,2-6-5 16,-2 9-33-16,3-1-14 16,0 0-22-1,0 3-30-15,0-8 43 0</inkml:trace>
  <inkml:trace contextRef="#ctx0" brushRef="#br0" timeOffset="6794.9899">3615 8046 240 0,'-12'3'90'0,"10"-3"-48"0,-13 2-31 15,9 6 21-15,-3 0-13 16,0 3-3-16,0-1-9 16,6-2-5-16,-3 3-1 15,6-1-1-15,6 4 0 0,3 2-3 16,0-1 2-16,0 1 10 0,-3-2 3 16,0-4 1-16,-3 1 0 15,-6-3-5 1,0-3-3-16,-6 0-7 15,0-5-3-15,0-2-36 16,0-4-13-16,0 1-25 16,3-3-11-16,3-3 0 15</inkml:trace>
  <inkml:trace contextRef="#ctx0" brushRef="#br0" timeOffset="7099.3627">3711 8051 200 0,'0'0'74'0,"-3"14"-40"0,0-7-29 0,3-1 19 16,-6 4 2-16,0 4 7 15,0 1-9-15,0 4-5 16,3-3-10-16,3 0-4 0,15 2 1 0,0-5 3 16,0-5 2-16,-1-2-3 15,1-6 0-15,0-6-5 16,-3-2 0-16,0-2 1 15,-6-6 0-15,-3 3 0 16,-6-3 0-16,-6-3-5 16,-6 3 1-16,-6 6-7 15,0-1 0-15,1 3-37 16,2 3-15-16,6 0-54 16,3 2-34-1</inkml:trace>
  <inkml:trace contextRef="#ctx0" brushRef="#br0" timeOffset="7429.8048">3848 8067 208 0,'-3'16'79'0,"6"-11"-42"0,3 6-34 0,-3-6 15 16,2 3 6-16,-5 0 5 16,0 0-11-16,0-3-5 15,0 1-8-15,0-6-4 0,0 0 0 16,0 0 3-16,0 0 5 15,3-3-3-15,0-5-1 16,0-5-2-16,6-8-3 16,0 2-4-16,0 1-2 0,3 4 3 15,0 4 1-15,0 2 6 16,0 13 5-16,0 8 8 16,0 1 7-1,-3 1-7-15,-1 4 1 16,-2-1-11-16,0 1-2 0,-3-3-3 15,0-3-2-15,3-2-21 16,0-1-9-16,0-4-51 16,0-6-20-16,0-3-14 15</inkml:trace>
  <inkml:trace contextRef="#ctx0" brushRef="#br0" timeOffset="7624.0757">4107 8022 236 0,'-6'-18'90'0,"9"18"-48"0,0-11-40 0,0 8 17 16,-1-5 12-16,-2 3 7 15,0-5-15-15,0-1-6 16,0 0-10-16,0 4-7 0,-2-1-1 16,-1 0-39-16,0 2-15 15,3 6-66 1,-3 3-33-16</inkml:trace>
  <inkml:trace contextRef="#ctx0" brushRef="#br0" timeOffset="7877.4242">4264 7993 204 0,'-3'5'77'0,"-3"-5"-42"0,6 6-39 0,-3-4 13 0,0 1 21 16,-3 0 15-16,1 5-14 15,-1-1-8-15,0 4-13 16,3 0-9-16,3 2-2 0,3 0-1 16,3 0 0-16,2 1 6 15,-2-1 2-15,0 0 6 16,-3 0 3-16,-3 0 3 16,-3 1 1-16,-3-1-13 15,-2-2-3-15,-7-4-57 16,-9-4-26-16,-3-3-53 15</inkml:trace>
  <inkml:trace contextRef="#ctx0" brushRef="#br0" timeOffset="8526.5731">4895 7890 120 0,'0'-13'46'0,"0"-9"-24"0,-3-7 3 0,3 24 22 16,-3-3 3-16,-9 0 3 15,-2 3-5-15,2 0 0 16,-6-1-27-16,0 4-1 0,-3 4-1 16,3 9-14-16,0 13-2 15,1 7-4-15,2 12-1 16,3 4 0-16,6 1 0 16,6-3 0-16,0-3 0 15,3-7 2-15,0-6 2 0,-3-8-21 16,0-2-9-16,0-6-28 15,0-5-10-15,-3-6-47 16</inkml:trace>
  <inkml:trace contextRef="#ctx0" brushRef="#br0" timeOffset="8706.8509">4544 7996 280 0,'3'0'104'0,"3"-3"-56"0,6 6-43 16,0-1 22-16,6 1-11 16,6 0-1-16,5-3-9 0,-2 0-2 15,0 0-2-15,9 0-48 0,-4-3-19 16,-5 0-62 0</inkml:trace>
  <inkml:trace contextRef="#ctx0" brushRef="#br0" timeOffset="9079.4034">4866 8094 220 0,'-6'2'82'0,"6"1"-44"0,3 0-40 0,-3-3 17 16,3 2 6-16,3 3 9 15,-1-2-6-15,4 0-5 16,0-1-10-16,0-2-4 0,3-2-1 0,0-1-5 15,0-2 1-15,-3 0 2 16,0-6 3-16,-3-5-2 16,-3 0 0-16,-6 0-1 15,-3 3 1-15,-3 3-2 16,-3 2-1-16,0 5-4 16,0 6 0-16,-3 7 0 15,-6 3 2-15,7 1 1 16,2 2 1-16,0-1-3 15,9 4 2-15,9-1-1 0,3-2 0 16,0 0 0-16,3-3 0 16,2-2-31-1,4-3-15-15,3-5-38 16,0-6-44 0,6-5 38-16</inkml:trace>
  <inkml:trace contextRef="#ctx0" brushRef="#br0" timeOffset="9439.9546">5133 8065 160 0,'-8'-16'63'0,"5"10"-34"0,-18 6-19 0,9 0 20 16,0 3-1-16,-3 5 5 15,0 0-18-15,0 2-7 0,3 4-6 16,0 2-5-16,4-1 1 16,5 1 1-16,3 0 0 0,5-3 0 15,1-5 2-15,9 0 1 16,0-8 1-16,3-5 0 15,-3 0 2-15,-3-6 1 16,0 1 1-16,0-1 4 16,-6 0 5-16,0-2-5 15,-3 5-2-15,0 3-1 16,-1 2-1-16,1 1-7 16,-3 2-2-16,3 8 0 15,0 5 0-15,3 0 3 16,3 3 1-16,0 0-4 15,3-3 1-15,-3 0-11 16,3-5-5-16,0-3-28 0,0-7-11 16,6-3-53-1,2-6-27-15,1-5 66 16</inkml:trace>
  <inkml:trace contextRef="#ctx0" brushRef="#br0" timeOffset="9637.3097">5324 7832 248 0,'-6'0'93'0,"3"2"-50"0,6 1-50 16,-6 15 31-16,3 6 2 15,3 3 0-15,-3 5-1 16,0 7-13-16,0-2-5 0,0-2-3 16,0-4-5-16,0-4 1 0,0-6-13 15,-3-2-5-15,6-6-52 16,-6-3-21-1,0-7-18-15</inkml:trace>
  <inkml:trace contextRef="#ctx0" brushRef="#br0" timeOffset="9831.4403">5214 7985 304 0,'-9'0'115'0,"15"-3"-62"0,0 1-62 15,0 2 20-15,0-3 5 16,6 1 7-16,5-1-14 16,1 0-6-16,0 1-3 15,0-1-14-15,0 3-4 0,0 0-45 16,0 0-19-16,-3-3-35 16</inkml:trace>
  <inkml:trace contextRef="#ctx0" brushRef="#br0" timeOffset="10176.0116">5410 8046 200 0,'-9'37'77'0,"9"-26"-42"0,3 7-28 0,-3-7 18 16,3-1-4-16,0 4-1 16,3-4-2-16,0 1-1 0,0-1-9 15,6-4-5-15,0-4 0 16,6-4-2-16,3-9-1 15,-4 0-6-15,-2 1-1 16,0-3 1-16,-6-3 3 0,-3-5 4 16,-3 5 2-16,0 0 1 15,-9 3 2-15,3 5 6 16,0 8 4-16,0 5-4 16,0 0 1-16,0 3-2 15,3 3 3-15,6-1-7 16,0 4-4-16,0-1-5 15,0 0-1-15,3-2-36 16,0-3-16-16,3-3-52 16,-3-3-43-16,0-2 57 15</inkml:trace>
  <inkml:trace contextRef="#ctx0" brushRef="#br0">5672 8099 184 0,'0'8'71'0,"6"0"-38"0,-6 5-23 0,0-5 20 16,0 0 6-16,3 0 5 15,-3 0-19-15,0 0-8 16,0-3-9-16,0 3-4 0,0-5 2 16,0-3 0-16,0 0 1 15,3-3-2-15,-3-5 1 0,3-3 0 16,-3-2 1-1,3 0-2-15,0-3 1 0,0 3 4 16,3 2 4-16,3 3-9 16,0 0 0-16,3 3-4 15,0 0 0-15,0 0-3 16,-1 2 1-16,1 0-42 16,0 1-17-16,0 2-28 15,0-3-39 1,-3 3 41-16</inkml:trace>
  <inkml:trace contextRef="#ctx0" brushRef="#br0" timeOffset="10809.2553">5869 8065 220 0,'-3'15'82'0,"3"-12"-44"0,6 0-31 15,-3-1 18-15,3 1-7 0,2 0 0 16,1-1-4-16,3-2 1 16,3 0-8-1,0-2 0-15,3-6 0 0,-3 0-1 16,0 0-1-16,-3-3-1 0,-3 1 0 15,-1-1 0-15,-5 0 0 16,-8 1-2-16,-7 2-2 16,-3 0 1-16,0 5 1 15,-3 3-3-15,0 3 0 16,-3 8 1-16,3 7 2 16,4 1 1-16,2 2 3 0,3 0 3 15,3 0 5-15,6 0-8 16,6 0-3-1,6-2-2-15,5-3 1 16,13-3-19-16,3-5-6 16,0-5-65-16,-4-3-30 0,-5-3 8 15</inkml:trace>
  <inkml:trace contextRef="#ctx0" brushRef="#br0" timeOffset="11152.051">6279 7969 220 0,'-3'-2'82'0,"3"2"-44"0,-6 0-16 16,4 0 26-16,-1 2-1 0,-9 4 2 15,0-4-14-15,-3 3-4 16,-3 3-18-16,9-2-12 0,3 4-6 16,6 6-1-16,0 0 2 15,9 0-1-15,0 2 4 16,3 1 0-16,-3 2 1 16,-3 0 2-16,-3 0 3 15,-6-2 11-15,-9 7 5 16,-9-7-11-16,0 2-3 15,-3-10-65-15,1-3-25 16,-1-6-74-16</inkml:trace>
  <inkml:trace contextRef="#ctx0" brushRef="#br0" timeOffset="13615.4472">9527 8091 132 0,'-6'-3'49'0,"6"6"-26"0,-3 2-23 16,3 1 13-16,0 4 6 15,0 6 6-15,0 3-2 16,0-1-2-16,0 3-11 16,0-5-6-16,3 3-1 0,-3-4-2 15,0-1 2-15,0-4 0 16,0-2 1-16,0 0-2 15,0-3 1-15,0-5 9 16,3-5 9-16,0 0-4 16,0-3-9-1,3-3-5-15,0-2-2 0,3-3-1 16,0-2 0-16,0 2 2 16,2-3-1-16,1 6-1 15,-3 5-2-15,6 3-1 16,-3 5 2-16,0 8 2 15,-3 5 0-15,0 3 2 16,-3-3 4-16,0 0 6 0,-3-2-7 16,0 0-3-1,0-4-2-15,0-1-1 16,-3-6 2-16,6-3 3 16,0-2-2-16,-1-6 0 0,1-2-1 15,0-3-2-15,3 3 1 16,0 0-1-16,3 5-3 15,-3 2 0-15,3 4 2 16,-3 4 2-16,3 6 2 16,0 3 1-16,-3 2 0 15,-3 0 0-15,0-2-2 16,0 0-2-16,-1-3-2 16,-2 2-1-16,0 1-40 15,0-3-19-15</inkml:trace>
  <inkml:trace contextRef="#ctx0" brushRef="#br0" timeOffset="13735.5393">9911 8141 184 0,'0'3'71'0,"6"2"-38"0,0 3-39 0,-3 0 14 15,3 5-7-15,0-2-1 16,-3-1 1-16,0 1-1 15</inkml:trace>
  <inkml:trace contextRef="#ctx0" brushRef="#br0" timeOffset="13779.5967">9950 8226 186 0,'5'3'-101'16</inkml:trace>
  <inkml:trace contextRef="#ctx0" brushRef="#br0" timeOffset="13927.829">9944 7977 232 0,'-12'-8'88'0,"12"8"-48"0,3 3-51 16,-3-3 11-16,0 0-30 16,6 5-10-16,0 0-48 15,2 1-18-15</inkml:trace>
  <inkml:trace contextRef="#ctx0" brushRef="#br0" timeOffset="14289.867">10164 8075 196 0,'-3'0'74'0,"3"0"-40"0,-6 3-22 0,3-1 19 16,-6 1-10-16,-3 5 1 15,-3 3-11-15,0-1-4 16,3 1-4-16,3-1-5 0,4 1 1 16,2-1-1-16,9 1-2 15,5 2 3-15,4-2 2 16,-3-1-2-16,0 1 0 16,-3 0 1-16,-3 2 2 0,-3 0 1 15,-3-2 1 1,-3 2 0-16,-6 0 0 0,-6-2-7 15,0-3-2-15,3-8-34 16,0-3-13-16</inkml:trace>
  <inkml:trace contextRef="#ctx0" brushRef="#br0" timeOffset="14590.6501">10295 8096 192 0,'-3'0'74'0,"3"0"-40"0,-15 3-27 16,9 0 20-16,0 2-7 0,-3 0 0 15,0 3-11-15,0 3-5 16,3-1-3-16,3 3-6 16,3 1 1-16,3 2 0 0,0-3 2 15,0 0 3-15,0 3 4 16,0-3 2-16,-3 6 8 15,-3-6-2 1,-3-3-5-16,-3-2-2 16,0-8-8-16,0 0-1 15,1-5-23-15,2 0-11 0,3-3-16 16,0-3-4 0,6 1-27-1</inkml:trace>
  <inkml:trace contextRef="#ctx0" brushRef="#br0" timeOffset="14766.9419">10354 8131 188 0,'-3'2'71'0,"6"4"-38"0,0 2-32 16,-3-3 16-16,0 3 2 16,0 2 5-16,0 6-12 15,0-3-5-15,0 1-4 16,0 2-3-16,0 5 1 0,0-3-45 15,0-5-20-15,3-2-28 16</inkml:trace>
  <inkml:trace contextRef="#ctx0" brushRef="#br0" timeOffset="14931.3298">10363 8062 240 0,'-9'-13'90'0,"9"23"-48"0,0-15-49 0,0 5 14 16,3 5-21-16,-3 1-3 16,3-4-51-16,0 1-20 15,6-1 14-15,0-4 8 16</inkml:trace>
  <inkml:trace contextRef="#ctx0" brushRef="#br0" timeOffset="15293.595">10473 8131 172 0,'-3'13'66'0,"6"-3"-36"0,0 6-29 16,-3-5 14-16,0 0 7 15,0-1 8 1,0 1-13-16,0-3-5 0,0-3-7 16,0 0-6-16,0-5 0 0,0 0 3 15,0 0 1-15,3-2-4 16,0-6 1-16,3-6 0 15,0 1 2-15,6-3-3 16,3-2 0-16,0 5 5 16,0 2 2-16,-3 3 0 0,0 5 1 15,2 3 2-15,-2 6 5 16,-3 2-2-16,0 2 1 16,-3 3-5-16,-3 6 0 15,0-6-5-15,0 0-2 16,0-2-9-16,0-3-5 15,3-3-35-15,0-2-16 16,0-3-40 0,3-3-21-16,0-2 64 15</inkml:trace>
  <inkml:trace contextRef="#ctx0" brushRef="#br0" timeOffset="15685.9804">10822 8083 188 0,'-9'-5'71'15,"6"5"-38"-15,-3 0-25 0,3 2 18 16,0 1 0-16,-6 2 4 0,0 3-12 16,-6 3-3-16,3 5-9 15,3 0-2-15,0 2 0 0,3-2-2 16,9 0-2-16,0-3 1 16,6-2 1-16,0-6 1 15,0 0 1-15,3-5-2 16,0-2-2-16,-3-1-6 15,0-2-1-15,-3-1 5 16,-3 1 3-16,-3-3-2 0,0 3 1 16,0 0 0-16,0 2 0 15,0 0-3 1,0 3 0-16,3 6-1 16,3 4 0-16,3 6 5 0,0 13 1 15,2 3 19-15,1 2 11 16,-3-2-1-16,-6 0-1 15,-6 0-3-15,-6-3-2 16,-6-6-10-16,1-1-4 16,-13-9-44-16,-3-5-20 15,3-16-105 1</inkml:trace>
  <inkml:trace contextRef="#ctx0" brushRef="#br0" timeOffset="16122.7719">11307 7781 280 0,'-9'8'104'0,"9"0"-56"0,3 35-60 0,0-25 15 16,0 9 6-16,0 7 6 15,-3 3 8-15,0-3 3 16,0 1-13-16,3-1-6 0,0-2-2 16,0-6-6-16,0-2-1 0,-3-5-43 15,0-1-20 1,0-7-64-1</inkml:trace>
  <inkml:trace contextRef="#ctx0" brushRef="#br0" timeOffset="16315.444">11158 8059 296 0,'0'-8'112'0,"6"11"-60"0,12-6-52 16,-9 1 23-16,3-1-6 15,6-5 1-15,8 3-9 16,4-1-3-16,3 1-4 16,6 0-17-16,-4 0-7 0,-2 2-82 15,-3 0-73 1,-9 1 52-16</inkml:trace>
  <inkml:trace contextRef="#ctx0" brushRef="#br0" timeOffset="16692.1888">11506 8075 112 0,'3'5'44'0,"0"1"-24"0,0 7 14 0,-3-5 23 16,3 2-12-16,0 1-3 15,0 2-21-15,0-2-5 0,0-1-10 16,0-2-4-16,-3 3 1 0,0-6-2 15,0 1-1-15,0-6 5 16,0 0 4 0,0 0-1-16,0-3 3 15,0-5 0-15,0-5 1 16,0 2-4-16,0-2 0 0,3 0-1 16,3-1 1-16,0-1-4 15,3-1-3-15,0 2-3 16,3 4 1-16,-3 5-1 15,3 2 0-15,-1 3-7 16,-2 0-4-16,0 0-33 16,6 8-87-1,3-3-14 1,0 0 62-16</inkml:trace>
  <inkml:trace contextRef="#ctx0" brushRef="#br0" timeOffset="17009.5216">11735 8131 224 0,'0'5'85'0,"6"-2"-46"0,6-1-32 0,-6-2 18 16,3 0-7-16,3-2 0 15,0-1-8-15,0-2-4 16,-3-1-3-16,0 1 0 0,0-3 0 16,-3 0-1-16,-3 3-2 15,-3-6-8-15,-3 3-5 16,-6 0-4-16,-3 3 0 15,-3 0 9-15,-3 2 7 16,0 9 3-16,0 1 4 16,-2 4-5-16,2 2-1 0,0 3 11 15,3 3 7-15,9 2 0 16,3-3-1-16,9 4-7 16,3-1-2-16,3-5-6 15,3-3-4-15,6-8-39 16,2-5-15-16,7-3-62 15</inkml:trace>
  <inkml:trace contextRef="#ctx0" brushRef="#br0" timeOffset="17365.2306">11944 8099 232 0,'-9'0'88'0,"9"0"-48"0,3 0-47 0,-3 0 14 16,3 3 15-16,3-1 10 15,0 1-10-15,3-1-2 16,0 1-12-16,0-3-3 0,2 0-1 16,1-3-2-16,-3 1-2 15,0-1 3-15,0 1 2 16,-3-4-2-16,-3 4 0 16,-3-1-1-16,-3 0-2 15,-6 1-8-15,-3-1-3 16,-3 0 4-16,-5 6 3 15,-1 2 3-15,3 3 3 16,3 0 3-16,3 3 2 0,3 2 3 16,6 0 4-16,6 0-6 15,6 1-2-15,3 2-3 16,6-6-3-16,3-2-15 16,-1-3-7-16,7-5-51 15,3-2-20-15,0-4-18 16</inkml:trace>
  <inkml:trace contextRef="#ctx0" brushRef="#br0" timeOffset="17648.7706">12218 8057 192 0,'-3'-16'74'0,"3"13"-40"0,-3-10-9 0,3 10 27 16,-3 6-4-16,-3-1-1 15,-3 4-20 1,0 2-6-16,0 2-13 0,0 1-7 0,3-1-2 15,0 1-1-15,3 2-2 16,3 3 3-16,6 0 0 16,0 3 5-16,3-1 2 15,-3 1 9-15,-3-6 2 16,-3 0 7-16,-3-2 5 16,-3 4-7-16,-3-9-3 15,-3 4-11-15,-3-7-5 16,0-3-27-16,4 0-9 15,-1 5-40-15,3-2-19 16</inkml:trace>
  <inkml:trace contextRef="#ctx0" brushRef="#br0" timeOffset="17803.0834">12399 8297 296 0,'-12'24'110'0,"12"-13"-60"0,-12 2-61 15,3-5 16-15,-2 2-6 16,-4 1 2-16,-6 0-51 16,-3-3-23-16,0 2-36 15,-17-2-15-15</inkml:trace>
  <inkml:trace contextRef="#ctx0" brushRef="#br0" timeOffset="18841.0177">12852 7742 184 0,'-6'-3'68'0,"6"6"-36"0,0 5-35 16,3 0 13-16,0 7-3 15,0 15 3-15,0 7 1 16,-3 8 3-16,0-3-7 0,0 3 11 16,0-3 8-16,0-2-10 0,-6-3-3 15,0-11-4 1,3-4-1-16,0-7 2 15,0-4 1-15,0-6-3 16,3-5 0-16,3-8-7 0,3-5-3 16,3-3-2-16,3 3 0 15,2-3-2-15,4 3 1 16,0 2 1-16,6 9 2 16,0 4-1-16,0 4 1 15,-7 2 8-15,-2 5 4 16,-6 3 12-16,-6 2 6 0,-6 1-6 15,-9-1-2 1,-2-2-10-16,-4-3-4 16,-3-2-8-16,-3-3-3 15,-3-5-23-15,0-3-8 0,4-6-26 16,5-2-9-16,6-2-46 16</inkml:trace>
  <inkml:trace contextRef="#ctx0" brushRef="#br0" timeOffset="19346.0384">12983 8075 192 0,'3'0'74'0,"12"8"-40"0,-10 5-29 16,-2-5 17-16,0 5 8 16,3 3 6-16,0 3-6 15,0-1-3-15,3 4-15 0,0-7-8 16,0-1-2-16,0-6-2 0,3-3 2 15,0-5-1-15,0-3 2 16,0-5-7-16,0-2 1 16,-4-4 3-1,-2-1 2-15,-3-4 0 0,-3 6-2 16,0 2 3-16,0 3 2 16,0 3 0-16,3 5 0 15,3 3-6-15,0 7-1 16,3 3 3-16,3 1 1 15,0 2-3-15,0-6-1 16,-3 1 1-16,3-3 2 16,0-3-24-16,3-5-10 15,-4-3-29-15,1-5-14 0,-3-2-14 32,3-3-9-32,-6-6 51 0,0 3 71 15,-6 3 35-15,0 0-2 16,3 2-5-16,0 3-7 15,-3 3-1-15,3 2-15 16,0 6-5-16,0 7-13 16,0 4-6-16,0 2-1 0,0-1-4 15,3 1 0-15,0-2-10 16,0-6-3-16,-3-3-83 16,3-3-47-1,-3-4 67-15</inkml:trace>
  <inkml:trace contextRef="#ctx0" brushRef="#br0" timeOffset="19500.3532">13337 7818 280 0,'-6'-21'104'0,"9"19"-56"0,3-4-80 0,-3 6 4 15,3-2-22-15,0-4-5 16,3 1-32-16,0 0-14 15</inkml:trace>
  <inkml:trace contextRef="#ctx0" brushRef="#br0" timeOffset="19648.5495">13438 7824 200 0,'0'39'77'0,"0"-20"-42"0,15 21-28 0,-9-22 20 0,-3 14-12 16,0 2-1-16,-3 3-2 15,0 0 2-15,3-2-7 16,0-6-9-16,6 0-3 0,0-3-56 15,0-7-23-15</inkml:trace>
  <inkml:trace contextRef="#ctx0" brushRef="#br0" timeOffset="20126.2607">13757 8043 224 0,'-3'-2'85'0,"-12"2"-46"0,-3 0-24 0,12 0 26 16,-3 5-20-16,-3 3-4 16,0 0-12-16,-3 5-6 15,3 3 0-15,0 2 0 0,6 4 3 16,4-4-1-16,2-2-1 15,5 0 5-15,4-8 1 16,0-3 2-16,0-7 0 16,3-6-2-16,0-6 1 15,0-2-4-15,0-2-2 16,0-3 0-16,-9-8 1 0,3-6-1 16,-6 4-1-16,-6-7 3 15,3 1 0-15,0 8-4 16,0 6 1-16,0 4-2 15,3 8 0-15,3 25-5 16,6 9 6 0,0 7 3-16,-3 1 5 15,3 1 6-15,0 2-7 16,-4 1-1-16,4-3-3 16,0-6-2-16,0-5-21 15,0-5-9-15,3-3-51 16,-3-2-23-16,3-8-3 15</inkml:trace>
  <inkml:trace contextRef="#ctx0" brushRef="#br0" timeOffset="20294.4574">13932 8057 252 0,'-3'8'93'0,"6"-8"-50"0,0 2-52 0,-3-2 23 15,6 8 3 1,-6 0-5-16,3 3 1 15,-3-1-7-15,0 1-6 0,0-1-3 16,6-2-36-16,0 0-14 16,0-2-57-1</inkml:trace>
  <inkml:trace contextRef="#ctx0" brushRef="#br0" timeOffset="20442.8994">13932 7945 236 0,'-3'-5'90'0,"6"3"-48"0,-3 2-58 16,0 0 10-16,0 0-62 15,0 0-53 1,6 7 31-16</inkml:trace>
  <inkml:trace contextRef="#ctx0" brushRef="#br0" timeOffset="20741.8778">14063 8128 252 0,'-3'16'93'0,"3"-6"-50"0,3 6-52 0,0-8 14 16,0-2 4-1,0-1 5-15,-3-5 5 0,0 0 1 16,3-3-11-16,6-5-8 0,-3-5-1 16,3 0 0-16,0 0 0 15,0-6-3-15,3-5 0 16,3 3-1-16,2 5 0 15,1 3 0-15,-3 5 3 16,0 8-2-16,0 5 1 16,-3 6 4-16,-3 2 3 15,-3 6-2-15,0 2 0 0,-3 0-3 16,0 0-1 0,0-2-12-16,0-1-5 15,-1-7-56-15,4-3-24 0,3-3 6 16</inkml:trace>
  <inkml:trace contextRef="#ctx0" brushRef="#br0" timeOffset="21155.6096">14456 8054 252 0,'-15'-13'93'0,"12"13"-50"0,-6 2-44 15,0 4 18-15,-3 2-1 16,1 2 4-16,-1 3-4 15,3 3 1-15,3 0-10 16,0 0-4-16,3 0 0 0,3-3 0 0,6-2 1 16,6-1 0-16,0-4 2 15,-4-6-1-15,1-3 0 16,0-5-3-16,0 3 1 16,-3-3-4-16,0 0 0 15,0 0-8-15,0 3-2 16,0 2-1-16,0 3 0 15,3 8 7-15,0 8 2 16,3 8 0-16,-3 13 2 16,0 0 14-16,-3 0 6 15,-6-3 6-15,-6 0 2 16,-6-2-6-16,-3-3 0 16,-12-7-8-16,0-7-3 0,-3-4-10 15,4-6-2 1,-1-7-40-16,0-6-14 0,0-6-47 15,12-4-20-15,7-3 13 16</inkml:trace>
  <inkml:trace contextRef="#ctx0" brushRef="#br0" timeOffset="21432.5634">14700 8009 240 0,'3'-8'90'0,"-3"5"-48"0,0 1-34 16,0-1 24-16,-3 3 4 0,-3-3 8 16,-9 3-18-16,0 3-4 15,1 8-14-15,2-1-10 0,3 3-1 16,3 1-1-16,6 2-1 16,12-1 1-1,3 7 0-15,-1-1 5 0,1 3 1 16,-3-3 6-16,-6 0 5 15,-6 0 10-15,-9-2 8 16,-6-4-14-16,-6-1-7 16,-8-4-46-16,-4 6-21 15,-6 0-106 1</inkml:trace>
  <inkml:trace contextRef="#ctx0" brushRef="#br0" timeOffset="24859.5543">17751 8096 156 0,'0'-8'57'0,"0"8"-30"0,3-2-7 0,-3 2 19 15,0 0-4-15,3 0 2 16,0 2-8-16,3 4-1 16,3 2-15-16,0 5-3 0,-3 5-3 15,-6 1-1-15,6-1 1 16,-9 1 0-16,6-6 3 0,0 3-5 15,0-8-3 1,0 0-1-16,0-3-1 16,-3-5 0-16,3-3 2 15,0-4-1-15,6-9-5 16,-4-3 0-16,4-5-5 16,0 6 1-16,0-3 2 15,0 2 3 1,0 6 0-16,0 5 1 0,0 5 0 15,-3 9 0-15,0 2 6 16,-3 5 5-16,3 3-5 16,-3-3 0-16,-3 0 0 15,3-2 0-15,0-1-2 16,-3-4 1-16,0-6-2 16,6-6-1-16,0-4 1 0,3-4-1 15,0 1 0-15,-1-5 0 16,7 4-3-1,-3 4 2-15,-3 7 1 0,9 3 2 16,-6 3 3-16,-3 5 2 16,0 2-3-16,0 4-3 15,-3-1 2-15,0-3 0 16,0 1-21-16,0-3-10 16,-1 0-37-16,1-8-16 15,0-3-28 1</inkml:trace>
  <inkml:trace contextRef="#ctx0" brushRef="#br0" timeOffset="25009.8404">18162 8009 212 0,'-3'0'79'0,"3"18"-42"0,3 12-39 16,0-17 17-16,0 3-9 16,3 2-1-16,0 3-5 15,0-2 0-15,0-1 0 16,0-2-11-16,0-5-5 0,-1-8-78 15</inkml:trace>
  <inkml:trace contextRef="#ctx0" brushRef="#br0" timeOffset="25173.946">18195 7927 228 0,'-9'-5'88'0,"9"7"-48"0,0-2-49 0,0 0 12 15,0 0-9-15,0 0 1 16,6 3-24-16,0 0-10 16,0 2-46-16</inkml:trace>
  <inkml:trace contextRef="#ctx0" brushRef="#br0" timeOffset="25505.8133">18335 8004 156 0,'-6'-3'57'0,"6"6"-30"0,0-6-5 0,0 3 23 16,0 3-5-16,-3-1-1 0,0 1-20 16,0 5-9-16,-6 0-6 15,3 5-4-15,6 0 3 0,0 1-4 16,3 1 0-1,0 1 1-15,3 3 0 16,0-3 0-16,-3 0 0 0,0-1 4 16,-3 1 2-16,0-5 0 15,-3-1 1-15,0-2-4 16,-6-2-2-16,0-4-20 16,0-2-8-16,-3-2-19 0,0-1-7 15,3 0-6 1,3-2-39-1,3 0 16-15</inkml:trace>
  <inkml:trace contextRef="#ctx0" brushRef="#br0" timeOffset="25806.2173">18504 7969 228 0,'-21'3'85'0,"18"2"-46"0,-17-2-28 0,11 2 21 15,0 3-15-15,3 3-4 16,0 5-11-16,0-3-1 16,3 3-1-16,3-3-3 0,3 3 2 15,3 0 1-15,-3-3 0 0,6 0 0 16,0 0 2-16,-12 1 8 16,0-1 5-16,-3-3-1 15,0 1 2-15,0-6-9 16,0 1-4-16,-3-4-11 15,3-2-5 1,-3-2-33-16,6-4-15 0,0-2-34 16,3-5-36-1,3 2 51-15</inkml:trace>
  <inkml:trace contextRef="#ctx0" brushRef="#br0" timeOffset="25974.4653">18585 8004 204 0,'-3'5'77'0,"6"11"-42"0,-3-3-34 0,0-2 16 16,0 2-7-16,0 0 2 15,0 3-7-15,0-3-1 16,0 0-2-16,3 1-17 16,-1-4-7-16,-2-2-75 15</inkml:trace>
  <inkml:trace contextRef="#ctx0" brushRef="#br0" timeOffset="26165.3724">18599 7908 272 0,'-9'-2'104'0,"7"2"-56"0,2 0-58 0,0 0 14 0,0 0-10 16,0 0 1-16,0 0-10 15,2 5-3-15,4 0-64 16,0 1-28-16,0-4 30 16,0 1 18-16</inkml:trace>
  <inkml:trace contextRef="#ctx0" brushRef="#br0" timeOffset="26509.8346">18665 8017 192 0,'-3'26'74'0,"3"-7"-40"0,3-3-40 0,0-11 14 15,-3 3 4-15,0 0 4 16,0 2 1-16,0-2 0 16,0 0-9-1,0-2-5-15,0-1-2 0,0-2-1 16,0-1 2-16,0-2-3 0,0-2 0 16,0-4 1-16,0-2 0 15,0 0-3-15,3-5 2 16,0 0 3-16,6-3 1 15,0 6 1-15,6-1 2 16,-1 0 1-16,1 6 3 16,0 0 4-16,0 10 3 15,0 3-3-15,-3 3 0 16,3 2-6-16,-6 3-3 16,-3 0 0-16,0-1-1 15,-3 1-11-15,0-2-5 0,0-1-43 16,0-5-16-16,-1-3-41 15</inkml:trace>
  <inkml:trace contextRef="#ctx0" brushRef="#br0" timeOffset="26944.7492">18983 8051 160 0,'-6'-5'63'0,"-5"2"-34"0,2-13-8 15,6 14 36 1,-6 7-17-16,-3 6-17 16,0 2-12-16,3 3-8 15,0 2-5-15,0 3 1 0,3 1 1 0,3-4 0 16,3-2 0-16,0 0 0 16,3-8 0-16,0-3 0 15,-3-5 4-15,0 0 5 16,6-2-5-16,3-4 0 15,0 1-2-15,-3-6-2 16,-3 3-2-16,0 0-1 16,0 1-5-16,0-1-2 15,0 2 2-15,0 4 3 16,0 4 0-16,6 9 4 16,0 5 2-16,0 13 4 0,-1 8 24 15,-2-3 11-15,0 3-3 16,-3-5 1-16,-6-5-16 15,-6 4-3-15,-11-2-13 16,-7-5-7-16,-9-11-30 16,-12-2-13-16,1-6-41 15,-4-13-18-15,10-2-12 16</inkml:trace>
  <inkml:trace contextRef="#ctx0" brushRef="#br0" timeOffset="27995.9877">19320 8006 140 0,'-12'-8'55'0,"9"11"-30"0,0-3-5 15,3 0 21-15,0 5-16 16,0 6-6-16,0 5-7 15,0 5-3-15,3 3-5 16,3 2-3-16,0 1 2 0,0-6-2 0,0-3 2 16,6-2-2-16,-1-5-1 15,4-3 5-15,-3-6 1 16,0-4-2 0,-3-6-3-16,0-5 0 0,-3-3 1 15,0 0 1 1,-3 3 1-16,0 2 0 0,-3 3 2 15,0 3 8-15,0 2 3 16,0 6-11-16,0 5-5 16,0 5-1-16,3 3-1 15,0 2 1-15,0 1 0 16,3 2-5-16,0-5-1 16,0-3-35-16,-3-2-15 15,3-17-121 1,0-4 93-16</inkml:trace>
  <inkml:trace contextRef="#ctx0" brushRef="#br0" timeOffset="28324.8413">19510 8022 128 0,'0'16'49'0,"0"3"-26"0,0-1-16 16,0-7 13-16,0 2 3 15,0 3 3-15,0 2-2 16,-3-2-1-16,3 0-12 15,0 0-4-15,0-5-3 0,0-6 4 16,0-3 5-16,0-4-3 16,0-6 2-16,3-8-9 15,3-3-2-15,0-2-1 16,0-5 0-16,3 7 2 0,0 3 1 16,0 6-1-16,0 7-2 15,6 9 12-15,6 4 4 16,-7 6-6-16,1 5-3 15,-6 0-4-15,0 0 0 16,0-2-2-16,-3 0 2 16,0-6-29-16,0-5-11 15,0-3-46 1,0-8-55-16,0-5 40 16</inkml:trace>
  <inkml:trace contextRef="#ctx0" brushRef="#br0" timeOffset="28881.658">19722 7977 44 0,'-6'3'16'0,"6"-3"-8"0,0 5 10 0,0 3 12 16,3 5 15-16,0 6 7 15,3 5-10-15,-3 5-5 16,-1 0-13-16,1 0-2 16,0 0-13-16,0-2-3 0,0-9 0 15,-3-2-3-15,0-6 0 16,0-10 14 0,0-5-11-16,3-8-3 15,-3-6-4-15,0-2-1 16,3-3 0-16,3 3 0 0,0 0 0 15,3 3-2-15,0 2 5 16,6 10 1-16,3 4 2 16,-3 7 0-1,0 3 4-15,-3 5 3 0,-4 3-2 16,1 3 0-16,-3-1-5 16,0 1-1-16,-3-1-10 15,0-7-5-15,0-3-41 16,0-3-15-16,0-5-31 15</inkml:trace>
  <inkml:trace contextRef="#ctx0" brushRef="#br0" timeOffset="29239.5783">19966 8025 152 0,'0'18'57'0,"3"1"-30"0,3-6-12 0,0-5 20 15,-1 0-6-15,4 0-2 16,0-3-13-16,0 0-4 16,0-2-6-16,6-3-3 0,-3-3 2 15,0 1-2-15,-3-3 2 16,-3-1 0-16,-9-2 1 16,-3 0-5-16,-3-5-1 15,-3 3 3-15,-3 7 1 16,0 3-3-16,0 8 1 15,0 2 4-15,1 4 2 16,2 2 0-16,3 2 1 16,6 1-2-16,3-1 2 15,6 3-4-15,6-5-2 0,6-3 0 16,5-2 1-16,4-3-34 16,3-8-16-16,-3-3-46 15,-1-5-33 1,-5-2 53-16</inkml:trace>
  <inkml:trace contextRef="#ctx0" brushRef="#br0" timeOffset="29424.8986">20177 8046 152 0,'-18'0'57'0,"15"3"-30"0,-6 10-14 16,6-8 17-16,0 3-6 0,0 5-2 15,3 3-4-15,0 3-1 16,6-1-9-16,3-2-5 15,3 0 0-15,3 0-9 16,-3-8-1-16,3-3-38 0,0-5-15 16,3-5-27-1</inkml:trace>
  <inkml:trace contextRef="#ctx0" brushRef="#br0" timeOffset="29767.0773">20263 8086 200 0,'-6'0'74'0,"3"0"-40"0,6 2-40 0,-3-2 14 16,9 6 4-16,0-1 7 16,3 0-8-16,0 0-1 0,0-2-6 15,0 0-1-15,0-3 1 0,0 0-2 16,-3-3 1-16,-3 0 0 16,-1 1 1-16,1-1-2 15,-6-2 1-15,-6-3-2 16,-2 0 2-16,-1 3 2 15,-6-1 4-15,0 4-11 16,0 4-3-16,3 4 2 16,3-1 3-16,0 3 1 15,3 3 2-15,3 2 2 16,3 3 4-16,0 0-4 16,9-1-3-16,6 4-4 0,-3-6 1 15,3-2-21 1,0-3-8-16,0-3-45 15,0-5-54-15,2-5 35 16</inkml:trace>
  <inkml:trace contextRef="#ctx0" brushRef="#br0" timeOffset="30204.4924">20501 7972 176 0,'-3'-5'66'0,"3"5"-36"0,-3 0-9 15,3 0 22-15,-2 2-6 16,-1 1-2-16,-3 0-17 16,0 2-6-16,0 0-8 15,0 0-3-15,3 6 0 0,3 0-6 16,3 4 1-16,6 1 0 16,3 0 2-16,-1 3 1 15,7-1 3-15,-6 1-1 16,0-1 2-16,-12 1 9 15,-6-1 4-15,-3 1-3 0,0-6-3 16,-3-2-5-16,1-3-4 16,-1-3-27-16,0-5-10 15,3-3-35-15,3-2-15 16,3-6-12 0</inkml:trace>
  <inkml:trace contextRef="#ctx0" brushRef="#br0" timeOffset="30504.8943">20698 7959 256 0,'-9'-8'96'0,"9"8"-52"0,-9 0-29 16,3 2 24 0,-3 4-15-16,0 4-3 0,-3 1-15 15,0 2-3-15,3 0-3 16,4 3-3-16,5 0 0 0,3 3-1 15,2-1 0-15,4 1 3 16,-3-1 2-16,0-2 0 16,-3 0 2-16,-3 0 7 15,-3 2 5-15,-3-4-5 16,-3-1-3-16,-2-5-11 16,-4-3-3-16,3-2-34 0,3-3-13 15,3-3-32 1,9-2-13-16,6-6 6 15</inkml:trace>
  <inkml:trace contextRef="#ctx0" brushRef="#br0" timeOffset="30892.0067">20856 7990 208 0,'-9'-8'79'0,"3"8"-42"0,0 0-19 0,3 3 25 16,-3 2-7-16,-6 1-1 15,-6 7-17-15,0 5-6 16,0 4-8-16,6 1-5 0,1 4 0 16,5-1-4-16,3-2 1 15,9 5 2-15,6-13 1 0,-4-3 1 16,4-5 0 0,-3-5-7-16,0-3 0 15,0-5-2-15,0-6 1 0,-3-2 5 16,0-6 3-16,-3 3 1 15,-3 1 2-15,0 1 2 16,0 6 2-16,0 0 5 16,0 3 3-16,0 3-8 15,0 2-4-15,3 10 0 16,3 3 0-16,0 3-1 16,0 3-2-16,0-1-13 15,3-4-6-15,0-4-21 16,0-2-10-16,-1-3-31 15,1-5-48 1,0-5 31-16</inkml:trace>
  <inkml:trace contextRef="#ctx0" brushRef="#br0" timeOffset="31208.0575">20933 8004 168 0,'0'2'66'0,"3"17"-36"0,0 10-7 0,0-18 24 15,0 2-9-15,0 3 0 16,0 2-17-16,0 1-5 16,0-3-10-16,0-3-6 0,-3 0-1 15,0 0 3-15,0-5 3 16,0-3 0-16,0-5 0 0,0-2-1 16,0-3 0-16,0-3 0 15,0-6 2-15,0 4 1 16,6-3 1-16,3-1-7 15,6-4 0-15,-3 2-3 16,2 0-2-16,-2 3 0 16,0 2 3-16,0 3-24 15,0 0-9-15,0 6-33 16,-3-1-15-16,0 0-18 16</inkml:trace>
  <inkml:trace contextRef="#ctx0" brushRef="#br0" timeOffset="31420.8789">21138 8004 180 0,'0'-3'68'0,"3"8"-36"0,6 1-18 0,0 2 22 16,-3 5 4-16,6 3 5 16,-3 2-15-16,3 3-8 15,0-2-13-15,-3-1-6 0,0-2 0 16,0-3-13-16,0-2-6 15,0-6-31-15,-1-5-15 16,4-2-25 0,0-6-34-16,0-5 40 15</inkml:trace>
  <inkml:trace contextRef="#ctx0" brushRef="#br0" timeOffset="31566.5295">21362 7998 220 0,'-3'8'85'0,"-3"29"-46"0,-9 3-19 0,6-16 27 0,-3 16-1 15,-3 12 3-15,-12 4-21 16,1-3-9-16,2 0-11 16,3-6-26-16,6-7-8 0,3-8-60 15,6-11-26-15,3-16-6 16</inkml:trace>
  <inkml:trace contextRef="#ctx0" brushRef="#br0" timeOffset="32228.9957">21856 7998 188 0,'-12'0'71'0,"6"3"-38"0,-6 2-19 0,6 6 20 16,-6 2-11-16,0 0 0 15,0-2-10-15,3 0-3 16,6 2-5-16,3 0-8 0,6 0-1 16,6 3 2-16,3 0 1 15,0 2-2-15,-3-2 2 16,-3 3 12-16,-3 2 5 15,-6 5 7-15,-9-4 6 16,-3-4-10-16,-6-5-3 16,0 1-9-16,0-6-5 15,-2-11-8-15,2 0-1 16,3-7-35-16,6-1-14 0,3 1-35 16,9-4-53-1,3-2 42 1</inkml:trace>
  <inkml:trace contextRef="#ctx0" brushRef="#br0" timeOffset="32710.7069">21900 8099 160 0,'0'0'60'0,"0"5"-32"0,3 8-20 16,-3-5 16-16,0 6 10 15,-3 1 6-15,-3 4-6 16,3 7-1-16,1-4-18 15,-1 1-5-15,0-1-2 0,0-7-7 16,0-4 0-16,3-3-6 0,0-11-10 31,0-7-1-31,6-3-1 0,0-6 1 16,-1-5 2-16,7-2 3 16,0 2 7-16,0 0 2 15,-3 8 6-15,6 6 2 16,-3 4 11-16,0 9 6 15,0 8-1-15,-3 2 1 16,-3 0-6-16,0 3 0 16,-3-3-6-16,0-2-1 15,-3-3-6-15,2-3-3 16,1-2 0-16,-3-3 1 16,6-6-6-16,0-2-1 0,3-2-1 15,0-1 2 1,0 3-1-16,3 0 4 0,0 6 0 15,-3 4 3-15,3 6-1 16,0 0-1-16,-3 3 1 16,0-1-1-16,-3 6-25 15,-1-3-8-15,4-13-93 16,3-2 10 0</inkml:trace>
  <inkml:trace contextRef="#ctx0" brushRef="#br0" timeOffset="33068.2678">22249 8062 196 0,'-15'-13'74'0,"9"15"-40"0,-6 17-27 0,9-11 18 16,-3 5 0-16,-3 3 2 16,3 2-8-16,0 4-1 15,0-1-11 1,3 0-6-16,3 0-2 0,3-2-1 0,0-4 0 15,3-4-3-15,0-3 1 16,3-11-7-16,0-5-1 16,0-2 5-16,0-6 3 15,0-5 1-15,0 0 1 16,-3-1 2-16,0 9 2 16,-3 3 3-16,0 2 4 0,0 2 2 15,-1 9 3-15,-2 8-3 16,6 4-1-16,-3 4-6 15,3 7-3 1,0-4 2-16,0 1 0 0,0-9-12 16,0 2-4-16,0-11-36 15,0-3-15-15,6-9-40 16</inkml:trace>
  <inkml:trace contextRef="#ctx0" brushRef="#br0" timeOffset="33280.5509">22433 7771 244 0,'-3'29'93'0,"3"11"-50"0,3 23-33 0,-3-31 25 16,0 8-10-16,-3 7 0 15,-3 1-16-15,6-1-6 16,6-2-2-16,0-5-15 0,0-11-5 15,0-8-32-15,3-5-15 16</inkml:trace>
  <inkml:trace contextRef="#ctx0" brushRef="#br0" timeOffset="33460.7246">22573 7742 200 0,'0'16'74'0,"3"5"-40"0,3 37-11 16,0-32 24-16,-6 14-22 16,0 8-8-16,-3-1-11 15,0 1-5-15,-3-6-82 16,6 1-37-16,15-12 23 16,-9-7 15-16</inkml:trace>
  <inkml:trace contextRef="#ctx0" brushRef="#br0" timeOffset="33972.6688">23082 7993 280 0,'-12'-3'107'0,"-6"9"-58"0,-14-1-42 16,23 3 23-16,-3 0-18 15,0 2-5-15,0 1-6 16,3 0-2-16,0-1 1 16,3 1-5-16,6-1-1 0,6 1-2 15,0 0 2-15,6 2 4 16,0 0 1-16,-3 0 3 15,-3 3 1-15,-6-3 3 16,-6 3 3-16,0-5 0 16,-3-1 0-16,0-2-8 15,-3-2 0-15,0-4-21 16,0-4-9-16,3-4-32 16,3-2-13-16,3-5-34 15</inkml:trace>
  <inkml:trace contextRef="#ctx0" brushRef="#br0" timeOffset="34210.7906">23142 7787 180 0,'0'-3'68'0,"0"6"-36"0,3-1-26 0,-3-2 37 16,0 27-3-16,0 5-3 15,0-1-2-15,0 12-20 16,0-4-2-16,0-2-2 16,0 0-9-16,0-5-2 0,0-3-28 15,0-5-9-15,0-5-60 16,0-9-54 0,0-5 53-16</inkml:trace>
  <inkml:trace contextRef="#ctx0" brushRef="#br0" timeOffset="34391.0307">23011 7988 304 0,'18'-11'112'0,"-1"11"-60"0,1-2-43 0,-6 2 25 15,6-6-21-15,6 1-5 16,3 0-47-16,2-1-19 15,1 1-77 1,0 0-33-16</inkml:trace>
  <inkml:trace contextRef="#ctx0" brushRef="#br0" timeOffset="34915.2576">23225 8043 168 0,'0'3'66'0,"0"2"-36"0,6 16-9 16,-3-10 25-16,-3 2-11 0,0 3-2 15,0 3-11-15,0-3-1 16,0-1-12-16,0 1-3 0,0-5-2 15,0-3-2-15,0 0-2 16,0-3 1-16,0-5-1 16,0 0-5-16,0-3-1 15,9-5 3-15,-3-2 3 16,0-6 3-16,0 0 1 16,3 0 0-16,3-2 2 15,-1 2-3-15,1 0 0 16,0 0-1-16,3 6 1 0,0-1-33 15,-6 3-12 1,6 3-56 0,-3-1-49-16,-3 1 53 15</inkml:trace>
  <inkml:trace contextRef="#ctx0" brushRef="#br0" timeOffset="35229.71">23413 8131 244 0,'0'8'90'0,"5"-3"-48"0,4 3-38 15,-9-6 32 1,15 1-9-16,0-3-13 0,3-3-6 16,-6-2-6-1,6 0-4-15,-3-3-1 0,-6 0-3 16,0 0 1-16,-4-5 1 16,-5 2-1-16,-5-5 1 15,-4 3 3-15,-3 3 2 16,-9 4 4-16,3 6 0 0,6 3 0 15,-3 5 1-15,0 0 1 16,6 2 8-16,6 4 4 16,-3 1-3-16,3 4-1 15,3 0-12-15,6-4-1 16,0 4-20-16,3-8-5 16,12-4-38-16,-3-1-15 15,3-9-42 1</inkml:trace>
  <inkml:trace contextRef="#ctx0" brushRef="#br0" timeOffset="35558.6727">23615 8123 256 0,'-6'-3'96'0,"12"3"-52"0,3 0-49 16,-3 0 15 0,3 0 0-16,0-3 6 0,0 1-4 15,0 2-2-15,-1-3-5 16,-2 0-4-16,0 1 2 0,-3-1 2 15,-3 1 2-15,0-1-3 16,-3 0-3-16,-6-5 0 16,-2 6 1-16,-1 2-1 15,-3 2-1-15,0 4 1 16,0 2-1-16,3 2 2 16,3 3 1-16,0 3 7 0,9 3 4 15,0-1-5-15,9-2-1 16,6 5-4-16,0 3-3 15,6-11-16-15,11-5-5 16,-5-2-28-16,0-12-11 16,0-4-53-1,0-6-32-15,-4-3 65 16</inkml:trace>
  <inkml:trace contextRef="#ctx0" brushRef="#br0" timeOffset="35758.8783">23919 7773 244 0,'-21'-5'90'0,"21"5"-48"0,3 3-56 0,-3-3 14 0,3 5 24 16,-3 14 16-1,0 7-2-15,0 8-2 16,0 9-20-16,-3 2-3 0,0 0-2 0,-3 0-9 16,6-3 0-16,0 0-15 15,0-7-7-15,6-6-40 16,-3 0-18-16,0-16-46 15</inkml:trace>
  <inkml:trace contextRef="#ctx0" brushRef="#br0" timeOffset="35966.9235">23677 8004 348 0,'-8'-6'132'0,"13"9"-72"0,1-11-68 0,9 5 23 16,6 1 1-16,3-6 7 16,9 3-14-16,5-1-5 15,1 1-3-15,-6 0-37 0,6-1-13 16,-7 4-70 0,-2-1-66-16,-9 0 62 15</inkml:trace>
  <inkml:trace contextRef="#ctx0" brushRef="#br0" timeOffset="36227.3284">24085 7977 280 0,'-15'0'104'15,"9"3"-56"-15,-3-1-45 0,9-2 21 0,-5 3-10 16,-4 0 2-16,3 2-11 16,0 6-6-16,3-1 1 15,3 6-10-15,3 0-1 0,3 0-3 16,6 2-1-16,-4 1 8 15,-2-1 6-15,-3 1 27 16,-6-1 15-16,-8-2 13 16,-10 3 4-16,-9-3-27 15,-6 0-10-15,6-8-36 16,1 2-15-16,5-2-73 16,3-3-33-16,9-2-5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7B952A-3D5F-4248-A7D7-0927D94F24C5}" type="datetimeFigureOut">
              <a:rPr lang="en-US" smtClean="0"/>
              <a:t>3/27/2017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82365F-5840-4130-93AC-D231A8FCF9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1297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0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803353-72E2-470C-8E67-87750F01FAF1}" type="slidenum">
              <a:rPr lang="en-US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1900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F64717-A5A5-4C4E-9291-2F18B7410B06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60319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many of you are freshman?  Sophomores?  Juniors?  Seniors?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If you have taken APCS, or a previous text-based programming course, this is not the right class for you—consider enrolling in CSE142 instead.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5719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u="sng" dirty="0" smtClean="0"/>
              <a:t>Music</a:t>
            </a:r>
            <a:r>
              <a:rPr lang="en-US" u="none" dirty="0" smtClean="0"/>
              <a:t>:</a:t>
            </a:r>
            <a:r>
              <a:rPr lang="en-US" u="none" baseline="0" dirty="0" smtClean="0"/>
              <a:t>  all streaming – no discs or CDs</a:t>
            </a:r>
            <a:endParaRPr lang="en-US" u="sng" dirty="0" smtClean="0"/>
          </a:p>
          <a:p>
            <a:r>
              <a:rPr lang="en-US" u="sng" dirty="0" smtClean="0"/>
              <a:t>Gaming</a:t>
            </a:r>
            <a:r>
              <a:rPr lang="en-US" dirty="0" smtClean="0"/>
              <a:t>:  everyone is now a “casual</a:t>
            </a:r>
            <a:r>
              <a:rPr lang="en-US" baseline="0" dirty="0" smtClean="0"/>
              <a:t> gamer” because of smart phones; effect on economy due to </a:t>
            </a:r>
            <a:r>
              <a:rPr lang="en-US" baseline="0" dirty="0" err="1" smtClean="0"/>
              <a:t>microtransactions</a:t>
            </a:r>
            <a:r>
              <a:rPr lang="en-US" baseline="0" dirty="0" smtClean="0"/>
              <a:t>.</a:t>
            </a:r>
            <a:endParaRPr lang="en-US" dirty="0" smtClean="0"/>
          </a:p>
          <a:p>
            <a:r>
              <a:rPr lang="en-US" u="sng" dirty="0" smtClean="0"/>
              <a:t>Politics</a:t>
            </a:r>
            <a:r>
              <a:rPr lang="en-US" dirty="0" smtClean="0"/>
              <a:t>:</a:t>
            </a:r>
            <a:r>
              <a:rPr lang="en-US" baseline="0" dirty="0" smtClean="0"/>
              <a:t>  dick pics, private email servers, tweets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90987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Terrible stereotypes</a:t>
            </a:r>
            <a:r>
              <a:rPr lang="en-US" baseline="0" dirty="0" smtClean="0"/>
              <a:t> of programmers – it’s just another profession nowadays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13383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Pull up course calendar.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94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We want you all to succeed!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49938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82365F-5840-4130-93AC-D231A8FCF9E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58268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31520"/>
            <a:ext cx="7772400" cy="1470025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>
              <a:lnSpc>
                <a:spcPct val="80000"/>
              </a:lnSpc>
              <a:defRPr>
                <a:latin typeface="Calibri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2377440"/>
            <a:ext cx="7772400" cy="1752600"/>
          </a:xfrm>
        </p:spPr>
        <p:txBody>
          <a:bodyPr/>
          <a:lstStyle>
            <a:lvl1pPr marL="0" indent="0" algn="r">
              <a:buNone/>
              <a:defRPr sz="3200" b="0">
                <a:latin typeface="Calibri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67894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62075"/>
            <a:ext cx="8366125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5845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018" y="435678"/>
            <a:ext cx="8405982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8534400" y="6492240"/>
            <a:ext cx="609600" cy="365125"/>
          </a:xfrm>
        </p:spPr>
        <p:txBody>
          <a:bodyPr/>
          <a:lstStyle>
            <a:lvl1pPr algn="ctr">
              <a:defRPr sz="1200">
                <a:solidFill>
                  <a:srgbClr val="4B2A85"/>
                </a:solidFill>
              </a:defRPr>
            </a:lvl1pPr>
          </a:lstStyle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4972050"/>
          </a:xfrm>
        </p:spPr>
        <p:txBody>
          <a:bodyPr/>
          <a:lstStyle>
            <a:lvl1pPr>
              <a:defRPr sz="2800" b="0"/>
            </a:lvl1pPr>
            <a:lvl2pPr>
              <a:defRPr sz="2400"/>
            </a:lvl2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946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7762" y="438912"/>
            <a:ext cx="8405238" cy="762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091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625910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74090" y="371182"/>
            <a:ext cx="838891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 dirty="0" smtClean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875" y="1362075"/>
            <a:ext cx="8366125" cy="4972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8534400" y="6492875"/>
            <a:ext cx="609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rgbClr val="4B2A85"/>
                </a:solidFill>
                <a:latin typeface="Calibri" pitchFamily="34" charset="0"/>
                <a:cs typeface="Calibri" pitchFamily="34" charset="0"/>
              </a:defRPr>
            </a:lvl1pPr>
          </a:lstStyle>
          <a:p>
            <a:fld id="{5DB3064C-9D47-47A0-9DF7-65782A21555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0" y="0"/>
            <a:ext cx="9144000" cy="228600"/>
          </a:xfrm>
          <a:prstGeom prst="rect">
            <a:avLst/>
          </a:prstGeom>
          <a:solidFill>
            <a:srgbClr val="4B2A8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 b="0" dirty="0">
              <a:latin typeface="Times New Roman" pitchFamily="18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376" y="25342"/>
            <a:ext cx="2150721" cy="169037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867689" y="-2231"/>
            <a:ext cx="1276311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CSE120</a:t>
            </a:r>
            <a:r>
              <a:rPr lang="en-US" sz="900" b="0" i="0" baseline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, </a:t>
            </a:r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Spring 2017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88169" y="-2231"/>
            <a:ext cx="1367683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900" b="0" i="0" dirty="0" smtClean="0">
                <a:solidFill>
                  <a:schemeClr val="bg1"/>
                </a:solidFill>
                <a:latin typeface="Roboto Regular" charset="0"/>
                <a:ea typeface="Roboto Regular" charset="0"/>
                <a:cs typeface="Roboto Regular" charset="0"/>
              </a:rPr>
              <a:t>L01:  Intro, Abstraction</a:t>
            </a:r>
          </a:p>
        </p:txBody>
      </p:sp>
    </p:spTree>
    <p:extLst>
      <p:ext uri="{BB962C8B-B14F-4D97-AF65-F5344CB8AC3E}">
        <p14:creationId xmlns:p14="http://schemas.microsoft.com/office/powerpoint/2010/main" val="37452080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</p:sldLayoutIdLst>
  <p:timing>
    <p:tnLst>
      <p:par>
        <p:cTn id="1" dur="indefinite" restart="never" nodeType="tmRoot"/>
      </p:par>
    </p:tnLst>
  </p:timing>
  <p:hf hdr="0" ftr="0" dt="0"/>
  <p:txStyles>
    <p:titleStyle>
      <a:lvl1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Calibri" pitchFamily="34" charset="0"/>
          <a:ea typeface="+mj-ea"/>
          <a:cs typeface="+mj-cs"/>
        </a:defRPr>
      </a:lvl1pPr>
      <a:lvl2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2pPr>
      <a:lvl3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3pPr>
      <a:lvl4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4pPr>
      <a:lvl5pPr marL="119063" indent="-1190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5pPr>
      <a:lvl6pPr marL="5762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6pPr>
      <a:lvl7pPr marL="10334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7pPr>
      <a:lvl8pPr marL="14906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8pPr>
      <a:lvl9pPr marL="1947863" algn="l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Arial Narrow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60000"/>
        <a:buFont typeface="Wingdings" panose="05000000000000000000" pitchFamily="2" charset="2"/>
        <a:buChar char="v"/>
        <a:defRPr sz="2400" b="1">
          <a:solidFill>
            <a:schemeClr val="tx1"/>
          </a:solidFill>
          <a:latin typeface="Calibri" pitchFamily="34" charset="0"/>
          <a:ea typeface="+mn-ea"/>
          <a:cs typeface="+mn-cs"/>
        </a:defRPr>
      </a:lvl1pPr>
      <a:lvl2pPr marL="649224" indent="-28575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110000"/>
        <a:buFont typeface="Wingdings" pitchFamily="2" charset="2"/>
        <a:buChar char="§"/>
        <a:defRPr sz="2000">
          <a:solidFill>
            <a:schemeClr val="tx1"/>
          </a:solidFill>
          <a:latin typeface="Calibri" pitchFamily="34" charset="0"/>
        </a:defRPr>
      </a:lvl2pPr>
      <a:lvl3pPr marL="914400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SzPct val="80000"/>
        <a:buFont typeface="Arial" panose="020B0604020202020204" pitchFamily="34" charset="0"/>
        <a:buChar char="•"/>
        <a:defRPr sz="2000">
          <a:solidFill>
            <a:schemeClr val="tx1"/>
          </a:solidFill>
          <a:latin typeface="Calibri" pitchFamily="34" charset="0"/>
        </a:defRPr>
      </a:lvl3pPr>
      <a:lvl4pPr marL="117043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–"/>
        <a:defRPr sz="2000">
          <a:solidFill>
            <a:schemeClr val="tx1"/>
          </a:solidFill>
          <a:latin typeface="Calibri" pitchFamily="34" charset="0"/>
        </a:defRPr>
      </a:lvl4pPr>
      <a:lvl5pPr marL="1444752" indent="-228600" algn="l" rtl="0" eaLnBrk="1" fontAlgn="base" hangingPunct="1">
        <a:spcBef>
          <a:spcPct val="20000"/>
        </a:spcBef>
        <a:spcAft>
          <a:spcPct val="0"/>
        </a:spcAft>
        <a:buClr>
          <a:srgbClr val="4B2A85"/>
        </a:buClr>
        <a:buChar char="»"/>
        <a:defRPr sz="2000">
          <a:solidFill>
            <a:schemeClr val="tx1"/>
          </a:solidFill>
          <a:latin typeface="Calibri" pitchFamily="34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2.jpeg"/><Relationship Id="rId11" Type="http://schemas.openxmlformats.org/officeDocument/2006/relationships/image" Target="../media/image7.jpeg"/><Relationship Id="rId5" Type="http://schemas.openxmlformats.org/officeDocument/2006/relationships/hyperlink" Target="https://www.theguardian.com/commentisfree/2016/oct/02/brian-krebs-ddos-attack-google-protection-cybercrime" TargetMode="External"/><Relationship Id="rId10" Type="http://schemas.openxmlformats.org/officeDocument/2006/relationships/image" Target="../media/image6.jpeg"/><Relationship Id="rId4" Type="http://schemas.openxmlformats.org/officeDocument/2006/relationships/notesSlide" Target="../notesSlides/notesSlide1.xml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courses.cs.washington.edu/courses/cse120/17sp/policies.php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piazza.com/washington/spring2017/cse120" TargetMode="External"/><Relationship Id="rId2" Type="http://schemas.openxmlformats.org/officeDocument/2006/relationships/hyperlink" Target="http://cs.uw.edu/410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hyperlink" Target="https://www.polleverywhere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ustomXml" Target="../ink/ink3.xml"/><Relationship Id="rId2" Type="http://schemas.openxmlformats.org/officeDocument/2006/relationships/hyperlink" Target="http://pollev.com/justinh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customXml" Target="../ink/ink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customXml" Target="../ink/ink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ustomXml" Target="../ink/ink6.xml"/><Relationship Id="rId2" Type="http://schemas.openxmlformats.org/officeDocument/2006/relationships/hyperlink" Target="http://www.npr.org/2016/04/17/474525392/attention-students-put-your-laptops-away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ustomXml" Target="../ink/ink7.xml"/><Relationship Id="rId2" Type="http://schemas.openxmlformats.org/officeDocument/2006/relationships/hyperlink" Target="http://cs.uw.edu/12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customXml" Target="../ink/ink8.xml"/><Relationship Id="rId2" Type="http://schemas.openxmlformats.org/officeDocument/2006/relationships/hyperlink" Target="http://courses.cs.washington.edu/courses/cse120/17sp/policies.php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emf"/><Relationship Id="rId4" Type="http://schemas.openxmlformats.org/officeDocument/2006/relationships/customXml" Target="../ink/ink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ustomXml" Target="../ink/ink10.xm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ustomXml" Target="../ink/ink11.xml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emf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3.pn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png"/><Relationship Id="rId4" Type="http://schemas.openxmlformats.org/officeDocument/2006/relationships/image" Target="../media/image4.jpeg"/><Relationship Id="rId9" Type="http://schemas.openxmlformats.org/officeDocument/2006/relationships/image" Target="../media/image13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Relationship Id="rId14" Type="http://schemas.openxmlformats.org/officeDocument/2006/relationships/hyperlink" Target="https://www.cnet.com/pictures/this-was-the-hottest-tech-20-years-ago-in-1997/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customXml" Target="../ink/ink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304800" y="304800"/>
            <a:ext cx="7772400" cy="1470025"/>
          </a:xfrm>
        </p:spPr>
        <p:txBody>
          <a:bodyPr>
            <a:normAutofit/>
          </a:bodyPr>
          <a:lstStyle/>
          <a:p>
            <a:pPr marL="0" indent="0"/>
            <a:r>
              <a:rPr lang="en-US" dirty="0" smtClean="0"/>
              <a:t>Computer Science Principles</a:t>
            </a:r>
            <a:br>
              <a:rPr lang="en-US" dirty="0" smtClean="0"/>
            </a:br>
            <a:r>
              <a:rPr lang="en-US" sz="2000" b="0" dirty="0" smtClean="0"/>
              <a:t>CSE 120 Winter 2017</a:t>
            </a:r>
          </a:p>
        </p:txBody>
      </p:sp>
      <p:sp>
        <p:nvSpPr>
          <p:cNvPr id="9219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304800" y="1737360"/>
            <a:ext cx="8366760" cy="914400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/>
              <a:t>Instructor: 	Teaching Assistants:</a:t>
            </a:r>
          </a:p>
          <a:p>
            <a:pPr algn="l"/>
            <a:r>
              <a:rPr lang="en-US" sz="2000" dirty="0" smtClean="0"/>
              <a:t>Justin Hsia	</a:t>
            </a:r>
            <a:r>
              <a:rPr lang="en-US" sz="2000" dirty="0" err="1" smtClean="0"/>
              <a:t>Anupam</a:t>
            </a:r>
            <a:r>
              <a:rPr lang="en-US" sz="2000" dirty="0" smtClean="0"/>
              <a:t> </a:t>
            </a:r>
            <a:r>
              <a:rPr lang="en-US" sz="2000" dirty="0"/>
              <a:t>Gupta, Braydon Hall, Eugene Oh, Savanna Yee</a:t>
            </a:r>
            <a:endParaRPr lang="en-US" sz="2000" dirty="0" smtClean="0"/>
          </a:p>
          <a:p>
            <a:pPr algn="l"/>
            <a:endParaRPr lang="en-US" sz="10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365760" y="3108960"/>
            <a:ext cx="8412480" cy="213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latin typeface="Calibri" panose="020F0502020204030204" pitchFamily="34" charset="0"/>
                <a:cs typeface="Calibri" panose="020F0502020204030204" pitchFamily="34" charset="0"/>
              </a:rPr>
              <a:t>Technology trends changing the world as we look ahead</a:t>
            </a:r>
            <a:r>
              <a:rPr lang="en-US" sz="1800" cap="all" dirty="0"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en-US" sz="1800" cap="all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“There’s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 age old saying that humans tend to overestimate what can be accomplished in one day, but underestimate what can be accomplished in one year. 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en-US" sz="1800" b="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2016 comes to a close, it is a good time to zoom out the lens, and get reflective on what has happened this year, and predictive about what we are excited about for the coming 3-5 years</a:t>
            </a:r>
            <a:r>
              <a:rPr lang="en-US" sz="1800" b="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.”</a:t>
            </a:r>
          </a:p>
          <a:p>
            <a:pPr marL="460375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1800" b="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https://techcrunch.com/gallery/technology-trends-changing-the-world-as-we-look-ahead/</a:t>
            </a:r>
            <a:endParaRPr lang="en-US" sz="1800" b="0" dirty="0" smtClean="0">
              <a:latin typeface="Calibri" panose="020F0502020204030204" pitchFamily="34" charset="0"/>
              <a:cs typeface="Calibri" panose="020F0502020204030204" pitchFamily="34" charset="0"/>
              <a:hlinkClick r:id="rId5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65760" y="5394960"/>
            <a:ext cx="8412480" cy="1360456"/>
            <a:chOff x="365760" y="5486400"/>
            <a:chExt cx="8412480" cy="1360456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5486400"/>
              <a:ext cx="1097280" cy="6181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5486400"/>
              <a:ext cx="1097280" cy="618134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8" b="7384"/>
            <a:stretch/>
          </p:blipFill>
          <p:spPr>
            <a:xfrm>
              <a:off x="3291840" y="5486400"/>
              <a:ext cx="1097280" cy="624201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880" y="5486400"/>
              <a:ext cx="1097280" cy="618134"/>
            </a:xfrm>
            <a:prstGeom prst="rect">
              <a:avLst/>
            </a:prstGeom>
          </p:spPr>
        </p:pic>
        <p:pic>
          <p:nvPicPr>
            <p:cNvPr id="12" name="Picture 11"/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b="4061"/>
            <a:stretch/>
          </p:blipFill>
          <p:spPr>
            <a:xfrm>
              <a:off x="6217920" y="5486400"/>
              <a:ext cx="1097280" cy="6242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5486400"/>
              <a:ext cx="1097280" cy="618134"/>
            </a:xfrm>
            <a:prstGeom prst="rect">
              <a:avLst/>
            </a:prstGeom>
          </p:spPr>
        </p:pic>
        <p:sp>
          <p:nvSpPr>
            <p:cNvPr id="14" name="TextBox 13"/>
            <p:cNvSpPr txBox="1"/>
            <p:nvPr/>
          </p:nvSpPr>
          <p:spPr>
            <a:xfrm>
              <a:off x="365760" y="6108192"/>
              <a:ext cx="10972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Commercial Drones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1828800" y="6108192"/>
              <a:ext cx="10972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Intelligent</a:t>
              </a:r>
            </a:p>
            <a:p>
              <a:pPr algn="ctr"/>
              <a:r>
                <a:rPr lang="en-US" sz="1600" b="0" dirty="0" smtClean="0">
                  <a:latin typeface="Calibri" pitchFamily="34" charset="0"/>
                </a:rPr>
                <a:t>Apps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3291840" y="6108192"/>
              <a:ext cx="10972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Virtual</a:t>
              </a:r>
            </a:p>
            <a:p>
              <a:pPr algn="ctr"/>
              <a:r>
                <a:rPr lang="en-US" sz="1600" b="0" dirty="0" smtClean="0">
                  <a:latin typeface="Calibri" pitchFamily="34" charset="0"/>
                </a:rPr>
                <a:t>Assistants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754880" y="6108192"/>
              <a:ext cx="109728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err="1" smtClean="0">
                  <a:latin typeface="Calibri" pitchFamily="34" charset="0"/>
                </a:rPr>
                <a:t>Blockchain</a:t>
              </a:r>
              <a:endParaRPr lang="en-US" sz="1600" b="0" dirty="0" smtClean="0">
                <a:latin typeface="Calibri" pitchFamily="34" charset="0"/>
              </a:endParaRPr>
            </a:p>
            <a:p>
              <a:pPr algn="ctr"/>
              <a:r>
                <a:rPr lang="en-US" sz="1600" b="0" dirty="0" smtClean="0">
                  <a:latin typeface="Calibri" pitchFamily="34" charset="0"/>
                </a:rPr>
                <a:t>(currency transfers)</a:t>
              </a: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6217920" y="6108192"/>
              <a:ext cx="10972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Autonomous Vehicles</a:t>
              </a: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7680960" y="6108192"/>
              <a:ext cx="109728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VR / AR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19123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Programming in CSE120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 a language called </a:t>
            </a:r>
            <a:r>
              <a:rPr lang="en-US" dirty="0" smtClean="0">
                <a:solidFill>
                  <a:srgbClr val="FF0000"/>
                </a:solidFill>
              </a:rPr>
              <a:t>Processing</a:t>
            </a:r>
          </a:p>
          <a:p>
            <a:pPr lvl="1"/>
            <a:r>
              <a:rPr lang="en-US" dirty="0" smtClean="0"/>
              <a:t>Text-based language that is good for visuals and interaction</a:t>
            </a:r>
          </a:p>
          <a:p>
            <a:pPr lvl="1"/>
            <a:r>
              <a:rPr lang="en-US" dirty="0" smtClean="0"/>
              <a:t>We will use Java syntax</a:t>
            </a:r>
            <a:endParaRPr lang="en-US" dirty="0"/>
          </a:p>
          <a:p>
            <a:pPr lvl="1"/>
            <a:r>
              <a:rPr lang="en-US" dirty="0" smtClean="0"/>
              <a:t>At the end of the day, the language you use doesn’t matter as long as you develop computational thinking skills</a:t>
            </a:r>
          </a:p>
          <a:p>
            <a:pPr lvl="2"/>
            <a:endParaRPr lang="en-US" dirty="0"/>
          </a:p>
          <a:p>
            <a:r>
              <a:rPr lang="en-US" dirty="0" smtClean="0"/>
              <a:t>Examples:</a:t>
            </a:r>
          </a:p>
          <a:p>
            <a:pPr lvl="1"/>
            <a:r>
              <a:rPr lang="en-US" dirty="0" smtClean="0"/>
              <a:t>Jumping robot</a:t>
            </a:r>
          </a:p>
          <a:p>
            <a:pPr lvl="1"/>
            <a:r>
              <a:rPr lang="en-US" dirty="0" smtClean="0"/>
              <a:t>Ripples</a:t>
            </a:r>
          </a:p>
          <a:p>
            <a:pPr lvl="1"/>
            <a:r>
              <a:rPr lang="en-US" dirty="0" smtClean="0"/>
              <a:t>Constellations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709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Big Ideas of Computing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Exposure to a broad range of topics in computer science</a:t>
            </a:r>
          </a:p>
          <a:p>
            <a:pPr lvl="1"/>
            <a:r>
              <a:rPr lang="en-US" dirty="0" smtClean="0"/>
              <a:t>Not going to dive into the details</a:t>
            </a:r>
          </a:p>
          <a:p>
            <a:pPr lvl="1"/>
            <a:r>
              <a:rPr lang="en-US" dirty="0" smtClean="0"/>
              <a:t>These are the motivations &amp; the applications for programming (the tool)</a:t>
            </a:r>
          </a:p>
          <a:p>
            <a:pPr lvl="1"/>
            <a:r>
              <a:rPr lang="en-US" dirty="0" smtClean="0"/>
              <a:t>Focus on what to be aware of to navigate the digital world</a:t>
            </a:r>
          </a:p>
          <a:p>
            <a:pPr lvl="2"/>
            <a:endParaRPr lang="en-US" dirty="0"/>
          </a:p>
          <a:p>
            <a:r>
              <a:rPr lang="en-US" b="1" dirty="0" smtClean="0">
                <a:solidFill>
                  <a:srgbClr val="FF0000"/>
                </a:solidFill>
              </a:rPr>
              <a:t>Goal:  </a:t>
            </a:r>
            <a:r>
              <a:rPr lang="en-US" dirty="0" smtClean="0">
                <a:solidFill>
                  <a:srgbClr val="FF0000"/>
                </a:solidFill>
              </a:rPr>
              <a:t>become “literate” in computing </a:t>
            </a:r>
          </a:p>
          <a:p>
            <a:pPr lvl="1"/>
            <a:r>
              <a:rPr lang="en-US" dirty="0" smtClean="0"/>
              <a:t>As new innovations arise, can you read about it, understand its consequences, and </a:t>
            </a:r>
            <a:r>
              <a:rPr lang="en-US" dirty="0"/>
              <a:t>form your own opinion</a:t>
            </a:r>
            <a:r>
              <a:rPr lang="en-US" dirty="0" smtClean="0"/>
              <a:t>?</a:t>
            </a:r>
          </a:p>
          <a:p>
            <a:pPr lvl="1"/>
            <a:r>
              <a:rPr lang="en-US" dirty="0" smtClean="0"/>
              <a:t>This course will ask you to </a:t>
            </a:r>
            <a:r>
              <a:rPr lang="en-US" i="1" dirty="0" smtClean="0"/>
              <a:t>read</a:t>
            </a:r>
            <a:r>
              <a:rPr lang="en-US" dirty="0" smtClean="0"/>
              <a:t>, </a:t>
            </a:r>
            <a:r>
              <a:rPr lang="en-US" i="1" dirty="0" smtClean="0"/>
              <a:t>discuss</a:t>
            </a:r>
            <a:r>
              <a:rPr lang="en-US" dirty="0" smtClean="0"/>
              <a:t>, and </a:t>
            </a:r>
            <a:r>
              <a:rPr lang="en-US" i="1" dirty="0" smtClean="0"/>
              <a:t>write</a:t>
            </a:r>
            <a:r>
              <a:rPr lang="en-US" dirty="0" smtClean="0"/>
              <a:t> about computing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33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Course Policies</a:t>
            </a:r>
          </a:p>
          <a:p>
            <a:pPr lvl="1"/>
            <a:r>
              <a:rPr lang="en-US" dirty="0">
                <a:solidFill>
                  <a:srgbClr val="4B2A85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4B2A85"/>
                </a:solidFill>
                <a:hlinkClick r:id="rId2"/>
              </a:rPr>
              <a:t>courses.cs.washington.edu/courses/cse120/17sp/policies.php</a:t>
            </a:r>
            <a:r>
              <a:rPr lang="en-US" dirty="0" smtClean="0">
                <a:solidFill>
                  <a:srgbClr val="4B2A85"/>
                </a:solidFill>
              </a:rPr>
              <a:t> </a:t>
            </a:r>
          </a:p>
          <a:p>
            <a:r>
              <a:rPr lang="en-US" dirty="0" smtClean="0"/>
              <a:t>Abstraction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55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Website:  </a:t>
            </a:r>
            <a:r>
              <a:rPr lang="en-US" dirty="0" smtClean="0">
                <a:hlinkClick r:id="rId2"/>
              </a:rPr>
              <a:t>http://cs.uw.edu/120</a:t>
            </a:r>
            <a:endParaRPr lang="en-US" dirty="0" smtClean="0"/>
          </a:p>
          <a:p>
            <a:pPr lvl="1"/>
            <a:r>
              <a:rPr lang="en-GB" dirty="0" smtClean="0"/>
              <a:t>Calendar, schedule</a:t>
            </a:r>
            <a:r>
              <a:rPr lang="en-GB" dirty="0"/>
              <a:t>, policies, </a:t>
            </a:r>
            <a:r>
              <a:rPr lang="en-GB" dirty="0" smtClean="0"/>
              <a:t>labs, links, assignments, etc.</a:t>
            </a:r>
          </a:p>
          <a:p>
            <a:pPr lvl="1"/>
            <a:r>
              <a:rPr lang="en-GB" dirty="0" smtClean="0"/>
              <a:t>Grade book and assignment submissions via Canvas</a:t>
            </a:r>
          </a:p>
          <a:p>
            <a:pPr lvl="2"/>
            <a:endParaRPr lang="en-GB" dirty="0" smtClean="0"/>
          </a:p>
          <a:p>
            <a:r>
              <a:rPr lang="en-GB" dirty="0" smtClean="0"/>
              <a:t>Discussion:  </a:t>
            </a:r>
            <a:r>
              <a:rPr lang="en-GB" sz="2300" dirty="0">
                <a:hlinkClick r:id="rId3"/>
              </a:rPr>
              <a:t>http://</a:t>
            </a:r>
            <a:r>
              <a:rPr lang="en-GB" sz="2300" dirty="0" smtClean="0">
                <a:hlinkClick r:id="rId3"/>
              </a:rPr>
              <a:t>piazza.com/washington/spring2017/cse120</a:t>
            </a:r>
            <a:r>
              <a:rPr lang="en-GB" sz="2300" dirty="0" smtClean="0"/>
              <a:t> </a:t>
            </a:r>
          </a:p>
          <a:p>
            <a:pPr lvl="1"/>
            <a:r>
              <a:rPr lang="en-GB" dirty="0" smtClean="0"/>
              <a:t>Ask and answer questions – s</a:t>
            </a:r>
            <a:r>
              <a:rPr lang="en-US" dirty="0" err="1" smtClean="0"/>
              <a:t>taff</a:t>
            </a:r>
            <a:r>
              <a:rPr lang="en-US" dirty="0" smtClean="0"/>
              <a:t> will monitor and contribute</a:t>
            </a:r>
          </a:p>
          <a:p>
            <a:pPr lvl="1"/>
            <a:r>
              <a:rPr lang="en-US" i="1" dirty="0" smtClean="0"/>
              <a:t>ALL</a:t>
            </a:r>
            <a:r>
              <a:rPr lang="en-US" dirty="0" smtClean="0"/>
              <a:t> questions on course material should go here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Office Hours:  spread throughout the week</a:t>
            </a:r>
          </a:p>
          <a:p>
            <a:pPr lvl="1"/>
            <a:r>
              <a:rPr lang="en-US" dirty="0" smtClean="0"/>
              <a:t>Can also email to make individual appointments</a:t>
            </a:r>
          </a:p>
          <a:p>
            <a:pPr lvl="2"/>
            <a:endParaRPr lang="en-US" dirty="0" smtClean="0"/>
          </a:p>
          <a:p>
            <a:r>
              <a:rPr lang="en-US" dirty="0"/>
              <a:t>Anonymous </a:t>
            </a:r>
            <a:r>
              <a:rPr lang="en-US" dirty="0" smtClean="0"/>
              <a:t>feedback</a:t>
            </a:r>
            <a:r>
              <a:rPr lang="en-US" dirty="0"/>
              <a:t> </a:t>
            </a:r>
            <a:r>
              <a:rPr lang="en-US" dirty="0" smtClean="0"/>
              <a:t>form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843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Weekly Schedule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Lectures are Mon, Wed, Fri (3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Friday lectures will generally be reserved for “Big Ideas”</a:t>
            </a:r>
          </a:p>
          <a:p>
            <a:r>
              <a:rPr lang="en-US" dirty="0" smtClean="0"/>
              <a:t>Weekly reading is due before lab on Thursday</a:t>
            </a:r>
          </a:p>
          <a:p>
            <a:pPr lvl="1"/>
            <a:r>
              <a:rPr lang="en-US" dirty="0" smtClean="0"/>
              <a:t>All readings online, complete “reading check” to prep</a:t>
            </a:r>
          </a:p>
          <a:p>
            <a:r>
              <a:rPr lang="en-US" dirty="0" smtClean="0"/>
              <a:t>Labs on Tue, Thu (2 </a:t>
            </a:r>
            <a:r>
              <a:rPr lang="en-US" dirty="0" err="1" smtClean="0"/>
              <a:t>hr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Work time for labs &amp; assignments w/help from TAs</a:t>
            </a:r>
          </a:p>
          <a:p>
            <a:pPr lvl="1"/>
            <a:r>
              <a:rPr lang="en-US" dirty="0" smtClean="0"/>
              <a:t>15-20 minutes at start of Thu lab will be spent discussing the weekly reading</a:t>
            </a:r>
          </a:p>
          <a:p>
            <a:r>
              <a:rPr lang="en-US" dirty="0" smtClean="0"/>
              <a:t>Can be a demanding schedule, but should be fun!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7099936"/>
              </p:ext>
            </p:extLst>
          </p:nvPr>
        </p:nvGraphicFramePr>
        <p:xfrm>
          <a:off x="457200" y="5669280"/>
          <a:ext cx="8229600" cy="741680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371600"/>
                <a:gridCol w="1371600"/>
                <a:gridCol w="1371600"/>
                <a:gridCol w="1371600"/>
                <a:gridCol w="1371600"/>
                <a:gridCol w="13716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Monday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Tuesday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Wednesday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Thursday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Friday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Weekends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Lab (Reading)</a:t>
                      </a: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Lecture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Assignments</a:t>
                      </a:r>
                      <a:endParaRPr lang="en-US" dirty="0">
                        <a:solidFill>
                          <a:schemeClr val="tx1"/>
                        </a:solidFill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0" marR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2074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Course Components and Grading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4488" indent="-344488"/>
            <a:r>
              <a:rPr lang="en-GB" sz="2400" b="1" dirty="0" smtClean="0"/>
              <a:t>Programming Assignments</a:t>
            </a:r>
            <a:r>
              <a:rPr lang="en-GB" sz="2400" dirty="0" smtClean="0"/>
              <a:t>  (40% total)</a:t>
            </a:r>
          </a:p>
          <a:p>
            <a:pPr marL="690499" lvl="1" indent="-384175"/>
            <a:r>
              <a:rPr lang="en-GB" sz="2000" dirty="0" smtClean="0"/>
              <a:t>Labs and Assignments (mostly Processing)</a:t>
            </a:r>
          </a:p>
          <a:p>
            <a:pPr marL="690499" lvl="1" indent="-384175"/>
            <a:r>
              <a:rPr lang="en-GB" sz="2000" dirty="0"/>
              <a:t>Website portfolio</a:t>
            </a:r>
          </a:p>
          <a:p>
            <a:pPr marL="690499" lvl="1" indent="-384175"/>
            <a:r>
              <a:rPr lang="en-GB" sz="2000" dirty="0" smtClean="0"/>
              <a:t>Mid-course “Creativity Assignment” (2 mini-projects)</a:t>
            </a:r>
          </a:p>
          <a:p>
            <a:pPr marL="344488" indent="-344488"/>
            <a:r>
              <a:rPr lang="en-GB" sz="2400" b="1" dirty="0"/>
              <a:t>Final Project</a:t>
            </a:r>
            <a:r>
              <a:rPr lang="en-GB" sz="2400" dirty="0"/>
              <a:t>  (20%)</a:t>
            </a:r>
          </a:p>
          <a:p>
            <a:pPr marL="690499" lvl="1" indent="-384175"/>
            <a:r>
              <a:rPr lang="en-GB" sz="2000" dirty="0"/>
              <a:t>Use your newfound skills to make a project </a:t>
            </a:r>
            <a:r>
              <a:rPr lang="en-GB" sz="2000" i="1" dirty="0"/>
              <a:t>of your choosing!</a:t>
            </a:r>
          </a:p>
          <a:p>
            <a:pPr marL="344488" indent="-344488"/>
            <a:r>
              <a:rPr lang="en-GB" sz="2400" b="1" dirty="0" smtClean="0"/>
              <a:t>Written </a:t>
            </a:r>
            <a:r>
              <a:rPr lang="en-GB" sz="2400" b="1" dirty="0"/>
              <a:t>Assignments</a:t>
            </a:r>
            <a:r>
              <a:rPr lang="en-GB" sz="2400" dirty="0"/>
              <a:t>  (15% total)</a:t>
            </a:r>
          </a:p>
          <a:p>
            <a:pPr marL="690499" lvl="1" indent="-384175"/>
            <a:r>
              <a:rPr lang="en-GB" sz="2000" dirty="0"/>
              <a:t>Reading Checks</a:t>
            </a:r>
          </a:p>
          <a:p>
            <a:pPr marL="690499" lvl="1" indent="-384175"/>
            <a:r>
              <a:rPr lang="en-GB" sz="2000" dirty="0"/>
              <a:t>Living Computer Museum Report ($)</a:t>
            </a:r>
          </a:p>
          <a:p>
            <a:pPr marL="690499" lvl="1" indent="-384175"/>
            <a:r>
              <a:rPr lang="en-GB" sz="2000" dirty="0"/>
              <a:t>Innovation Blog</a:t>
            </a:r>
          </a:p>
          <a:p>
            <a:pPr marL="344488" indent="-344488"/>
            <a:r>
              <a:rPr lang="en-GB" sz="2400" b="1" dirty="0" smtClean="0"/>
              <a:t>Exams</a:t>
            </a:r>
            <a:r>
              <a:rPr lang="en-GB" sz="2400" b="1" dirty="0"/>
              <a:t>:</a:t>
            </a:r>
            <a:r>
              <a:rPr lang="en-GB" sz="2400" dirty="0"/>
              <a:t>  Midterm (</a:t>
            </a:r>
            <a:r>
              <a:rPr lang="en-GB" sz="2400" dirty="0" smtClean="0"/>
              <a:t>10%) </a:t>
            </a:r>
            <a:r>
              <a:rPr lang="en-GB" sz="2400" dirty="0"/>
              <a:t>and Final </a:t>
            </a:r>
            <a:r>
              <a:rPr lang="en-GB" sz="2400" dirty="0" smtClean="0"/>
              <a:t>(10%)</a:t>
            </a:r>
          </a:p>
          <a:p>
            <a:pPr marL="690499" lvl="1" indent="-384175"/>
            <a:r>
              <a:rPr lang="en-GB" sz="2000" dirty="0" smtClean="0"/>
              <a:t>Double-check understanding of concepts and big ideas</a:t>
            </a:r>
            <a:endParaRPr lang="en-GB" sz="2000" dirty="0"/>
          </a:p>
          <a:p>
            <a:pPr marL="344488" indent="-344488"/>
            <a:r>
              <a:rPr lang="en-US" sz="2400" b="1" dirty="0" smtClean="0"/>
              <a:t>EPA:</a:t>
            </a:r>
            <a:r>
              <a:rPr lang="en-US" sz="2400" dirty="0" smtClean="0"/>
              <a:t>  Effort</a:t>
            </a:r>
            <a:r>
              <a:rPr lang="en-US" sz="2400" dirty="0"/>
              <a:t>, Participation, and </a:t>
            </a:r>
            <a:r>
              <a:rPr lang="en-US" sz="2400" dirty="0" smtClean="0"/>
              <a:t>Altruism (5%)</a:t>
            </a:r>
            <a:endParaRPr lang="en-US" sz="2400" dirty="0"/>
          </a:p>
          <a:p>
            <a:pPr marL="384175" indent="-384175"/>
            <a:endParaRPr lang="en-GB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867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EPA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Encourage </a:t>
            </a:r>
            <a:r>
              <a:rPr lang="en-US" dirty="0">
                <a:solidFill>
                  <a:srgbClr val="FF0000"/>
                </a:solidFill>
              </a:rPr>
              <a:t>class-wide learning!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Effort</a:t>
            </a:r>
          </a:p>
          <a:p>
            <a:pPr lvl="1"/>
            <a:r>
              <a:rPr lang="en-US" dirty="0" smtClean="0"/>
              <a:t>Attending labs and office hours, completing all assignments</a:t>
            </a:r>
          </a:p>
          <a:p>
            <a:pPr lvl="1"/>
            <a:r>
              <a:rPr lang="en-US" dirty="0" smtClean="0"/>
              <a:t>Keeping up with Piazza activity</a:t>
            </a:r>
          </a:p>
          <a:p>
            <a:r>
              <a:rPr lang="en-US" dirty="0" smtClean="0"/>
              <a:t>Participation</a:t>
            </a:r>
          </a:p>
          <a:p>
            <a:pPr lvl="1"/>
            <a:r>
              <a:rPr lang="en-US" dirty="0" smtClean="0"/>
              <a:t>Making the class more interactive by asking questions in lecture, office hours, and on Piazza</a:t>
            </a:r>
          </a:p>
          <a:p>
            <a:pPr lvl="1"/>
            <a:r>
              <a:rPr lang="en-US" dirty="0" smtClean="0"/>
              <a:t>Peer instruction voting</a:t>
            </a:r>
          </a:p>
          <a:p>
            <a:r>
              <a:rPr lang="en-US" dirty="0" smtClean="0"/>
              <a:t>Altruism</a:t>
            </a:r>
          </a:p>
          <a:p>
            <a:pPr lvl="1"/>
            <a:r>
              <a:rPr lang="en-US" dirty="0" smtClean="0"/>
              <a:t>Helping others in lab, during office hours, and on Piazza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1655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dirty="0" smtClean="0"/>
              <a:t>Increase real-time learning in lecture, test your understanding, increase student interactions</a:t>
            </a:r>
          </a:p>
          <a:p>
            <a:pPr lvl="1"/>
            <a:r>
              <a:rPr lang="en-US" dirty="0" smtClean="0"/>
              <a:t>Lots of research supports its effectiveness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Multiple choice question at end of lecture “segment”</a:t>
            </a:r>
          </a:p>
          <a:p>
            <a:pPr lvl="1"/>
            <a:r>
              <a:rPr lang="en-US" dirty="0" smtClean="0"/>
              <a:t>1 minute to decide on your own</a:t>
            </a:r>
          </a:p>
          <a:p>
            <a:pPr lvl="1"/>
            <a:r>
              <a:rPr lang="en-US" dirty="0" smtClean="0"/>
              <a:t>2 minutes in pairs to reach consensus</a:t>
            </a:r>
          </a:p>
          <a:p>
            <a:pPr lvl="1"/>
            <a:r>
              <a:rPr lang="en-US" dirty="0" smtClean="0"/>
              <a:t>Learn through discussion</a:t>
            </a:r>
          </a:p>
          <a:p>
            <a:pPr>
              <a:spcBef>
                <a:spcPts val="1800"/>
              </a:spcBef>
            </a:pPr>
            <a:r>
              <a:rPr lang="en-US" dirty="0" smtClean="0"/>
              <a:t>Vote using </a:t>
            </a:r>
          </a:p>
          <a:p>
            <a:pPr lvl="1"/>
            <a:r>
              <a:rPr lang="en-US" dirty="0"/>
              <a:t>Use website (</a:t>
            </a:r>
            <a:r>
              <a:rPr lang="en-US" dirty="0">
                <a:hlinkClick r:id="rId2"/>
              </a:rPr>
              <a:t>https://</a:t>
            </a:r>
            <a:r>
              <a:rPr lang="en-US" dirty="0" smtClean="0">
                <a:hlinkClick r:id="rId2"/>
              </a:rPr>
              <a:t>www.polleverywhere.com</a:t>
            </a:r>
            <a:r>
              <a:rPr lang="en-US" dirty="0" smtClean="0"/>
              <a:t>) or app</a:t>
            </a:r>
          </a:p>
          <a:p>
            <a:pPr lvl="1"/>
            <a:r>
              <a:rPr lang="en-US" dirty="0" smtClean="0"/>
              <a:t>Linked to your </a:t>
            </a:r>
            <a:r>
              <a:rPr lang="en-US" dirty="0" err="1" smtClean="0"/>
              <a:t>UWNetID</a:t>
            </a:r>
            <a:endParaRPr lang="en-US" dirty="0" smtClean="0"/>
          </a:p>
          <a:p>
            <a:pPr lvl="1"/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61147" y="1235460"/>
            <a:ext cx="90185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84326" name="Picture 6" descr="https://i.ytimg.com/vi/PA2XKMKbfZk/maxresdefault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2040" y="3413760"/>
            <a:ext cx="2600960" cy="146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876800"/>
            <a:ext cx="2654710" cy="457200"/>
          </a:xfrm>
          <a:prstGeom prst="rect">
            <a:avLst/>
          </a:prstGeom>
          <a:solidFill>
            <a:srgbClr val="065081"/>
          </a:solidFill>
        </p:spPr>
      </p:pic>
      <p:sp>
        <p:nvSpPr>
          <p:cNvPr id="10" name="Slide Number Placeholder 9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2737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Peer Instruction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Which of the following statements is FALSE?</a:t>
            </a:r>
          </a:p>
          <a:p>
            <a:pPr lvl="1"/>
            <a:r>
              <a:rPr lang="en-US" dirty="0" smtClean="0"/>
              <a:t>Vote at </a:t>
            </a:r>
            <a:r>
              <a:rPr lang="en-US" dirty="0" smtClean="0">
                <a:hlinkClick r:id="rId2"/>
              </a:rPr>
              <a:t>http://PollEv.com/justinh</a:t>
            </a:r>
            <a:r>
              <a:rPr lang="en-US" dirty="0" smtClean="0"/>
              <a:t> </a:t>
            </a:r>
          </a:p>
          <a:p>
            <a:pPr lvl="2"/>
            <a:endParaRPr lang="en-US" dirty="0"/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9900"/>
                </a:solidFill>
              </a:rPr>
              <a:t>The weekly readings are intended to prepare you for the “big ideas” lecture on Friday</a:t>
            </a:r>
            <a:endParaRPr lang="en-US" b="1" baseline="-25000" dirty="0">
              <a:solidFill>
                <a:srgbClr val="FF990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50"/>
                </a:solidFill>
              </a:rPr>
              <a:t>Your participation both in person and online count towards your class grade</a:t>
            </a:r>
            <a:endParaRPr lang="en-US" b="1" baseline="-25000" dirty="0">
              <a:solidFill>
                <a:srgbClr val="00B050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FF3399"/>
                </a:solidFill>
              </a:rPr>
              <a:t>Effective communication is an important skill for this class</a:t>
            </a:r>
            <a:endParaRPr lang="en-US" b="1" baseline="-25000" dirty="0" smtClean="0">
              <a:solidFill>
                <a:srgbClr val="FF3399"/>
              </a:solidFill>
            </a:endParaRPr>
          </a:p>
          <a:p>
            <a:pPr marL="914400" indent="-514350">
              <a:buSzPct val="100000"/>
              <a:buFont typeface="+mj-lt"/>
              <a:buAutoNum type="alphaUcPeriod"/>
            </a:pPr>
            <a:r>
              <a:rPr lang="en-US" b="1" dirty="0" smtClean="0">
                <a:solidFill>
                  <a:srgbClr val="00B0F0"/>
                </a:solidFill>
              </a:rPr>
              <a:t>The two major themes for this class are programming and computational principles</a:t>
            </a:r>
            <a:endParaRPr lang="en-US" b="1" baseline="-25000" dirty="0" smtClean="0">
              <a:solidFill>
                <a:srgbClr val="00B0F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18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753840" y="3075480"/>
              <a:ext cx="8299800" cy="35571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7360" y="3070080"/>
                <a:ext cx="8314200" cy="3573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44161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Get an A (I Promise!)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/>
              <a:t>Attend class </a:t>
            </a:r>
            <a:r>
              <a:rPr lang="en-US" sz="2400" dirty="0" smtClean="0"/>
              <a:t>everyday</a:t>
            </a:r>
          </a:p>
          <a:p>
            <a:r>
              <a:rPr lang="en-US" sz="2400" dirty="0" smtClean="0"/>
              <a:t>Complete your assignments on time</a:t>
            </a:r>
          </a:p>
          <a:p>
            <a:r>
              <a:rPr lang="en-US" sz="2400" dirty="0" smtClean="0"/>
              <a:t>Reach </a:t>
            </a:r>
            <a:r>
              <a:rPr lang="en-US" sz="2400" dirty="0"/>
              <a:t>out to </a:t>
            </a:r>
            <a:r>
              <a:rPr lang="en-US" sz="2400" dirty="0" smtClean="0"/>
              <a:t>us </a:t>
            </a:r>
            <a:r>
              <a:rPr lang="en-US" sz="2400" dirty="0"/>
              <a:t>if you ever feel stuck </a:t>
            </a:r>
            <a:r>
              <a:rPr lang="en-US" sz="2400" dirty="0" smtClean="0"/>
              <a:t>or overwhelmed</a:t>
            </a:r>
            <a:endParaRPr lang="en-US" sz="2400" dirty="0"/>
          </a:p>
          <a:p>
            <a:r>
              <a:rPr lang="en-US" sz="2400" dirty="0"/>
              <a:t>If you miss ANY deadline, don't ignore it—come talk to us and tell us what is going </a:t>
            </a:r>
            <a:r>
              <a:rPr lang="en-US" sz="2400" dirty="0" smtClean="0"/>
              <a:t>on</a:t>
            </a:r>
            <a:endParaRPr lang="en-US" sz="2400" dirty="0"/>
          </a:p>
          <a:p>
            <a:r>
              <a:rPr lang="en-US" sz="2400" b="1" dirty="0"/>
              <a:t>Persistence is </a:t>
            </a:r>
            <a:r>
              <a:rPr lang="en-US" sz="2400" b="1" dirty="0" smtClean="0"/>
              <a:t>important</a:t>
            </a:r>
            <a:r>
              <a:rPr lang="en-US" sz="2400" dirty="0" smtClean="0"/>
              <a:t>:  a </a:t>
            </a:r>
            <a:r>
              <a:rPr lang="en-US" sz="2400" dirty="0"/>
              <a:t>lot of things will seem new and confusing at first, but you can figure them </a:t>
            </a:r>
            <a:r>
              <a:rPr lang="en-US" sz="2400" dirty="0" smtClean="0"/>
              <a:t>out – stick </a:t>
            </a:r>
            <a:r>
              <a:rPr lang="en-US" sz="2400" dirty="0"/>
              <a:t>with </a:t>
            </a:r>
            <a:r>
              <a:rPr lang="en-US" sz="2400" dirty="0" smtClean="0"/>
              <a:t>it and </a:t>
            </a:r>
            <a:r>
              <a:rPr lang="en-US" sz="2400" dirty="0"/>
              <a:t>don't give </a:t>
            </a:r>
            <a:r>
              <a:rPr lang="en-US" sz="2400" dirty="0" smtClean="0"/>
              <a:t>up</a:t>
            </a:r>
            <a:r>
              <a:rPr lang="en-US" sz="2400" dirty="0"/>
              <a:t>!</a:t>
            </a:r>
            <a:endParaRPr lang="en-US" sz="2400" dirty="0" smtClean="0"/>
          </a:p>
          <a:p>
            <a:pPr lvl="1"/>
            <a:r>
              <a:rPr lang="en-US" sz="2000" dirty="0" smtClean="0"/>
              <a:t>You learn best from your mistakes</a:t>
            </a:r>
            <a:endParaRPr lang="en-US" sz="2000" dirty="0"/>
          </a:p>
        </p:txBody>
      </p:sp>
      <p:sp>
        <p:nvSpPr>
          <p:cNvPr id="4" name="Rounded Rectangle 3"/>
          <p:cNvSpPr/>
          <p:nvPr/>
        </p:nvSpPr>
        <p:spPr bwMode="auto">
          <a:xfrm>
            <a:off x="1828800" y="5212080"/>
            <a:ext cx="5486400" cy="914400"/>
          </a:xfrm>
          <a:prstGeom prst="roundRect">
            <a:avLst/>
          </a:prstGeom>
          <a:noFill/>
          <a:ln w="25400" cap="flat" cmpd="sng" algn="ctr">
            <a:solidFill>
              <a:srgbClr val="4B2A85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Make a good-faith effort to </a:t>
            </a:r>
            <a:r>
              <a:rPr lang="en-US" sz="24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try everything </a:t>
            </a:r>
            <a:r>
              <a:rPr lang="en-US" sz="2400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and </a:t>
            </a:r>
            <a:r>
              <a:rPr lang="en-US" sz="2400" i="1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think</a:t>
            </a:r>
            <a:r>
              <a:rPr lang="en-US" sz="2400" dirty="0" smtClean="0">
                <a:solidFill>
                  <a:srgbClr val="4B2A85"/>
                </a:solidFill>
                <a:latin typeface="Calibri" charset="0"/>
                <a:ea typeface="Calibri" charset="0"/>
                <a:cs typeface="Calibri" charset="0"/>
              </a:rPr>
              <a:t> about what you do!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19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6" name="Ink 5"/>
              <p14:cNvContentPartPr/>
              <p14:nvPr/>
            </p14:nvContentPartPr>
            <p14:xfrm>
              <a:off x="867600" y="3861360"/>
              <a:ext cx="3862080" cy="116136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863640" y="3853440"/>
                <a:ext cx="3874680" cy="1173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51502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 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r>
              <a:rPr lang="en-US" dirty="0" smtClean="0"/>
              <a:t>Your Instructor:  just call me Justin</a:t>
            </a:r>
          </a:p>
          <a:p>
            <a:pPr lvl="1"/>
            <a:r>
              <a:rPr lang="en-US" dirty="0" smtClean="0"/>
              <a:t>From California (UC Berkeley and the Bay Area)</a:t>
            </a:r>
          </a:p>
          <a:p>
            <a:pPr lvl="1"/>
            <a:r>
              <a:rPr lang="en-US" dirty="0" smtClean="0"/>
              <a:t>I like:  teaching, the outdoors, board games, and ultimate</a:t>
            </a:r>
          </a:p>
          <a:p>
            <a:pPr lvl="1"/>
            <a:r>
              <a:rPr lang="en-US" dirty="0" smtClean="0"/>
              <a:t>Excited to be teaching CSP for the 1</a:t>
            </a:r>
            <a:r>
              <a:rPr lang="en-US" baseline="30000" dirty="0" smtClean="0"/>
              <a:t>st</a:t>
            </a:r>
            <a:r>
              <a:rPr lang="en-US" dirty="0" smtClean="0"/>
              <a:t> time at UW!</a:t>
            </a:r>
          </a:p>
          <a:p>
            <a:pPr lvl="1"/>
            <a:endParaRPr lang="en-US" sz="3200" dirty="0"/>
          </a:p>
          <a:p>
            <a:r>
              <a:rPr lang="en-US" dirty="0"/>
              <a:t>4</a:t>
            </a:r>
            <a:r>
              <a:rPr lang="en-US" dirty="0" smtClean="0"/>
              <a:t> TAs:</a:t>
            </a:r>
          </a:p>
          <a:p>
            <a:pPr lvl="1"/>
            <a:r>
              <a:rPr lang="en-US" dirty="0" smtClean="0"/>
              <a:t>Available during lab, in office hours, and on Piazza</a:t>
            </a:r>
          </a:p>
          <a:p>
            <a:pPr lvl="1"/>
            <a:r>
              <a:rPr lang="en-US" dirty="0" smtClean="0"/>
              <a:t>An invaluable source of information and help</a:t>
            </a:r>
            <a:endParaRPr lang="en-US" sz="1800" dirty="0" smtClean="0"/>
          </a:p>
          <a:p>
            <a:pPr>
              <a:spcBef>
                <a:spcPts val="1200"/>
              </a:spcBef>
            </a:pPr>
            <a:r>
              <a:rPr lang="en-US" dirty="0" smtClean="0"/>
              <a:t>Get to know us</a:t>
            </a:r>
          </a:p>
          <a:p>
            <a:pPr lvl="1"/>
            <a:r>
              <a:rPr lang="en-US" dirty="0" smtClean="0"/>
              <a:t>We are here to help you succeed</a:t>
            </a:r>
          </a:p>
          <a:p>
            <a:pPr lvl="1"/>
            <a:r>
              <a:rPr lang="en-US" dirty="0" smtClean="0"/>
              <a:t>And to make the course better – with your help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4680" y="228600"/>
            <a:ext cx="914400" cy="121920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2087239" y="3200400"/>
            <a:ext cx="4959370" cy="1099377"/>
            <a:chOff x="2087239" y="3200400"/>
            <a:chExt cx="4959370" cy="109937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3120" y="3200400"/>
              <a:ext cx="822960" cy="1097280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4720" y="3200400"/>
              <a:ext cx="822960" cy="109728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46320" y="3200400"/>
              <a:ext cx="822960" cy="109728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17920" y="3200400"/>
              <a:ext cx="822960" cy="1097280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2087239" y="3989903"/>
              <a:ext cx="854721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50" dirty="0" err="1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Anupam</a:t>
              </a:r>
              <a:endParaRPr lang="en-US" sz="1400" b="1" spc="50" dirty="0" smtClean="0">
                <a:ln w="9525">
                  <a:solidFill>
                    <a:schemeClr val="bg1">
                      <a:lumMod val="85000"/>
                    </a:schemeClr>
                  </a:solidFill>
                </a:ln>
                <a:solidFill>
                  <a:srgbClr val="4B2A85"/>
                </a:solidFill>
                <a:latin typeface="Calibri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473031" y="3992000"/>
              <a:ext cx="847091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50" dirty="0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Braydon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874682" y="3989903"/>
              <a:ext cx="766236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50" dirty="0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Eugene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195478" y="3989903"/>
              <a:ext cx="851131" cy="307777"/>
            </a:xfrm>
            <a:prstGeom prst="rect">
              <a:avLst/>
            </a:prstGeom>
            <a:noFill/>
            <a:ln w="12700">
              <a:noFill/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400" b="1" spc="50" dirty="0" smtClean="0">
                  <a:ln w="9525">
                    <a:solidFill>
                      <a:schemeClr val="bg1">
                        <a:lumMod val="85000"/>
                      </a:schemeClr>
                    </a:solidFill>
                  </a:ln>
                  <a:solidFill>
                    <a:srgbClr val="4B2A85"/>
                  </a:solidFill>
                  <a:latin typeface="Calibri" pitchFamily="34" charset="0"/>
                </a:rPr>
                <a:t>Savanna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3750766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to Expect From Us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will put forth a good faith effort to present the material in the clearest possible way</a:t>
            </a:r>
          </a:p>
          <a:p>
            <a:r>
              <a:rPr lang="en-US" dirty="0"/>
              <a:t>We will teach topics that are interesting and </a:t>
            </a:r>
            <a:r>
              <a:rPr lang="en-US" dirty="0" smtClean="0"/>
              <a:t>enjoyable – if </a:t>
            </a:r>
            <a:r>
              <a:rPr lang="en-US" dirty="0"/>
              <a:t>it's not working for you, let us </a:t>
            </a:r>
            <a:r>
              <a:rPr lang="en-US" dirty="0" smtClean="0"/>
              <a:t>know</a:t>
            </a:r>
          </a:p>
          <a:p>
            <a:r>
              <a:rPr lang="en-US" dirty="0"/>
              <a:t>We will be respectful, cooperative, and understanding</a:t>
            </a:r>
          </a:p>
          <a:p>
            <a:r>
              <a:rPr lang="en-US" dirty="0"/>
              <a:t>We will provide help whenever you ask, both online and 1-on-1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435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We Expect From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Come to every class ready to learn</a:t>
            </a:r>
          </a:p>
          <a:p>
            <a:r>
              <a:rPr lang="en-US" dirty="0"/>
              <a:t>Make a sincere effort to understand the material</a:t>
            </a:r>
          </a:p>
          <a:p>
            <a:r>
              <a:rPr lang="en-US" dirty="0"/>
              <a:t>Do a little bit of work for this class each day</a:t>
            </a:r>
          </a:p>
          <a:p>
            <a:r>
              <a:rPr lang="en-US" dirty="0" smtClean="0"/>
              <a:t>Turn </a:t>
            </a:r>
            <a:r>
              <a:rPr lang="en-US" dirty="0"/>
              <a:t>in work on time, and communicate with us if you have special circumstances that require </a:t>
            </a:r>
            <a:r>
              <a:rPr lang="en-US" dirty="0" smtClean="0"/>
              <a:t>extensions</a:t>
            </a:r>
          </a:p>
          <a:p>
            <a:r>
              <a:rPr lang="en-US" dirty="0"/>
              <a:t>Submit your own work… please don't cheat ☹</a:t>
            </a:r>
          </a:p>
          <a:p>
            <a:pPr lvl="2"/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Be respectful to </a:t>
            </a:r>
            <a:r>
              <a:rPr lang="en-US" dirty="0" smtClean="0">
                <a:solidFill>
                  <a:srgbClr val="FF0000"/>
                </a:solidFill>
              </a:rPr>
              <a:t>us </a:t>
            </a:r>
            <a:r>
              <a:rPr lang="en-US" dirty="0">
                <a:solidFill>
                  <a:srgbClr val="FF0000"/>
                </a:solidFill>
              </a:rPr>
              <a:t>and other </a:t>
            </a:r>
            <a:r>
              <a:rPr lang="en-US" dirty="0" smtClean="0">
                <a:solidFill>
                  <a:srgbClr val="FF0000"/>
                </a:solidFill>
              </a:rPr>
              <a:t>students</a:t>
            </a:r>
            <a:endParaRPr lang="en-US" dirty="0" smtClean="0"/>
          </a:p>
          <a:p>
            <a:pPr lvl="1"/>
            <a:r>
              <a:rPr lang="en-US" dirty="0" smtClean="0"/>
              <a:t>Everyone has different past experiences and learns at their own pace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21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6348600" y="4293000"/>
              <a:ext cx="1307520" cy="7380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343200" y="4285440"/>
                <a:ext cx="1320480" cy="87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72502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Hooked on Gadgets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192" y="1362456"/>
            <a:ext cx="8366760" cy="4974336"/>
          </a:xfrm>
        </p:spPr>
        <p:txBody>
          <a:bodyPr>
            <a:normAutofit/>
          </a:bodyPr>
          <a:lstStyle/>
          <a:p>
            <a:r>
              <a:rPr lang="en-US" dirty="0" smtClean="0"/>
              <a:t>Gadgets reduce focus and learning</a:t>
            </a:r>
          </a:p>
          <a:p>
            <a:pPr lvl="1"/>
            <a:r>
              <a:rPr lang="en-US" dirty="0" smtClean="0"/>
              <a:t>Bursts of info (</a:t>
            </a:r>
            <a:r>
              <a:rPr lang="en-US" i="1" dirty="0" smtClean="0"/>
              <a:t>e.g.</a:t>
            </a:r>
            <a:r>
              <a:rPr lang="en-US" dirty="0" smtClean="0"/>
              <a:t> emails, IMs, etc.) are </a:t>
            </a:r>
            <a:r>
              <a:rPr lang="en-US" i="1" dirty="0" smtClean="0"/>
              <a:t>addictive</a:t>
            </a:r>
          </a:p>
          <a:p>
            <a:pPr lvl="1"/>
            <a:r>
              <a:rPr lang="en-US" dirty="0" smtClean="0"/>
              <a:t>Heavy multitaskers have </a:t>
            </a:r>
            <a:r>
              <a:rPr lang="en-US" dirty="0"/>
              <a:t>more trouble focusing and shutting out irrelevant </a:t>
            </a:r>
            <a:r>
              <a:rPr lang="en-US" dirty="0" smtClean="0"/>
              <a:t>information</a:t>
            </a:r>
          </a:p>
          <a:p>
            <a:pPr lvl="2"/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www.npr.org/2016/04/17/474525392/attention-students-put-your-laptops-away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This applies to all aspects of life, not just lecture</a:t>
            </a:r>
          </a:p>
          <a:p>
            <a:r>
              <a:rPr lang="en-US" dirty="0" smtClean="0"/>
              <a:t>NO audio allowed (mute phones &amp; computers)</a:t>
            </a:r>
          </a:p>
          <a:p>
            <a:r>
              <a:rPr lang="en-US" dirty="0" smtClean="0"/>
              <a:t>Non-disruptive use okay</a:t>
            </a:r>
          </a:p>
          <a:p>
            <a:pPr lvl="1"/>
            <a:r>
              <a:rPr lang="en-US" dirty="0" smtClean="0"/>
              <a:t>Stick to side and back seats</a:t>
            </a:r>
          </a:p>
          <a:p>
            <a:pPr lvl="1"/>
            <a:r>
              <a:rPr lang="en-US" dirty="0" smtClean="0"/>
              <a:t>Stop/move if asked by fellow student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22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844920" y="4724280"/>
              <a:ext cx="1396800" cy="6624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0240" y="4720320"/>
                <a:ext cx="1409760" cy="78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717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To-Do List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noFill/>
        </p:spPr>
        <p:txBody>
          <a:bodyPr/>
          <a:lstStyle/>
          <a:p>
            <a:r>
              <a:rPr lang="en-US" dirty="0" smtClean="0"/>
              <a:t>Explore website thoroughly:  </a:t>
            </a:r>
            <a:r>
              <a:rPr lang="en-US" dirty="0" smtClean="0">
                <a:hlinkClick r:id="rId2"/>
              </a:rPr>
              <a:t>http://cs.uw.edu/120</a:t>
            </a:r>
            <a:endParaRPr lang="en-US" dirty="0" smtClean="0"/>
          </a:p>
          <a:p>
            <a:pPr lvl="1"/>
            <a:r>
              <a:rPr lang="en-US" dirty="0" smtClean="0"/>
              <a:t>Read through the full course policies!!!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Check that you are registered on Piazza, Canvas, and Poll Everywhere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Upcoming assignments: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Introduction Survey (3/28)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Personal Values (4/2)</a:t>
            </a:r>
          </a:p>
          <a:p>
            <a:pPr lvl="1"/>
            <a:r>
              <a:rPr lang="en-US" dirty="0" smtClean="0"/>
              <a:t>Website setup (3/31)</a:t>
            </a:r>
          </a:p>
          <a:p>
            <a:pPr lvl="1"/>
            <a:r>
              <a:rPr lang="en-US" dirty="0" smtClean="0"/>
              <a:t>Exploring Lightbot (3/29)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23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858960" y="3103200"/>
              <a:ext cx="6694560" cy="30265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52480" y="3096360"/>
                <a:ext cx="6707880" cy="3039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8263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Lecture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Introduction</a:t>
            </a:r>
          </a:p>
          <a:p>
            <a:r>
              <a:rPr lang="en-US" dirty="0" smtClean="0"/>
              <a:t>Course Policies</a:t>
            </a:r>
          </a:p>
          <a:p>
            <a:pPr lvl="1"/>
            <a:r>
              <a:rPr lang="en-US" dirty="0">
                <a:solidFill>
                  <a:srgbClr val="4B2A85"/>
                </a:solidFill>
                <a:hlinkClick r:id="rId2"/>
              </a:rPr>
              <a:t>http://</a:t>
            </a:r>
            <a:r>
              <a:rPr lang="en-US" dirty="0" smtClean="0">
                <a:solidFill>
                  <a:srgbClr val="4B2A85"/>
                </a:solidFill>
                <a:hlinkClick r:id="rId2"/>
              </a:rPr>
              <a:t>courses.cs.washington.edu/courses/cse120/17sp/policies.php</a:t>
            </a:r>
            <a:r>
              <a:rPr lang="en-US" dirty="0" smtClean="0">
                <a:solidFill>
                  <a:srgbClr val="4B2A85"/>
                </a:solidFill>
              </a:rPr>
              <a:t> </a:t>
            </a:r>
          </a:p>
          <a:p>
            <a:r>
              <a:rPr lang="en-US" b="1" dirty="0" smtClean="0">
                <a:solidFill>
                  <a:srgbClr val="4B2A85"/>
                </a:solidFill>
              </a:rPr>
              <a:t>Abstraction</a:t>
            </a:r>
            <a:endParaRPr lang="en-US" b="1" dirty="0">
              <a:solidFill>
                <a:srgbClr val="4B2A85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CBE8339-D2AD-46DC-A898-FD1E949067F0}" type="slidenum">
              <a:rPr lang="en-US" smtClean="0"/>
              <a:pPr/>
              <a:t>24</a:t>
            </a:fld>
            <a:endParaRPr lang="en-US" dirty="0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6" name="Ink 5"/>
              <p14:cNvContentPartPr/>
              <p14:nvPr/>
            </p14:nvContentPartPr>
            <p14:xfrm>
              <a:off x="1199880" y="3733920"/>
              <a:ext cx="3153960" cy="214704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90520" y="3726720"/>
                <a:ext cx="3170880" cy="2163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21650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Complexity and Abstraction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Programming is straightforward, as long as your programs are small</a:t>
            </a:r>
          </a:p>
          <a:p>
            <a:pPr lvl="1"/>
            <a:r>
              <a:rPr lang="en-US" i="1" dirty="0" smtClean="0"/>
              <a:t>Complexity</a:t>
            </a:r>
            <a:r>
              <a:rPr lang="en-US" dirty="0" smtClean="0"/>
              <a:t> is our enemy</a:t>
            </a:r>
          </a:p>
          <a:p>
            <a:pPr lvl="1"/>
            <a:r>
              <a:rPr lang="en-US" i="1" dirty="0" smtClean="0"/>
              <a:t>Abstraction</a:t>
            </a:r>
            <a:r>
              <a:rPr lang="en-US" dirty="0" smtClean="0"/>
              <a:t> is the key to conquering complexity</a:t>
            </a:r>
            <a:endParaRPr lang="en-US" dirty="0"/>
          </a:p>
          <a:p>
            <a:r>
              <a:rPr lang="en-US" dirty="0" smtClean="0">
                <a:solidFill>
                  <a:srgbClr val="FF0000"/>
                </a:solidFill>
              </a:rPr>
              <a:t>Abstraction</a:t>
            </a:r>
            <a:r>
              <a:rPr lang="en-US" dirty="0" smtClean="0"/>
              <a:t> allows us to build general-purpose artifacts</a:t>
            </a:r>
          </a:p>
          <a:p>
            <a:pPr lvl="1"/>
            <a:r>
              <a:rPr lang="en" b="1" dirty="0"/>
              <a:t>Detail Removal:</a:t>
            </a:r>
            <a:r>
              <a:rPr lang="en" dirty="0"/>
              <a:t> </a:t>
            </a:r>
            <a:r>
              <a:rPr lang="en" dirty="0" smtClean="0"/>
              <a:t> Hide </a:t>
            </a:r>
            <a:r>
              <a:rPr lang="en" dirty="0"/>
              <a:t>unnecessary details from users and </a:t>
            </a:r>
            <a:r>
              <a:rPr lang="en" dirty="0" smtClean="0"/>
              <a:t>designers</a:t>
            </a:r>
          </a:p>
          <a:p>
            <a:pPr lvl="1"/>
            <a:r>
              <a:rPr lang="en" b="1" dirty="0" smtClean="0"/>
              <a:t>Generalization:</a:t>
            </a:r>
            <a:r>
              <a:rPr lang="en" dirty="0" smtClean="0"/>
              <a:t>  Avoid </a:t>
            </a:r>
            <a:r>
              <a:rPr lang="en" dirty="0"/>
              <a:t>unnecessary repetitive work</a:t>
            </a:r>
          </a:p>
          <a:p>
            <a:r>
              <a:rPr lang="en" dirty="0"/>
              <a:t>Learning to reason using the most appropriate abstraction is a key goal </a:t>
            </a:r>
            <a:r>
              <a:rPr lang="en" dirty="0" smtClean="0"/>
              <a:t>of computational thinking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6953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 Detail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45450"/>
            <a:ext cx="8366125" cy="4972050"/>
          </a:xfrm>
        </p:spPr>
        <p:txBody>
          <a:bodyPr/>
          <a:lstStyle/>
          <a:p>
            <a:r>
              <a:rPr lang="en-US" dirty="0" smtClean="0">
                <a:cs typeface="Calibri" panose="020F0502020204030204" pitchFamily="34" charset="0"/>
              </a:rPr>
              <a:t>“</a:t>
            </a:r>
            <a:r>
              <a:rPr lang="en-US" dirty="0">
                <a:cs typeface="Calibri" panose="020F0502020204030204" pitchFamily="34" charset="0"/>
              </a:rPr>
              <a:t>The act or process of leaving out of consideration one or more properties of a complex object so as to attend to others</a:t>
            </a:r>
            <a:r>
              <a:rPr lang="en-US" dirty="0" smtClean="0">
                <a:cs typeface="Calibri" panose="020F0502020204030204" pitchFamily="34" charset="0"/>
              </a:rPr>
              <a:t>.”</a:t>
            </a:r>
            <a:endParaRPr lang="en-US" dirty="0">
              <a:cs typeface="Calibri" panose="020F0502020204030204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60674" y="3017520"/>
            <a:ext cx="2596896" cy="3447514"/>
            <a:chOff x="160674" y="2449814"/>
            <a:chExt cx="2596896" cy="3447514"/>
          </a:xfrm>
        </p:grpSpPr>
        <p:pic>
          <p:nvPicPr>
            <p:cNvPr id="4" name="Content Placeholder 5" descr="Screen shot 2011-01-19 at 10.18.23 AM.png"/>
            <p:cNvPicPr>
              <a:picLocks noChangeAspect="1"/>
            </p:cNvPicPr>
            <p:nvPr/>
          </p:nvPicPr>
          <p:blipFill rotWithShape="1">
            <a:blip r:embed="rId2"/>
            <a:srcRect l="360" r="-143"/>
            <a:stretch/>
          </p:blipFill>
          <p:spPr>
            <a:xfrm>
              <a:off x="357018" y="2449814"/>
              <a:ext cx="2204209" cy="3108960"/>
            </a:xfrm>
            <a:prstGeom prst="rect">
              <a:avLst/>
            </a:prstGeom>
          </p:spPr>
        </p:pic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160674" y="5558774"/>
              <a:ext cx="2596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>
                  <a:solidFill>
                    <a:schemeClr val="tx1"/>
                  </a:solidFill>
                  <a:latin typeface="Calibri" panose="020F0502020204030204" pitchFamily="34" charset="0"/>
                  <a:ea typeface="Vagrounded" charset="0"/>
                  <a:cs typeface="Calibri" panose="020F0502020204030204" pitchFamily="34" charset="0"/>
                </a:rPr>
                <a:t>Henri Matisse </a:t>
              </a:r>
              <a:r>
                <a:rPr lang="en-US" sz="1600" i="1" dirty="0">
                  <a:solidFill>
                    <a:schemeClr val="tx1"/>
                  </a:solidFill>
                  <a:latin typeface="Calibri" panose="020F0502020204030204" pitchFamily="34" charset="0"/>
                  <a:ea typeface="Vagrounded" charset="0"/>
                  <a:cs typeface="Calibri" panose="020F0502020204030204" pitchFamily="34" charset="0"/>
                </a:rPr>
                <a:t>“Naked Blue IV”</a:t>
              </a:r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242417" y="3017520"/>
            <a:ext cx="5520583" cy="3447514"/>
            <a:chOff x="3242417" y="2449814"/>
            <a:chExt cx="5520583" cy="3447514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42417" y="2449814"/>
              <a:ext cx="5520583" cy="3108960"/>
            </a:xfrm>
            <a:prstGeom prst="rect">
              <a:avLst/>
            </a:prstGeom>
          </p:spPr>
        </p:pic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4704260" y="5558774"/>
              <a:ext cx="2596896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0" rIns="0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600" dirty="0" smtClean="0">
                  <a:solidFill>
                    <a:schemeClr val="tx1"/>
                  </a:solidFill>
                  <a:latin typeface="Calibri" panose="020F0502020204030204" pitchFamily="34" charset="0"/>
                  <a:ea typeface="Vagrounded" charset="0"/>
                  <a:cs typeface="Calibri" panose="020F0502020204030204" pitchFamily="34" charset="0"/>
                </a:rPr>
                <a:t>Maps for directions</a:t>
              </a:r>
              <a:endParaRPr lang="en-US" sz="1600" i="1" dirty="0">
                <a:solidFill>
                  <a:schemeClr val="tx1"/>
                </a:solidFill>
                <a:latin typeface="Calibri" panose="020F0502020204030204" pitchFamily="34" charset="0"/>
                <a:ea typeface="Vagrounded" charset="0"/>
                <a:cs typeface="Calibri" panose="020F0502020204030204" pitchFamily="34" charset="0"/>
              </a:endParaRPr>
            </a:p>
          </p:txBody>
        </p:sp>
      </p:grp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26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7" name="Ink 6"/>
              <p14:cNvContentPartPr/>
              <p14:nvPr/>
            </p14:nvContentPartPr>
            <p14:xfrm>
              <a:off x="488160" y="2786040"/>
              <a:ext cx="8182800" cy="2764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4560" y="2780280"/>
                <a:ext cx="8192520" cy="288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21525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Abstraction:  Detail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removal example:</a:t>
            </a:r>
          </a:p>
          <a:p>
            <a:pPr lvl="1"/>
            <a:r>
              <a:rPr lang="en" dirty="0"/>
              <a:t>Modern user interface: Right pedal is “accelerate”, left is “decelerate</a:t>
            </a:r>
            <a:r>
              <a:rPr lang="en" dirty="0" smtClean="0"/>
              <a:t>”</a:t>
            </a:r>
          </a:p>
          <a:p>
            <a:pPr lvl="1"/>
            <a:r>
              <a:rPr lang="en" dirty="0"/>
              <a:t>Even as underlying technology has changed, this abstraction has not!</a:t>
            </a:r>
          </a:p>
          <a:p>
            <a:pPr lvl="2"/>
            <a:r>
              <a:rPr lang="en" dirty="0"/>
              <a:t>Computer controlled fuel </a:t>
            </a:r>
            <a:r>
              <a:rPr lang="en" dirty="0" smtClean="0"/>
              <a:t>injection</a:t>
            </a:r>
          </a:p>
          <a:p>
            <a:pPr lvl="2"/>
            <a:r>
              <a:rPr lang="en" dirty="0"/>
              <a:t>Anti-lock brakes (ABS</a:t>
            </a:r>
            <a:r>
              <a:rPr lang="en" dirty="0" smtClean="0"/>
              <a:t>)</a:t>
            </a:r>
            <a:endParaRPr lang="en" dirty="0"/>
          </a:p>
          <a:p>
            <a:pPr lvl="2"/>
            <a:endParaRPr lang="en" dirty="0"/>
          </a:p>
          <a:p>
            <a:pPr lvl="1"/>
            <a:endParaRPr lang="en-US" dirty="0"/>
          </a:p>
        </p:txBody>
      </p:sp>
      <p:pic>
        <p:nvPicPr>
          <p:cNvPr id="5" name="Shape 150"/>
          <p:cNvPicPr preferRelativeResize="0"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271654" y="3773805"/>
            <a:ext cx="3491346" cy="256032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27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801880" y="2260440"/>
              <a:ext cx="1019160" cy="12960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95400" y="2250720"/>
                <a:ext cx="1035000" cy="14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1008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Abstraction:  Detail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removal example:</a:t>
            </a:r>
          </a:p>
          <a:p>
            <a:pPr lvl="1"/>
            <a:r>
              <a:rPr lang="en" dirty="0" smtClean="0"/>
              <a:t>Hide unnecessary details from other designers</a:t>
            </a:r>
          </a:p>
          <a:p>
            <a:pPr lvl="2"/>
            <a:r>
              <a:rPr lang="en" i="1" dirty="0" smtClean="0"/>
              <a:t>e.g.</a:t>
            </a:r>
            <a:r>
              <a:rPr lang="en" dirty="0" smtClean="0"/>
              <a:t> Engine </a:t>
            </a:r>
            <a:r>
              <a:rPr lang="en" dirty="0"/>
              <a:t>Control </a:t>
            </a:r>
            <a:r>
              <a:rPr lang="en" dirty="0" smtClean="0"/>
              <a:t>Module (ECM) </a:t>
            </a:r>
            <a:r>
              <a:rPr lang="en" dirty="0"/>
              <a:t>designer doesn’t care about the return spring inside the </a:t>
            </a:r>
            <a:r>
              <a:rPr lang="en" dirty="0" smtClean="0"/>
              <a:t>Throttle!</a:t>
            </a:r>
          </a:p>
          <a:p>
            <a:pPr lvl="2"/>
            <a:endParaRPr lang="en" dirty="0"/>
          </a:p>
          <a:p>
            <a:pPr lvl="1"/>
            <a:endParaRPr lang="en-US" dirty="0"/>
          </a:p>
        </p:txBody>
      </p:sp>
      <p:pic>
        <p:nvPicPr>
          <p:cNvPr id="6" name="Shape 15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705525" y="3291840"/>
            <a:ext cx="5732948" cy="310130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7" name="Ink 6"/>
              <p14:cNvContentPartPr/>
              <p14:nvPr/>
            </p14:nvContentPartPr>
            <p14:xfrm>
              <a:off x="2211480" y="2903400"/>
              <a:ext cx="5877720" cy="3953880"/>
            </p14:xfrm>
          </p:contentPart>
        </mc:Choice>
        <mc:Fallback>
          <p:pic>
            <p:nvPicPr>
              <p:cNvPr id="7" name="Ink 6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06080" y="2899080"/>
                <a:ext cx="5892840" cy="3967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81819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smtClean="0"/>
              <a:t>Abstraction:  Detail Removal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Detail removal example:</a:t>
            </a:r>
          </a:p>
          <a:p>
            <a:pPr lvl="1"/>
            <a:r>
              <a:rPr lang="en" dirty="0" smtClean="0"/>
              <a:t>Hide unnecessary details from other designers</a:t>
            </a:r>
          </a:p>
          <a:p>
            <a:pPr lvl="2"/>
            <a:r>
              <a:rPr lang="en" i="1" dirty="0" smtClean="0"/>
              <a:t>e.g.</a:t>
            </a:r>
            <a:r>
              <a:rPr lang="en" dirty="0" smtClean="0"/>
              <a:t> Engine </a:t>
            </a:r>
            <a:r>
              <a:rPr lang="en" dirty="0"/>
              <a:t>Control </a:t>
            </a:r>
            <a:r>
              <a:rPr lang="en" dirty="0" smtClean="0"/>
              <a:t>Module (ECM) </a:t>
            </a:r>
            <a:r>
              <a:rPr lang="en" dirty="0"/>
              <a:t>designer doesn’t care about the return spring inside the </a:t>
            </a:r>
            <a:r>
              <a:rPr lang="en" dirty="0" smtClean="0"/>
              <a:t>Throttle!</a:t>
            </a:r>
          </a:p>
          <a:p>
            <a:pPr lvl="1"/>
            <a:r>
              <a:rPr lang="en" dirty="0" smtClean="0"/>
              <a:t>Nice to </a:t>
            </a:r>
            <a:r>
              <a:rPr lang="en" dirty="0"/>
              <a:t>be able to think of a system as a hierarchy of well defined “chunks” with precise </a:t>
            </a:r>
            <a:r>
              <a:rPr lang="en" dirty="0" smtClean="0"/>
              <a:t>functionality</a:t>
            </a:r>
          </a:p>
          <a:p>
            <a:pPr lvl="2"/>
            <a:r>
              <a:rPr lang="en" dirty="0"/>
              <a:t>I</a:t>
            </a:r>
            <a:r>
              <a:rPr lang="en" dirty="0" smtClean="0"/>
              <a:t>n </a:t>
            </a:r>
            <a:r>
              <a:rPr lang="en" dirty="0"/>
              <a:t>CS, we say that we have a </a:t>
            </a:r>
            <a:r>
              <a:rPr lang="en" b="1" dirty="0"/>
              <a:t>separation of concerns</a:t>
            </a:r>
            <a:endParaRPr lang="en" dirty="0" smtClean="0"/>
          </a:p>
          <a:p>
            <a:pPr lvl="2"/>
            <a:endParaRPr lang="en" dirty="0"/>
          </a:p>
          <a:p>
            <a:pPr lvl="1"/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2398075" y="4572000"/>
            <a:ext cx="4623550" cy="1600199"/>
            <a:chOff x="2398075" y="3943351"/>
            <a:chExt cx="4623550" cy="1600199"/>
          </a:xfrm>
        </p:grpSpPr>
        <p:sp>
          <p:nvSpPr>
            <p:cNvPr id="7" name="Shape 164"/>
            <p:cNvSpPr/>
            <p:nvPr/>
          </p:nvSpPr>
          <p:spPr>
            <a:xfrm>
              <a:off x="3440226" y="3943351"/>
              <a:ext cx="2068799" cy="672299"/>
            </a:xfrm>
            <a:prstGeom prst="rect">
              <a:avLst/>
            </a:prstGeom>
            <a:solidFill>
              <a:srgbClr val="D9D2E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 dirty="0">
                  <a:latin typeface="Calibri"/>
                  <a:ea typeface="Calibri"/>
                  <a:cs typeface="Calibri"/>
                  <a:sym typeface="Calibri"/>
                </a:rPr>
                <a:t>Engine Control Module</a:t>
              </a:r>
            </a:p>
          </p:txBody>
        </p:sp>
        <p:sp>
          <p:nvSpPr>
            <p:cNvPr id="8" name="Shape 165"/>
            <p:cNvSpPr/>
            <p:nvPr/>
          </p:nvSpPr>
          <p:spPr>
            <a:xfrm>
              <a:off x="2398075" y="5048251"/>
              <a:ext cx="1524000" cy="495299"/>
            </a:xfrm>
            <a:prstGeom prst="rect">
              <a:avLst/>
            </a:prstGeom>
            <a:solidFill>
              <a:srgbClr val="D9D2E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Accelerator</a:t>
              </a:r>
            </a:p>
          </p:txBody>
        </p:sp>
        <p:sp>
          <p:nvSpPr>
            <p:cNvPr id="9" name="Shape 166"/>
            <p:cNvSpPr/>
            <p:nvPr/>
          </p:nvSpPr>
          <p:spPr>
            <a:xfrm>
              <a:off x="5497625" y="5048251"/>
              <a:ext cx="1524000" cy="495299"/>
            </a:xfrm>
            <a:prstGeom prst="rect">
              <a:avLst/>
            </a:prstGeom>
            <a:solidFill>
              <a:srgbClr val="D9D2E9"/>
            </a:solidFill>
            <a:ln w="1905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algn="ctr"/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Throttle</a:t>
              </a:r>
            </a:p>
          </p:txBody>
        </p:sp>
        <p:cxnSp>
          <p:nvCxnSpPr>
            <p:cNvPr id="10" name="Shape 167"/>
            <p:cNvCxnSpPr>
              <a:stCxn id="8" idx="0"/>
              <a:endCxn id="7" idx="2"/>
            </p:cNvCxnSpPr>
            <p:nvPr/>
          </p:nvCxnSpPr>
          <p:spPr>
            <a:xfrm rot="-5400000">
              <a:off x="3601075" y="4174651"/>
              <a:ext cx="432600" cy="1314599"/>
            </a:xfrm>
            <a:prstGeom prst="bentConnector3">
              <a:avLst>
                <a:gd name="adj1" fmla="val 50000"/>
              </a:avLst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1" name="Shape 168"/>
            <p:cNvCxnSpPr>
              <a:stCxn id="7" idx="3"/>
              <a:endCxn id="9" idx="0"/>
            </p:cNvCxnSpPr>
            <p:nvPr/>
          </p:nvCxnSpPr>
          <p:spPr>
            <a:xfrm>
              <a:off x="5509024" y="4279499"/>
              <a:ext cx="750600" cy="7689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  <p:cxnSp>
          <p:nvCxnSpPr>
            <p:cNvPr id="12" name="Shape 169"/>
            <p:cNvCxnSpPr>
              <a:stCxn id="9" idx="1"/>
              <a:endCxn id="7" idx="2"/>
            </p:cNvCxnSpPr>
            <p:nvPr/>
          </p:nvCxnSpPr>
          <p:spPr>
            <a:xfrm rot="10800000">
              <a:off x="4474625" y="4615499"/>
              <a:ext cx="1023000" cy="680400"/>
            </a:xfrm>
            <a:prstGeom prst="bentConnector2">
              <a:avLst/>
            </a:prstGeom>
            <a:noFill/>
            <a:ln w="19050" cap="flat" cmpd="sng">
              <a:solidFill>
                <a:schemeClr val="dk2"/>
              </a:solidFill>
              <a:prstDash val="solid"/>
              <a:round/>
              <a:headEnd type="none" w="lg" len="lg"/>
              <a:tailEnd type="triangle" w="lg" len="lg"/>
            </a:ln>
          </p:spPr>
        </p:cxnSp>
      </p:grp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33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Who:  You!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52 students registered</a:t>
            </a:r>
          </a:p>
          <a:p>
            <a:pPr lvl="1"/>
            <a:r>
              <a:rPr lang="en-US" dirty="0" smtClean="0"/>
              <a:t>Undergrads from </a:t>
            </a:r>
            <a:r>
              <a:rPr lang="en-US" i="1" dirty="0" smtClean="0"/>
              <a:t>many</a:t>
            </a:r>
            <a:r>
              <a:rPr lang="en-US" dirty="0" smtClean="0"/>
              <a:t> different majors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This class is intended for students without significant previous experience with computing/programming</a:t>
            </a:r>
          </a:p>
          <a:p>
            <a:pPr lvl="2"/>
            <a:endParaRPr lang="en-US" dirty="0" smtClean="0"/>
          </a:p>
          <a:p>
            <a:r>
              <a:rPr lang="en-US" dirty="0"/>
              <a:t>Get to know each other and help each other out!</a:t>
            </a:r>
          </a:p>
          <a:p>
            <a:pPr lvl="1"/>
            <a:r>
              <a:rPr lang="en-US" dirty="0"/>
              <a:t>Learning is much more fun with friends</a:t>
            </a:r>
          </a:p>
          <a:p>
            <a:pPr lvl="1"/>
            <a:r>
              <a:rPr lang="en-US" dirty="0"/>
              <a:t>Working well with others is a valuable life skill</a:t>
            </a:r>
          </a:p>
          <a:p>
            <a:pPr lvl="1"/>
            <a:r>
              <a:rPr lang="en-US" dirty="0"/>
              <a:t>Diversity of perspectives expands your horizons</a:t>
            </a:r>
          </a:p>
          <a:p>
            <a:pPr lvl="2"/>
            <a:endParaRPr lang="en-US" dirty="0" smtClean="0"/>
          </a:p>
          <a:p>
            <a:r>
              <a:rPr lang="en-US" dirty="0" smtClean="0"/>
              <a:t>Submit Introduction </a:t>
            </a:r>
            <a:r>
              <a:rPr lang="en-US" dirty="0"/>
              <a:t>Survey so we can find out </a:t>
            </a:r>
            <a:r>
              <a:rPr lang="en-US" dirty="0" smtClean="0"/>
              <a:t>more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31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Abstraction:  Generalization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process of formulating general concepts by abstracting common properties of </a:t>
            </a:r>
            <a:r>
              <a:rPr lang="en-US" dirty="0" smtClean="0"/>
              <a:t>instances.”</a:t>
            </a:r>
          </a:p>
          <a:p>
            <a:endParaRPr lang="en-US" dirty="0"/>
          </a:p>
          <a:p>
            <a:r>
              <a:rPr lang="en-US" dirty="0"/>
              <a:t>Extensible shower rods</a:t>
            </a:r>
          </a:p>
          <a:p>
            <a:r>
              <a:rPr lang="en-US" dirty="0" smtClean="0"/>
              <a:t>Adjustable hats</a:t>
            </a:r>
          </a:p>
          <a:p>
            <a:r>
              <a:rPr lang="en-US" dirty="0" smtClean="0"/>
              <a:t>Single recipe for &lt;fruit&gt; cheesecake</a:t>
            </a:r>
          </a:p>
          <a:p>
            <a:r>
              <a:rPr lang="en-US" dirty="0" smtClean="0"/>
              <a:t>Feeding animals on a farm</a:t>
            </a:r>
          </a:p>
          <a:p>
            <a:pPr lvl="1"/>
            <a:r>
              <a:rPr lang="en-US" dirty="0" smtClean="0"/>
              <a:t>To feed &lt;animal&gt;, put &lt;animal&gt; food in &lt;animal&gt; dish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929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Abstraction is </a:t>
            </a:r>
            <a:r>
              <a:rPr lang="en" dirty="0" smtClean="0"/>
              <a:t>one </a:t>
            </a:r>
            <a:r>
              <a:rPr lang="en" dirty="0"/>
              <a:t>of the most important challenges in computer </a:t>
            </a:r>
            <a:r>
              <a:rPr lang="en" dirty="0" smtClean="0"/>
              <a:t>science</a:t>
            </a:r>
          </a:p>
          <a:p>
            <a:pPr lvl="1"/>
            <a:r>
              <a:rPr lang="en-US" dirty="0" smtClean="0"/>
              <a:t>How do you </a:t>
            </a:r>
            <a:r>
              <a:rPr lang="en-US" dirty="0" err="1" smtClean="0"/>
              <a:t>i</a:t>
            </a:r>
            <a:r>
              <a:rPr lang="en" dirty="0" smtClean="0"/>
              <a:t>dentify </a:t>
            </a:r>
            <a:r>
              <a:rPr lang="en" dirty="0"/>
              <a:t>the </a:t>
            </a:r>
            <a:r>
              <a:rPr lang="en" dirty="0" smtClean="0"/>
              <a:t>right abstraction </a:t>
            </a:r>
            <a:r>
              <a:rPr lang="en" dirty="0"/>
              <a:t>you need </a:t>
            </a:r>
            <a:r>
              <a:rPr lang="en" dirty="0" smtClean="0"/>
              <a:t>(block to build) to </a:t>
            </a:r>
            <a:r>
              <a:rPr lang="en" dirty="0"/>
              <a:t>solve your </a:t>
            </a:r>
            <a:r>
              <a:rPr lang="en" dirty="0" smtClean="0"/>
              <a:t>problem?</a:t>
            </a:r>
            <a:endParaRPr lang="en-US" dirty="0"/>
          </a:p>
          <a:p>
            <a:endParaRPr lang="en-US" dirty="0" smtClean="0"/>
          </a:p>
          <a:p>
            <a:r>
              <a:rPr lang="en-US" dirty="0" smtClean="0"/>
              <a:t>Think about computers:</a:t>
            </a:r>
          </a:p>
          <a:p>
            <a:pPr lvl="1"/>
            <a:r>
              <a:rPr lang="en-US" dirty="0" smtClean="0"/>
              <a:t>How many of you actually know how a computer works?</a:t>
            </a:r>
          </a:p>
          <a:p>
            <a:pPr lvl="1"/>
            <a:r>
              <a:rPr lang="en-US" dirty="0" smtClean="0"/>
              <a:t>How many of you can use a computer?</a:t>
            </a:r>
          </a:p>
          <a:p>
            <a:pPr lvl="2"/>
            <a:r>
              <a:rPr lang="en-US" dirty="0" smtClean="0"/>
              <a:t>Thanks to abstraction!!!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095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Study Computer Science?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Increasingly useful for </a:t>
            </a:r>
            <a:r>
              <a:rPr lang="en-US" i="1" dirty="0" smtClean="0"/>
              <a:t>all</a:t>
            </a:r>
            <a:r>
              <a:rPr lang="en-US" dirty="0" smtClean="0"/>
              <a:t> fields of study and areas of employment</a:t>
            </a:r>
          </a:p>
          <a:p>
            <a:pPr lvl="1"/>
            <a:r>
              <a:rPr lang="en-US" dirty="0" smtClean="0"/>
              <a:t>Art – computer-aided design, animation</a:t>
            </a:r>
          </a:p>
          <a:p>
            <a:pPr lvl="1"/>
            <a:r>
              <a:rPr lang="en-US" dirty="0" smtClean="0"/>
              <a:t>Drama – lighting, sound, ticket sales, advertising</a:t>
            </a:r>
            <a:endParaRPr lang="en-US" dirty="0" smtClean="0"/>
          </a:p>
          <a:p>
            <a:pPr lvl="1"/>
            <a:r>
              <a:rPr lang="en-US" dirty="0" smtClean="0"/>
              <a:t>Lumberjacking – mapping, tracking size &amp; # of forests</a:t>
            </a:r>
            <a:endParaRPr lang="en-US" dirty="0"/>
          </a:p>
          <a:p>
            <a:pPr lvl="1"/>
            <a:endParaRPr lang="en-US" dirty="0" smtClean="0"/>
          </a:p>
          <a:p>
            <a:pPr lvl="2"/>
            <a:endParaRPr lang="en-US" dirty="0" smtClean="0"/>
          </a:p>
          <a:p>
            <a:r>
              <a:rPr lang="en-US" dirty="0" smtClean="0"/>
              <a:t>Massive impact on our lives and society as a whole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365760" y="5394960"/>
            <a:ext cx="8412480" cy="1360456"/>
            <a:chOff x="365760" y="5486400"/>
            <a:chExt cx="8412480" cy="1360456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5760" y="5486400"/>
              <a:ext cx="1097280" cy="618134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5486400"/>
              <a:ext cx="1097280" cy="61813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88" b="7384"/>
            <a:stretch/>
          </p:blipFill>
          <p:spPr>
            <a:xfrm>
              <a:off x="3291840" y="5486400"/>
              <a:ext cx="1097280" cy="624201"/>
            </a:xfrm>
            <a:prstGeom prst="rect">
              <a:avLst/>
            </a:prstGeom>
          </p:spPr>
        </p:pic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4880" y="5486400"/>
              <a:ext cx="1097280" cy="618134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281" b="4061"/>
            <a:stretch/>
          </p:blipFill>
          <p:spPr>
            <a:xfrm>
              <a:off x="6217920" y="5486400"/>
              <a:ext cx="1097280" cy="6242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80960" y="5486400"/>
              <a:ext cx="1097280" cy="618134"/>
            </a:xfrm>
            <a:prstGeom prst="rect">
              <a:avLst/>
            </a:prstGeom>
          </p:spPr>
        </p:pic>
        <p:sp>
          <p:nvSpPr>
            <p:cNvPr id="11" name="TextBox 10"/>
            <p:cNvSpPr txBox="1"/>
            <p:nvPr/>
          </p:nvSpPr>
          <p:spPr>
            <a:xfrm>
              <a:off x="365760" y="6108192"/>
              <a:ext cx="10972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Commercial Drones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828800" y="6108192"/>
              <a:ext cx="10972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Intelligent</a:t>
              </a:r>
            </a:p>
            <a:p>
              <a:pPr algn="ctr"/>
              <a:r>
                <a:rPr lang="en-US" sz="1600" b="0" dirty="0" smtClean="0">
                  <a:latin typeface="Calibri" pitchFamily="34" charset="0"/>
                </a:rPr>
                <a:t>Apps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91840" y="6108192"/>
              <a:ext cx="10972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Virtual</a:t>
              </a:r>
            </a:p>
            <a:p>
              <a:pPr algn="ctr"/>
              <a:r>
                <a:rPr lang="en-US" sz="1600" b="0" dirty="0" smtClean="0">
                  <a:latin typeface="Calibri" pitchFamily="34" charset="0"/>
                </a:rPr>
                <a:t>Assistants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754880" y="6108192"/>
              <a:ext cx="1097280" cy="73866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err="1" smtClean="0">
                  <a:latin typeface="Calibri" pitchFamily="34" charset="0"/>
                </a:rPr>
                <a:t>Blockchain</a:t>
              </a:r>
              <a:endParaRPr lang="en-US" sz="1600" b="0" dirty="0" smtClean="0">
                <a:latin typeface="Calibri" pitchFamily="34" charset="0"/>
              </a:endParaRPr>
            </a:p>
            <a:p>
              <a:pPr algn="ctr"/>
              <a:r>
                <a:rPr lang="en-US" sz="1600" b="0" dirty="0" smtClean="0">
                  <a:latin typeface="Calibri" pitchFamily="34" charset="0"/>
                </a:rPr>
                <a:t>(currency transfers)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217920" y="6108192"/>
              <a:ext cx="1097280" cy="49244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Autonomous Vehicles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680960" y="6108192"/>
              <a:ext cx="1097280" cy="24622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/>
              <a:r>
                <a:rPr lang="en-US" sz="1600" b="0" dirty="0" smtClean="0">
                  <a:latin typeface="Calibri" pitchFamily="34" charset="0"/>
                </a:rPr>
                <a:t>VR / AR</a:t>
              </a:r>
            </a:p>
          </p:txBody>
        </p:sp>
      </p:grpSp>
      <p:sp>
        <p:nvSpPr>
          <p:cNvPr id="17" name="Slide Number Placeholder 1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4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19" name="Ink 18"/>
              <p14:cNvContentPartPr/>
              <p14:nvPr/>
            </p14:nvContentPartPr>
            <p14:xfrm>
              <a:off x="413280" y="4845240"/>
              <a:ext cx="8326440" cy="546120"/>
            </p14:xfrm>
          </p:contentPart>
        </mc:Choice>
        <mc:Fallback>
          <p:pic>
            <p:nvPicPr>
              <p:cNvPr id="19" name="Ink 18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406800" y="4836960"/>
                <a:ext cx="8338680" cy="561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931542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Hottest Tech 20 Years Ago (1997)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018" y="1362075"/>
            <a:ext cx="4114800" cy="2286000"/>
          </a:xfrm>
        </p:spPr>
        <p:txBody>
          <a:bodyPr/>
          <a:lstStyle/>
          <a:p>
            <a:r>
              <a:rPr lang="en-US" sz="2000" dirty="0" smtClean="0"/>
              <a:t>Sharp </a:t>
            </a:r>
            <a:r>
              <a:rPr lang="en-US" sz="2000" dirty="0" err="1" smtClean="0"/>
              <a:t>MiniDisc</a:t>
            </a:r>
            <a:r>
              <a:rPr lang="en-US" sz="2000" dirty="0" smtClean="0"/>
              <a:t> Player</a:t>
            </a:r>
          </a:p>
          <a:p>
            <a:r>
              <a:rPr lang="en-US" sz="2000" dirty="0" smtClean="0"/>
              <a:t>Sony PlayStation</a:t>
            </a:r>
          </a:p>
          <a:p>
            <a:r>
              <a:rPr lang="en-US" sz="2000" dirty="0" smtClean="0"/>
              <a:t>Grand Theft Auto</a:t>
            </a:r>
          </a:p>
          <a:p>
            <a:r>
              <a:rPr lang="en-US" sz="2000" dirty="0" smtClean="0"/>
              <a:t>WebTV</a:t>
            </a:r>
          </a:p>
          <a:p>
            <a:r>
              <a:rPr lang="en-US" sz="2000" dirty="0" smtClean="0"/>
              <a:t>Palm Pilot 1000</a:t>
            </a:r>
          </a:p>
          <a:p>
            <a:r>
              <a:rPr lang="en-US" sz="2000" dirty="0" smtClean="0"/>
              <a:t>DVD Players</a:t>
            </a:r>
          </a:p>
          <a:p>
            <a:endParaRPr lang="en-US" sz="2000" dirty="0"/>
          </a:p>
        </p:txBody>
      </p:sp>
      <p:sp>
        <p:nvSpPr>
          <p:cNvPr id="4" name="Content Placeholder 3"/>
          <p:cNvSpPr>
            <a:spLocks noGrp="1"/>
          </p:cNvSpPr>
          <p:nvPr>
            <p:ph idx="11"/>
          </p:nvPr>
        </p:nvSpPr>
        <p:spPr>
          <a:xfrm>
            <a:off x="4648200" y="1362075"/>
            <a:ext cx="4114800" cy="2286000"/>
          </a:xfrm>
        </p:spPr>
        <p:txBody>
          <a:bodyPr/>
          <a:lstStyle/>
          <a:p>
            <a:r>
              <a:rPr lang="en-US" sz="2000" dirty="0" smtClean="0"/>
              <a:t>Al Gore: “Atari Democrat”</a:t>
            </a:r>
          </a:p>
          <a:p>
            <a:r>
              <a:rPr lang="en-US" sz="2000" dirty="0" smtClean="0"/>
              <a:t>Deep Blue</a:t>
            </a:r>
          </a:p>
          <a:p>
            <a:r>
              <a:rPr lang="en-US" sz="2000" dirty="0" smtClean="0"/>
              <a:t>Sony </a:t>
            </a:r>
            <a:r>
              <a:rPr lang="en-US" sz="2000" dirty="0" err="1" smtClean="0"/>
              <a:t>Mavica</a:t>
            </a:r>
            <a:r>
              <a:rPr lang="en-US" sz="2000" dirty="0" smtClean="0"/>
              <a:t> MVC-FD5</a:t>
            </a:r>
          </a:p>
          <a:p>
            <a:r>
              <a:rPr lang="en-US" sz="2000" dirty="0" smtClean="0"/>
              <a:t>Motorola </a:t>
            </a:r>
            <a:r>
              <a:rPr lang="en-US" sz="2000" dirty="0" err="1" smtClean="0"/>
              <a:t>StarTAC</a:t>
            </a:r>
            <a:endParaRPr lang="en-US" sz="2000" dirty="0" smtClean="0"/>
          </a:p>
          <a:p>
            <a:r>
              <a:rPr lang="en-US" sz="2000" dirty="0" smtClean="0"/>
              <a:t>Windows 95</a:t>
            </a:r>
          </a:p>
          <a:p>
            <a:r>
              <a:rPr lang="en-US" sz="2000" dirty="0" smtClean="0"/>
              <a:t>MP3s</a:t>
            </a:r>
            <a:endParaRPr lang="en-US" sz="2000" dirty="0"/>
          </a:p>
        </p:txBody>
      </p:sp>
      <p:pic>
        <p:nvPicPr>
          <p:cNvPr id="1028" name="Picture 4" descr="Sharp MiniDisc player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2" t="7520" r="12535" b="7934"/>
          <a:stretch/>
        </p:blipFill>
        <p:spPr bwMode="auto">
          <a:xfrm>
            <a:off x="4872689" y="3562037"/>
            <a:ext cx="1645920" cy="1546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ony PlayStatio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37" t="1751" r="15314" b="43930"/>
          <a:stretch/>
        </p:blipFill>
        <p:spPr bwMode="auto">
          <a:xfrm>
            <a:off x="2630285" y="4157011"/>
            <a:ext cx="1828800" cy="11024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WebTV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88" t="6514" r="58951" b="45100"/>
          <a:stretch/>
        </p:blipFill>
        <p:spPr bwMode="auto">
          <a:xfrm>
            <a:off x="2669337" y="5161744"/>
            <a:ext cx="1136072" cy="1252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ilot 1000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48" t="13740" r="21429" b="18244"/>
          <a:stretch/>
        </p:blipFill>
        <p:spPr bwMode="auto">
          <a:xfrm>
            <a:off x="3394842" y="1211410"/>
            <a:ext cx="914400" cy="1341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Deep Blue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087" y="5167747"/>
            <a:ext cx="18288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Sony Mavica MVC-FD5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40" t="2208" r="2399"/>
          <a:stretch/>
        </p:blipFill>
        <p:spPr bwMode="auto">
          <a:xfrm>
            <a:off x="7022391" y="3258257"/>
            <a:ext cx="1828800" cy="1295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Motorola StarTAC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4" t="18491" r="58661" b="19644"/>
          <a:stretch/>
        </p:blipFill>
        <p:spPr bwMode="auto">
          <a:xfrm>
            <a:off x="8004940" y="1156003"/>
            <a:ext cx="914400" cy="1873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Grand Theft Auto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44" t="5852" r="8321" b="5895"/>
          <a:stretch/>
        </p:blipFill>
        <p:spPr bwMode="auto">
          <a:xfrm>
            <a:off x="2719218" y="2579272"/>
            <a:ext cx="1828800" cy="1527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Windows 95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8" t="37949" r="42824" b="15833"/>
          <a:stretch/>
        </p:blipFill>
        <p:spPr bwMode="auto">
          <a:xfrm>
            <a:off x="357018" y="3644589"/>
            <a:ext cx="2006139" cy="1246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6" name="Picture 22" descr="DVD players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23" t="14330" b="1512"/>
          <a:stretch/>
        </p:blipFill>
        <p:spPr bwMode="auto">
          <a:xfrm>
            <a:off x="4180176" y="5205269"/>
            <a:ext cx="1828800" cy="1177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8" name="Picture 24" descr="Al Gore: Atari Democrat"/>
          <p:cNvPicPr>
            <a:picLocks noChangeAspect="1" noChangeArrowheads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07" r="7819" b="13016"/>
          <a:stretch/>
        </p:blipFill>
        <p:spPr bwMode="auto">
          <a:xfrm>
            <a:off x="6383743" y="4876050"/>
            <a:ext cx="2743200" cy="162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57018" y="6479738"/>
            <a:ext cx="69900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>
                <a:latin typeface="Calibri" pitchFamily="34" charset="0"/>
                <a:hlinkClick r:id="rId14"/>
              </a:rPr>
              <a:t>https://www.cnet.com/pictures/this-was-the-hottest-tech-20-years-ago-in-1997/</a:t>
            </a:r>
            <a:r>
              <a:rPr lang="en-US" sz="1600" dirty="0" smtClean="0">
                <a:latin typeface="Calibri" pitchFamily="34" charset="0"/>
              </a:rPr>
              <a:t>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28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in Your Future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Computing and its data are inescapable</a:t>
            </a:r>
          </a:p>
          <a:p>
            <a:pPr lvl="1"/>
            <a:r>
              <a:rPr lang="en-US" dirty="0" smtClean="0"/>
              <a:t>You generate “digital footprints” all the time</a:t>
            </a:r>
          </a:p>
          <a:p>
            <a:pPr lvl="2"/>
            <a:endParaRPr lang="en-US" dirty="0"/>
          </a:p>
          <a:p>
            <a:r>
              <a:rPr lang="en-US" dirty="0" smtClean="0"/>
              <a:t>Computing is a regular part of </a:t>
            </a:r>
            <a:r>
              <a:rPr lang="en-US" i="1" dirty="0" smtClean="0"/>
              <a:t>every</a:t>
            </a:r>
            <a:r>
              <a:rPr lang="en-US" dirty="0" smtClean="0"/>
              <a:t> job</a:t>
            </a:r>
          </a:p>
          <a:p>
            <a:pPr lvl="1"/>
            <a:r>
              <a:rPr lang="en-US" dirty="0" smtClean="0"/>
              <a:t>Use computers and computational tools</a:t>
            </a:r>
          </a:p>
          <a:p>
            <a:pPr lvl="1"/>
            <a:r>
              <a:rPr lang="en-US" dirty="0" smtClean="0"/>
              <a:t>Generate and process data</a:t>
            </a:r>
          </a:p>
          <a:p>
            <a:pPr lvl="1"/>
            <a:r>
              <a:rPr lang="en-US" dirty="0" smtClean="0"/>
              <a:t>Dealing with IT people</a:t>
            </a:r>
          </a:p>
          <a:p>
            <a:pPr lvl="1"/>
            <a:r>
              <a:rPr lang="en-US" dirty="0" smtClean="0"/>
              <a:t>Understanding the computation portion of projects</a:t>
            </a:r>
          </a:p>
          <a:p>
            <a:pPr lvl="2"/>
            <a:endParaRPr lang="en-US" dirty="0"/>
          </a:p>
          <a:p>
            <a:r>
              <a:rPr lang="en-US" dirty="0" smtClean="0"/>
              <a:t>Our goal is to help you make sense of the “Digital Age” that we now all live in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99297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course is split into two major themes:</a:t>
            </a:r>
          </a:p>
          <a:p>
            <a:pPr lvl="2"/>
            <a:endParaRPr lang="en-US" dirty="0" smtClean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Computational Thinking</a:t>
            </a:r>
          </a:p>
          <a:p>
            <a:pPr lvl="2"/>
            <a:r>
              <a:rPr lang="en-US" dirty="0" smtClean="0"/>
              <a:t>How can you use computers to solve problems</a:t>
            </a:r>
          </a:p>
          <a:p>
            <a:pPr lvl="2"/>
            <a:r>
              <a:rPr lang="en-US" dirty="0" smtClean="0"/>
              <a:t>Using programming as a tool</a:t>
            </a:r>
          </a:p>
          <a:p>
            <a:pPr lvl="2"/>
            <a:endParaRPr lang="en-US" dirty="0" smtClean="0"/>
          </a:p>
          <a:p>
            <a:pPr marL="820674" lvl="1" indent="-457200">
              <a:buFont typeface="+mj-lt"/>
              <a:buAutoNum type="arabicParenR"/>
            </a:pPr>
            <a:r>
              <a:rPr lang="en-US" dirty="0" smtClean="0"/>
              <a:t>Computational Principles</a:t>
            </a:r>
          </a:p>
          <a:p>
            <a:pPr lvl="2"/>
            <a:r>
              <a:rPr lang="en-US" dirty="0" smtClean="0"/>
              <a:t>The “big ideas of computing” that we think everyone should know</a:t>
            </a:r>
          </a:p>
          <a:p>
            <a:pPr lvl="2"/>
            <a:r>
              <a:rPr lang="en-US" i="1" dirty="0" smtClean="0"/>
              <a:t>e.g.</a:t>
            </a:r>
            <a:r>
              <a:rPr lang="en-US" dirty="0" smtClean="0"/>
              <a:t> bits can represent anything and everything, what a computer can and can’t compute, how do websites and the Internet work, social implications of computing</a:t>
            </a:r>
          </a:p>
          <a:p>
            <a:pPr lvl="2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271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This Course Is NOT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Preparation for CSE142: Computer Programming I</a:t>
            </a:r>
          </a:p>
          <a:p>
            <a:pPr lvl="1"/>
            <a:r>
              <a:rPr lang="en-US" dirty="0" smtClean="0"/>
              <a:t>This is not just a programming course</a:t>
            </a:r>
          </a:p>
          <a:p>
            <a:pPr lvl="1"/>
            <a:r>
              <a:rPr lang="en-US" dirty="0" smtClean="0"/>
              <a:t>But great if you feel motivated to continue afterward!</a:t>
            </a:r>
          </a:p>
          <a:p>
            <a:pPr lvl="2"/>
            <a:endParaRPr lang="en-US" dirty="0"/>
          </a:p>
          <a:p>
            <a:r>
              <a:rPr lang="en-US" dirty="0" smtClean="0"/>
              <a:t>Trivial</a:t>
            </a:r>
          </a:p>
          <a:p>
            <a:pPr lvl="1"/>
            <a:r>
              <a:rPr lang="en-US" dirty="0" smtClean="0"/>
              <a:t>Supposed to be material you haven’t seen before</a:t>
            </a:r>
          </a:p>
          <a:p>
            <a:pPr lvl="1"/>
            <a:r>
              <a:rPr lang="en-US" dirty="0" smtClean="0"/>
              <a:t>A technical class that asks you to read and write and be creative</a:t>
            </a:r>
            <a:endParaRPr lang="en-US" dirty="0"/>
          </a:p>
          <a:p>
            <a:pPr lvl="2"/>
            <a:endParaRPr lang="en-US" dirty="0" smtClean="0"/>
          </a:p>
          <a:p>
            <a:r>
              <a:rPr lang="en-US" dirty="0" smtClean="0"/>
              <a:t>Boring or back-breaking</a:t>
            </a:r>
          </a:p>
          <a:p>
            <a:pPr lvl="1"/>
            <a:r>
              <a:rPr lang="en-US" dirty="0" smtClean="0"/>
              <a:t>Assignments intended to be fun, interesting, and reasonable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8</a:t>
            </a:fld>
            <a:endParaRPr lang="en-US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2">
            <p14:nvContentPartPr>
              <p14:cNvPr id="5" name="Ink 4"/>
              <p14:cNvContentPartPr/>
              <p14:nvPr/>
            </p14:nvContentPartPr>
            <p14:xfrm>
              <a:off x="1040040" y="4467240"/>
              <a:ext cx="7121880" cy="418320"/>
            </p14:xfrm>
          </p:contentPart>
        </mc:Choice>
        <mc:Fallback>
          <p:pic>
            <p:nvPicPr>
              <p:cNvPr id="5" name="Ink 4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1034280" y="4461840"/>
                <a:ext cx="7133040" cy="42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5187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About Programming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>
                    <a:solidFill>
                      <a:srgbClr val="FF0000"/>
                    </a:solidFill>
                  </a:rPr>
                  <a:t>programming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≠</m:t>
                    </m:r>
                  </m:oMath>
                </a14:m>
                <a:r>
                  <a:rPr lang="en-US" dirty="0" smtClean="0">
                    <a:solidFill>
                      <a:srgbClr val="FF0000"/>
                    </a:solidFill>
                  </a:rPr>
                  <a:t> computational thinking</a:t>
                </a:r>
              </a:p>
              <a:p>
                <a:pPr lvl="1"/>
                <a:r>
                  <a:rPr lang="en-US" i="1" dirty="0" smtClean="0"/>
                  <a:t>Computational thinking </a:t>
                </a:r>
                <a:r>
                  <a:rPr lang="en-US" dirty="0" smtClean="0"/>
                  <a:t>is knowing how to break down and solve a problem in a way that a computer can do it</a:t>
                </a:r>
              </a:p>
              <a:p>
                <a:pPr lvl="1"/>
                <a:r>
                  <a:rPr lang="en-US" i="1" dirty="0" smtClean="0"/>
                  <a:t>Programming</a:t>
                </a:r>
                <a:r>
                  <a:rPr lang="en-US" dirty="0" smtClean="0"/>
                  <a:t> is the tool you use to execute your solution</a:t>
                </a:r>
              </a:p>
              <a:p>
                <a:pPr lvl="1"/>
                <a:r>
                  <a:rPr lang="en-US" dirty="0" smtClean="0"/>
                  <a:t>We use programming in this course as a way of teaching computational thinking</a:t>
                </a:r>
              </a:p>
              <a:p>
                <a:pPr lvl="2"/>
                <a:endParaRPr lang="en-US" dirty="0" smtClean="0"/>
              </a:p>
              <a:p>
                <a:r>
                  <a:rPr lang="en-US" dirty="0" smtClean="0"/>
                  <a:t>Can be learned, just like any other skill</a:t>
                </a:r>
              </a:p>
              <a:p>
                <a:pPr lvl="1"/>
                <a:r>
                  <a:rPr lang="en-US" dirty="0" smtClean="0"/>
                  <a:t>It’s not black magic; there’s no such thing as a “coding gene”</a:t>
                </a:r>
              </a:p>
              <a:p>
                <a:pPr lvl="1"/>
                <a:r>
                  <a:rPr lang="en-US" dirty="0" smtClean="0"/>
                  <a:t>Yes, at first it may be challenging and mind-bending – just like learning your first non-native language</a:t>
                </a:r>
              </a:p>
              <a:p>
                <a:pPr lvl="1"/>
                <a:r>
                  <a:rPr lang="en-US" dirty="0" smtClean="0"/>
                  <a:t>My hope is that you will think differently after this course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 l="-291" t="-1103" r="-583" b="-5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B3064C-9D47-47A0-9DF7-65782A21555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6030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UWTheme-120-Sp17">
  <a:themeElements>
    <a:clrScheme name="Custom 3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4B2A85"/>
      </a:hlink>
      <a:folHlink>
        <a:srgbClr val="DED4FF"/>
      </a:folHlink>
    </a:clrScheme>
    <a:fontScheme name="Custom 1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sz="2000" smtClean="0">
            <a:solidFill>
              <a:srgbClr val="C00000"/>
            </a:solidFill>
            <a:latin typeface="Calibri" charset="0"/>
            <a:ea typeface="Calibri" charset="0"/>
            <a:cs typeface="Calibri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rgbClr val="CC0000"/>
          </a:solidFill>
          <a:prstDash val="solid"/>
          <a:round/>
          <a:headEnd type="none" w="med" len="med"/>
          <a:tailEnd type="triangl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 Narrow" pitchFamily="34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defRPr dirty="0" smtClean="0">
            <a:latin typeface="Calibri" pitchFamily="34" charset="0"/>
          </a:defRPr>
        </a:defPPr>
      </a:lstStyle>
    </a:txDef>
  </a:objectDefaults>
  <a:extraClrSchemeLst>
    <a:extraClrScheme>
      <a:clrScheme name="class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s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s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UWTheme-120-Sp17" id="{28839EE6-A363-48B8-86DE-FB931C4A5EDB}" vid="{CDC135B8-6C84-451D-A8A4-8C26E4E9FC2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UWTheme-120-Sp17</Template>
  <TotalTime>1871</TotalTime>
  <Words>2065</Words>
  <Application>Microsoft Office PowerPoint</Application>
  <PresentationFormat>On-screen Show (4:3)</PresentationFormat>
  <Paragraphs>357</Paragraphs>
  <Slides>31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40" baseType="lpstr">
      <vt:lpstr>Arial</vt:lpstr>
      <vt:lpstr>Arial Narrow</vt:lpstr>
      <vt:lpstr>Calibri</vt:lpstr>
      <vt:lpstr>Cambria Math</vt:lpstr>
      <vt:lpstr>Roboto Regular</vt:lpstr>
      <vt:lpstr>Times New Roman</vt:lpstr>
      <vt:lpstr>Vagrounded</vt:lpstr>
      <vt:lpstr>Wingdings</vt:lpstr>
      <vt:lpstr>UWTheme-120-Sp17</vt:lpstr>
      <vt:lpstr>Computer Science Principles CSE 120 Winter 2017</vt:lpstr>
      <vt:lpstr>Who:  Course Staff</vt:lpstr>
      <vt:lpstr>Who:  You!</vt:lpstr>
      <vt:lpstr>Why Study Computer Science?</vt:lpstr>
      <vt:lpstr>The Hottest Tech 20 Years Ago (1997)</vt:lpstr>
      <vt:lpstr>Computing in Your Future</vt:lpstr>
      <vt:lpstr>What This Course Is</vt:lpstr>
      <vt:lpstr>What This Course Is NOT</vt:lpstr>
      <vt:lpstr>About Programming</vt:lpstr>
      <vt:lpstr>Programming in CSE120</vt:lpstr>
      <vt:lpstr>Big Ideas of Computing</vt:lpstr>
      <vt:lpstr>Lecture Outline</vt:lpstr>
      <vt:lpstr>Communication</vt:lpstr>
      <vt:lpstr>Weekly Schedule</vt:lpstr>
      <vt:lpstr>Course Components and Grading</vt:lpstr>
      <vt:lpstr>EPA</vt:lpstr>
      <vt:lpstr>Peer Instruction</vt:lpstr>
      <vt:lpstr>Peer Instruction Question</vt:lpstr>
      <vt:lpstr>How to Get an A (I Promise!)</vt:lpstr>
      <vt:lpstr>What to Expect From Us</vt:lpstr>
      <vt:lpstr>What We Expect From You</vt:lpstr>
      <vt:lpstr>Hooked on Gadgets</vt:lpstr>
      <vt:lpstr>To-Do List</vt:lpstr>
      <vt:lpstr>Lecture Outline</vt:lpstr>
      <vt:lpstr>Complexity and Abstraction</vt:lpstr>
      <vt:lpstr>Abstraction:  Detail Removal</vt:lpstr>
      <vt:lpstr>Abstraction:  Detail Removal</vt:lpstr>
      <vt:lpstr>Abstraction:  Detail Removal</vt:lpstr>
      <vt:lpstr>Abstraction:  Detail Removal</vt:lpstr>
      <vt:lpstr>Abstraction:  Generalization</vt:lpstr>
      <vt:lpstr>Summary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Computer Science Principles CSE 120 Winter 2017</dc:title>
  <dc:creator>Justin Hsia</dc:creator>
  <cp:lastModifiedBy>Justin Hsia</cp:lastModifiedBy>
  <cp:revision>59</cp:revision>
  <cp:lastPrinted>2017-03-27T08:23:36Z</cp:lastPrinted>
  <dcterms:created xsi:type="dcterms:W3CDTF">2017-03-25T19:26:03Z</dcterms:created>
  <dcterms:modified xsi:type="dcterms:W3CDTF">2017-03-27T20:49:15Z</dcterms:modified>
</cp:coreProperties>
</file>