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8" r:id="rId9"/>
    <p:sldId id="260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D94B7B"/>
    <a:srgbClr val="4B2A85"/>
    <a:srgbClr val="669900"/>
    <a:srgbClr val="327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7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19:34:09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3395 8869 304 0,'45'5'0'0,"29"3"2"0,-29-3 1 15,32 1 1-15,33-4 2 16,30 1-3-16,30-6 0 15,26-2-1-15,25-6 3 0,23-7 1 0,24-3 4 16,17-6 4 0,22-2-2-16,-6 5 1 15,2 6-5-15,-8 5-3 0,-21 5-2 16,-15 2-3-16,-30 4 1 16,-30 2 1-16,-17 0-1 15,-18 5 2-15,-19 8-2 16,-14-2 2-16,-12-11-2 15,-8 0 2-15,-13 8-2 16,-12-6 2-16,-14-7-40 16,-7-11-16-16,-23-5-54 15</inkml:trace>
  <inkml:trace contextRef="#ctx0" brushRef="#br0" timeOffset="648.1803">9155 8557 228 0,'-21'-11'88'0,"18"8"-48"0,0 3-51 0,3 0 13 15,0 0-26-15,0 0-7 16,0 0-57-16,0 0-25 0</inkml:trace>
  <inkml:trace contextRef="#ctx0" brushRef="#br0" timeOffset="841.8877">9304 7673 256 0,'-12'-21'96'0,"15"23"-52"0,0 9-60 16,0 2 12-16,-6 19-3 15,-3 29 1-15,-6 8 6 16,-6 15 2-16,-6 25 0 15,-3 10-41-15,-8 21-16 0,-1 3-35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54:58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5244 11284 108 0,'0'-10'44'0,"3"7"-24"0,0-2-4 0,-3 5 18 31,0 0-9-31,3 0-3 16</inkml:trace>
  <inkml:trace contextRef="#ctx0" brushRef="#br0" timeOffset="194.1025">5253 11266 294 0,'5'8'9'0,"1"5"-5"0,-3 6 3 16,0 10 3-16,0 5 1 15,0 6 1-15,-3 0-2 16,0-3-1-16,0-6-3 16,3 4 1-16,0-4-2 15,0 1 0-15,0 0-3 16,0-3 1-16,0-2-2 16,0-4 2-16,0-4-2 15,0 2-27 1,-3 8-96-1</inkml:trace>
  <inkml:trace contextRef="#ctx0" brushRef="#br0" timeOffset="537.0955">5264 12245 88 0,'-20'8'33'0,"20"10"-18"0,-3 11-16 0,3-10 9 0,-3 0 17 16,0 4 8-16,-3 6 1 16,3 3 0-16,-3 0-17 15,3 2-8-15,0 3-5 16,0 0-4-16,3 6 1 0,0-1-4 16,3 0 0-16,-3-2-78 15</inkml:trace>
  <inkml:trace contextRef="#ctx0" brushRef="#br0" timeOffset="823.786">5223 13089 96 0,'-6'8'38'0,"9"2"-20"0,0 9-19 0,-3-8 7 0,0 7 18 15,0 3 11 1,-3 0-1-16,3 6 1 16,-3-3-16-16,3 0-6 15,-3 2-8-15,0-2 1 0,0 0 0 16,0-1-2-16,0-1-1 16,0-1-1-16,3-3 1 15,0-2-7-15,0 0-1 0,0 0-60 16,0 2-55-1,0 9 33-15</inkml:trace>
  <inkml:trace contextRef="#ctx0" brushRef="#br0" timeOffset="1036.0789">5175 14121 124 0,'0'26'46'0,"-3"-12"-24"0,0 4-17 16,3-7 11-16,0 2-7 15,0 3-3-15,0 2-6 0,3 1 0 0,0-1 0 16,0-2-7-16,0 3-3 0,0-1-49 16</inkml:trace>
  <inkml:trace contextRef="#ctx0" brushRef="#br0" timeOffset="1258.8169">5175 14891 148 0,'-9'24'55'0,"6"-1"-30"0,0 14-29 0,3-23 10 16,-3 2-3-16,0 5 1 16,0 0-2-16,0 5-2 0,3 3 1 15,0 1-8-15,0 1 0 0,0 4-57 16</inkml:trace>
  <inkml:trace contextRef="#ctx0" brushRef="#br0" timeOffset="1452.9587">5169 15637 180 0,'-15'21'68'0,"12"-8"-36"0,3 11-42 0,-3-11 11 15,0 6-8 1,0-1 2-16,3 6-54 0,0 8-26 15,-3 2 30-15,3-2 18 16</inkml:trace>
  <inkml:trace contextRef="#ctx0" brushRef="#br0" timeOffset="1604.8999">5125 16280 168 0,'-12'53'66'0,"-6"-35"-36"0,9 17-20 0,3-22 17 0,0 24-7 16,0-3 1-1,0 1-14-15,3-4-5 16,0 4-1-16,6 2-39 0,3 3-16 16,6-9-33-16</inkml:trace>
  <inkml:trace contextRef="#ctx0" brushRef="#br0" timeOffset="10566.8986">2904 11001 184 0,'6'0'68'0,"-3"-2"-36"0,0-4-15 0,3-1 20 16,-3 1-13-16,3-2-1 16,0-5-2-16,0 0-1 15,-3 0-11-15,-3-3 1 0,0 0 1 16,-3-3 0-16,-3 1 1 16,-3-1-2-16,-3 6-1 15,-9 2 3-15,-9 4 3 0,1 4-8 16,-1 8-2-16,0 8-10 15,3 6-4-15,3 15 0 0,10 3 3 16,5 6 1-16,6 2 3 16,6 0 1-16,3 0 1 15,5-3 0 1,-5-2 2-16,6-6-1 16,3-5-1-16,-3-5-10 15,-3-6-6-15,-3-4-30 16,-12-9-10-16,-3-5-61 15</inkml:trace>
  <inkml:trace contextRef="#ctx0" brushRef="#br0" timeOffset="10736.025">2547 11083 272 0,'-21'-2'104'0,"24"2"-56"0,9-3-54 0,-6 3 19 15,6-3-6-15,3 1 3 16,8-3-5-16,4-1-1 15,9 1-2-15,9 2-2 0,-4 1 1 16,-2 2-41-16,-3-3-18 16,-7 3-56-1</inkml:trace>
  <inkml:trace contextRef="#ctx0" brushRef="#br0" timeOffset="11184.3782">3115 11065 180 0,'-9'-5'68'0,"6"-1"-36"0,-3 9-22 15,4-3 20-15,-4 0-1 16,-6 3 5-16,-3 2-12 16,-3 3-5-16,0 5-10 15,0 11-7-15,0 0-3 0,3 5-1 16,4 0 0-16,2-3-2 15,6-2 1-15,3-5 3 0,12-6 1 16,2-3 3-16,1-4 1 16,0-9 1-16,0-5 2 15,0-2-5 1,0-4-1-16,-3-4 0 0,0-6 2 16,-6 3 5-16,-3 2 4 15,0 3 2-15,-3 6 5 16,0-1-4-16,0 6 0 15,3 2-11-15,0 11-1 16,2 6-4-16,1-1-2 16,3 3 3-16,3 2 0 0,0 1 1 15,0-1 0 1,0-2 0-16,0-3 0 16,6-5-73-16,3-2-39 15,-1-9-43-15,-5-5 62 16</inkml:trace>
  <inkml:trace contextRef="#ctx0" brushRef="#br0" timeOffset="11406.7252">3312 10769 248 0,'-3'-3'93'0,"0"3"-50"0,6 8-46 16,0 0 19-16,0 8 3 15,0 7 8-15,0 15-10 0,3 6-4 16,-3 9-8-16,3-2-2 16,0-4 3-16,-3 1-5 0,2-6-1 15,-2-5-5-15,0-5 1 16,0-5-51-16,0-9-23 16</inkml:trace>
  <inkml:trace contextRef="#ctx0" brushRef="#br0" timeOffset="11737.0458">3606 11044 280 0,'-5'-6'104'0,"5"6"-56"0,-6 0-41 0,3 3 23 15,-3 2-10 1,-6 3 1-16,0 3-14 15,0-1-7 1,3 1 0-16,3 0-3 0,6 10-1 16,6-3 0-16,9-2 0 15,3-3 3-15,0 1 0 16,-4 2 3-16,-2-3-1 16,-6 3 2-16,-6 0 4 15,-6-3 4-15,-6 0-6 16,-2-2-1-16,-1-4-2 15,-6-1-2-15,3-4-15 16,-3-4-5-16,12-4-32 16,3-1-12-16,9-4-59 15</inkml:trace>
  <inkml:trace contextRef="#ctx0" brushRef="#br0" timeOffset="12081.8111">3809 11097 272 0,'-3'8'104'0,"9"-3"-56"0,0 0-54 0,0 0 17 16,0 6 4-16,-3-3 20 15,6-8-5-15,6-3-15 16,5-2-9-16,-2 0-2 0,0-3-1 16,-3 0 1-1,0 0 0-15,-3-3 0 16,-6 1-2-16,-3-1-2 15,-3 1-6-15,-9 2-1 0,-6 2-4 16,-3 4 2-16,-6 4 3 16,0 4 3-16,-11 4 2 15,8 3 1 1,-3 6 4-16,6 5 2 0,6 0 4 16,12-1 4-16,9 4-6 15,6-3 0-15,9-3-4 16,6-3-3-16,9-2-3 15,0-5 1-15,5-6-8 0,-2-2-4 16,0-9-125 0</inkml:trace>
  <inkml:trace contextRef="#ctx0" brushRef="#br0" timeOffset="12925.7952">7476 10784 168 0,'-3'-13'66'0,"3"11"-36"0,0-4-7 0,0 6 24 0,0 0-2 16,0 0 3-16</inkml:trace>
  <inkml:trace contextRef="#ctx0" brushRef="#br0" timeOffset="13073.4315">7476 10782 457 0,'0'29'20'0,"0"21"-4"16,-3 6-7-16,-3 7-1 15,0-5-4-15,0-5-1 16,0-5-1-16,3-6-2 0,0-7-2 16,0-9 1-1,3-7-43-15,0-6-18 0,0-8-31 16,3-7-47-1,-3-6 38-15</inkml:trace>
  <inkml:trace contextRef="#ctx0" brushRef="#br0" timeOffset="13245.5927">7327 11015 312 0,'-18'-3'115'0,"21"0"-62"0,-3 3-60 15,6-2 21-15,9 2-9 16,0-8 0-16,6 5-1 15,3-5 0-15,5 3-2 16,7 0-4-16,0-1-1 0,3 4-7 16,-4-1-2-16,-2 3-57 0,-3 11-24 15,-6-3-19 1</inkml:trace>
  <inkml:trace contextRef="#ctx0" brushRef="#br0" timeOffset="13615.9892">7664 11028 172 0,'-6'2'66'0,"6"6"-36"0,3 8-24 0,0-5 17 15,0 10 3-15,-1 6 7 0,1 2-14 16,3 0-3-1,0-3-10-15,0 1 0 0,0-6 1 0,-3-5-1 16,0-3-1 0,0-3-1-16,-3-4 2 15,0-6 6-15,-3-6 4 16,0-4-4-16,3-3-2 0,0-8-5 16,3-3-4-16,3 0-3 15,3 0-1-15,9 3-3 16,6 2 1-16,0 9-2 15,2 2 2-15,-2 5-17 16,-3 3-6-16,-3 3-23 16,0 5-7-16,-3-3-41 15</inkml:trace>
  <inkml:trace contextRef="#ctx0" brushRef="#br0" timeOffset="14002.5477">8000 11091 236 0,'-18'8'90'0,"15"-2"-48"0,0 2-53 0,3-3 13 16,0 8 0-16,0 6 6 15,0 2 2-15,3 0 4 16,6 0-7-16,3 0-4 0,3-5-2 16,0-3-4-16,3-5 2 15,2-5 7-15,1-6 4 16,0-2-5-16,-3-6-3 15,-3 1 1-15,-3-9 0 0,-3-2 7 16,0-3 4 0,-4 0 1-16,-2 6 4 0,0 2-2 15,0 6 1-15,0 2-9 16,0 2-5-16,0 6-3 16,0 8-1-16,3 11 2 15,0-1 1-15,3 3-1 16,0 3-2-16,6 0 1 15,0-3 1-15,0-2-8 0,-3-3-3 0,3-6-35 16,-1-5-14-16,1-5-45 16,3-5-50 15,-3-3 52-31</inkml:trace>
  <inkml:trace contextRef="#ctx0" brushRef="#br0" timeOffset="14348.4293">8423 11128 288 0,'-3'-5'110'0,"6"24"-60"0,3-17-56 0,2 4 17 16,7-1 2-16,-3-3 6 15,3 1-4-15,0-3 0 16,3 0-9-16,0-5-2 0,0-3 0 16,-1-3-2-16,1 1 1 15,-6-1-2-15,-3 1 2 16,-6-4 0-16,-6 1 3 15,-6 3-1-15,-6-1 2 0,-9 3 0 16,-2 5 1 0,-1 6 0-16,-3 5 0 15,3 8-9-15,4 5-1 16,5 0 2-16,6 3 4 0,6 0-1 16,12 0 0-16,9-1 3 15,8-1 1-15,10-7-1 16,9-1-1-16,3-6-8 15,5-6-2-15,-8-4-58 16,-3-4-23-16,-10-7-64 16</inkml:trace>
  <inkml:trace contextRef="#ctx0" brushRef="#br0" timeOffset="17184.6174">20671 11113 152 0,'-6'-8'57'0,"3"5"-30"0,3 3-5 16,0 0 20-16,0 0-11 15,0 3 1 1,-3 10-14-16,3 5-11 15,0 6-2-15,0 8-1 0,0 5 0 16,0 13 2-16,-3 3-3 0,0 0 0 16,0 5 1-16,0-5 0 15,0-3-2-15,0-2 1 16,0-3-2-16,0-3-1 16,3-7-15-16,0-6-5 15,3 3-69 1,-3-6-16-1</inkml:trace>
  <inkml:trace contextRef="#ctx0" brushRef="#br0" timeOffset="17384.5808">20683 12020 88 0,'-3'11'35'0,"3"4"-18"0,0 12-9 15,0-16 11-15,0-1-7 16,3 6-2-16,-3 3-5 16,0 2-4-16,0 5-27 15,0 6-10-15,0-3-11 16,0 0-1-16</inkml:trace>
  <inkml:trace contextRef="#ctx0" brushRef="#br0" timeOffset="17621.0476">20656 12721 208 0,'-18'37'79'0,"18"-21"-42"0,-3-5-43 0,3-3 12 16,-3 5-4-16,0 3 3 15,0 5 2-15,0 5 1 16,1 6-4-16,-1 5-3 0,3 5 0 15,0 3-1-15,3 0 2 16,-1-2-12-16,1-4-3 16,0-7-21-16,0-3-7 15,-3-2-41 1</inkml:trace>
  <inkml:trace contextRef="#ctx0" brushRef="#br0" timeOffset="17863.4484">20692 13380 176 0,'-9'13'66'0,"9"0"-36"0,0 1-24 16,0-4 17-16,0 9-12 15,0 7-1-15,0 9-2 16,0 7 0-16,0 3-4 15,0 5-3-15,-3 6 2 0,3-6-2 0,0-2 2 16,0-3-18-16,0 2-6 16,0 1-72-1</inkml:trace>
  <inkml:trace contextRef="#ctx0" brushRef="#br0" timeOffset="18099.2605">20704 14335 168 0,'-6'11'66'0,"3"-1"-36"0,3 9-22 0,0-6 16 16,0 6-10-16,0 12-1 16,0 1-3-16,0 2 1 0,-3 4-6 15,0 4-3-15,0 5 1 16,0 1-2-16,0 0-1 15,3 5-2-15,0 0 1 0,0-1-32 16,0-4-13-16,0-6-41 16</inkml:trace>
  <inkml:trace contextRef="#ctx0" brushRef="#br0" timeOffset="18345.0156">20656 15462 260 0,'-18'19'99'0,"15"-9"-54"0,0 14-53 16,3-8 16-16,0 8-8 0,-3 2 0 16,3 6-3-16,0 2 2 15,0 4 1-15,3 1-7 0,-3 4-3 16,0-4-12-16,3 4-4 15,-3 2-17-15,0 2-8 16,0 6-27 0</inkml:trace>
  <inkml:trace contextRef="#ctx0" brushRef="#br0" timeOffset="18566.9688">20665 16370 164 0,'-3'16'63'0,"0"-3"-34"0,3 11-21 0,0-8 16 0,0 7-6 16,3 6 0-16,0 9-10 16,0 1-5-16,0 9-2 15,0-3-1-15,0 5 0 0,-3-5-5 16,3-11-1-16,-3 4-85 15</inkml:trace>
  <inkml:trace contextRef="#ctx0" brushRef="#br0" timeOffset="20023.9599">21624 10837 144 0,'-3'-8'55'0,"0"0"-30"0,0-2-12 0,3 5 17 15,-6-3-4-15,0-3 2 16,-3-2-3-16,-3 2 0 16,-3 3-14-16,0 6 4 0,-3 2 3 0,3 2-6 15,-2 12-2-15,2 15-10 16,3 21-2-16,3 3 0 0,3 5 1 15,6-8-2 1,0-2 2-16,3-6-1 16,-3-2 0-1,0-6-14-15,0-7-4 16,0-6-43-16,-3-8-19 0,-6-5-6 16</inkml:trace>
  <inkml:trace contextRef="#ctx0" brushRef="#br0" timeOffset="20206.2096">21335 11036 256 0,'-6'-8'96'0,"9"10"-52"0,3-2-43 15,0 0 19-15,3 0-11 16,6 0-3-16,5 0-6 16,10 0 0-16,6 0 0 0,0 0 0 0,2 0 2 31,1 0-30-31,-3 0-13 0,-3-2-50 15,-4-1-41-15,-5 1 49 16</inkml:trace>
  <inkml:trace contextRef="#ctx0" brushRef="#br0" timeOffset="20548.4518">21755 11023 204 0,'-15'2'77'0,"9"3"-42"0,-3 3-30 0,0-2 17 15,0 2-12-15,-3 8-1 16,-3 5-7-16,3 3-2 15,3-1 0-15,3 1-3 0,3 0 2 16,6-6 1-16,6-2 2 0,3-5-1 16,0-6 2-16,0-5-7 15,3-5 1-15,-3-6-4 16,-3 1 2-16,-3-6 5 16,0 0 2-1,-6 0 4-15,0 3 3 0,0 0 7 16,0 2 2-16,0 3-5 15,0 6 0-15,0 2-13 16,3 10-2-16,3 6-1 16,3 2 1-16,-1 1-1 15,4 0-1-15,0-1 0 16,0-5 0-16,0-2-24 16,0-6-11-16,3-5-35 15,0-5-45 1,3-8 38-16</inkml:trace>
  <inkml:trace contextRef="#ctx0" brushRef="#br0" timeOffset="20763.758">21957 10798 236 0,'-9'-3'90'0,"9"6"-48"0,6 5-49 16,-3 2 14-1,0 9 4-15,0 15 7 16,3 3-3-16,0 8 2 15,0 0-10-15,-3 0-4 0,3-3 0 16,0-5 0-16,0-2 3 16,0-6-30-16,3-5-10 15,-1-8-59 1,-2-6-49-16,0-4 50 16</inkml:trace>
  <inkml:trace contextRef="#ctx0" brushRef="#br0" timeOffset="21057.1591">22243 11023 260 0,'-3'-8'96'0,"3"5"-52"0,-3-2-40 15,3 5 19-15,-3 0-4 16,-3 2 3-16,-3 1-10 16,0 5-4-16,0 0-5 0,3 2-7 0,0 1 0 15,3 5 0-15,3-6-1 16,3 1 1-16,3 5 0 15,0 2 5-15,-3 1 1 0,-3-1 0 16,-3-2 1-16,-3 0 0 16,-6 0 3-16,-6-5-3 15,0-3 0 1,4 0-1-16,-1-3-2 16,3-5-15-16,3 0-7 15,3-3-40-15,6-7-17 16,18-1-28-1</inkml:trace>
  <inkml:trace contextRef="#ctx0" brushRef="#br0" timeOffset="21417.2335">22350 11078 248 0,'-15'5'93'0,"15"-7"-50"0,0 2-55 15,6 2 15-15,0 1-3 16,0 2 4-16,6 1 10 15,-3-1 5-15,3 3-9 16,0-3-3-16,2-2-3 0,4-3 2 16,0 0 1-16,0-5-3 15,-3-1-1-15,6-2-1 16,-6 0 1-16,-6-2-4 0,-1-3 0 16,-8 2-10-1,-3-2-5-15,-5 2 3 16,-7 6 5-16,-3 5 7 0,-6 8 5 0,-3 2 1 15,3 6 2-15,4 5 5 16,-1 6 2 0,12-1 1-16,3 1 4 15,15-1-2-15,6-2-1 16,8-3-6-16,13-5-4 16,6-11-21-16,8-7-8 15,1-4-118 1</inkml:trace>
  <inkml:trace contextRef="#ctx0" brushRef="#br0" timeOffset="22231.9003">16745 10766 180 0,'-12'-8'68'0,"9"8"-36"0,0-3-24 0,3 3 16 15,0 0-3-15,0 0-1 16,0 6 1-16,3 4-1 16,0 11-11-16,0 16 8 0,3 14 3 15,0 4-10-15,-3 6-3 16,3-5-5-16,0-6 1 15,0-5-2-15,0-8-1 16,-3-8-17-16,0-8-6 16,0-5-49-16,-3-8-20 15</inkml:trace>
  <inkml:trace contextRef="#ctx0" brushRef="#br0" timeOffset="22424.3359">16623 11046 304 0,'-9'-10'115'0,"12"18"-62"0,3-11-73 16,6 0 15-16,3 1-2 0,6-1 3 15,5-2 4-15,7 2 0 16,3-2 0-16,3 0 0 0,-4 2 2 16,-2 3-56-16,-3 3-23 15,-6-1-28 1</inkml:trace>
  <inkml:trace contextRef="#ctx0" brushRef="#br0" timeOffset="22725.4076">16971 11065 212 0,'-3'16'79'0,"12"2"-42"0,-6 14-39 0,3-21 14 15,-3 4 5-15,0 1 6 16,0 0-8-16,0-3-1 16,-3-2-8-16,0 0-4 0,0-3-1 15,3-3 1-15,-3-5 3 16,0 0 2-16,0-5 1 0,0-6-7 16,3-8-2-16,0-2 0 15,3 0 0 1,0 3 1-16,3-1 2 15,3 6-3-15,6 0-2 0,2 5-9 0,1 2-5 16,0 1-38-16,0 2-14 16</inkml:trace>
  <inkml:trace contextRef="#ctx0" brushRef="#br0" timeOffset="23087.2539">17290 11068 232 0,'-9'7'88'0,"6"1"-48"0,3 11-49 0,0-1 12 16,3 1 2-1,0 2 6-15,0 0-1 16,3 0 2-16,3-2-7 16,0-6 1-16,14-5 1 0,1-5-1 15,-3-6-8-15,-3-5-1 16,-3-5-6-16,-3-6 1 15,-3-2 2-15,-3-3 3 16,-3 3 6-16,-3 5 3 16,0 3 2-16,0 3 2 15,0 4-1-15,0 1 0 16,5 16-10 0,1 7 1-16,3 3-1 0,0 0 1 15,0 1 2-15,3-4-6 16,0-2 1-16,6-3-48 15,-3-5-18-15,6-2-33 16</inkml:trace>
  <inkml:trace contextRef="#ctx0" brushRef="#br0" timeOffset="23448.9341">17692 11102 268 0,'-3'3'101'0,"6"-1"-54"0,0 1-55 15,2 0 16-15,1-1 0 16,3 3 7-16,0-2 4 0,3 0 1 16,3-3-11-16,6 0-3 0,3-6 0 15,0-1-3-15,-4-1 0 16,-2-3-1-16,-6 0-2 16,-3-2 1-16,-3 0-1 15,-9 0-3-15,-3-3 2 16,-12 3-4-16,-3 2-1 15,-5 11 3-15,-4 5 1 16,0 6 4-16,3 7 3 16,-2 9 2-16,-1 5 1 15,6-1 9-15,12 4 4 16,9-3-5-16,9-3 1 16,15-6-10-16,15-4-2 0,14-6-3 0,10-5-2 15,2-8-39-15,4-5-16 16,-10-3-99-1</inkml:trace>
  <inkml:trace contextRef="#ctx0" brushRef="#br0" timeOffset="31779.8577">3097 7916 92 0,'-5'0'35'0,"8"3"-18"0,-3-6-5 0,0 3 13 16,0 0-5-16,0 0 1 16,0 0-3-16,0 0-2 15,0 0-6-15,5 0-4 16,1 0-3-16,0 3-3 0,0 0 1 16,0 2 3-16,0 0 2 15,0 3 4-15,-3 0 1 16,-3 0 1-16,-3 0 2 15,0-3-1-15,-3 1 0 0,3-4-3 16,-6 1 1 0,3-3-4-16,0-5 1 0,0-1-5 15,1-4 0-15,2-1-1 16,3-2-2-16,6-3-2 16,-1 3-1-16,4 2 2 15,6 9 0-15,-6 2-2 16,3 2 0-16,-3 3 4 15,-3 6 1-15,-3 0 0 16,-6 2-2-16,-3 0 12 16,-3 0 6-16,-3-2-5 15,3 2-2-15,-6-2-4 16,3-9 0-16,1-2-2 16,2-2 2-16,0-4-4 0,3-2-2 15,3-2-3-15,6-1 1 16,3 3-4-1,6 0 1-15,3 3 2 0,2 5 1 16,1 3-2 0,-3 2 2-16,-3 3 1 0,-6 3 2 15,-3-1 1-15,-3 3 3 16,-6-2-1-16,-3-3 2 16,0 0-2-16,-3-3 2 15,0-5-2-15,3-5 0 16,0-3-3-16,4-5-2 15,-1-1-2-15,6 1-1 0,3 0-1 0,2 5 3 16,4 3-2-16,3 2 1 16,0 6 0-16,-3 2 0 31,-3 3 2-31,0 0 2 0,-6 3 3 16,-3-4 2-16,-3 4-1 15,0-3-1-15,-3 0 1 16,0-8 1-16,0-3-6 15,0-2 0-15,1-3-1 16,2-3 2-16,3 1-3 16,3-1-2-16,6 1-1 15,2 2 0-15,1 3 0 0,3 2 0 16,-3 6 3-16,0-1 0 16,-3 3 3-16,-6 1 3 15,0-1 0 1,-3-2 0-16,-3 2-1 0,0-5 0 15,3 0-2-15,-6-3-2 16,3 1-2-16,3-1 1 16,0 0-4-16,3 1 1 15,3 2-20-15,3 0-7 16,6 5-99 0,-6 0-50-16,3-2 85 15</inkml:trace>
  <inkml:trace contextRef="#ctx0" brushRef="#br0" timeOffset="39363.279">3124 7998 88 0,'3'0'33'0,"-3"0"-18"0,0-2 2 0,0 2 14 16</inkml:trace>
  <inkml:trace contextRef="#ctx0" brushRef="#br0" timeOffset="39719.666">3127 8012 223 0,'0'15'22'15,"0"4"-11"-15,0 7-1 0,-3 6 0 16,3 3-1-16,0 12 0 15,0-4-1-15,0-4 0 16,0-4-4-16,0-6-3 16,0-5 0-16,0-6-1 15,0-2 0-15,0-3 2 0,0-2 1 0,0-3 1 16,0-3 0-16,0 0 0 16,0 1-2-16,0-1-2 31,0-5 1-31,0 0 1 0,0 8-1 15,0-8-1-15,0 0 1 16,3-3 1-16,3 1 1 16,3-4 1-16,0 1-2 15,3-3 1-15,0 0-2 16,0 0-1-16,3 0-2 16,0 0 1-16,-1 3 1 15,1 0 0-15,-3 2 0 16,-3 0 0-16,-3 1-3 0,0-1 0 15,-3 0-51 1,0 1-39 0</inkml:trace>
  <inkml:trace contextRef="#ctx0" brushRef="#br0" timeOffset="40935.2434">3228 7932 80 0,'0'0'33'0,"0"0"-18"0,0-2 6 0,0 2 19 15,0 0-8-15,0 0-3 16,0 0-13-16,0 0-5 15,0 0-6-15,0 0-6 0,9 5 0 0,3 3 3 16,0 2 3-16,3 4-2 0,0-1-2 16,0 0 2-16,0 3 0 31,0 0 1-31,-1 0 2 16,1 0-3-16,-3-1 0 15,3 1-1-15,0-2 1 16,-3-1-2-16,0-3-1 15,0-2 1-15,-3 0 1 0,0 0-1 16,-3-3-1-16,0 1 1 16,-1-4 1-16,-2 1 1 15,-3-3 3-15,0 0-1 16,0 0 2-16,0 0-2 16,0 0 0-16,3 3-6 15,-3-3 1-15,0 0 0 0,3 2 2 16,0 1-3-1,-3-3-2-15,3 8 2 16,0-5 0-16,0-1 1 16,-3 4 2-16,0-6-1 15,3 5-1-15,-3-5 1 0,0 5 1 16,0 0-1-16,0-5-1 16,0 0 1-16,0 0-1 15,3 3 0-15,-3-3 0 16,0 0 0-16,0 5 2 15,0-5-3-15,3 6 0 16,-3-6 1-16,3 5 0 16,-3-5 0-16,0 0 0 15,0 0 0-15,0 0 2 16,0 0-3-16,0 0 0 0,0 0 1 16,0 0 2-1,3 3-3-15,0-1 0 16,0 1 3-16,-3-3 1 0,0 0-4 15,3 2 1-15,-3-2 0 16,0 0 2-16,0 0-3 16,0 0 0-16,0 0 3 15,0 0 1-15,0 0-1 16,0 0-2-16,0 0 1 16,0 0-1-16,0 0 0 15,0 0 0-15,0 0 0 16,0 0 2-16,0 3-3 15,-3 0 0-15,0-1 3 16,0 1 3-16,-3-3 4 16,-3 3 5-16,-6 2-2 0,1 3 1 15,-1 3-5 1,3-1-3-16,0-2-2 0,3 0-3 16,0 0-4-16,3 0-2 0,3-3-44 15,3 0-16-15,0-5-40 16</inkml:trace>
  <inkml:trace contextRef="#ctx0" brushRef="#br0" timeOffset="41577.3368">3291 8345 76 0,'0'3'30'0,"3"-3"-16"0,0 5-14 15,3 0 5-15,0 3 8 16,0 3 6 0,3 2 3-16,0 3 4 0,0 2-5 15,-1 4-3-15,1-1-6 16,0-3-2-16,-3 1-6 16,0-3-3-16,0-3 0 0,0 0-1 15,0-2 0-15,-3-3-3 16,0-3 2-16,0 0-21 15,-3-5-10-15,3 0-35 16</inkml:trace>
  <inkml:trace contextRef="#ctx0" brushRef="#br0" timeOffset="41972.4509">3401 8326 92 0,'-3'-2'35'0,"6"4"-18"0,-3-2-20 0,0 0 6 16,3 6 5-16,0-1 5 16,3 3 2-16,0 3 4 15,3 2-9-15,3 3-3 16,0 0 0-16,-3 10 2 15,0-5-4-15,-1-2 1 0,-2-1 4 16,0-2-6-16,0-3-2 0,0-2 1 16,-3-3 2-16,0-3-4 15,0 0-3-15,-3-2 9 16,0 0 8-16,-9-3 7 16,-3 0-7-1,0 0-1-15,4 2-8 16,-1 1-2-16,0 2-4 15,0 3-3-15,3 3-49 16,3 2-66-16,0-2 19 16</inkml:trace>
  <inkml:trace contextRef="#ctx0" brushRef="#br0" timeOffset="43803.3117">2047 7244 140 0,'-3'-2'52'0,"3"2"-28"0,0 0-15 0,0 0 14 16,-3 2-2-16,3 1 2 15,-12 2-7-15,3 8 1 0,-6 3-10 16,0 8 0-16,-6 11 0 0,-8 2-3 16,8 2-1-16,3 9-3 0,9-6-1 15,18-5-1 1,3-2 0 0,6-4 2-16,3-4 2 0,2-9-19 15,13-2-6-15,-3-8-67 16</inkml:trace>
  <inkml:trace contextRef="#ctx0" brushRef="#br0" timeOffset="44569.0623">2133 7488 132 0,'0'2'52'0,"0"1"-28"0,0 2-19 0,0 1 11 15,0-1 2-15,3 3 1 0,-3 0-2 16,6 0 2 0,-6 5-10-16,0 0-1 0,0-2 2 15,0-3-6-15,0 0 0 0,0-3-2 16,0 0 1-16,0-2-2 15,0-3 2-15,0 0-2 16,0 0 2-16,0 0 0 16,0-8-1-1,0 0-2-15,0-3 1 16,0 1-1-16,3-1-7 16,0 1 4-1,3 2 1-15,3 2-1 0,-6 1 2 16,3 2-1-16,3 3-2 15,-3 3 5-15,0 2 1 16,0 1 0-16,-3-1-2 16,-3 0 5-16,0 6 1 15,0-1-2-15,0-2-1 16,0-2-3-16,0-1-1 16,0-8 1-16,0 1 0 15,3-6-11-15,5-3 1 16,-5 1 3-16,3 2 4 15,0 0 2 1,0 2-2-16,3 4 2 16,-6 2-1-16,3 2 0 15,0 4 4-15,0-1 1 16,0 8 1-16,-3 3-5 16,0-3 1-16,0-2-5 15,0-1-1-15,-3-10-94 31</inkml:trace>
  <inkml:trace contextRef="#ctx0" brushRef="#br0" timeOffset="44872.3707">2395 7514 128 0,'-12'8'49'0,"9"-5"-26"0,0 7-27 16,3-4 10-16,3 7 6 15,-3 3 7-15,3 0-1 16,3-1 1-16,0-1-10 0,3-1-5 0,3-2-1 16,0-6 9-16,0-3 4 15,0-4-1-15,2-6 1 16,-8-3-3-16,3-2 0 16,-3-3-5-16,-3 0 0 15,-3 3-1-15,-3-3 1 16,-6 3-4-16,0 0-1 15,-2 2-6-15,-1 3 0 16,0 6-19-16,3 2-8 16,0 2-15-16,3 4-5 15,3-4-33 1</inkml:trace>
  <inkml:trace contextRef="#ctx0" brushRef="#br0" timeOffset="45262.0362">2496 7477 124 0,'0'3'49'0,"3"5"-26"0,-3 0-20 16,0 0 10-16,0 2 7 16,0 3 7-16,3 6-10 0,0 2-4 15,9-2-8 1,-3-4-6-16,3 1 0 0,0-2 3 15,0-6 1-15,0-3 1 16,0-3 0-16,-1-4-2 0,-5-6-2 16,3-8-6-16,-3 0-1 15,0-2 1-15,-3 2 1 16,0 0 3-16,-3 0 1 16,0 3 3-16,0 2 1 15,0 6 7-15,0 2 6 16,0 3-10-1,0 3-6-15,0 5 2 0,3 0 2 16,0 0 1-16,0 8 0 16,6 2-1-16,-6-2 0 15,3-3-18-15,0 0-7 0,0-2-70 16</inkml:trace>
  <inkml:trace contextRef="#ctx0" brushRef="#br0" timeOffset="45607.6351">2776 7453 156 0,'-21'0'57'0,"18"0"-30"0,0 3-14 15,0 0 19-15,0 2-7 16,-3 0-2-16,0 0-13 0,3 1-4 15,0 2-4-15,3 0-2 0,0 0 1 0,3 0-4 16,3-1 0 0,0 1 6-16,0 0 3 0,-3 0-1 31,-3 11 11-31,-3-3-1 16,-3-3-5-16,0-3-3 15,-3 1-4-15,3-3-3 16,-2-3-15-16,2 1-7 15,3-4-25-15,0-7-7 16,6-8-21 0,0-1-20-16,3 1 35 15</inkml:trace>
  <inkml:trace contextRef="#ctx0" brushRef="#br0" timeOffset="45949.3571">2847 7514 208 0,'6'3'77'0,"-3"-3"-42"0,6 0-34 16,-3 0 16-1,0 0-2-15,0 0 3 16,0 0-6-16,0 0-2 0,0-3-5 16,0 1 1-16,0-1 0 0,3-2-5 15,-9-1 0-15,3-2 1 16,-3 0-1 0,0 0 2-16,-3 3-2 15,-3 0-1-15,-3 0-2 16,0 2 1-16,-3 3 1 15,-3 5 2-15,0 1-6 16,-5 4-1-16,5 1-1 16,0-1 4-16,3 4-1 0,6 4 1 15,3-2 4-15,9 2 3 16,6-4-2-16,6-1-2 16,-6 0-3-16,5-2 1 15,4-3 1-15,-9-3 0 16,3 0-33-16,0-7-13 15,6-9-56 1</inkml:trace>
  <inkml:trace contextRef="#ctx0" brushRef="#br0" timeOffset="46223.2784">3142 7271 180 0,'3'-11'68'0,"0"11"-36"0,-3 0-18 15,0 0 20-15,0 5-6 16,-3 3 0-16,-3 8-9 16,-3 16-4-16,-3 2-8 0,0 3-5 0,1-2-1 15,-4 2-1-15,-3 0 2 16,0-5-3-16,3-6-2 15,3-5-34 1,3-5-12-16,0-5-58 16</inkml:trace>
  <inkml:trace contextRef="#ctx0" brushRef="#br0" timeOffset="46431.428">3026 7297 204 0,'-15'-2'77'0,"15"4"-42"0,12 1-41 0,-6 2 14 16,0 3 13-16,0 11 10 15,0 10-9-15,0 2-4 16,3 1-11-16,3 5-5 0,-3 0 1 16,3-5-2-16,-1-3 2 15,1-5-22-15,0-3-9 0,-3-5-83 16</inkml:trace>
  <inkml:trace contextRef="#ctx0" brushRef="#br0" timeOffset="46627.9002">3324 7588 212 0,'-3'13'79'0,"9"-2"-42"0,-6-3-41 15,0-3 15-15,-6 3 3 0,-6 3 3 16,-9 2-8 0,0 0-3-16,0 1-4 15,3-1-52-15,1-3-21 0,2-2-20 16</inkml:trace>
  <inkml:trace contextRef="#ctx0" brushRef="#br0" timeOffset="47844.1442">3523 7459 132 0,'-3'2'52'0,"3"-2"-28"0,3-2-26 16,-3 2 20-1,0 5-3-15,3 3 6 16,-3 5 2-16,3 3-12 0,-3-3 0 0,0 16 2 16,0-5-3-1,0-5-5-15,0-4-1 16,0-1-2-16,0-4 1 15,0-2 2-15,0 0 2 16,0-3-6-16,0-5 0 16,0 0-3-16,0-7 0 15,0-9 2 1,3 0-7-16,0 0-3 16,0 0 3-16,3 0 4 15,0 3 0-15,0 0-1 16,0 2 5-16,0 3 1 15,3 6 0-15,0-1-2 0,0 6 5 16,-1-1 1-16,-2 3 2 16,0 3 0-16,-3 8 0 15,0-2 0-15,-3-4-2 16,0 6-1-16,-3-5-6 16,3-4 1-16,-3 1 0 15,3-2 0-15,0-9-5 16,3-8 1-16,3 1-5 15,0-3 1-15,3-3 2 16,3 0 3-16,6 3 0 16,0 2 1-16,-3 3 2 0,0 6 0 15,-3 2 8 1,-1 5 5-16,-2 3-2 0,0 2 1 16,0 4-5-16,-3-1 1 15,0-3-3-15,-3 4 0 16,-3-4-10-16,3-2-4 15,0 0-39-15,0-3-17 16</inkml:trace>
  <inkml:trace contextRef="#ctx0" brushRef="#br0" timeOffset="48144.4897">3848 7512 168 0,'-3'2'66'0,"3"3"-36"0,0 6-31 0,0-6 12 15,0 3 8 1,0 6 7-16,0 4-7 16,3-2-3-16,3 0-9 15,2-3-3-15,4-2 2 0,0-3 1 16,3-3 1 0,-3-3 7-16,0-2 2 0,0-7-6 15,-3-7-2-15,0-2-3 16,-3 3-1-16,-3-3-1 15,-3 3 0-15,-6 0 0 16,0 2 0-16,-9 3-5 16,3 3-1-16,0 0-24 15,0 2-10-15,3 3-30 16,3 3-13-16,3-6-11 16</inkml:trace>
  <inkml:trace contextRef="#ctx0" brushRef="#br0" timeOffset="48503.2632">3973 7519 140 0,'-3'11'52'0,"3"-3"-28"0,0 21-24 0,0-13 10 16,0 2 11-16,0-2 6 0,3 0-7 16,0 0-4-16,3-3-9 15,-1-2 2-15,1-3 1 16,3-5-1-16,0-3 2 0,3-3-4 15,0-5 1-15,0-5-5 16,-3-1 0 0,-3-1-1-16,0-1-2 0,-3 0 1 15,-3 3 1-15,0 2-1 16,0 0-1-16,0 6 1 16,0 0-1-16,0 2-5 15,0 1 1-15,0 2 2 16,3 10 1-16,0 6 1 15,0-3 0-15,0 3-3 16,3-3 2-16,0 1-17 16,0-4-5-16,0 1-119 31,5-6 40-31</inkml:trace>
  <inkml:trace contextRef="#ctx0" brushRef="#br0" timeOffset="48846.7514">4255 7482 184 0,'-3'-2'71'0,"0"2"-38"0,-3 2-17 0,3 1 24 15,-2 2-12-15,-1 1-1 16,0 2-16-16,-6 0-7 0,3-1-2 15,3-1-2-15,6-1 0 16,0 3-5-16,6 0 1 0,0 0 2 16,0 2 1-1,0 4 1-15,0-4 0 16,-3 1 2-16,-3-3 3 0,-3 0 2 16,0 0 1-16,0 0-4 15,-6 0-3 1,0-3 0-16,0-3-30 15,3 1-10-15,3-3-124 32,15-8 51-32</inkml:trace>
  <inkml:trace contextRef="#ctx0" brushRef="#br0" timeOffset="49224.6736">4300 7562 184 0,'3'0'68'0,"3"0"-36"0,0 2-33 0,0 1 15 15,-3 0-4-15,3-6 2 0,3 0 0 16,6 1 0-16,-4-1-6 16,1 1-2-16,-3-1 0 0,0 0-2 0,0-2-2 31,-3 0 3-31,0-1 0 16,-3 1 1-16,-3 0 0 15,0-1-2-15,0 1-2 16,-3 0 3-16,-12-3 0 15,0 3-4-15,3 2 1 16,1 3-2-16,-4 0 0 16,3 5 2-16,3 3 0 0,0 0 2 15,3 5 3-15,3 3 0 16,0 3 2-16,6-1-2 16,3-2 2-1,6-3-4-15,3 1 0 0,3-4 1 16,-1-4 0-16,1-4-9 15,0-2-2-15,0 0-29 16,0-5-14-16,-3-11-51 16</inkml:trace>
  <inkml:trace contextRef="#ctx0" brushRef="#br0" timeOffset="49498.2614">4458 7281 184 0,'0'0'68'0,"6"6"-36"0,0 2-13 0,0-3 21 15,0 3-7-15,3 2-2 16,-1 1-15-16,1 5-7 15,0-3-6-15,0 6 0 0,-3-4 2 16,0-1-9-16,0-4-4 16,0 1-43-16,0-3-18 0</inkml:trace>
  <inkml:trace contextRef="#ctx0" brushRef="#br0" timeOffset="49645.7952">4717 7303 236 0,'-6'0'90'0,"6"2"-48"0,0 1-49 16,0-1 14-16,-6 4-5 15,-3 2 1-15,-6 2-1 16,0 3-2-16,-3 9 1 16,-3-4-21-16,4 1-7 0,2-3-70 0</inkml:trace>
  <inkml:trace contextRef="#ctx0" brushRef="#br0" timeOffset="49870.4318">4562 7464 208 0,'3'3'77'0,"0"2"-42"0,3 11-23 0,-3-8 21 15,0 2-8-15,-3 9 0 16,3 2-12-16,-3-3-3 15,6 1-6-15,0-1-3 0,0-2 0 16,-3 0-28-16,0-3-9 16,0-2-75-16,8-6-36 15</inkml:trace>
  <inkml:trace contextRef="#ctx0" brushRef="#br0" timeOffset="50167.1671">4833 7141 196 0,'3'16'74'0,"15"3"-40"0,0-4-31 16,-10-4 15-16,1 10 4 0,0 6 6 16,0 20-4-16,-3-2 0 15,-6 3-13-15,-3 7-2 0,-6-2 1 16,-12 0-4-16,-8-3-1 16,-4 3-27-16,0-2-10 15,-11-4-90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56:21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5386 10766 156 0,'6'-5'57'0,"-6"5"-30"0,0-3-14 16,0 3 19-16,-3 3-16 15,-3 2-6-15,-5 5-2 16,-13 12-1-16,-6 7-3 15,-6 10-1-15,1 1 1 0,-4 2-2 16,6-4 1-16,3-1-4 16,7-8 0-16,2-6-17 0,6-4-5 15,3-6-141 17,6-15 89-32</inkml:trace>
  <inkml:trace contextRef="#ctx0" brushRef="#br0" timeOffset="144.1869">5175 10766 200 0,'-3'-19'74'0,"3"19"-40"0,3 0-35 0,-3 0 15 16,3 6-15-16,3 4-1 15,3 9 3-15,6 7 1 16,3 6 0-16,3 8-2 0,5-1 3 16,10 1 0-16,3-3 3 0,8 0-96 31</inkml:trace>
  <inkml:trace contextRef="#ctx0" brushRef="#br0" timeOffset="1468.6064">20210 10578 104 0,'6'-11'41'0,"-3"4"-22"0,-3 7 8 0,0 0 21 31,0 0-19-31,0 2-8 16,-6 6-13-16,-6 5-4 0,-9 6-2 15,-6 5 1-15,-3 5 0 0,1 0-1 16,2 0-2-16,3 0 1 15,3-2 1-15,3-4-6 16,6-1 1-16,1-7-41 16,2-1-57-1,6-6 10-15</inkml:trace>
  <inkml:trace contextRef="#ctx0" brushRef="#br0" timeOffset="1665.1174">19969 10655 172 0,'3'-16'66'0,"0"11"-36"0,6-1-37 0,-4 6 10 16,1 3-3-16,3 0 0 16,0 2 2-16,0 11 3 15,6 2-2-15,6 1 0 0,-3-1 3 16,0 4-3-16,0-1 0 16,-1 2 1-16,4-1 2 15,-3-4-67 1,0-5-50-16,0-5 38 15</inkml:trace>
  <inkml:trace contextRef="#ctx0" brushRef="#br0" timeOffset="1874.1656">20394 10573 160 0,'-9'0'63'0,"6"8"-34"0,-3 8-36 15,3-6 10-15,-3 3-1 16,4 6 1-16,2 5 1 16,0 0 0-16,0-1-2 15,8-1 3-15,-2-1 4 0,3 0-56 16,0-3-51 0,0-4 24-16</inkml:trace>
  <inkml:trace contextRef="#ctx0" brushRef="#br0" timeOffset="2051.8734">20344 10742 236 0,'-15'-29'90'0,"0"26"-48"0,9 3-45 0,6-5 19 16,0 0-8-16,0-1 1 16,9 1-5-16,3 0-3 15,3 2-3-15,6 1-1 0,8-1-20 16,-2 3-10-16,0 0-69 31</inkml:trace>
  <inkml:trace contextRef="#ctx0" brushRef="#br0" timeOffset="2486.2019">20603 10594 160 0,'-3'-13'63'0,"3"13"-34"0,0 2-41 0,0 4 10 0,0 2-4 15,0 5 1-15,0 3 11 16,0 7 6-16,0 1-5 16,0 0-2-16,3 0 1 0,3 0-3 15,3-3-2-15,2-3 4 16,1-2 4-16,3-5-3 0,6-3-1 16,3-6 0-1,-3-4-1-15,-3-3-2 16,-4-3-2-16,-2 0-2 0,0 0 1 15,-3 0 1-15,-3 2 0 16,0 1 0-16,0 3 0 16,0 2-5-16,0 2-1 15,0 3-2-15,6 1 2 0,3-1 8 0,3 3 6 16,2-3 2-16,4-2 2 16,3-3 7-16,0-5 5 31,-6-3 2-31,-4 0 2 15,-5-5-7-15,-6-11-2 16,-3 0-11-16,-3-3-3 16,-3 4-8-16,0 1 0 15,0 7-61-15,15 4-88 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56:04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12765 15280 172 0,'-15'-6'66'0,"15"4"-36"0,0 2-26 0,0 0 13 15,3 0-2-15,6-3 1 16,6 0 0-16,6-2 3 16,9 0-11-16,3 0-2 0,5-1 0 0,10 1-1 15,11 2 2 1,1 1-4-16,8 2 0 15,4-3-1-15,-1 0 1 16,10-2-2-16,-1 2-1 16,-6-2 1-16,-5 3 1 0,-7 2-3 15,-5 0 0-15,0 0-41 16,-7 0-17-16,-5 2-38 16</inkml:trace>
  <inkml:trace contextRef="#ctx0" brushRef="#br0" timeOffset="271.6361">14319 15224 148 0,'6'-5'55'0,"3"5"-30"0,3-3-27 0,0 6 9 16,3-3-8-16,6 0 1 16,5 0 2-16,7 0 1 15,3 0-1-15,8 0-2 0,7 0 1 16,3 0-4-16,2 2 0 16,4-2-51-1,-1 3-33-15,4 2 34 16</inkml:trace>
  <inkml:trace contextRef="#ctx0" brushRef="#br0" timeOffset="520.2625">15679 15214 148 0,'12'-6'57'0,"0"4"-30"0,21 4-27 15,-21-2 13-15,6 0-3 0,9 0 2 16,8 0-2 0,4 0-1-16,9 0-5 0,2 0-3 0,4 0 0 15,2 0-1 1,4 0 0-16,2 0-3 16,7 0 0-16,-4 0-18 0,1 0-7 15,5 0-45 1</inkml:trace>
  <inkml:trace contextRef="#ctx0" brushRef="#br0" timeOffset="736.1148">17254 15198 192 0,'18'-8'71'0,"0"8"-38"0,9 0-36 0,-10-3 11 16,7 3-6-16,3 0-2 0,6 0-2 15,5-3 1-15,1 1 1 16,6-1 0-16,2 1 0 0,4 2 0 16,6 0 0-16,-1 0-16 15,7 0-4 1,2 0-50-16,4 5-30 16,5-3 45-16</inkml:trace>
  <inkml:trace contextRef="#ctx0" brushRef="#br0" timeOffset="971.7156">18879 15206 188 0,'24'-8'71'0,"6"10"-38"0,0-2-39 0,-16 0 14 16,10 0-5-1,9 0 3-15,3 0 3 16,5-2 5-16,4-1-8 15,3 3-3-15,2-3 0 0,1 3 0 0,2 0 1 16,1 0-5 0,6 0-1-16,-1 3-28 0,4 0-10 15,2-1-46 1</inkml:trace>
  <inkml:trace contextRef="#ctx0" brushRef="#br0" timeOffset="1200.0868">20591 15203 168 0,'35'-3'63'0,"-23"3"-34"0,15 3-23 16,-9-3 17-16,9 0-10 16,6 0 0-16,5 0-5 0,4 3 0 15,6-3-5 1,-1 2-2-16,1-2 0 0,2 3-1 15,4-3 0-15,0 0-31 16,2 0-14-16,-2 3-39 16</inkml:trace>
  <inkml:trace contextRef="#ctx0" brushRef="#br0" timeOffset="1408.5889">22162 15229 336 0,'24'-10'126'0,"3"10"-68"0,18 2-68 0,-25 1 20 15,10 0-15 1,3-1 1-16,6-2 0 0,5 0-1 16,4 0 4-16,0-2-18 0,-1 2-7 15,-2 0-41-15,-4 2-20 16,4 1-18-1</inkml:trace>
  <inkml:trace contextRef="#ctx0" brushRef="#br0" timeOffset="1542.062">23270 15274 260 0,'44'6'99'0,"-17"-4"-54"0,9-2-50 0,-6 0 17 0,-1 0-7 15,13 0 2-15,9-2-28 16,5-1-13-16,-2 0-76 15,-4 1-33-15</inkml:trace>
  <inkml:trace contextRef="#ctx0" brushRef="#br0" timeOffset="2530.7069">23823 15663 156 0,'3'-13'60'0,"3"-3"-32"0,3-8-31 16,-3 19 11-16,-3 0 13 0,-3 2 9 15,-3 1 4-15,-6-1 2 16,-3 3-19-1,-15 5 5-15,1 6 5 0,-1-1-15 16,0 6-6-16,6 5-13 16,3 9-4-16,7 7 4 0,2 10 1 15,9 1 4 1,6-6 3-16,-1 0-7 0,1 1-3 16,6-6-26-16,-3-11-12 15,-6-5-100 1,-3-15 47-1</inkml:trace>
  <inkml:trace contextRef="#ctx0" brushRef="#br0" timeOffset="2714.7429">23588 15872 280 0,'-18'-26'104'0,"15"5"-56"0,-6 13-41 16,9 3 26-16,0 5-23 16,6-3-7-16,-3 0-6 15,6 3-1-15,3-2 3 16,9 2-2-16,15 0 1 0,-1 0-14 15,4 0-4-15,-6 2-32 16,11 4-12-16,-8 4-15 16,0-7-32-1,-12 5 36-15</inkml:trace>
  <inkml:trace contextRef="#ctx0" brushRef="#br0" timeOffset="3015.6968">23963 15846 228 0,'-24'3'85'0,"7"-3"-46"0,-1 2-35 16,12 6 19-16,-3 3-13 15,-3-1-1-15,-3 4-7 0,6-1-2 16,6 3 0-16,0-3-3 16,6 0 0-16,0-2 2 15,6-3 0-15,9-6-6 16,3-4-3-16,-3-4-1 0,-4-2-1 16,-2 0 9-16,-3-2 6 0,0-6 5 15,0 3 3-15,-6 2 8 16,0 3 5-16,0 3-7 15,-3 0 1 1,3 18-20 0,-3 3-1-16,6 0-2 15,0-3 3-15,0 5 3 16,3-4-16-16,0-1-4 0,3-5-44 16,0-3-19-16,-1-5-10 15</inkml:trace>
  <inkml:trace contextRef="#ctx0" brushRef="#br0" timeOffset="3215.0616">24130 15647 288 0,'-3'0'107'0,"6"6"-58"0,0 10-62 15,0-3 17-15,-3 8-8 16,6 11-1-16,-3 5 4 15,0 0 2-15,6-3 0 16,0 1-1-16,2-6 1 0,4-3-28 0,-3-5-9 16,0-5-64-1,0-3-38 1,3-7 63-16</inkml:trace>
  <inkml:trace contextRef="#ctx0" brushRef="#br0" timeOffset="3526.6831">24436 15772 284 0,'-8'-5'107'0,"5"5"-58"0,-15 5-57 0,6 0 16 16,-3 0-4-16,3 9 2 16,-3-4 0-16,0 1 1 0,6-3-4 15,9 5-8-15,0 0-5 0,15 0 3 16,-3 1 2-16,0-1 5 15,6 0 2-15,-6 0 2 16,-3 1 2 0,-6-1-3-16,-3 0-2 0,-9 0-3 15,-3-2-1-15,3-6-16 16,-3 0-7-16,3-2-20 16,0-3-7-16,6-3-17 15,3-2-35 1,3 0 30-16</inkml:trace>
  <inkml:trace contextRef="#ctx0" brushRef="#br0" timeOffset="3782.8857">24490 15917 164 0,'21'-2'63'0,"-6"4"-34"0,0 1-10 0,-6-3 21 0,2 0-16 15,4-3-5-15,6 1-10 16,0-9-4-16,-6 1-2 16,6-6 0-16,-12 2 0 15,0 1-1-15,-3 0 1 16,-12 0 2-16,-12 0 2 15,-3 7-6-15,0 4 0 16,-9 2 8-16,9 8 5 16,1 13-2-16,-1-5-2 0,12-1-1 15,3 1 1-15,6 0-5 16,12-3-1 0,3 6-2-16,20-6-2 15,4-5-13-15,3-8-6 0,2 0-107 16</inkml:trace>
  <inkml:trace contextRef="#ctx0" brushRef="#br0" timeOffset="4470.491">23660 13690 204 0,'-3'-3'77'0,"6"3"-42"0,-3 3-32 0,0-3 17 16,0 7-8-16,0 4-2 15,0 5 3-15,0 18 4 16,0 9-9-16,0 7 0 0,6 11-1 15,-3 0-1-15,-3-6-1 16,2-2-6-16,-2-3-1 16,3-5-43-16,-3-13-18 15</inkml:trace>
  <inkml:trace contextRef="#ctx0" brushRef="#br0" timeOffset="4653.272">23546 14012 272 0,'-11'-5'101'0,"11"5"-54"0,3 0-44 16,-3 0 21-16,5 0-19 15,1 0-2-15,3 0-4 16,12 0-3-16,3 0 3 16,12 3-5-16,2-1 0 0,-5 1-57 0,3 0-25 15,-9 5-15 1</inkml:trace>
  <inkml:trace contextRef="#ctx0" brushRef="#br0" timeOffset="4966.5386">23874 14007 208 0,'-6'5'77'0,"6"1"-42"0,0 10-34 0,0-9 16 15,0 9 2-15,0 5 3 16,0 1-5-16,0 1-2 15,0 1-9-15,0-5-4 0,0-3-1 16,3-3-1-16,-3-3 2 16,0-2-1-16,3-2 2 15,-3-6-2-15,0 0 2 16,3-6 0-16,0-2 3 16,0-2-1-16,6-3 0 15,3-1-1-15,-3-4 2 0,8-1-8 16,-5 6-3-16,0 5 0 15,3 8 1-15,0 0-25 16,0 6-10-16,-3-1-13 16,0 0-6-16,0 0-30 15</inkml:trace>
  <inkml:trace contextRef="#ctx0" brushRef="#br0" timeOffset="5286.9953">24085 14123 204 0,'0'-2'77'0,"0"7"-42"0,0 3-30 16,0 0 17-16,0 3-10 16,0 4 1-16,9 1-8 15,0 5-3-15,0 1-1 0,0-4-1 0,6-5 0 16,6-2 2-16,-3-6 1 16,-1-7 1-1,-2-4 2-15,6-4-12 16,-6-3-3-16,-3-3 2 0,-3-3 1 15,0 1 8-15,-3-1 4 16,-6 6 12-16,6 2 6 16,-6 1-10-16,0 4-3 15,3 4-9-15,-3 2-4 0,0 5 1 16,0 8 0 0,9-2-2-16,-1-1 0 15,-5 1-27-15,6 0-12 0,9-6-32 16,-3-2-49-1,3-3 31-15</inkml:trace>
  <inkml:trace contextRef="#ctx0" brushRef="#br0" timeOffset="5611.425">24460 14155 204 0,'-6'3'77'0,"6"0"-42"0,0-3-32 16,0 0 17-16,0 0-3 15,3 0-1-15,0 2-4 16,6-2-2-16,0-2-6 15,3-1 2-15,0-2 3 0,-3-1-14 16,6-4-3-16,-3-4 14 16,-3 4 7-16,-3-6-5 15,-6 0-4-15,-3 3-6 16,-6 0 1-16,-6 2 1 16,0 6 2-16,-9 10-3 0,-3 8 0 15,-2 6-1 1,8 2-2-16,0 5 7 0,9 4 3 15,3 4 1-15,15-2 1 16,9-3-4-16,6-5-1 16,8-6-1-16,13-5 1 15,15-2-18-15,-4-8-6 16,19-17-100 0</inkml:trace>
  <inkml:trace contextRef="#ctx0" brushRef="#br0" timeOffset="7096.8456">1484 12594 132 0,'-9'-8'52'0,"3"6"-28"0,6-1-2 15,0 3 20-15,0 0 0 16,0 0-1-16,0 0-22 0,0 0-11 16,9 3-6-16,9 2 2 0,12 0 2 15,3 0-2 1,17 1-1-16,13-4 1 15,11 1 0-15,1 0 0 16,-4-3 0-16,0 0-22 0,1 0-8 16,-10 2-84-1,7 4-35-15,-13-4 74 16</inkml:trace>
  <inkml:trace contextRef="#ctx0" brushRef="#br0" timeOffset="7291.6595">2526 12602 276 0,'-3'-13'104'0,"15"13"-56"0,6-3-60 0,-3 3 15 15,5 0-5-15,13 0 3 16,9-2-2-16,9 2-2 0,5 0 2 16,-2-3 0-16,5-2 1 0,10 2-3 15,2 0 0-15,3 3-62 16,4 3-29-16,-4 2 1 15</inkml:trace>
  <inkml:trace contextRef="#ctx0" brushRef="#br0" timeOffset="7486.7474">4011 12565 252 0,'36'-8'96'0,"3"11"-52"0,14-1-49 0,-23 1 15 15,12-3-13-15,11 0 0 0,13-3 3 16,2 1 4-16,1-1-1 16,2 0-2-16,1 3 0 0,-1 0-59 15,-3 3-23 1,-5 2-12 0</inkml:trace>
  <inkml:trace contextRef="#ctx0" brushRef="#br0" timeOffset="7635.5784">5702 12597 228 0,'45'-3'85'0,"-22"6"-46"0,28-3-46 0,-21 2 14 0,8 1-34 16,10-3-9-16,6 0-53 15,2-3-22-15</inkml:trace>
  <inkml:trace contextRef="#ctx0" brushRef="#br0" timeOffset="7818.6532">7169 12674 296 0,'45'5'110'0,"-6"0"-60"0,11 0-91 0,-20 3 3 15,9-2-69 1,14-9-24-16,4-2 58 16,0 2 29-16</inkml:trace>
  <inkml:trace contextRef="#ctx0" brushRef="#br0" timeOffset="7999.4465">8530 12719 236 0,'32'-14'88'0,"7"17"-48"0,9 13-47 0,-24-6 16 16,11 1-8-16,10 0-1 0,9-1-41 15,5-5-18-15,4 1-25 16,2-4-11-16,-2-2 47 16,-1 3 22-16</inkml:trace>
  <inkml:trace contextRef="#ctx0" brushRef="#br0" timeOffset="8221.4682">9741 12774 176 0,'54'-5'66'0,"-22"7"-36"0,7-20-24 16,-18 15 15-16,9 1-13 15,6 2-2-15,5-3-4 16,4 8 1-16,2-7-2 16,7-4-20-16,3-4-10 0,-1-1-1 0,1 3 3 15,-1 3 10-15,-2 0 8 0,-4 2 8 16,-5 0 3-16,-3 3-3 31,5-2-1-31,-2 2 3 0,0 0 1 16,2 0-3-16,1 8 1 15,5-3-51 1</inkml:trace>
  <inkml:trace contextRef="#ctx0" brushRef="#br0" timeOffset="8344.73">11411 12713 168 0,'48'16'63'0,"-19"-13"-34"0,4-1-30 0,-15 6 12 16,12-8-7-16,5 0-1 0,10 0-14 16,6-2-8-16,11-1-54 15,-2 0-23 1</inkml:trace>
  <inkml:trace contextRef="#ctx0" brushRef="#br0" timeOffset="22397.9153">23913 15105 116 0,'-3'-8'44'0,"6"8"-24"0,8-3-21 15,-11 3 9-15,6 0 8 16,-3 0 5-16,6 0 4 15,-9 0 9 1,12 6-10-16,-3 2-13 16,3 5-6-16,-3 5-2 0,6-2-2 15,-3-2-1-15,0-1 3 16,0-3 0-16,0 1-1 16,-4-3 1-16,7-3-26 0,-3 0-10 15,-3-2-54 1</inkml:trace>
  <inkml:trace contextRef="#ctx0" brushRef="#br0" timeOffset="22633.5719">24192 15084 208 0,'-15'-5'77'0,"21"7"-42"0,-12 6-45 0,6 0 9 16,-2 8 9-16,-7 5 6 0,6 3 5 15,-6 5 3-15,-3 3-12 16,0 0-3-16,-3 2-3 0,6 3-2 16,0-5 1-16,3-6-4 15,0-2 0-15,6-5-30 16,0-9-12-16,0 1-55 16,9-9-25-1,0-15 62-15</inkml:trace>
  <inkml:trace contextRef="#ctx0" brushRef="#br0" timeOffset="22849.2309">24425 15026 232 0,'0'-11'88'0,"3"14"-48"0,0 2-49 0,-3 0 14 15,0 6-3-15,0 2 3 16,0 8 11-16,-6 6 5 15,0-3-11-15,6 2-8 0,-3 1-4 16,6-1-4-16,-3-2 1 16,6-3-50-16,-3-5-23 0</inkml:trace>
  <inkml:trace contextRef="#ctx0" brushRef="#br0" timeOffset="23029.3584">24285 15224 288 0,'-18'-13'110'0,"18"10"-60"0,9 1-61 16,-6-1 16-1,6 0-6-15,8 1 0 0,1-4-2 16,6 4 2-16,-3-1 1 16,9 0-9-16,-3-4-4 0,-1-1-62 15,1 2-69 1,-3-2 33-16</inkml:trace>
  <inkml:trace contextRef="#ctx0" brushRef="#br0" timeOffset="23370.0781">24642 14967 232 0,'-9'-2'88'0,"9"20"-48"0,0 1-49 0,0-6 12 15,-3 6 0 1,3 12 5-16,0 4 9 0,0-1 4 15,0 1-10-15,0-1-7 0,3-2 0 0,-3-3-1 16,6-5 1-16,-3-6-2 16,3-2 1-16,0-5-2 15,0-3 2 1,-3-6 0-16,6-10 1 16,-3 3-5-16,0-8 1 0,2-3 0 15,4-3 2 1,-3 1-3-16,9 5 0 15,-6 2 1-15,9 8 2 16,0 3 1-16,-6 8 3 0,-1 8 6 16,4 5 2-16,-6 6-7 15,-12 5-2-15,6-3-16 16,6-6-6-16,0 1-114 16</inkml:trace>
  <inkml:trace contextRef="#ctx0" brushRef="#br0" timeOffset="25147.2367">820 12417 140 0,'-6'-8'55'0,"9"8"-30"0,0 0-29 16,-3 0 10-16,6 3 6 15,3-1 4-15,-3 6 4 0,9 5 2 16,-6 6-12 0,6-3 3-16,0 2 3 0,-3 1-8 0,3 2-4 15,-1 0-1-15,-5-2 0 16,3-3-1-16,-3-1-2 16,3-1-32-16,-3-6-16 15,3-6-40 1</inkml:trace>
  <inkml:trace contextRef="#ctx0" brushRef="#br0" timeOffset="25311.3235">1103 12443 196 0,'-9'8'74'0,"9"13"-40"0,-6 9-38 0,-3-15 13 15,0 9-10-15,1 8-1 0,-7 13 12 16,-3 5 5-16,-3 1-7 15,0 7-2-15,0-11-2 0,-3-2-16 16,10-5-6-16</inkml:trace>
  <inkml:trace contextRef="#ctx0" brushRef="#br0" timeOffset="26359.8533">642 11586 72 0,'-6'-16'30'0,"6"14"-16"0,-3-9 5 0,3 6 16 15,0-3 0-15,0 0 4 16,-9 0-6-16,3 0 0 16,0 0-17-16,-3 3-4 15,-3-1-8-15,-6 6-3 0,0 6 0 16,4 7-8-16,-1 11 0 15,3 5 1-15,3 11 1 16,6 5 3-16,3 7 1 16,3-1 3-16,3-4 1 0,6-2-17 15,-3-10-5-15,0-9-66 16</inkml:trace>
  <inkml:trace contextRef="#ctx0" brushRef="#br0" timeOffset="26556.901">380 11737 224 0,'-9'-8'85'0,"12"8"-46"0,3 0-50 16,3 0 11-16,3 0-3 16,0 0 3-16,5-3 1 15,13 1-1-15,3 2 1 16,6 0-1-16,-10 0 2 0,4 0-41 15,0 0-18-15,3 0-24 16</inkml:trace>
  <inkml:trace contextRef="#ctx0" brushRef="#br0" timeOffset="26902.5659">794 11697 176 0,'-9'-5'68'0,"0"5"-36"0,0 3-31 15,6-1 16-15,-12 4-11 0,3 4-3 16,0 6-5-16,0 8-1 15,3 8 2-15,-3-3 0 0,6 0 1 0,6-3-3 16,6-5 2-16,-3-5 3 16,6-5 1-16,12-6-1 15,-12-5-2-15,3-5-6 16,-3-8-1 0,0-6 3-16,-3 1 4 15,0-1 3-15,-6-2 1 16,0 5 2-16,0 3 3 15,0 2 0-15,0 3 0 0,0 3-10 16,0 2-1-16,0 3-5 16,3 11 0-16,3 5 4 15,3 8 1-15,-3 2 2 16,3-5 0-16,2-2 4 16,-2-3 2-16,3-6-40 15,-3-2-16-15,6-8-27 16</inkml:trace>
  <inkml:trace contextRef="#ctx0" brushRef="#br0" timeOffset="27112.6672">942 11517 176 0,'0'0'68'0,"3"6"-36"0,0 7-44 0,0 0 7 16,3 6 7-16,-6 2 5 15,9 5 0-15,-6 3-2 16,6 3-2-16,-9 0 0 0,9 8 0 16,-3-6 3-16,3-2 1 15,0-6-39-15,3-2-17 16,3-11-25-16</inkml:trace>
  <inkml:trace contextRef="#ctx0" brushRef="#br0" timeOffset="27370.49">1225 11673 212 0,'-12'-8'79'0,"12"6"-42"0,-12-1-41 15,9 3 15 1,-5 3-6-16,-1 2-5 16,3 0 0-16,0 3 0 15,6 3-5-15,-6 0 1 0,12 2 2 16,0 0 1-16,0 3 1 15,-6-3 0-15,0 6 0 16,0-4 2-16,-9-1 3 16,6 2 4-16,-6-6-2 15,0-5-2-15,0-2 0 0,0-3-1 16,6-5-33-16,-3-3-15 16,12-3-49-16</inkml:trace>
  <inkml:trace contextRef="#ctx0" brushRef="#br0" timeOffset="27679.0099">1353 11732 140 0,'9'5'55'0,"-6"0"-30"0,6-2-25 0,0 0 10 16,-6-3 16-16,3 0 7 15,0-3-10-15,3-2-3 16,0-3-12-16,-3 0-3 0,0-3 1 0,0 1 3 15,-6-1 5-15,-9 3 3 16,0 0 2-16,0 3-10 16,-3 2-3-16,0 6-9 15,-3 7 0-15,0 9-4 16,3 2 0-16,3 6 1 16,3 4 4-16,6 1 1 15,9-3 1-15,6 0 0 16,9-5 2-16,6-5-12 15,9-4-6-15,-4-4-90 16</inkml:trace>
  <inkml:trace contextRef="#ctx0" brushRef="#br0" timeOffset="28313.4626">439 14031 204 0,'0'0'77'0,"0"18"-42"0,3 17-43 0,0-11 12 16,-3 18-4-16,0 6 0 16,-3 12 4-16,3 9 2 15,0 0-2-15,3-8-1 0,3 2 3 16,-6-10-3-16,9-2 0 0,-6-12-14 15,0-7-6-15</inkml:trace>
  <inkml:trace contextRef="#ctx0" brushRef="#br0" timeOffset="28506.9099">273 14459 256 0,'-3'-7'96'0,"12"4"-52"0,0-2-51 0,-3 5 16 0,2-3-8 16,10 0 2-16,0-2-2 16,9 2 2-16,9 1-2 31,5 2-3-31,1 0 1 0,-3 2-52 0,-1 1-22 16,-8 0-22-1</inkml:trace>
  <inkml:trace contextRef="#ctx0" brushRef="#br0" timeOffset="28821.5738">642 14441 200 0,'-9'-5'77'0,"9"7"-42"0,3 6-45 0,3 0 11 16,-6 8-5-16,6 8 2 15,0 2 7-15,-6 3 7 16,3 1-6-16,-3 1 1 0,6-7 0 15,-6-3-1-15,0-2-1 0,0-3-3 16,0-8 1-16,0-3 9 16,0 0 7-16,3-15 3 15,0-9-14 1,3 1-4-16,2-9-3 16,1 3 1-16,6-5-6 15,3 16-1-15,-9 2-20 16,3 3-9-16,6 14-13 15,-6-1-4-15,6-2-23 16,-6-1-17-16,-1-2 40 16</inkml:trace>
  <inkml:trace contextRef="#ctx0" brushRef="#br0" timeOffset="29136.5388">871 14518 192 0,'-6'0'74'0,"0"18"-40"0,3-2-38 0,3-5 13 16,0-1-5-16,0 3 2 15,3 6-8-15,3-3 0 16,6-3 0-16,-3-2 3 0,0-1 2 16,12-4 1-16,-9-4 0 15,11-10-2 1,-2-2-8-16,-3-4-1 16,-6-1 3-16,-3-7 4 15,-3 1 3-15,-3 5 3 16,-3 3 3-16,0 8 2 15,0 10-5-15,0 6-4 0,0 7-1 16,0 1-1 0,3 5 0-16,3-3 2 0,3 3-1 15,-3-6 2 1,3-2-7-16,5-3-1 16,-2-2-53-16,0-9-61 15,6-10 26-15</inkml:trace>
  <inkml:trace contextRef="#ctx0" brushRef="#br0" timeOffset="29450.8639">1231 14586 220 0,'-9'3'85'0,"12"-3"-46"0,3 3-48 16,-3 2 12-16,3 0-4 0,3-2 2 16,3 0 13-1,-3-1 6-15,6-2-10 16,0-2 1-16,0-4 0 0,-4-2-6 0,4 3-1 15,-9-16 4 1,-3 0-4-16,-6 2 0 16,-3 3-2-16,-12 3 1 15,1 5-4-15,-4 6 0 16,-3 15 1-16,3 8 0 16,0 5-3-16,0 4 2 0,13 4 3 15,-1-2 1 1,18-1 1-16,-1-1 0 15,19-7-2-15,12-1 1 0,17-9-7 16,7-8-1-16,17-10-117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04:23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14411 12422 96 0,'-20'-13'35'0,"17"10"-18"0,3 1-20 0,0 2 6 16,0 0 1-16,0 0 5 16,0 0-3-16,0 0-1 15,0 0-2-15,0 0-3 16,3 5-2-16,0 6 1 0,-3 12-1 15,0 6-2-15,0 11 0 16,-9 21 0-16,3 10 5 16,0 9 1-16,0 10 0 15,0 8-2-15,3 5-2 16,0 0-1-16,6 6 2 16,-3 7 2-16,0 6 0 15,0-3 2-15,0 10-2 16,0 1 2-16,0-3 0 15,0 3 1-15,0 7 6 16,0-2 4-16,0-5-1 16,9 10 0-16,-3-8-1 15,0-13 2-15,3-13-7 16,0 8-2-16,-1-19 1 0,-2-13-3 0,0 0 0 16,-3-13-8-16,-6-16-4 15</inkml:trace>
  <inkml:trace contextRef="#ctx0" brushRef="#br0" timeOffset="889.2384">14438 12221 116 0,'-3'-8'46'0,"3"11"-24"0,6-3-30 0,3 2 7 16,6 1-3-16,9 0 2 15,14 2 3-15,13-2 2 16,15-3-1-16,11 0 1 16,18-3-2-16,9 0-1 15,12-2 1-15,12 2 1 16,0 3-1-16,12-2 2 16,12 2-2-16,0 0-1 15,6 0 1-15,2 2-1 16,-2-2 0-16,-6 0 0 0,-3 0 0 15,-9-2 2-15,0-3-1 16,5 2 2-16,-5 0-2 16,3-2-1-16,15 2 1 15,-6 1 1-15,-6-1-1 16,5 0-1-16,-11 3-2 16,3-2 1-16,-9-1 1 15,-6 3 2-15,-6 0-1 16,-3 0-1-16,-6 0 1 15,1 0 1-15,-10 3-1 16,-3-1 2-16,-3-2-4 16,-3 3 0-16,4 2 1 15,-7 1 2-15,9-4 1 0,-3 1-4 16,-2-3 1-16,26 3 0 0,-15-1 2 16,-3-2-3-16,-9 0 0 15,-3 0 1-15,4 5 0 16,2 1-3-16,6-4 2 15,3 4 3-15,6 7 3 16,-5-2-4-16,-1-1-3 16,-12-2 1-16,-9-3 0 15,-14-2 7-15,-10 0 4 16,-2-3 1-16,-10 0 3 16,-2 0-9-16,-3 0-3 15,8 0-9-15,1 10-3 16,5-12-58-16</inkml:trace>
  <inkml:trace contextRef="#ctx0" brushRef="#br0" timeOffset="2252.7972">21969 12073 88 0,'6'-13'33'0,"0"15"-18"0,3 12-24 0,-3-9 4 16,0 3-1-16,3 5 3 16,-3 6 4-16,-4 7 4 15,1 16 4-15,-3 3 5 16,0 3-4-16,-3 8 2 16,1-6-5-16,-1 3-2 15,0 0-2-15,0 15 0 16,3-1-2-16,0 1-1 15,3 1 3-15,0-5 0 0,0-1 3 16,2 6 3-16,1 0-2 16,3 0 1-16,0-3-5 15,-3-3-2-15,0-7 0 16,0-1-1-16,0-2 0 0,-3 8 2 16,0-3 1-16,0-2 1 15,-3-3 0-15,0 2 0 16,0 1 0-16,0-3-2 15,3 5 1-15,0 6-2 16,0-1-1-16,3-2 1 16,-6 0-1-16,0-6 2 15,-3-4 1-15,0-6-1 16,0 0-2-16,0-3 1 0,0 8 1 16,0-2-1-16,0-6-1 15,0-8 1-15,0-2 1 16,0-5-6-16,0-1-1 15,0-2 4-15,0 2 5 16,3 1-2 0,-3-6-1-16,0-5 0 15,-3-8 1-15,-3 2 3 16,-3-2-2-16,-17 0 0 16,-1-10 10-16,-9 7 6 15,1-2-4-15,-1-6 0 16,-12 3-12-16,7 0-1 15,-7-3 0-15,-3 1 1 16,-5-6-4-16,-4-3 1 16,-2 3 4-16,-1 0 2 0,4 3 2 15,5 0 0-15,7 2-2 16,2-2-1-16,0 2-3 16,10 3 1-16,8 0-7 15,6 8-1-15,6 8 2 16,6 0 1-16,9 5-1 15,12 5 2-15,0 6 1 16,0 13 0-16,0 0 0 16,-3 0 0-16,0-3-3 15,-3 3 2-15,-3 0 1 16,-3-5 2-16,-9-3-1 16,-3 0-1-16,0 0 1 15,4 3 1-15,-1 2-3 16,0-5 0-16,0 0 1 0,0-8 0 15,0-2 0 1,0-9 2-16,-3 4-3 0,0-9 0 16,0-3 1-16,1-2 2 15,-7 0-1-15,-6-2 2 16,3 1-4-16,-3-1 0 16,-2-4 3-16,-4 1 1 15,-12-3-1-15,-2 0-2 16,-4 0-2-16,-6 0-1 15,-5 0 2-15,-4 0 2 0,-17 0 0 16,0 0-1-16,-13 0 1 16,-2 0 1-16,-15 0-6 15,-6 0 1-15,-9 0-1 16,-18 0-1-16,0 5 1 16,3-2 3-16,-8 0 0 15,-4-1 1-15,-3 6 0 16,0-2 0-16,-5-1-3 15,-10-3 2-15,-6 1 1 16,-11-3 0-16,-4 11 0 16,-2-3 2-16,0-3-1 15,2 0 2-15,-2-10 2 16,-28 2 4-16,34-2 0 16,5-3 0-16,13 3-12 15,20 2-5-15,-3-2-100 16</inkml:trace>
  <inkml:trace contextRef="#ctx0" brushRef="#br0" timeOffset="4972.8144">5080 12655 140 0,'-3'-13'55'0,"6"8"-30"0,-3-3-7 0,0 5 18 16,0 0-5-16,3 1-1 15,-3-1-12-15,0 3-4 16,0 0-8-16,3 3-6 0,6 7-1 16,-3 19-4-16,3 14 1 15,0 23 0-15,-1 18-1 0,-2 30 1 16,3 21 0-16,-3 32 5 15,0 10 1-15,0 19 0 16,0 2-2-16,0 1 5 16,-3-11 1-16,0-16 0 15,-3-6-1-15,0-18 5 16,0-21 4-16,0-15-5 16,0-17-3-16,0-3-1 15,0-17-1-15,-3-15 0 16,-3-12 0-16,0-11 2 15,0-8 3-15,-3-8-2 16,-3-5 1-16,1-8-3 16,-4 0 0-16,0-16-21 15,3-2-9-15,12-14-60 16,15-27-64-16,0-12 38 16</inkml:trace>
  <inkml:trace contextRef="#ctx0" brushRef="#br0" timeOffset="5737.2369">9211 12171 144 0,'3'-13'55'0,"3"13"-30"0,3 5-27 0,-3 0 9 15,0 3 10-15,-3 5 6 0,0 24 0 16,-6 16-2-16,-3 24-11 16,-9 34 2-16,-6 24 2 0,1 40-7 15,2 10-2-15,3 21-1 16,6 9 2-16,0 12 1 16,0-5 3-16,0 3 1 15,0-16 1-15,0-10 2 16,-3-17 4-16,0-20-8 15,1-6-3-15,2-16-4 16,0-13-3-16,0-24 1 16,0-5 1-16,0-18 1 15,3-12 1-15,3 1-24 0,3-13-9 16,3-11-48-16,6-24-20 16,3-24 2-1</inkml:trace>
  <inkml:trace contextRef="#ctx0" brushRef="#br0" timeOffset="6410.1825">5172 12327 88 0,'0'167'33'0,"0"-85"-18"0,3 74-5 16,0-74 14-16,6 42-4 16,0 24-2-16,3 40 3 15,9 8 1-15,3 21 2 16,-4 8 0-16,-5-11-13 16,-3-15-2-16,-6-4 1 0,-3-15-6 15,-6-21 0-15,-9-6-2 16,0-7 1-16,-3-14-42 15,-2-13-18-15,-7 3-26 16</inkml:trace>
  <inkml:trace contextRef="#ctx0" brushRef="#br0" timeOffset="7657.446">4288 12745 64 0,'3'16'24'0,"3"-29"-12"0,0 21-12 0,0-6 7 16,3-7 11-16,6 0 8 0,3-9-4 16,5 4-1-16,10-1-8 15,6 1-3-15,17-1-3 16,19 0-2-16,23-2-3 16,24 3 1-16,24-4 2 0,33 4-4 15,20-1-1-15,33 3-2 16,18 0 0-16,18-2 6 15,21 2 2-15,8 0 9 16,13-3 4-16,17 1-5 16,7 2-3-16,-7-5-6 15,-17-1-4-15,-24 6 0 16,-19 1 1-16,-31-4 3 16,-31 8 4-16,-32-5 0 15,-33 0 2-15,-27 3-4 0,-12 10-2 16,-24 1-20-16,-11 4-8 15,-22-4-72 1</inkml:trace>
  <inkml:trace contextRef="#ctx0" brushRef="#br0" timeOffset="8377.6519">4074 15330 156 0,'-9'-3'57'0,"9"3"-30"0,3 0-29 0,3 3 9 16,3 0 6-16,12-1 3 15,14-2-3-15,25 0 0 16,17-5-8-16,21 0-1 0,27-6 2 15,30 1-5-15,12-1-1 16,20 0 0-16,10 3 2 16,14-2-1-16,12-1-1 15,10 6 5-15,2-3 1 0,6 5 2 16,0-2 0-16,-3 2-2 16,3 1-1-16,-6 2-1 15,1 0 0-15,2 0-2 16,-6-3 1-16,3 0-2 15,-9 1 2-15,-6-1 0 16,-5 1 1-16,-10-4 2 16,-14 6 3-16,-16 0 2 15,-14 0 3-15,-18 0-7 16,-12 3-2-16,-12-3-3 16,-9 5-2-16,6 3-52 0,0 5-23 15,0-2-30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04:47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2609 12573 120 0,'-12'-13'46'0,"12"10"-24"0,-9-2-13 16,7 2 14-16,-4 1-5 16,3-1 2-16,-3 0-11 15,3 3-5-15,3 0-3 16,-6 0-4-16,0 3 0 0,0 2-1 16,3 6 0-16,3 7 3 15,-6 9 0-15,3 20-2 0,0 6 2 16,-3 13 1-16,3 6 0 15,0 13 0-15,0 7 0 16,0 3 2-16,3 1 1 16,0 12-4-16,0-7-1 15,0-1 1-15,0-5 0 16,0 1 3-16,0 4 1 16,0 1-1-16,0-3 1 15,0 0-4-15,3 10-2 0,0-5 4 16,-3 0 1-16,3-5 0 15,-3 3 1-15,3-1-2 16,-3-4-1-16,0-1 3 16,0-2 2-16,0 10 0 15,6-8 2-15,0 0-4 16,0-2-2-16,-6-3 2 16,3 10 0-16,0-10 1 15,0-2 0-15,-3 4 4 16,0-10 5-16,0-13 2 15,-6-11 0-15,3-8-3 16,-3-10-2-16,3-3-9 16,0-8 0-16,0-8-1 15,0-5 2-15,3-2-1 16,0-4-1-16,18-5 1 16,-6 1-1-16,3-6 0 15,2 5-3-15,10-5 2 16,-3-8 1-16,6 3 2 15,17 0-8-15,4-3-1 16,0-3-1-16,5 3 0 16,4-3-17-16,2 1-9 15</inkml:trace>
  <inkml:trace contextRef="#ctx0" brushRef="#br0" timeOffset="2687.9642">2702 12610 104 0,'3'-11'38'0,"3"6"-20"0,2 0-10 0,-2 2 13 16,3 1-6-16,6-1 2 15,6 0-6-15,0 1 1 16,9 2-7-16,-7-3-3 0,13 0 1 0,6 1-2 15,8-1 2-15,4 0-4 16,20 1-2-16,1-4 2 16,5 4 2-16,4-3-2 15,11-1 0-15,0 4 1 16,0 2 0-16,-2 0 2 16,2 0 3-16,12 0-7 15,-3 0-3-15,6 0 3 16,12-3 2-16,0 3 1 15,6 0-1-15,6-3 1 16,9 3 1-16,-3 0-3 16,15-8 0-16,-6 3 1 15,3-8 2-15,11 2 1 16,4-2 3-16,-6 2-3 16,11 1-2-16,7-1 0 15,5 1-1-15,1-1 0 0,3 1 0 16,5-4 0-16,0 1 0 15,4 0 0-15,-7 2 2 16,4-2-1-16,-1-3-1 16,25 0 3-16,-7 3 0 15,-12-5-6-15,4 12-2 16,-7-4 2-16,10 4 3 16,-7-2 1-16,-8 3 2 15,5 10-2-15,-8-10 2 16,2 3-4-16,1-4-2 15,-13 4 4-15,1 10 3 16,-4-11-1-16,10 11-2 0,-9 0 2 16,-4-3 0-16,4 8-4 15,-1 0 1-15,-8 3 0 16,0-2 2-16,-3-4-1 16,-4 1-1-16,-2-1 1 15,-6-2 1-15,-6 3-1 16,5-3-1-16,4-3 3 15,6 0 0-15,-6 1-1 16,0-4 1-16,-1 1-2 16,-2 2-1-16,-3-2 3 15,-3 0 0-15,0-1 1 16,0-2 0-16,-7 3-2 16,4 2-2-16,9-5 1 15,-9 0-1-15,3 0 0 0,6 0 0 16,-7-3 0-16,13 3 2 15,-6 0-3-15,-9 0 0 16,6 0 5-16,-3 3 2 16,-7-3 0-16,10 5 1 15,-9-2-4-15,6 0-2 16,9 2 0-16,-9-2-1 16,3-3 0-16,5 0 2 15,-8 2-1-15,3-4-1 16,3-1-2-16,-3 0-1 15,5 1 4-15,10-1 1 16,-6 0 0-16,0 1 1 0,5-1-4 16,1 0 0-16,-3 1 1 15,2 2 0-15,1-3 2 16,3 3 1-16,-6-2-1 16,-4-1-2-16,-5 0 1 15,-3 3 1-15,6-2-1 16,-3-1 2-16,-4 3-2 15,4-3-1-15,-6 1 1 16,6-1 1-16,-6 0-6 16,-6 1 1-16,-3-4 3 15,-15 1 2-15,-3 3 0 16,-6-4-2-16,-15 4 1 16,0-4-1-16,-11 1 0 15,-1 0 2-15,-3-1-3 0,-5 1 0 16,-4 0 1-16,3 0 2 15,-2 2-1-15,-10 0 2 16,7 3-4-16,-10 0 0 16,-5 3-1-16,-7 2 0 15,-2 0 2-15,0 3 0 16,-7 0-3-16,1 3 2 16,-6 2-1-16,-4 3 0 15,1-3 2-15,-3 8 0 16,0 3 0-16,8 0 0 15,-5-5 0-15,-3-1 2 16,3 1-3-16,-10-1 0 16,-2 6-1-16,-6 2 0 0,3 9 0 15,-6 12-2-15,-3 1 0 16,-3 16 3-16,-3-6 0 16,-3 5 1-16,0 25-3 15,-3 4 2-15,-3 6 1 16,-6 8 0-16,-6 21 0 15,6 0 2-15,-6-11-1 16,-2 19-1-16,-1-10 1 16,-3-12-1-16,6-4-3 15,0 2 2-15,9-8 1 16,-3-8 2-16,9-7-3 16,-6-4 0-16,6 1 1 15,0 5 2-15,0-5-1 16,1-1 2-16,2-4-2 0,0-4 2 15,0 9-4-15,2-5 0 16,4-9 1-16,-3 0 2 16,0-10-3-16,3-5 0 15,-3-11 1-15,-3-3 2 16,0-5-1-16,0-5-1 16,-3 2 1-16,-6 3 1 15,-8-2 3-15,-13-9 4 16,-6-2-4-16,-15-3-3 15,-5-2 1-15,-24-1 0 16,-10-2-1-16,-11-3 1 0,-18 3-2 16,-6-3-1-16,-18-5 1 15,-9 0-1-15,-11-2 0 16,-19 2 0-16,-11-8-3 16,-1 0 2-16,-11 0 1 15,-7 0 0-15,-14 0 0 16,6 0 2-16,-12 0-3 15,-9 5-2-15,2-10 2 16,-2 5 0-16,-9 0-2 16,-3 0 0-16,-3-6 2 15,-18 6 0-15,4 3 1 16,-4-3 0-16,9 3 0 16,-30-3 0-16,18 0 0 15,1 0 0-15,5 0 0 16,9 0 0-16,-12 0 0 0,9-3 2 15,3 3-1-15,0-3-1 16,3 1-2-16,0-4 1 16,0 6 1-16,-6-5 2 15,-3 2-1-15,-2 3-1 16,2-2 1-16,0 2-1 16,-12 0 0-16,-3 0 2 15,9 2-1-15,-2-4-1 16,14 2-2-16,-6 0-1 15,0-3 4-15,9 6 1 16,9-3-3-16,9 2 1 16,3-2 0-16,8 3 0 15,-5-3 0-15,6 3 0 16,6-3 0-16,9 0 0 0,-4 2 2 16,10-2 1-1,2 8-4-15,-2-8-1 0,9 3 1 16,-1-3 2-16,13 3 0 15,2 2-1-15,-2-10 3 16,8 10 0-16,-2-5-4 16,14-5 1-16,-3 10 0 15,-2-10 0-15,8 5 0 16,3 5 2-16,-3-10-1 16,1 5 2-16,8 0 0 15,-6 0 1-15,6 0-5 16,7-3 1-16,-10-2 0 0,3-1 2 15,6 4-1-15,-12-4 2 16,-2 4 0 0,-16-1 3-16,3 6-3 0,1-1 0 15,-10 4-1-15,-2 2 1 16,-4-6-4-16,4 4-2 16,2 4-14-16,-2 1-4 15,-7 2-88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56:55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11991 17150 140 0,'-3'0'52'0,"0"0"-28"0,3 14-17 0,0-9 13 16,0-5 3-16,0 5 3 16,0-5-5-16,0 0-2 15,0 0-11-15,0-5 8 0,0 5 6 16,3 5-5-16,3-2-2 0,0-1-4 15,0 1-2-15,0-3-3 16,3 5 1-16,3-2 0 16,6-3 1-16,6 0 0 15,6-8 2-15,8 5-1 16,16-2 0-16,8-5-5 16,13 2-3-16,5 2 4 15,21 1 1-15,-2-3 0 16,8 5-1-16,0-2-1 15,3 0 2-15,-6 5-1 16,0-5 2-16,-11 2-2 16,-1 3 0-16,-12 0 5 15,-2 0 6-15,-13 3-4 0,-5-1-2 16,-10 1-5 0,-8-3-4-16,-6 5 0 0,-4-5 1 15,-8 0 1-15,-3 0 3 16,-6 0-3-16,-3 0-2 15,-3-5-18-15,-3 2-9 16,-9-7-129 0</inkml:trace>
  <inkml:trace contextRef="#ctx0" brushRef="#br0" timeOffset="1544.0247">13414 17515 132 0,'9'-5'52'0,"-3"2"-28"0,9-2-6 16,-12 3 20-16,3-1 5 15,-3 0 4-15,0 3-14 16,-3 0-6-16,0 0-15 16,0 6-5-16,0 1-1 0,-6 9 3 15,-6 3 5-15,-3 7-6 16,0 6-2-16,-3 0-1 15,4-6-1-15,-4 9-2 16,6-11-2-16,0-3 1 16,3-3 1-16,3-5-1 15,0 1-1-15,3-1 1 16,3-5-1-16,6-6 0 16,3 1 0-16,6-3 2 15,6-3 3-15,-1 1-2 16,4-1-2-16,0 3 0 0,0 0-1 15,0 0 0-15,0 5 2 16,-1 3-14-16,-5-2-7 16,0-4-32-16,-3 4-15 15,-3-6-49 1</inkml:trace>
  <inkml:trace contextRef="#ctx0" brushRef="#br0" timeOffset="1965.3447">13417 17820 144 0,'-12'0'55'0,"12"0"-30"0,-3 0-29 16,0 0 87 0,3-6-30-16,3 1-23 0,6-3-16 15,9-10-11-15,6-1 4 0,15-15 5 16,11 2-2-16,7-2 0 16,5 2 0-1,7 0 1-15,8 6 3 16,6 7 2-16,1 6-5 0,2 0-1 15,-5 5-4-15,-4 0 1 16,-3-3 2-16,-5 9 2 16,-13-1-3-16,-8 0-3 15,-9-2-2-15,-10 5 0 16,-5 0-7-16,-9 5-107 16,-3 3-43-1,6-3 30 1</inkml:trace>
  <inkml:trace contextRef="#ctx0" brushRef="#br0" timeOffset="3107.1029">14900 17489 96 0,'0'-5'35'0,"3"-3"-18"0,0 2-2 0,-3 6 15 0,0-2-7 15,0-3-1 1,0 5-9-16,-3-6 0 16,0 6-8-16,-3 0 1 0,-6 0 4 0,-6 11-6 15,0-3 0 1,0 13-2-16,0-3 1 0,3 9-2 16,3 5-1-16,7-1 1 0,5-4-1 15,2-1 2-15,4 1 1 16,6-9 3-16,3-10 1 15,0-2-1 1,0-6 1-16,0-6-4 16,3-7 0-16,-6-6-1 15,-3-2 1-15,-3 0 0 16,-3-3 1-16,-3 6 2 16,-3-3 3-16,0 2 5 15,0 3 1-15,0 6-2 16,-3 2 2-16,0 2-13 15,3 6-3-15,0 11 0 0,3 2 2 16,0 3 2-16,6-3 1 16,3 6 0-16,3 7 0 15,2-7-2-15,4 2-2 16,0-8 3-16,0 6 0 16,-3-6-1-16,-3-2-2 15,-3-3-46-15,0-3-19 16,-3 3-44-1</inkml:trace>
  <inkml:trace contextRef="#ctx0" brushRef="#br0" timeOffset="3486.6564">15203 17521 124 0,'3'-8'49'0,"-3"5"-26"0,0-5-5 15,0 8 20-15,0-2-6 16,-3-1-1-16,-3 0-9 15,-3 3-3-15,-6 3-11 16,-2 2-3-16,-1 8 1 0,-3 6-3 0,3 2-2 16,3 6 0-16,6-1 1 15,3-2-1-15,6 2 2 16,6-5 0-16,6-2 1 16,6-6 0-16,3-2 0 15,6-3-2-15,2-3-2 16,1-5-30-16,-3-5-13 15,-3-1-60 1</inkml:trace>
  <inkml:trace contextRef="#ctx0" brushRef="#br0" timeOffset="3769.0962">15349 17298 160 0,'0'-10'60'0,"3"7"-32"0,-3 6-24 16,0-3 15-16,0 5-5 15,0 6 0-15,0 10 0 16,0 0 2-16,-3 16-9 16,0 3 0-16,3 0 3 0,0 10-8 15,0-8-1-15,3-5 1 16,3-2 1-16,0-4 1 15,0-7 2-15,0-8-32 16,-3-3-14-16,0 0-55 16</inkml:trace>
  <inkml:trace contextRef="#ctx0" brushRef="#br0" timeOffset="3979.9167">15287 17470 264 0,'-3'-7'99'0,"3"7"-54"0,0-6-33 16,0 6 24-16,3 0-15 16,2-8-4-16,7 3-10 0,9 5-5 31,6-3-1-31,3 3-1 0,0 0 0 16,-4 3-16-16,4-3-6 0,-3 5-58 15,-6 3-22-15,0 3-3 16</inkml:trace>
  <inkml:trace contextRef="#ctx0" brushRef="#br0" timeOffset="4369.2962">15560 17502 124 0,'-12'8'49'0,"12"-3"-26"0,-3 14-3 0,3-6 21 15,0 0-11 1,0 14-3-16,0-1-9 16,3 1-3-16,3-3-9 0,0-3-4 15,0 0-1-15,3-5 1 0,3-8 3 16,3 0-2-16,0-11-2 16,0-8 0-16,-3 4 1 15,3-12-3-15,-6-2 0 16,-4-3 1-16,1-2 0 15,0 4-3-15,-3 1 2 16,0 5 3-16,-3 3 1 16,3 5-1-16,0 3 1 15,-3 5 0-15,6 10 3 16,0-2-1-16,3 6 0 16,0 7-3-16,0-3 1 15,0 6-2-15,0-8-1 0,3 3-24 16,0-6-11-16,0 0-68 15</inkml:trace>
  <inkml:trace contextRef="#ctx0" brushRef="#br0" timeOffset="4806.8513">15992 17502 176 0,'-15'-8'68'0,"12"8"-36"0,-9 0-20 16,6 3 19-16,-6 2-16 0,-3 6-3 16,-2 5-6-16,-1 2-1 15,0 9-3-15,3 4-4 0,6-4-1 16,6-1 2-16,6-2 2 16,9-3 0-16,3-7 2 0,3-1 0 15,0-8 1 1,2-5-2-16,1-5 1 0,-3-1-4 15,-3-7 0 1,-3-3 1-16,-3-2 0 16,-9-6 2-16,0 3 1 15,-3 2-4-15,0 3 1 16,0 6-2-16,0 2 0 16,0 3 2-16,0 13 2 15,0-3-1-15,3 16-1 0,0-2 1 16,3 7-1-16,3-2 0 15,0-3 2-15,3-2-1 16,3-1 2-16,0-2-11 16,0-6-2-16,-1-7-59 15,1 2-59 1,3-10 35-16</inkml:trace>
  <inkml:trace contextRef="#ctx0" brushRef="#br0" timeOffset="5051.4236">16179 17343 176 0,'-3'-10'66'0,"6"10"-36"0,6 0-29 0,-6 5 16 0,0 3 0 16,0 11 2-16,-3 4-4 16,0 7 1-16,0 7-9 15,0 2-4-15,0 1 0 16,3-6 0-16,0 6 1 15,3-8-2-15,0-6 1 16,0-7-15-16,0-1-7 16,-3-10-50-1,0 3-53-15,3-11 31 16</inkml:trace>
  <inkml:trace contextRef="#ctx0" brushRef="#br0" timeOffset="5266.3897">16319 17306 212 0,'-6'-13'82'0,"9"18"-44"0,-3 1-47 15,0-4 14-15,0 12 10 16,-3-1 10-16,0 13-7 16,-3 6-2-16,1 8-9 15,-1 5-3-15,0 5 0 0,3-8-2 16,3 3 1-16,0-8-2 15,3-8 2-15,3-5-37 16,0-10-17-16,-1-1-56 16</inkml:trace>
  <inkml:trace contextRef="#ctx0" brushRef="#br0" timeOffset="5480.7273">16418 17502 176 0,'6'8'66'0,"0"-3"-36"0,-1 14-4 0,1-11 23 16,0 5-13-16,0 6-6 15,0 2-15-15,0-3-7 16,0 1-5-16,3 2-3 0,0-2 3 16,0 2-4-16,0-8-2 15,3-2-56-15,0-6-22 0,3-5-24 16</inkml:trace>
  <inkml:trace contextRef="#ctx0" brushRef="#br0" timeOffset="5646.1258">16653 17521 240 0,'-6'5'90'0,"-3"11"-48"0,3 24-27 16,3-22 26-16,-6 14-9 15,-6 8-1-15,0-3-20 16,-3-3-6-16,3 6-4 15,1 5 3-15,-1-6 2 0,0-4-60 0,0 2-25 0,3 2-49 16</inkml:trace>
  <inkml:trace contextRef="#ctx0" brushRef="#br0" timeOffset="6652.5742">17120 17240 148 0,'-3'-13'55'0,"3"-5"-30"0,-3 10 1 0,3 8 23 16,0-6-13-16,0 6-6 15,3 14-20 1,0 7-6-16,3 2 3 0,0 22 3 16,-3 0-5-16,0 3-1 15,0-8-2-15,0-1-2 16,-6-2 1-16,6-10 1 0,0-1-12 15,0-12-6-15,-6-1-33 16,-3-13-16-16,-6 0-28 31</inkml:trace>
  <inkml:trace contextRef="#ctx0" brushRef="#br0" timeOffset="6832.3222">17007 17489 220 0,'-12'-8'85'0,"12"8"-46"0,0-5-28 16,0 5 21-16,0 0-8 15,6 0-2-15,3-6-10 16,3 6-3-16,3-2-5 16,3-3-3-16,8 5 2 0,1-6-4 15,3 6 0-15,0-2-12 16,-1-4-7-16,1 6-33 16,0-8-16-16,3-2-33 15</inkml:trace>
  <inkml:trace contextRef="#ctx0" brushRef="#br0" timeOffset="7205.165">17308 17240 228 0,'-9'-5'88'0,"6"18"-48"0,0-8-47 0,3 3 16 16,0 6 5-16,0 9 6 15,0 7-2-15,-3 1 0 16,0 9-10-16,0-3-5 0,0-3 0 15,0-4-2-15,3-7-1 16,0 1 3-16,0-5 2 16,0-11 0-16,0 0 0 0,0-8-3 15,3-8 1-15,3-6-2 16,3-4 2-16,0 2-4 16,11-3 0-1,1 1-1-15,-3 10 0 0,0 3 2 16,-3 5 0-16,0 5 2 15,0 8 1-15,-3 3 3 16,-4 3 1-16,1-1-6 16,-3 1-2-16,3-3 0 15,-3 2 0-15,0-5-26 16,0 1-9-16,0-4-31 0,-3-20-69 31</inkml:trace>
  <inkml:trace contextRef="#ctx0" brushRef="#br0" timeOffset="7549.7465">17561 17489 220 0,'-12'0'82'0,"12"5"-44"0,0-2-44 16,9 2 23-16,3 6-1 16,-4-3-4-16,1-3-2 15,3-2-5-15,0 2-2 0,3-5 1 16,0-5-5-16,0 2 1 15,-3-2-2-15,-3-3 0 0,0-3 11 0,-6 6 3 16,-3-3-5-16,-3 0-4 16,-6 3-2-16,-3-1-1 15,-3 6 0 1,-6 6 2-16,0 4 3 16,3 4 4-16,3 1-2 15,4 4 1-15,2-1 4 16,6 4 4-16,3 4-4 15,12 1-2-15,5-9-5 16,7-5-4-16,6 1 0 16,9-9-1-16,8-3-51 15,-2-9-23-15,-3-15-53 16</inkml:trace>
  <inkml:trace contextRef="#ctx0" brushRef="#br0" timeOffset="8317.9952">18111 17679 164 0,'-3'0'63'0,"3"3"-34"0,3 0-12 0,-3-3 22 15,3 8-9-15,-3-8 0 16,0 0-4-16,3 2 1 16,0-2-15-16,0-2 2 0,3-9 0 0,0-7-3 15,3-6 1-15,0-8-5 16,3-8 1-16,0-5-7 15,0-8-1 1,0 1 0-16,-4-7 2 16,4 6-1-16,-3 8-1 0,0 11 1 15,-3 8 1-15,0 4-3 16,-3 7 0-16,3 15-1 16,0 10-2-16,3 17 3 15,3 7 2-15,0 11 2 16,0 8 3-16,0 2-3 15,0-7 0-15,2 2 1 16,-2-7 0-16,0-4-5 16,0-10 1-16,-3-5-20 15,0-5-7-15,-3-6-30 16,-3-2-12-16,-6-9-45 16</inkml:trace>
  <inkml:trace contextRef="#ctx0" brushRef="#br0" timeOffset="8496.2773">18174 17476 284 0,'-21'-6'107'0,"18"6"-58"0,0 0-44 0,3 0 22 15,0 0-13-15,6 0-1 0,3 0-5 16,6 0 0-16,15-2-5 0,5-3-4 16,1 5 0-16,15-6-1 0,-7 6-2 31,1 0-48-31,-6 0-20 0,-7 0-54 31</inkml:trace>
  <inkml:trace contextRef="#ctx0" brushRef="#br0" timeOffset="9005.0236">18784 17240 196 0,'0'-10'74'0,"0"-6"-40"0,-6 5-22 0,6 9 43 15,-18-6-9-15,0 2-3 16,-6 1-5 0,-2 10-21-16,-1 3-8 0,0 6-2 15,3-1-4-15,0 0-2 16,4 0-3-16,11 0 1 0,3 3-4 15,9-2-1-15,6 7-2 16,6 5 2 0,2 1 4-16,1 4 3 15,-3-2 2-15,-3 3 3 0,-6-3 6 16,-6-2 2-16,-3-6-5 16,-6 0-1-16,-6-2-2 15,-3-6-1-15,1-8-17 16,2-5-6-16,6 0-46 15,3-5-21-15,6 2-44 16</inkml:trace>
  <inkml:trace contextRef="#ctx0" brushRef="#br0" timeOffset="9424.4368">19097 17277 204 0,'-6'-10'77'0,"3"4"-42"0,-9 6-23 15,6 0 21-15,-6 0-2 16,-9 0 4-16,-6 6-8 16,-3 7-2-16,-2 11-14 15,-1 5-2-15,3 11 1 0,6 5-8 16,9-6-3-16,10 6 2 15,10 0 1-15,16-8-3 16,9-2-1-16,9-9-4 16,5-5-1-16,13-8-51 15,-3-7-22-15,-4-6-41 16</inkml:trace>
  <inkml:trace contextRef="#ctx0" brushRef="#br0" timeOffset="9864.2299">19510 17288 244 0,'-6'-8'90'0,"6"8"-48"0,0 0-47 15,0 8 17-15,0 2-7 16,0 17 2-16,0 5 18 16,0 2 10-16,0 11-17 15,-3 8-5-15,3-3-5 0,0-5-4 16,3-8-1-16,0-5-3 16,0-8-3-16,0-6-36 0,0-4-16 15,0-12-32 1,-3-2-50-16,-3-26 34 15</inkml:trace>
  <inkml:trace contextRef="#ctx0" brushRef="#br0" timeOffset="10072.8403">19329 17328 296 0,'-15'-11'110'0,"9"8"-60"0,3 3-45 0,0 0 24 15,3 0-7-15,0 0 1 16,6 0-8-16,3-2-2 15,6-4-7-15,5 6-4 0,4 0 1 16,6-2-7-16,3 2-1 0,0 0 6 16,2 0 4-1,1 0-42-15,-6 0-17 0,-3 2-33 16,-10 6-11-16</inkml:trace>
  <inkml:trace contextRef="#ctx0" brushRef="#br0" timeOffset="10283.1044">19326 17748 248 0,'-12'3'93'0,"12"2"-50"0,0 3-35 16,0-8 21-16,0 0-9 16,9 0-1-16,6 0-3 15,2 0 3-15,7-3-11 16,3 3-4-16,0 0-3 0,3 0-1 15,-4 0 2-15,4 0-28 0,0 0-11 16,-3 0-35-16,0-5-12 16,-7 0-18-1</inkml:trace>
  <inkml:trace contextRef="#ctx0" brushRef="#br0" timeOffset="10539.4249">19751 17298 272 0,'-9'-10'104'0,"9"7"-56"0,0 3-54 0,0 0 19 16,0 0-12-16,3 6-1 0,0 4 11 16,0 17 7-1,3 4-9-15,-3 6-5 0,3 3 0 16,0 8-3-16,-3-3-1 0,0 0-2 15,-3-6 1-15,3-7-21 16,-3-5-10-16,3-4-37 16,-3-9-14-16,-3-12-13 15</inkml:trace>
  <inkml:trace contextRef="#ctx0" brushRef="#br0" timeOffset="10779.7518">19603 17330 300 0,'-24'-10'112'0,"24"15"-60"0,0-10-45 15,3 2 23-15,9 3-12 0,2-3 0 16,4 1-11-16,6-4-2 16,3 1-3-16,0 2-2 0,11-2 3 15,-2 5-4-15,-3 0 0 16,-6 0-15-16,-4 5-6 15,-2 1-27-15,-6-4-11 16,-3 9-15-16,-6 5-3 16,-6 16-11-1</inkml:trace>
  <inkml:trace contextRef="#ctx0" brushRef="#br0" timeOffset="10957.7661">19626 17777 240 0,'-35'19'90'0,"35"-1"-48"0,0-4-29 0,3-14 22 0,6 8-9 0,8-8-1 16,7 5-5-16,3-10-1 16,12-3-10-16,2 0-3 0,1 2-2 0,0-4-7 31,-4 2-2-31,-2 8-60 16,0 0-26-16,-9-3-34 15</inkml:trace>
  <inkml:trace contextRef="#ctx0" brushRef="#br0" timeOffset="12188.0729">20323 17515 112 0,'12'-5'44'0,"-9"2"-24"0,-15-2-19 0,15 3 8 15,0-1 14-15,0 0 10 16,0-2 7-16,-3 5 3 16,0-3-10-16,0 3-5 15,3 3-16-15,0 8-3 0,0 4 1 0,3 12-4 16,0 10 2-1,2-5-3-15,1-3 0 0,-3-5-3 16,0-3 1-16,0-8-2 16,0 0 2-16,0 0-2 15,0-7 2-15,0-6 2 16,0-6 2-16,0-7 1 16,0-5 0-16,3-3-4 15,-3-6-3-15,0 3 4 16,0-2 1-16,-3-1-2 15,0 11-1-15,0-2-1 16,0 7-2-16,-3 1-13 16,3-1-6-16,0 9-30 0,3-4-13 15,5 6-32 1,7 3-35 0,0 2 47-16</inkml:trace>
  <inkml:trace contextRef="#ctx0" brushRef="#br0" timeOffset="12549.063">20707 17529 204 0,'-6'-3'77'0,"0"0"-42"0,0 1-30 0,0 2 19 0,-3 2-4 15,-3 4 3-15,-3-1-4 16,-6 8-2-16,4 0-9 16,-4 6-7-16,3 7-4 15,6 1 2-15,3-1 0 16,9-2-4-16,6-3 1 15,6-7 2-15,0-1 3 16,3-8-2-16,0-5 0 16,-1-11 1-16,1-2 2 0,0-5-1 15,-3-3-1-15,-3 2 3 16,-3 6 0-16,-3 0 1 16,0-1 2-16,-3 9 3 15,0-3 2-15,0 8-8 16,0 0-1-16,0 13-4 15,3 6 0-15,0 2 0 16,3 3-2-16,6-6-4 16,0-2 0-16,3-3-29 15,-1-7-13-15,-2 2-32 16</inkml:trace>
  <inkml:trace contextRef="#ctx0" brushRef="#br0" timeOffset="12790.5883">20805 17261 252 0,'-6'-8'93'0,"6"8"-50"0,0 0-52 15,0 0 21 1,0 8-1 0,0 11 6-16,0 15 2 15,0 3-10-15,0 8-5 0,0 0-1 16,3 8-2-16,0-5 2 15,3-3-7-15,0-5 1 16,0-9-28-16,3-7-11 0,0-8-26 16,3-5-7-16,0-9-9 15</inkml:trace>
  <inkml:trace contextRef="#ctx0" brushRef="#br0" timeOffset="13149.3208">20945 17476 232 0,'-9'5'88'0,"9"0"-48"0,0 11-49 16,0-3 14-16,0 1 6 15,0 12 7-15,3 3 0 16,0 0-1-16,3-2-9 16,3-3-5-16,3-3 0 0,3-8-2 15,0 0-1-15,-1-7 1 16,1-6-1-16,0-6-5 0,-3-2 1 15,0-5-3-15,-3-5 2 16,-3-4 3-16,0 4 3 16,-3-1 6-16,0 6 4 15,-3 5 2-15,0 3 5 16,0 5-10-16,3 8-4 16,0 8-3-16,0 5-1 15,3 0 0-15,0 3 0 16,0-6-9-16,0-4-2 0,2-6-29 15,1-1-14 1,9-1-21-16,-6-6-48 16,6-8 30-1</inkml:trace>
  <inkml:trace contextRef="#ctx0" brushRef="#br0" timeOffset="13467.5043">21266 17539 200 0,'-3'-5'74'0,"3"5"-40"0,0 5-40 16,0-5 14-16,3 3-1 15,0 2 6-15,3 3 2 16,0 3 0-16,3-3-7 16,0 0-3-16,3-3-1 0,0-5-2 15,0 0 1-15,-3 0 0 16,0 0 3-16,0-5 1 0,-3-3 3 16,-6 2-7-16,-3-7-4 15,-3 5 0-15,-3 0 2 16,-3 3 0-16,-3 5 2 15,0 5 2-15,-3 3 4 16,3 5-4 0,3 14-3-16,4-6 1 0,8 3 0 15,2-3-1-15,7 3-2 16,9-6-2-16,6-2 1 16,15 3-54-16,2-11-23 15,1-3-27-15</inkml:trace>
  <inkml:trace contextRef="#ctx0" brushRef="#br0" timeOffset="14051.1927">22028 17261 180 0,'-9'-21'68'0,"7"21"-36"0,-4-24-33 0,3 14 12 16,0-1 10-16,-3 3 6 15,-3 0-5-15,-6 3 0 0,-6 0-13 16,-3 18 6-16,3 8 2 0,3 6-12 16,4 15-4-16,2 3-1 15,3 8-1-15,0 0 3 16,9 5 3-16,0-5-2 15,0-5-2-15,6-9-3 16,0-7 1-16,-3-6-10 16,0-7-3-16,6-6-72 15,-12-13-24 1</inkml:trace>
  <inkml:trace contextRef="#ctx0" brushRef="#br0" timeOffset="14516.8476">21665 17555 260 0,'-3'-3'96'0,"6"-2"-52"0,12 0-51 0,-6 2 14 15,3-2-7-15,6-3 2 16,6-3-3-16,2 9 0 16,13 2 1-16,-3 2-20 0,0-2-7 15,-4 8-13-15,1-2-5 16,-9-6 14-16,-3 5 7 15,-6-5 15-15,-3 0 8 16,-4 0 25-16,-8 0 14 16,0 0 1-16,-3 5 1 15,-2-2-16-15,-4 7-4 0,0-2-6 16,0 11 1-16,3 2-8 16,3 6-4-16,0-4-5 15,6-1-1-15,6 1-5 16,3-9 0-16,3-6 8 15,-1-8 7-15,7 0 1 0,3-6 1 16,-6-7-1-16,-3 0 0 0,-12-6 11 16,-6 3-6 15,-6 3-2-31,0 0-9 16,0 2-1-16,-3-2-6 15,3 8-1-15,3-3-24 16,0 5-10-16,6-2-23 0,3 0-9 15,3-1 6 1,0 4-26-16,6-4 25 16</inkml:trace>
  <inkml:trace contextRef="#ctx0" brushRef="#br0" timeOffset="14756.7807">22174 17560 168 0,'6'8'66'0,"0"6"-36"0,3 12-22 0,-3-21 16 15,3 14-3-15,0 2-1 16,0-2 1-16,-3-6-1 0,0 5-11 15,-3-4 6-15,0-7 2 0,0-1-1 16,-3 2 1 0,0-8 2-16,0-3 2 15,0-8-7-15,0-4-3 0,3-9-4 16,3 5 0-16,3-2-6 16,5 0-1-1,10 2 0-15,0 1 0 16,0 5-7-16,-3 5 0 0,3-3-35 15,-4 3-14-15,4 0-75 16</inkml:trace>
  <inkml:trace contextRef="#ctx0" brushRef="#br0" timeOffset="15764.9998">22648 17288 124 0,'-3'-3'49'0,"3"3"-26"0,0 0-20 0,0 0 10 15,0 0-2-15,3 3 3 16,2 0 6-16,1-1 4 16,3 9-12-16,0-3 0 15,0 8-1-15,0 2-6 0,0 1-1 16,0-1-4-16,0-2-1 15,-3-3-21-15,3-2-8 16,-3-3-53 0</inkml:trace>
  <inkml:trace contextRef="#ctx0" brushRef="#br0" timeOffset="16391.8427">23026 17489 72 0,'0'0'30'0,"0"-3"-16"0,-3 1 3 0,3 2 36 15,-12 0-6 1,0 2-9-16,-6 1-3 15,3 10-17-15,-6 0-5 0,-3 6-8 0,4 15-4 0,-1-2 0 16,9 0-4-16,3 0 0 16,9-3 2-16,3-5 0 31,6-6 3-31,0-5 1 0,3-5 3 16,3-8 1-1,-1-5-6-15,1-8-2 16,0 5 0-16,3-11 2 0,-6-7 0 15,0 5 2-15,-3-3 0 16,-3 8 1-16,-3 0 6 16,0 5 6-16,-6 1 1 15,6 7-1-15,0 1-8 16,-3 2-5-16,9 5-2 16,-3 13-1-16,5 1-3 15,-2 2 2-15,6-2 1 0,-3-1 2 16,3-2-10-1,-6-3-4-15,6 0-38 16,-6-7-15-16</inkml:trace>
  <inkml:trace contextRef="#ctx0" brushRef="#br0" timeOffset="16817.2784">23270 17259 156 0,'0'-6'60'0,"0"6"-32"0,-3 0-33 16,-3 8 69-16,0 3-26 16,-3 2-15-1,-3 8-9-15,3 3-10 0,3 3-7 0,0-6-1 16,-3-3-31-16,6-2-12 16,0 0-47-16</inkml:trace>
  <inkml:trace contextRef="#ctx0" brushRef="#br0" timeOffset="28331.0069">17471 2585 72 0,'0'-3'30'0,"0"-2"-16"0,0 2-17 0,0 3 8 0,0-2 2 16,3-1 6-1,0 3 6-15,0-3 5 0,-3 1 5 16,3 2 5-16,-3-5-2 16,0 2 1-16,0 0-10 15,0 3-1-15,0 0-13 16,0 0-5-16,0 0-1 0,0 0 2 16,3 6 2-16,0 1-1 15,0 4 1-15,0 8-4 16,-3-4 0-16,3 12-3 15,-3-1-1-15,0 6 5 16,3-5 2-16,-3-1-2 16,3-2-3-16,0-6 0 15,-3-2 1-15,0-3-1 16,0-2 2-16,3-3-33 0,-3-3-14 16,0-5-64-1</inkml:trace>
  <inkml:trace contextRef="#ctx0" brushRef="#br0" timeOffset="28779.0445">17474 2574 176 0,'-9'-5'68'0,"12"2"-36"0,-3 3-37 15,6-2 36 1,3 2-10-16,3-8-6 16,6 5-3-16,-3-7-8 0,6-6 2 15,0 3 3-15,-1 2-5 16,4 6-2-16,-3-3-1 0,0 2-1 16,0 6-3-16,-3-5 2 15,-4 5 3-15,1 5 3 16,-3-5-4-16,-3 3-1 15,0 2-2-15,-3 1-41 16,3-6-17 0,0-11-31-1</inkml:trace>
  <inkml:trace contextRef="#ctx0" brushRef="#br0" timeOffset="29157.83">17843 2537 76 0,'-3'0'30'0,"6"0"-16"0,-3 0 5 16,0 0 18-16,0 0 0 16,3 3 0-16,0 8-12 0,0 2-2 15,0 3-14 1,-3 5 3-16,3 5 2 0,-3 3 1 0,0 3 4 16,0 0-5-16,0-6 2 0,3-4-9 15,0 1-4-15,0-7-5 16,0 0 1-16,0-5-1 15,0-1 0 1,0-2-40-16,0 0-17 16,-3 0-38-1</inkml:trace>
  <inkml:trace contextRef="#ctx0" brushRef="#br0" timeOffset="29532.3229">17430 2942 176 0,'-6'0'68'0,"9"0"-36"0,0 0-33 0,3 0 15 0,3 0-1 16,2 0 2-16,7 0 0 16,9 0 4-16,3-5-11 15,3 0 0-15,2 2 2 16,1-5-4-16,3 3-1 15,2-1-2-15,-5 4-3 16,-6-1-21-16,-3 0-11 16,-9-2-70-1</inkml:trace>
  <inkml:trace contextRef="#ctx0" brushRef="#br0" timeOffset="38823.7289">8116 8599 168 0,'-18'-8'63'0,"15"11"-34"0,0-1-36 0,3-2 10 15,3 8-3-15,0 8 0 16,3 5-3-16,0 11 2 16,3 0 1-1,0-3 0-15,3-3 2 0,0-2-1 16,-3-3 2-16,0-5-2 15,-1-3 2-15,-2-5 0 16,0-2 3-16,-3-6 3 16,0-6 5-16,-3-4-6 0,0-9 0 15,-3-5-2-15,0 1-1 16,-3-1 3-16,3 0 3 16,0 3-4-16,0 2 1 15,3 1-5-15,0 2-2 16,3 3-3-16,0 2-1 15,3 6-1-15,3 2 3 16,3 6 0-16,3 5 3 0,6 5-1 16,0-2-1-16,3-1-2 15,-1-2-1-15,1 0-58 32,-3 3-61-32,-3-3 29 0</inkml:trace>
  <inkml:trace contextRef="#ctx0" brushRef="#br0" timeOffset="39620.7448">8256 8795 88 0,'0'0'35'0,"0"0"-18"0,3 5-13 0,6-2 10 16,0 2 1-16,3 3 3 0,2 5-6 16,7 3-2-1,0 5-5-15,12 6-2 16,-3-1-1-16,5 6-2 0,7 2 1 16,0 1 1-16,11 7 1 0,-2 3-1 15,0-5-2 1,2-1 1-16,-2 4-1 0,-4-1 2 15,1-2 1-15,0-1-4 16,-4 1 1-16,1 0 0 16,2-1 0-16,-2 6 0 15,0 0 0-15,2-5 0 16,4-3 0-16,-3 5 0 16,-4 3 0-16,4-2 0 15,-9-1 2-15,-4 0-1 16,10 3-1-16,-6-2 3 15,-4-1 0-15,-2 3-1 16,-3-8-2-16,-6 0 1 0,-3 8 1 16,-4-3-1-16,-5-2-1 15,-3 2 1-15,-3 1-1 16,0-1 8-16,-6 3 7 16,-3-3-3-1,-3 3 1-15,-3-5 1 0,-9 2 1 16,-8 3-2-16,-1 3 0 15,-6 0-5-15,-3 5 0 16,1 5-5-16,-10-3-2 16,3 1 6-16,1-11 3 0,2 0-5 15,0-8-1-15,-2-3-2 16,5-5 1 0,3-2-4-16,6-6-2 0,4-2-25 15,2-6-11-15,6-3-33 16,6-2-45-16,3-2 33 15</inkml:trace>
  <inkml:trace contextRef="#ctx0" brushRef="#br0" timeOffset="39859.1173">9167 11081 200 0,'-36'16'77'0,"27"-6"-42"0,-3 30-39 16,6-27 13-16,-3 6-5 15,-6 2 0-15,0 3 11 16,1-1 7-16,2-1-11 16,0-7 5-16,3-1 2 0,3-4-10 0,3-2-4 15,3-2-3 1,6-4-1-16,6-4 0 0,6-4 2 16,2 1-8-16,10 0-3 15,3-1-46-15,3 6-21 16,-4 0-21-1</inkml:trace>
  <inkml:trace contextRef="#ctx0" brushRef="#br0" timeOffset="41240.219">10107 9303 168 0,'-32'2'66'0,"14"1"-36"0,3 0-31 0,9-1 12 16,-3 4-3-16,0 7 0 16,-3-3-2-16,0 9-1 15,0-1-3-15,0 1 5 16,3-3 5-16,3 0-8 0,4 0-5 15,2-3-2-15,2-3 2 16,4-2 0-16,3-2 3 16,3-4-3-16,0-2-2 15,6-5-5-15,-3 0 0 16,6-6-3-16,-3 1 2 16,-4-4 3-16,-2-4 3 15,0-1 4-15,-3 1 2 16,-3 7 3-16,0 3 3 15,0 0 2-15,-3 3 1 0,0-3-4 16,-3 8 0-16,3 3-5 16,0 5 0-16,-3 5 1 15,3 0 2 1,6 0-5-16,-3 1-3 0,0-1 1 16,0-3 0-16,0 1-2 15,0-3 2-15,0-3-39 16,0 1-15-16,0-4-28 15</inkml:trace>
  <inkml:trace contextRef="#ctx0" brushRef="#br0" timeOffset="41811.9271">10342 9313 152 0,'0'0'57'0,"-3"-5"-30"0,0 2-32 16,1 3 71-16,-4 3-25 15,-6 2-18-15,0 3-14 0,0 6-7 16,0 4-2-16,3 3 2 0,0 0-3 16,3-2-2-1,3-3-1-15,3-3 0 0,3-2 3 16,6-1 2-16,3-5-2 16,0-2 0-16,0-6 3 15,-3-2 1-15,0 0-4 16,-3-8 1-16,0-1 0 15,-3 4 2-15,-1-9-1 16,-2 6-1 0,0 2 3-16,0 1-7 15,3 5-1-15,0 10-1 16,3 8 2-16,0 6 2 16,0 4 1-16,0 7 7 15,0-1 4-15,-3 10 1 16,-3-2 3-16,-3-7 2 0,0-4-1 15,-3-2-5-15,0-6-2 16,-3-4-6-16,-5-7-2 16,-1-4-27-16,0-6-11 15,3-7-21-15,0-9-8 16,6-2-19 0</inkml:trace>
  <inkml:trace contextRef="#ctx0" brushRef="#br0" timeOffset="42214.5972">10584 9297 192 0,'-3'-2'71'0,"0"-3"-38"0,0 7-39 16,-12 1 56 0,-3-3-15-16,0 2-9 15,0 4-9-15,0 4-10 16,0 12-5-16,4-4-1 0,5-2-6 15,3 0 1-15,3-3 2 16,3 0 1-16,3-2-4 16,3-1-1-16,3-4 5 0,-1-4 2 15,7-4-6-15,6-4-4 16,-3-4 0-16,-3-6 0 16,-3 0 6-1,-3 3 3-15,-3 2 1 0,0 1 2 16,-3 2 4-16,0 5 4 15,-3 3 0-15,3 8 3 16,-3 0-7-16,3 5-2 16,0 0-3-16,3 3-2 15,-1-2-2-15,1-1 1 16,0-3-4-16,0 1 1 16,3-3-55-16,0-5-26 15,0-6-14 1</inkml:trace>
  <inkml:trace contextRef="#ctx0" brushRef="#br0" timeOffset="42396.5003">10700 9303 256 0,'-6'2'96'0,"6"1"-52"16,6 5-54-16,-3-3 14 0,6 1-3 15,-1 4 1-15,-2 1 6 16,0 5 3-16,-3-1-6 15,0-1-5-15,0-1-1 0,0-2-37 0,0-4-16 0,6 1-50 16</inkml:trace>
  <inkml:trace contextRef="#ctx0" brushRef="#br0" timeOffset="42573.9217">10661 9213 252 0,'-9'-8'93'0,"9"-8"-50"0,3 24-55 0,-3-8 13 16,0 0-9-16,3 3 2 15,3-1-18-15,0 1-9 16,3 2-54-16,-3 0-28 16,18 1 54-1</inkml:trace>
  <inkml:trace contextRef="#ctx0" brushRef="#br0" timeOffset="42845.516">10819 9290 208 0,'0'21'77'0,"0"-5"-42"0,0 13-30 0,0-13 17 16,0-3-6-16,0 0 3 0,0 0-1 15,0-2 0-15,0-3-9 16,0-3-3-16,0 0 0 0,0-2-3 16,0-3 0-16,0-3 1 15,3 1 0-15,0-9 0 16,3-5 0-16,3 0-5 15,-1 3-1-15,4 3-4 16,0 2 1-16,0 2 1 16,0 12 2-16,0 4 3 15,6-2 2-15,0 0-4 16,-6 0-1-16,2 0-13 0,1 0-5 16,-3-3-51-16,0-2-23 15,-3 2 1 1</inkml:trace>
  <inkml:trace contextRef="#ctx0" brushRef="#br0" timeOffset="43012.4816">11107 9454 228 0,'0'13'85'0,"6"0"-46"0,-3 3-32 0,-3-8 18 16,-3 2-4-16,-3 1-1 15,-3 0-41-15,-2-1-20 16,-1-2-71-16,-6-8-28 0</inkml:trace>
  <inkml:trace contextRef="#ctx0" brushRef="#br0" timeOffset="44019.9081">11298 9282 184 0,'-3'8'68'0,"3"5"-36"0,0 24-40 16,3-19 10-16,-3 1-3 15,0 2 2 1,0 0 9-16,0 0 3 0,0-5-6 15,0-3 2-15,0-2 2 0,0-3-2 16,0-3 0-16,0-5-1 16,0-5 2-16,0-6-5 15,3-2-1-15,0-5 0 16,0-4 0-16,3 4-2 16,0 2-2-16,0 0-2 15,3 3-1-15,0 2 2 16,-1 6 0-16,4 2-10 15,0 1-3-15,3-1-33 0,6 6-14 16,-3-1-21 0</inkml:trace>
  <inkml:trace contextRef="#ctx0" brushRef="#br0" timeOffset="44079.9829">11509 9395 132 0,'0'11'52'0,"3"-11"-28"0,0 3-11 0,0-1 17 16</inkml:trace>
  <inkml:trace contextRef="#ctx0" brushRef="#br0" timeOffset="44362.4342">11524 9411 297 0,'9'0'28'0,"-3"0"-15"16,3-5-6-16,0 0-1 0,-3-1-3 16,0-2 0-16,0-2 1 0,0 2 0 15,-3-3-2 1,-3 1 1-16,-3-1-2 16,0 6-1-16,-6 0-2 15,0 2 1-15,-3 3 1 16,0 5 2-16,-3 6 1 15,-6 5 1-15,6-3-2 16,4 3 1-16,5 0-2 16,3 0 2-16,9-1-2 15,2 1 2-15,7 0-2 16,3-3-1-16,0 1 1 16,6-6-1-16,3-3-16 15,-1-3-6-15,-2-2-58 16,3-5-49-16,0 0 45 15</inkml:trace>
  <inkml:trace contextRef="#ctx0" brushRef="#br0" timeOffset="44618.7628">11831 9303 148 0,'-12'-6'57'0,"6"9"-30"0,-3 0-14 0,6-1 17 16,-6 1-2-16,0 2 3 16,-3 3-13-16,3 6-3 15,0 7-9-15,3-3-6 0,3 3-3 16,3 1-1-16,3-1 3 16,6-3-2-16,3-2-1 0,3-5-11 15,0-3-5-15,6-6-25 16,6-2-11-16,-4-5-19 15</inkml:trace>
  <inkml:trace contextRef="#ctx0" brushRef="#br0" timeOffset="44888.9069">11929 9366 204 0,'-24'11'77'0,"21"-1"-42"0,-15 4-37 15,15-9 17-15,0 3-9 16,0 2-1-16,3 4 0 15,6-1-1-15,9 0-2 16,0 0 3-16,0-2 4 0,3-6-1 0,0-2 1 16,0-3-3-16,-4-5 1 15,-2-1 0-15,-3-2 3 16,-3-2-3-16,-6 2 1 16,-3-3-5-16,-6-2 0 0,0 2-1 15,-3 1 1-15,-2 2-18 16,-1 3-4-16,3-1-35 15,3 4-13 1</inkml:trace>
  <inkml:trace contextRef="#ctx0" brushRef="#br0" timeOffset="45402.4983">12105 9409 208 0,'0'5'79'0,"3"0"-42"0,-3 8-41 16,0-5 13-16,-6 0 8 16,0 3 6-16,3-1-5 15,0-2 0-15,0-2-11 16,3-1-4-16,-3-2 0 0,3-6 0 16,6 0 3-16,0-5-5 0,-3-2-1 15,0-6-7 1,6-8-3-16,-1 3 6 15,1 2 3-15,0 4 0 0,0 4-2 16,0 3-1-16,0 5 0 16,0 9 5-16,0 7 1 15,-3 0 0-15,0 3-2 16,-3 0 5-16,-3 0 1 16,0-3-2-16,0-2-1 15,0-3 1-15,3-3 0 16,-3-5-11-16,3 0-3 15,3-5-2-15,0-3 0 16,3-6-2-16,3 1-1 16,-1-3 5-16,1 11 4 15,0 0 6-15,-3 7 2 16,0 4 11-16,0 2 3 16,0 5-1-16,-3 3-1 0,0 0-6 15,-3-1 0 1,0-1-3-16,0-4 0 0,3-2-41 15,0-3-44 1,6-5-58 0,0-8 39-16</inkml:trace>
  <inkml:trace contextRef="#ctx0" brushRef="#br0" timeOffset="45850.604">12453 9387 220 0,'-6'11'85'0,"9"-3"-46"0,0 3-48 16,0-4 14-16,-3 4 8 16,0 0 6-16,-3-1 4 0,0 1 1 15,0-1-13-15,3-2-7 0,0-2-2 16,0-4-5-16,0-2 2 16,0-2-1-16,3-4-2 15,0-4-8-15,3-1-5 16,0-2 4-16,0 0 5 15,0 7 3-15,0 1 3 16,0 2 1-16,-1 3 3 16,1 3 3-16,-3 2 4 15,3 3 0-15,-6 0 2 16,0 0-2-16,0 0 0 16,0 0-5-16,0-3-1 15,0-5-3-15,0 0-1 16,3-5-8-16,9-3-4 15,0 0-7-15,3-5 0 0,0 2 9 16,0 6 3-16,0 2 6 16,-3 3 3-16,0 6 9 15,-1 2 5-15,-2 5-5 16,0 0-1-16,-3 0-5 16,0 1-1-16,0-4-14 15,-3-2-6-15,3 0-42 16,-3-5-19-16,6-3-6 15</inkml:trace>
  <inkml:trace contextRef="#ctx0" brushRef="#br0" timeOffset="46178.3691">12765 9432 180 0,'9'3'68'0,"9"-3"-36"0,-3 3-33 0,-3-1 15 15,0-2-1-15,0 3 4 16,0-3-7-16,0-3-1 15,-1 1-5-15,-2-4-3 0,-3 1 2 16,0-3 2-16,-6 0 2 16,-3-2-3-16,-3-1-3 15,-9 0 2-15,-5 1 2 16,-1 5 4-16,-3 7 2 16,3 6-3-16,3 0 0 15,3 3-3-15,6 2 0 0,4 3-6 16,2 2-1-16,3 1 1 15,6-1 0-15,-1 1 1 16,7-3 2-16,0-6-21 16,6 1-7-16,3-6-38 15,-3-7-14-15,3-4-5 16</inkml:trace>
  <inkml:trace contextRef="#ctx0" brushRef="#br0" timeOffset="46495.6398">12947 9414 156 0,'0'3'60'0,"3"4"-32"0,-3 7-20 16,0-6 16-16,0 5 5 15,-3 0 7-15,0 0-8 16,0 1-2-16,0-4-15 0,0-2-2 0,0 0-2 16,0-3 3-16,3-5 1 15,0-2-5-15,0-6-4 16,3-3-4-16,3-2 1 15,3-3-4-15,6 3 1 16,3 5 2-16,-3 3 1 16,-1 2 3-16,-2 3 1 15,0 5-1-15,-3 3 1 16,0 3-2-16,-3-1 2 16,0 1-9-16,3-3-1 15,0-3-40-15,3-2-19 16,0-3-26-16,3-3-26 15,-1-2 51-15</inkml:trace>
  <inkml:trace contextRef="#ctx0" brushRef="#br0" timeOffset="46853.937">13194 9414 192 0,'-9'-5'74'0,"3"5"-40"0,-3 2-29 16,6 1 17-16,-3 2-14 0,0 6-2 15,0 2-4-15,0 6-2 16,3-1 1-16,6 1-1 0,3-4 2 15,3-1 1 1,3-4 1-16,0-4-2 16,3-4 1-16,0-10 7 15,3-5 3-15,0-6-9 0,-4-4-4 16,-5-12-3-16,-3 1 2 16,-9-6-2-1,-6-13 1-15,0 6 4 16,1 2 1-16,2 8 10 0,0 10 6 15,3 9-1-15,3 7 1 16,0 11-8-16,3 21-4 16,3 14-4-16,0 4 0 15,0-2-2-15,2-5-1 16,1 0 1-16,0-6 1 16,0-2-28-16,3-5-9 15,0-6-62-15,3-3-54 16,-3-4 53-1</inkml:trace>
  <inkml:trace contextRef="#ctx0" brushRef="#br0" timeOffset="47470.3798">13426 9417 236 0,'-3'2'90'0,"9"-2"-48"0,12 8-49 16,-12-3 16 0,3 1-4-16,0-1 2 15,0-2 8-15,0-1 2 0,0-2-8 16,0-2 1-16,-1-4 1 0,1 1-4 15,0 0-2-15,-3-1-2 16,-6-12-3 0,-3 2 1-16,-9 5-4 0,-5 11 2 15,-4 3 1-15,3 5 0 16,3 0-3 0,3 3 2-16,0 4-1 0,6 1 0 15,3 0 2-15,6 3 0 16,6-3 0-16,9-3 0 15,0-3-14-15,3-4-3 16,5-4-15-16,1-2-6 16,0-2 8-16,6-6 2 15,-6-3 10-15,-1 1 4 16,-8-1 23-16,-6 0 11 16,-9 4 10-16,-3 1 5 15,-6 4-8-15,-3 2-4 16,-3 5-13-16,0 5-4 15,0 4-2-15,4-1 2 0,2 0-5 16,3 0-1-16,3-2 2 16,3-3 1-16,3-3 5 15,2-5 3-15,1-8-4 16,3-5 1-16,3-8-5 16,-3-6-2-16,-3-7-3 15,0-6-1-15,-3-7-3 16,-9-6 1-16,0 2 3 15,-3 7 3-15,3 9 4 16,0 9 4-16,0 10-4 16,3 13-3-16,0 24-1 15,3 14-1-15,6 12-3 16,6 1 2-16,0 2 1 16,3-2 0-16,-1-8-44 15,4-11-18-15,-3-11-55 16</inkml:trace>
  <inkml:trace contextRef="#ctx0" brushRef="#br0" timeOffset="47985.2964">14373 9014 196 0,'-18'8'74'0,"15"16"-40"0,6 32-42 0,-3-25 12 16,0 9-4-16,-3 10 0 16,3-2 0-16,-3-6 2 15,3-2-1-15,0-6-3 0,0-4 1 16,3-7-81-1</inkml:trace>
  <inkml:trace contextRef="#ctx0" brushRef="#br0" timeOffset="48371.7553">14257 9271 280 0,'-3'0'104'0,"9"-3"-56"0,5 3-56 16,-5 0 16-16,6 0-11 16,3-2 0-16,9 2 2 15,0 0 2-15,3 0 0 16,2-3-34-16,1 0-12 0,-3 3-16 16,-3 0-2-16,-6 0 25 15,-3 8 28 1,-7 0 25-16,-5 13 18 15,-6 6 10-15,0-1-14 0,1 3-5 16,2 3-14-16,5-3-2 0,4-5 2 16,6-5 9-16,9-9 8 15,3-10 1-15,0-5 1 16,-4-8-5-16,-2 0-3 16,-9-9-5-16,-6 1 0 0,-9 0-5 15,-9-3 1-15,-6 0-29 16,1 3-13-16,-1 5-117 31</inkml:trace>
  <inkml:trace contextRef="#ctx0" brushRef="#br0" timeOffset="49573.0778">10307 9890 124 0,'-18'0'46'0,"6"5"-24"0,-6 9-15 16,12-4 13-16,-3 6 1 15,-3 3 4-15,3 10-4 0,3 5-1 0,3-2-11 16,6 0-5-16,6-6-1 0,6-2 0 16,3-8 3-16,0-6 3 15,3-7 2 1,3-8-1-16,-1-6-1 16,-2-10-3-16,-6 0 1 15,-3-3-6-15,-6 0-1 16,-6 0 2-16,-6 1 3 15,-3 4-2-15,-3 3 0 16,0 6-1-16,-3 2 1 16,4 2-4-16,-4 4 0 15,6 2-28-15,6 2-13 16,3-2-53-16,9 3-31 16,3-3 62-16</inkml:trace>
  <inkml:trace contextRef="#ctx0" brushRef="#br0" timeOffset="49903.1383">10476 9954 160 0,'-3'8'60'0,"6"2"-32"0,0 9-26 16,0-9 12-16,0 14 4 0,-3-3 6 16,0-2 0-1,0-6 1-15,0-2-14 16,3-1-7-16,-3-2 0 0,0-3-1 15,0-5 1-15,3-8-2 16,0-5 1-16,0-3 0 0,3-5 1 16,3-3-7-16,6-5-2 15,0 8-1-15,0 5 4 16,0 8-1-16,0 6 1 16,-1 10 2-16,1 5 0 15,0 5 0-15,-6 9 2 16,0-3-1-16,-3-1-1 15,-3-4-2-15,0-3 1 16,-3-6-37-16,3-2-14 16,-3-8-40-1</inkml:trace>
  <inkml:trace contextRef="#ctx0" brushRef="#br0" timeOffset="50129.1095">10792 9668 232 0,'-3'0'88'0,"3"3"-48"0,0 4-49 16,3 4 14-16,0 5-3 15,-3 16 3-15,0-1 9 16,0 6 5-16,0 6-9 16,0-4-3-16,0 9-3 0,0-6-2 0,3-5-2 15,0-10-6-15,0-3-4 16,0-6-49-16,3-7-22 15,0-6-13 1</inkml:trace>
  <inkml:trace contextRef="#ctx0" brushRef="#br0" timeOffset="50443.5593">10872 9943 216 0,'0'5'82'0,"9"6"-44"0,6 7-40 0,-6-7 14 16,0 0-11-16,0 4-2 15,0 4 2-15,3-6 3 16,0-2-1-16,0-3-2 0,2-3 2 16,1-10-18-16,0-6-6 15,0-2-28-15,0-3-9 16,-3-2 7 0,0 2 20-16,-3 2 36 0,-3 4 41 15,-3 5 19 1,0 7-22-16,0 11-12 0,-6 14-11 15,-3 7-3-15,-3 3-9 16,-6 3 1-16,3-3 4 0,0-3-7 16,0-4-1-16,6-9-14 15,3-5-4-15,0-3-161 32,15-11 61-32</inkml:trace>
  <inkml:trace contextRef="#ctx0" brushRef="#br0" timeOffset="50861.9374">11369 9893 192 0,'-9'13'71'0,"6"6"-38"0,3 12-28 0,0-15 19 16,3 11-11-16,0 2 0 16,3-3-3-16,0-2-1 15,3-5-5-15,6-6-1 0,3-5 3 16,-3-6-5-16,0-2-1 16,0-5-11-16,0-13-5 15,-4-4-3-15,1 1 1 0,-3-3 5 16,-3-2 6-1,-3 5 4-15,0 5 2 0,0 3 14 16,-3 5 6-16,3 2-3 16,-3 6 1-16,3 11-10 15,-3 5-4-15,3 2-2 16,0 6 1-16,0 0-3 0,3-5 0 16,0-4-1-1,3-1 0-15,0-6-31 16,0-3-13-16,0-5-45 15</inkml:trace>
  <inkml:trace contextRef="#ctx0" brushRef="#br0" timeOffset="50937.7225">11697 9925 184 0,'-6'-11'71'0,"3"8"-38"0,-12 1-19 0,12 4 20 15</inkml:trace>
  <inkml:trace contextRef="#ctx0" brushRef="#br0" timeOffset="51150.7087">11655 9919 381 0,'-9'6'30'15,"0"-1"-15"-15,3 3-12 0,3 2-6 16,0 1 2-16,3 2 2 16,6 0-5-16,0 3 1 15,3 8 1-15,-6-5 3 0,-3-1 0 16,-6 1-1-16,0-3 3 16,0-3 2-16,0-3-4 15,-3-2-3 1,0 0-13-16,1-5-5 0,-1-6-14 15,0-2-6-15,6 0-20 16,3-9-47-16,3 4 22 16</inkml:trace>
  <inkml:trace contextRef="#ctx0" brushRef="#br0" timeOffset="51600.0165">11765 9959 208 0,'0'8'77'0,"3"-3"-42"0,3 0-32 0,0-2 17 16,0 0-3-16,3-1-1 16,0-2-4-16,3-2 0 15,0-1-7-15,0-2-5 0,-3-3-3 16,0-3 8-16,-4 1 4 16,-2-1-4-16,-3 1-1 15,-3-1-7-15,-2 3 0 16,-7 3-4-16,-3 2 0 0,-3 3 4 15,-3 5 1-15,3 6-3 16,3 5 1-16,0 2 6 16,6 6 4-16,4 3 5 15,5-1 4-15,5-7-6 16,7-1-1-16,6-2-2 16,3-5-1-16,3-6-34 15,9 0-13-15,-7-7-74 16</inkml:trace>
  <inkml:trace contextRef="#ctx0" brushRef="#br0" timeOffset="52365.8754">12459 9901 116 0,'-6'-8'44'0,"6"8"-24"0,-3 0-21 0,3 0 7 16,0 0 11-16,-3 2 8 16,-3 1 1-16,0 5 2 15,-9 5-14-15,-3 8-5 0,3 14-6 0,0-1 2 0,7 3 1 16,5-2-2-16,8-12-1 16,7-4 8-16,3-6 2 31,6-8 0-31,3-10 2 15,3-11-4-15,0-7-1 16,-1-1-9-16,-8 0 0 0,-6 3 8 16,-9-3 5-16,-9 3 3 15,-3 5-1-15,-3 3-4 16,-3 2-2-16,-2 3-13 16,2 3-5-16,3 2-29 15,3 3-12-15,0 3-53 16,9 2-40-1,3-2 61-15</inkml:trace>
  <inkml:trace contextRef="#ctx0" brushRef="#br0" timeOffset="52693.4891">12617 9970 140 0,'-6'15'52'0,"6"-4"-28"0,0 21-28 0,0-22 10 15,0 6 15-15,0-3 8 16,0 1 3-16,-3-6 3 16,-3 0-19-16,6-1-5 0,0-7 0 15,0-7-9-15,0-7-1 0,3 1-6 16,3-3-1-16,0-2 0 16,2-1 4-1,1 1-4-15,3 4 2 16,0 6 4-16,0 6 2 15,3 7 4-15,-3 6 3 16,0 15 0-16,-3-2 0 0,-3 0-3 16,0-3 1-16,0-3-6 15,-3-2-3-15,0-5-43 16,0-3-20-16,2-3-31 16</inkml:trace>
  <inkml:trace contextRef="#ctx0" brushRef="#br0" timeOffset="53008.8792">12870 10001 208 0,'0'6'79'0,"5"-4"-42"0,7 9-45 16,-6-9 12-16,3 4 2 0,0-4 4 16,0 4 6-1,-3-6 2-15,3-3-9 16,-3 0-1-16,0-2 2 0,0-3-4 0,-3-2 2 15,-3 2-7-15,-3-3-1 0,-3 0-9 16,-6 4-2-16,0 1 4 16,-3 4 1-16,-9 2 4 15,4 5 1 1,2 3 1-16,6 2 2 16,3 6-1-16,3 11-1 15,6-6 1-15,6 0 1 16,3 0 1-16,3 0 1 0,3 1-13 15,2-7-7 1,1-7-88-16</inkml:trace>
  <inkml:trace contextRef="#ctx0" brushRef="#br0" timeOffset="53445.2376">13337 9951 160 0,'-9'-3'60'0,"3"3"-32"0,0 3-33 16,-3 2 54-16,-9 6-21 16,3 2-9-16,3 6-8 15,1 7-7-15,2 1-1 0,3-4 3 16,6 1-5-16,9-3-1 16,2-5 2-16,4-5 1 15,3-3 1-15,3-8 2 16,-6-6-3-16,0-2 0 0,-3-7 1 15,-3-1 0 1,-3-3-2-16,-6-2 1 16,-3 0 0-16,-3 0 1 15,-3 0-9-15,-6 5-2 0,3 2-34 16,0 7-13-16,3 1-43 31</inkml:trace>
  <inkml:trace contextRef="#ctx0" brushRef="#br0" timeOffset="53731.6324">13423 9985 192 0,'-3'14'74'0,"9"4"-40"0,0 14-38 16,-6-19 13-16,0 0 6 0,0 3 7 15,0-3 0-15,0-5 1 16,0 3-12-16,-3-6-7 0,3 1-2 15,-3-4-5-15,3-2 2 16,0-2 5-16,0-1 2 16,0-10-2-16,9-6-3 15,0 1-5-15,6-1 0 16,0 1 0-16,0 2-1 16,0 5-1-16,-1 1 1 15,1 7-28-15,0 6-13 16,0 18-51-1</inkml:trace>
  <inkml:trace contextRef="#ctx0" brushRef="#br0" timeOffset="54021.0031">13864 9768 184 0,'-6'32'71'0,"9"3"-38"0,-3 7-36 16,-3-21 11-16,0 6-2 31,0 2 3-31,0 0-2 15,0-3 1-15,0 1-5 0,-3-6-19 0,0-3-7 16,0 1-62 0</inkml:trace>
  <inkml:trace contextRef="#ctx0" brushRef="#br0" timeOffset="54213.5806">13685 9954 232 0,'6'-3'88'16,"15"-2"-48"-16,15-1-49 0,-19 4 12 15,4-4-4-15,3 1 0 0,9 0-2 16,-3 0 2-16,-4-1-41 16,1-2-19-1,-3 0-22-15,-6 0-9 0</inkml:trace>
  <inkml:trace contextRef="#ctx0" brushRef="#br0" timeOffset="54541.333">13995 9745 108 0,'0'10'44'0,"3"3"-24"0,-3 17-10 0,3-12 14 16,-3 6 11-16,0 8 8 15,-3 2-10-15,-3 8-2 16,0 1-18-16,-3-6-1 0,3-6 1 15,0-7-5-15,0-5 0 16,3-3-2-16,0-6-1 16,0-2 1-1,9-10 3 1,3-6-4-16,3-11-5 0,3 1-3 16,0 4-3-16,-1 4 1 15,1 2 3-15,0 8 3 16,-3 2 0-16,-3 9 2 15,3 0-2-15,-6 2-25 16,0-3-9 0,-3 1-60-1,0-3-43-15,3-5 56 16</inkml:trace>
  <inkml:trace contextRef="#ctx0" brushRef="#br0" timeOffset="54829.1082">14230 10073 200 0,'6'13'77'0,"-3"-24"-42"0,6 19-30 15,0-5 19-15,0 0-2 0,-1-6 2 16,4 3-2-16,-3-8 1 16,0 0-13-16,0-3-3 0,-3 1-3 15,0-1-2 1,-3 1 1-16,-3-1-7 16,-6-2-1-16,-3 2-14 15,-3 3-3-15,-3 6 7 16,-5 2 4-16,-1 5 7 15,3 3 2-15,3 18 17 0,6-4 7 16,6 1 5-16,9-1 3 16,3 1-10-16,3-4-4 15,3-3-9-15,3-6-3 16,8-4-37-16,7-6-16 16,0-6-83-1</inkml:trace>
  <inkml:trace contextRef="#ctx0" brushRef="#br0" timeOffset="56237.4588">14786 9938 152 0,'-6'-3'57'0,"4"3"-30"0,-7-3-14 0,6 3 17 16,-3 3-6-16,-3 5-2 16,-3 3-12-16,3 5-4 0,-3 5-4 15,3 10 1-15,6-4 0 0,3-1-1 16,3-2 1-16,6-3 2 16,3-2 4-1,3-6 2-15,6-5 1 16,2-8-2-16,1-3 1 0,-6-7-6 15,-3-6-1-15,-3-5 0 16,-6 2 2 0,0 3 3-16,-15 0 5 0,-3 3-4 15,-3 3 2-15,0 2-7 16,0 0-1-16,0 2-18 16,4-1-7-16,5 1-28 15,3 1-11-15,3 0-43 16,6-3-24-1,-1-3 61-15</inkml:trace>
  <inkml:trace contextRef="#ctx0" brushRef="#br0" timeOffset="56435.1543">14965 9716 232 0,'-6'13'88'0,"6"0"-48"0,0 27-51 0,0-19 13 15,-3 8 2-15,0 3 5 0,0-1-2 16,3 4 1-16,0 5-5 16,0-3-2-16,-3-3 0 0,3-8-45 15,-3-4-18 1,0-7-31-16</inkml:trace>
  <inkml:trace contextRef="#ctx0" brushRef="#br0" timeOffset="56614.9515">14786 9930 284 0,'-3'-3'107'0,"3"1"-58"0,24-1-62 16,-15 3 15-16,6-3-5 16,3 1 1-16,6-1-1 15,0 0 2-15,-1 1 1 16,1-1-38-16,0 0-14 0,0-2-53 15</inkml:trace>
  <inkml:trace contextRef="#ctx0" brushRef="#br0" timeOffset="56971.8034">15102 9729 220 0,'-18'2'85'0,"15"4"-46"0,3 4-50 0,-3 1 11 16,0 13-3-16,0 5 1 15,0 5 13-15,-3 1 7 16,0 4-9-16,0-2 2 0,3-2 2 0,0-4-7 16,0-4-1-1,0-9-3-15,0-2-2 16,0-5 3-16,3-3 2 16,0-3 2-16,0-5 1 15,0-8-4-15,3-5-1 16,3 0-3-16,3-1-3 0,6 1 2 15,0 0 2 1,0 2-2-16,3 6 0 16,0 2 1-16,-3 6 0 15,-1 5-3-15,-2 5 0 0,-3 1 4 16,-3 4 3-16,-3-2-17 16,-3 0-8-16,0-3-40 15,0-2-18-15,0-3-12 16</inkml:trace>
  <inkml:trace contextRef="#ctx0" brushRef="#br0" timeOffset="57304.6864">15239 10070 180 0,'6'13'68'0,"3"-21"-36"0,26 27-24 0,-23-14 16 16,3 0-3-16,0-2-1 0,0-3-2 15,3 0-1-15,-3-3-9 16,0-7-1-16,0 5 3 0,-7-9-8 15,-2 4-1 1,-3-1 3-16,-6 1 5 16,-3-1-10-16,-5 0-3 0,-4 3-1 15,-3 1 1 1,-6 4 2-16,3 3 3 16,3 3-2-16,3 4 0 0,7 4 1 15,2 5 0-15,3 2 4 16,6 1 5-16,3 0-5 15,5-1-2-15,1-2-1 16,3-3-1-16,0-5-18 16,3 0-5-16,0-5-31 15,0-3-10-15,0-6-29 16</inkml:trace>
  <inkml:trace contextRef="#ctx0" brushRef="#br0" timeOffset="57543.9028">15486 10062 184 0,'-3'0'71'0,"6"19"-38"0,0-3-36 16,0-9 11-16,-3 4 5 0,0 0 3 16,0-1-1-16,0 1 1 15,0-1-9-15,-3-2-2 0,3-2 1 0,0-4 10 16,-3-2 7-16,0-5-1 16,3 0-1-16,0-3-5 15,3-3-2 1,3-13-11-16,6 3-1 15,6 0-4-15,5 2 0 16,1 1 0-16,3 5-2 16,0 2-24-16,6 3-9 15,-1 3-87 1</inkml:trace>
  <inkml:trace contextRef="#ctx0" brushRef="#br0" timeOffset="59193.613">10694 10390 108 0,'0'-10'41'0,"0"4"-22"0,0-4-5 0,0 7 15 15,0-2 1-15,-3 0 2 16,0-1 2-16,0 1 2 16,-6 0-20-16,0 2-3 0,-3 6 1 15,0 7-8-15,0 9-3 16,0 12-2-16,3 9-1 15,3 5 0-15,0-3 0 16,3-2 0-16,3-3 2 0,0-5-3 16,0-6 0-16,0-2-6 15,0-8-3-15,0-3-30 0,0-2-13 16,-3-6-39-16</inkml:trace>
  <inkml:trace contextRef="#ctx0" brushRef="#br0" timeOffset="59582.931">10438 10581 220 0,'-6'-6'85'0,"9"1"-46"0,0 2-48 15,3 3 14-15,3-2-3 16,2-1 1-16,13-2-4 16,3 2-1-16,3 1 1 15,0 4-5-15,-1-2 0 0,1 3-30 0,-3 2-14 16,0 0 6-1,-6 1 3-15,-4-1 26 16,-5 0 24-16,-9 3 14 16,-3 3 5-16,-6 5 3 15,0-3-11-15,3 5-2 16,0 1-8-16,9 0-4 16,6-4-3-16,0-1 4 0,3-6 3 15,0-3 8-15,3-10 6 16,0-6-7-16,0 0-2 15,-4-2-4-15,-2-3 0 16,-3 0-4-16,-3 3-2 16,-9 0 0-16,-3 0 1 0,-3 2-3 15,-3 1-2-15,1 2-14 16,-4 2-6-16,0 4-28 16,3 2-12-16,12 0-38 15</inkml:trace>
  <inkml:trace contextRef="#ctx0" brushRef="#br0" timeOffset="59851.8188">10962 10628 152 0,'3'14'57'0,"11"-4"-30"0,-5 17-32 0,-6-19 12 16,0 2 9-1,-3 1 7-15,0-3 4 16,0-3 3-16,0 0-7 15,-6 1-13-15,0-17 11 16,3 0-7-16,0-2-1 16,0 0-9-16,3 0-3 15,6-3-1-15,6 3 0 16,0-1-5-16,0 1 1 16,3 3-7-16,0 4-1 15,0 4-59 1,3-1-65-16,-3 3 33 15</inkml:trace>
  <inkml:trace contextRef="#ctx0" brushRef="#br0" timeOffset="63744.7499">11521 10591 200 0,'-9'0'77'0,"9"0"-42"0,-3 3-34 16,3-3 16-16,3 3-9 15,0 2 0-15,3 0 0 16,0 3 2-16,3 0-5 15,3-3-1-15,3 1 0 0,3-4 0 16,0-2 2-16,2 0-3 0,-2-2-2 16,-3-4 0-16,-3-2 1 15,-3 0 1-15,-3 1 3 16,-3 1-5-16,-9-2-1 16,-6 0 2-16,-3 3 1 15,-3 0-4-15,-3-1-1 16,1 6 5-16,-1 3 3 15,-3 2-1-15,-3 3 0 16,6 3-3-16,3 0-2 16,13-1-2-16,2 3 1 15,9 6 1-15,2-1 0 0,7 1 0 16,3-1 0 0,3 1 0-16,3-6 0 15,3 0-16-15,-1-5-4 16,1-2-41-16,3-6-15 15,-3-8-14-15</inkml:trace>
  <inkml:trace contextRef="#ctx0" brushRef="#br0" timeOffset="64133.1858">11875 10570 172 0,'-23'-5'66'0,"17"5"-36"0,-3 0-35 16,6 2 10-16,-3 1 8 15,-3 0 8-15,-3 5-6 16,-3 2-1-16,3 4-8 16,0 9-4-16,3 6-1 0,3-2-4 15,3-3 2-15,6-3 1 16,3-3 0-16,6-4 0 0,3-6 2 16,0-8-3-16,6-3 0 15,-3-8-1-15,-3-5-2 16,-4 1 5-1,-2-1 1-15,-9-3 2 0,-3 3 0 16,0 0 0-16,0 6 2 16,0 2 6-16,0 3 2 15,3 2-10-15,0 6-4 16,0 5 0-16,3 7 1 16,6 4-2-16,0-1-2 0,6 1 2 15,0-3 2-15,0 0-22 16,3-6-11-16,0-2-45 15,0-5-40 1,-1-3 41 0</inkml:trace>
  <inkml:trace contextRef="#ctx0" brushRef="#br0" timeOffset="64361.3405">12111 10620 192 0,'-42'-5'71'0,"33"2"-38"0,-3 3-28 16,3 3 19-16,0 2-9 15,-3 3 0-15,-3 3-12 16,3 5-1-16,4 2-2 16,2 1-3-16,6 2 0 0,6 0 2 0,2 0 2 15,7-5-2 1,9-5 0-16,3-3-10 16,0-8-3-16,0-6-15 0,-1-2-4 15,-2-13-34 1,-3 0-29-16,0-3 37 15</inkml:trace>
  <inkml:trace contextRef="#ctx0" brushRef="#br0" timeOffset="64672.6029">12215 10335 132 0,'-3'-6'49'0,"3"9"-26"0,0 8-16 0,0-1 15 16,3 9 4-16,0 12 5 31,0 12-9-31,-3 2-2 0,0 2-12 15,0 1 1-15,0-6 4 0,0-5-5 16,0-5-2-16,0-8-6 16,0-6 0-16,0-4 2 15,3-9 3-15,3-5-4 16,3-16-1-16,2-2-7 16,4-1 0-16,6 3 3 15,3 3 4-15,-3 5 3 16,0 8 1-16,-4 11 4 15,-2 4 5-15,0 4-3 16,-3 2 0-16,0 0-22 16,0 0-6-16,0-7-74 15,-3-6-51-15</inkml:trace>
  <inkml:trace contextRef="#ctx0" brushRef="#br0" timeOffset="65498.5682">12873 10575 156 0,'-12'-8'57'0,"9"6"-30"0,0 2-21 0,3 0 17 31,3 5-8-31,0 6 0 16,0 10 2-16,-3 16 3 15,0 13-10-15,0 8 3 0,0 3 1 16,-3-3-3-16,3-5-1 15,0-5-9-15,0-11 0 16,0-8 1-16,0-10 1 16,0-6 5-16,0-8 3 15,0-10-4-15,-3-6-2 0,-3-18-2 16,0-3-3-16,0-10-4 16,3-3 0-16,6-8 0 15,6 0-1-15,0 6 4 16,6 4 0-16,2 4-4 15,1 7 1-15,6 13 2 16,-3 6 3-16,3 8 2 16,-3 5 3-16,-4 8 8 15,-5 5 5-15,-3 11-5 16,-9 0-3-16,-9-1-4 16,-3 1 0-16,-2-3-9 15,-4-2-3-15,-3-6-15 0,0-5-5 16,3-5-36-16,-6-3-15 15,9-3-26 1</inkml:trace>
  <inkml:trace contextRef="#ctx0" brushRef="#br0" timeOffset="65859.4233">13114 10636 136 0,'0'19'52'0,"3"-11"-28"0,-3 31-13 16,0-28 15-1,0 0 8-15,0-1 3 0,0 1-17 16,0-3-9-16,0 0-7 16,0-3-6-16,0 0 1 0,0-5 1 15,0 0 0 1,0-2 0-16,3-9 2 15,-3-5-1-15,0 0-1 0,0-2 1 16,3-1 1-16,0 1 5 16,2-1 6-16,4 3 2 15,0 3 0-15,3 0-10 16,0 2-2-16,6-5-3 16,3 8 2-16,0 3-3 0,-3 2-2 0,-1 3-36 15,-2 3-16-15,0 0-47 16</inkml:trace>
  <inkml:trace contextRef="#ctx0" brushRef="#br0" timeOffset="66135.2835">13328 10642 188 0,'-18'7'71'0,"12"4"-38"0,-15 16-39 0,18-14 14 16,0 3 4-16,9 0 7 15,0 2-1-15,3 1-1 16,3-4-9-16,3-4 6 0,3-6 5 16,9-7-6-16,2-4 0 0,-2-10-5 15,-3-5-3-15,-6 3 2 16,-6-3 0-16,-3-1-1 16,-12 1 1-16,-9 0-4 15,-3 3 0-15,0 4-3 16,-3 4-1-16,0 2-12 15,3 5-7-15,1 3-20 16,2 6-10-16,3-1-59 16</inkml:trace>
  <inkml:trace contextRef="#ctx0" brushRef="#br0" timeOffset="66626.5499">13596 10615 220 0,'-6'-3'82'0,"6"1"-44"0,-3 2-27 0,0 2 21 15,-3 1-8-15,0 2-2 16,-3 3-12-16,0 3-4 16,-6 5-4-16,9 5 1 0,3-3 0 15,0 1-6-15,3-3 0 16,3-6 1-16,3-2 3 15,3-2 2-15,0-6 3 16,0 0-1-16,0-8 2 16,0 0-4-16,-3-3-2 15,0 1 0-15,0-1-1 16,-3 0 0-16,0 4 2 16,-3 1-3-16,0 1-2 15,0 2-5-15,0 3 0 0,6 19-7 16,3-1 8-1,0 6 4-15,-1 3 4 16,-2-1 4-16,-3 1 2 16,-3-4 1-16,-3-4 9 0,-5 10 4 15,-7-3-7-15,-3-2-3 16,0-8-6-16,-6-5-2 16,-3-6-1-16,1-8-2 15,-1-7-21-15,3-1-11 16,3-2-33-16,6-8-13 15,6 2-32 1</inkml:trace>
  <inkml:trace contextRef="#ctx0" brushRef="#br0" timeOffset="66985.0953">13697 10639 164 0,'15'16'63'0,"-12"-3"-34"0,0 11-12 0,0-11 22 0,-3 0-11 16,3 1-4-16,-3-1-13 16,3-3-7-16,-3 1-3 15,3-3-1-15,-3-3 2 0,0 0 1 16,0-5 1-16,0 0 0 15,0-2 2-15,-6-4-5 0,6-7-1 16,0-5-2-16,0-1 0 16,9 1 4-16,0-1 3 15,0 1-4 1,3 4-3-16,2 1 1 16,1 5 0-16,0 0-13 15,0 6-3-15,0-1-40 16,6 0-17-16,0 1-11 15</inkml:trace>
  <inkml:trace contextRef="#ctx0" brushRef="#br0" timeOffset="67376.9565">14004 10623 204 0,'-9'-3'77'0,"6"3"-42"0,-3 0-26 0,3 0 22 16,-6 0-13-16,-3 6-2 15,-3-1-12-15,0 6-2 16,3 4-2-16,0 7-3 0,3-1 0 16,6 0 2-16,3-3 0 15,3-2 1-15,6-2 0 16,3-7 4-16,3-4 2 16,0-6-5-16,0 1 0 0,-3-9 3 15,0-7 2-15,-3 2-2 16,-3 0-1-1,0 3 1-15,-3 0 0 0,-3 5 2 16,0 0 3-16,-3 5-2 16,3 3 1-16,0 3-3 15,0 7 0-15,3 6 1 16,2-3 3-16,1 3-2 16,3-3-2-16,3 1-2 15,0-1-3-15,0-3-4 0,3-2-2 16,-3-2-46-1,6-6-18-15,6-3-48 16</inkml:trace>
  <inkml:trace contextRef="#ctx0" brushRef="#br0" timeOffset="67887.151">14176 10615 232 0,'-3'-3'88'0,"6"3"-48"0,0 6-47 0,6-1 14 15,-3 3 15-15,0 5 10 16,0 6-1-16,0-3 2 16,-3-1-19-16,0-1-8 0,0-1-2 15,0-2-3-15,-3-4 2 16,0-1-2-16,0-1-1 0,0-5 1 16,0 0-1-16,6-5-5 0,0-1 1 15,0-7-5 1,0-3-1-16,3 3 2 0,0 0 3 31,-1 2 0-31,1 3 4 0,0 6-2 16,0 2 1-16,0 2 6 15,-3 9 5-15,0 5 1 16,-3-3 4-16,0 0-3 16,-3-2-1-16,3-3-6 15,-3-3-1-15,3 0-3 0,-3-5-1 16,6-5 1-16,6-5 2 15,3-6-8 1,0 0-1-16,0-3-5 16,2 3-3-16,4 3 9 0,0 3 2 15,0 7 6-15,0 3 1 16,0 5 12-16,-4 8 7 16,-2 9 2-16,-3-4 1 15,-3 3-14-15,0-2-4 16,3-3-21-16,-3-3-5 15,9-5-242 17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58:37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19543 13068 104 0,'6'-11'38'0,"-3"9"-20"0,0-4-6 15,-3 4 16-15,0-1-1 16,-3 0 4-16,0 1-6 16,-3 2-1-16,-3 2-13 0,-3 4-7 0,-6 4 0 15,-6 6-3-15,-5 13-1 16,2 6-2-16,0-1-1 16,6 0-1-16,6 1 3 15,6-3-2-15,7-3 1 16,10-6 2-16,13-1 2 15,3-12-1-15,6-2-1 16,3-8 3-16,2-3 0 16,4-2-12-16,-3-3-4 15,-1-2-49-15,-5-9-44 16,-6 1 31-16</inkml:trace>
  <inkml:trace contextRef="#ctx0" brushRef="#br0" timeOffset="510.5863">19698 12843 112 0,'-3'-3'44'0,"6"6"-24"0,0 0-24 15,0 2 10-15,-3 3 10 0,3 10 9 0,-3 6-3 16,0 5-1-16,0 6-8 16,0 2-3-16,-3 8-5 15,3-3-4-15,0 0 2 16,0-7 0-16,0-6 3 16,0-5-5-16,0-3-1 15,0-8 2-15,0 0 1 16,0-5 1-16,0-5 0 15,0-6-2-15,3-2 1 16,3-6-2-16,0-10 2 16,3-3-4-16,-1 0-2 15,1 3-1-15,0 0 3 16,0 5 0-16,0 3 3 16,6 2-1-16,3 4 2 15,-3 4-4-15,0 6-2 0,0 4 2 16,-4 9 2-16,1 8 0 15,-3 0 2-15,-3 2-2 16,0 1 2-16,0-6-2 16,0-2-1-16,3-4-8 15,0-1-5-15,0-6-53 16,3-3-43 0,0-5 34-16</inkml:trace>
  <inkml:trace contextRef="#ctx0" brushRef="#br0" timeOffset="929.1859">20162 13073 192 0,'-6'-8'74'0,"6"8"-40"0,-9 0-44 0,6 0 11 16,-6 3 3-16,-9 2 5 15,1 3-2-15,-1 3-2 16,0 7-2-16,3 6-3 0,3 2 1 15,3 3-4-15,3-5 2 16,6 3-1-16,3-9 0 16,3-2 4-16,6-3 1 0,6-2 1 15,0-6 0-15,0-7 0 16,-1-4 2-16,-2-4 1 16,0-3 1-1,-3-6-4-15,-3-2-3 0,-3-3 4 16,-3 5 1-16,0 4 0 15,-3 1-1-15,0 4-1 16,0 5 0-16,0 2-7 16,3 8 0-16,0 8-1 15,0 3 2-15,3 3-1 16,3 2 1-16,0 0 2 16,0-2 0-16,0-1-7 0,0-5 0 15,5-2-37-15,1-6-13 0,3-5-28 16</inkml:trace>
  <inkml:trace contextRef="#ctx0" brushRef="#br0" timeOffset="1259.8338">20373 13113 144 0,'-6'5'55'0,"12"3"-30"0,-3 18-29 0,0-10 10 15,-3 0-7-15,0 0 0 16,0-3 7-16,0 3 6 16,0-5-6-16,0-1-3 0,0-2-2 15,0-2 1-15,0-1 3 16,0-5 2-16,0 0 1 16,0-3 0-16,0-2 2 15,0-11-5-15,3-5-1 0,3-3-4 16,0 3-1-16,0 0 5 15,3 0 2-15,0 2 0 16,0 6-1-16,3 0-3 16,0 2 1-16,0 3-4 15,6 3 0-15,2 2 1 16,4 0 0-16,3 1-88 16</inkml:trace>
  <inkml:trace contextRef="#ctx0" brushRef="#br0" timeOffset="3544.4641">19329 13078 96 0,'-6'-5'38'0,"9"5"-20"0,-3-3-17 0,0 3 8 15,0 0 8-15,0-2 6 16,-3-1 3-16,0 0 4 16,0-2-12-16,-3 0-5 15,0 0-8-15,0-1 1 0,-3 1 0 16,0 0-2-16,0-3-3 0,0 3 2 16,-6-3 0-1,-6 2-1 1,4 1 1-16,2-6 2 0,0 6-2 15,0-3 0-15,0-5-3 16,0 2-1-16,-3 1 1 16,0 2 2-16,1 0-1 15,-1 0-1-15,0 3 1 16,-3-1 1-16,-3 1-1 16,0 0-1-16,1 0 1 15,-4-1-1-15,0 1-3 16,0 0 2-16,-3-1 1 15,-5-2 0-15,-4 3 0 16,6-3 2-16,1 0-1 16,-1 3-1-16,3-3 1 0,-3 0-1 15,-2-3 0-15,2-4 0 16,0 1-3-16,0-7 2 16,7 5 1-16,-4 0 0 15,0 3 2-15,-3 0 1 16,4 0-4-16,-1 2 1 15,0 1 0-15,0-1 0 16,3 3 0-16,1 0 0 16,2 0 0-16,-3 0 0 15,-3-2-3-15,1-1 2 16,2 1 1-16,0-1 0 16,0 0 0-16,3 1 2 0,-5-3-1 0,-4 2-1 15,3-5-2-15,0 3-1 16,4 2 4-16,-1 1 1 15,0-1-3 1,0 3 1-16,3 0 0 16,-2 0 0-16,-1-5-3 15,0 2 2-15,0-2 1 16,3 3 2-16,4-1-1 16,-1 1-1-16,3-1 1 15,-3 0 1-15,6-2-3 16,0 0 0-16,-6-3 1 15,-2-3 2-15,2 4-1 16,3 1-1-16,0 1 1 16,3 0-1-16,0 0 0 15,-3-1 0-15,1 1 0 16,-1 0 0-16,0 0 0 0,-3 2 0 16,3 1 0-16,0-1 0 15,-3 0 0-15,4 4 0 16,-7-4 0-16,3-2 0 15,3 2 0-15,3 3 0 16,3-5 0-16,-3 0 0 16,4 2 0-16,-4-2 0 15,3 0 2 1,-3-1-3-16,3 1 0 16,0 0 1-16,0 0 2 15,-6 2-3-15,3 1 0 16,-2 2 1-16,2-3 2 15,3 3-1-15,0 0-1 16,0-8 1-16,3-5-1 0,0 3 0 16,0-1 0-1,0 6-3-15,0 2 2 0,0 1 1 16,3 2 0 0,0 2 0-16,3 1 2 0,-2 3-3 15,2-1 0-15,0 0-1 16,0 1 0-16,0-1 2 15,0 0 2-15,0 3-6 16,3 0 1-16,0 0 1 16,-3 6 1-16,3 2-2 15,0 7 0-15,0 9 2 0,3 3 0 16,3-3 1 0,0-3 2-16,0-3-3 0,-1-2-2 15,1-3 4-15,0-2 1 16,-3-3 0-16,0-3 1 15,0 0-2-15,-3-5 2 16,0 0-2-16,-3-2 2 16,0-4 2-1,-3-1-4-15,0-4-1 0,-2-2 0 16,-1-19 2-16,0 6-3 16,0 2-2-1,0 0 2-15,3 5 2 16,0 3 0-16,3 3-1 15,0 0 1-15,3 2-1 0,0 4-5 16,3 1 1-16,3 1-3 16,3 2 2-16,6 3 3 15,3 3 1-15,-1 0-2 16,7 2 2-16,6-2 1 16,0 2 2-16,0-3-10 15,2-2-4-15,7-2-71 16</inkml:trace>
  <inkml:trace contextRef="#ctx0" brushRef="#br0" timeOffset="5299.463">19254 13126 92 0,'-6'0'35'0,"3"0"-18"0,0-3-16 0,3 3 8 0,-3 0-1 16,-3-2 0 0,-3-1 2-16,-5 0 4 0,2 1-2 15,0-4 1-15,-3 1 1 16,0 0 4-16,-3 0-10 16,0-1-2-16,-3 1 0 0,1 0-3 15,-1-1 0-15,-3 1-1 16,-6 0-2-16,0 0 3 15,1-1 0-15,-1-2 1 16,3 0 2-16,-6 0-3 16,1 3 0-16,-4 0 1 15,0 0 0-15,1-1-2 16,-1 1 1-16,3 2-7 16,-3-5 1-16,-2 0 3 15,-1 1 4-15,3 1-1 16,0-4 0-16,4 7-3 15,-7-8-3-15,0 3 4 0,1 1 1 16,-1 1-3-16,3 1 1 16,1 0 0-16,-1 2 0 15,-3 3-3-15,0 0 2 16,1 0 1-16,2-3 2 16,0 1-1-16,-2-1-1 15,-1 0-2-15,3 3-1 16,0 0 4-16,4 0 1 15,-1 3-3-15,3-3 1 16,0 3 0-16,-2 2 2 16,-1 3-3-16,3 0 0 15,3-3 1-15,-2 0 0 0,2 1-3 16,-3-1 0-16,3 0 4 16,-2 1 3-1,-1-4-1-15,3 1-2 16,0 0 0-16,0-1-1 0,1 4-3 15,2-4 2-15,0 3 1 16,3 1 0-16,-12-4 0 16,7 1 2-16,-1 0-1 0,3-1-1 15,0 1-2-15,3 0 1 16,1 2-1-16,-1 0 0 16,-3 1 2-1,-3-1 0-15,3 3 0 0,0 0 0 16,1 0 2-16,2 2 1 15,0 1-4-15,0-1-1 16,0 1-2 0,0 0 3-16,4-1 0 0,2 6 3 15,0 3-3-15,3-1-2 16,3-2 4-16,0 0 3 16,3-3-6-16,0-2 0 15,0 2-27-15,3-5-8 16,0 0-38-1</inkml:trace>
  <inkml:trace contextRef="#ctx0" brushRef="#br0" timeOffset="5599.011">16697 13055 76 0,'-3'-16'30'0,"6"13"-16"0,-3-2-17 16,0 5 8-16,0 0-9 15,0 0 1-15,0 0 12 0,0 5 8 16,0 3 1-16,-3 3-1 16,0 2-5-16,-3 3 0 15,1 5-7 1,-4 3-3-16,3-3-1 16,0-3-1-16,3-2 0 15,0-3 0-15,6-2 0 0,6 0 2 16,3-3 1-16,2-6-4 0,4-2 1 15,6 0-2-15,0-2-2 16,3 2 3-16,0 0 0 16,5 2-54-1</inkml:trace>
  <inkml:trace contextRef="#ctx0" brushRef="#br0" timeOffset="6663.766">19120 13335 44 0,'-6'3'16'0,"6"-1"-8"0,-3 1-3 16,3-3 8-16,0 0-1 16,0 0 3-16,0 0-13 15,0 3-3-15,0-3 0 16,-3 2 2-16,0-2 4 0,0 3 4 15</inkml:trace>
  <inkml:trace contextRef="#ctx0" brushRef="#br0" timeOffset="7884.6673">19097 13361 131 0,'-3'8'1'0,"-3"-2"-1"0,0 2 0 15,0 0 2-15,0 0 3 16,0-1-7-16,3-1 0 16,-3-1 0-16,0 0 1 15,0 3 1-15,0 0 0 16,0 0 0-16,0 0 0 15,0 0 0-15,0 3 2 16,0-1-3-16,0 1 0 0,-3-1 3 16,0 1 1-16,0 0 1 15,-2-1 0-15,-1 1-2 16,3 5-2-16,0 5 1 16,0-3 1-16,3-2-3 15,-3 0-2-15,0 0 4 16,3 0 1-16,0 2 0 15,-3-5-2-15,3 1 3 16,0-1 2-16,-3 0 0 16,0-2 2-16,1 2 0 15,-4 3 1-15,3-3-4 16,-6 3-1-16,0-3-3 16,3 0-3-16,0 1 2 15,-3-4 0-15,3 1 1 0,0-1 2 16,3 1-1-1,1 0-1-15,-1-3 1 0,0 2-1 16,-3 1 0 0,0-1 2-16,0 1-1 0,0-1-1 15,0 1 1-15,0 2-1 16,0 3 4-16,0-3 2 16,1 1 0-16,-1 4-1 15,3-2-3-15,0 0-2 16,0-3 1-16,-3-2-1 0,0-1 0 15,-6 1 2-15,0-1 1 16,0 4 1-16,1-4 0 16,2 1 0-16,0-1-5 15,0 1 1-15,0 0 0 16,0-1 2-16,-6 1 3 16,1-3 2-16,-1 2 3 15,0-7 1 1,3 5-3-16,0 0-3 0,-3 2-2 15,0-2 0-15,1 0 0 16,-1 0 1-16,0 0-2 16,3 0-2-16,-3 0 1 15,-3-3 1-15,4 3-1 16,-4 0-1-16,3 0 1 16,-3 0-1-16,3 0 0 15,0-3 2-15,4 1-1 16,-7-1 2-16,-3 0 0 0,3 3 1 15,0 0-2 1,-2 0 1-16,-4 3-2 0,0-1-1 16,3 1-2-16,3-3 1 15,-2 0 1-15,-4 7 0 16,3-4 0-16,0 5 0 16,4-3 0-16,-1 0 0 15,-3 1 2-15,-3-1 1 16,-3-3-4-16,4 1-1 15,2 0 1-15,0-1 2 16,0 3-2-16,3-2-2 16,1 0 2-16,2-1 2 15,0-2-2-15,0 3 0 16,-6 5 1-16,7 2 0 16,-4-2 0-16,3 0 0 0,-3 0 0 15,3 0 0-15,0-3 0 16,1 3 0-16,2 0 0 15,0-1 2-15,-3 1-1 16,0 3-1-16,0-3-2 16,0 7 1-16,1 7-1 15,2-4 0-15,0-2 2 16,0 0 2-16,0-1-3 16,3-1 0-16,0-6 1 15,4 5 2-15,-1-8-1 16,0 0 2-16,3-2-2 15,0-3-1 1,3 2 3-16,0-4-2 16,0 1-1-16,0 1-10 15,3-10-28 1,0-1-5-16,0-2-13 16,3-3-24-16,-3-3 25 0</inkml:trace>
  <inkml:trace contextRef="#ctx0" brushRef="#br0" timeOffset="8165.6786">16715 14989 104 0,'-3'-29'41'0,"3"7"-22"0,0 12-18 0,0 7 8 16,0 3-5-16,0 0 6 15,0 11 14 1,0 10-1-16,0 3-3 16,0 0-3-16,0-1-9 15,-3-1-3-15,3 7 1 16,0-8-3-16,0 3-2 0,0-6 4 15,0-2 1-15,3-5-7 16,3-1-1-16,3-5 0 16,3 1 3-16,6-9 0 15,3 0-1-15,3-7 3 16,8 2 0-16,-2 0-1 16,3 0-2-16,-3 0-13 15,-1 3-4-15,7 0-64 16</inkml:trace>
  <inkml:trace contextRef="#ctx0" brushRef="#br0" timeOffset="14757.2894">18793 16796 120 0,'-9'-13'46'0,"12"15"-24"0,0-2-28 0,-3 0 8 15,0 0 0-15,3 3 1 16,-3-3 14-16,0 2 8 0,6 6-3 15,-3-2-3-15,0 7-5 16,-3 0-1-16,-3 8-7 16,0 3 3-16,-6 8 3 0,6-3-2 15,-6 0 0-15,6-2-9 16,0-6-2-16,3-3 0 16,0-5 2-16,0-5 0 15,6-2 2-15,3-6 0 16,6 0 1-16,3-8-2 15,5-3 1-15,4 3-4 16,0-2 0-16,0-4-1 16,3-7 0-16,-4 8-3 0,1 0-1 15,-3 5-59 1,0-3-57 0,0-2 32-16</inkml:trace>
  <inkml:trace contextRef="#ctx0" brushRef="#br0" timeOffset="15085.0368">19004 16883 192 0,'-18'-3'71'0,"12"6"-38"0,-11 2-39 0,14-5 23 15,-9 11 1-15,3-11 2 16,3 0 3-16,0 0-13 15,3-3-1-15,15-10-2 16,3-3-3-16,5-8-3 16,10-10 0-16,12-6 3 15,12-2 2-15,-1 0-2 16,13-9-1-16,-4 6-1 16,1 3-2-16,-7 2 3 15,4 6 0-15,-4-3-4 16,-5 5-1-16,-4 3-26 15,-5 5-9-15,-9 0-140 32</inkml:trace>
  <inkml:trace contextRef="#ctx0" brushRef="#br0" timeOffset="15853.5813">20195 16169 124 0,'-6'-11'49'0,"3"11"-26"0,-6-3-12 0,6 3 15 16,-6 0 5-16,-6 3 6 15,-6 2-16 1,1 3-4-16,-1 6-11 15,0 1-6-15,3 9-3 0,6 5 2 0,3 0 2 16,6-2-2-16,3-3-2 16,6-6 2-16,6-5 2 0,6-5 0 15,0-5 2-15,-3-8 0 16,3-11 1-16,-4-5-2 16,-2-6-2-1,0-2 1-15,-6 0 1 16,0-3-3-16,-6 3 0 0,-3-8-4 15,0 3 1-15,-9 2 2 16,0 6 3-16,-3 2 0 16,4 11 2-16,2-1-4 15,0 12 0-15,3 2-1 16,3 16 0-16,15-3 2 16,0 11 2-16,-1 2 1 15,1 6 1-15,0-3-2 16,0 8-2-16,3-3 1 15,-3 1-1-15,0-11-18 16,0-3-5-16,-3-5-121 16,3-19 52-1</inkml:trace>
  <inkml:trace contextRef="#ctx0" brushRef="#br0" timeOffset="16165.2158">20234 16169 180 0,'-9'-3'68'0,"12"6"-36"0,0 2-42 0,0 0 11 0,3 6-3 16,-4-1 1-16,4 4 1 16,0-1 2-16,3 3-1 15,0-3 2-15,0 6 0 16,-3-6-1 0,0-13 3-1,-3-3 17 1,-3-2-8-16,0-3 1 15,-6 0-7-15,9-3 0 0,0-2-5 16,6 0 0-16,0 0 1 16,0 2 0-1,3 1-5-15,0-1 1 16,0 3-2-16,2 3 0 0,-5 2-7 16,0 0-4-16,3 3-31 15,-3 0-13-15,0 0-24 16</inkml:trace>
  <inkml:trace contextRef="#ctx0" brushRef="#br0" timeOffset="16542.0177">20478 16158 176 0,'-3'-5'68'0,"3"2"-36"0,-3-2-29 0,3 5 15 16,-3 0-3-16,-3 0 4 15,0 5-11 1,-3 3-4-16,0 3-3 0,0 5-1 0,3-1 2 15,3 7-3-15,0-1-2 16,3 3 2-16,3-6 0 16,3-5 1-16,0-5 2 15,0-8-1 1,3-5 2-16,-3 0-4 0,0-6 0 16,0 1 1-16,0-4 0 15,-3 1 2-15,0 0 1 16,-3 2-1-16,0 1-2 15,0 4-2-15,0 1 1 16,0 5-1-16,0 11 0 0,0-3 4 16,3 0 1-16,0 10-4 15,3 3-1-15,-1-2 1 16,1-6 0-16,3-2-17 16,0-3-5-16,9-14-139 31,-3-7 84-31</inkml:trace>
  <inkml:trace contextRef="#ctx0" brushRef="#br0" timeOffset="16916.2936">20615 16132 160 0,'-9'0'60'0,"6"8"-32"0,0-3-35 16,3 5 8-16,0 4 0 0,0 2 1 0,3-1 2 15,0 1 0-15,3 5-2 16,0-2 1-16,2 0 0 0,1-6 1 15,3 0 0 1,0-13-11-16,-3-3-5 16,0-7-10-16,-3 4-1 15,0-1 10-15,-3-4 7 16,0 3 6-16,0 3 5 16,-3 2 7-16,0-2 4 15,0 5-8-15,3 8-2 16,3-3-2-16,6-5 2 0,3 0 14 15,-1 0 7-15,-2 0-2 16,0-3-1-16,0-2-4 16,-3-6-3-1,-3 1-3-15,-3-3-1 0,-3-1-7 16,0 4-4-16,-9-1-17 16,0 1-7-16,-6-1-51 15,3 3-57 1,1 3 32-16</inkml:trace>
  <inkml:trace contextRef="#ctx0" brushRef="#br0" timeOffset="17649.9022">21106 16100 152 0,'-6'-3'57'0,"9"6"-30"0,-3 2-34 0,3 3 10 16,0 3-1-16,-3 5 1 15,3 2 12 1,-3 1 7-16,0-1-11 0,3 3 1 0,-3-7-1 15,0-1-6 1,0-3-1-16,0-2 2 0,0-8 3 16,0 0 5-16,0-5 3 15,0-3-7-15,0-5-3 16,0-6-7-16,0 3 0 16,3 1 0-16,0-1 2 15,3 2-3-15,2 4 0 16,1 2-1-16,9 3 0 15,-6 5 0-15,6 8-2 0,-3-3 3 16,-3 8 0-16,0 0 1 16,0 1 2-1,-3-1-1-15,-1-3 2 16,1-2-11-16,-3 0-2 16,0-2-39-16,0-6-18 15,0 0-16-15</inkml:trace>
  <inkml:trace contextRef="#ctx0" brushRef="#br0" timeOffset="17997.5938">21359 16105 176 0,'3'5'66'0,"6"1"-36"0,3 2-35 0,-7-3 10 16,4-2-3-1,0 5 1-15,3-6 10 16,3 1 3-16,0-3-7 15,0-3-5-15,-3 1-1 0,0-1-2 16,-6-2 2-16,-3-1 0 16,-3-2 3-16,-6 6-8 0,-9-4 0 15,-3 1-2-15,-3 5 2 16,0 0 1-16,0 5 3 16,4 3 3-16,2 3 2 15,3 2-1-15,3 3-1 16,6 3-3-16,6-1 1 15,6 3-2-15,3-2 2 16,0-3-2-16,5 2-1 16,10-7-8-16,0-6-5 15,0-2-46 1,3-11-59-16,-4-3 27 0</inkml:trace>
  <inkml:trace contextRef="#ctx0" brushRef="#br0" timeOffset="18177.4657">21722 16105 244 0,'-9'-5'90'0,"6"8"-48"0,-3-1-53 16,0 6 13-16,0 3-4 15,-9 5 1-15,-3 2-2 16,0 1 0-16,1-3 2 16,2-1 0-16,0-1 1 0,3-6-31 15,0 2-12-15,3-7-42 16,0-3-21-1,3 0 52-15</inkml:trace>
  <inkml:trace contextRef="#ctx0" brushRef="#br0" timeOffset="18330.0338">21525 16153 172 0,'3'-8'66'0,"3"8"-36"0,3 5-26 0,0 0 15 16,0 3-2-16,0 3-1 16,3 2-8-16,6 0-5 15,3-2-2-15,-4 8-1 0,1-6 2 16,0-8-10-16,0-2-2 15,0-3-63 1,3-8-45-16,0 0 44 0</inkml:trace>
  <inkml:trace contextRef="#ctx0" brushRef="#br0" timeOffset="18510.4431">21844 15901 228 0,'-3'35'85'0,"3"-9"-46"0,-3 25-46 16,3-30 14-16,0 11-7 16,0-1 2-16,0 1-3 15,0-3-2-15,3 3 2 16,3 2-18-16,0-7-4 0,0-6-68 16</inkml:trace>
  <inkml:trace contextRef="#ctx0" brushRef="#br0" timeOffset="18693.1203">21728 16034 260 0,'0'-19'99'0,"12"17"-54"0,14-4-53 15,-11 6 16-15,12 0-19 0,6-2-3 16,0-1-53-16,-1-2-22 15,7-3 3-15,-12 0 6 16</inkml:trace>
  <inkml:trace contextRef="#ctx0" brushRef="#br0" timeOffset="20358.0601">22392 16118 128 0,'-21'-2'49'0,"18"2"-26"0,-12 0-20 0,12 0 10 15,-3 0 5-15,-3 0 6 16,-3 2-7-16,3-2 1 0,-3 8-11 16,0 3-2-16,0 2 1 15,4 3-5-15,5 0-1 0,3 0 0 16,5 2 2-16,7 9-1 15,6-3-1 1,3-9-4-16,6-1-2 0,-6-9-28 16,3-5-10-16,-7-5-31 15</inkml:trace>
  <inkml:trace contextRef="#ctx0" brushRef="#br0" timeOffset="20521.7715">22475 16140 180 0,'-6'2'68'0,"6"1"-36"0,3 7-37 16,0-2 10-16,-3 3-5 15,6 2 2-15,-3 0-1 0,0 1-1 0,3 2 1 16,0-3-17-16,0-3-4 0</inkml:trace>
  <inkml:trace contextRef="#ctx0" brushRef="#br0" timeOffset="20670.6895">22496 16060 244 0,'-6'-5'93'0,"12"-6"-50"0,-3 6-90 0,-3 5-1 15,3 8-18-15,0-3 0 16,3 1 8-16,0 4 4 0</inkml:trace>
  <inkml:trace contextRef="#ctx0" brushRef="#br0" timeOffset="20941.1933">22633 16155 152 0,'0'16'57'0,"0"-5"-30"0,3 5-21 16,0-11 15-16,-3 6-2 15,0-9 1-15,0 6 4 16,0-2 5-16,0-6-16 15,0 0 2-15,0 0 1 0,0-3-2 16,0-2 2-16,0-3-7 16,3-6-3-16,0 1-1 0,3 0 1 15,2-3-8-15,4 8 0 16,0-2-2-16,0 2 2 16,0 8-15-16,0 0-5 15,3 5-18-15,-3 3-5 16,0 0-14-1,3-3-44-15,2 6 13 16</inkml:trace>
  <inkml:trace contextRef="#ctx0" brushRef="#br0" timeOffset="21167.0694">22924 16145 200 0,'-9'-3'77'0,"3"3"-42"0,-2 0-28 0,5 0 18 0,-3 0-13 16,-6 3-4-1,3 7-5-15,-6 1 0 16,3 2-2-16,3 3-1 0,3 5 3 0,6-2-4 16,9 2 0-16,3 0-4 15,3-5 1-15,0-8-7 16,6-8-1-16,-4-5-17 16,7-6-7-16,-6-2-5 15,0-3-47 1,3-3 7-16</inkml:trace>
  <inkml:trace contextRef="#ctx0" brushRef="#br0" timeOffset="21345.9591">22975 15957 204 0,'-6'-11'77'0,"3"9"-42"0,6 4-43 16,-3 1 10-16,6 8 1 16,0-1 3-16,6 17 3 0,-3-3 5 15,-3 2-8-15,6 8-3 0,-3-2-2 16,-1-3 1-16,-2 6 1 15,0-9-19-15,-3 6-7 16,6-11-54 0,0 0-40-16,0-10 45 15</inkml:trace>
  <inkml:trace contextRef="#ctx0" brushRef="#br0" timeOffset="21645.3967">23168 16187 228 0,'-3'0'85'0,"6"0"-46"0,6 0-48 0,-3 0 12 0,3 0-4 16,0 0 2-16,0-2 0 16,0-1 2-16,3-2-2 15,0-1 4-15,-3 1 4 16,0-3-5-16,-3 3-2 0,-6-3 1 16,-3 3 0-16,-6-3-4 15,3 5 1-15,-9 0 2 16,0 3 1-16,-3 3-4 15,0 5-1-15,3 5 1 16,1 0 0-16,8 3 1 16,3 0 2-16,3 5-1 0,9-2 2 15,5 2-2-15,1 0 2 16,15-10-33 0,0-6-12-16,3-5-56 15</inkml:trace>
  <inkml:trace contextRef="#ctx0" brushRef="#br0" timeOffset="25264.1867">20204 16716 92 0,'9'-15'35'0,"-6"15"-18"0,0-8 0 0,-3 8 16 0,3 0 3 16,-3-3 2-16,0 0-7 16,0-5-2-16,-3 3-16 15,-3 0 5-15,-3-3 3 0,-3 3-5 16,0 2 1-16,-6 3-8 16,-3 3-1-16,3 2-6 15,4 8-4-15,2 3-2 16,3 8 0-16,9-6 0 15,3 3 0-15,9-5 3 16,-1-8 2-16,4 3 0 0,0-9 2 16,0-2-2-16,-3-7 2 15,-3-1 0-15,0-8 1 16,-3 2-5-16,0 7 1 16,-3-4 2-16,0 3 1 15,-3 3-1-15,0-3-2 16,0 8-6-1,3 13 1-15,3 6 2 16,0-4 0-16,3 4 1 16,0-3-5-16,5-3 0 15,-2-2-15-15,0-6-3 16,3-5-64-16,0 0-44 16,0-16 55-1</inkml:trace>
  <inkml:trace contextRef="#ctx0" brushRef="#br0" timeOffset="25445.6274">20341 16412 252 0,'-3'0'93'0,"3"8"-50"0,0 8-55 16,0 0 15-16,0 10-3 16,3 6 4-16,-3 5 3 0,3-3 1 15,0 11-4-15,0-5-3 0,3-5 2 16,0-6-33-16,-1-6-12 15</inkml:trace>
  <inkml:trace contextRef="#ctx0" brushRef="#br0" timeOffset="25612.1401">20225 16595 296 0,'3'-8'112'0,"6"2"-60"0,23 4-63 0,-14-1 18 16,3 1-14-16,6-1 0 16,3 0-52-16,2-2-23 15,7 5-22-15,-3 8-9 16</inkml:trace>
  <inkml:trace contextRef="#ctx0" brushRef="#br0" timeOffset="26196.4545">20653 16603 164 0,'0'0'63'0,"0"2"-34"0,3 9-32 0,0-6 13 16,0 8-1-16,0 6 5 15,-3-1-2-15,0-2 3 16,3-2-8-16,0 1-4 0,0-1-2 16,0-4-1-16,0-5 2 15,0 6-3-15,0-14 0 16,-3 1 1-16,0-6 2 0,0-3-1 15,0-2-1-15,3 0 1 16,0-3-1-16,0 0 0 16,9 3 0-16,0 0 0 15,3-1 0-15,-1 12-3 16,1-1 2-16,-3 6 1 16,0 5 0-16,-3 0 4 15,0 5 2-15,-3 5-5 16,0 6-2-16,0-8-31 15,-3-3-14-15</inkml:trace>
  <inkml:trace contextRef="#ctx0" brushRef="#br0" timeOffset="26557.6038">20903 16626 180 0,'0'6'68'0,"3"-4"-36"0,6 12-40 0,-6-9 12 16,3 0-4-16,0-2 2 16,0 5 12-16,0-6 6 15,6 1-10-15,0-3-3 0,-3-3-3 16,6-2-2-16,-3 0 1 0,-4-3-2 16,-2-3-1-1,-9 1 1-15,-6-1-1 16,-2 6 0-16,-4-3 2 15,0 5-3-15,-3 3 0 0,0 3 3 0,0 7 3 16,3 1-4-16,3 2-3 16,4 1 3-16,2 4 3 15,6 6-1 1,6-6-2-16,5-2 0 16,4 3 1-16,6-6-10 15,3-5-4-15,0-3-38 16,0-5-18-16,-4 0-11 15</inkml:trace>
  <inkml:trace contextRef="#ctx0" brushRef="#br0" timeOffset="26901.2568">21082 16645 216 0,'-9'3'82'0,"12"2"-44"0,-6 3-47 0,3 2 14 16,0 4-5-16,3-1 0 15,3 3-3-15,0 0 2 16,0-3 1-16,3-3 2 0,0-4 1 16,0-9-1-16,-1 0-2 15,1 1 1-15,-3-6-1 16,0 3 0-16,3-1 0 16,-6 6 0-1,9 13-7 1,0 6 6-16,3-6 3 0,0-2 1 15,0-9 3-15,0 4 3 16,-1-12 5 0,1-1 5-16,-3-12 3 0,-3 0-5 15,-3 4-2-15,-3-4-7 16,-6 1-3-16,0 2-40 16,-3 0-16-16,-6 11-63 15</inkml:trace>
  <inkml:trace contextRef="#ctx0" brushRef="#br0" timeOffset="27785.4261">21627 16658 104 0,'-3'-2'41'0,"6"2"-22"0,0 2-25 0,-3-2 8 16,8 3 2-16,-2 5 2 15,0 0 4-15,0 5 4 16,0 3-6-16,3 8 0 15,-3-1-4 1,-6 1-3-16,0 0 0 0,0 0-1 0,0 5 2 16,-3 0 3-16,0 0 2 15,0-8-1-15,3-5 1 16,0-5 5-16,-6-3 11 16,6-8-2-1,-6-3-1-15,9-7-3 16,-3-4-5-16,3 1 0 15,-3 0-5-15,3-6-2 16,0-5-2-16,-3-10-3 0,6 0-2 16,0 2 1-16,3 0 1 15,0 3 2-15,0 5-1 16,0 3-1-16,3 3-2 16,3 12 1-16,0 4-1 15,-1 7 0-15,1 3 2 16,-6 0 0-16,3 10 2 15,-6 9 1-15,-6-6 1 16,-3-3 0-16,-3-4-2 16,-3 2 1-16,-3-6-2 15,0 1-1-15,1-3-10 16,-1-3-4-16,-3-5-13 16,3 0-3-16,3-5-22 15,9 5-48-15,3-3 13 16</inkml:trace>
  <inkml:trace contextRef="#ctx0" brushRef="#br0" timeOffset="28086.195">21957 16626 168 0,'-6'3'63'0,"3"2"-34"0,-15 9-32 0,15-4 13 16,0 1-1-16,0 7 5 0,0 6-2 15,9-5 1 1,0-4-7-16,3 4-2 0,6-6 2 0,-3 0 3 16,0-7 2-16,0-4-1 15,3-4 1-15,-3-4-2 16,-4-1 2-16,-2-12-2 16,0 6 2-16,-6-6-4 15,-3 6 1-15,-3-3-7 16,-3 0-1-16,-2 3-11 15,2 0-5-15,0 8-25 16,0 2-9-16,3 8-49 16</inkml:trace>
  <inkml:trace contextRef="#ctx0" brushRef="#br0" timeOffset="28431.4173">22147 16632 156 0,'-17'-6'57'0,"14"9"-30"0,-3-3-18 0,-3 3 16 16,0-1 1-16,0 6 4 15,0-2-16-15,3-1-6 16,0 0-5-16,6-2-5 0,3 7-1 15,9-2 2-15,3 0 2 0,0 6 0 16,0 4 2 0,-3-5 0-16,-4 6 3 0,-5-6-1 15,0 6 2-15,-9-6-2 16,0-5 0-16,-8 2-3 16,-1-7-24-1,3-3-9-15,0 0-51 16,3 0-40-1,0-5 46-15</inkml:trace>
  <inkml:trace contextRef="#ctx0" brushRef="#br0" timeOffset="28598.5121">22252 16656 236 0,'3'2'90'0,"0"1"-48"0,0 7-53 0,0-2 11 16,0 6-6-16,0 7 4 15,-3-3 1-15,0 1 1 16,0-6 0-16,0 6-14 0,-3-12-3 16,0 7-75-1</inkml:trace>
  <inkml:trace contextRef="#ctx0" brushRef="#br0" timeOffset="28911.8148">22216 16542 296 0,'-6'-6'110'0,"9"6"-60"0,0 0-58 0,3-5-105 16,0-3 36-16,3-5 29 16,3 0 27-16,0 5 6 15,-1 0 0-15,10 0 8 16,0 3 3-16,-3 2 23 15,-3 3 12-15,-3 3 2 16,0 5 3-16,0 7-18 16,-3 4-8-16,-3 7-6 15,-4 6-4-15,1 0 1 0,-3 2 1 16,0 6 3-16,0-8-4 16,0 2-3-16,0-5-57 0,0-2-49 15,0-6 29-15</inkml:trace>
  <inkml:trace contextRef="#ctx0" brushRef="#br0" timeOffset="29124.9602">22302 16621 216 0,'3'-3'82'0,"3"6"-44"0,3-6-47 0,-6 3 12 16,18 0-2-16,-3 0 1 0,3 0-3 16,-1 0-1-16,1 0 1 15,-3 0-31-15,0 3-13 0,-6-3-37 16</inkml:trace>
  <inkml:trace contextRef="#ctx0" brushRef="#br0" timeOffset="29232.587">22549 16679 180 0,'15'14'68'0,"-27"9"-36"0,21 12-33 16,-6-22 15-16,-6 0-12 16,6 0-1-16,0 1-28 15,0-1-9-15,-6-2-37 0,0-4-16 0</inkml:trace>
  <inkml:trace contextRef="#ctx0" brushRef="#br0" timeOffset="29439.4666">22576 16576 288 0,'-3'-13'107'0,"3"13"-58"0,0 0-64 0,0 0 13 16,0 0-22-16,0 0-5 16,0 0 13-16,9 0 6 15,0 5 7-15,3-2-14 0,0 2-5 16,0 0-44-1,0 3-44-15,0 3 35 16</inkml:trace>
  <inkml:trace contextRef="#ctx0" brushRef="#br0" timeOffset="29676.3789">22689 16714 108 0,'-3'29'44'0,"3"-13"-24"0,0 8-13 0,3-17 15 0,3 1-4 16,0-2 1-16,3 4 3 15,0-7 1-15,6-3-12 16,0 0 2-16,0-3 1 0,0-10 1 15,2-5 1-15,-5-1-4 16,-3 0 0-16,-9-2 2 16,-3 0 3-16,-6 3-3 15,-3-1 0-15,-2 1-8 0,-4 10-2 16,0 0-15 0,-3 5-8-16,6 3-19 15,3 5-8-15,3 3-40 16,0-2-35-1,9-1 49-15</inkml:trace>
  <inkml:trace contextRef="#ctx0" brushRef="#br0" timeOffset="29964.0992">22871 16661 152 0,'6'13'57'0,"3"-2"-30"0,0 10-34 0,-3-11 10 16,-6 4 14-16,0-1 11 15,0-3 1-15,0-4 1 0,0-1-17 16,0 3-3-16,0-8 0 16,0-8 0-16,0 3 2 15,6-3-2-15,-1-11-1 0,4 6-10 16,0-5-4-16,6 2 3 16,12 2 2-16,0 4-1 15,0 5-2 1,-1 5 2-16,-2 5 2 0,-3 8-2 15,-3 3-2-15,-3 8-14 0,-3 0-4 0,-3-3-82 16</inkml:trace>
  <inkml:trace contextRef="#ctx0" brushRef="#br0" timeOffset="35909.0821">13164 4583 140 0,'0'-8'55'0,"0"8"-30"0,3 0-25 0,-3 0 10 16,3 5 5-1,0 6 2-15,0 7-4 16,-3 22 0-16,0 7-8 16,-3 12-1-16,0-4 2 0,0 3-1 0,0-2 0 15,0 2-1 1,3 0 2-16,0-10-5 16,0-8-1-16,3-11-35 0,0-5-15 0</inkml:trace>
  <inkml:trace contextRef="#ctx0" brushRef="#br0" timeOffset="36837.4131">13191 4591 140 0,'-3'-11'52'0,"6"11"-28"0,0-3-28 0,-3 3 10 0,6 0-1 15,3 0 4-15,9 0 2 16,3 0 1-16,5 3-6 16,7-3-4-16,9 3 1 0,-1-3-2 15,7-3 2-15,6 0-2 16,8 1 2-16,4-1-2 15,2 0-1-15,4 1 5 0,-1-1 4 16,6 0-5-16,4 1 0 16,-4-1-2-1,9 3 1-15,-5-3-2 0,-1 1-1 16,4-3 1-16,-7-1 1 16,-6 4-3-16,1 2-2 15,-7-3 13-15,-2 0 5 16,-1 1-7-16,4-1-2 15,-4 0-6-15,1 3-1 16,2 0 1-16,1 0 0 0,-4 0 0 16,1 0 2-1,-7 0-1-15,4-2-1 16,-4 2 3-16,1 0 0 16,0 0 1-16,-1 0 0 0,4 0 0 15,-4 0 0-15,1-6-5 16,2 1-1-16,-2-3 3 15,-1 6 1-15,-5-1 4 16,3 0 1-16,-4 1-3 16,1-1-1-16,-1-5-1 15,1 3-2-15,5 2 1 16,1 0-1-16,0 1 0 16,5-1 0-16,-8 1 2 15,2-1 1-15,1 0-1 16,-7 3-2-16,7 0-2 15,-3 6-1-15,-4-1 4 0,-2 3 1 16,5-6 0-16,-2 6-2 16,-3-2 1-16,-4-1-1 15,-2 0 0-15,-3 1 2 0,-7-4-3 16,13-4 0-16,-9 2 3 16,-10-6 1-1,-2 4-1 1,-6-1-2-16,-3 0 5 0,-3 3 4 15,0 0-5-15,-3 6-6 16,-3 4-2 0,-3 3 2-16,-3 6 3 15,0 10-2-15,-3 19-2 16,0 5 4-16,-3-3 1 16,0 5 6-16,6-4 5 0,3-6-7 15,0-3-3 1,0-8 0-16,0-2 0 15,0-8-10-15,0-6-5 0,-3-2-195 32,-15-10 85-32</inkml:trace>
  <inkml:trace contextRef="#ctx0" brushRef="#br0" timeOffset="37776.101">13149 5255 136 0,'-6'-14'52'0,"6"12"-28"0,6-1-30 15,0 0 6-15,3 1 7 16,0-9 5-16,3 3 6 0,12 0 3 15,3 3-11-15,2 8-1 0,7-1 1 16,9 4-6-16,2-1-2 16,4 0 1-16,3 1 2 15,8-4 2-15,1 1 3 16,5-1-3 0,1-2 1-16,2 0-3 0,0-2 2 15,7-1-4-15,-1 1 0 16,7-6 1-16,-7 0 2 15,3 2-5-15,4 6-1 16,-4 3 0-16,3 0 2 16,-2-1-1-16,-1-7-1 15,-3 0 3-15,4-1 2 16,-1 1-2-16,1 2 0 16,-1-7-1-16,3-1 1 15,4 3-2-15,-1 0 2 0,3 3-2 16,1 0-1-1,2 0 1-15,6-1-1 16,-6 1 0-16,1 0 0 16,-7-1 0-16,0-2 0 15,-2 1 2-15,-1-1 1 0,15 0-4 16,-3 2 1-16,-11-2 0 16,-4 3 0-16,-6 0 0 0,4 0 0 15,-7 2 0-15,7 3 0 16,-4-3 0-16,-2 1 2 15,-4 2 1 1,-2 0 1-16,5 0 2 16,-12 0 3-16,-5 0-2 0,0 0-2 15,-4 0-13 1,-8 0-8-16,-3-3-53 0,-7 0-22 16</inkml:trace>
  <inkml:trace contextRef="#ctx0" brushRef="#br0" timeOffset="39197.2881">15676 9827 44 0,'-3'0'16'0,"9"2"-8"0,-6-4 1 0,0 2 11 0,0 0 15 15,0 0 10-15,0 0-6 0,0 0-1 16,0 0-15-16,-3 0-4 16,0 0-11-16,-2 2-5 0,-1-2-2 15,0 3-4 1,-3 0 0-16,6-1 2 16,0 1 2-16,0-3-2 15,0 0 0-15,3 0 10 16,0 0 5-16,0 0 5 15,0 0 1-15,0 0-11 16,0 0-5-16,0 3-3 16,0-1-1-16,0-2 0 15,0 0 0-15,0 3 0 16,0-3 0-16,0 0 2 16,0 0 1-16,6 2 5 15,0-2 5-15,6 0-1 16,-3 0 1-16,5 0-5 0,1 0-3 15,0 0 0-15,3 0 1 16,9-2-1 0,9 2 0-16,5 0-1 0,7-3 2 15,8 3 1-15,7 0 1 16,5-2-2-16,16-1-1 16,-1 0-3-16,3 1 1 15,-2 2 0-15,8-3 3 16,-3 0 1-16,-5 1 3 0,2 2-5 15,-3-3-3-15,-2 3-1 16,2 0-1-16,-6-3 0 16,-8 3 2-16,-4 0 5 15,-5 0 6 1,-10 0-5-16,-8 0 0 0,-3 0-4 16,-3 3-1-16,-7 0-1 15,-2-1-2-15,-3 1-2 16,-6 2-1-16,-3-5-56 15,-6 0-25-15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41:13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4746 8964 88 0,'-2'-13'33'0,"2"10"-18"0,0 1-2 0,0 2 11 15,0 0 5-15,0 0 2 16,0 0-8-16,0 0-1 15,0 5-11-15,2 3-2 16,1 5-5-16,0 6-3 0,0 4 2 16,0 9 0-16,0 5 1 15,3 0 0-15,-3-2 2 16,0-4-3-16,-3-2 0 0,3-5 1 16,-3 0 0-1,0-8-2-15,0 0 1 16,3-3 0-16,-3 3 1 0,0-8 2 15,0-3 3-15,0-2 2 16,0-3 1-16,0 0-6 16,6 0-4-16,0 0-1 15,6-3 1-15,3 1-3 0,0-1 0 0,0 0 1 16,0 3 0-16,-1-2 0 16,1 2 0-16,3 0 0 31,0 2 0-31,-3-2 0 15,0 0 2-15,-3 0-10 16,-3 0-2-16,0 0-35 16,0 0-15-16</inkml:trace>
  <inkml:trace contextRef="#ctx0" brushRef="#br0" timeOffset="330.0957">5023 9197 212 0,'-9'-21'79'0,"12"21"-42"0,0 0-45 0,-3 0 10 15,12 13-1 1,6-2-1-16,0 2 0 0,3 0 1 15,-3 6-1-15,2-4 2 16,-2 4-1-16,-6-3-1 0,-3 2 3 16,-6 4 0-16,-6-4 3 15,-3-2 1-15,-9 0-3 16,-5-3-3-16,-1-2 0 16,3-1 1-16,3-2-14 15,3-3-5-15,3 1-42 16,3-4-52-1,3-2 23-15</inkml:trace>
  <inkml:trace contextRef="#ctx0" brushRef="#br0" timeOffset="839.6375">5342 9030 112 0,'0'-2'44'0,"3"2"-24"0,3 2-19 0,-3 4 11 16,3 4 12-16,0 6 7 15,0 21-3-15,-3 5-2 0,0-2-14 0,0 10-5 16,-3-2-5-16,0-6 1 0,0-5 2 16,0-5-2-16,0-5 0 15,0-6 1 1,0-8 2-16,0-5 1 16,0-8 1-16,0-5-7 15,2-9 0-15,4-7-3 16,0 0-2-16,6 0 3 15,0 2 0-15,3 3-2 0,0 6 2 16,3 5 1 0,3 7 0-16,-3 9 4 15,-1 5 2-15,-2 0 4 16,-3 2 1-16,-3 3-3 16,-3 0 0-16,0 1-5 0,0-4-2 15,0-2-27-15,3-5-12 16,3-4-39-1,3-7-40-15,0-2 36 16</inkml:trace>
  <inkml:trace contextRef="#ctx0" brushRef="#br0" timeOffset="1212.2965">5818 9332 208 0,'-9'-5'77'0,"6"2"-42"0,0-2-34 0,3 5 14 0,-3 0-4 16,0 2 1-1,-6 4-2-15,-6 4-1 16,1 9-5-16,-1 2 2 0,3 3 0 0,3 2-7 16,3 1-1-16,3-4 0 15,9-4 3-15,0-3 0 16,6-6 2-16,0-4 0 16,0-6 1-16,2-8-2 15,-2-3 1-15,0-5-2 16,0-5 2-16,-3 3-2 15,-3-6 2-15,0 8 0 0,-3 3 3 16,-3 2 1 0,0 16-1-1,0 3-6-15,0 3-2 16,3 2 1-16,0 0 0 0,3 3 1 16,0 0-5-16,0-3-1 15,3-2-28 1,0-3-13-16,0-6-39 15,-1-4-38-15,7-6 48 16</inkml:trace>
  <inkml:trace contextRef="#ctx0" brushRef="#br0" timeOffset="1511.9508">5979 9361 160 0,'-3'16'63'0,"6"-3"-34"0,15 0-34 15,-12-2 12-15,0 2 3 16,0 3 3-16,-4 0 2 15,1 0 4 1,0 0-11-16,0-3-2 0,-3-3 0 0,0-2 1 16,0-2 1-1,0-6 7-15,0-3 4 16,-6-5-7-16,6-5-4 0,0-3-8 16,3 0-2-16,0 3 3 15,3-3 1-15,0 3-3 16,0 2 1-16,3 3-2 15,0 3 0-15,3 0 2 16,0 2 0-16,3 0-7 16,3 1-3-16,6-1-36 15,-1-5-17-15,1 0-28 16</inkml:trace>
  <inkml:trace contextRef="#ctx0" brushRef="#br0" timeOffset="1949.9039">6366 9321 208 0,'-12'-5'77'0,"6"8"-42"0,-6-6-43 0,6 8 10 15,-3 1-1-15,-3 4 3 0,0 6 1 0,0 3 2 16,0-1-4-16,4 3-2 0,2 6 0 16,3-1-4-16,6-2 2 31,6 2-1-31,5-4 0 0,4-12 4 15,0 1 3-15,0-11 4 16,6-8 5 0,3-5-4-16,-4-6 0 15,-5-2-2-15,-3-11 0 0,-6-5-9 16,-9-5-1-16,-9-14-2 16,0 3-1-16,0 6 1 15,0 7 3-15,3 6 2 16,0 7 2-16,3 6 5 15,0 2 5-15,3 9-9 16,0 7-5-16,0 9 5 16,3 15 2-16,0 8 3 15,0 5 2-15,6 3-8 0,0 8-3 16,-3-5 1-16,6-3 1 16,0-3-7-16,0-2-4 15,-3-5-39-15,0-6-17 16,3-11-39-1</inkml:trace>
  <inkml:trace contextRef="#ctx0" brushRef="#br0" timeOffset="2301.2755">6613 9319 252 0,'-6'2'96'0,"9"4"-52"0,6 2-58 0,0-6 14 16,3 9-4-16,-1-3 4 15,1 0 10-15,0 2 3 16,0-7-6-16,0-3 7 0,0 0 3 16,0-5-5-16,0-3-2 0,-3 0-5 15,-3-3-2-15,-3-2 1 16,-3 0 0-16,-6 2-2 16,-3 0-2-16,-6 4-2 15,3 1 1-15,-9 6-4 16,3 6 1-16,0 1 0 15,4 4-1-15,-1 5 4 16,3 5 0-16,3 0-2 16,6 0 0-16,3 3-1 15,6-3 0-15,6-2 3 16,6-3 0-16,-1-3-24 16,4-5-10-16,0-8-18 0,3-3-4 15,-3-5-32 1</inkml:trace>
  <inkml:trace contextRef="#ctx0" brushRef="#br0" timeOffset="2583.3224">6827 9329 184 0,'0'6'71'0,"3"-4"-38"0,-3 17-32 15,3-6 16 1,-3 0-2-16,0 0 3 16,0 1-8-16,0-1-1 15,0 0-5-15,0-2-1 0,0-1 1 16,0-2 0-16,0-3 2 15,0-2 1-15,-3-3 1 16,0-5 4-16,0-3 3 16,3-8-11-16,3-5-1 0,3 0-5 15,6 2-2-15,6 3 0 16,3 0 0-16,0 6 3 16,2 2 2-16,1 5-7 15,0 1-3-15,6 4-28 16,2-2-12-16,1 0-49 15</inkml:trace>
  <inkml:trace contextRef="#ctx0" brushRef="#br0" timeOffset="5210.5349">7521 9258 64 0,'-3'-11'24'0,"3"9"-12"0,0-9-8 16,0 8 10-16,0 1 9 16,-6-1 6-16,-3 6-2 15,-3-1-2-15,-3 9-7 16,-3 5-3-16,-12 2-12 15,4 11-1-15,2 3-2 16,3 0-3-16,6 0 2 0,6-3 1 16,6-3 0-16,9-5 6 15,6-5 4-15,3-5-1 16,0-9 0-16,3-4-3 0,-1-9 1 16,1-2-2-16,0-5 2 15,-3-4-4-15,-3-4-2 16,-3 2 0-16,0 3-1 15,-3 5 0-15,0 3 2 16,-3 0 8-16,0 5 3 16,0 5-6-16,0 8-4 15,0 9-2-15,6 4-1 16,-3 3 0-16,-1 0 2 16,7 1-1-16,0-1-1 15,0-3 1-15,0-2 1 0,3-5-25 16,0-3-10-16,3-8-60 15</inkml:trace>
  <inkml:trace contextRef="#ctx0" brushRef="#br0" timeOffset="5537.6197">7800 9229 184 0,'-3'-3'68'0,"3"0"-36"0,-14 3-26 0,11 6 15 16,-3-4 0-16,-3 4 2 16,-3-1-6-1,0 3-2-15,0 0-9 16,3 0-4-16,3 0-1 0,3 2-4 0,3 1 0 16,6 5-1-16,0 0 0 15,3 2 3-15,-3-2 0 16,0 0 1-16,-3-3 2 15,0-2 8-15,-6 2 3 16,-3-3-11-16,-3 1-3 16,0-3-2-16,0-3 1 0,0 1-17 15,0-4-7 1,3-4-26-16,6-4-12 0,6-7-19 16</inkml:trace>
  <inkml:trace contextRef="#ctx0" brushRef="#br0" timeOffset="5832.0711">7928 9208 208 0,'-14'-3'79'0,"17"6"-42"0,-12-1-39 16,6 1 14-16,-3 2-4 15,-3 0 2-15,0 6-7 16,3 0-2-1,6 2-1-15,6 3 0 0,3 2-3 16,3 3 2-16,-3 1 1 0,0-4 2 16,-1-2 8-1,-2-3 5-15,-3-2 10 0,-12-1 11 16,1-2-14 0,-4-2-12-16,-6-1-7 15,0 0-20-15,0-2-6 16,3-3-35-16,21-13-84 15</inkml:trace>
  <inkml:trace contextRef="#ctx0" brushRef="#br0" timeOffset="6033.1931">8062 9242 216 0,'-6'0'82'0,"9"3"-44"0,-3 4-44 16,0-1 12-16,0 4-2 15,0 4 2-15,0 7 2 16,0 3 0 0,0-1-4-16,0-1-3 0,0-4 0 0,0-2-1 15,3-3 0-15,0-2-163 32</inkml:trace>
  <inkml:trace contextRef="#ctx0" brushRef="#br0" timeOffset="6198.6169">8045 9110 252 0,'-3'-3'93'0,"6"3"-50"0,0 3-59 16,-3-3 10-16,5 2-16 0,1 4-1 15,3-4-21-15,0 3-9 16,3-2-23-16,6-3-7 15</inkml:trace>
  <inkml:trace contextRef="#ctx0" brushRef="#br0" timeOffset="6606.6114">8214 9194 176 0,'-9'21'66'0,"6"-15"-36"0,-9 7-33 0,6-2 11 15,0 4-4-15,-2 9 0 0,-1 3 2 16,3-3 1-16,3-3-3 15,3-3-5-15,3-2 0 16,3-5 3-16,3-3 1 16,-4-6 1-16,4-2 0 0,0-5 0 15,-3-11 2 1,0 0-5-16,-3-2-1 0,0 2 0 16,-3-3 0-16,0 3 0 15,0 3 2-15,0 5-3 16,0 3 0-16,0 2-4 15,3 6-1-15,0 8 3 16,6 7 1-16,6 3 2 16,-3 6 2-16,0 2 5 15,-9 3 4-15,-3-1 7 16,-6-2 3-16,-3 3-4 16,-6 3 0-16,0-4-8 0,-3-7-3 0,-3-3-1 15,1-8 1-15,-1-2-19 16,-3-14-5-16,3-2-30 15,0-8-9 1,9-6-38 0</inkml:trace>
  <inkml:trace contextRef="#ctx0" brushRef="#br0" timeOffset="6964.4684">8336 9258 164 0,'3'8'63'0,"0"8"-34"0,0 7-21 0,-3-9 16 0,0-1-3 15,0-3-1-15,0 4-4 16,-3-4-2-16,0 1-8 16,3-3-4-16,0-3 1 0,0-8 0 15,3-15-21 1,0-1 5-1,3-2 4-15,0 5 5 16,3 3 3-16,0 0 3 16,0 8 1-16,0 2 1 0,0 8 2 15,0 3 3 1,3 3 2-16,-4 5-3 16,1 2-3-16,-3-2-2 15,0 0-3-15,0-6-6 16,-3 1-1-16,0-3-43 0,0-3-19 15,9-7-18 1</inkml:trace>
  <inkml:trace contextRef="#ctx0" brushRef="#br0" timeOffset="7443.5855">8530 9266 180 0,'0'-3'68'0,"6"8"-36"0,0-2-40 0,0 2 10 0,0 1 10 15,-1 4 8 1,-2 1 2-16,-3 5 1 16,0 2-12-16,0-2-4 0,0-3-3 0,0-2-2 15,-3-1-2-15,3-2 3 16,0-2 0-16,-3-4-4 16,3-18-14-1,0-2-6-15,3-3 4 16,3 0 3-16,0 2 5 15,6 3 4-15,-3 6 3 16,0 2 3-16,3 8 2 16,0 5 3-16,0 3 6 0,-3 2 2 15,-3 6-1-15,0-2 0 16,0-4-5-16,-3 1-3 16,0-3-5-16,0-3 0 15,0-10 6 1,5-6-3-16,7-2-1 15,0-3-4-15,3 0-1 16,0 6-1-16,-3 4 3 16,0 6-2-16,0 6 1 15,-3 4 4-15,-1 6 1 16,-2 0 1-16,-3 2 0 16,0-2-2-16,0-3-2 15,0-2-19-15,3-6-10 0</inkml:trace>
  <inkml:trace contextRef="#ctx0" brushRef="#br0" timeOffset="7760.9448">8985 9260 196 0,'0'0'74'0,"3"11"-40"0,6-3-42 16,-3-3 10-16,3 1 3 15,0-1 6-15,3-3 6 16,0-2 4-16,0 0-11 15,-1-2-1-15,-2-1 1 0,0-2-4 0,-3-3 2 0,-6-3-5 16,-3-5 0-16,-3-5-3 16,-6 3-1-16,-2 10 1 15,-1 11 2 1,0 2-3 0,0 5-2-16,0 4 2 0,3 1 0 15,3 4 1-15,3 5 0 16,3 2 0-1,3-2 0-15,6-5 0 0,3-4 2 16,0-4-19-16,3-3-6 16,3-3-32-16,3-18-15 15,0 0-12 1</inkml:trace>
  <inkml:trace contextRef="#ctx0" brushRef="#br0" timeOffset="8076.403">9182 9205 184 0,'11'29'68'0,"-5"-13"-36"0,-3 0-24 0,0-6 18 16,-3 1-11-16,0-1-1 15,0 1-4-15,0-3 1 0,0 0-6 16,0-3-3-16,0-5-1 16,0 0 1-16,3-5 1 0,0-8-6 15,3-3 0-15,3-3-4 16,6-2 2-16,3-3 3 15,0 11 1-15,3 3 5 16,2 12 5-16,-2 3 4 16,-3 6 4-16,0 5 2 15,-6 0 1-15,-3 0-9 16,-3 0-4-16,0 2 0 16,-3-2-17-1,0-3-6-15,3-15-76 16,6-9-25-1</inkml:trace>
  <inkml:trace contextRef="#ctx0" brushRef="#br0" timeOffset="8266.2507">9572 8869 252 0,'-3'-3'96'0,"3"8"-52"0,3 1-51 16,-1 12 7-16,1 3-1 15,0 6 14-15,0 10 8 16,0 5-10-16,0 11-4 0,0-3 0 0,0-5-2 16,3 0 2-16,-6-2-4 15,6-11 0 1,0-6-23-16,-3-5-9 0,-3-10-74 16</inkml:trace>
  <inkml:trace contextRef="#ctx0" brushRef="#br0" timeOffset="8512.0582">9324 9051 244 0,'6'-2'90'0,"15"2"-48"0,12-6-31 0,-18 4 21 16,9-1-8-1,5 3-2-15,4 0-10 0,6 0-3 16,0 3-5-16,-4-1-5 16,1-2-2-16,-6 0-71 0,0-2-30 15</inkml:trace>
  <inkml:trace contextRef="#ctx0" brushRef="#br0" timeOffset="9939.3685">9917 9316 156 0,'0'5'60'0,"0"-7"-32"0,0 12-26 16,0 6 12-16,-3 0-1 15,0 2 3-15,-6 1-5 16,-3 2 1-16,-3 0-7 16,-3-2-3-16,6-3-1 0,0-6-37 15,4-2-15-15,2-8-27 16</inkml:trace>
  <inkml:trace contextRef="#ctx0" brushRef="#br0" timeOffset="10566.4608">10277 9141 44 0,'-12'14'19'0,"12"-30"-10"0,0 10-11 0,6 6 50 15,-6 0-5-15,6 6-3 16,-3-6-2-16,0 5-11 16,0 11-2-16,-6 0-10 15,0 5-2-15,0 3-7 16,3 0-4-16,0-3 1 0,3 3-4 16,0-6 0-16,0-2 1 15,6-3 0 1,0-13-3-16,0-2 0 15,0-4 4 1,0-2 3-16,-4 3-3 16,1-3-3-16,-3 3-2 0,0 2 3 15,0 3-2-15,0 0 1 0,3 5 2 16,0 3 0-16,0-2 0 0,3 7 0 31,3 0 0-15,0 0 2-16,3-7 3 0,0 2 2 15,-3-8 3-15,0 0 1 16,-1-6 1-16,-2 1 2 16,-3-3-1-16,-3 0 0 0,0-2-3 15,-3-1-1 1,-3-2-14-16,-3 5-6 16,0 0-17-16,0 0-8 15,0 3-29-15,1-3-51 16,2 2 25-16</inkml:trace>
  <inkml:trace contextRef="#ctx0" brushRef="#br0" timeOffset="10731.8707">10613 9149 144 0,'0'11'55'0,"3"-6"-30"0,3 16-21 16,-3-10 15-16,0 2-2 15,0 3 1-15,-3 3-7 16,3-1-2-16,0-2-5 16,0 0-7-16,0-3-1 0,-3-2-47 15</inkml:trace>
  <inkml:trace contextRef="#ctx0" brushRef="#br0" timeOffset="10928.2628">10527 9022 220 0,'-15'-5'82'0,"27"2"-44"0,-6 1-60 0,-3 2-16 16,9-3-3 0,0-2-26-16,3-1-9 0,0 1 30 15,2 3 15-15</inkml:trace>
  <inkml:trace contextRef="#ctx0" brushRef="#br0" timeOffset="11080.2393">10741 8993 164 0,'0'21'63'0,"12"1"-34"0,-15 15-30 15,3-6 15-15,0 1-6 16,0 5 3-16,0-5-4 16,0 0-2-16,0-3-2 15,0-5-3-15,0-6 3 0,0-7-29 16,3-3-11-16</inkml:trace>
  <inkml:trace contextRef="#ctx0" brushRef="#br0" timeOffset="11276.1112">10851 8885 216 0,'0'2'82'0,"3"4"-44"0,3 17-47 0,-3-9 12 15,0 7-2-15,3 8 3 16,0 5 3-16,0 14 1 16,0 2-4-16,0-7-3 0,3-4 0 15,0 1-39-15,0-3-14 16,0-5-36 0</inkml:trace>
  <inkml:trace contextRef="#ctx0" brushRef="#br0" timeOffset="11577.9722">11325 8898 192 0,'-6'5'74'0,"6"24"-40"0,3-5-40 15,0-11 14-15,0 9 4 0,0 4 7 16,0 16-10-16,0 3-2 16,0-2-5-16,0-6-2 0,0-3 1 15,-3 0-43-15,0-4-17 16,0-1-25-1</inkml:trace>
  <inkml:trace contextRef="#ctx0" brushRef="#br0" timeOffset="11765.6796">11167 9128 268 0,'0'-5'101'0,"15"2"-54"0,9-5-59 15,-15 6 15 1,5-1-7-16,4-2 2 0,6 2-4 16,0 0 0-16,3-2 3 15,8 5-34-15,-2 0-15 0,0 0-44 16</inkml:trace>
  <inkml:trace contextRef="#ctx0" brushRef="#br0" timeOffset="12115.9169">11578 9046 152 0,'-18'3'57'0,"6"2"-30"0,-6 6-29 16,9-1 11-16,-12 3 5 0,0 19 3 15,4-3 3-15,2 0 0 16,6-2-11-16,3-6 1 0,6 0 1 16,12-5-2-16,0-3 2 15,0-5-8-15,2-5-2 16,1-6-1-16,0-2 0 15,0-6-3-15,-3-2 0 16,-3-5-1-16,0-6 3 16,-3 5-2-16,0 6 1 15,-3 2 2-15,0 6 0 16,-3 5-3-16,0 13 2 16,3 6 3-16,0 5 3 15,3 0-2-15,0 2-2 0,0 0 0 16,-1-2 1-16,4-3-1 15,0-5 2-15,6-5-37 16</inkml:trace>
  <inkml:trace contextRef="#ctx0" brushRef="#br0" timeOffset="12341.1566">11667 8874 260 0,'-15'3'96'0,"27"-1"-52"0,-6 1-58 0,-3 2 14 16,0 6 2-16,0 5 6 15,0 5 8-15,0 5 4 16,0 9-10-16,0 15-3 0,0 0-3 16,0-2-2-16,0-6-2 15,0 1-4-15,0-12 0 16,0 1-29-16,0-5-13 15</inkml:trace>
  <inkml:trace contextRef="#ctx0" brushRef="#br0" timeOffset="12638.8072">11849 9065 100 0,'-3'-11'38'0,"6"8"-20"0,-3 1-17 0,0 2 30 16,-9 2 7-16,-6 4 2 15,-3 2 1-15,-3 0-18 16,0 2-9-16,-3 9-8 0,7-6-5 0,-7 0 0 16,15 6 5-1,3-3 4-15,6-1-3 16,6-1 1-16,3-1-3 15,6 0 0-15,5-2-3 16,1-1-2-16,3-4-15 16,3-1-5-16,0-3-58 15,-1-2-51 1,-2-2 41-16</inkml:trace>
  <inkml:trace contextRef="#ctx0" brushRef="#br0" timeOffset="12956.0963">11988 9144 240 0,'-3'16'90'0,"3"-16"-48"0,6 3-49 0,0-3 14 16,0 2-3-16,3-2 2 16,0 3 6-16,3-3 3 15,-3-5-8-15,6-1 0 0,-3 1 0 16,-3-3-3-16,0 0-3 16,-3 0 2-16,-3 0 0 15,-9 0-15-15,-3 0-4 16,-6 0-3-16,-3 3-1 0,-3 5 11 15,-9 5 5-15,7 1 5 0,2 2 4 16,3 7 11-16,6 7 7 16,6-1-1-16,6 0-1 15,9-2-5 1,6 4-2-16,6-2-6 16,2 1-3-16,4-9-5 15,6-5-2-15,3-6-81 16,5-4-36-16,4-9 7 15</inkml:trace>
  <inkml:trace contextRef="#ctx0" brushRef="#br0" timeOffset="13501.202">12679 8832 204 0,'-6'-5'77'0,"6"5"-42"0,0 0-32 16,0 0 17-16,0 5-12 16,3 5-4-16,-3 14 1 15,0 3 4-15,0 7-5 0,-3 6 2 0,0 5 1 16,3 2-1-16,0 1-1 15,0-8-6 1,0-3 1-16,0-11-13 0,0-5-5 16,0-2-36-16,0-6-18 15,0-8-11 1</inkml:trace>
  <inkml:trace contextRef="#ctx0" brushRef="#br0" timeOffset="13720.4976">12518 9059 236 0,'-15'-8'90'0,"9"3"-48"0,3 2-53 16,3 3 13-1,0 0-2-15,3-2 4 16,12-1 3-16,0 1 1 0,3 2-4 16,3 0-5-16,6 0-2 0,5 0 4 15,1 0 1-15,3 0-11 16,0 0-4-16,-1 0-62 15,-5 0-54 1,-3-3 40-16</inkml:trace>
  <inkml:trace contextRef="#ctx0" brushRef="#br0" timeOffset="13865.4734">12902 9049 240 0,'-6'10'90'0,"9"6"-48"0,0 11-51 0,-3-11 12 16,0 7-2-16,-3 1 3 15,0 0-1-15,3-3-2 16,0-2 0-16,0-3-39 0,0-3-14 16,3-5-40-1</inkml:trace>
  <inkml:trace contextRef="#ctx0" brushRef="#br0" timeOffset="14022.8968">12822 8951 244 0,'-3'-11'90'16,"18"9"-48"-16,-3-1-67 0,-6 3 9 15,0 0-31-15,3 0-8 0,2-3-24 16,4 9-8-16</inkml:trace>
  <inkml:trace contextRef="#ctx0" brushRef="#br0" timeOffset="14530.567">13021 9014 208 0,'-3'16'77'0,"15"3"-42"0,-6 5-39 15,-9-11 13-15,0 13 6 16,3-2 5-16,-3 0-4 0,0-6-1 16,3-2-9-16,0-2 0 15,0-4 1-15,0-2-6 0,0 0-2 16,0-3-7-16,0-7 0 15,0-1-7-15,0-10-1 16,6-8 4-16,3-1 3 16,-3 1 0-16,3 0 3 15,0 3 2-15,0 4-1 0,0 1 6 16,0 8 3-16,3 2 1 16,0 8 2-1,-3 6-2-15,-1 8 0 16,-2 4 1-16,-3-1 3 15,0-4 2-15,-3-2 3 16,0-3-7-16,0-5-2 16,0 0 1-16,0-8 1 15,3 0-8-15,0-18-4 0,3-4-6 16,3-1-4-16,3-4 4 16,0 3 2-1,0 3 5-15,3 8 4 0,-3 5 7 16,0 8 6-16,0 8-5 15,-1 5 0-15,-2 14-4 16,-3-4-3-16,-3-1 2 16,3-4 0-16,3-2-12 15,-3-3-4-15,0-2-34 16,3-3-14-16,3-6-30 16</inkml:trace>
  <inkml:trace contextRef="#ctx0" brushRef="#br0" timeOffset="14876.8974">13426 9091 228 0,'0'8'88'0,"3"-3"-48"0,15 3-47 16,-6-2 16-16,-3 4-2 15,3 1 6 1,0-3 4-16,0 0 4 16,-1-3-11-16,1-8-6 0,3-2 0 15,-3 0-1-15,0-3 3 16,-3-3-5-16,-3-2-3 15,-3-3-10-15,-6-2-3 16,-6 4-8-16,-3 1-2 16,-6 5 8-16,-6 3 5 15,1 5 5-15,2 2 5 16,0 6 12-16,6 3 8 0,3 2 6 16,3 11 3-16,3 0-3 15,6 2-1-15,3 1-8 16,3 2-4-16,6-5-4 15,6-6-2-15,0-2-17 16,3-3-4-16,2-5-52 16,4-2-22-16,0-6-18 15</inkml:trace>
  <inkml:trace contextRef="#ctx0" brushRef="#br0" timeOffset="15044.1555">13798 9252 200 0,'-9'11'77'0,"6"-6"-42"0,3-2-45 0,0 0 9 15,-3-3-7 1,3 0 2-16,-3 0-62 0,3-3-27 16,0 3 35-16,0-5 19 15</inkml:trace>
  <inkml:trace contextRef="#ctx0" brushRef="#br0" timeOffset="15494.1723">13864 8692 200 0,'-3'5'74'0,"3"11"-40"0,-3 15-38 0,0-15 13 15,0 8 8-15,-3 8 6 16,-3 0-3-16,-3-3-1 15,3-3-11-15,0 1-5 0,3-3-2 16,0-3-41-16,3-5-15 16,0-3-46-1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19:36:55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3136 8983 52 0,'-3'-3'19'0,"3"3"-10"0,0 0 22 0,0 0 19 16,0 0-9-16,0 0-1 0,0 0-19 15,0 0-7 1</inkml:trace>
  <inkml:trace contextRef="#ctx0" brushRef="#br0" timeOffset="343.1255">3145 8980 277 0,'15'0'2'0,"3"0"3"0,9-3-3 16,2 3-1-16,7-2 0 16,0-1 1-16,0 3-3 15,-1-3-2-15,-5 1 2 16,-3-1 0-16,-3 0 3 16,-4 1 3-16,-5 2-2 15,-3 0-2-15,-6 0 0 16,-6 0 1-16,-3 2-1 15,-6-2 2-15,-9 0-2 16,-5 0-1-16,-4 0-2 16,-6 0 1-16,-3 0 3 0,-2 0 1 15,-1 0 1 1,3 0 0-16,4-5-2 0,2 0-2 16,6 2 3-16,6 1 2 15,3-1 0-15,9 0 0 16,0 1-8-16,12-4 0 15,12 6 1-15,15-5 1 16,12 2-4-16,8 6 1 16,7 5-44-1,8 5-58-15,7-7 16 16</inkml:trace>
  <inkml:trace contextRef="#ctx0" brushRef="#br0" timeOffset="5793.2325">3321 10263 112 0,'0'-2'44'0,"-3"-1"-24"0,6 3-13 0,-3 0 13 15,0 0-6-15,0 0 0 16,0 0-11-16,3 0-1 15,3 0-2-15,3 3 0 0,5-3 2 16,10 5-3-16,3-3 0 16,18 1 3-16,14 0 1 15,16-3 1-15,8-3 0 16,18-2-2-16,0 2 1 16,-2-2 0-16,-10 5 3 0,-9 0-1 15,-11 0 0-15,-13 5-6 16,-11 3 1-16,-15 8-75 15</inkml:trace>
  <inkml:trace contextRef="#ctx0" brushRef="#br0" timeOffset="23705.0908">10146 14380 80 0,'-12'0'33'0,"3"3"-18"0,6-1-11 15,-3 1 10-15,3 0-2 16,0-3 3-16,0 2 12 16,0-2 20-1,9 0-12-15,0 0-9 16,3 0-6-16,9 3-12 0,18-3 4 0,11-3 3 16,19 1-5-16,17 2-1 15,18-3-3-15,7 3-1 16,-4 0-3-16,-12 0-2 15,-12 3 1-15,-14-1-1 16,-4 1-16-16,-2 2-4 16,-7 1-85-1</inkml:trace>
  <inkml:trace contextRef="#ctx0" brushRef="#br0" timeOffset="24349.6211">10131 16100 168 0,'-18'-5'66'0,"6"7"-36"0,3-2-29 0,6 3 14 0,3-3-4 16,0 0 3-16,3 5 4 15,9 0 1-15,6 3-10 16,15-2 6-16,12-1 4 0,17-2-6 15,15-3 0-15,7 0-7 16,17 0-4-16,0-6-8 16,-6 4-4-16,-8-4-34 15,-16 4-16-15,-11-9-38 16</inkml:trace>
  <inkml:trace contextRef="#ctx0" brushRef="#br0" timeOffset="25055.8955">10080 17791 84 0,'0'0'33'0,"3"0"-18"0,0 0-2 0,-3 0 36 16,6 0-1-1,0 2 3-15,-6-2-2 16,6 0-23-16,-3 3-8 15,-6-3-11-15,6 0-3 0,3 0 2 0,0 5-3 16,6-2-2-16,3-1-3 16,9 1-1-16,6-3 2 15,5 0 0-15,10-3 3 16,6 3 3-16,8 0-4 16,1 0-3-16,-4 3 1 15,7-3 0-15,-7 5 1 16,-5 3 0-16,-7-2-16 15,-2-6-6-15,-3 5-84 16</inkml:trace>
  <inkml:trace contextRef="#ctx0" brushRef="#br0" timeOffset="31557.1513">18007 12258 64 0,'-48'72'24'0,"25"-33"-12"0,-10 19-10 15,15-34 6-15,-6 8-7 16,0 5 0-16,-2 3-1 15,2 10 2-15,0-5-8 16,3-5-3-16</inkml:trace>
  <inkml:trace contextRef="#ctx0" brushRef="#br0" timeOffset="32351.7175">18227 12237 60 0,'-23'50'24'0,"-1"3"-12"0,-21 34-3 16,21-47 11-16,-11 21-7 15,-7 13 0-15,-6 0-7 16,1-5-2-16,2-3 0 16,3-5 0-16,7-5-11 15,5-11-5-15,6-8-32 16,6-11-13-16</inkml:trace>
  <inkml:trace contextRef="#ctx0" brushRef="#br0" timeOffset="32546.8206">18317 12560 144 0,'-18'-3'55'0,"3"19"-30"0,-12 16-34 0,15-14 9 16,-6 17-2-16,-8-1 3 15,-1 3 0-15,-3 3 2 16,-3-3-18-16,9-3-6 15,4-5-34-15,5-5-15 16</inkml:trace>
  <inkml:trace contextRef="#ctx0" brushRef="#br0" timeOffset="32697.2467">18585 12663 204 0,'-24'0'77'0,"15"8"-42"0,-9 26-41 15,0-10 12-15,-3 5-11 16,-6 8 1-16,-5 6-42 16,-13 2-17-16</inkml:trace>
  <inkml:trace contextRef="#ctx0" brushRef="#br0" timeOffset="33121.0501">17951 13248 60 0,'-36'39'24'0,"6"1"-12"0,-29 16-10 16,32-30 6-16,-6 11 4 16,-6 11 3-16,1-6-4 15,5-2-1-15,6-6-17 16,6-2-8-16,3-8-25 16,12 0-10-16</inkml:trace>
  <inkml:trace contextRef="#ctx0" brushRef="#br0" timeOffset="33312.6348">18335 13309 160 0,'-21'2'63'0,"-3"14"-34"0,-18 32-36 0,21-22 10 16,-11 14-1-16,-19 21 1 15,-6 5-4-15,-14 8 1 16,-3 0 0-16,5-3-3 0,7 6 2 15,2-5-26 1,15-9-51-16,10-10-1 0</inkml:trace>
  <inkml:trace contextRef="#ctx0" brushRef="#br0" timeOffset="33521.7765">18424 13631 184 0,'-9'37'68'0,"-9"-5"-36"0,-18 32-37 16,10-30 10-16,-19 19-8 15,-6 24 2-15,-11 5 1 16,-1-6 2-16,1-4-1 16,-1-11-5-16,10-6-2 0,11-10-22 15,12-8-8-15,12-13-31 16</inkml:trace>
  <inkml:trace contextRef="#ctx0" brushRef="#br0" timeOffset="33703.1298">18561 13880 172 0,'-39'45'66'0,"-3"5"-36"0,-11 64-37 0,20-53 8 16,-12 16 2-16,-5 15 5 15,-4 9-6-15,-5-6-3 16,5-2-38-16,6-3-16 16,13-14-10-16,8-15-1 15</inkml:trace>
  <inkml:trace contextRef="#ctx0" brushRef="#br0" timeOffset="33927.4329">19117 13721 192 0,'-23'-5'71'0,"8"16"-38"0,-15 20-43 16,9 1 9-16,-15 18-2 15,-11 24 3-15,-22 16 3 16,-2 0 3-16,2 0-3 15,1 6-19-15,11-14-10 0,13-8-50 16</inkml:trace>
  <inkml:trace contextRef="#ctx0" brushRef="#br0" timeOffset="34153.8554">19385 14049 228 0,'-56'56'88'0,"17"13"-48"0,-44 39-49 0,41-55 14 15,-21 32-5-15,-8 5 2 16,-15 5-3-16,2 3 0 0,4-11 1 16,12-10-9-16,5-6-4 0,12-7-33 15,16-14-13-15,17-10-18 16</inkml:trace>
  <inkml:trace contextRef="#ctx0" brushRef="#br0" timeOffset="34349.3015">19552 14610 208 0,'-57'53'77'0,"22"13"-42"0,-37 19-41 15,42-43 14-15,-17 9-7 16,-7-4-1-16,-2 11-4 0,8-2 0 16,3-11-33-16,10-5-13 15,11-9-26-15,15-9-10 16</inkml:trace>
  <inkml:trace contextRef="#ctx0" brushRef="#br0" timeOffset="34512.1522">19963 14840 220 0,'-69'38'82'0,"19"4"-44"0,-25 35-47 0,39-46 14 16,-5 12-5-16,-1-4 2 16,3 4-61-16,4-4-26 15,8-4 9-15,12-11 6 16</inkml:trace>
  <inkml:trace contextRef="#ctx0" brushRef="#br0" timeOffset="35159.3086">16691 13780 148 0,'-6'-14'55'0,"6"14"-30"0,0 0-34 15,0 0 9-15,-2 6 2 16,-1 7 4-16,-9 11-3 16,-9 21 0-16,-12 29-1 15,-21 21 1-15,-11 35 0 0,-9-1 1 0,5 1 0 16,7-14-2-16,8-13 1 16,12-13-4-16,13-18-2 15,8-17-34 1,12-15-48-16,12-32 14 15</inkml:trace>
  <inkml:trace contextRef="#ctx0" brushRef="#br0" timeOffset="35370.4568">16971 13719 112 0,'-9'5'44'0,"-3"16"-24"0,-32 40-24 0,20-19 8 0,-15 40-2 15,-20 29 1-15,-22 38 1 16,-8 7 0-16,3 13 0 16,8-15 2-16,4-14-1 15,14-16 0-15,16-15-12 16,11-12-3-16,12-22-46 16,12-23-18-16</inkml:trace>
  <inkml:trace contextRef="#ctx0" brushRef="#br0" timeOffset="35579.4184">17087 14203 200 0,'-32'40'77'0,"8"23"-42"0,-21 67-41 0,15-59 12 15,-17 38-6-15,-10 26 2 16,-11 7 1-16,-1 4 3 15,-5-19-3-15,5-11-4 0,13-20-2 16,14-20-20-16,12-17-8 16,13-20-50-1</inkml:trace>
  <inkml:trace contextRef="#ctx0" brushRef="#br0" timeOffset="35774.5461">17373 14663 228 0,'-59'13'85'0,"35"32"-46"0,-21 40-48 0,27-27 12 0,-20 22-13 16,-1 4-4-16,0 6-6 16,-6-8 0-16,10-10 11 15,2-11-13-15,12-16-5 0,12-14-40 16</inkml:trace>
  <inkml:trace contextRef="#ctx0" brushRef="#br0" timeOffset="35911.6208">17727 15073 184 0,'-29'43'71'0,"5"7"-38"0,-18 32-41 0,24-32 10 16,-3 14-80-16,1 7-33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41:52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18004 11536 80 0,'-18'-5'33'0,"18"2"-18"0,6 3-7 0,-6 0 13 16,6 0 1-16,0 3 2 16,3 4-5-16,0 9 1 15,0 3-11-15,0-1-3 16,0 4-4-16,0 1 3 0,-3-1 1 16,0-4-2-16,0-2-3 0,-1-3 0 15,-2-2 1-15,0-3-1 16,0 0-1-16,0-3 1 15,3 0 1 1,0-2 3-16,0-3 4 16,0-3 0-16,3-2 0 15,0-3-3-15,3-5 1 16,0-3-2-16,0-3 0 0,0-4-12 16,0-1-3-1,-3 5-28-15,-4 3-11 0</inkml:trace>
  <inkml:trace contextRef="#ctx0" brushRef="#br0" timeOffset="481.8552">18165 11581 108 0,'-6'13'41'0,"6"-13"-22"0,0-13-14 0,0 8 13 16,3-1-10-16,0-2-2 16,0-5 2-16,3-3 3 15,0-8-6-15,3-7-1 0,3-9 0 0,5-13 2 16,10-8 3 0,0-13-2-16,6-11 1 0,5-2-5 15,4-3 0-15,0 5 1 16,2 6 2-16,1-3-1 15,6 8 2-15,2 5-4 16,1 8-2-16,-7 8 2 16,7 6 0-16,-6 10-1 15,-7 0-2-15,-5 8 1 16,-6 5-1-16,-6 5-62 16,-1 1-50-16,-5-6 36 15</inkml:trace>
  <inkml:trace contextRef="#ctx0" brushRef="#br0" timeOffset="17612.086">19472 9983 96 0,'-3'0'35'0,"3"0"-18"0,3-3-9 16,-3 3 11-16,3-3 4 0,0 1 6 15,-1-1 1-15,1 1 2 16,0-1-9-16,-3 0-1 15,0 1-13-15,0-1 6 16,0 0 2-16,0 1-1 0,-3-1 3 16,-2 0-4-16,-1 1 1 15,0-1-5-15,-3 3 1 16,3 0-5-16,-15 3 1 16,0 2-7-16,0 3-1 15,0 3 0-15,1 2 2 16,-1 0-3-16,3 11-2 15,6-3 2-15,3 3 0 16,6 0 1-16,3-1 0 0,6 1-3 16,3-3 2-16,3-2 1 15,3-1 0 1,6-2-14-16,2-5-5 0,1-14-39 16,3-2-17-16,0-3-30 15</inkml:trace>
  <inkml:trace contextRef="#ctx0" brushRef="#br0" timeOffset="18134.1771">19701 9985 136 0,'-9'-10'52'0,"6"7"-28"0,-3-2-2 0,0 2 20 15,0 1-3-15,-6 2 0 16,0 0-14-16,0 2-2 16,-3 4-14-16,0 4-5 0,-2 9-3 15,-4 7-6-15,6 1-1 16,3-1 3-16,6 0 3 15,3-2 1-15,6-3-1 16,3 3-2-16,3-5 1 16,3-3 5-16,3-11 2 15,6-5-2-15,-4-5-1 16,-2-3-3-16,0-3-1 0,-3-5 3 16,-3 0 1-1,0-5-1-15,-3 0 1 0,-3 3 2 16,0 2 2-16,-3 2 1 15,0 4 0-15,-3 2 0 16,3 5 2-16,0 3-7 16,0 6-4-16,0 4 2 0,0 6 1 15,0 5-3-15,3-2 1 16,3-1 0-16,3 1 2 16,0-3-14-16,0-6-5 15,0-2-31 1,-1-3-11-16,1-5-52 15</inkml:trace>
  <inkml:trace contextRef="#ctx0" brushRef="#br0" timeOffset="18558.0457">19820 9991 200 0,'-21'0'77'0,"24"2"-42"0,-3 1-34 0,0-3 16 0,9 5 6 15,-3 8 6 1,0 3 0-16,0 3 0 16,-3 5-16-16,0 0-6 0,0-1 0 15,0-2-4-15,0 1 0 0,3-1-1 16,0-5 1-16,-1-11 4 16,1-5 1-1,-3-5 1-15,-6-9-8 16,9 1-2-16,0-3 0 15,0-13 2-15,3 3 0 0,0 2-1 16,3 3 3-16,0 2 2 16,3 9-4-16,0 2-3 15,3 5 3 1,-1 8 3-16,-2 11 1 16,0 5 2-16,-3 1-4 15,3 1 0-15,-3 1-1 0,-3 3-2 16,0-1 1-16,3-2 1 15,-3-5-19 1,0-9-6-16,-1-2-81 16,1-8-75-16,-3-5 55 15</inkml:trace>
  <inkml:trace contextRef="#ctx0" brushRef="#br0" timeOffset="22431.2434">20406 10001 60 0,'-3'-5'24'0,"3"2"-12"0,3-2 3 0,0 2 15 16,0 1 4-16,0 2 4 16,0-3-6-16,-3 3 1 15,0 0-13-15,0 0-4 16,6 3-9-16,-3 2-1 0,0 0 1 16,0 3 5-16,0 11 3 15,0 5-2-15,-3-1 2 16,0 1 1-16,-3 0-1 15,0-3-10-15,0-2-2 16,3-6-1-16,0-2 1 16,0-4 3-16,0-1 3 0,0-9 0 15,0 0 0-15,0-10-3 16,3-8-6 0,0-3 0-16,0 0 0 15,3 1 2-15,3-1-3 16,0 3-2-16,0-1 2 15,3 1 0-15,-1 3-2 16,7 2 2-16,-3 5 1 16,0 6 0-16,-3 5-3 15,3 8 2-15,-6 8 5 16,-3 5 2-16,-3 11 2 16,0-3 2-16,0 0-5 15,-3-3-3-15,0-4 1 0,3-4 0 16,0-2-1-1,0-5-2-15,-3-1-28 16,0-5-14-16,0-5-20 0,0 0-9 16,3-2-31-1</inkml:trace>
  <inkml:trace contextRef="#ctx0" brushRef="#br0" timeOffset="22774.4403">20707 9967 212 0,'-6'0'82'0,"6"0"-44"0,-6 3-38 0,6-1 18 15,-3 3-1-15,0 3 2 0,-3 6-10 16,0 7-3-16,3 3-4 16,0 5 1-16,3 0 0 0,3 0-1 0,3 0-2 15,3-3 5-15,6-2 1 16,3-10 2-16,3-7 2 15,-4-9 1 1,1-6 1-16,-3-5-2 16,-3-3-1-16,-3-3-1 15,-6-10 2-15,-3 0-3 16,-6 3 1-16,-3-1-5 0,-3 6 0 16,-3 2-12-1,-3 1-4-15,4 5-23 16,2 5-7-16,3 2-30 0,0 6-14 15,6 3-6 1</inkml:trace>
  <inkml:trace contextRef="#ctx0" brushRef="#br0" timeOffset="23255.1217">20885 9943 200 0,'-6'-3'74'16,"3"3"-40"-16,-2 6-38 0,5-1 13 16,-3 3-3-16,0 3 3 15,0 7 5-15,0 14 3 0,3-3-9 0,0 0 4 0,3-3 2 16,3-2-10-16,2-3-1 16,4-5 6-16,0-5 3 15,0-6-5 1,0-5-4-16,0-2-7 15,3-6 0-15,-3 0-5 16,3-6-1-16,-9 4 2 16,0-3 3-16,3 5 5 15,-6 5 2-15,-3 0 0 16,0 9-2-16,2 4-2 0,7 3 1 16,0 3 5-1,0-2 5-15,3-1 1 16,3-3 2-16,3-4 5 0,0-1 1 15,0-2 6 1,2-9 2-16,-2-4-5 0,0-3-2 16,-6-11-7-16,-12-3-2 15,-3 1-6-15,0-3-1 16,-3 2-6-16,0 3 0 16,-3 3-21-16,0 5-7 15,3 6-37-15,3 2-14 16,0 8-41-1</inkml:trace>
  <inkml:trace contextRef="#ctx0" brushRef="#br0" timeOffset="23872.9877">21597 9959 116 0,'-3'-5'44'0,"6"2"-24"0,-3 0-8 0,0 1 16 15,0-1 4-15,0-2 3 16,0 2-4-16,0 0 1 15,-3 1-18-15,-3-1 10 0,-3 3 5 0,-3 3-6 16,0 2-4-16,0 3-13 0,3 3-6 16,3-1 0-16,3 1-1 31,3-1-4-31,3 1-1 16,6 2 3-16,3 6 1 0,3-1 4 15,0 3 1-15,3-2 5 16,-9 2 3-16,-6 0 9 15,-3-2 5-15,-3-3-7 16,-3 0 0-16,-6-3-5 16,0-5 0-16,-3-3-10 15,0-2-1-15,0-1-26 16,0-4-10-16,7-1-22 0,8-5-73 31,5 0-28-15,4 0 48-16</inkml:trace>
  <inkml:trace contextRef="#ctx0" brushRef="#br0" timeOffset="23972.1489">21737 10054 160 0,'-3'0'60'0,"3"0"-32"0,0 3-9 0,0-3 23 16</inkml:trace>
  <inkml:trace contextRef="#ctx0" brushRef="#br0" timeOffset="24288.2418">21737 10070 367 0,'6'11'43'16,"3"-1"-23"-16,0 1-10 0,2-3-3 16,4 0 2-16,-6-3 2 15,9 0-1-15,-6-5 1 0,0 0-4 16,-3-2 1-16,0-1-3 16,-6-10 2-1,-3-3-4 1,-3 0-6-16,-6 3-3 0,0 0-6 15,-6 5-3-15,-3 2 4 16,0 4 2-16,3 2 2 16,1 13 5-16,-1 0 3 15,0 3 2-15,3 5 7 16,3 3 6-16,6 5 3 16,3 3 1-16,6-3-11 15,3-5-5-15,3 0-3 16,3-6-1-16,3-2-25 0,-1-5-10 15,-2-6-42-15,18-10-18 16,-6-11-14 0</inkml:trace>
  <inkml:trace contextRef="#ctx0" brushRef="#br0" timeOffset="24659.1088">21966 10134 236 0,'0'2'88'0,"3"9"-48"0,0-9-25 15,-3-2 24 1,6 6-1-16,3-1 2 16,3 0-20-16,3 1-7 15,-1-4-8-15,4-2-2 0,0-2 3 16,3-1-1-16,-3-5 2 16,0-3 0-16,-3-4 1 0,-6 1-4 15,-4-7-3-15,-2 3 0 16,-9-1-1-16,-5 1-11 15,-4 2-5-15,-3 5-3 16,-3 3 1 0,-3 8 8-16,-3 11 3 0,4 5 2 15,-1 5 4-15,3 0 2 16,6 5 4-16,0 6 9 16,12 3 3-16,12-4 3 15,9 1 2-15,3-5-8 16,9-4-3-16,5-7-9 15,4-5-1-15,3-9-52 16,-1-9-23-16,10-15-75 16</inkml:trace>
  <inkml:trace contextRef="#ctx0" brushRef="#br0" timeOffset="28330.2578">22805 10054 152 0,'0'-2'57'0,"0"-9"-30"0,0 3-10 16,-6 5 20-16,3 1-6 15,-3-1-1-15,0 0-5 16,-2 1-4-16,-4-1-11 16,-3 0 0-16,3 3 1 0,-6 0-4 0,3 3 1 15,0 16-5-15,3-3-2 16,0 2-5-16,3 3 0 15,6 3 0-15,3 0 2 16,3 5-1 0,6 3 1-16,3-6 4 0,9-5 1 15,-3-5-4-15,12-8-1 0,-3-13 3 16,-4-6 1-16,1-5 0 0,-6-2-2 16,-6-3 3-16,-3-3 0 31,-6 0 3-31,-3-2 1 15,0 4 1-15,-12 4 0 16,3-1-7-16,-3 6 0 0,0 3-23 16,3 4-8-16,0 4-20 15,0-1-7-15,3 8-44 16</inkml:trace>
  <inkml:trace contextRef="#ctx0" brushRef="#br0" timeOffset="28763.5496">22895 9975 216 0,'-6'0'82'0,"6"2"-44"0,3 1-42 16,0 2 13-16,0 3 6 0,0 6 5 15,8 7-4-15,-2 0 1 16,0 3-10-16,3 0 0 0,-3-1 0 16,9-2-6-16,-6-2 0 15,6-8 1-15,-3-1 1 16,-3-2-1-16,-6-3-2 16,2 1 3-16,-2-1 0 15,-3-2 1-15,-3-3 0 16,0 0 4-16,3 0 5 15,3-3-3-15,-3-5 0 16,0-3-4-16,3-2 1 16,-3-8-2-16,0-3 0 15,0 0-3-15,0 3-2 16,-3 3 1-16,6 5-1 0,-6 2-3 16,0 0 2-16,0 3-17 15,3 0-5-15,0 1-27 16,3 1-10-16,-3-2-56 15</inkml:trace>
  <inkml:trace contextRef="#ctx0" brushRef="#br0" timeOffset="29170.9624">23162 10057 140 0,'-2'2'55'0,"2"17"-30"0,-6-11-21 0,12-3 15 15,-4 3 13-15,1 0 7 0,3 3-18 16,0-3-7-16,0-3-9 16,6 0 1-16,-3-2 3 0,9-3-3 15,0-3 2 1,-3-2-5-16,6-3 0 16,-7-3 1-16,-2 1 0 15,-3-3-2-15,-3-1-2 16,-3 1 3-16,-3 3 0 15,-9-1-4-15,-3 3 1 0,-2 0 0 16,-1 5 0 0,0 3 0-16,0 0 0 0,0 8 0 15,0 8 2-15,3 0-6 16,3 0-1 0,3 0 13-16,3 2 6 0,6-2-9 15,3 0-2-15,3 0-2 16,6-3-1-16,6 0-5 15,0-2-1-15,0-6-37 16,-1-2-16-16,1-8-43 16</inkml:trace>
  <inkml:trace contextRef="#ctx0" brushRef="#br0" timeOffset="29500.1982">23371 10046 168 0,'-3'3'63'0,"3"13"-34"0,0-3-16 0,0-8 17 16,3 6-4-16,0 5-1 15,0-3-11-15,-3 3-4 16,6-3-6-16,-3-2-1 0,-3-1 1 16,6-2 0-16,-6 0 0 15,0-8-2-15,0 0-2 16,0-3 7-16,0-4 3 15,0-4-8-15,0-2 0 16,3-6 0-16,0 1 1 16,3-3-1-16,-3 2 1 15,14 0 0-15,4 4 1 0,-3 1-2 16,-3 4 1-16,3-1-7 16,-6 9-1-16,6 2-38 15,-9 2-16-15,-1 11-47 16</inkml:trace>
  <inkml:trace contextRef="#ctx0" brushRef="#br0" timeOffset="29788.7714">23639 9776 240 0,'-3'6'90'0,"6"-1"-48"0,-3 16-31 0,0-8 21 15,0 6-4-15,0 7 1 16,0 6-12-16,0 5-5 16,6 5-7-16,-3-2-4 0,0-5 0 15,0-4 1-15,0-4 1 16,0-6-17-16,-3-3-7 15,0-2-37-15,0-5-14 16,6-6-43 0</inkml:trace>
  <inkml:trace contextRef="#ctx0" brushRef="#br0" timeOffset="30249.7379">23978 9988 144 0,'0'-5'55'0,"0"2"-30"0,0-2-5 15,-3 2 21-15,-3 3 2 0,0-2 4 0,-6-1-13 16,0 0-5-16,-3 3-17 16,1 0-3-16,-4 6-2 0,-3 4-6 31,0 6-2-31,-3 8 0 15,0-3 0-15,13 0-2 16,2 0 2-16,9 0-1 0,0-2 0 16,9-6 0-1,2-2 0-15,7-6 2 0,-6-2 2 16,6-9-1-16,-6 1-1 16,9-3-4-16,-6-8-2 15,-3-5 3-15,-3 5 1 16,-4 0 4-16,1 3 3 15,-3 5 2-15,-6 8 8 16,0 3-2 0,0 7-5-16,1 4 1 15,2-1-6-15,0 3-2 16,5 0-3-16,1-3-1 16,3-3-12-16,0-2-5 0,0-2-53 15,0-4-23-15,3-4-10 16</inkml:trace>
  <inkml:trace contextRef="#ctx0" brushRef="#br0" timeOffset="30780.078">24050 9977 148 0,'-6'-2'57'0,"6"4"-30"0,0 4-14 0,0-1 19 16,0 11-5-1,0 8 1-15,0 2-4 16,0 1-1-16,0 2-12 16,0 5 2-16,0 6 1 0,0-6-7 0,0-2-2 15,3-3-3-15,-3-5-2 16,3-6 1-16,-3-4 1 16,0-4-1-16,0-2 2 15,0-3 0-15,0-5 1 16,0 0 4-16,0-2 3 15,0-3-6-15,0-3-1 16,0-6 0-16,0-7 2 16,-3 3-3-16,0-4-2 15,0-1 0-15,-3-1-1 16,6 3 0-16,6-19-5 16,0 6-1-1,2 5 5-15,1-1 5 0,6 7-2 16,-3 1-1-16,0 4-3 15,0 7 1-15,0 6 1 0,-3 5 0 16,3 5 4-16,-3 3 2 16,-3 13 2-16,-3-5 2 15,3 0-3 1,-12 0 1-16,3-3-5 16,-3 1 0-16,-3-4-8 15,-3-2-4-15,6-3-33 16,-3-2-12-16,3-3-24 0,3-3-6 15,3 1-8 1</inkml:trace>
  <inkml:trace contextRef="#ctx0" brushRef="#br0" timeOffset="31341.4849">24255 10009 188 0,'-6'0'71'0,"6"0"-38"0,0 0-39 16,0 0 34-16,0 0-3 15,3 8-5-15,0 5-11 16,0 3 1-16,-3 3 0 16,0 5 12-16,0-1 6 15,0 9-8-15,0 0-2 16,-6 0-4-16,3-3-1 0,0-3-7 15,0-2-2-15,-3-5-2 16,6-4 1-16,-3-4-2 16,-3-3 2-1,6-5-4-15,0-6-2 0,-3-5-1 16,3-5 0-16,-3-6 5 16,3-5 1-16,0 1-5 15,0-6 0-15,3-3 3 16,0 3 4-16,3-3-1 15,-3 3 0-15,9 0-3 16,-3 2-1-16,9 3 1 16,-6 1 2-16,14 7-1 15,-11 5 2-15,6 6-4 0,-3 5-2 16,-6 5 8-16,3 3 4 16,-3 3 2-16,-3 5 1 15,-6 7 0-15,3-4 2 16,-12-1-5-16,-6-2-3 15,0 3-6-15,-3-9-2 16,0-2-15-16,0 0-6 16,0-5-13-16,3 0-4 15,3-3-15-15,0-3-5 0,4-2-20 32,10-1-45-32,-2 1 34 0</inkml:trace>
  <inkml:trace contextRef="#ctx0" brushRef="#br0" timeOffset="31572.8223">24529 9972 220 0,'0'-2'85'0,"0"4"-46"0,3 3-28 15,-3 1 23-15,0 2-5 16,0 0 3-16,0 15-16 15,0-4-4-15,0-1-8 16,6 1-1-16,-3-3 1 0,-3-6-7 16,6 1-2-16,-6-3-51 15,0 0-20-15,0-3-41 16</inkml:trace>
  <inkml:trace contextRef="#ctx0" brushRef="#br0" timeOffset="31756.6331">24496 9864 300 0,'-6'-3'112'0,"6"3"-60"0,6 0-63 0,-6 0 18 16,0 0-16-16,6 3-2 15,0 2-56-15,3 0-23 16,3 1-11-16,-3 1-4 0</inkml:trace>
  <inkml:trace contextRef="#ctx0" brushRef="#br0" timeOffset="32145.0637">24600 9988 228 0,'-3'5'88'0,"6"3"-48"0,0 19-49 15,0-11 14-15,-3-1 8 16,0 4 6-16,0 0 2 15,3-4-1-15,-3 1-10 16,0-5-2-16,0-1-1 0,0-4-3 16,0-1-3-16,0 0 4 0,0-5 1 15,3-5-2-15,6-6-1 16,-9-7-1 0,9-3-2-16,-6-3-2 0,12 3-1 15,-9 2-1-15,3 3 3 16,0 3-2-16,3 0 1 15,5 8 6-15,-5 2 5 16,6 3-1-16,-6 5 1 16,0 8 1-16,-3-2 1 0,0 8 3 15,0-1 2-15,-6 1-7 16,-3 2-3-16,0-5-3 16,0 0-3-16,0-3-15 15,0-3-5-15,6-4-41 16,-6-6-15-1,3 0-51-15</inkml:trace>
  <inkml:trace contextRef="#ctx0" brushRef="#br0" timeOffset="32621.9527">25017 9985 240 0,'-9'-8'90'0,"9"6"-48"0,0-3-31 16,0 2 23-16,-3 0 2 15,0-2 5-15,-3 2-16 0,-3 1-6 16,-3 2-12-16,3 2-5 0,-6 6-1 16,-5 3-1-16,2 7 2 15,-3 9-6-15,3-3 1 16,9-3-1 0,6 0 2-16,6-3-1 0,6-2-1 15,0-5 3-15,3-3 0 16,9-8 1-16,0-3 2 15,-1-2-3-15,-2-8 0 0,0-6 1 16,-3 1 2-16,-6-1-1 16,0 1 2-16,3 2-2 15,-6 2 2 1,-3 1-2-16,-3 5-1 16,0 6-2-16,0 2 1 15,0 13 1-15,0 11 0 16,9 2 0-16,0 6 0 0,-1 0 8 15,1 10 5-15,-3-2 5 16,0-1 3-16,-12-2 6 16,0-2 6-16,-9-3-7 15,-14-6-3-15,-7-5-20 16,-12-5-6-16,-2-8-27 16,-10-5-10-16,7-9-63 15,2-2-28-15</inkml:trace>
  <inkml:trace contextRef="#ctx0" brushRef="#br0" timeOffset="36543.4286">19632 10581 36 0,'0'-6'16'0,"15"6"-8"0,-3-2 10 15,-12 2 14-15,3 0 8 0,-3 0 3 16,3 2-6-16,0 4-2 16,0 2-7-16,0 8 0 15,0 13-16-15,0 5 4 0,0 8 2 16,0 6-8-16,0 5-3 16,-3 0 2-16,3-8 4 15,0 0-7-15,0-13-3 16,-3-9-9-16,0-4-4 15,0-6 21-15,-3-8 9 16,0-7-14-16,0-14-7 16,0-5-3-16,0-8 0 0,-6-3-1 15,3-5 4 1,6-3 0-16,3 0 1 16,0 1 0-16,3-1 2 0,0 0-3 15,3-2-2 1,6 0-3-16,0 7-1 15,2 9 6-15,4 7 5 16,3 11-2-16,-3 14-1 0,-3 7 6 16,-3 3 5-16,-3 2 3 15,-4 1 0-15,-5 5 1 16,-6-1 3-16,-8-1-9 16,-4-4-3-16,-3-5-9 15,-3-5-1-15,0-5-21 16,0-3-7-16,-2 0-15 15,5-3-4-15,12-5-110 16,6-2 50 0</inkml:trace>
  <inkml:trace contextRef="#ctx0" brushRef="#br0" timeOffset="36961.4958">20070 10560 192 0,'-15'-3'71'0,"15"0"-38"0,-6 3-21 0,3 0 21 15,-3 0-6-15,-3 6 1 16,-3 1-15-16,-3 4-6 0,0 2-4 16,1 3-9-16,-1 13-4 15,6-2 6-15,3-3 3 0,3-1 4 16,6-1 3-16,6-7-5 15,3-1-1-15,0-6 2 16,2-6 1-16,1-4-1 16,3-4 1-16,-3-4 0 15,-3-6 3-15,-9-3 1 16,0 1 1-16,-3-1-2 16,0 3 1-16,-3 3-4 15,0 3 0-15,0 4 1 16,3 4 2-16,0 4-5 15,0 4-1-15,3 7-2 16,6 3 0-16,0 0 2 16,6-1 2-16,-3 1-1 15,0-2-1-15,-1-4-37 0,4-2-15 0</inkml:trace>
  <inkml:trace contextRef="#ctx0" brushRef="#br0" timeOffset="37289.1431">20231 10565 216 0,'-6'2'82'0,"6"-4"-44"0,6 7-38 0,-3 3 16 0,0 3 11 16,2 5 9-16,1-1-14 15,-3 9-5-15,0 0-10 16,0-5-5-16,0-1-1 15,0-5 1-15,0-2 1 16,6-1 3-16,-9-4 1 0,-3-6-3 16,0-6-1-16,-3-7-1 15,0-5 1-15,0-1 0 16,3-2 1-16,0 0-2 16,6 0-2-16,9 5-2 15,0-5-1-15,3 5 2 16,0-3 0-16,0 11-10 15,3 3-3-15,-3 8-22 16,0 2-9-16,2 0-73 16</inkml:trace>
  <inkml:trace contextRef="#ctx0" brushRef="#br0" timeOffset="37564.4982">20570 10327 240 0,'-3'-3'90'0,"3"3"-48"0,3 5-47 0,-3 3 17 16,3 6 13-16,-3 9 8 16,3 12-5-16,0 7-4 15,-3 6-14-15,0-1-6 0,0-2-1 16,0-2-2-16,3-6-1 0,0-6 3 15,0-4 0-15,0-6-39 16,3-8-15-16,-3-5-50 16,3-8-52-1,-6-16 53-15</inkml:trace>
  <inkml:trace contextRef="#ctx0" brushRef="#br0" timeOffset="37759.2764">20448 10562 296 0,'-15'-5'112'0,"12"5"-60"0,3-3-61 0,3-2 33 16,3 0-13 0,3-1 2-16,6 1 2 0,9-3-9 15,2 5-1 1,1-2-1-16,0 3-2 16,0 2-2-16,0 0-19 0,-7 0-10 15,7 0-124 1,-6-3 26-1</inkml:trace>
  <inkml:trace contextRef="#ctx0" brushRef="#br0" timeOffset="38289.946">20885 10594 148 0,'9'-8'57'0,"-3"3"-30"0,3-3-10 0,-6 5 22 16,0 0 4-1,0 1 6-15,-3-1-2 16,-3 3-2-16,-6 0-24 16,-3 0-4-16,-3 5-2 0,-2 1-8 0,-4 2-2 15,-3 2-8 1,3 1 0-16,12-1-1 0,3 1-1 15,9 0 1-15,3 4 3 16,6-1-5-16,3 2 0 16,0-1 3-16,0-1 1 15,0-1 4-15,-6 0 1 16,-6 0 16-16,-9 3 8 16,-6 0-8-16,-9-3-3 15,-9 1-9-15,0-6-5 16,-2-3-26-16,2-3-11 0,6-2-70 15,9-2-30-15</inkml:trace>
  <inkml:trace contextRef="#ctx0" brushRef="#br0" timeOffset="44365.1477">10325 13647 88 0,'0'-21'33'0,"0"21"-18"0,0 0-2 0,0 0 14 0</inkml:trace>
  <inkml:trace contextRef="#ctx0" brushRef="#br0" timeOffset="44640.9303">10328 13637 225 0,'3'10'32'0,"0"1"-9"16,2 2-6-16,1 3-10 15,3 0-2-15,0 2-1 0,0 3 0 16,0 3 2 0,0-3-3-16,0-2-2 0,0-3 2 15,0-3 0-15,-3-2-1 16,0-3 1-16,0-3 0 15,0 0 1-15,0-2 4 16,0-3 3-16,0 0-6 0,-1-3-3 16,4-5 1-1,0-5 0-15,3 2-1 16,0 1 1-16,6 2-4 16,-3-3 0-16,0 3 1 15,-3 0 2-15,0 1-3 0,-1-1-2 16,-2 0-45-16,0-3-17 15,0 0-25-15</inkml:trace>
  <inkml:trace contextRef="#ctx0" brushRef="#br0" timeOffset="45192.9567">10459 13716 124 0,'-6'3'46'0,"3"-1"-24"0,3-4-13 0,0 2 14 16,0 0 6 0,0-3 5-16,0 0-3 15,-3-2-1-15,3 0 7 16,0-19-21-16,0 3-10 0,3-6-5 15,3-2 1-15,-1-3 1 16,1 1-4-16,3-1 1 16,0-8-5-16,6-2 1 15,3-3 4-15,3-3 4 16,-3 6 1-16,0 0 0 16,2-1 1-16,1 6 3 15,6 6-4-15,0 1-3 0,-3 4-4 16,-1 5 1-1,-2 2 1-15,-3 6 0 16,0 3-5-16,-3 2-1 0,0 2-48 16,0 4-19-16,0 2-29 15</inkml:trace>
  <inkml:trace contextRef="#ctx0" brushRef="#br0" timeOffset="45714.2995">11098 12875 124 0,'-5'0'46'0,"2"-3"-24"0,-3 3-19 0,3 0 10 15,-3 5-2-15,-9 1 1 16,-3-1-2-16,3 5-1 15,0 6-5-15,0-2-3 0,3-1 2 16,6-3-4-16,3 1 0 16,9-3 3-16,9 0 3 0,0 2 0 15,6 1 2-15,0 0-6 16,0-1-1-16,-3 1 4 16,-4-1 2-16,-5 1 4 15,-3-1 1-15,-6 1 6 16,-6 0 3-16,-3-3-8 15,-5 0-2-15,-7-3-8 16,-3 0-2-16,3-2-7 16,0-3-3-16,6 0-19 15,0 0-8-15,4 0-36 0,5-3-29 16,6-2 38-16</inkml:trace>
  <inkml:trace contextRef="#ctx0" brushRef="#br0" timeOffset="46009.2198">11229 12700 124 0,'-3'-24'46'0,"3"24"-24"0,0 0-26 0,0 0 14 15,0 13 0 1,0 9 6-16,3 4 2 0,-3 6 4 16,0-3 1-16,0 8-12 15,0 0-4-15,0-3-3 0,0-2-2 16,0 0-2-16,0-6 1 16,3-2 1-16,0-5-1 15,0-3-1-15,0-3-61 16,3-5-53-1,3-6 34-15</inkml:trace>
  <inkml:trace contextRef="#ctx0" brushRef="#br0" timeOffset="46195.1581">11331 12891 124 0,'3'-11'49'0,"3"11"-26"0,0 3-27 16,-3-3 8-16,-1 5 7 0,1 5 5 15,0 4 5 1,0 2 2-16,-3-1-15 0,3 1-4 16,-3 0-3-16,0 0-1 0,0 0 0 15,0-3-77 1</inkml:trace>
  <inkml:trace contextRef="#ctx0" brushRef="#br0" timeOffset="46356.4938">11369 12827 228 0,'-6'-19'85'0,"9"17"-46"0,3-3-46 0,-3 2 14 0,3 0-12 16,-3 1 1-16,3 2-9 16,0 0-4-1,0 2-73-15,3 1-32 0</inkml:trace>
  <inkml:trace contextRef="#ctx0" brushRef="#br0" timeOffset="46830.0982">11628 12838 140 0,'-21'2'55'0,"16"4"-30"0,-10 4-29 16,9 1 8-16,-6-1 0 0,-3 9 2 15,-3 2 6-15,3 0 5 16,3 0-9 0,9 3-4-16,3-3-3 0,3-2 1 0,3-3 1 15,3-6 5-15,0-2 3 16,3-5-2-16,0-6 0 16,0-2-5-16,0-6-3 15,3 3 2-15,-4-2 0 16,-2-1-1-16,-3-2-2 15,-6 2 1-15,0 3-1 16,0 1-3-16,0 4 2 16,-3 3-1-16,3 5 0 15,6 6-3-15,0 2-1 16,6 6 0-16,-3 2 4 16,0 2 5-16,-3 12 3 15,-3-3 6-15,-3-3 5 0,-9-3 4 16,-3-2 2-16,-6 0-12 15,-3-6-4-15,-2-2-7 16,-7-5-1-16,0-6-21 16,3-5-8-16,4-3-38 15,2-4-51 1,9-12 27-16</inkml:trace>
  <inkml:trace contextRef="#ctx0" brushRef="#br0" timeOffset="47274.9412">11798 12652 112 0,'3'-2'44'0,"0"7"-24"0,0 3-10 0,0 0 12 15,0 8 3-15,0 8 4 16,-3 2-4-16,0 6-3 15,0-3-12-15,0 5-4 0,0-5 0 16,0-2-3-16,0-3 0 16,-3-6-1-16,3-2 1 15,-3-3-2-15,3-2 2 0,-3-3 0 16,3-3 1-16,-3-2-2 16,3-3 1-16,0-3-4 15,3-5 0-15,3-8-6 0,0 0 0 16,3 1-2-16,0-1 3 15,0 2 4 1,5 4 3-16,1-1-2 16,3 6 0-16,-3 8 1 15,3 2 0-15,-3 8 2 16,-3 3 1-16,-3 0-1 16,0 2 1-16,-3-2 0 15,0 0 1-15,-1 0-2 0,1-3-2 16,0-2-13-1,0-6-6-15,3-5-72 16</inkml:trace>
  <inkml:trace contextRef="#ctx0" brushRef="#br0" timeOffset="47517.4315">12149 12578 116 0,'0'-5'46'0,"0"8"-24"0,0-1-24 0,0 4 11 16,0 4 14-16,0 6 9 0,0 11-1 15,0 7 2 1,0 6-15-16,-3-3-5 16,3 13-8-16,-3-10-4 0,3-3 2 15,-6-6-2-15,6-2 2 16,-3-2-22-16,0-6-9 0,0-5-63 15</inkml:trace>
  <inkml:trace contextRef="#ctx0" brushRef="#br0" timeOffset="47730.007">12024 12824 236 0,'-9'-10'90'0,"12"4"-48"0,6 4-45 0,-3 2 19 15,3-3-10-15,6 1 2 16,3-1-5-16,0 0-2 16,2-7 0-16,1 10 3 0,3-8 2 15,-3 2-9-15,0 1-3 16,-3 8-52 0,0-11-24-16,-4 3-11 15</inkml:trace>
  <inkml:trace contextRef="#ctx0" brushRef="#br0" timeOffset="47966.5181">12322 12623 72 0,'-3'-2'27'0,"6"4"-14"0,0 4-18 16,-3-1 4-1,3 3 17-15,-3 2 11 16,3 9 11-16,-3 7 6 0,0 6-17 15,-3 5-8-15,0 0-7 16,0 0-3-16,0-5-5 16,0-6-3-16,0-2 0 0,0-5-1 15,3-3 0-15,-3-3-47 16,3-5-55 0</inkml:trace>
  <inkml:trace contextRef="#ctx0" brushRef="#br0" timeOffset="48163.09">12378 12875 216 0,'12'5'82'0,"-9"-5"-44"0,3 8-42 0,-3-3 13 16,3 6-7-16,3-1 1 16,0 1 0-16,3-1 1 15,0 1-2-15,0 0-2 0,-3-1 3 16,3-2-13-16,-3-3-6 15,17-2-134 1,-2-8 50-16</inkml:trace>
  <inkml:trace contextRef="#ctx0" brushRef="#br0" timeOffset="48327.2736">12631 12864 192 0,'-9'5'74'0,"7"9"-40"0,-10 15-29 0,3-13 19 0,-9 5 0 15,-3 3 5-15,0 5-13 16,0 0-4-16,-3 2-8 16,7 4-3-16,-1-3 0 0,0-3-63 15,9-5-28-15,0-9-7 16</inkml:trace>
  <inkml:trace contextRef="#ctx0" brushRef="#br0" timeOffset="49335.0266">11048 13298 136 0,'-3'5'52'0,"6"3"-28"0,-3 13-19 15,0-5 13 1,0 3 3-16,0 5 2 15,0 5-4-15,-3 2 1 16,3 1-11-16,-3 8-3 0,0-6-2 16,3-2-2-16,0-8-2 15,0-3-28-15,0-5-14 16</inkml:trace>
  <inkml:trace contextRef="#ctx0" brushRef="#br0" timeOffset="49525.4737">10929 13457 212 0,'-6'-8'79'0,"9"8"-42"0,0-3-41 16,0 3 13-16,6 0-1 16,0-3 3-16,9 1-4 15,-1-1-2-15,4 1-2 16,3-1 0-16,0 3 0 0,0 0-39 15,-4 0-15-15,4 5-41 16</inkml:trace>
  <inkml:trace contextRef="#ctx0" brushRef="#br0" timeOffset="49856.7855">11155 13526 120 0,'0'21'46'0,"0"-5"-24"0,3 13-15 0,0-13 15 16,0 2 2-16,-3-2 5 15,0 0-13-15,0-3-7 16,3 0-5-16,-3-5-1 0,0-3 2 16,0-5 7-16,0-2 2 15,0-6-3-15,0-11-1 16,0 1-6-16,0-1-1 0,9-2-1 15,3 3 1-15,0 2-2 16,0 3 2-16,-1 2-2 16,4 0-1-16,0 6-2 15,3 2 1-15,0 1-15 16,0 2-4-16,0 0-47 16,0 0-50-1,2 2 32-15</inkml:trace>
  <inkml:trace contextRef="#ctx0" brushRef="#br0" timeOffset="50202.6588">11432 13515 164 0,'-18'-8'63'0,"12"8"-34"0,-3 3-27 16,3-1 14-16,-3 4-6 16,0 2 0-16,-3 2-6 0,0 3-3 15,4 14 0-15,2-1 1 0,3-2 3 16,3-5 2-16,3-1 1 15,3-2 0-15,2-3 2 16,4-8-1-16,0-2 0 16,3-6-8-16,0-2 0 15,-6-8-1-15,0-3 0 16,-3 3 4-16,-6 0 2 16,0 2-2-16,0 0-1 15,0 6 1-15,0 3 0 16,0 7-7-16,0 8 0 15,0 3 1-15,3 0 3 0,3 0 0 16,0 0 2 0,3-3-2-16,0 0-1 15,0-2-28-15,-1-1-11 16,-2-2-58-16</inkml:trace>
  <inkml:trace contextRef="#ctx0" brushRef="#br0" timeOffset="50547.3548">11560 13584 148 0,'3'2'55'0,"0"17"-30"0,-3 13-25 16,0-19 13-16,0 3 4 0,-3 2 7 16,0 1-11-16,0-3-2 15,0-3-7 1,3-3-3-16,-3-2 2 0,3-8 2 15,0-2 4-15,0-6 5 16,0-5-10 0,3-9-2-16,3-4 0 0,3 5 1 15,0 2 1-15,6 3 2 16,2 6-1-16,1 2 0 16,-3 5-1-16,3 3 0 15,-3 8-2-15,0 5 1 16,-3 1 0-16,-3-1 3 15,3 3-5-15,-6-3-1 16,-1 0-31-16,-2-2-14 16,0-3-54-16</inkml:trace>
  <inkml:trace contextRef="#ctx0" brushRef="#br0" timeOffset="50862.7383">11872 13520 212 0,'-3'-10'79'0,"3"7"-42"0,-3 0-41 16,0 3 13-16,-2 3-3 0,-4 2 1 15,0 3 1-15,-3 0 0 16,3 3-4-16,3-1-5 16,3 1-2-16,6 5 4 0,6 5 1 15,3 0 0-15,0-2-2 16,0-3 5-16,-1-1 4 15,-2 1 1-15,-9-3 15 16,-3-2 0 0,-3-3-11-16,-3-3-3 15,-2-2-7-15,-1 0-1 16,0-3-14-16,3 0-6 16,0 0-29-16,3 0-12 15,3-3-52 1</inkml:trace>
  <inkml:trace contextRef="#ctx0" brushRef="#br0" timeOffset="51287.9144">11988 13578 168 0,'0'3'66'0,"0"0"-36"0,3 18-37 0,0-5 10 0,0 2 6 31,-3 6 5-31,0 5 9 15,-3 6 3-15,3-4-13 16,-3 1-8-16,0 0-1 0,0-3-3 16,3-3-1-16,0-4 3 15,0-7 2-15,0-4 4 16,0-6 2-16,0-5 1 0,0-8 0 16,0-2-6-16,0-11-4 15,-2-3-8 1,2-5-4-16,-3-3-1 15,3 3 1-15,3-8 6 0,-1 2 2 16,4 4 2-16,0 7 0 16,0 8 0-16,3 3 0 15,3 5-3-15,0 5 2 16,3 8 5-16,-3 6 2 16,-3 0 2-16,-9-1 0 15,-3 1 2-15,0 2 1 16,-3 0-5-16,-3-2-2 15,0-3-22-15,0-3-8 16,0 0-33-16,0-2-13 0,3 0-15 16</inkml:trace>
  <inkml:trace contextRef="#ctx0" brushRef="#br0" timeOffset="51720.4509">12277 13531 160 0,'-3'-8'63'0,"3"5"-34"0,-3 1-21 16,0 2 18-16,-3 0-9 15,-3 2-2-15,-3 1-2 16,-2 5-1-16,-1 2-6 16,0 9-4-16,3 7 1 0,3-2 0 15,0 0 1-15,3-5-2 16,3-4-2-16,6 1 5 0,3-5 4 15,3-3-1-15,0-6 3 16,3-4-4-16,3-11-2 16,-3-9-2-16,0 4 0 15,-4-1-2-15,-2-2 2 16,-3 3 2-16,0 2 2 16,-3 3-3-16,0 2-3 15,0 6 0-15,0 5-1 0,0 5-3 16,3 3 2-1,0 8 1-15,3 5 0 0,0 0 0 0,0-2 2 16,0-1-3-16,0-2 0 16,0 0-19-16,0-6-7 31,0-2-61-31,3-2-52 16,0-6 49-16</inkml:trace>
  <inkml:trace contextRef="#ctx0" brushRef="#br0" timeOffset="52047.2781">12393 13560 140 0,'3'0'52'0,"3"5"-28"0,-3 3-26 16,0 3 11-16,0-1 18 16,0 6 12-16,-3 0-14 15,0 0-3-15,0 0-14 16,-3-3-7-16,3 0-2 0,0-2 3 0,0-3 3 15,-3-3 0-15,3-2 0 16,0-1-3-16,-3-4 1 16,3-4 2-16,0-2 4 15,0-10 7 1,0-1 2-16,3 1-1 0,-3-1 0 16,3 4-9-16,0-1-3 15,3 2-5-15,0 4-1 16,3 2-1-16,0 3 0 0,0-1-7 15,0 4-4 1,0-1-42-16,0 0-18 0,-3 3-32 16</inkml:trace>
  <inkml:trace contextRef="#ctx0" brushRef="#br0" timeOffset="52378.9861">12509 13568 176 0,'0'8'66'0,"3"-6"-36"0,6 6-22 16,0 0 16-16,6 0-6 15,-3-2 2-15,3-1-2 16,0-8-2-16,0-2-8 16,0 0 1-16,-4-3 2 0,1 0-4 15,-3-3-2-15,0-2-2 16,-3 0 0-16,-6-1-4 16,-3 4 0-16,-3-1-8 15,-3 6-4-15,-6 2 4 0,-5 6 5 16,-1 5-2-16,0 3 2 15,3 2 2-15,3 11 1 16,3-1 5-16,3 1 2 16,3 0 0-16,0 0 1 15,12-6-4-15,-3 3 0 16,3-7 1-16,6-4 0 16,3-2-27-16,0-5-9 0,0-3-44 15,3-3-49 1,0-2 37-16</inkml:trace>
  <inkml:trace contextRef="#ctx0" brushRef="#br0" timeOffset="52726.5403">12691 13547 116 0,'0'0'44'0,"3"2"-24"0,0 4-17 0,0-1 12 0,0 3 17 16,0 5 10-16,0 6-9 15,0-4-4-15,0-1-17 16,-3-1-3-16,0-2 1 0,0-4-4 15,0 1-1-15,0-2-2 16,0-6 0-16,0 0 0 16,3-16 3-1,0 0-1-15,3-3-5 16,0 1 0-16,3 2-2 16,-1 0-2-16,7 6 3 15,0 2 0-15,3 5-2 16,-3 8 2-16,3 8 3 15,-3 9 3-15,-3 1 4 0,-3-1 2 16,-3-1-5-16,-1-3-4 16,-2 3-1-16,0-5-1 15,0-5-3-15,0-3 0 0,0-8-93 16,3-5-14 0</inkml:trace>
  <inkml:trace contextRef="#ctx0" brushRef="#br0" timeOffset="52950.8352">13057 13287 236 0,'-3'-5'90'0,"3"5"-48"0,3 0-53 16,0 5 13-16,-3 3 5 16,3 6 7-16,-3 7 13 15,0 3 5-15,0 5-16 16,0 8-3-16,0 2-1 0,0 12-7 15,-3-6-3-15,3-6-1 16,0-4-1-16,0-9-5 16,0-2-1-16,-6-6-110 15</inkml:trace>
  <inkml:trace contextRef="#ctx0" brushRef="#br0" timeOffset="53129.2056">12875 13446 272 0,'-11'-8'104'0,"17"8"-56"0,-1 0-54 0,1 3 19 15,3-3 3-15,9 0 5 16,9 2-3-16,9-2 2 16,8 0-11-16,4 0-1 0,3-2-1 15,-4-1-30-15,-2 1-11 16,-3 2-105-1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42:57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7128 9713 52 0,'0'0'22'0,"3"3"-12"0,-3-6-10 16,0 3 5-16,0 0 19 0,0 0 11 15,0 0-5-15,0 0-2 16,0 0-16-16,0 0-5 15,3 3 1-15,0-1 3 16,3-2-6 0,0 3 6-16,3-3 4 0,2 0-5 0,4 0-1 15,3 0-1-15,0-3 0 16,3 1-4-16,0 2-1 16,3 0-3-16,-1-3-1 15,7 3 1-15,3 0 2 16,3 3-1-16,2-1-1 15,4-2 1-15,6 0 1 16,2 0-1-16,1 3-1 16,-1-3 1-16,4 2 1 0,2 1 1 15,-2-3 1-15,0 0-2 16,5 0 1 0,1 0-2-16,-4 3-1 0,4-1 1 15,-4-2-1 1,4 3 0-16,-4 0 2 0,1-3 1 15,3 0 3-15,-1 2-3 16,-5-2-2-16,5 3 0 16,1-3 1-16,-1 0-1 15,1 0-1-15,5 0 3 16,1 0 2-16,-7 0-4 16,1 0-1-16,-1 0 2 15,1 0 1-15,-1-3 1 16,1 1 2-16,5-1-3 15,1 0-2-15,-1 3 0 16,1-2-1-16,-1 2 0 0,-2 0 0 16,-1 0 0-16,7 0 0 15,-4 0 2-15,4 0 1 16,2 0-1-16,1-3-2 16,-1 0-2-16,9 3 1 0,-5 0 1 15,-4-2 0-15,1 2 0 16,2 0 0-16,-2 0 2 15,2 0 1-15,-3 0-4 16,-2 0 1 0,-1 2 0-16,7-2 2 15,-1 0-3-15,1 3 0 16,-1 0-1-16,-6-1-2 16,-2 4 3-16,-4-4 2 15,-5 4 0-15,3-4-1 0,-4 1 3 16,1 0 0-16,-1-1 3 15,-2-2 3-15,-4 3-4 16,1-3-3-16,-3 2 1 16,-1-2 0-16,4 0-1 15,-4 0-2-15,1 0-2 16,3 0-1-16,-4 0 4 16,1 0 1-16,-3 0 0 15,-1 0-2-15,1 3 1 0,11-6-1 16,7 1 0-16,-1-1 0 15,7 3 0-15,-7-2 2 16,-2 2-1-16,-6 0-1 16,-4-3 1-1,-2 0-1-15,-4 1-3 0,-2-4 2 0,-9 6 1 16,-9-2 0-16,-4-1-55 16,-5 0-23-16,-6 1-25 31</inkml:trace>
  <inkml:trace contextRef="#ctx0" brushRef="#br0" timeOffset="2839.2822">6553 10181 104 0,'0'-5'38'0,"6"2"-20"0,0-5-12 16,0 6 11-16,0-4 6 16,0-2 6-16,0 3 8 0,0 2 4 15,-6-2-6-15,-3 3-2 16,-3 2-18-16,-3 5-7 0,-6 3-1 15,0 2-9-15,-6-2 0 16,7 3-2-16,2-3 2 16,3 2-4-16,12 6 0 15,3-2 3-15,3 4 1 16,0 1 2-16,2-4 0 16,-2 4-7-16,-3-3 0 15,-6 0 12-15,0 0 8 16,-6-3 0-16,-3-3 3 15,-5-2-7-15,-4-2-3 16,0-4-8-16,3-2-1 0,9-2-32 16,6-4-14-16,9-2-39 15,3 0-35 1,3-5 46-16</inkml:trace>
  <inkml:trace contextRef="#ctx0" brushRef="#br0" timeOffset="3099.194">6660 10213 192 0,'0'0'71'0,"0"-3"-38"0,0 6-32 16,0 0 16 0,-6 15-7-16,1 3-5 15,2 3-3-15,3 0-1 16,3 0 1-16,5-3 3 0,4-3 2 0,3-2 1 16,3-5 2-16,0-3 1 15,3-8 3-15,-3-3 4 16,-3-5 1-16,-4 0 1 15,-5-2 0-15,-9-1 2 16,-3-7-8-16,-5 2-1 16,-4-3-7-16,-6 3-4 15,0 6-15-15,0 7-4 16,3 0-37-16,6 3-16 16</inkml:trace>
  <inkml:trace contextRef="#ctx0" brushRef="#br0" timeOffset="3561.3342">7158 10208 196 0,'-9'-6'74'0,"6"4"-40"0,-15 4-29 0,9 1 17 15,0 0-6-15,-3 2 3 0,0 6-10 16,0 2-5-16,0 5-3 0,3 1-4 16,3-1 0-16,3 3-1 0,3 1 0 31,6-4-4-31,6-2-2 15,6-3-28-15,3-2-11 16,0-6-36 0,0-5-14-16,-1-3 53 0</inkml:trace>
  <inkml:trace contextRef="#ctx0" brushRef="#br0" timeOffset="3937.5502">7268 10253 164 0,'0'-27'63'0,"0"22"-34"0,0 0-14 16,0 5 20-16,0-3-4 15,-3 3 2-15,-3 0-17 16,-3 3-7-16,-3 7-5 16,0 1-4-16,0 5 1 0,0 2-1 15,3 1 0-15,0-1 0 16,3-2 2-16,3 0-3 16,6-3 0-16,3-2 1 15,3-6 0-15,0-5 4 16,3-3 2-16,0-5-2 0,0 1-3 15,-3-7 2-15,-3 1 0 16,-3 0 5-16,0 2 3 16,-3-2 5-1,-3 2-7-15,0 11-6 16,0 11-7 0,3 0-1-1,0-1 1-15,3 3-1 16,3-2 1-16,3 0 0 15,0-3-24-15,0-3-11 16,5-3-60 0,4-2-41-16,0-2 60 15</inkml:trace>
  <inkml:trace contextRef="#ctx0" brushRef="#br0" timeOffset="4252.112">7399 10268 136 0,'0'30'52'0,"3"-20"-28"0,0 6-24 16,0-8 13-16,0 3 8 16,-3-1 9-16,0 1-4 15,0-3-3-15,0-3-13 16,0-2-2-16,0-3 2 0,0-3 3 16,0-2 4-16,2-6-7 15,1-5-3-15,3-8-4 0,0 1 0 16,3 1 0-16,0 7 1 15,0 1 0-15,3 9 2 0,0 5-3 16,-3 8-2-16,6 5 2 16,-3 3 2-16,0 3-2 15,-3-1 0 1,-1 1-3-16,4-3-3 16,0-3-93-1,3-3-67-15,-9-7 59 16</inkml:trace>
  <inkml:trace contextRef="#ctx0" brushRef="#br0" timeOffset="4956.0565">7946 10200 160 0,'-6'-3'60'0,"3"6"-32"0,0-6-26 0,3 3 12 0,0 0-5 16,0 0 0 0,0 0-3-16,0 0 1 15,0 8-4-15,0 0 0 0,0 8 3 16,0 5-3-16,0 3 0 0,0 0-1 16,3-1-2-1,3-1 1-15,3-4 1 16,0-2 3-16,3-5 4 0,0-6 9 15,3-5 3-15,0-5-8 16,-3-6-3-16,0-2-8 16,-1-6-4-16,-2-7 12 15,-3 2 7-15,0 3-2 16,0 5 0-16,-3 3-5 0,0 2-1 16,0 6-5-16,0 2-1 15,-3 3-6-15,3 19-2 16,3-1 2-1,0-2-1 1,0 0 0-16,3-3-13 0,0 0-6 16,0 1-41-16,-3-4-16 15,0-2-16 1</inkml:trace>
  <inkml:trace contextRef="#ctx0" brushRef="#br0" timeOffset="5272.1493">8295 10205 220 0,'-3'-8'82'0,"6"13"-44"0,-6-5-31 0,-3 0 18 16,-3 0-2-16,-3 0 3 0,0 3-8 16,0 0-3-16,0 7-8 15,3 1-9-15,0-3-4 0,6 8-4 16,3-1 3-1,3 1 4-15,3 3 2 16,3-3 1-16,0 0 0 16,-3 0 2-16,-6-3-1 15,-3 0 2-15,0-2 2 0,-3-4 2 0,-3-1-3 16,0-4-1-16,0-2-19 16,0-2-7-16,3-4-34 15,3-1-14 1,3-4-27-1</inkml:trace>
  <inkml:trace contextRef="#ctx0" brushRef="#br0" timeOffset="5586.8752">8378 10245 232 0,'0'21'88'0,"6"-21"-48"0,0 0-47 15,0 2 9-15,3 1-2 16,-3-3 13-16,0 0 7 15,0-5-10-15,-3 0 3 0,0-1 3 16,-1 1-8-16,1 0-2 16,-3-3-2-16,-3 0 2 15,1 0-3-15,-4 3-2 0,-3-1-3 16,0 6-1-16,-3 3-5 16,-3 2 0-16,3 6 4 15,0 5 2-15,3 0-1 16,3 2 2-16,3 1 1 15,3-1 0-15,6 1 0 16,3-1 0-16,3-5-3 16,3-2 2-16,12-3-26 0,-1-3-11 15,1-2-69 1</inkml:trace>
  <inkml:trace contextRef="#ctx0" brushRef="#br0" timeOffset="6111.9312">8812 9991 220 0,'-2'-6'85'0,"2"6"-46"0,2 3-43 15,-2-3 13-15,3 5-3 16,0 9 1-16,0 12 8 15,-3 3 4-15,0 6-9 16,0 4-1-16,-3 4 1 0,0-4-6 0,3-2 0 16,0-2-2-16,0-6 1 15,0-5-4-15,3-6 0 16,3-5-45-16,0-7-22 16,3-9-38-1</inkml:trace>
  <inkml:trace contextRef="#ctx0" brushRef="#br0" timeOffset="6293.7051">8985 10200 272 0,'-3'2'101'0,"6"4"-54"0,0 4-59 16,-3 1 15-16,0 7-1 16,0 1 6-1,0-1-2-15,0-2-1 16,0 0-2-16,0-3-14 0,3 1-2 15,0-6-84-15,3-6-58 16,0-12 62-16</inkml:trace>
  <inkml:trace contextRef="#ctx0" brushRef="#br0" timeOffset="6428.7822">8949 10030 276 0,'-20'-16'104'0,"23"16"-56"0,-3 0-85 0,3 6 6 15,5-9-31 1,-2 0-9-16,3-2-10 16,3 0-2-16</inkml:trace>
  <inkml:trace contextRef="#ctx0" brushRef="#br0" timeOffset="6637.5194">9110 9917 252 0,'-6'2'93'0,"9"6"-50"0,0 8-57 0,0-3 14 16,-3 8 7-16,0 16 9 16,0 1-1-16,0-1 0 15,0 10-9-15,0-4-4 0,0-4 1 16,0-2-2-16,0-5-1 0,0-6 1 16,3-4-1-16,-3-6-44 15,3-6-18-15,0-5-46 16</inkml:trace>
  <inkml:trace contextRef="#ctx0" brushRef="#br0" timeOffset="6908.0929">9244 10165 228 0,'-12'0'88'0,"9"8"-48"0,-6-5-47 15,0 2 14-15,-6-2 6 16,1 2 8-16,-1 0-6 16,0 1-3-16,3-1-7 15,3 8-13-15,3-2-2 0,3-3 16 0,3 5 7 16,6 0-3-16,12-2-3 16,0-1-4-16,3 1-3 15,-1-3-8-15,1 0-3 16,-3-3-69-1,-3-2-71-15,-3-9 41 16</inkml:trace>
  <inkml:trace contextRef="#ctx0" brushRef="#br0" timeOffset="7206.509">9366 10226 208 0,'18'3'79'0,"0"-8"-42"0,0 2-41 0,-9 3 15 0,0 0 1 15,2-3 4 1,1 1-4-16,0-4-2 0,0 1-5 16,-3-3 3-16,-3 0 2 0,-3 0 1 15,-6-2 3-15,-3-1-5 16,-6 3-1-16,-6 3-6 16,-8 2-4-16,-1 8-2 15,0 6 0-15,0 0 5 0,6 4 1 16,6 9 11-16,7 0 3 15,5 0-5 1,6-3-4-16,5 0-4 16,13-2-3-16,6-6-10 15,0-2-6-15,3-6-116 16</inkml:trace>
  <inkml:trace contextRef="#ctx0" brushRef="#br0" timeOffset="8560.2848">9955 10147 156 0,'-2'-6'60'0,"2"6"-32"0,0 0-22 16,0 0 17-16,0 0-10 15,2 8 0-15,1 3-3 16,0 2 1-16,0 8-6 0,3 3 8 0,-3-3 4 16,0-2-7-16,0-3-3 15,-3-3-2-15,0-2-1 16,0-3 0-16,0-3 2 15,0-5 1 1,0 0 3-16,0-8-3 0,-3-5-2 16,3-1 0-16,0-1 1 15,3-1-3-15,3 0-2 16,0 0-3-16,3 3-1 16,3-1-1-16,3 1 3 15,0 5-5-15,3 0 2 16,-3 3-14-16,-1 0-3 15,-2 2-22-15,0 3-8 16,0 0-35-16,-3 0-19 16,0 0 51-16</inkml:trace>
  <inkml:trace contextRef="#ctx0" brushRef="#br0" timeOffset="8861.6613">10146 10181 168 0,'-3'8'63'0,"3"3"-34"0,0-3-21 16,3-6 18-16,3 4-4 15,0 4 1-15,3-7-8 16,0-1-2-16,0-2-7 16,3-2-2-16,-1-1 0 0,1 1-2 15,-3-4 1-15,0 1-2 0,0 0 2 0,-6-1-4 32,0-2 0-32,-3 0 1 0,-3 3 0 0,-3 3-3 31,-3-1 0-31,-3 6-3 0,0 2 1 15,1 3 3-15,-1 8 3 16,3 2 0-16,0 1-1 16,3-3-2-16,3-1 1 15,6 1 1-15,3 0 2 16,6-3-25-16,3-2-10 16,5-6-62-1</inkml:trace>
  <inkml:trace contextRef="#ctx0" brushRef="#br0" timeOffset="9101.7179">10447 10157 212 0,'-24'-2'79'0,"15"4"-42"0,-6 6-45 16,9-5 12-16,-3 5-4 15,-6 2 2-15,0 1 5 16,3 10 6-16,4 0-7 15,2-2-3-15,6-1 0 0,3 1-2 16,5-3-1-16,7 0 3 0,6-3 2 16,3-2-7-16,6-6-3 15,2-5-28-15,-2-3-11 16,-3-5-46 0</inkml:trace>
  <inkml:trace contextRef="#ctx0" brushRef="#br0" timeOffset="9339.8582">10625 9911 192 0,'3'0'71'0,"0"3"-38"0,-3 5-30 0,0 0 15 15,3 5-5-15,-3 8 0 0,3 11-1 16,-3 8 0-16,3-3-6 15,-3 5-4-15,0 0-1 16,3-5-1-16,0-2 2 16,-3-9-3-16,3-2-2 0,-3-8-40 15,0-3-19-15</inkml:trace>
  <inkml:trace contextRef="#ctx0" brushRef="#br0" timeOffset="9519.4851">10485 10118 252 0,'-3'-3'96'0,"3"3"-52"0,6-3-54 0,3 3 14 15,9-2-1 1,0-1 3-16,6 0-3 0,0 1 0 16,2-1-1-16,4 3-10 0,3 3-3 15,0-3-76 1,-4 0-56-1,-2-11 54-15</inkml:trace>
  <inkml:trace contextRef="#ctx0" brushRef="#br0" timeOffset="9789.2427">10944 9930 208 0,'-6'0'77'0,"0"5"-42"0,-6 3-39 16,6 0 13-16,-6 3-5 15,-3 10 2 1,-3 10-3-16,0-1-2 0,4-1 0 16,5 0 1-16,3-3 3 0,6 6-2 15,6 0-2-15,8-3-11 16,4-5-6-16,9-6-47 15,6-5-52 1,0-10 31-16</inkml:trace>
  <inkml:trace contextRef="#ctx0" brushRef="#br0" timeOffset="10048.4608">11096 9946 140 0,'2'2'52'0,"4"6"-28"0,6 3-22 0,-6-3 12 15,3 8 10-15,0 10 10 16,3-2-5-16,-9 5 0 16,-3-2-16-16,-3-1 5 0,0-2 3 15,-3 2-9-15,-3 3-2 16,0-5-17-16,0-3-8 15,0-7-39-15,0-1-15 16,1-8-26 0</inkml:trace>
  <inkml:trace contextRef="#ctx0" brushRef="#br0" timeOffset="10256.3807">11328 10239 160 0,'-3'27'63'0,"3"-6"-34"0,-6 0-23 15,3-10 15-15,-6 2 0 16,0 3 2-16,-9 0-12 16,-6 0-7-16,0-1-46 15,4-1-22-15,2-4-17 16,0 6-5-16</inkml:trace>
  <inkml:trace contextRef="#ctx0" brushRef="#br0" timeOffset="10751.8457">11497 10192 224 0,'-3'2'85'0,"6"-7"-46"0,3 10-43 0,-6-5 15 16,6 3 1-16,0 0 4 16,3-1 1-16,0 1-1 15,0 0-8 1,0-3 1-16,0 0 2 0,0-3-2 15,0-2 2-15,-3-1-2 16,0-2 0-16,-3 1-5 16,-3-4-3-16,-3 3 0 15,-3-3-1-15,-3 6 0 16,-3 0 2-16,-3 2-3 16,-3 3 0-16,0 0-4 0,-3 5 1 15,4 3 2 1,-1 3 1-16,3 0-2 0,3 7 0 15,3 6-1-15,3 0 0 16,6-3 3-16,6-3 0 16,9-2 1-16,0-2 2 15,3-4-1-15,-1-2-1 16,4-3-19-16,0-5-8 16,6-10-35-16,6-11-15 15,-4-1-19 1</inkml:trace>
  <inkml:trace contextRef="#ctx0" brushRef="#br0" timeOffset="10990.2313">11706 9922 224 0,'-6'-5'85'0,"6"5"-46"0,0 2-52 16,0-2 12-16,3 6 3 15,0 1 6-15,0 9 5 16,-3 16 3-16,3 2-9 15,-3 1 5-15,0-1 1 0,0-2-6 16,0 13-4 0,3-8 0-16,0-8-4 15,3-5 0-15,0-8-37 16,-1-3-16-16,4-26-103 16,0-3 62-1</inkml:trace>
  <inkml:trace contextRef="#ctx0" brushRef="#br0" timeOffset="11203.9675">11840 9932 228 0,'-3'3'88'0,"3"0"-48"0,3 5-49 0,0 0 14 16,0 5 17-16,0 8 10 15,-3 13-3-15,0-4-2 16,0 1-15-16,0 1-5 0,0 0-3 15,0 0-2-15,0-3-2 0,0-6-15 16,0-4-5-16,0-3-52 0,0-6-20 16</inkml:trace>
  <inkml:trace contextRef="#ctx0" brushRef="#br0" timeOffset="11384.4613">11950 10168 216 0,'0'5'82'0,"3"6"-44"0,0-1-38 16,-3-2 18-16,0 6 10 15,0-1 7-15,0-3-16 16,0 6-8-16,0-3-7 16,0-2-6-16,0 0-1 0,0-3-60 0,0-3-25 15</inkml:trace>
  <inkml:trace contextRef="#ctx0" brushRef="#br0" timeOffset="11534.7734">11941 10017 284 0,'-6'-8'107'0,"6"8"-58"0,3 0-66 0,-3 0 14 15,0 0-29-15,6 0-9 16,-6 0-51-16,6 11-21 15,0 2 43-15,3-2 24 16</inkml:trace>
  <inkml:trace contextRef="#ctx0" brushRef="#br0" timeOffset="11938.6378">12021 10224 184 0,'0'42'68'0,"3"-16"-36"0,-3 9-40 0,3-19 12 15,-3 2 5-15,0-2 5 0,0 0 3 16,0-3-1-16,0-2-8 15,3-3-1-15,-3-3 0 0,0-5 1 16,0 0 2-16,0-3-7 16,0-2-4-16,0-6-7 15,0-5 0-15,-3-7 2 16,3-6 3-16,-3 2 2 0,3 3 3 16,0 3 10-1,0 0 4-15,3 0 1 16,0 2 0-16,3 1-5 15,0 2-2-15,3 3-6 16,6 2-1-16,3 3 5 0,-3 3 3 16,-3 2-4-16,-1 6-2 15,1 2 4-15,-3 3 2 16,-3 0-2-16,-3 3 2 16,-3-1-4-16,-3 9-2 15,-6-3 0-15,-6-3-1 16,3 3-13-16,1-3-4 15,2-8-23-15,0-2-9 16,0-1-38-16,3-17-63 16</inkml:trace>
  <inkml:trace contextRef="#ctx0" brushRef="#br0" timeOffset="12253.3711">12313 10120 240 0,'0'-8'90'0,"3"11"-48"0,-3-6-31 16,0 3 23-16,0 0-3 15,-6 3 4-15,-3 0-19 16,-3 2-9-16,0 0-5 16,0 1-2-16,0 1 0 0,3 4-3 15,6-3 2-15,3 3-1 16,3-1-2-16,3 9 3 0,3-6 0 15,0 5 1-15,-3-2 2 16,-6-2 3-16,-3-4 2 16,-3 1-1-16,-6-3 1 15,0 0-9-15,1-3 0 0,-1-2-27 16,0-9-10-16,3-7-55 16,6 0-64-16,3-3 43 31</inkml:trace>
  <inkml:trace contextRef="#ctx0" brushRef="#br0" timeOffset="12582.9035">12441 10173 280 0,'0'3'104'0,"6"-6"-56"0,3 6-56 0,-3-3 18 0,0 0-3 15,0 0 6 1,3-3-5-16,0 3 0 0,-1-5-4 15,10-3-3-15,-6 3 2 0,-3-6-2 16,-3 3-1-16,0 0 1 16,-12-8-12-1,-3 3-5-15,-3 3-3 16,-3 10-1-16,-5 5 6 16,-1 5 6-16,-3 4 5 15,-3 4 2-15,3-2 7 16,6 8 4-16,4 5 3 15,5-3 3-15,9-2-9 0,12 0-2 16,2-5-8-16,7-1 0 16,0-7-41-16,9-6-16 15,12-13-48 1</inkml:trace>
  <inkml:trace contextRef="#ctx0" brushRef="#br0" timeOffset="12853.2576">12825 9887 208 0,'-18'0'79'0,"18"3"-42"0,-21 5-37 0,15 0 18 0,-6 3-6 15,-3 4 1-15,-2 4 8 16,2 13 6-1,0 2-14-15,6-5-5 0,3 0-1 16,6 0-2-16,6-2 0 0,6-6-6 16,6 6 1-16,11-6-24 15,1-5-10-15,0-3-55 16,0-13-53 0,-3-5 48-16</inkml:trace>
  <inkml:trace contextRef="#ctx0" brushRef="#br0" timeOffset="13122.6865">12986 9911 160 0,'-3'0'63'0,"21"3"-34"0,-7 2-34 0,1 1 12 15,0 1 3-15,3 4 3 16,3 5 11-16,3 16 7 15,-3-1-16-15,-3-1 18 0,-4-1 7 16,-5 0-9-16,-9-5-6 16,-6 5-6-16,-2-6-2 15,-10 4-12-15,-3-11-5 16,0-6-27-16,3-2-10 16,3-2-60-16,1-12-65 15,5-2 50-15</inkml:trace>
  <inkml:trace contextRef="#ctx0" brushRef="#br0" timeOffset="13304.9679">13298 10210 184 0,'3'19'71'0,"6"2"-38"0,-6 13-21 16,-3-20 19-16,-9 4-3 0,-9 1 3 15,0-1-17 1,-2 1-8-16,-4-3-117 16,-3-6-52-16</inkml:trace>
  <inkml:trace contextRef="#ctx0" brushRef="#br0" timeOffset="14023.911">13593 10155 244 0,'-12'0'90'0,"12"5"-48"0,0-2-47 0,0-3 17 16,6 5-3-16,0 0 5 15,3 1 3-15,3-4 2 16,0 3-10-16,2-2-3 0,1-3 0 16,-3 0-1-16,0-3 0 15,0 1-1-15,-3-3 2 16,-3-1-3-16,-3 1 0 16,-9 0-1-16,-3-1-2 15,-3 1-4-15,-6 2 0 16,-3 1 0-16,1 2-1 15,-1 2 1-15,-3 6 0 0,3 0 5 16,3 0 1 0,6 0-3-16,3 3 1 15,3 13 0-15,12-1 0 0,3-1-3 0,6-4 2 16,9-2 1-16,3-3 2 16,9-2-10-16,-4-6-4 0,4-5-41 31,-3-8-17-31,0-10-37 15</inkml:trace>
  <inkml:trace contextRef="#ctx0" brushRef="#br0" timeOffset="14233.4715">13882 9930 244 0,'-12'-16'90'0,"9"13"-48"0,0 1-47 0,3 2 15 15,0 0-11-15,0 5 1 16,0 6 11-16,3 4 7 15,0 17-9-15,0 3 2 0,0 4 0 16,-3 1-4-16,3 2 1 16,-3 1-7-16,0-6-1 15,0-8-13-15,0-5-5 16,0-6-54-16,0-5-23 16,-3-10-2-16</inkml:trace>
  <inkml:trace contextRef="#ctx0" brushRef="#br0" timeOffset="14419.3922">13724 10104 312 0,'0'-10'115'0,"15"-3"-62"0,9 15-55 16,-13 1 20-16,4-8-13 15,3-1-3-15,0 4-4 16,12 7-1-16,0 0 2 15,2 1-44-15,1-1-17 0,0-2-62 16</inkml:trace>
  <inkml:trace contextRef="#ctx0" brushRef="#br0" timeOffset="14636.1368">14206 10097 240 0,'-30'-3'90'0,"12"11"-48"0,-2-6-49 16,11 1 16-16,-6 0-2 15,-6 2 4-15,-3 6 5 0,3 2 2 16,-3 0-9-16,7 3 8 0,5 5 3 16,6 6-6-16,6-4-3 15,9-1 0-15,6-4 3 16,5-2-6-16,4-3 0 16,15-5-6-16,-3-3-4 15,-4-2-41-15,-2-3-19 0,0-8-74 31</inkml:trace>
  <inkml:trace contextRef="#ctx0" brushRef="#br0" timeOffset="14730.2797">14370 10306 384 0,'-15'0'143'0,"15"-11"-78"0,0 19-78 16,0-8 22-16,0 0-44 15,0 0-15-15</inkml:trace>
  <inkml:trace contextRef="#ctx0" brushRef="#br0" timeOffset="19936.3863">15825 7953 160 0,'-3'-8'60'0,"3"6"-32"0,0-1-20 0,0 3 18 15,0 0-11-15,0 0-1 16,0-2-6 0,0 2-3-16,0 0-2 15,0 0 2-15,0 0 4 0,3 2 1 16,0 3 2-16,0 1-2 0,0 2-1 16,0 2-3-16,0 3-1 15,-3 6 5-15,0-3 6 16,0 2-8-16,0 1-4 15,3 2-3-15,-3 3 1 16,3 0-1-16,0 2-1 16,0-2 3-16,0 13 0 15,3-5-1-15,0 0-2 16,-3-3-2-16,0-3 1 0,0-2 3 16,0 5 3-16,3 0-2 15,-3-5 0 1,0 0-1-16,0 0-2 15,0-1 1-15,0 1 1 0,0 0-1 0,0 0 2 16,3 0-4-16,-3-3 0 16,0 8 3-16,0-3 3 15,-1 1-2 1,1-3-2-16,0-1 2 16,0-1 0-16,0-4-1 15,0 1-2-15,0-3 1 16,0 2 1-16,0 1-1 0,0 2 2 15,0 0-2-15,0 0-1 16,-3 0 1 0,3 0 1-16,-3 1-1 15,3-4-1-15,-3 1 1 0,3-1-1 16,0 1-3-16,-3 4 2 16,0-1 1-16,0 9 0 15,0 4 2 1,0-3-1-16,0-3-1 15,0 5 1-15,0-5 1 16,0-2-1-16,0-1-1 16,0-2 3-16,-3 2 2 15,3 1-2-15,0-1-2 16,0 1 0-16,0 4 1 16,0 4-3-16,0 2 0 15,0-3 3-15,0-5 1 0,0-2-1 16,-3 5 1-16,0-3 0 15,0-3 3-15,0 1-1 16,0-1 2-16,0 3-2 16,-3 3 2-16,3 0-4 15,0-1-2-15,0 6 0 16,3 3-1-16,0-8 0 16,0 0 2-16,0-1-3 15,0 6 0-15,3-5 1 16,0-3 0-16,-3 0 0 15,0 0 0-15,0 3 0 16,0 0 0-16,0 0 2 16,0 7 1-16,0 4-4 0,0-6 1 15,0-5 0-15,0-3 0 16,0 0 0-16,0-3 0 16,0 3 2-16,0 3 1 15,0-3 1-15,-3 0 2 16,3 3-8-16,0 0 0 15,0 0 0-15,0-3 3 16,3 2 2-16,0 4 1 16,0 2-5-16,-3-5 1 15,0 2-2-15,0-2 0 0,0 2 2 16,0-2 0 0,0 0 0-16,-3 5 2 0,0 0-1 15,3 0 2-15,0-3-2 16,0 1-1-16,0 2 1 15,0 0-1 1,-3-6-3-16,0 1 2 0,3 3 3 16,-3-1 1-16,0 0-4 15,0 1 1-15,1-1 2 16,2-2 1-16,0 0-4 16,0-6 1-16,0 1-2 15,0-6-2-15,0 10 3 16,0 1 2-16,0 3 0 15,-3-4-1-15,0 6 3 16,-3 0 2-16,3 0-4 16,0-2-3-16,0-3 1 15,3-3 0-15,0-3 1 16,0 1 0-16,0-4 0 0,0 1 0 16,0 11 0-16,0-1 0 15,0 6 0-15,-3 5 2 16,0 0-3-16,3 0 0 15,0 0 3-15,3 0 1 16,0-6-4-16,0-4 1 16,3-1-2-16,-3 6 0 15,0-1 0-15,-3 6 0 0,0 6 2 0,0-6 0 16,-3 5 0-16,3 0 2 16,0-5-1-16,0-5-1 31,0-3-2-31,0 0 1 15,0-3 1-15,0 1 2 16,0 4-1-16,0-15 2 16,0-5-4-16,0 7 0 0,0-2-1 15,3 8 0-15,0-6 2 16,0 6 2-16,-3-6-3 16,0 1 0-16,0 13 1 15,0-22 2-15,0-2-3 16,0 8 0-16,0-3-1 15,0 11 0-15,0-6 2 16,0 11 2-16,0-8-3 16,0 8 0-16,0-7 1 0,0 4 0 15,0-5-3-15,0 0 0 16,0-5 2-16,0 2 0 16,0-2 1-16,0 5 2 15,0-5-3-15,0 5 0 16,0-2 1-16,0 4 0 15,0-1 2-15,0 1 3 16,0-7-7-16,0 0 0 16,0-6 0-16,0 4 1 0,0-4 1 15,0 3 0-15,0-2 0 16,-3 5 0-16,3-3-3 16,-3 3 0-16,3-3 4 15,0 8 1-15,0-5 0 16,-3-3 1-1,3-3-4-15,-3 1 0 0,3-3-1 16,0 2 0-16,0-2 0 16,0 5 0-16,0-2 2 15,-3 7 0-15,0-5 0 16,0 1 0-16,0-4 0 16,0 1 2-16,0-3-3 15,0-1 0-15,3-1 1 16,-3 4 2-16,0-2-3 15,3 5-2-15,0-2 2 0,0 2 2 16,0-3-2-16,0 12 0 16,0-7 1-1,0 1 0-15,0-3 0 16,0 0 0-16,0-2-3 0,3 0 2 16,0-4-1-16,0 4 0 15,0-3-5-15,3 0 0 16,-3-6-19-16,3 3-6 15,0 1-16-15,2-9-5 0,1 0-27 16,9 3-49 0,-3-2 34-16</inkml:trace>
  <inkml:trace contextRef="#ctx0" brushRef="#br0" timeOffset="23735.5638">15793 8043 124 0,'-6'-2'46'0,"6"2"-24"0,0-14-8 16,0 17 15-16,0-3 1 15,0-3 4-15,0 1-5 16,0-1-3-1,3 1-12-15,2 2-4 0,1 0-4 0,3 0-1 16,6-3-3-16,3-2 1 16,3 2 2-16,0 0 2 15,0-2 1-15,2 2 0 16,4 1-7-16,0 2-2 16,0 0 2-16,0 0 1 15,-1 0-3-15,4 0-1 16,3-3 1-16,0 0 2 15,5-2 4-15,7 2 2 16,3 1-6-16,-1-1 0 16,4 1-1-16,2 2 0 15,-2 0 2-15,-3 0 1 0,-1 0-4 0,7 2-1 16,-1-2 1-16,4 0 2 16,-3 0 0-16,2 0 2 15,4 0-2 1,-1-2 2-16,1-1-4 15,-1 0 0-15,1 3 1 16,-4 0 0-16,1 0 0 16,-4 3 2-16,1 0 1 15,-3-1 1-15,-1-2-2 16,4 3-2-16,-1-3 1 16,1 2-1-16,3-2 0 15,-1 0 2-15,1 0-1 16,-4 0 2-16,-2 0-4 0,-4-2-2 15,4-1 2-15,-3 3 0 16,-7 0 1-16,4 0 2 16,0 3-1-16,-1-1-1 15,1-2-2-15,6 0-1 16,-1 0 4-16,1 0 3 16,2 0-3-16,-2 0-1 15,2-2 0-15,1 2 2 16,-3 0-1-16,-1 0-1 15,4 0-2-15,-7 0 1 16,4 0 1-16,0 0 2 0,-1 0-3 16,-2 0 0-16,3 2 1 15,-4 1 2-15,4-3-3 16,-1 0 0-16,-2 0 1 16,0 0 0-16,-1 0 2 15,1 0 1-15,-4 0-4 16,1 3-1-16,3-1 1 15,-1 4 0-15,1-6 1 16,-3 0 2-16,-1 2-1 16,1-2-1-16,0 0 1 15,-1 3-1-15,-2 0 0 16,3-1 0-16,8 1-3 16,-2 0 2-16,-7 5 3 15,7-3 1-15,-3 0-4 16,-4-2 1-16,4-1 0 15,0-2 0-15,-1-5 0 0,-2 8 2 16,-7-1-3-16,4 1 0 16,0-3 1-16,2 3 0 15,1-1 0-15,-3 4 0 16,-1-6-3-16,4 5 2 16,-3-2 1-1,-4 2 2-15,7-5-1 0,-3 3 2 16,-1-1-4-16,1-2 0 15,6 5 1-15,-4-2 2 0,4-3-1 0,-3 0 2 16,-1 0-4-16,-5 3-2 16,0-3 4-16,-4 0 1 31,-2 0-3-31,0 2 1 0,-3-2 0 16,2 3 2-16,-2-3-1 15,3 0-1-15,-3 3 1 16,-3-3 1-16,-1 0-3 15,-2 0 0-15,0 0-1 16,-3 0 0-16,0 0 2 16,-1 0 2-16,1 0 1 15,0 0 3-15,0 0-5 16,9-3-1-16,-4 3 2 16,1 0 1-16,3 3-4 15,-6-3-1-15,-3 0 5 16,0 0 3-16,-7 0-3 0,10 0 0 15,-6 0 1 1,3 2-5-16,-3 1 1 16,-3 0 0-16,0-1 0 15,-1 1-16-15,-2 0-4 16,3-1-94 0,0 6-59-16,0 0 69 15</inkml:trace>
  <inkml:trace contextRef="#ctx0" brushRef="#br0" timeOffset="25599.5123">22186 8117 208 0,'-6'-10'79'0,"9"10"-42"0,-3 0-45 0,0 0 10 16,0 0-1-16,0 5 3 15,0 6 5-15,0 5 2 0,-3 2-5 16,0 6-4-16,3 10 1 0,0 1 2 16,0 2 4-16,0 5 2 15,0 0 1 1,0 3-4-16,0 6 0 15,3 2-5-15,-3 13-2 16,3 3 6-16,-3-1 3 16,0-4-3-16,0-1-2 15,0-2-5-15,0 8-2 16,3-6 1-16,0 4 2 16,0-4 0-16,0-7 2 0,-3 2-2 15,0 3-1 1,0 2 7-16,0 3 3 0,0-2-3 15,0-1 1-15,0-7-5 16,0-3-2-16,0 0 2 16,-3 0 0-16,0 0-4 15,0 2 1-15,0 3 4 16,0-2 5-16,-3 0-1 16,0-4 1-16,-3-1-5 15,0 2-1-15,4-3-3 0,-4 5-3 16,-3-2 2-1,3-2 2-15,3-1 0 16,0-2-1-16,0-3 3 16,0-1 0-16,0 4-4 0,0 0 1 15,0 5 2-15,-3 0 1 16,3-3-4-16,0 3 1 16,0-6 2-16,3-2 1 15,0 0-1-15,0 3 1 16,3 2 0-16,0 8 1 15,0 1-2-15,-3-1-2 16,0 0 3-16,0-5 0 16,0 0-4-16,3 0 1 15,0-3-2-15,-3-2 0 16,0-1 6-16,1-2 2 0,-1 0 0 16,0 6 1-16,-3-6-4 15,0 0 0-15,3 2-1 16,0 6 1-16,0 0-2 15,0 0-1-15,0 0 3 16,3-3 0-16,0 0-4 16,0-7-1-16,3-1 3 15,0 3 1-15,0 3-3 16,0 5 1-16,0 2 2 16,-3 1 1-16,3-1-1 15,0 1-2-15,0-3 3 16,0 0 0-16,3 0-1 0,-1-3 1 15,-2 3-2-15,0-3 2 0,3 14-2 16,-3-6 2-16,-3-5 0 16,0-8 1-16,-3 0-2 15,0 0 1 1,0-3 2-16,3-2 2 16,0 2-3-16,0-2-3 15,3-6 0-15,0 3-1 16,0-5 0-16,0 5 2 15,0 0-1-15,0 0-1 16,0 3-2-16,3 5 1 16,0 2 1-16,0 3 2 15,0 1-1-15,6-4 2 16,-3-2-4-16,3 3-2 16,-3-14 4-16,0 6 1 0,0-3-3 15,0 0-1-15,-4-8 3 16,4 14 3-16,0 10-1 15,0-9-2-15,0 1-3 16,6 0-1-16,0 3 2 16,0-6 0-16,0-7 1 15,0-1 2-15,-3-2-1 16,-1 0-1-16,-2-8 1 16,3 10-1-16,-3-8 0 15,0 17 0-15,0-4 0 16,3-4 2-16,-3-9-3 15,3 6 0-15,-3-3-4 16,0-2 1-16,-3-6-9 16,0 0-2-16,-3-8-27 0,2-2-11 15,7-11-56-15,9-8-22 16,-3-11 19 0</inkml:trace>
  <inkml:trace contextRef="#ctx0" brushRef="#br0" timeOffset="27217.9027">15968 15211 160 0,'-3'-3'63'0,"0"3"-34"0,0-2-16 0,3 2 17 15,0 0-11-15,0 0-1 16,0 0-8-16,0 0-4 16,0 0-3-16,0 0-5 0,0 0-1 15,6 0 6-15,0 2 3 16,6-2 3-16,6 0 2 16,3 0-1-16,3 0-1 15,2 0-5-15,7 0-3 16,0 0 0-16,5 0 1 15,4 0 1-15,0 3 1 0,0 0-2 16,2-1-2-16,4 1 1 16,2-3 1-16,1 0 1 15,3 0 3-15,2-3-1 16,4 3 2-16,-7 0-4 16,4 0 0-16,-4 0-1 15,1 0 1-15,2 3-4 16,1-3 0-16,3 0 3 15,2 0 1-15,4 0-4 16,2 0 1-16,-2-3 0 16,2 1 2-16,3-1 1 15,4 0 1-15,-1 1-2 16,1 2-2-16,-1-3 1 0,-2 0-1 16,-1 1 0-16,0 2 2 15,-2 0-3-15,-4 0 0 16,-2 2-1-16,5 1 0 15,1 0 2-15,5-3 2 16,1 2-1 0,5-2 2-16,0 0-2 15,7 0-1-15,2 0-2 0,0 0 1 16,1 0 3-16,-4-2 1 16,3 2-4-16,3-3 1 15,-2 3-2-15,-1 0 0 16,18-3 4-16,6 1 3 15,-6 2-4-15,1-3-1 16,-10 3 0-16,-3 0 0 0,-3 0-3 16,4 0 2-1,-10 0 1-15,0 0 0 0,-5 0 0 16,5 0 0-16,0 0 2 16,1 3 3-16,-4-3-4 15,0 2-3-15,-2 1 1 16,-1-3 0-16,3 3 1 15,-2-1 0-15,-7 1-3 16,-2 2 2-16,-4-2 1 16,0-1 0-16,-2 1 0 15,2 0 2-15,-2 2-1 16,-1 0 2-16,1 1-2 16,-4-4-1-16,7-2 3 15,-7 0 0-15,1-2 1 16,-4 2 2-16,-8 0-3 0,-6 0 0 15,-4 0-3 1,-8 0-1-16,-6 0-45 0,-3 2-20 16</inkml:trace>
  <inkml:trace contextRef="#ctx0" brushRef="#br0" timeOffset="30856.5388">4705 17097 104 0,'-3'-2'38'0,"6"-1"-20"0,0 3-4 16,0 0 15-16,0 0-3 16,0 0 2-16,0 0-10 15,3 3-3-15,0-1-8 16,0 4-1-16,-3-1 1 0,0-2 1 15,-1 7 0-15,-2-2 7 16,-2-3 4-16,-4-2 0 16,0 5-2-16,0-5-3 15,0-1 1-15,0-2-4 16,0-2-1-16,0-1-4 0,6-5-1 16,0 3-6-16,6-6-1 15,0 1 1 1,3 2 0-16,3 2-2 0,-3 4 0 15,-1-1 2-15,1 3 0 16,-3 3 3-16,-3-1 1 16,-3 6 1-16,-3-2 2 15,-3-1 3-15,-3-2 5 16,1-3-6-16,-1 0 0 16,0-3 0-16,3-2 0 15,3-3-7-15,3 2 0 0,0 1-6 16,3 2 1-16,3-2 2 15,-3 5 3-15,0 5 0 16,-3-5 2-16,0 6 2 16,-3-4 4-16,-3-2-9 15,0 0-4-15,-3 0-69 16,0 0-29-16,3-2-21 16</inkml:trace>
  <inkml:trace contextRef="#ctx0" brushRef="#br0" timeOffset="31694.4713">3446 17304 80 0,'15'-11'33'0,"-9"11"-18"0,8-8-2 0,-8 3 14 0,-3 5 2 15,0-5 5-15,0 2 2 16,-3-2-1-16,-6 5-5 16,-3 0-2-16,-2 5-15 15,-4 3-3-15,-3 5 0 0,-3 0-6 16,3 14 0-16,3-1-4 16,0 6-1-16,6 2-1 15,6-2 0-15,9 0 2 16,6 2 2-16,9-2-3 15,3-3-2-15,3-8-16 16,3-5-5-16,-1-18-48 16,1-4-51-16,-6-2 34 15</inkml:trace>
  <inkml:trace contextRef="#ctx0" brushRef="#br0" timeOffset="31934.0737">3627 17357 152 0,'-3'0'57'0,"3"13"-30"0,0-5-14 0,0 5 19 16,3 0-7-16,0 1-2 15,0 4-11-15,0 9-3 0,0-4-5 16,0 1-3-16,0-5 2 15,3-6-7-15,-6 0-1 16,3-2-45-16,3-9-16 0,3-2-16 16</inkml:trace>
  <inkml:trace contextRef="#ctx0" brushRef="#br0" timeOffset="32233.1347">3794 17415 180 0,'-9'8'68'0,"9"-6"-36"0,-3 1-40 16,0 0 10-16,0 7 3 16,0-2 4-16,3 11 2 15,0-1 3-15,3 3-7 0,3-2-4 0,3-3 0 16,0-3 2-16,3 0 2 16,3-7 3-1,3-6 1-15,-1-6 1 0,-2-2 2 16,-3-5 4-16,-3-5 1 15,-3 4-10-15,-9-1-3 0,-3 1-4 16,-3-2 1-16,-3 3-9 16,0 0-1-16,-2 5-25 15,5 8-9 1,3-5-32 0,0 5-49-16,6 0 30 15</inkml:trace>
  <inkml:trace contextRef="#ctx0" brushRef="#br0" timeOffset="32486.4603">3931 17476 112 0,'12'21'44'16,"-9"-8"-24"-16,0 6-6 0,3-9 15 0,0-2 1 16,3 0 2-16,3 3-2 15,2-9 1-15,1-2-17 16,-3-2 7-16,0-9 3 0,0-5-4 15,-3-2 1-15,-3-1-6 16,-6-2-1-16,-3 3-8 16,-3-9-4-16,-3 9-4 15,0-1 1-15,0 6-23 16,0 5-12-16,3 3-32 16,3 18-12-16,0 3-15 15</inkml:trace>
  <inkml:trace contextRef="#ctx0" brushRef="#br0" timeOffset="32733.6086">4208 17568 184 0,'0'11'68'16,"-3"-6"-36"-16,0 6-18 0,-3-6 22 0,0 14-9 16,-3-6-3-16,-3 0-14 15,3 0-4-15,-3-5-4 16,3-2-32-16,0 1-13 0,0-7-60 16</inkml:trace>
  <inkml:trace contextRef="#ctx0" brushRef="#br0" timeOffset="33269.3924">4303 17402 64 0,'-3'-6'24'0,"6"6"-12"0,0-5-14 16,0 2 65-16,0-2-2 16,0 0-11-16,0 0-8 15,0-3-21-15,9 2-7 16,-3-2-12-1,6 0-1-15,-1 3-1 0,1 0 0 16,0 10 0-16,-3 3 0 16,-3 5 0-16,-3 6 2 0,-3-1 1 15,-3 1 1 1,-3 2 0-16,-6 0 0 0,-6-2 0 16,3 2 0-16,0-8 2 15,3-2 1-15,1-3 3 16,2 2 4-16,3-7-2 15,0 2 1-15,3-5-10 16,6 0-1-16,2 0 0 16,1 0 3-16,3 0-4 15,0 0-1-15,0 0 0 0,3 0 2 0,0 0-3 16,-3 5-2-16,0-2-3 16,0-3-1-16,-3 5-40 15,-1-5-17 1,-2 0-42-1</inkml:trace>
  <inkml:trace contextRef="#ctx0" brushRef="#br0" timeOffset="33583.4106">4571 17343 192 0,'0'-5'71'0,"0"10"-38"0,-3 17-34 0,3-14 15 16,-3 5-6-16,0 0 1 0,-3 0-1 15,3 0 0-15,0-2-4 16,0 2-5-16,0-5 0 0,3 3 3 16,0-9 1-16,3 4-1 15,3-1-2-15,0-2 3 16,3-3 2-16,3 0-4 15,3 0-1-15,3 0-2 16,-4 0 0-16,-2 0-18 16,3 0-9-16,-6 0-51 15,0 0-35 1,-3 0 50-16</inkml:trace>
  <inkml:trace contextRef="#ctx0" brushRef="#br0" timeOffset="33798.2606">4672 17378 180 0,'-3'-13'68'0,"6"13"-36"0,0 13-37 0,-3-5 21 15,0 5-3 1,0 3 3-16,0 5 3 16,0 0-11-16,0 6-4 0,0-4-1 15,0-1-2-15,0-4-1 16,0-5-10-16,0 6-4 0,3-11-26 15,0 0-9 1,0-6-30-16</inkml:trace>
  <inkml:trace contextRef="#ctx0" brushRef="#br0" timeOffset="34097.6116">4791 17436 160 0,'0'5'63'0,"-3"3"-34"0,-3 11-30 0,6-6 12 16,-3 3 6-16,0 2 6 16,3 1-10-16,0-6-4 15,6 8-6 1,6-5 2-16,3-5 1 0,0-9 9 16,3-2 2-16,0-5-2 15,-1-3 1-15,1-2 0 0,-3-4 2 16,-3-4-4-1,-6 5 0-15,-3-3-6 16,-6 0 0-16,-3 3-21 16,-3-8-8-16,-6 7-25 15,-6 6-10-15,1-2-26 16,5 2-38-16,0 3 39 16</inkml:trace>
  <inkml:trace contextRef="#ctx0" brushRef="#br0" timeOffset="34288.6581">4976 17328 148 0,'29'10'57'0,"-14"17"-30"0,3 10-18 0,-6-21 14 0,-3 7 6 16,-3 4 7-16,-6-1 5 16,-3 6 2-16,-6 2-23 15,-6-2-7-15,-9 0-5 0,-2-3-22 16,-4-5-8-16,-6-3-46 15,0-8-21-15,4-7-7 16</inkml:trace>
  <inkml:trace contextRef="#ctx0" brushRef="#br0" timeOffset="35236.825">6905 15753 156 0,'2'0'57'0,"10"8"-30"0,-3-2-10 0,-3-4 20 16,-3 3-8-16,-3 1 0 16,0-1-10-16,-6 0-1 15,0 1-11-15,-3-4 5 0,0-2 3 0,1 0-7 0,2-2-2 16,0-1 0-16,0-2 1 16,3-3-1-16,3 0-1 15,0 3-6 1,6-1 1-16,3 4-5 15,3 2 1-15,2 5 0 16,-2 3 2-16,0 2 3 16,-3 1 4-16,-3 2 2 15,-6-2 1-15,0-3 0 16,-3 2 0-16,-6-7 4 16,-3-3 3-16,0-5-6 15,0-3-3-15,4 2-3 16,-1-1-3-16,6-1-4 0,0 0 0 15,6 2 0-15,6 4-1 16,-1-1 1-16,1 3 3 16,-3 0 0-16,-3 0 1 15,-6 0-3-15,0 0 2 16,0 0-70-16,-6-3-97 31</inkml:trace>
  <inkml:trace contextRef="#ctx0" brushRef="#br0" timeOffset="36545.1836">5255 15423 112 0,'-8'-19'44'0,"8"16"-24"0,-12 1-4 15,6 2 16 1,-3 0 0-16,-3 8 3 16,-3 0-8-16,-6 2-4 0,-6 6-13 15,1 5-4-15,5 0-2 16,3 16-5-16,3-2-1 16,9 2 1-16,12 0 2 15,9-3 0-15,6-2 2 0,3-5-4 16,2-1-2-16,4-13-31 15,3-5-15 1,0-5-39-16</inkml:trace>
  <inkml:trace contextRef="#ctx0" brushRef="#br0" timeOffset="37019.7177">5294 15542 160 0,'-6'-6'60'0,"6"6"-32"0,0-5-15 0,0 5 17 16,0-3-6-16,3-2-2 15,3-3-8-15,3 3-1 16,3 0-8-16,0 2-3 0,0 3-1 16,3 3-1-16,-3 2 0 15,-3 5 0-15,-4 1 0 16,-2 2 2-16,-3 14 1 16,-3-6-4-16,-2-3 1 15,-4-2 2-15,0 0 1 0,0-3-1 16,-3-2-2-16,3 0 9 15,0-3 6-15,3-3-5 16,3 0-3-16,0-2-4 16,9-3 4-1,0 0 1-15,6 0-7 16,3 0 0-16,3 0-1 16,-1 0 0-16,1 2-16 15,0 1-6-15,0 0-22 16,0-1-8-16,-3-2-47 15</inkml:trace>
  <inkml:trace contextRef="#ctx0" brushRef="#br0" timeOffset="37369.6014">5592 15513 132 0,'-9'0'52'0,"3"0"-28"0,0 10-22 0,-3-5 12 16,0 3 6-16,-3 0 5 16,3 8-7-16,3 5 0 15,9 0-11-15,6 1-4 0,3-4 0 16,0 6 0-16,3-8 1 16,0-3 4-16,3-8 5 15,0-5 4-15,-1-2 2 16,-2-4 1-16,-3-1 2 0,-3-7-3 15,-3-2 0-15,-6 1-6 16,-3-1 0-16,-3 0-10 16,-3 0-2-16,-3 3-6 15,0 2-1-15,1 3-30 16,2 0-14-16,3 0-23 16,3 6-7-16,6-4-8 15</inkml:trace>
  <inkml:trace contextRef="#ctx0" brushRef="#br0" timeOffset="37639.0422">5767 15510 140 0,'-17'10'55'0,"14"1"-30"0,0 10-25 0,-3-5 13 16,0 8 6-16,3 0 8 15,6 0-3-15,3-3-2 16,3 0-12-16,3-5 9 15,2-3 4-15,4-5 2 0,3-8 0 16,0-5-8-16,0-6 0 16,-3-7-4-16,-3-6 0 15,-4-3-3-15,-5 3 1 16,-9-2-4-16,-3 2-2 16,-5 3-2-16,-4 5-3 15,0 0-15-15,0 8-5 0,-3 6-17 16,3 2-6-16,3 5-41 15</inkml:trace>
  <inkml:trace contextRef="#ctx0" brushRef="#br0" timeOffset="37926.8347">6020 15692 192 0,'0'8'71'0,"0"3"-38"0,3 5-30 16,-3-6 15-16,-6 1 2 15,1 0 4-15,-7-1-8 0,-3-2-2 16,-3 0-8-16,-3-3-6 0,0-2-1 15,0-3-45-15,1-3-22 16,5-2-27 0</inkml:trace>
  <inkml:trace contextRef="#ctx0" brushRef="#br0" timeOffset="38212.5509">6113 15460 188 0,'0'2'71'0,"3"4"-38"0,-3 9-25 16,0-4 16-16,0 2-1 0,0 11 1 15,0 5-7-15,3-2 0 16,0 2-10-16,0-3-4 0,-3 1-2 15,3-6-1 1,0-3 2-16,-3-4-28 16,3-4-11-16,0-5-68 15,0-7-32-15,0-6 69 16</inkml:trace>
  <inkml:trace contextRef="#ctx0" brushRef="#br0" timeOffset="38732.3035">6357 15489 200 0,'-3'-8'74'0,"3"10"-40"0,0-7-31 0,3 2 17 15,-3 1 10-15,-3-1 8 16,-3 3-5-16,3 0-2 0,-9-2-17 16,-3-1-7-16,0 6-2 0,-6 2-8 15,4 0 0-15,2 3-1 16,3 0 2-16,3 0-1 16,6 3-1-16,6 2 0 15,6-3 3-15,3 12-2 16,3-1-1-16,2-3 3 15,-2 1 0-15,-3-1 3 16,-3 1 1-16,-6-3-1 16,-6 0 1-16,-3-3 0 15,-3-3 1-15,0-2-2 16,-3-2 1-16,3-6 0 16,1-3 1-16,2-2-9 0,3-3-2 15,3-3-1-15,3-5 2 16,3-5 4-16,2 0 3 15,1-3 6-15,3 6 4 16,0-1-9-16,-3 6 0 16,0 2-13-16,-3 1-3 15,0-1-28-15,-3 8-11 16,0 1-32 0,3-1-42-16,0 3 42 15</inkml:trace>
  <inkml:trace contextRef="#ctx0" brushRef="#br0" timeOffset="39004.13">6485 15497 208 0,'-6'0'79'0,"-9"5"-42"0,0 0-41 15,6 3 13-15,0 5-1 16,0 3 3-16,3 11 0 16,3-3 1-16,0-1-6 15,12-1-6-15,6-1-1 0,0-5 14 16,3-6 6-16,0-5-5 15,3-5-1-15,-1-5-3 16,-2-3-1-16,-3-10-1 16,-3-1 0-16,-6 1-4 15,-6-4-1-15,-3 4-8 16,-6 2-4-16,-3 6-17 0,0 2-9 16,-8 2-50-1,-4 6-55 1,12 0 38-16</inkml:trace>
  <inkml:trace contextRef="#ctx0" brushRef="#br0" timeOffset="39260.3028">6678 15335 216 0,'-12'6'82'0,"24"-4"-44"0,0 6-40 16,-6 11 17-16,3 2 0 16,0 5 5-16,3 3 12 15,-3 14 4 1,-3-1-18-16,-6 0-8 0,-3-2-3 0,-6 0-4 16,-12 2-2-16,-6 3-49 15,-5 0-22-15,-1-11-51 16</inkml:trace>
  <inkml:trace contextRef="#ctx0" brushRef="#br0" timeOffset="41707.9224">7369 14433 184 0,'9'3'71'0,"-6"2"-38"0,-3 8-32 0,0-8 14 16,-6 1 5-16,0 4 5 15,-3 1 0-15,3-3 0 16,-3 0-14-16,0-3-2 0,3-2-2 15,-3-1-1-15,0-7 1 16,0-3 0-16,0 0 3 16,3-2-1-16,4-1 0 0,2 3-10 15,2 0-1-15,4 3-5 16,3 2 2 0,3 6 1-16,3 2 2 15,3 3 3-15,-6 3 2 16,-3-1 1-16,-3 1 2 0,-9 2 6 15,-3-8 2-15,-3-2-3 16,0-3-1-16,-3-5-4 16,0-3-1-16,3-3-6 15,3 1 1-15,6-4-5 16,6 1-1-16,0 3-2 16,9 2 0-16,3 5 5 0,-3 3 1 15,0 5 4-15,-3 1 3 16,-3-1 9-16,-6 0 3 15,-3 0-4 1,-3 1 0-16,-6-6-21 16,-6 0-9-16,0-3-87 15,0 0-36-15,9-2 22 16</inkml:trace>
  <inkml:trace contextRef="#ctx0" brushRef="#br0" timeOffset="42651.7303">5232 14028 104 0,'3'-5'41'0,"0"5"-22"0,-6-3 6 0,3 3 20 16,-3 0-5-16,-3 0 2 15,0 0-18-15,-6 6-4 16,-3 9-12-16,-6 4-5 0,-3 7-2 16,1 6-1-16,5 11 0 15,3-9 0-15,9 0 2 16,9 3-3-16,12 0 0 16,6-2 3-16,2-6 3 15,7 3-15-15,0-16-6 16,0-6-47-16,2-2-59 15,-5-8 27-15</inkml:trace>
  <inkml:trace contextRef="#ctx0" brushRef="#br0" timeOffset="43268.1362">5291 14221 72 0,'-3'3'30'0,"3"-6"-16"0,-3 3 1 0,3 0 33 15,-3 0-9 1,-3 0 1-16,3-2-1 16,0-1-7-16,3 0 1 15,3 1-13-15,0-6-2 16,6 3-8-16,0-3-2 15,0 0-6-15,3 2-4 16,-3 4 1-16,3 2 0 16,0 2-4-16,-3 6 1 0,-3 3 4 15,-3 5 2-15,-3 0 2 16,-3 2 0-16,-3-2-2 16,-3 3 1-16,-3-4-4 15,-3 1 0-15,3-2 1 16,0-1 2-16,3-3-3 15,3-2 0-15,3 0 1 16,3-2 0-16,6-1 0 0,0-3 2 16,6-2-3-16,3 0 0 15,3-2-1 1,3-1 0-16,0 3 4 16,-1-2 1-16,-2-1-23 0,0 3-9 15,-6-3-54 1,-3 3-50-16,-3 0 43 15</inkml:trace>
  <inkml:trace contextRef="#ctx0" brushRef="#br0" timeOffset="43631.4915">5503 14208 132 0,'-3'-5'52'0,"6"2"-28"0,0 1 0 0,2 2 22 15,1-3-8 1,6 0-2-16,0 1-20 16,0-1-8-16,0 3-5 15,3 0-3-15,-3 5 3 0,0 1-2 16,-6 4 2-16,-3 3-4 16,-6 1-2-16,-3-1 2 15,-6 0 2-15,0 0 0 16,0 1-1-16,0-4 5 15,3-2 4-15,3 0 1 16,3-3 4-16,6-2-3 16,9-3-8-1,3 3-4-15,0-3 0 16,0 0-27 0,0 0-10-16,0 0-41 15,-1 0-48-15,7 0 35 16</inkml:trace>
  <inkml:trace contextRef="#ctx0" brushRef="#br0" timeOffset="43912.3494">5741 14219 152 0,'-6'-3'57'0,"-6"8"-30"0,3 3-34 0,6-2 8 16,0 4-2-16,0 3 0 16,0 1 7-1,3 2 6-15,9-1-6 16,3 1 6-16,0-3 3 0,3-2 4 15,-1-6 3 1,4-2 1-16,0-6 3 0,0-2-1 16,-3-3 0-1,-3-5-6-15,-6-6-1 0,-6 1 1 16,-6-1 0-16,-3 3-6 16,-3 1-3-16,-3 1-12 15,0 4-6-15,-3 4-23 16,6 4-10-16,1 7-49 15,8 3-61 1,6 0 39-16</inkml:trace>
  <inkml:trace contextRef="#ctx0" brushRef="#br0" timeOffset="44290.3643">6020 14380 164 0,'-3'5'63'0,"3"3"-34"0,0 6-30 16,-5-6 15-16,-4-1 1 15,-3 4 3-15,-3 0-7 16,-3 7-4-16,-3-5-4 15,0 6-27-15,0-6-11 0,7-8-46 16</inkml:trace>
  <inkml:trace contextRef="#ctx0" brushRef="#br0" timeOffset="44545.5069">6071 14213 156 0,'0'-2'57'0,"0"4"-30"0,0 1-32 0,3 2 10 16,-3 3 8-16,0 6 8 15,0-1-1-15,3 0-2 16,0 0-10-16,0 3-5 0,0 0 0 0,3-3-29 15,-3 0-9 1,3 1-47-16</inkml:trace>
  <inkml:trace contextRef="#ctx0" brushRef="#br0" timeOffset="44953.1211">6208 14227 212 0,'6'-6'79'0,"-12"9"-42"0,12-8-28 0,0 2 19 15,0 3-14-15,0-3-3 16,3 3-9-16,3 0-2 15,0 3 0-15,-4 2-3 0,-2 6 0 16,-3 2 2-16,-3 0 0 16,-6 1 1-16,0 2 0 15,-2-3 0-15,-1 0 2 16,-3 0-1-16,3-2-1 16,3-3 3-16,6 0-2 15,0 0-3-15,3-3 4 16,6 0 0-1,3-2 0-15,3-1-2 16,2-2-2-16,1 0 1 0,0 0-50 16,-3 0-20-16,-3 0-22 15</inkml:trace>
  <inkml:trace contextRef="#ctx0" brushRef="#br0" timeOffset="45084.9671">6494 14266 144 0,'-3'-10'55'0,"0"12"-30"0,0-2-29 16</inkml:trace>
  <inkml:trace contextRef="#ctx0" brushRef="#br0" timeOffset="45296.6039">6473 14274 270 0,'-3'14'27'16,"0"-1"-11"-16,9 0-8 0,0 3-4 0,3 0 2 15,0-3 1 1,3-2 1-16,0-6 2 16,-1-3-1-16,1-4 2 15,0-3-4-15,0-3 1 16,-6 0 1-16,-3-3 2 16,-3 0 1-16,-6-2 0 15,-3 0-2-15,-3 0-1 16,0 2-19-16,-5 1-5 15,2 2-44-15,3 2-16 0</inkml:trace>
  <inkml:trace contextRef="#ctx0" brushRef="#br0" timeOffset="45562.3521">6717 14134 168 0,'3'3'66'0,"0"7"-36"0,9 9-13 0,-6-9 20 0,3 12-8 16,3 1 0-16,-3 1-7 16,-3 3-2-16,-6 2-11 31,-6 2-1-31,-6-1-1 0,-3 1-1 0,-3 4-1 15,-6-4-28-15,0-4-9 16,-3-6-44 0,4 0-60-1,-1-5 30-15</inkml:trace>
  <inkml:trace contextRef="#ctx0" brushRef="#br0" timeOffset="50855.626">5000 16973 164 0,'0'0'63'0,"2"0"-34"0,-2 0-19 0,0 0 20 0,0 0-12 16,3 5 0-16,0 3-6 31,0 5-2-31,-3 6-6 15,0 2 6-15,0 3 3 0,0-3-4 16,0 3-3-16,0-8-3 16,0 2-7-1,0-4-2-15,0-1-44 16,0 5-18-16,0-2-26 16</inkml:trace>
  <inkml:trace contextRef="#ctx0" brushRef="#br0" timeOffset="51947.9543">7056 15798 164 0,'-9'-5'63'0,"9"2"-34"0,0 1-23 0,0-1 17 16,6 0-10-16,0-5-2 16,6 1-6-16,3-1-4 15,0 0 0-15,0 5-1 0,0 3 0 16,-3 5 0-16,-3 11 0 15,-3 13 0-15,-4-2 0 16,-2-1 2-16,-2 3 1 16,-7-5 1-16,-6 0 0 15,0-3 2-15,3-5 1 0,3-3 3 16,0-2 1-16,3-6-1 16,3-2 1-16,3-3-4 15,6 0 1-15,6 0-5 16,0-3-2-16,0 3 2 15,3 0 0-15,0 0-4 16,-1 3 1-16,4-1-22 16,0 1-10-16,-3-3-75 15</inkml:trace>
  <inkml:trace contextRef="#ctx0" brushRef="#br0" timeOffset="52952.5345">7494 14380 140 0,'-3'-3'52'0,"0"6"-28"0,0-3-13 15,3 0 18-15,0 0-8 16,0-3 0-16,6 1-10 16,0-1-4-16,3-2-4 15,9 2-5-15,-1 1 1 0,1-1-1 16,0 3 0-16,-3 5 2 15,-3 3 0-15,-6 3 2 16,-6 2 1-16,0 3-1 0,-3-3-2 16,0 6 1-16,-3-4-1 15,6-1-3-15,3-4 2 16,6 6-1 0,6 0-2-16,0 0 3 0,0 0 0 15,-3 0 1-15,-4 0 2 16,-5-1 8-16,-6 4 5 15,-5-3-3-15,-7 2 1 16,-9-2-8-16,0-3-1 16,-3-7-37-16,0 4-16 15,4-10-43 1</inkml:trace>
  <inkml:trace contextRef="#ctx0" brushRef="#br0" timeOffset="54096.9757">16245 8784 144 0,'0'0'55'0,"0"0"-30"0,0 3-27 0,0-3 9 15,3 5 3-15,3 3 4 16,0 3 4-16,0 5 3 15,0 7-11-15,-3 6-6 0,0-2 0 16,-3 2-5-16,0-3 0 16,0-2-1-16,0-5 0 15,0-3-51 1,0-6-53-16,0-2 24 16</inkml:trace>
  <inkml:trace contextRef="#ctx0" brushRef="#br0" timeOffset="54483.1064">16185 8747 100 0,'-23'16'38'0,"17"-11"-20"0,-6 6-4 0,9-3 15 16,-3 5-12-16,0 11-2 16,0 8-7-1,3 7-3-15,6 6-2 16,6 3 4-16,9 0 5 0,6-9 5 16,2-7 2-16,7-16 12 0,3-16 5 15,5-13-11-15,4-14-2 16,-3-2-4-16,-9-5-1 15,-10-3 6-15,-14 0 2 16,-15 2-9-16,-9-2-3 16,-8 0-15-16,-1 5-4 15,0 9-14-15,3 4-3 16,3 3-34-16,6 27-98 31</inkml:trace>
  <inkml:trace contextRef="#ctx0" brushRef="#br0" timeOffset="55111.8853">16275 9530 132 0,'-9'-8'49'0,"6"3"-26"0,0 0-5 0,3 5 20 15,-3-3-4-15,3 0 3 16,0-2-17-16,3-3-4 15,3 0-10-15,6 0-2 0,3 3 0 0,-1 0-5 0,1 2-1 16,0 6 1-16,-3 5 0 16,-6 5-8-16,-9 5-4 15,-6 9-2 1,-3 7-1-16,-3-5 11 16,-2-5 5-1,-1-3 1-15,6-2-1 0,0-3 7 16,3-6 3-16,3-2 3 15,0-2 3-15,3-1-5 16,9-5 1-16,3 0-7 16,3 0-1-16,3-3-4 15,3-2-3-15,2 0-25 16,-2-1-9-16,0 4-45 16,-3-11-37-16,3-9 44 15</inkml:trace>
  <inkml:trace contextRef="#ctx0" brushRef="#br0" timeOffset="55428.1512">16304 9353 164 0,'-32'-18'63'0,"20"18"-34"0,-15 2-25 0,15 6 15 16,-3 3-11-16,-6 5-2 15,1 2-2-15,-1 9 0 0,3 10-2 16,3 13-2-16,6 8 1 15,9-5 5-15,6 0 4 16,9-8 10-16,12-11 5 0,2-7 4 16,10-14 2-1,3-16-5-15,2-10-2 16,1-11-9-16,-6-13-4 0,-9-2-4 16,-4-4 0-16,-14 4-4 15,-18 4-2-15,-12 3-9 16,-2 11-3-16,-10 5-21 15,-6 8-6-15,-3 8-14 16,4 8-3-16,2 6-47 16</inkml:trace>
  <inkml:trace contextRef="#ctx0" brushRef="#br0" timeOffset="56243.0601">16153 10126 116 0,'-9'0'46'0,"6"5"-24"0,-6-5-2 0,9 0 21 16,-3 0 0-16,0 0 0 16,3 0-11-16,0-3-6 15,3-2-14-15,3 0-9 0,3-1-3 16,6-2 1-16,0 8 0 15,2 0-2-15,-2 6 2 16,-3 2-1-16,-3 2 0 16,-3 3 2-16,-3 3 2 15,-6-2-1-15,0-1-1 0,0-3-2 16,9-2-7 0,0-2-3-1,3 7 7-15,0-3 2 16,0 9 3-16,-3-3 2 0,-3 0 12 15,-6 2 6-15,0 1-4 16,-6-1 1-16,0-4-4 16,-6-1 2-16,0-5-13 15,0-3-3-15,3-2-29 0,0-6-10 16,4 0-35 0,2-5-55-16,3-2 30 15</inkml:trace>
  <inkml:trace contextRef="#ctx0" brushRef="#br0" timeOffset="56555.7133">16072 10102 172 0,'-26'8'66'0,"20"2"-36"0,-18 11-31 0,15-10 12 16,0 5 4-16,3 16 2 15,9 5 3-15,12 5 0 16,3-2-11-16,8-1-3 0,10-7 0 16,6-13 8-16,5-9 5 15,4-10 2-15,0-16 2 0,-1-10 0 16,-8-8 3 0,-12-9-1-16,-12 4 2 0,-18-4-6 15,-6 4-1-15,-9 4-9 16,-6 6-2-1,0 3-27-15,0 4-11 0,3 9-91 16,-2 11-83 0,-7-1 64-16</inkml:trace>
  <inkml:trace contextRef="#ctx0" brushRef="#br0" timeOffset="60743.9462">16242 10665 216 0,'-3'0'82'0,"3"0"-44"0,0 3-36 16,0-3 17-16,0 0-6 16,-3 5 2-16,0 3-8 15,0-8-4-15,0 6-2 16,0-1-4-16,0 0 2 0,3 0-59 16,-9 11-75-1</inkml:trace>
  <inkml:trace contextRef="#ctx0" brushRef="#br0" timeOffset="60896.1541">16209 10911 244 0,'-3'0'90'0,"6"0"-48"0,0 3-60 0,-3-3-38 0,3 8-63 16,0 16 15-1</inkml:trace>
  <inkml:trace contextRef="#ctx0" brushRef="#br0" timeOffset="61030.567">16224 11210 220 0,'-12'3'82'0,"12"0"-44"0,0 2-44 0,0 0 12 15,6 1-6-15,-6-1 0 16,6 0-5-16,-3 0 1 15,-3 1-88-15,0 4-38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19:39:44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17751 6149 56 0,'-15'5'24'0,"9"-5"-12"0,-3 6-8 0,6-4 10 16,0-2 3-16,3 0 2 16,0 0-2-16,0 0 2 15,0 0-8-15,9 0-2 0,6 0-5 16,9 0-1-1,12 0-1-15,17 0-2 0,25 0 1 16,23 3 1-16,21-1 1 0,24 4-1 16,15 2-2-16,8 0-2 15,1 5 1-15,-9-5 1 16,-1-6 2-16,-14 1 1 16,-12-3 3-16,-18-5-3 15,-12-1-2-15,-20-1 0 16,-19 1 1-16,-20 4-65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46:29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2517 5326 156 0,'0'-11'57'0,"3"9"-30"0,-3-3-16 16,0-1 15-16,0 4 5 15,0-4 4-15,-3 1-8 16,-9 0-2-16,3 2-14 0,-12 3-2 0,-2 0-2 16,-7 5 1-16,-3 3 0 15,-3 6-11-15,1 9-5 16,-4 1 1-1,6 3 4-15,3 4 2 0,1 4 1 16,5-1-5-16,6 3-1 16,9 0 5-16,9 0 2 15,6 0-2-15,0 6-1 16,9-1 1-16,3 0 0 16,0 3 1-16,-4-2 0 0,-2 7 0 15,-3 0 2 1,-6-5 1-16,-9 0 3 0,-3-5-1 15,-8 2 0-15,5 1-3 0,-9-9-2 16,-3-5 3-16,3-5 0 16,6-6-1-16,-6-2 1 15,9-3-2 1,4-2 2-16,-1-3-2 16,0-3 2-16,3 1-4 15,3-4 0-15,0 3-4 16,3 1 1-16,3 2 2 15,3-3 3-15,6 0-2 16,0 3-2-16,-1 0-1 16,1 3 3-16,3 2 0 15,-6 11 1-15,0 10-7 16,-3 9-3-16,-6 7 12 16,-3 11 5-16,-3 5-2 0,-6 11-1 15,0 5-2-15,3 0 1 16,6-6 2-16,-6-4 2 15,12-9-3-15,9 9-3 16,3-14 2-16,9-3 0 16,12-12-1-16,20-9 1 15,10-7-18-15,5-6-4 16,-8-8-64 0,-4-5-65-16</inkml:trace>
  <inkml:trace contextRef="#ctx0" brushRef="#br0" timeOffset="1096.083">472 6220 112 0,'0'0'44'0,"-6"-5"-24"0,6 2-8 16,0 3 33-1,-3-5-3-15,0 0-7 16,-3 0-5-16,-3 2-17 16,-3 3 3-16,1 0 4 0,-10 5-7 15,3 11 0-15,-3 5-5 16,-9 6-3-16,6 4-2 16,-2 4 0-16,11 5 4 15,6-1 4-15,3-2-9 16,12-2-2-16,6-6-4 15,6-3 0-15,-4-5 5 0,7-5 1 16,6-3-16-16,-6-5-7 16,3-8-30-16,3-5-12 15,5-13-36 1</inkml:trace>
  <inkml:trace contextRef="#ctx0" brushRef="#br0" timeOffset="1578.1355">481 6302 168 0,'-6'0'66'0,"6"0"-36"0,0 3-24 16,0-3 17-16,0 5-8 15,0 3 2-15,-3 5-4 16,3 9 0-16,0 1-7 16,0 7 0-16,3 4 1 0,6-2-3 15,9-6-1-15,-6-5-1 16,6-2 1-16,3-6-2 16,-7-8 2-16,1-5-2 0,0-2 2 15,0-14-2-15,-3-3 2 16,-3-2 0-16,0-3 1 15,-9-2-2-15,3-1 1 0,-3 4-2 16,0 4-1-16,0 3 3 16,0 3 2-16,0 5 0 15,0 0 0 1,0 5-6-16,0 3-1 16,3 11 3-16,3 2 3 15,-3 3-3-15,3 3-1 16,6-1 0-16,-4 3 2 15,1-2-3-15,6 2-35 16,3-10-16-16,0-6-55 31</inkml:trace>
  <inkml:trace contextRef="#ctx0" brushRef="#br0" timeOffset="1968.3269">785 6302 168 0,'-6'0'66'0,"6"3"-36"0,0 2-31 15,0 1 15-15,0 2 10 16,0 2 7-16,6 6-5 16,-6 0-3-16,3 2-13 15,3-2-6-15,-6 0-1 0,3 3 0 16,0-3 3-16,3-3-5 0,-6-3-1 0,0-2 2 15,0-2 1 1,0-9 5 0,0-2-6-16,0-3-1 15,0-3-1-15,0 1 2 16,0-4-1-16,0-2 2 16,0 1 2-16,0-4 2 15,3 1 1-15,2-4 0 16,7-4-4-16,-3 7-1 15,-3 4-3-15,3 1-3 16,0 6-1-16,0 3 3 16,0 5-40-16,0 3-17 0,0-1-56 15</inkml:trace>
  <inkml:trace contextRef="#ctx0" brushRef="#br0" timeOffset="2374.5676">972 6294 108 0,'-3'0'41'0,"6"6"-22"0,3 4-3 16,-6-2 18-16,9 5 4 0,-3 9 4 15,0-1-14-15,3 3-7 16,-6-1-12-16,3 4 0 0,-3-3 2 0,0-3-4 31,3-5 1-31,-6-3-1 16,0-2 3-16,0-6 4 0,0 0 3 15,-6-5-5-15,0-13 1 16,0 0-6-16,3-3-2 16,-6 0-5-16,6 0 0 15,9-2 0-15,0-1 0 16,-3 1-3-16,3-1 2 15,6 3-1-15,-3 0 0 16,3 3 2-16,0 0 0 16,-1 5-3-16,4 0 2 15,-6 0-19-15,3 5-7 16,-3 1-37-16,-3-1-16 0,3 3-16 16</inkml:trace>
  <inkml:trace contextRef="#ctx0" brushRef="#br0" timeOffset="2778.6072">1184 6366 192 0,'0'10'74'0,"6"-2"-40"0,5 0-31 16,-2-2 17-16,-6-1-1 31,6-2 1-31,0-1-3 0,3-2 0 15,6-2-9-15,-6-4-1 0,6-2 3 16,-9-2-2-16,3-1 1 16,-4 1-3-1,-2-1 1-15,0-8-4 0,-12 6 0 16,0 3 1-16,-2-4 0 16,-4 9-2-16,3 3 1 15,-6 7-7-15,0 0-1 16,0 6 2-16,0 2 1 15,3 3 4-15,-3 5 3 16,6 0-2-16,4-2 0 0,5 4-1 16,5-1-2-1,1 1 1-15,3-4-1 0,6-3 0 16,0-3 2 0,6-2-8-16,0-3-1 0,-3-11-40 15,-1-8-17-15,13-5-49 16</inkml:trace>
  <inkml:trace contextRef="#ctx0" brushRef="#br0" timeOffset="3165.6967">1377 6316 196 0,'-3'5'74'0,"3"3"-40"0,3 8-24 15,3-6 17-15,-6 6 0 16,0 3 1-16,3-1-11 15,3 6-3-15,-6 2-8 0,0-4-4 0,0-4 1 16,0-5 2-16,0-2 2 16,3-19 1-1,3-3-2 1,0-4-1-16,0-7-6 0,6-4-1 16,0 0-4-16,2-1 1 15,1 6 1-15,3 2 2 16,-6 3-1-16,6 6 1 15,-3 5 2-15,3 5 0 16,3 5 8-16,-4 5 5 16,-5 6-2-16,6 0-1 0,-9 0-6 15,-3 3-1 1,3-3 1-16,-3-3 0 16,-3 3-13-16,-3-3-7 15,0-13-82-15,9-3-26 16,0-7-19-1,0-4 74-15</inkml:trace>
  <inkml:trace contextRef="#ctx0" brushRef="#br0" timeOffset="3408.7826">1698 5895 236 0,'-2'-5'90'0,"2"5"-48"0,0 2-51 15,0 4 12-15,2 2 7 16,1 7 7-16,3 14 5 0,-3 14 4 16,3 4-14-16,0 6-5 0,0-5-2 15,3 0-3-15,0-3 1 16,-6-3-2-16,6-5 2 16,-9-5-2-16,3-8-1 15,3-6-43-15,-6-5-21 16,0-7-54-1</inkml:trace>
  <inkml:trace contextRef="#ctx0" brushRef="#br0" timeOffset="3606.1737">1556 6138 228 0,'9'-2'85'0,"5"-1"-46"0,16 3-30 15,-15 0 22-15,6 0-8 16,6-3 1-16,8 1-11 16,-2-1-5-16,15-2-5 15,-10 0-16-15,-2-9-6 0,-6 1-105 16</inkml:trace>
  <inkml:trace contextRef="#ctx0" brushRef="#br0" timeOffset="4940.3806">2416 7789 168 0,'-18'-5'66'0,"15"2"-36"0,-21 1-22 16,18 2 18-16,-9-3 5 15,-2 3 3-15,-7 3-3 16,-6 2 1-16,3 0-18 16,3 6-4-16,-2 10 1 0,5-2-9 0,3-1-3 15,-3 3-3-15,12 3 3 16,3 0-5-1,6 10 2-15,3-2 0 0,9 5 2 16,-3 3-1-16,6 2 1 16,0 8 2-16,-3 6 0 0,-6-8 2 15,-9 7 3-15,-6-2 7 16,-3 0 2-16,-9-3-1 16,-3-2 2-16,-3-3-2 15,1-3 0-15,2-5-7 16,3-10-4-1,0-6-4-15,6-3 1 16,0-2 3-16,6-5 1 0,0-3-4 16,6 0 1-16,-3-3-5 15,4 0 1-15,2-2-3 16,2 0 2-16,4-1 1 16,3 1 2-16,3 0 1 15,3 2 1-15,9 0-3 16,-3 6 0-16,0 2 2 15,-4 5 0-15,1 12-2 16,-3 4 2-16,-6 11 1 16,-3 16 2-16,-6 2-1 0,0 17-1 15,-6-6 3-15,6-3 0 16,-6-7-4-16,12-6-1 16,-3 0-2-16,15-8 3 15,3-2 0-15,12-11 3 16,8-3-8-16,4-4-3 15,3-7-33-15,2-9-12 0,-5-6-66 16</inkml:trace>
  <inkml:trace contextRef="#ctx0" brushRef="#br0" timeOffset="6351.3794">291 8612 152 0,'-12'5'57'0,"21"3"-30"0,3 16-34 15,-12-5 10-15,8 13 3 0,-5 10 4 0,6 13 10 16,-9 4 5-16,3-4-13 16,3-5 4-16,-6 6 2 0,3-14-8 31,3-2-1-31,-6-14-1 15,3-2 0-15,-3-8 7 0,0-3 2 16,0-23-2 0,-3-3-8-16,3-3-4 15,-6-5 0-15,3-6 0 16,3 3-4-16,-6-10 1 16,3 2 0-16,3-2 0 15,-3 2 0-15,-3-10 2 16,6-3-1-16,0 0 2 15,0 2-4-15,6 4 0 16,-3 4 1-16,6 6 2 0,3 8-1 16,6 2 2-16,-6 12 0 15,6 9 3-15,3 9 1 16,-9 7 1-16,-1 3 0 16,-2 9 2-16,-6-1 1 15,-6-3 3-15,0 1-5 16,-11-6-1-16,-1-3-4 15,0-4-1-15,0-4-12 16,0-2-4-16,0-5-32 16,-3-3-10-16,6-6-54 15,12-2-42-15,9 1 60 16</inkml:trace>
  <inkml:trace contextRef="#ctx0" brushRef="#br0" timeOffset="6726.9554">502 8562 192 0,'-12'3'74'0,"27"2"-40"0,-3 5-27 0,-6 1 20 16,3 5 4-16,0 5 3 15,3 11-10-15,-10-3-1 16,4-3-14-16,0 1-5 0,0-3-1 15,-3-6 0-15,3-2 1 0,-6-3-2 16,0-5 1 0,0-2 2-16,0-6 2 15,-9-6-1-15,-3 1-1 0,4-3-1 16,2-11 0 0,3-2-5-16,0 0-1 15,3-3 3-15,6 1 1 16,2-1-3-16,1 3 1 0,3 2 0 15,3 0 2-15,-3 6-3 0,0 3 0 16,6 2-10-16,-6 2-5 16,0 4-39-16,6 2-16 15,-1 0-45 1</inkml:trace>
  <inkml:trace contextRef="#ctx0" brushRef="#br0" timeOffset="7148.3797">767 8623 188 0,'-3'8'71'0,"6"2"-38"0,0 4-25 0,3-9 18 16,-3 3 5-16,3 0 5 15,3-3-13-15,-3 0-3 16,8 1-12-16,-2-4-3 0,3-2 1 15,0 0 1-15,0-2 1 16,0-1-2-16,-6-2 1 16,3-1-2-16,-9-2 0 15,-3-2-6-15,-3-1 1 0,-3 1-5 16,-6-1-1 0,0 6-4-16,-9 5 1 0,3 5 3 15,-3 6 3-15,1-1 0 16,-1 3-1-16,9 9 3 15,-6 1 0-15,9 1 3 16,0-3 1-16,6 3-1 16,3-5 1-16,9-1-2 15,0-2-1-15,3-3 1 16,3-5-1-16,9-2-16 16,-4-6-4-16,4-6-36 15,-3-2-14-15,6-5-30 16</inkml:trace>
  <inkml:trace contextRef="#ctx0" brushRef="#br0" timeOffset="7539.6357">910 8596 224 0,'-3'3'85'0,"3"0"-46"0,9 7-48 0,-9-2 12 15,6 3 7-15,0 5 7 16,5 5 1-16,-2 3 1 15,9-3-10-15,-6 0-1 0,-3-5-1 0,0-3-1 16,3-2 1 0,-3-3-4-16,-6-1-2 0,6-4 2 15,-9-3 0 1,0 0 1-16,0 0 0 16,0 0 0-16,3 0 0 0,3 0 2 0,-6-3 3 15,3 1-4-15,3-3-1 16,0-3 0-16,0 0 2 15,2-6-5 1,-5-1-3-16,0-1 3 16,3-3 1-16,3-2 2 15,-6 0 0-15,3 2-5 16,0 1 1-16,0 5-2 16,-3-1 0-16,3 4-20 15,-6 2-8-15,3 0-27 16,0 3-11-16,3-1-41 15</inkml:trace>
  <inkml:trace contextRef="#ctx0" brushRef="#br0" timeOffset="7748.247">1225 8559 188 0,'-6'6'71'0,"9"-1"-38"0,0 3-41 0,3 0 12 15,-6 2 13-15,3 4 11 16,3 1-3-16,-6 4 0 16,3 10-14-16,-3-5-2 0,3 0-2 15,-3-3-3-15,0-5-1 16,0-3-36-16,0-2-18 16</inkml:trace>
  <inkml:trace contextRef="#ctx0" brushRef="#br0" timeOffset="7912.4634">1210 8424 304 0,'-6'-2'112'0,"12"-4"-60"0,-6 6-65 16,0 0 17-16,0 0-8 15,9 3 2-15,-6 0-28 16,6-1-9-16,0 4-78 15,0-1-31-15</inkml:trace>
  <inkml:trace contextRef="#ctx0" brushRef="#br0" timeOffset="8226.992">1392 8490 200 0,'-6'0'77'0,"3"14"-42"0,3-4-43 0,0-4 12 15,0 4 2-15,-6 6 4 16,0 8 1-16,3 2 3 15,0 14-7-15,3-3 0 0,6-3 0 16,6-7-3-16,6-3-3 16,0-8 15-16,0-8 9 0,2-8-2 15,1-11-1-15,-3-8-8 16,3-4-1-16,-3-4-6 16,-9-2-2-16,-9 0 2 15,0-3 2-15,-9 3-2 16,-6 3-2-16,0 4 2 15,-12 4 0-15,6 2-17 16,7 8-5-16,-7 8-35 16,6 8-13-16,6 0-29 15,3 0-47 1,12-3 39-16</inkml:trace>
  <inkml:trace contextRef="#ctx0" brushRef="#br0" timeOffset="8604.2266">1573 8509 204 0,'-2'16'77'0,"4"0"-42"0,1 18-41 0,0-13 14 16,3 8 10-16,-6 8 9 16,9-2-10-16,3-3-2 15,0-6-9-15,6-5 0 0,-6-5 4 16,6-11 3-16,-3-5 4 15,2-13-7-15,1-8-3 0,-6-8-4 0,0-5 0 16,-3-1-2-16,-6-5 2 16,-3 3-7-16,0 6 1 31,-3 7 3-31,0 5 4 0,3 6-1 16,0 18 0-1,0 6-1-15,0 5 1 16,6 5 2-16,0 3-2 15,3 0 0 1,-3-3-1-16,0 5-2 0,3-5-2 16,-6 3 1-16,3-5-37 15,0-6-16-15</inkml:trace>
  <inkml:trace contextRef="#ctx0" brushRef="#br0" timeOffset="8963.5482">1972 8416 152 0,'0'-10'57'0,"6"7"-30"0,0-5-12 0,0 8 18 15,-6 0 19-15,0-2 12 16,-6 2-14-16,3 2-7 15,-6 4-25-15,-3 1-7 0,-8 1 0 16,2 6-9-16,6 4-3 16,-3 1-3-16,9-3 0 15,0 2 0-15,18 1 3 0,3 2-2 16,-3 0 1 0,6 3 0-16,-4-3 0 0,1 0 13 15,-9-2 5 1,-3-1 9-16,-6 3 5 15,-3-2-14-15,-17-1-7 16,-1-2-38-16,0-3-19 0,0-2-74 16,9-3-72-1</inkml:trace>
  <inkml:trace contextRef="#ctx0" brushRef="#br0" timeOffset="15401.9929">22779 10200 124 0,'0'-14'46'0,"0"14"-24"0,0-5 7 0,0 3 23 16,-3-1-6-16,-3 0 0 15,-6 3-15-15,-3 6-7 16,-9 4-13-16,-6 17-3 0,-8 4 2 15,-1 14-2-15,3 16 1 16,6 3 3-16,7 10 5 16,11-5-7-16,6 2-3 15,12 0-4-15,17 3-3 16,4-10-8-16,6-11-5 16,0-8-33-16,5-11-13 15,1-10-64-15,3-11-26 16,-9-7 78-16</inkml:trace>
  <inkml:trace contextRef="#ctx0" brushRef="#br0" timeOffset="15974.45">22773 10433 144 0,'-3'-3'55'0,"3"0"-30"0,0 3-23 16,0 0 14-16,0 0-1 0,3 3 3 15,0 2 3-15,0 3 2 16,-3 16-12-16,5 8 2 0,-2 5 3 15,0 8 5-15,-3 0 2 16,0 0-6-16,0-3-2 16,0-5-7-16,-3-5 0 15,0-6-3-15,-2-5 0 16,5-5 1-16,-3-5 1 0,0-6-1 16,0-7 1-1,0-9-4-15,3-5-2 16,3 0-5-16,3-5 0 0,-3-3 2 15,14 6 1-15,-2-1-2 16,3 6 2-16,0 2 1 16,3 6 0-16,0 8 0 15,-1 5 2-15,1 2 3 16,0 3 2-16,-12 3 10 16,-6 3 4-16,-6 2-5 15,-6 0 1-15,-3-2-8 16,-3-3-3-16,-8-6-10 15,2-5-5-15,0-2-17 16,0-3-7-16,3-3-9 16,3 1-3-16,3-3-25 15,6-3-10-15,6 0-15 16</inkml:trace>
  <inkml:trace contextRef="#ctx0" brushRef="#br0" timeOffset="16290.2318">23046 10713 200 0,'-20'5'77'0,"2"14"-42"0,6 2-23 0,9-8 21 16,3 6 3-16,0 2 3 16,6-3-15-16,6-2-4 0,0 0-12 15,2 3-1-15,1-11 0 0,9-8 3 16,0-3 4-16,-3-5-8 0,-3-5-3 31,-3 0 0-31,-4-3 2 16,-8 0 0-16,-6 0 2 0,-8-3-6 15,2 4-1 1,-6-4-11-16,-6 6-3 0,-6 8-15 16,3 2-4-16,6 0-21 15,7 6-7-15,11-3-23 16,8-3-39-1,7 1 41-15</inkml:trace>
  <inkml:trace contextRef="#ctx0" brushRef="#br0" timeOffset="16590.1359">23317 10671 220 0,'-6'8'82'0,"0"7"-44"0,-6 9-40 0,9-13 14 16,-5 5 7-16,2 2 7 15,0 3-2-15,6 1-2 16,6-1-12-16,8 0-2 0,1-8-1 16,3-2 3-16,0-6 1 15,-3-5 1-15,6-5 2 0,-6-6-1 0,-3-2 0 16,-9-3-1-16,-3-2 2 16,0-4-3-16,-9-1 1 31,-3 1-9-31,-3 4-4 0,-3-1-18 15,-3 6-5-15,3 0-30 16,3 2-13-16,1 3-156 31,22-2 108-31</inkml:trace>
  <inkml:trace contextRef="#ctx0" brushRef="#br0" timeOffset="16817.4672">23436 10377 252 0,'0'-8'93'0,"6"11"-50"0,9 5-48 16,-6 0 15-16,-3 5 9 15,-3 16 10-15,6 8 5 16,0 8 1-16,-3 5-18 16,0-2-10-16,-3-3-3 0,9-3-3 0,-6-5 2 15,-3-5-9-15,6-6-3 16,2-2-33-16,-2-8-15 15,6-5-39 1,-3-6-52-16,-3-5 42 16</inkml:trace>
  <inkml:trace contextRef="#ctx0" brushRef="#br0" timeOffset="17136.79">23627 10761 260 0,'-3'0'96'0,"6"2"-52"0,6 1-54 0,-6 0 16 15,9-1 3-15,-3 1 3 16,8-3 1-16,4 0 2 0,0-3-8 16,0 1-2-16,-3-4 1 15,0-4-3-15,-3-4 0 0,-4 4-1 16,-2-3-2 0,-9 2 3-16,0 0 2 0,-12 4 4 15,-5 1 2-15,-4 4-1 16,0 10-1-16,0 5-3 15,0 0 1-15,3 3 2 16,4 2 5-16,5 4-6 16,6-1 0-16,6 0-2 15,0-3-1-15,14 1-17 16,7-3-4-16,3-6-23 16,-3-4-10-16,6-4-27 15,5-4-10-15,1-4-20 16</inkml:trace>
  <inkml:trace contextRef="#ctx0" brushRef="#br0" timeOffset="17485.7243">24023 10732 244 0,'-9'-27'90'0,"0"6"-48"0,6 8-25 15,0 10 27 1,-6 3-12-16,-6 0-1 16,0 5-16-16,0 11-6 15,-3 3-6-15,1 2-3 0,-1 5 3 16,6 3-2-16,3-2-1 15,6-6 1-15,3 3 1 0,0-6-1 16,6-7 2 0,0-6-4-16,6-5-2 0,9-8-3 15,-4-5-1-15,-2-5-1 16,0-1 2-16,-3 3 6 16,-3 3 4-16,-6 2 1 15,3 3 2-15,-3 3-2 16,-3 2 2-16,0 9-4 15,0 2 0-15,0 5-1 16,0 3-2-16,0 0 1 16,3-3 1-16,3-2-19 15,3-1-6-15,0-5-39 16,3-5-17-16,3-2-43 16</inkml:trace>
  <inkml:trace contextRef="#ctx0" brushRef="#br0" timeOffset="17856.0756">24145 10732 232 0,'0'13'88'0,"0"-8"-48"0,6 8-31 0,-3-5 19 15,0 5 3-15,-3 3 4 16,6 0-13-16,-6-3-5 16,0 1-10-16,0-4-5 0,3-2 1 15,-3-3-2-15,0-2 2 16,0-3-2-16,0-3 2 15,6-4-9-15,-1-7-1 0,4-4 2 16,6-11 0-16,0 2 3 16,3 3 1-16,-3 6-2 15,3-1 2 1,-6 6 7-16,6 5 4 16,2 6-1-16,1 15 2 0,0 3 3 15,-6 2 3-15,-3 3-3 16,-3 3 0-16,0 0-6 15,-3-6-3-15,0 1-5 16,-3-3 0-16,6-6-44 16,-6-2-20-16,5-2-83 15,1-9-40-15,-3-2 92 16</inkml:trace>
  <inkml:trace contextRef="#ctx0" brushRef="#br0" timeOffset="18104.5027">24597 10202 260 0,'9'-5'96'0,"6"8"-52"0,15 7-34 0,-18 4 25 15,3 9 3-15,5 20 6 16,1 23-3-16,-6 13-3 15,3 11-21-15,-9 0 1 0,-6 3 0 0,-3-11-8 16,-9-6-1-16,-6-7-12 16,-15-11-5-16,-11-10-69 15,-16-6-29-15,-5-7-56 16</inkml:trace>
  <inkml:trace contextRef="#ctx0" brushRef="#br0" timeOffset="25884.3567">5315 11300 176 0,'0'0'68'0,"0"3"-36"0,3 0-26 0,0 2 17 0,-3 3 1 16,3 2 3-16,0 6-12 15,0 6-6-15,0 1-6 16,0-4-3-16,0-3 1 0,0 0 1 16,-3-3 3-16,0-3-4 15,0-2-1-15,0 0-20 16,0-2-7-16,-3-1-35 16,0-2-54-1,-6-1 21-15</inkml:trace>
  <inkml:trace contextRef="#ctx0" brushRef="#br0" timeOffset="26051.7867">5348 11184 212 0,'-9'-19'79'0,"9"19"-42"0,0-5-43 0,3 0 14 15,0 0-9-15,0 2 0 16,0-2-12-16,3 2-7 15,0 0-66-15,3 9-29 16</inkml:trace>
  <inkml:trace contextRef="#ctx0" brushRef="#br0" timeOffset="26336.2069">5639 11094 152 0,'-3'-11'57'15,"3"6"-30"-15,-2-5-16 0,-1 4 18 16,-3 1 5-16,-3 0 4 0,3-3-9 16,-6 5-5-16,0 3-14 15,-3 8-11-15,3 3-2 0,0 10-1 16,0 5-1-16,3 3 4 16,6 6 0-16,0 2 1 15,3-3 0-15,9 8 2 16,-6-2 1-16,6-5-6 15,-3-4 0-15,0-7-28 16,0-5-9-16,-3-6-37 16,0-5-38-1,-9-3 39-15</inkml:trace>
  <inkml:trace contextRef="#ctx0" brushRef="#br0" timeOffset="26488.6047">5458 11306 184 0,'-9'-16'68'0,"6"13"-36"0,3-2-18 0,3 5 20 15,0-3-8-15,3 1-3 16,3-1-13-16,3 0-6 16,6 1-3-16,2 2-1 0,4 0 2 15,3 2-32-15,0-2-14 16,6 0-58 0</inkml:trace>
  <inkml:trace contextRef="#ctx0" brushRef="#br0" timeOffset="26789.2505">6026 11049 140 0,'-6'-5'55'0,"-5"10"-30"0,2-8-12 0,3 9 19 16,-3-1-16-16,-3 3-4 15,-9 5-3 1,-6 6 1-16,0 4-5 16,1 7 4-16,-1 4 3 0,6 6 0 15,9 10 1-15,6-2-3 0,6-3-1 16,9-3-3-16,9-2-1 16,6-6-1-1,3 0 2-15,8-7-41 0,1-6-18 16,0-10-48-1</inkml:trace>
  <inkml:trace contextRef="#ctx0" brushRef="#br0" timeOffset="27430.3535">6056 11348 120 0,'0'0'46'0,"6"0"-24"0,-6 5-21 16,0-5 8-16,0 11 12 16,0 5 9-16,0 2-5 31,0 1-2-31,0-1-13 15,0-2-2-15,0 0-1 0,-3-3-6 16,3-2 0-16,0-1-1 16,0-4 2-16,0-1 3 15,0-5 4-15,0-3 2 16,-3-2 3-16,3-3-7 0,0-2-2 16,3-14-8-16,0 3 0 15,3-1-4-15,0 7 0 16,0 1 4-16,0 1 3 15,0 5-4-15,0 3 1 16,0 5-1-16,0 8 2 16,3 5 3-16,-3 3 2 15,-3-3-1-15,0 0-2 16,0 1 3-16,-3-4 0 0,0-2-1 16,0-3 1-16,3 1-2 15,-3-6 2-15,3 0 0 16,5-3 1-1,1-8-2-15,6 1 1 0,0-6-4 16,0 3-2-16,3 2 2 16,-6 6 0-16,0 8-2 15,0 4 0-15,-3 4 4 16,-1 0 3-16,-2-1 1 0,0-2 0 16,-3 0-3-1,3 0 1-15,0-3-11 16,-3 1-4-16,3-1-58 15,0-2-59 1,0-3 36-16</inkml:trace>
  <inkml:trace contextRef="#ctx0" brushRef="#br0" timeOffset="27728.5362">6404 11356 180 0,'-8'0'68'0,"8"0"-36"0,-3 3-37 16,0 15 18-16,-3 3 2 15,0-2-1-15,3-1 2 16,3 1-9-16,0-1 5 0,6-2 1 16,0-3 5-16,5-2 1 15,7 0-2-15,0-6 2 16,0-5-4-16,0-3-1 0,-3 1-4 16,0-4-1-16,-3 1-5 15,-6-3-1 1,-3-5-1-16,-6 2-2 15,-9-10-13-15,-3 3-4 0,-3 2-13 16,0 5-4-16,0 8-9 0,3 3-2 16,3 0-100 15,6 8 51-31</inkml:trace>
  <inkml:trace contextRef="#ctx0" brushRef="#br0" timeOffset="28076.8461">6565 11343 176 0,'-6'2'68'0,"6"1"-36"0,0 8-40 15,0-1 10-15,0 11 3 16,3 0 4-16,-3 1 0 0,3-1 2 16,3-3-6-1,0-2 4-15,0-3 1 0,3-2 1 0,0-3 1 16,3-3 0-16,3-5 2 15,0-5-5-15,-1-3-1 16,-2 0-6-16,-3-2-2 16,0-6 2-16,-3-6 3 15,0 7-4-15,-3 1-1 16,0 4 0-16,0 2 0 16,-3 16-5-1,3 2 1-15,0 1 2 16,0 0 1-16,0-1 3 15,0 1-6-15,3-1 1 0,0 1-45 16,0-3-21-16,3-3-24 16</inkml:trace>
  <inkml:trace contextRef="#ctx0" brushRef="#br0" timeOffset="28390.5393">6913 11343 184 0,'-14'-14'68'0,"14"12"-36"0,-9-3-29 16,6 5 15-16,0 0-3 16,-3 0 4-16,-3 2-5 0,-3 3 0 15,0 1-8 1,0-1-4-16,3 0-1 0,6 9-6 16,3 4 3-16,6 3 1 15,3-2 1-15,0-3 0 16,0 0 4-16,-3-1 5 15,-3-1 4-15,-3-1 2 16,-3-3 3-16,-3 1 1 16,-3-3-10-16,-3 0-3 15,0-3-6-15,0-2-1 0,3-1-23 16,0-2-10 0,3-2-33-16,6-1-15 15,6-5-9-15</inkml:trace>
  <inkml:trace contextRef="#ctx0" brushRef="#br0" timeOffset="28737.2106">6970 11449 208 0,'3'0'79'0,"3"2"-42"0,9 1-41 16,-9-1 15-16,6 1 1 16,-3-3 4-16,0-3-4 15,2 1 1-15,4-1-8 16,-3-5-3-16,0 0 1 0,0-5 0 15,-3 0 1-15,-3 0 0 16,-6-3 0-16,-6 3-2 16,0 2-2-16,-3 3-4 15,-3 3 0-15,0 2-3 0,-6 3 2 16,1 5 3-16,-10 9 1 16,6 4-2-16,0 3 2 15,3-2 3-15,6-1 3 16,6 1 0-16,9 2 2 15,6-2-2 1,3-4 0-16,6-1-1 0,3-4 2 16,9-2-8-16,-1-5 0 15,1-3-31-15,0-3-13 0,-3-2-60 16</inkml:trace>
  <inkml:trace contextRef="#ctx0" brushRef="#br0" timeOffset="28977.3349">7223 11234 176 0,'0'0'66'0,"3"8"-36"0,3 5-33 16,-3-2 11-16,0 5 11 15,-3 2 8-15,0 14-8 16,0 0-3-16,0 0-9 15,0-3-3-15,0-5 0 0,0-3-2 16,0-3 1-16,0-5-24 16,0-2-11-16,0-6-45 15,0-5-40-15,0-2 41 16</inkml:trace>
  <inkml:trace contextRef="#ctx0" brushRef="#br0" timeOffset="29245.314">7163 11232 208 0,'-5'-14'77'0,"7"12"-42"0,4-6-32 0,-3 5 17 15,6 0-8-15,3-4-2 16,3 1-8-16,3 1-1 0,3 0-1 16,3 2 4-16,-1 6 2 15,1-1 2-15,-3 4 2 0,-6 2 1 16,-6 2 3-1,-9 3 4-15,-6 1 1 16,-3-1-10-16,-3 0-3 0,-6 0-4 16,-3 0-2-1,1-2-24-15,-1-3-11 16,6 0-42-16,0-3-16 16,6-5 0-16</inkml:trace>
  <inkml:trace contextRef="#ctx0" brushRef="#br0" timeOffset="29606.1606">7369 11292 176 0,'-12'0'68'0,"24"3"-36"0,-3 5-37 0,-6-3 10 16,0 6 10-16,-3 5 10 15,0 8 0-15,0-1 3 16,-3 4-16-1,6-3-5-15,-3-3-2 0,3-5-3 0,-3 0 1 0,0-3 0 16,0-5 3 0,0-3 1-16,0-5 3 15,0 0-1-15,-3-3 0 16,3-5-1-16,-3-2 0 16,6-6 0-16,0-5 0 15,0 2-2-15,0 3-1 16,3 1-6-16,3 1-1 15,2 1-2-15,1 3 0 16,0 2 0-16,0 2 0 0,3 4-19 16,3-1-10-1,0 0-58-15,-3 1-57 16,3-1 49 0</inkml:trace>
  <inkml:trace contextRef="#ctx0" brushRef="#br0" timeOffset="29937.6545">7595 11348 192 0,'-6'3'74'0,"9"-1"-40"0,0 1-40 16,3 8 45 0,0-4-11-16,3 1-7 0,0 0-4 15,3-13-11 1,0 2-4-16,0 1 1 0,-1-4 0 16,-2 1 1-16,0 0 0 15,-3 0 0-15,-3-3-2 16,-6 0 1-16,-3 0-4 0,-3 0-2 15,-3 3-5-15,1 2-2 16,-1 3 5-16,-6 5 2 16,-3 3 0-16,6 0 2 15,0 5 1-15,6 8 0 16,0 3 4-16,3-5 2 16,9-1-2-16,6 1-1 15,0-3-1-15,0 0-2 16,3-3-6-16,3-5-1 0,3 0-50 15,0-6-22-15,3-4-14 32</inkml:trace>
  <inkml:trace contextRef="#ctx0" brushRef="#br0" timeOffset="30221.4884">7854 11303 208 0,'-3'-5'79'0,"9"5"-42"0,-15 0-28 16,3 2 22-16,-6 1-17 16,-3 2-5-16,0 3-1 15,1 0 1-15,5 3-4 16,3 5-10-16,3 5-1 0,6 3 2 16,6-6 2-16,5 1 6 0,-5-3 2 15,0-1 4-15,-3-1 4 16,0-4-2-16,-15-2 5 15,0 0-5 1,-3-3-8 0,-5-2-5-16,2 0-27 0,3-3-9 15,0-3-32-15,3 0-13 16</inkml:trace>
  <inkml:trace contextRef="#ctx0" brushRef="#br0" timeOffset="30508.2064">7922 11319 240 0,'3'-3'90'0,"0"3"-48"0,-6 3-40 0,3-3 17 0,-3 3-6 15,1 2 0-15,-1 3-7 16,0 5-4-16,0 0-1 16,3 6-6-16,3 2 1 15,3-3 2-15,-1 1 1 0,4-1 5 16,-6-2 5-16,3-2 6 15,-6-4 5-15,-6 1-1 16,-3-3 0-16,1 0-10 16,-7-3-3-16,3-2-17 15,-3-3-6-15,-3-3-29 0,6-2-12 0,3-1-43 16,3-2-38 0,12-2 54-16</inkml:trace>
  <inkml:trace contextRef="#ctx0" brushRef="#br0" timeOffset="31184.3999">7997 11351 212 0,'15'0'79'0,"0"2"-42"0,0 1-34 0,-9 5 17 15,2-5 1-15,1 4 2 16,3-1-10-16,0-9-5 16,0 0-5-16,-3 1-3 0,0-1 1 15,0 1 1-15,-3-4 3 16,-3-2 2-16,-3 0 1 15,-3-2-2-15,-6-1 1 16,0 3-4-16,-3 6 0 16,-3 2-6-16,-6 8-2 0,3 2 2 15,4 6 1-15,2 5 6 16,0 3 2 0,6-3 0-16,3-2 1 15,6-1-6-15,6-2-1 0,3-3 0 16,3 1 0-16,5-7-29 15,7-4-13-15,0-3-18 16,6-3-8-16,-1-2 23 16,-2-3 12-16,-3-2 28 15,-9-12 13-15,-3 1 26 0,-6 3 13 16,-3 2-2-16,-9 0-2 16,-6 5-13-16,0 6-6 15,-3 3-17-15,-3 4-4 16,0 14-7-1,3 5 0-15,3-2 2 0,3-1 1 16,3-2-2-16,6 0 2 16,3-3 3-16,3 0 1 15,3-2 1-15,6-3 2 16,0-5-1-16,-3-6 2 16,0-5 0-16,-3-3 1 15,-4-7 2-15,-2-11 1 16,-3-3-5-16,-3-5-2 15,-3 3-2-15,-6 5-2 16,1 5 1-16,-4 5 1 16,0 6-3-16,3 2 0 15,3 6-6-15,0 8 0 16,3 10 1-16,9 5 1 0,6 14 3 16,0 0 1-16,3 2 3 15,2-2 3-15,-2-8-4 16,0-3-3-16,0-2-41 15,0-6-17-15,0-5-57 16</inkml:trace>
  <inkml:trace contextRef="#ctx0" brushRef="#br0" timeOffset="31437.556">8515 11054 172 0,'6'6'66'0,"6"2"-36"0,11 7-22 16,-8 1 18-16,9 11 16 0,-3 7 10 16,-3 8-10-16,-3 17-2 15,-6-1-23-15,-9-5-6 0,-9 8 0 16,-12-8-5-16,-6-1-1 15,-18-1-33-15,1-6-16 16,-13-3-93 0</inkml:trace>
  <inkml:trace contextRef="#ctx0" brushRef="#br0" timeOffset="33781.2091">9405 11057 180 0,'15'-8'68'0,"-12"5"-36"0,-3-2-24 0,0 2 18 15,0 3 5-15,0-5 5 0,-6 0-13 16,0 2-3-16,-6-2-12 16,-3 2-5-16,0 1 0 0,-6 7-4 15,0 3-2 1,1 8-1-16,-1 2 3 16,-3 3 0-16,6 3 3 15,6 0-3-15,9-3-2 16,0-2 2-16,3-1 2 15,3-2-2-15,3 0-2 16,0-3 2-16,3 0 2 0,0 1 0 16,0-1-1-16,0 3-2 15,-3 0 1 1,-6 10 1-16,0-2 2 16,-3-6 1-16,0 4 1 0,-3-7-5 15,0-1 1-15,3-4-9 16,0 1-2-16,0-3 6 15,0-3 2-15,0 0 3 16,0 1 2-16,3-1-3 16,0-2-2-16,0-3 2 0,0 0 2 15,0 5 0-15,0-2-1 16,0 2 1-16,0-2-1 16,0-1 0-1,-3 1 0-15,3-1-3 0,0 1 2 16,-3 0 1-16,3-3 2 15,0 0 1-15,0 0 1 16,0 0-5-16,0 0 1 16,3-3 0-16,0 3 2 15,0-3-3-15,0 1-2 16,-3 2 4-16,0 0 1 16,0 0-3-16,0 0-1 15,0 0-2-15,0-3 3 16,0 3-2-16,0 0 1 15,0 0 2-15,0 0 2 16,0 0-1-16,0 0-1 0,0 0 1 16,0 0-1-16,0 0 0 15,0 0 2-15,3 0-3 16,-3-2 0-16,0-1 5 16,0 3 2-16,0 0-5 15,0 0-2-15,0 0 0 16,0 0 0-16,0 0 1 15,0 0 0-15,0 0 0 16,-3 0 0-16,3 0 0 16,-3 0 0-16,0 0 4 0,3 0 5 15,0-3-5 1,0 3 0-16,0 0-2 16,0 0-2-16,0 0 1 0,6 3-1 15,0 0-3-15,0 2 2 0,0 3 1 16,-3 2 0-16,-3 4 4 15,0 1 2 1,0 4 4-16,0-1 4 16,3-2-8-16,0 0-1 15,0-3-3-15,3-2 1 16,0 0-2-16,3-3-1 16,0-3-2-16,5 0-1 15,10-5-49-15,6 0-22 16,-3-21-40-1</inkml:trace>
  <inkml:trace contextRef="#ctx0" brushRef="#br0" timeOffset="35239.835">5285 12195 160 0,'-3'-3'60'0,"3"3"-32"0,0 0-15 0,0 0 17 16,0 0-11-16,0 0-3 15,0 0-12-15,6 0-2 16,3 0-2-16,0 0-3 0,3 0 2 16,0 3 1-16,0 2 2 15,-3 3-3-15,0 2-2 16,-3 6 4-16,0 8 1 15,-3 3 4-15,-3 2 3 0,0-5-4 16,0-1-1 0,3-4-2-16,2 5-2 15,1-6 1-15,0 3 1 16,3-10-1-16,0 5-1 0,0-3-21 16,3-2-11-16,-6-3-2 15,0-3 0-15,-3 0 17 16,-3-5 8-16,-3-2 8 15,0-1 3-15,-3 0 8 16,-3 3 4-16,3 6 8 16,0-1 4-16,0 0-10 15,0 0-4-15,0 3-5 16,3 3-2-16,0 5-6 16,0 2-1-16,0 6 5 15,3 5 3-15,-3 6 8 16,1-4 5-16,-4 1 6 0,0-5 2 15,-3-1-6-15,0-5-2 16,-3 0-9-16,-3-5-4 16,0-3-10-16,0-5-5 15,0-2-53-15,6-6-23 16,0-3-23 0</inkml:trace>
  <inkml:trace contextRef="#ctx0" brushRef="#br0" timeOffset="36159.0805">6166 11689 140 0,'-21'16'55'0,"16"0"-30"0,-10 13-10 0,6-8 20 16,-9 8 5-16,-6 6 3 16,-3 2-19-16,-3 3-9 0,4-3-9 15,2-6-5-15,3-2 0 0,3-2-1 16,3-6 2-16,6-5-8 16,3-3-3-16,3-2-28 15,3-3-14 1,0-3-44-16</inkml:trace>
  <inkml:trace contextRef="#ctx0" brushRef="#br0" timeOffset="36439.4797">6306 11721 160 0,'0'-5'63'0,"3"5"-34"0,-3 2-32 0,0 1 13 16,0 2 10-16,-3 6 10 16,-6 2-3-16,-3 16 1 15,-5 6-15-15,-4 4-1 0,-3-2 1 16,-3 0-7-16,6-2-1 16,0-3-3-16,7-6-2 15,2-2 1-15,0-6-1 16,6-2-29-16,0-3-13 15,0-2-108 1,9-6 41-16</inkml:trace>
  <inkml:trace contextRef="#ctx0" brushRef="#br0" timeOffset="36859.5317">6574 11933 180 0,'-3'-6'68'0,"3"6"-36"0,-3 0-18 0,0 3 22 15,-3-3-9 1,-3 3-3-16,-3 2-12 16,0 0-5-16,4 3-4 15,-4 0-5-15,9 0-1 0,3 3-1 0,3-1 0 16,6 4 3-16,2 1 0 16,4 1 1-16,-3 0 0 15,-3 0 0-15,-3-3 0 16,-3 0 2-16,-6 1 3 15,-3-4 2-15,-3-2 1 16,0-2-4-16,0-4-3 16,0-2-3-16,-5-2 1 0,2-4-34 15,3 1-17 1,9-6-50 0</inkml:trace>
  <inkml:trace contextRef="#ctx0" brushRef="#br0" timeOffset="37085.1788">6747 11732 184 0,'-3'2'68'0,"6"6"-36"0,0 8-35 16,-3-5 13-16,0 15 8 15,0 6 8-15,-3 8-4 16,0-1-3-16,3 1-11 15,0-3-3-15,0-3-1 0,0-2 0 16,0-3 0-16,0-5-11 0,0-5-5 16,0-6-96-1</inkml:trace>
  <inkml:trace contextRef="#ctx0" brushRef="#br0" timeOffset="37281.8405">6640 11964 268 0,'-15'-10'101'0,"27"10"-54"0,-3 0-53 0,-4-3 19 15,4 1-8-15,3-1 2 16,6-2-6-16,6-1-1 0,0 1 0 16,3 2-9-16,2-2-2 15,4 0-38-15,0 2-18 16,-6 1-34-1</inkml:trace>
  <inkml:trace contextRef="#ctx0" brushRef="#br0" timeOffset="37608.6283">6982 11914 156 0,'-12'3'57'0,"3"-1"-30"0,-9 9-18 15,9-3 16-15,-6 3-5 16,-2 2-2-16,-1 5-6 16,3 4-2-16,3-1-6 15,6 0-3-15,3-3 0 0,3-2-1 0,3-3 0 16,3-2 4-1,6-6 5-15,3-5-3 0,3-2-1 16,-1-4-2-16,-2-2 0 16,0-5 0-16,-3-3 1 15,-3 0 2-15,-3 3 1 0,0 3-3 0,-3 2-1 16,0 2-1 0,0 4-2-16,-3 2-2 0,3 10 1 31,0 4-1-31,0-1-2 15,6 0 3-15,-3 3 2 16,0-3 2-16,0 0 1 16,-1-2-9-16,1-3-4 15,0-5-37-15,3-3-17 16,6-3-30 0</inkml:trace>
  <inkml:trace contextRef="#ctx0" brushRef="#br0" timeOffset="37815.7905">7158 11697 236 0,'-3'-5'90'0,"3"8"-48"0,0 2-51 15,0 3 12-15,0 5 7 16,0 14 5-16,0 7 1 16,3 3 1-16,-1 3-9 15,1-1-3-15,-3 1-1 0,0-6 0 16,0-4 0-16,0-4-7 15,3-5 0-15,-3-2-197 16</inkml:trace>
  <inkml:trace contextRef="#ctx0" brushRef="#br0" timeOffset="38017.8092">6997 11957 260 0,'-9'-11'99'0,"15"8"-54"0,6-2-46 0,-6 2 20 16,6 1-7-16,5-4 3 15,7 1-10-15,3-8-3 16,6 2-2-16,0 3-3 0,-1 0 2 16,1 3-50-16,-6 8-23 15,6-1-35 1</inkml:trace>
  <inkml:trace contextRef="#ctx0" brushRef="#br0" timeOffset="38345.0631">7312 11930 188 0,'-6'8'71'0,"9"-3"-38"0,0 6-32 15,0-6 16-15,6 0 2 16,6 1 5-16,-3-1-3 16,0 0-1-16,0-2-11 15,3-3-1-15,0-3-1 0,-4 1-1 16,1-4-1-16,-3 1-1 15,-3-3 0-15,-3-2-2 0,-6-1 1 16,-3 0-2-16,-6 3 2 16,-2 3-4-16,-7 5-2 0,-3 5-1 15,0 3 0 1,0 3 0-16,3 2 0 16,4 3 5-16,5 0 1 15,6 5 0 1,6-5 1-16,6 0 0 0,3-3 1 15,5-2-2-15,7-1-2 16,3-2-4-16,-3-2 0 16,0-1-40-16,0-3-18 15,2-7-45 1</inkml:trace>
  <inkml:trace contextRef="#ctx0" brushRef="#br0" timeOffset="38823.3453">7473 11935 192 0,'-6'-5'74'0,"9"8"-40"0,-3 2-46 16,0 0 10-16,3 3 18 16,-3 8 11-1,0 3-2-15,0-1 0 0,0 1-14 16,0-3-4-16,0-1-1 0,0-1-1 16,0-4 0-16,0-2-1 15,0 0 0-15,0-8 2 16,0 0 1-16,3-3-1 15,0-2-1-15,3-8-8 0,0-3 0 16,0 3-1 0,3 0-1-16,-3 2 4 0,6 6-5 31,-3 5 2-31,-1 2 2 0,1 6 1 16,-6 0 5-16,0 0 5 15,3-3-3-15,0 3-1 16,-3-2-2-16,0-1 0 15,-3-5 0-15,3-3 1 16,3-5-2-16,3-2-2 16,3-1 1-16,0 1 1 15,0 2-6-15,0 5 1 16,0 0-1-16,0 6 2 16,-1 5 5-16,-2 3 6 15,-3-1 1-15,0 1 4 16,-3-1-5-16,0-2-3 0,-3 0-3 15,3-2-3 1,0-1-43-16,3-3-21 0,0 1-61 16</inkml:trace>
  <inkml:trace contextRef="#ctx0" brushRef="#br0" timeOffset="39200.6034">7860 11964 200 0,'-3'-2'77'0,"12"4"-42"0,-9 1-41 16,0-3 14-16,0 0 13 16,6 5 8-16,-3 1-1 15,6-4-2-15,0 1-14 0,0-3-3 0,0 0 1 16,2-3-4-16,-2 1-1 16,0-1 2-16,-3-2 0 15,3-3-3 1,-6 0-1-16,0 0 1 0,-3 0 0 15,-3 0-5-15,-6 3-1 16,0 2-2-16,-6 6 3 16,1 5-5-16,-1 5 2 15,3 3 0-15,-3 2-1 16,3 1 4-16,3-1 2 16,3-2 0-16,6 0-1 15,3-3 3-15,3 1 0 0,3-4-1 16,3-2-2-1,3-3-28-15,-3-2-11 16,0-6-27-16,-1-5-11 0,1-2-14 16</inkml:trace>
  <inkml:trace contextRef="#ctx0" brushRef="#br0" timeOffset="39513.9327">8003 11951 188 0,'9'3'71'0,"-6"0"-38"0,-3 4-30 31,6-1 15-31,-6 2-5 15,6-3 2-15,-3 3 1 16,0-3-1-16,-3 1-7 16,3-1-5-16,-6 0 0 0,3-5 0 15,0 3 1-15,3-3 2 0,0-3 1 16,3-2-8-16,2 0-1 16,4-1-2-16,0 1 2 15,3 2-1 1,0 3-1-16,0 3 3 0,0 2 2 15,-3 6 2-15,0 2 3 16,-3 0-1-16,-4-2 2 16,1-3-4-16,-3 0 0 15,0-3-3-15,0 0-1 16,0 1-32-16,3-17-77 31,6 0-23-31,9-7 49 0</inkml:trace>
  <inkml:trace contextRef="#ctx0" brushRef="#br0" timeOffset="39711.8896">8327 11676 220 0,'3'-5'82'0,"0"5"-44"0,-3 5-44 16,3 0 12-16,0 3 9 16,0 8 7-16,0 5-2 15,0 14 1-15,0 2-12 16,0 0-1-16,-3 5-1 0,0-7-1 15,3-4-1-15,-3 1-3 16,3-5 1-16,-3-6-40 0,3-3-14 16,3-2-65-1</inkml:trace>
  <inkml:trace contextRef="#ctx0" brushRef="#br0" timeOffset="39918.7289">8214 11898 244 0,'3'0'90'0,"6"-2"-48"0,9-1-42 0,-6 3 16 16,3 0-14-16,3 0 0 15,5 0 0-15,4 0 1 16,9 0-1-16,-3 0-48 0,2-8-21 15,1 0-30-15</inkml:trace>
  <inkml:trace contextRef="#ctx0" brushRef="#br0" timeOffset="40143.5313">8652 11792 260 0,'-18'0'99'0,"12"3"-54"0,-9 0-53 0,9-1 16 0,-3 1-6 16,3 8 1-16,0 5-6 15,3 5-2-15,6 0 2 16,6 3 1-16,6 2 2 0,0 3-3 16,0 3 0-16,-3-6 6 15,-3-2 3-15,-6-3 16 16,-9-2 9-16,-6-3-8 0,-9-3-3 16,-9 0-25-1,-11-2-8-15,-1-3-123 16</inkml:trace>
  <inkml:trace contextRef="#ctx0" brushRef="#br0" timeOffset="43049.8524">13117 11583 156 0,'3'-18'60'0,"0"18"-32"0,0 0-33 15,5 11 45 1,1 2-11-16,3 0-7 16,0 3-3-16,0 2-12 15,0 1 2-15,3 2 2 0,0 0-6 16,0-2-1-16,0-3 0 0,-4 0 0 15,1-3-2-15,0-3 1 16,0 4-2 0,-3-7 2-16,-3 4-4 15,0-8 0-15,0-1 1 0,0 1 2 16,-6-3 8-16,3 0 3 16,0-3 0-16,0 1 2 15,3-4-2-15,-3 1 0 16,0-3-3-16,0-2-1 15,0-4-8-15,0-1-2 16,3-1 2-16,0 0 1 16,0 0 0-16,-1-3 1 15,1-2-2-15,0 0-1 16,0 3 1-16,0 4-1 16,0 4-3-16,-3 2 2 15,0 0-4-15,0 3 1 16,0-1-31-16,9 4-65 15,9 2 0-15,0 0 0 16</inkml:trace>
  <inkml:trace contextRef="#ctx0" brushRef="#br0" timeOffset="43401.8608">13777 11583 208 0,'-6'-18'79'0,"0"18"-42"0,4 0-34 15,2 0 15-15,-6-3 11 0,-6 1 6 16,0-1-10 0,-3 3-4-16,-3 3-12 15,0-1-8-15,0 6-2 0,3 0 1 16,3 5 0-16,4-2-5 16,5 2-1-16,9 0 3 0,2 3 1 15,4 3 2-15,-3-1 0 16,0 1-3-16,-3-3 2 15,-3-3 5-15,-6 0 2 16,-6 0 4-16,-6-2 4 16,-5-3-8-16,-4-3-1 15,-3 1-3-15,-3-1 1 16,3-3-4-16,4-2 0 16,2 0-6-16,3 0 0 15,6 0-39-15,21 0-102 16</inkml:trace>
  <inkml:trace contextRef="#ctx0" brushRef="#br0" timeOffset="43708.0442">13911 11893 208 0,'15'-5'77'0,"-27"5"-42"0,21 5-43 16,-6-2 12-16,-6-1 2 15,0 1 19-15,-6 0 0 16,-3-3-12-16,1 0-5 0,2 0-2 16,0-3-3-16,0 0-2 15,3 1 0-15,0-1 1 16,3 0-6-16,3 3 1 16,0 0-1-16,0 0 2 15,0 0 1-15,-3 0 3 16,0 3 3-16,-3-3 2 15,0 0-3-15,0-3-3 16,0 3-14-16,0-2-4 16,6 2-92-1</inkml:trace>
  <inkml:trace contextRef="#ctx0" brushRef="#br0" timeOffset="45272.5219">15560 11335 152 0,'6'-8'57'0,"-3"8"-30"0,-3 2-32 16,3 1 12-16,3 5 0 15,0 5 6-15,3 8 2 16,0 6 0-16,3-3-7 16,0 2-1-16,0-2 0 0,0 0-1 15,0-3 1-15,-4-5-2 0,1-3 0 16,-3-2-3 0,0-3 1-16,0-3 7 0,6-8 12 31,-3-5-3-31,3-2-5 0,-3-6-3 15,0-11 1-15,0-4 3 0,0-1-2 16,0 0 2-16,0 0-8 16,0 6-4-16,-4 5-2 15,1 2-1 1,3 6-11-16,3 2-3 16,3 6-44-16,0 2-17 15,3 6-34 1</inkml:trace>
  <inkml:trace contextRef="#ctx0" brushRef="#br0" timeOffset="45584.6307">16069 11351 180 0,'-6'0'68'0,"3"5"-36"0,0 0-37 0,-5 14 14 16,-4 7 4-16,0-2-2 15,3 0 1-15,3 0-7 16,3-1-1-16,3-1 2 0,9-4-1 15,3-2 2-15,3-5 5 16,-1-3 2-16,4-8-5 16,0-3-1-16,0-2-4 15,-3-3-1-15,-3-6 8 16,-6 1 4-16,-9-3-1 0,-6-5 0 16,-3-3-4-16,-6 3 1 15,0 3-6-15,-3 2-3 16,4 3-4-1,2 5-1-15,3-3-23 0,3 6-7 16,9 2-28-16,9 8-9 16,9 9-27-1</inkml:trace>
  <inkml:trace contextRef="#ctx0" brushRef="#br0" timeOffset="45748.1103">16299 11411 192 0,'3'35'74'0,"-1"-22"-40"0,1 11-38 0,-3-13 13 16,0 2-5-16,0 0 2 0,0 3-1 15,3-3 0-15,0 3-3 16,3-3-6-16,0-2-2 0,0-1-83 31</inkml:trace>
  <inkml:trace contextRef="#ctx0" brushRef="#br0" timeOffset="45910.0556">16281 11282 264 0,'-18'-24'101'0,"15"19"-54"0,0 2-57 16,3 3 14-16,0 0-8 16,6 0 0-16,3 0-2 0,3 0 1 15,6 3 3-15,5-1-45 0,4 4-19 16,9 2-26-1</inkml:trace>
  <inkml:trace contextRef="#ctx0" brushRef="#br0" timeOffset="46288.1313">16575 11314 180 0,'-23'2'68'0,"14"6"-36"0,-15 11-33 0,9-6 15 15,-3 13-4-15,0 9 4 16,3-3-3-16,3-1 1 0,3 1-7 15,9-6-1-15,9-4 0 16,6-6 4-16,0-3 3 16,6-5-2-16,0-8 0 0,0-6-3 15,-3-4-1-15,-4-9-1 16,-5-5 0-16,-3-13-2 16,-3-2-2-16,-6-6-2 15,-3-3 1-15,0 8 3 16,-3 1 1-16,1 10-4 15,-1 5 1-15,3 5 2 16,0 6 1-16,0 5-8 16,0 8-2-16,6 13 8 15,0 17 4-15,9 12 2 0,3 5 3 0,5 4-3 16,7-1-2-16,6-5-5 16,6-5 0-16,5-6-101 31,4-2-67-31,3-32 68 15</inkml:trace>
  <inkml:trace contextRef="#ctx0" brushRef="#br0" timeOffset="47235.9561">17078 11364 88 0,'3'3'33'0,"9"15"-18"0,-3 16 6 0,-3-20 17 15,0 4-1-15,-3 1 1 16,3-3-13-16,0-1-5 16,-3 1-11-16,0-5-4 0,0 2-1 15,0-2 0-15,-3-1 0 16,0-10 6 0,0 0 4-1,0-5-7-15,0-3-4 16,0-3-2-16,0-2 1 0,0-3-3 15,3-5 0-15,0-5 1 0,3 2 0 16,0 3-3-16,3 2 2 16,3 1 1-16,2 7 2 15,4 3-3-15,6 6-2 16,-3 4-3-16,0 17 1 16,-6 2 3-1,-3 0 3-15,-3 0-2 0,-1-2 0 16,-2-1 3-16,-3-2 3 15,0-5 0-15,0-1 0 16,-3-4 8-16,0-1 3 16,0-5-3-16,3-5-3 15,6-3-5-15,0-6-4 16,6-7 0-16,0-3-1 16,3 6 0-16,-3 2 2 15,0 5-3-15,-1 6-2 16,1 8-1-16,-3 5 0 15,0 5 0-15,-3 3 0 16,0 0 3-16,-3 0 2 16,0-3 0-16,0 0-1 15,0-2 1-15,0-3 1 16,3-3-41-16,0-2-16 16,3-3-49-1</inkml:trace>
  <inkml:trace contextRef="#ctx0" brushRef="#br0" timeOffset="47548.9794">17674 11425 176 0,'0'-19'66'0,"0"19"-36"0,-3 3-35 16,0 10 27-1,0 3-9-15,0 2 0 16,0 1 2-16,3 0-9 16,3 2 1-16,3 0 0 0,6-3 3 15,3-2 4-15,2-5 1 16,1-3 3-16,6-6-6 15,-3-4-2-15,-3-4-1 0,-6-4 1 16,-6-3-1-16,-9-3 0 16,-6-3-1-16,-6-10 2 15,-6 3-5-15,0 5-3 16,0 5-6-16,0 2-2 16,4 4-17-16,2 2-8 15,6 8-12-15,3 0-4 16,6 0-9-16,6 3-3 15,3-3-17-15</inkml:trace>
  <inkml:trace contextRef="#ctx0" brushRef="#br0" timeOffset="47877.4706">17769 11456 104 0,'3'6'41'0,"0"2"-22"0,0 8-9 16,0-6 14-16,3 3-2 0,0 6 1 15,3 2-1-15,3-5-2 16,2 0-10-16,1-3 2 0,3-2 2 15,-3-3 1 1,3-6 1-16,0-4-6 16,0-4-2-16,-6-2 0 15,0-5 0-15,-4 0-2 16,-2-6-1-16,-3 3 1 16,0 1 3-16,0 1 0 15,0 4 0-15,-3 2-10 0,0 3-4 16,0 2 0-1,0 3 3-15,3 8 1 16,0 0 1-16,3 2 0 0,0 1 0 16,3 0 0-16,6-4 2 15,-3 7-14-15,0-9-7 16,0-2-39-16,0-1-17 16,-1-2-14-1</inkml:trace>
  <inkml:trace contextRef="#ctx0" brushRef="#br0" timeOffset="48166.4117">18168 11467 116 0,'0'-18'44'16,"0"-4"-24"-16,0-4 9 0,0 21 23 15,0-1-9-15,0 1 0 0,-3 2-13 0,0 1-6 16,0 7-14-16,0 3-15 0,0 5-5 16,0 0 5-16,3 6 2 15,3-1 0 1,3 4 2-1,3 1-1-15,0 1 0 0,-3-3 2 16,-3-2 0-16,-3-3 8 16,-6-3 5-16,-3-2-2 15,-3-1-1-15,-3-2-2 16,0-3 0-16,0-2-7 16,3 0-2-16,-3-3-22 15,7-6-10-15,5-4-34 16,3-1-15-16,5 1-3 15</inkml:trace>
  <inkml:trace contextRef="#ctx0" brushRef="#br0" timeOffset="48466.4754">18251 11538 208 0,'21'0'77'0,"-15"3"-42"0,12 0-32 0,-9-1 15 16,0-2-5-16,3 0 2 15,-1 0-6-15,1-2-3 16,0-4-3-16,0 1 0 0,-3-3 2 15,-3 0-2-15,0-2 0 16,-3-1 1-16,-3 1 2 16,-6-6 1-16,0 2 1 15,-3 4-4-15,-6 2-1 0,-3 8-8 16,1 5-2-16,2 6 4 16,0 2 3-16,3 3 3 15,3 2 3 1,3 4-3-16,6-1 0 0,3-3 3 15,9 1 3-15,6-3 0 16,6 0 0-16,8-6-30 16,7-2-10-16,3 0-91 15</inkml:trace>
  <inkml:trace contextRef="#ctx0" brushRef="#br0" timeOffset="48983.9864">18510 11218 160 0,'0'0'60'0,"3"6"-32"0,3 10-31 16,-3-3 11-16,0 8 16 15,0 16 8-15,0 0 2 16,-3 0 0-16,0 3-19 15,0-1-7-15,-3-4-1 0,3-3-4 0,0-6 0 16,0-5 1 0,0-2 2-16,0-6-8 0,0-2 0 15,0-4-46-15,0-7-21 16,6-2-33 0</inkml:trace>
  <inkml:trace contextRef="#ctx0" brushRef="#br0" timeOffset="49320.5207">18504 11216 220 0,'-6'-8'82'0,"-3"2"-44"0,18 4-36 16,-3 2 19-16,3-3-13 15,3 1-2-15,6-1-4 16,6 3 1-16,-1 0-2 16,1 3-3-16,0 4-1 0,-6 4-1 15,-3 2 3-15,-3 1 4 16,-6 1 6-16,-6 1 8 16,-9 0 4-16,-6-3-8 15,-6 1-5-15,-3-4-3 16,3-2-1-16,-2 0-24 15,2 3-9-15,3-1-35 16,6 6-68 0</inkml:trace>
  <inkml:trace contextRef="#ctx0" brushRef="#br0" timeOffset="49702.0319">18686 11343 84 0,'3'0'33'0,"0"5"-18"0,3 3-18 15,3 16 83-15,0 2-21 0,-4 1-16 16,1-1-14 0,0-2-18-16,-3 0-5 0,0 0-2 15,3-6 0-15,-6-2 0 16,0-3 4-16,0-2 5 0,0-3 6 15,0-3 5 1,-3-5-8-16,3-5-2 0,-3-3-2 16,0-3 0-16,0-2-4 15,3-6 0-15,3 4-3 16,3-1 0-16,3 0-1 16,0 3 2-16,0-3-3 15,3 8-2-15,6 2-5 0,-6 4 0 16,3 2-7-1,-3 0-1-15,-1 5-26 16,1 0-13-16,6 1-53 16,-3-1-43-16,0-2 56 15</inkml:trace>
  <inkml:trace contextRef="#ctx0" brushRef="#br0" timeOffset="50089.498">18983 11494 224 0,'-9'0'85'0,"9"5"-46"0,0-3-48 0,0-2 14 16,3 6 6-16,0-1 7 16,3 0 4-16,0 1 2 15,3-1-13-15,3-2-2 0,3-3 1 16,0 0-6-16,0-3 0 16,0-2 0-16,-3-1 0 0,0-2-2 15,-4 0 1-15,-5 1-2 16,-3-4-1-16,-6-2 1 15,-5-1 1 1,-4 4-8-16,0 5-3 0,-3 7 0 16,-3 6 3-16,-3 0 1 15,3 5 3-15,4 3 1 16,2 0 1-16,3 3 2 16,3-4 3-16,3 1 0 15,9 0 0-15,3 0-1 16,6 0 2-16,3-3-3 15,5-2 0-15,4-3-30 16,0-3-14-16,0-2-52 16,-3-1-49-16,3-2 46 15</inkml:trace>
  <inkml:trace contextRef="#ctx0" brushRef="#br0" timeOffset="50399.6084">19224 11446 204 0,'0'-11'77'0,"0"11"-42"0,-2-13-10 0,2 16 25 15,-3-6-10-15,-3 3-3 16,0 0-19-16,0 5-6 16,0 1-8-16,3 2-5 0,0 0-2 15,3 2-1-15,0 3 3 0,3 3-5 16,6 3 2-16,0-1 4 15,0-2 2-15,-4 0 0 16,-2-3 1-16,-3 0 4 16,-5-2 4-16,-1 0 0 15,0-3 1-15,-3 0-6 16,0-3-4-16,3 0-8 16,0-2-1-16,0-1-39 15,0-2-14-15</inkml:trace>
  <inkml:trace contextRef="#ctx0" brushRef="#br0" timeOffset="50506.8554">19326 11425 260 0,'-6'-19'96'0,"9"19"-52"0,-3-2-45 0,0 2 20 15,0 0-11-15,-3 7 0 16</inkml:trace>
  <inkml:trace contextRef="#ctx0" brushRef="#br0" timeOffset="50682.3679">19314 11427 436 0,'-3'14'-2'0,"3"1"1"16,6 4-2-16,0 2 1 16,0 0 2-16,3 0 2 15,-6-5 1-15,0-2 1 16,-3-1 2-16,-6-3 1 16,0 1-1-16,0-3-1 15,0-3-3-15,-3 1 1 0,3-4-18 16,0 1-4-16,0-6-29 15,3 1-9-15,3-9-47 16</inkml:trace>
  <inkml:trace contextRef="#ctx0" brushRef="#br0" timeOffset="51000.7434">19442 11515 220 0,'6'5'85'0,"3"-5"-46"0,3 3-35 16,-6-1 19-16,2 1-11 15,4-3-2-15,0 0-1 16,0-3 1-16,0-2-5 16,0 0-1-16,0-3 2 0,-3 0-1 0,-3-3 0 15,-3-5-6 1,-3-5-1-16,-6 3 5 0,-3 4 3 16,0 4-3-16,-3 5-2 15,0 7-3-15,0 9 1 16,0 2 3-16,0 3 3 15,3 2 4-15,1-2 2 16,2 0-3-16,6 5-3 16,3-2 0-16,6-1-1 15,5-2-29-15,7-3-12 16,6-2-33-16,3-3-13 16,3-5-16-1</inkml:trace>
  <inkml:trace contextRef="#ctx0" brushRef="#br0" timeOffset="51403.2843">19766 11533 204 0,'3'-18'77'0,"-6"10"-42"0,-3-5-15 16,3 7 27-16,0 1-16 16,-6 0-5-16,0 2-18 15,-2 0-7-15,-4 6-1 16,0 8-6-16,0-1 2 0,0 3 0 16,3 6 2-16,3 2 1 0,6-2 1 15,3-4 0-15,6-1 0 16,3-1 0-16,0-2 2 15,3-6 1 1,3-3 1-16,0-4-2 16,3-9 1-16,-4-2-4 0,1-6 0 15,-3-4 1-15,-3-9 0 16,-3-8-5 0,-3-2 1-16,-3-3 0 0,-3 3 2 15,-3 7-1-15,0 6-1 16,0 3 3-16,0 7 2 15,0 6-2-15,3 2-2 16,0 6-1-16,0 8 0 16,3 10 5-16,3 13 1 15,3 11 8-15,6 6 4 16,6-1-3-16,0 0-1 0,0-2-4 16,3-6 1-1,0-4-13-15,-1-7-3 16,-2-1-119-16</inkml:trace>
  <inkml:trace contextRef="#ctx0" brushRef="#br0" timeOffset="52398.6029">20317 11131 148 0,'12'-26'57'0,"-12"23"-30"0,-9 3-3 16,6 0 24-16,0 0-15 15,-6 3-4-15,0-3-13 16,-6 5-5-16,-6 5-6 15,-2 6-4-15,-7 8 0 0,0 8 5 16,0 10 6-16,6 8-4 16,10 6-2-16,8 2-1 15,9-7-1-15,8-4 2 16,13-5 1-16,3-7-21 16,12-6-10-16,-1-8-59 15,4-8-63-15,-3-2 39 16</inkml:trace>
  <inkml:trace contextRef="#ctx0" brushRef="#br0" timeOffset="52727.3292">20546 11187 200 0,'0'-6'74'0,"3"6"-40"0,12-2-40 0,-9 4 14 0,6 1-1 16,6 5 4-16,0 5-2 16,2 16 2-16,1 11-6 15,-3 10 8-15,-3 3 4 16,-9-3-5-16,-6-5 1 0,-6-5-6 15,-6-3-2-15,-9-3 2 16,0-7 2-16,-2-6-9 16,2-5-4-16,0-8-71 15,0 0-32-15</inkml:trace>
  <inkml:trace contextRef="#ctx0" brushRef="#br0" timeOffset="53644.7096">21516 11110 52 0,'0'-13'19'0,"-3"10"-10"0,3-2 7 0,0 2 13 16,0-2 9-16,-3-3 6 16,1 0-3-16,-1 0-3 15,-6 3-13-15,-3-1-5 16,0 4-11-16,-3-1-8 0,0 3-2 15,-3 3 1-15,0 5 2 16,3 2-3-16,1 3-2 16,2 9 2-16,3-4 2 15,3 1 0-15,3 2-1 0,3 3 1 16,0-1 1 0,0 1-1-16,0-3-1 0,-3-2 3 15,-3-3 2-15,-3-3-2 16,-3-2 0-16,0-3 3 15,0 0 1-15,0-3-1 16,3 0 1-16,3-2-4 16,0-1 0-16,3 1-3 15,3-3-3-15,6 3 4 0,0-1 3 16,3 4-1 0,3-1-2-16,0 6 0 15,0 7-1-15,0 3 2 16,-6 0 1-16,-3 3-1 0,-3 0-2 15,-3 2 5-15,0-2 1 16,0 0 2 0,0 0 2-16,3 0-1 0,3 0 0 15,6 2-3-15,3-2-1 16,6-3-1-16,5-5 2 0,10-3-91 31,3-8-84-31,-3-5 45 0</inkml:trace>
  <inkml:trace contextRef="#ctx0" brushRef="#br0" timeOffset="54653.9321">16959 11777 116 0,'3'0'44'0,"-3"2"-24"0,3 4-17 0,0-1 12 0,-3 0 13 15,-6 11 7-15,-3 5-7 16,-6 8-2-16,-2 3-15 16,-7 5-7-16,-6 0 0 0,0 0-3 15,4 0-1-15,2 0 3 16,6-2 0-16,3-6-4 16,6 2-1-16,0-7-24 0,3-5-7 15</inkml:trace>
  <inkml:trace contextRef="#ctx0" brushRef="#br0" timeOffset="54904.5225">17153 11827 176 0,'-3'-16'66'0,"3"35"-36"0,0 12-35 0,-6-17 10 16,-6 9 6-16,-6 6 5 16,-3 6 9-16,-6 2 7 15,1 0-17-15,-1 0-4 0,0 0-3 16,6 0-4-16,3 0-1 16,4-5-8-16,2-6-4 0,6-5-64 15,6-5-63 1,9-8 36-1</inkml:trace>
  <inkml:trace contextRef="#ctx0" brushRef="#br0" timeOffset="55280.9198">17430 12091 224 0,'-12'-5'85'0,"-6"5"-46"0,3 3-43 0,6-1 15 16,-3 1-10-16,0 2-1 16,0 1-2-16,3-1-2 15,6 3 3-15,3 0-2 0,6 5 1 16,12 3 2-16,-3 0 0 15,0 0 0-15,-3 5 0 16,-6-5 4-16,-3 0 2 16,-6 0 6-16,-9-1 3 15,0-1-6-15,-3-6-1 16,0-8-6-16,0 0-2 16,1-8-20-16,2 0-9 0,3-3-69 31,6-2-37-31,6-6 65 0</inkml:trace>
  <inkml:trace contextRef="#ctx0" brushRef="#br0" timeOffset="55489.1594">17581 11930 208 0,'-3'-5'77'0,"6"7"-42"0,-3 6-45 15,0 0 9-15,0 6 2 16,0 7 4-16,0 5 11 0,0 3 7 15,0 6-12-15,0 2-1 16,0 2-3-16,0 4-1 16,0-4-1-16,0-7-8 0,-3-5 0 15,6-4-74 1,-6-4-61-16,9-8 39 16</inkml:trace>
  <inkml:trace contextRef="#ctx0" brushRef="#br0" timeOffset="55985.0182">17465 12105 272 0,'-6'-8'101'0,"12"8"-54"0,3-3-57 0,0 3 14 16,0 0-5-16,3-3 0 15,12 3-2-15,3 0 0 0,2 0 2 16,4 0-27-16,-3 3-10 15,6-3-30-15,-7 3-23 0,1-3 40 16,-6 0 37-16,-6 0 22 16,-9 2 44-16,-3-2 18 15,-6 0-27 1,-3 6-12-16,-6 2-19 16,-3 5-8-16,-3 5-3 15,0 4 1-15,3-1 1 0,3 8-1 16,3-3-2-16,3-2 1 0,3-5-1 15,3-6 4-15,3-3 2 16,0-4 0-16,3-12 1 16,3-9-4-1,3 1-2-15,-3-4 0 0,3-1 1 16,0 1-3-16,-3 2 0 16,-4 5-1-16,-2 3 0 15,3 11-5 1,-3 5 2-16,0 3 2 15,0 4 2-15,3 7 1 16,0-1 0-16,0-3 2 16,0-2-1-16,-3 0 2 15,0-8-44-15,3-3-19 16,0-5-28 0</inkml:trace>
  <inkml:trace contextRef="#ctx0" brushRef="#br0" timeOffset="56197.0834">17977 11933 220 0,'-3'-11'82'0,"0"11"-44"0,6 5-51 15,0 1 12-15,0 2-3 16,6 5 4-16,0 8 10 16,-3 6 5-16,9 4-7 15,-6 6-2-15,0 0-2 0,-3 3 2 16,0 0 1-16,-3-3-6 15,-6-8-2-15,0-5-187 16,-9-8 84 0</inkml:trace>
  <inkml:trace contextRef="#ctx0" brushRef="#br0" timeOffset="56684.8901">17879 12091 284 0,'3'-5'107'0,"12"5"-58"0,9-2-59 0,-12 2 16 15,9 0-8-15,5 0 0 16,1 0-7-16,6 2-4 16,-3 1 7-16,-4 2-37 0,-2 0-16 0,-3 1-18 15,-3-4-8-15,-3 1 47 16,-3 0 49-1,-3-1 28 1,0 4-11-16,-4-1-5 16,1 0-8-16,0 0 0 0,3-2 3 15,0 0 3-15,0-3-11 16,3 0 8-16,0-3 2 0,0 0 1 16,-3 1 2-16,0-3-9 15,-3-1-3-15,0 1-4 16,-3 0 0-16,-3-1-9 15,-6 1 0-15,0 2-16 16,-6 1-3-16,-3 2 11 16,-3 0 5-16,-3 2 4 15,0 4 1-15,1 2 2 0,-1 5 3 16,3 3 2-16,6 0 3 16,3 2-3-16,6 1-2 15,3 2 2-15,9 5 0 16,6-5-3-16,6-2-3 15,8-8-18-15,1-4-6 16,0 1-82 0</inkml:trace>
  <inkml:trace contextRef="#ctx0" brushRef="#br0" timeOffset="57636.8991">18519 12123 116 0,'0'-5'44'0,"0"5"-24"0,0 3-10 0,0-3 14 0,0 5 0 15,0 3 1-15,0 2-6 16,0 4-1 0,0 1-10-16,0 1 4 0,0 6 1 15,0-7 2-15,0 7 8 16,0-7-6-16,0-1-7 16,0-4-1-16,0-2-4 15,0-3 0-15,0-7 12 16,0-1-7-1,0-7 0 1,0-4-4-16,3-1-4 16,0-1-1-16,0 0 0 15,3 0-1-15,0 3-3 16,0-1 0-16,3 4-3 16,0 5 1-16,0 2 3 0,0 3 1 15,-1 5-2-15,-2 3 0 16,0 0 2-16,-3 0 0 15,0 0 1-15,-3-3 2 0,0 1 3 16,0-6 2-16,0 0-3 16,0 0-3-16,6-3 0 15,3-5-1 1,3 0 0-16,3-3 0 16,3-2 0-16,6 3 2 15,-3 2-1-15,-1 2-1 16,-2 6 1-16,-3 6-1 15,0 2 2-15,-3 2 1 16,-3 3 1-16,-3 1 0 16,0-1-2-16,0 3-2 0,0-3-8 15,0-2-5-15,0-3-29 16,-1-3-12-16,1 0-129 31,0-10 84-31</inkml:trace>
  <inkml:trace contextRef="#ctx0" brushRef="#br0" timeOffset="57951.3345">18918 12181 208 0,'15'0'77'0,"-12"0"-42"0,15 0-32 15,-9 3 17-15,-1-3-3 16,4 0-1-16,0 0-6 0,0 0-2 16,0-3-4-1,0 1 2-15,-3-4 0 0,-3 1-2 0,0 0-1 16,-3-3 1-16,-3 0 0 15,-3 0-2-15,-3 0 1 16,0 3 0-16,-3 2 1 16,-3 1-2-16,-3 4-2 15,-3 4-4-15,1 4-2 16,2 6 5-16,3 5 2 16,0 3-2-16,6 2-1 15,3 1 3-15,6-3 1 16,3-3 0-16,6 0-2 15,3-8-15-15,-1-5-7 16,1 0-40-16,3-8-15 0,-3-3-13 16</inkml:trace>
  <inkml:trace contextRef="#ctx0" brushRef="#br0" timeOffset="58282.6491">19102 12171 160 0,'0'-8'60'0,"3"8"-32"0,0 3-33 16,-3-3 10-16,3 5-3 15,0 3 1-15,0 0 10 16,-3 0 6-16,3 0-10 16,-3 0 0-16,0-3 1 0,0 0-2 15,0-2 3-15,0-3 0 16,0 0 3-16,3 0-3 0,3-6 1 16,0-1-7-16,6-4-3 0,6-2-1 15,0 2-1-15,0 1 6 16,0 2 4-16,-1 5-5 15,1 6-3 1,-3 5-4-16,-3 5-1 16,0 3 4-16,-3 2 1 15,-3 6 2-15,-3 0 0 16,0-6 0-16,0-2 0 16,-3 0-16-16,0-5-6 15,0-3-33-15,0-8-13 16,3-8-30-1</inkml:trace>
  <inkml:trace contextRef="#ctx0" brushRef="#br0" timeOffset="58491.1987">19495 11898 236 0,'0'-5'88'0,"3"10"-48"0,0 3-53 15,0 0 12-15,0 8 8 16,0 8 9-16,0 5 6 15,-3 3 2-15,0 5-13 16,0 2-4-16,0-1-1 0,-3 6-1 16,3-6 0-16,0-7-8 15,-3-4 0-15,3-6-48 0,0-3-18 0,0-7-40 16</inkml:trace>
  <inkml:trace contextRef="#ctx0" brushRef="#br0" timeOffset="58685.4998">19293 12097 280 0,'-3'-8'104'0,"9"5"-56"0,3 1-49 0,-3 2 20 15,9 0-7-15,9-6 3 16,2 6-8-16,10 0-4 15,0-2-2-15,2-1-23 0,4 6-8 16,-3-3-97-16</inkml:trace>
  <inkml:trace contextRef="#ctx0" brushRef="#br0" timeOffset="58941.7989">19844 12091 268 0,'-9'-5'101'0,"-6"0"-54"0,6 5-55 0,6 0 18 0,-3 3-9 16,-6-1-1-16,0 1 7 16,0-1 3-16,0 1-5 0,3 2-3 0,3 3-1 15,6 6-4-15,6 4 0 16,3 3 2-16,3 6 0 16,-3-1 7-16,0 1 4 15,-3-4 10-15,-6-4 7 16,-6-1-3-16,-6-2-2 15,-3-5-12-15,-9 0-4 16,-5-6-39-16,-4 3-18 16</inkml:trace>
  <inkml:trace contextRef="#ctx0" brushRef="#br0" timeOffset="59977.161">15542 12586 128 0,'0'-2'49'0,"0"-1"-26"0,0 0-12 0,0 3 18 15,0 0-8-15,0-2 0 16,0-1-6-16,0 0 1 16,3 1 2-1,3-4-10-15,0 4-7 0,3-1-1 16,3 0 0-16,0 1 0 15,0 2 0-15,3 2 0 16,-3 1-3-16,0 2 2 16,3 3 1-16,-6 6 0 15,-1 1 2-15,-2 4 1 16,-3 2 1-16,0 8 2 16,-3 0 1-16,3-2 1 0,0-3-4 0,3 2-1 15,0-5 1 1,3-2 0-16,0-3-2 0,3-6 1 15,0 1-2 1,-3-3-1-16,0-3-13 16,0 0-6-16,0-2-61 15,-3-3-49 1,0 0 45-16</inkml:trace>
  <inkml:trace contextRef="#ctx0" brushRef="#br0" timeOffset="60246.9875">15816 12872 140 0,'-3'0'55'0,"3"-3"-30"0,-3 6-16 0,3-3 16 16,-3 3 6-16,0-3 3 15,-6 5-1-15,1 0 2 16,-7 3-19-16,0 3 2 0,0-1 2 16,0 4-7-16,0-1-2 15,3 3-6-15,3 2-4 16,0 3 4-16,3 6 4 15,3 2-3-15,0 5 2 16,1 1-1-16,-4-1 1 16,-6 3-2-16,0-2 1 15,-6-6-4-15,-3 0 0 16,-3 0-23-16,-3-5-12 16,-2-3-109-1</inkml:trace>
  <inkml:trace contextRef="#ctx0" brushRef="#br0" timeOffset="65144.0224">4860 11531 56 0,'-9'187'22'0,"-6"-118"-12"0,-15 116-3 0,21-111 7 15,-3 51-5-15,3 7-3 16,3 3-6-16,3-8-2 16,0-21-6-16,3-19 0 15,0-15-23-15,0-19-9 16</inkml:trace>
  <inkml:trace contextRef="#ctx0" brushRef="#br0" timeOffset="65713.1708">4610 10980 84 0,'9'-34'33'0,"-4"18"-18"0,19 3-20 0,-9 7 6 15,6 1-6-15,18-3 1 0,5 0 4 16,16 0 2-16,14 3-3 16,19-3-1-16,14 0 3 0,21 6 1 31,15-4-3-31,23 4 1 15,13-4 2-15,20-2 1 16,10 0-1-16,11 3-2 16,-6-3 7-16,4 6 3 15,-4-1-3-15,9 3-2 0,-9 3 2 16,-5 2 0-16,-7 0-8 16,-8 0-1-16,-7 1 4 15,-14-1 4-15,-12-5-3 16,-19 0 0-16,-14 0 1 15,-20 0 0-15,-22-3-5 16,-18 1 1-16,-11 2-13 16,-15 0-5-16,-10 2-30 15,-8 4-11-15</inkml:trace>
  <inkml:trace contextRef="#ctx0" brushRef="#br0" timeOffset="66549.7531">8997 10814 92 0,'-18'-11'35'0,"18"8"-18"0,0 3-22 0,0 0 6 16,0 0-3-16,6 3 0 15,3-3 8-15,9 0 4 16,6 0-5-16,14 0-1 15,7 0 0-15,12-3 0 16,2 1-2-16,4-1-2 16,-4 0-2-16,4 1 1 15,-7-1 1-15,-8 3 2 16,-6 0-3-16,-10 3-2 0,-5 2-1 16,-3 0 3-16,-3 3-2 15,-3 5 1-15,-4 14 0 16,1 13 0-16,0 10 0 15,-3 13-2-15,-3 14 3 16,-3 29 0-16,-6 16 1 16,0 21 2-16,0 2 1 15,3-10 3-15,0-3 1 16,0-10 1-16,0-14-2 16,-3-4 1-16,0-17-4 15,0-8 0-15,0-10-3 16,6 8-1-16,0-8-30 15,9-11-14-15,6-5 3 16,-10-11 2-16</inkml:trace>
  <inkml:trace contextRef="#ctx0" brushRef="#br0" timeOffset="67332.6467">4773 12888 56 0,'0'0'22'0,"6"-3"-12"0,-3 3-12 0,9 0 8 16,6 0-4-1,3 3-1-15,6 0 0 16,8-1 1-16,13 9 1 0,9-1 7 16,14-2 4-16,9-2-1 15,19 1 0-15,5 4-7 16,18 0-2-16,12-3 0 15,12 2 0-15,2-5 4 16,16 1 3-16,12-4 0 16,8-2 3-16,7 0-5 15,11-8-3-15,9-2-3 0,7-3-3 0,-4-3 1 16,0 3-1-16,-2-1 2 0,-19 1-1 16,-5 0-1-16,-16 0 1 31,-14-1-1-31,-12 4 0 0,-18 2 0 15,-12 3-3-15,-6-1 2 16,-9 1-32 0,-2 2-46-1,-1 1 12-15</inkml:trace>
  <inkml:trace contextRef="#ctx0" brushRef="#br0" timeOffset="68521.6193">15069 11668 20 0,'-21'-21'11'0,"21"16"-6"0,-3-16-8 0,3 7 0 15,0 1-5-15,3 0-2 16</inkml:trace>
  <inkml:trace contextRef="#ctx0" brushRef="#br0" timeOffset="68615.7852">15147 11163 76 0,'3'-40'30'0,"0"24"-16"0,3-13-3 0,-4 21 12 0,-2 0-3 15,0 0-2-15</inkml:trace>
  <inkml:trace contextRef="#ctx0" brushRef="#br0" timeOffset="68820.0932">15161 11060 206 0,'0'26'6'16,"-2"11"-3"-16,-4 32 0 0,-6 23 2 0,-3 30-4 16,-3 45-1-16,0 34 0 15,-3 21 0-15,-3 27 2 16,4-6 1-16,2-10-1 16,6-29 1-16,9-19 0 15,3-26 1-15,6-27 2 16,3-23 1-16,0-25-6 15,0-15 0-15,-1-13-25 16,4-17-12-16,6-15-28 16</inkml:trace>
  <inkml:trace contextRef="#ctx0" brushRef="#br0" timeOffset="70304.9437">19028 10853 52 0,'202'0'19'0,"-103"-2"-10"0,44 4-11 0,-72 4 6 0,39-4 6 15,15 3 3-15,15 1 5 16,6 2 1-16,3 10-6 16,3-2-3-16,-4 11-3 15,-17-6-2-15,-15-3-1 16,-20-2 2-16,-13-3-3 15,-18-2 0-15,-11-3-54 16,-12-3-25-16</inkml:trace>
  <inkml:trace contextRef="#ctx0" brushRef="#br0" timeOffset="70815.9882">21013 11057 40 0,'0'-3'16'0,"9"3"-8"0,3 19-12 16,-6-9 2-16,0 6 1 15,0 5 2-15,0 6-2 16,-3 13 0-16,-6 23-1 15,0 19-2-15,-9 11 3 16,-3 26 0-16,0 10 1 16,1 4 2-16,-1 20 12 15,3-7 6-15,6-6-2 0,3 16 0 0,3-13-4 16,0-6-1-16,0 9-1 16,0-8 0-16,3-17-2 31,-3 4-1-31,0-4-5 15,0-7-3-15,0-13 2 0,0-11 0 16,0-6-56-16,-3 4-27 16</inkml:trace>
  <inkml:trace contextRef="#ctx0" brushRef="#br0" timeOffset="71595.6847">15203 13811 88 0,'12'-18'35'0,"6"18"-18"0,27-6-22 0,-22 4 6 16,13-1-3-16,15 3-2 0,11 0 5 16,19-2 3-16,17-1 3 15,18 3 1 1,12-3-2-16,18 3-1 0,11-2 1 15,7-1 3-15,6 3 9 0,3-3 3 0,5 3-6 16,4-2-2-16,-4-4 2 16,7 4 2-16,5-6-9 31,7 2-2-31,11 1 0 0,9 3-3 16,10-4 0-16,-1 4-1 15,9-1-2-15,-15 0 1 16,4-2-1-16,-16 0 0 15,-9-1 2-15,-17 4-3 16,-24-4 0-16,-18 1 1 16,-12 3 2-16,-18-1-19 0,-12 0-8 15,-15-13-53 1</inkml:trace>
  <inkml:trace contextRef="#ctx0" brushRef="#br0" timeOffset="72588.8924">15358 11007 72 0,'30'-8'30'0,"-4"-11"-16"0,19 9-12 0,-24 7 9 15,15 3-7-15,11-3-2 16,16-5 1-16,17 8 0 15,7 0-1-15,8 0 1 16,9-5-4-16,3 5-2 0,6-5 4 16,9-3 1-1,9 0 0-15,3 0 1 16,9 0 4-16,9 0 4 16,0 3-6-16,2-6-3 15,7 3 10-15,-12-2 4 0,-3-1 0 16,-6 1 1-16,-12 2-9 15,-12 2-5-15,-6 1-2 16,-6 0 3-16,-6 2 2 0,-2 3-51 16,-7 3-48-1,3-1 25-15</inkml:trace>
  <inkml:trace contextRef="#ctx0" brushRef="#br0" timeOffset="77700.3675">10896 12832 72 0,'-3'-5'30'0,"3"5"-16"0,0 3-10 0,0-3 10 15,0 5-4-15,3 0 0 16,0 6 2-16,0 7 3 16,0 6-4-16,0 5 1 0,0 6-7 15,-3 2-1-15,0-3-2 16,3 0 1-16,0 4-2 15,0-9 2-15,0-6 2 16,0-4-2-16,0-6 0 16,0-5 1-16,-3-11 2 15,0-7-3-15,0-6-2 16,-3-5 0-16,-3-3-1 0,0-2 8 16,0-4 5-1,0-1-2-15,0-1 1 0,3 0-1 16,0 6 3-16,3-1-5 15,6 4-1-15,3 1-9 16,3-4-1-16,9 5-2 16,0 13 2-16,-1 5-1 15,1 8 1-15,-3 6 0 16,-3 2-2-16,-3 3 5 16,-3 3 1-16,-9 2 0 15,-3-3 1-15,-6-2 0 0,-3 0 3 16,-3-3-3-16,0-2 0 15,-3-6-8 1,1 0-4-16,2-5-11 16,3 0-2-16,3-7-31 15</inkml:trace>
  <inkml:trace contextRef="#ctx0" brushRef="#br0" timeOffset="77846.06">11128 12856 72 0,'12'16'27'0,"-6"-3"-14"0,-3 0-2 0,0-5 12 15,-3 3-1-15,0 0 1 16,0-4-1-16,0 1 1 16</inkml:trace>
  <inkml:trace contextRef="#ctx0" brushRef="#br0" timeOffset="78008.3495">11152 12949 270 0,'-3'0'18'0,"0"-3"-7"0,3-10 1 16,3-3-2-1,0-3-1-15,6 1-8 16,6-1-2-16,0-4 0 16,0 4 0-16,0 3-19 15,-1 11-9-15,1 2-14 16,3 3-43 0,-3 3 9-16,0 0 35 15,-3-1 21-15</inkml:trace>
  <inkml:trace contextRef="#ctx0" brushRef="#br0" timeOffset="78232.5074">11346 12824 76 0,'-6'8'30'0,"3"3"-16"0,0 2-6 0,3-5 11 16,0 3 2-16,3 2 2 15,3-3-1-15,2 4-2 16,1-4-2-16,3-4-1 16,3-4-9-16,6-4-1 0,-6-6 0 15,0 0-1-15,-3-3 1 16,-3 1-2-16,-9-4 2 15,-6 1-4-15,-3 0-2 16,-3 2-5-16,-3 1 0 16,-3 2-16-16,0 2-6 15,3 1-23 1,3 0-39-16,1 0 16 16</inkml:trace>
  <inkml:trace contextRef="#ctx0" brushRef="#br0" timeOffset="78582.0354">11438 12626 80 0,'15'21'30'0,"-12"0"-16"0,9 27-1 16,-6-27 14-16,-1 3-4 16,1 2-1-16,0-2-10 15,-3 0-5-15,3-3-2 16,-3-2 1-16,0-6-3 15,0-3 0-15,-3-10 12 0,3 0 3 16,-3-5-10-16,3-5-3 16,3-4-4-16,3-2 1 0,3 3-3 15,0 3 0 1,0 4-1-16,6 6-2 16,-3 3 3-16,-4 2 0 15,4 3 3 1,-9 3 3-16,0-1 4 0,-9 1 2 15,-3 2-3-15,-3-2 0 16,-3-1-5-16,1-2-2 16,-1 0-16-16,0-2-5 15,3-1-23 1</inkml:trace>
  <inkml:trace contextRef="#ctx0" brushRef="#br0" timeOffset="78957.2089">11762 12808 144 0,'-3'3'55'0,"0"0"-30"0,-3-1-23 15,3 4 14-15,-3 2-6 16,-3 2 2-16,1 3-5 16,-7 9 1-16,9-1-5 15,3-3-2-15,3-2 2 0,3-3 0 16,3-2 1-16,0-3 2 15,6-5 1-15,-1-6-3 16,1-8-1-16,0-2 3 16,-3 0 1-16,-3 0-6 15,0-1-2-15,-3 7 0 16,-3-1 0-16,3 2 1 16,-3 4 0-16,0 4-5 0,0 6 1 15,0 8 2-15,0 0 3 16,3 0 0-16,3-3-1 15,0 0-2-15,0-2-1 16,3-3-40 0,0-6-61-16,6-7 13 15</inkml:trace>
  <inkml:trace contextRef="#ctx0" brushRef="#br0" timeOffset="79330.2188">11890 12594 160 0,'-12'-5'63'0,"12"10"-34"0,0 8-38 0,0-2 9 0,0 13-4 16,0 13 2-16,0 0 5 15,0-5 6-15,3 2-5 16,-3-2 0-16,3-6 2 0,3-2-1 16,-3-5 0-16,0-1 1 0,0-7 1 15,0-3 1-15,9-14-2 16,0-4-6-1,6-1-9 1,0 1-4-16,0 2 4 16,-1 2 3-16,-2 6 1 0,-3 6 4 15,-3 2 6-15,-3 5 5 16,-3 3 10-16,-3-3 7 16,-3-3-8-16,-3 1-1 15,-3-3-8-15,-3-3-4 16,-3-2-6-16,-2 0-2 15,-4-1-21-15,0-7-8 16,6 0-107 0,3-11 39-1</inkml:trace>
  <inkml:trace contextRef="#ctx0" brushRef="#br0" timeOffset="79526.9912">12108 12570 152 0,'3'-2'57'0,"-3"4"-30"0,0 6-34 16,5 0 10-16,-2 8 14 16,-3 5 9-16,0 14-7 15,-3 2-3-15,0-3-9 0,3 3-5 0,0-5 1 16,0 0-2-16,6-1-1 16,0-4-19-16,3-6-8 15,0-5-57 1</inkml:trace>
  <inkml:trace contextRef="#ctx0" brushRef="#br0" timeOffset="79689.5158">12236 12846 156 0,'-3'5'60'0,"3"0"-32"0,3 6-35 0,0-3 8 16,2 5 2-16,1 3 5 15,3-3 0-15,0 0 1 16,0-2-5-16,0-3-1 0,3 0 3 15,3-11-21-15,3-5-7 16,0-3-51 0</inkml:trace>
  <inkml:trace contextRef="#ctx0" brushRef="#br0" timeOffset="79841.0639">12450 12840 124 0,'-9'21'46'0,"0"1"-24"0,-3 20-6 15,3-24 18-15,-6 6-5 16,0 5-2-16,0 0-13 15,1 3-6-15,-1 5-5 16,3-8-3-16,3-5 1 0,3-3-50 16,3-7-61-1</inkml:trace>
  <inkml:trace contextRef="#ctx0" brushRef="#br0" timeOffset="80167.4054">12828 12822 184 0,'-21'0'68'0,"6"5"-36"0,0 0-33 0,9 1 12 15,0-1-3-15,0 0 0 16,3-2-4-16,3 2-3 15,6 3 0-15,6 3-4 0,6 5 0 16,0-1 2-16,-3 1 0 16,0 0 5-16,-9 0 5 15,-6-3 6-15,-6 0 5 16,-3-2-6-16,-3-3-3 16,-3-3-6-16,3-5-4 15,0-2-3-15,0-4 1 16,3-4-41-16,3-11-17 0,6-3-34 15</inkml:trace>
  <inkml:trace contextRef="#ctx0" brushRef="#br0" timeOffset="80755.1044">12920 12599 104 0,'3'0'41'0,"0"3"-22"0,9 8-18 15,-6-3 11-15,0 5 5 16,3 8 7-16,-3 11 4 15,-3 2 6-15,0-2-10 16,-3 2-5-16,0-7-10 16,0-3-4-16,-3-1-1 0,0-4 0 0,0-3 0 15,0-6-2 1,3-2 1-16,0-8 4 16,3-5-5-16,3-6-3 15,9 1-5-15,3 2-1 16,-4 0 6-16,1 3 2 15,-3 5 3-15,0 0 0 16,0 5 0-16,-3 3 2 16,0 5-3-16,0 3-2 15,0-3 0-15,0 0 1 16,0-2-1-16,-1-3-1 16,1 0-24-16,3-3-9 15,0-2-21-15,0-8-50 16,0-6 14-1,0-2 48-15,-3 0 29 16,3 2 51-16,-6 0 24 0,-3 6-17 16,0 0-5-16,0 2-26 15,-3 3-9 1,3 11-2-16,0-1 2 0,3 4-2 16,5-1 0-16,1-3 1 0,0 1 4 15,6-3 5-15,-3 0 6 16,-3-3 3-16,-3-2 4 15,0-6 1-15,0-2 1 16,-6-3 0-16,-3-3-13 16,-3-2-4-16,-3 0-5 0,-3 0-1 15,-6-1-17-15,0 1-6 16,-3 3-31-16,6 2-13 16,0 2-39-1</inkml:trace>
  <inkml:trace contextRef="#ctx0" brushRef="#br0" timeOffset="81067.5312">13387 12898 104 0,'0'11'38'0,"0"8"-20"0,6 4-17 0,-3-12 8 16,3-3 3-16,0 0 3 0,0 0 9 15,0-3 12 1,9-5-13-16,3-3-12 15,-3-5-7-15,0-7-1 0,-3-1-2 16,-3 0-1-16,-4 0 1 16,1 3 1-16,-3 5-3 15,0 3 0-15,0 2-4 16,3 6-1-16,0 2 0 16,3 11 4-16,0 0 3 15,0-1 4-15,3 1 0 16,0-2 0-16,0-1-6 15,0-3 1-15,0-2-20 16,-3-5-7-16,-1-3-48 16</inkml:trace>
  <inkml:trace contextRef="#ctx0" brushRef="#br0" timeOffset="81265.1438">13667 12581 160 0,'3'3'60'0,"3"10"-32"0,-3 13-35 0,0-5 10 16,0 11-3-16,0 3 2 15,0-1-1-15,3 3 2 0,0-3-2 0,0 1 2 0,6-6 2 16,0-5-20-16,3-6-7 16,2-10-44 15</inkml:trace>
  <inkml:trace contextRef="#ctx0" brushRef="#br0" timeOffset="81614.8789">13992 12793 192 0,'-12'-8'74'0,"9"10"-40"0,-18 1-40 16,9 2 14-16,-3 6-9 16,0 5 0-16,0 2-1 15,4 6 0-15,2 0 2 16,6 0 0-16,3-3 0 0,3-5 4 15,8-3 5-15,1-5-3 16,6-5 2-16,0-17-3 0,0-4 2 16,-3-3-2-1,0-6 0-15,-3-15-6 16,-6-3-1-16,-3-3-2 16,-3 6 3-16,-3 5 0 0,0 8 3 15,0 8-1-15,0 5-1 16,3 18-13-1,3 14 5-15,3 19 4 16,3 4 2-16,5 1 4 16,4 5 1-16,0-3 3 0,3-5-87 15,0-5-46 1,3-27 60-16</inkml:trace>
  <inkml:trace contextRef="#ctx0" brushRef="#br0" timeOffset="82756.1091">10298 13356 104 0,'-3'-2'41'16,"3"2"-22"-16,-15 2-11 0,12 1 13 0,0-1-1 15,-3-2 0-15,-3 8-8 16,0 3-5-16,0 2-4 16,0 3-3-16,3 3 3 0,3-1 0 15,3 1 1-15,9-1 6 16,3-2 4-16,6-5-5 16,0-6-1-16,0-2 0 0,0-6 0 15,-3-2 0-15,-4-3 2 16,-2 0-3-16,-6-3 1 15,-3 1-1 1,-6-4 1-16,-3 1 0 0,-5-3 0 16,-1 6-7-16,0 2-2 15,3 5-16-15,0 0-6 16,6 3-30-16,3 0-11 16,3 0-16-1</inkml:trace>
  <inkml:trace contextRef="#ctx0" brushRef="#br0" timeOffset="83114.9466">10417 13430 104 0,'-3'8'38'0,"3"3"-20"0,0 2-15 16,0-5 12-16,0 0 4 15,0 0 3 1,0-3 2-16,0 0 0 0,0-2-9 15,0 0-4-15,-3-3-6 16,3-3 3-16,0-2 4 0,0-3-11 16,3-3-2-16,3-5-2 15,0 3 1-15,3 3-4 0,0 2 2 0,0 2 4 16,-1 6 4-16,1 3 3 16,6 2 1-16,3 3 2 15,-3 3 1 1,-3 2-5-16,-3 3-4 15,0-3 1 1,-3 0 0-16,0-2-6 0,0-3-2 16,0-3-27-16,-6-5-11 15,3-2-42 1,3-6-18-16,0-3 51 16</inkml:trace>
  <inkml:trace contextRef="#ctx0" brushRef="#br0" timeOffset="83317.5336">10628 13129 200 0,'0'-6'74'0,"0"9"-40"0,3 0-40 0,-3-3 14 0,3 10-1 16,0 9 6 0,0 7-5-16,0 9 0 15,0 7-4-15,-3-2-1 0,3-1 1 16,0-2-2-16,0-2 1 0,-3-6-18 15,6-5-4-15,0-6-55 16,-3-5-46 0,0-5 43-16</inkml:trace>
  <inkml:trace contextRef="#ctx0" brushRef="#br0" timeOffset="83634.8515">10709 13420 208 0,'-3'0'77'0,"3"2"-42"0,20 12-43 0,-14-9 12 15,6 5-4-15,0 1 0 16,-3 0 2-16,0-3 1 16,0-1-1-16,3-1-2 0,0-4 3 15,0-2-15-15,0-5-7 16,-1-3-15 0,1 0-6-16,-3-2 13 0,0-4 7 15,-3-4 17-15,0 10 7 16,-3 0 29-16,-3 5 14 15,-3 9-18-15,0 4-8 16,-6 9-9-16,0 5-3 16,0 7 1-16,-3 6 4 15,4-2-8-15,2-6-3 16,0-3-2-16,3-4-1 16,0-7-40-16,3-4-18 15,6-3-30-15</inkml:trace>
  <inkml:trace contextRef="#ctx0" brushRef="#br0" timeOffset="84059.8446">11116 13354 160 0,'0'-3'60'0,"-3"6"-32"0,3 15-17 15,0-7 15-15,0 2-6 16,3 3-1-16,-3 2-7 16,3 1-2-16,0-1-6 15,3 1-1-15,0-3 1 0,0-3 0 0,6-5 0 16,0-3 0 0,-3-5 2-16,6-2-5 0,-3-4-1 15,-3-2 0-15,0-2 0 16,-4-1 2-16,-2 1 1 15,-6-1 5-15,1 0 5 16,-1 1-3-16,0 4 2 16,3 1-7-16,0 3-3 15,6 7-6 1,-1 3 0-16,1 2 0 0,0 4 2 16,3 1 1-1,0 1-2-15,0-2 2 16,3-1-21-16,0-5-10 0,3-3-28 15,0-5-12-15,0-3-9 16</inkml:trace>
  <inkml:trace contextRef="#ctx0" brushRef="#br0" timeOffset="84332.6754">11396 13375 228 0,'-6'-24'88'0,"3"24"-48"0,0 0-40 16,0 3 18-16,0-1-12 15,-3-2-3-15,0 13-5 0,0-2 1 16,0 0 1-16,1 2-3 0,2 0 2 16,3 0-1-16,0 3 0 15,0 0 2-15,3 0 0 16,-3 0 0-16,0-3 2 16,-3 0 1-16,-3-2 1 15,0-3 6-15,0-3 4 16,-3-2-21-16,3-3-6 15,0-3-19-15,3-2-6 16,3-3-12-16,3 0-6 16,6 0-17-1</inkml:trace>
  <inkml:trace contextRef="#ctx0" brushRef="#br0" timeOffset="84583.0647">11527 13462 192 0,'24'-3'71'0,"-15"1"-38"0,3-4-34 0,-6 4 15 16,3-1-1-16,-3-5 2 15,0 0 3 1,-3-2 3-16,-1 2 6 16,-4-3-14-16,-4 6-5 15,-3 0-3-15,-3 5-3 16,-3 5-2-16,3 3 1 16,-6 5-1-16,3 0-3 15,3 3 2-15,9 3 1 16,3 2 2-16,6-3-1 15,6-2 2-15,3-3-13 16,9-5-3-16,9-5-80 16,-1-8-59-1,1-3 55-15</inkml:trace>
  <inkml:trace contextRef="#ctx0" brushRef="#br0" timeOffset="85246.8767">11971 13364 140 0,'-3'-5'52'0,"-3"5"-28"0,6-3-13 0,0 3 15 15,0 0-6-15,-3 0 1 16,0 3-10-16,-6 5-4 15,0 2-4-15,-3 4-7 0,0 1 0 16,9 4 4-16,3-1 2 16,9 1-3-16,0 0 1 0,3-6 2 15,3-3 1-15,0-4 7 16,2-6 6-16,1-3-2 16,-3-5 0-1,-3 0 0-15,-3-2 2 16,-6-1-3-16,-3-2 2 0,-6-1-2 15,-3-1 2-15,-3 4-8 16,0 0-4-16,-3 4-11 16,-2 7-5-16,2 0-20 15,3 0-8-15,12 0-127 32,9 0 56-32</inkml:trace>
  <inkml:trace contextRef="#ctx0" brushRef="#br0" timeOffset="85546.4719">12137 13404 160 0,'12'16'63'0,"-12"-14"-34"0,3 4-30 0,-3-1 15 15,0 0-10-15,0 0-2 16,0 1 5-16,0-1 5 31,-6-5 3-31,0 0 3 0,0 0-10 0,0-3-4 16,3 1-1-16,3-6 0 15,6-3 1-15,0-5 2 0,0 3-8 16,3 0 0-16,0 5 2 16,0 0 2-16,0 5 4 15,0 9 3 1,0 4 2-16,0 1 3 16,0 2-5-16,0 0-1 15,-3 1-4-15,0-1-1 16,-1-3-6-16,4 1-2 15,0-3-47-15,0-5-18 0</inkml:trace>
  <inkml:trace contextRef="#ctx0" brushRef="#br0" timeOffset="85877.9973">12396 13393 200 0,'-3'0'77'0,"9"0"-42"0,0 8-41 16,0-5 14-16,0 2-3 15,3 0 4-15,0-2 7 16,0 0 2-16,3-3-9 16,-3-3 1-16,0 0 1 0,0 1-2 0,-3-9-2 15,-3-2-5 1,-3 0-1-16,-3 2 2 16,-6 3-4-16,0 0 0 15,-3 6 1-15,-6 2 0 16,-6 2-3-16,3 9 0 15,3 5-1-15,6-3 0 16,4 0 3-16,8 0 2 16,8 1 0-16,7-1-1 15,3 0-8-15,3-5-5 16,9-3-73 0,9-2-52-16,2-14 49 15</inkml:trace>
  <inkml:trace contextRef="#ctx0" brushRef="#br0" timeOffset="90425.8169">12843 13322 140 0,'-3'-3'55'0,"-12"3"-30"0,6 0-14 16,6 0 15-16,-3 3-10 15,-3-1-4-15,0 6-10 16,-3 6-1-16,0 4-1 16,3 3-3-16,3 3 2 0,3 3 1 15,3-1 0-15,3-2 0 16,3-6 0-16,6-2 2 15,6-3 3-15,0-5 2 16,0-8 3-16,-3-5-1 16,0-5 2-16,-6-4-2 0,-3-2 0 15,-3 1-1-15,-6-4 0 16,-6-2 0-16,-9 2 2 16,0 3-3-16,3 3-2 15,3 3-16-15,0 2-5 16,3 5-25-16,3 6-11 15,3 2-37 1</inkml:trace>
  <inkml:trace contextRef="#ctx0" brushRef="#br0" timeOffset="90739.8268">12893 13375 124 0,'0'13'49'0,"0"-10"-26"0,3 15-25 0,0-7 11 0,0 2 3 16,0 3 2-16,0 2 1 16,0-2 4-16,0 0-11 15,0-3 2-15,-3-2 1 0,0-3 2 16,0-3 3-16,0-5 2 16,-3-3 1-16,0-4-4 15,-3-4 1-15,3-2-9 16,3-1-2-16,3-1-5 15,0-1-1-15,3 2-1 0,0-1 0 16,3 1 0-16,0 4 0 16,0 5-9-16,0 2-3 0,6 3-22 15,-3 0-7 1,-3 0-48 0</inkml:trace>
  <inkml:trace contextRef="#ctx0" brushRef="#br0" timeOffset="90985.7743">13170 13105 148 0,'3'-11'57'0,"0"11"-30"0,3 0-34 0,0 3 8 16,0 2 11-16,0 3 8 0,0 19 6 15,-3 2 2-15,0 8-15 16,-3 10-6-16,0-2 0 0,0-2-4 16,0-1 0-16,0-2-3 15,3-6-1-15,0-7-30 16,-3-6-14-16,0-8-41 16</inkml:trace>
  <inkml:trace contextRef="#ctx0" brushRef="#br0" timeOffset="91195.4723">13102 13377 212 0,'-9'-21'79'0,"9"34"-42"0,3-21-48 0,3 6 13 16,3-1-6-16,3 1 2 16,2-1 1-16,4 0 3 15,3 1-1-15,6-1-1 0,-3 0 3 16,0 1-22-16,-4-4-7 15,-2 1-47 1,0 0-28-16,-6-1 43 16</inkml:trace>
  <inkml:trace contextRef="#ctx0" brushRef="#br0" timeOffset="91263.5676">13340 13189 148 0,'-3'-21'57'0,"3"21"-30"0,0-8-25 0,0 8 14 16</inkml:trace>
  <inkml:trace contextRef="#ctx0" brushRef="#br0" timeOffset="91520.5551">13343 13184 265 0,'3'21'20'0,"0"8"-11"16,0 1 2-16,0 1 0 0,0-2-9 16,-3-2 0-16,0-6 0 15,0-2 1-15,3-6 1 16,0-3 2-16,-3-2 1 16,0-2 3-16,0-6-3 0,3 0-2 15,0-6-2-15,3 1-3 16,2-6-2-16,1 1-1 15,0 2 2 1,0 3 0-16,3 2-2 0,0 6 2 16,-3 5 1-16,0 0 0 15,-3 2 0-15,0 1 2 16,-3-1-1-16,0 1-1 16,6-1-30-16,0-2-15 15,0-2-46 1</inkml:trace>
  <inkml:trace contextRef="#ctx0" brushRef="#br0" timeOffset="91877.7549">13596 13385 164 0,'-3'0'63'0,"6"0"-34"0,0 16-27 0,0-11 12 16,0 1-3-16,3-1 1 0,0-2 0 15,0-1 0-15,3 1-6 16,-4 0-2-16,1-3 2 0,0 0-1 16,0-6 0-16,-3 1-3 15,0-6 1 1,-3 1-4-16,-3-3 0 16,-3 2 1-16,-6 3 0 0,1 3-3 15,-4 2 2-15,0 11-1 16,0 0 0-16,3 5 2 15,3-2 0-15,0 2 4 16,3 0 2-16,6 1 0 16,3-1-1-16,3 0-6 0,6 0 1 15,3-2-11 1,3-3-3-16,9-3-44 16,5-5-56-1,1-3 22-15</inkml:trace>
  <inkml:trace contextRef="#ctx0" brushRef="#br0" timeOffset="92243.0104">13974 13332 152 0,'-6'-2'57'15,"-9"10"-30"-15,3-3-16 0,6 0 18 16,-3 6-13-16,0 2-1 0,3 0-5 16,0 3 1-16,0 3-6 15,3 2 1-15,3 0 4 0,6-2-6 16,3-1 0-16,6-5 2 16,0-2 1-16,0-3-1 15,0-6-1-15,0-4 3 16,-3-3 3-16,-3-3-4 15,-3-3-2-15,-6 0 0 16,-3 1-1-16,-3-1-9 16,-6 1-2-16,0 2-18 15,-3 0-44 1,9-3-54 0</inkml:trace>
  <inkml:trace contextRef="#ctx0" brushRef="#br0" timeOffset="92451.0629">14123 13084 200 0,'-3'0'77'0,"6"5"-42"0,0 6-39 0,-3-1 13 16,0 17 1-16,0 4 4 15,0 4-3-15,0-1-1 16,-3 6-6-16,0-3-3 0,0 0 2 15,3-3-4-15,-3-2 0 0,0-6-32 0,0-2-13 16,0-5-45 0</inkml:trace>
  <inkml:trace contextRef="#ctx0" brushRef="#br0" timeOffset="92664.543">13956 13332 216 0,'-18'-8'82'0,"21"8"-44"0,12 0-49 0,-9 0 11 16,3 0-1-1,6 0 2-15,6-2 3 16,2-1 2-16,7 0-3 16,6 1-2-16,-3-1 2 0,-7-2-22 0,1 0-9 15,-6-3-55 1,-3-3-27-16,-3 1 50 15</inkml:trace>
  <inkml:trace contextRef="#ctx0" brushRef="#br0" timeOffset="93007.5569">14269 13094 132 0,'0'-2'52'0,"0"2"-28"0,2 5-26 0,-2 3 11 16,0 8 9-16,3 13 8 15,-3 8 2-15,0 8 1 0,0-3-16 16,-3-2 3-16,1 0 2 0,2-6-8 15,0-2-3 1,0-9-4-16,0-4 0 0,0-3 0 16,0-6 3-1,2-4-1-15,-2-6 2 16,0-8-6-16,3-3-1 16,0-5-5-16,3-5-1 15,0 0 0-15,3 3 4 0,3 4-1 16,-3 6 1-16,6 6-5 15,-3 12 4 1,0 1 1-16,-3 2 2 16,3 0 0-16,-6 1 0 15,3-1 2-15,-4 0-30 16,4-2-11-16,-3-3-33 16,0-6-37-1,3-2 37-15</inkml:trace>
  <inkml:trace contextRef="#ctx0" brushRef="#br0" timeOffset="93322.7316">14507 13391 156 0,'3'0'57'0,"3"0"-30"0,3 2-23 0,-4 6 15 15,1-3-2-15,3 1 1 16,0-1 2-16,0-2 2 16,0-1-12-16,-3-2 1 0,0-5 0 0,6 0-6 15,-3-6-1-15,-9 1-2 16,0-1 1-16,-3 0 2 15,-3 1 2 1,-3 2-1-16,-3 0 1 16,0 5-4-16,0 3 0 15,0 11-3-15,0 5-3 0,4 0-1 16,-1 0 0-16,3 2 0 16,3 1 3-16,6-1 0 15,3 1 3-15,3-4-3 16,2-1-2-16,1-4-23 15,0-4-7-15,12-6-26 16,-3-3-8-16,-3-5-8 16</inkml:trace>
  <inkml:trace contextRef="#ctx0" brushRef="#br0" timeOffset="93559.7014">14694 13443 132 0,'-3'8'52'0,"6"0"-28"0,-3 8-17 0,0-8 13 16,0 3-1-1,0-3 1-15,0 0-5 0,0 0-1 16,0-3-8-16,0-2 7 0,-3-3 6 16,3 0-1-16,-3-6-1 15,0-4 4-15,0-4 1 16,0 1-5-16,3 0-2 16,3-3-12-16,6 3-1 15,3 0-4-15,3-1-2 16,3 4 0-16,6-1 0 15,2 3-35-15,-2 0-16 16,0 0-56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48:32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23097 15084 116 0,'-3'-5'44'0,"3"5"-24"0,0 2-13 0,0-2 13 0,0 0 1 16,0 0 4-16,0 0-4 15,0 0-1-15,3-2-11 16,3 2 1-16,0-3 1 0,3 0-2 16,3-2 2-16,0 0-8 15,0-3-2-15,8 3 1 16,-2 2 1-16,-6 3-4 15,9 0 1-15,-3 3 2 16,-6 2 1-16,3 3-1 16,-3-3-2-16,-1 3 1 15,-2 0-1-15,0 0 2 16,0 0 1-16,-3 2-1 16,-6 1-2-16,6 0 3 0,-6-1 2 15,0 1-2-15,-6-1-2 16,6 1 0-16,-6 2 1 15,0 0-1-15,-3 1 2 16,9 1-2-16,-3 1-1 16,3 0 1-16,3 3-1 0,3-3-3 15,0-1 0-15,3 1-1 16,0 0 3-16,3-3 2 16,-3-2 2-16,0-3-1 15,0 0 1-15,-6-3 0 16,6 0 1-1,-9-2-2-15,0-3 1 16,0 0 0-16,0 0 3 0,0 3-3 16,0-3-2-1,-9 2 2-15,6 1-2 16,-3 0 2-16,-6 5-4 16,6 0 0-16,-3 0 1 15,3 2 0-15,-3 1 0 16,3-1 0-16,3 1-5 15,3 2-1-15,0 3 5 16,0 5 5-16,3 0-4 16,0 0-2-16,0 1 1 15,-3-4 0-15,0 3 3 16,-3-5 3-16,-6 5 2 0,-3-5 1 16,0 0 2-16,-2-3 4 15,-7-2-6-15,6-3-2 16,-3-3-6-16,0-2 0 15,3-3-24-15,3 0-12 0,6-3-45 16,6-2-60 0,6 0 37-16</inkml:trace>
  <inkml:trace contextRef="#ctx0" brushRef="#br0" timeOffset="523.4823">23538 15280 164 0,'8'-8'63'0,"-2"5"-34"0,0 3-23 15,0 0 15-15,-3 3 4 16,0 2 7-16,0 6-8 16,-3 2-2-16,0 0-13 0,0 0-3 0,0 1 0 15,0 1-1 1,0-1 0-16,0-4-6 0,0-2 1 15,3-3 4 1,0-2-4-16,6-6 0 16,6 1 0-16,0-1 0 15,3 1 0-15,0 2 0 16,2 5-3-16,1 3 0 16,-6 2 2-16,3 4 0 15,-9-4 5-15,-6 9 2 16,-3-3 2-16,-9-1 0 0,3 1-4 15,-9-2-1-15,3 1-1 16,-6-7-2-16,4-2-21 16,-4-4-11-16,0-4-46 15,3-4-57 1,3-2 32-16</inkml:trace>
  <inkml:trace contextRef="#ctx0" brushRef="#br0" timeOffset="692.7896">23546 15269 228 0,'0'-5'88'0,"6"2"-48"0,9-5-49 15,-6 6 14-15,3-1-5 16,9 0 2-16,-3 3-3 16,6-2-2-16,5 2 2 0,1 0-35 0,-3 0-14 0,3 0-36 15</inkml:trace>
  <inkml:trace contextRef="#ctx0" brushRef="#br0" timeOffset="904.2973">23853 15343 180 0,'-15'27'68'0,"15"7"-36"0,3-5-35 0,3-16 13 16,0 1-1-16,3 1 5 15,6-7 12-15,0-2 8 16,6-9-18-16,-1-5-8 0,1-13-4 15,-3-3 6-15,-6 0 3 16,-6-2 0-16,-6-1 2 0,-6 4-8 16,-6 1-2-16,-6 7-8 15,-3 1 0-15,10 6-41 16,-7 6-16 0</inkml:trace>
  <inkml:trace contextRef="#ctx0" brushRef="#br0" timeOffset="2381.338">22079 15994 104 0,'-3'-3'41'0,"3"6"-22"0,0-6-9 0,0 3 14 0,0 0 0 31,0 0 1-31,0 3-10 16,0 2-2-16,0 1-7 15,0-4-4-15,0 12 1 0,0 4-2 16,0-2-1-16,0 2 1 15,0 1-1-15,3 2 4 0,6-2 5 16,-3-1-7-16,6-2-3 16,-3-3 2-16,0-2 1 15,0-3 6-15,0-3 5 16,-1 3-5-16,1-5-2 16,0-1 1-1,0-2 0-15,0-2-1 16,3-4-1-16,0-2-1 0,3 1 0 15,0-4-2-15,0 0 1 16,0-2-2-16,-1 8 2 16,4-3 0-16,3 3 3 0,3 2-8 15,-3 3 0 1,0 3 0-16,-4 2 3 0,1 3 2 16,0 2 1-16,-3 1-2 15,-3 2 1-15,-6 0-2 16,6 1 2-16,-6-1-2 15,0-3 2-15,-3 4 0 16,-3-9 3-16,0 6-3 16,0-3-2-16,0-3 2 15,0-8 0-15,0-2-1 16,0 0-2-16,0-1 1 16,0-2-1-16,3-2-3 15,3-3 0-15,0 5 2 16,3-3 0-16,2 0-6 0,1 4 0 15,0 1 3-15,0 1 4 16,0 2 1-16,3 3-1 16,3 0 1-16,3 0-1 15,2 0 0-15,4-2 2 16,0-1 3-16,6-2 2 16,-6-6-1-16,-4 6 1 15,-2-6 2-15,-6 1 2 16,-3-4-5-16,-9 1-2 15,-3 0-11-15,0 0-5 16,-3 0-16-16,-9 2-5 16,3 0-51-16,0 6-52 15,-3 0 43-15</inkml:trace>
  <inkml:trace contextRef="#ctx0" brushRef="#br0" timeOffset="3033.8909">22409 16462 200 0,'-3'-5'74'0,"3"5"-40"0,3 0-35 0,-3 0 12 0,3 3 1 0,-3 2 3 16,0 6 0-16,0 2 1 16,0 0-8-16,-3 0-3 0,-3 3 1 15,1 0-5 1,-1 0-1-16,3-3 2 15,0-2 1-15,0-3 1 16,0 0 0-16,3-3-2 16,0-5 1-16,9 0-4 15,0 0-4 1,2 0 0-16,4 0 3 16,0 5 1-16,0 0 1 15,-3 3 2-15,-3 0-1 16,3 0-1-16,-6 3 3 0,-3-3 2 15,-3 5 0 1,-6 3 2-16,-3 0-9 0,-3-3-3 16,0-2-19-16,-12 2-8 15,0-11-43 1,1-2-51-16,2-2 35 16</inkml:trace>
  <inkml:trace contextRef="#ctx0" brushRef="#br0" timeOffset="3227.6291">22374 16489 260 0,'18'-5'99'0,"-10"2"-54"0,4 0-55 16,-3 3 16-1,3 3-6-15,3-3 0 0,0 0-3 16,3 0 2-16,3-3 1 15,3 1-38-15,-1-1-16 0,1-2-44 16</inkml:trace>
  <inkml:trace contextRef="#ctx0" brushRef="#br0" timeOffset="3484.3663">22627 16521 204 0,'-12'21'77'0,"12"-13"-42"0,-3 13-41 0,3-11 12 15,3 4-4 1,3-1 3-16,0 5 9 16,6-4 3-16,2-6-8 0,4-3 6 0,3-5 4 15,-3-5-8-15,0-1-1 16,0-4 7-16,-9-4 6 16,-6-1-1-1,-6-1-1-15,-3-3-9 0,-6-2-5 16,-3 3-4-16,0-1-3 15,3 11-48-15,0 0-20 0,6 11-63 16</inkml:trace>
  <inkml:trace contextRef="#ctx0" brushRef="#br0" timeOffset="6245.9569">24228 15473 44 0,'-12'-3'19'0,"12"1"-10"0,-9 2-2 0,9 0 7 16,-3 2-3-16,3-2 1 15,0 0 8-15,0-2 5 16,0-1 4-16,0 0 5 0,0 3-2 16,0-2 3-16,3 2-13 15,-3 0-5-15,0 5-10 16,0 3-5-16,6 5-1 0,-3 6-1 16,-3 7 0-16,0-2 2 0,0-3 3 15,0-2-2 1,0-4 0-16,0-1-1 0,0-4-2 15,0-2 3 1,0 0 2-16,0-3-2 16,0-5 0-16,0 0 1 15,6-2 2-15,-6-9-3 16,0-2-2-16,0 2 0 16,0-5-1-16,0-2 0 0,0-3 2 15,-6 2 1 1,6 1 1-16,0-6-2 0,0 0-2 15,0 0 1-15,12 3-1 16,-3 3-5-16,9-1 1 16,-6 6 0-16,6 5 2 15,5 3-1-15,-5 5-1 16,-6 8 3-16,3 10 0 16,-12 1 3-16,-6-1 3 15,-3 1 7-15,-3-3 2 16,-3-1-16-16,0-1-6 0,-2-4-5 15,2-2 0-15,3-3-24 16,-3-5-10 0,9 0-45-1</inkml:trace>
  <inkml:trace contextRef="#ctx0" brushRef="#br0" timeOffset="6426.0889">24431 15356 208 0,'0'3'77'0,"0"21"-42"0,5 10-39 16,-5-20 13-16,3 1-10 15,-3-1 1-15,0 1 0 16,0-1 2-16,-8-1-1 16,5-2-29-16,-6-1-11 0,9-7-43 15</inkml:trace>
  <inkml:trace contextRef="#ctx0" brushRef="#br0" timeOffset="6562.2688">24398 15317 252 0,'0'-8'96'0,"12"8"-52"0,-3 0-91 0,0 0-4 15,-1 0-46-15,4 0-14 16</inkml:trace>
  <inkml:trace contextRef="#ctx0" brushRef="#br0" timeOffset="6726.2834">24597 15309 180 0,'-6'8'68'0,"-3"0"-36"0,3 10-29 16,0 3 17-16,3 3-8 16,-8 0 1-16,-4-3-8 15,6 6-1-15,-3-6-2 16,3-3-2-16,6-2 1 0,-3-3-45 15,0-5-20-15,6-5-17 16</inkml:trace>
  <inkml:trace contextRef="#ctx0" brushRef="#br0" timeOffset="6907.3619">24481 15335 272 0,'-3'-2'104'0,"6"4"-56"0,6-2-63 0,0 6 13 15,0-1 0-15,3 0 5 16,0 8-3-16,-3 6 0 16,6-1 0-1,-4-2-11-15,-2 0-5 0,3-3-50 0,0 1-19 16,0-6 0 0</inkml:trace>
  <inkml:trace contextRef="#ctx0" brushRef="#br0" timeOffset="7223.2988">24639 15454 216 0,'0'-2'82'0,"15"-4"-44"0,0 12-44 0,-12-6 14 16,9 0-7-16,-4 0-1 31,4-6 3-31,3 1 2 0,-6-3-2 16,-3-5-4-16,3 0 0 0,0-1 1 15,-9 1 2-15,0 3-1 16,-9-1 2-16,6 3-4 15,-9 5-2-15,-3 3-1 16,0 6 0-16,-5 7 0 16,2 8 3-16,6 3-2 15,3-3-1-15,3 3 3 16,6 0 0-16,9-3 1 16,3 0 0-16,3-2 4 15,0-3 2-15,-1-11-7 16,1 0-4-16,6-8-28 15,-6-2-11-15,0-11-38 16</inkml:trace>
  <inkml:trace contextRef="#ctx0" brushRef="#br0" timeOffset="7436.3166">24806 15145 228 0,'-6'-3'85'0,"6"16"-46"0,6-13-52 0,-6 0 9 15,0 22 2-15,6 4 5 16,2 6 3-16,-8 13-2 16,3-3-3-16,6 0 2 15,-6-2-2-15,6-6 2 0,0 1-11 16,3-14-4-16,-3-5-69 16,3-3-44-1,3-8 50-15</inkml:trace>
  <inkml:trace contextRef="#ctx0" brushRef="#br0" timeOffset="7700.0085">25002 15333 276 0,'-15'-8'104'0,"15"8"-56"0,-6 0-58 15,0 2 14-15,6 1-5 16,-9 2 0-16,6 1-4 15,-3-1 1-15,6 8 2 16,0 8-4-16,6-2 2 0,-3 2 6 0,3 0 6 16,-3-2-4-1,-3-1 0-15,-9 1 11 0,0 7 7 16,-3-7-7-16,-11 4-3 16,-4-1-18-16,-3-4-9 0,6-2-58 15,-3-3-25-15</inkml:trace>
  <inkml:trace contextRef="#ctx0" brushRef="#br0" timeOffset="8681.6598">22960 16603 156 0,'-9'-3'60'0,"9"6"-32"0,0-1-35 15,0 1 8-15,0 7 2 16,0 4 5-16,-3 10 5 15,0 10 4-15,3 0-9 16,0 1 0-16,0-4 2 0,0 4-6 16,0-3 0-16,0-6 2 0,0 1 1 15,-3-9-6-15,3-5 0 16,0-2 3-16,0-3 2 16,0-3 9-16,0-10 2 15,0 0-8-15,0-9-3 16,0 1-2-16,0 0 0 15,0-14 0-15,0 9 0 16,0-11-5-16,0-3 1 16,0-2 4-16,6 2 2 15,-3 3-5-15,9 2-2 0,3 1-3 16,3 10 3-16,-3 0-2 16,0 5 1-1,-4 6 2-15,1 5 0 0,0 5 4 16,-3 6 5-16,-3 2-3 15,-3 6-1-15,-3-3 0 16,-3 8-1-16,-6-6 0 16,-6-5 2-16,0 0-8 15,1-2 0-15,2-3-18 16,0-3-6-16,0-2-14 16,3-11-5-16,3 0-22 15,3-3-38 1,6-2 27-16</inkml:trace>
  <inkml:trace contextRef="#ctx0" brushRef="#br0" timeOffset="8856.9671">23133 16621 192 0,'0'8'74'0,"6"-3"-40"0,0 9-31 0,-3-6 15 16,0 2-9-16,0 3-3 15,-3 11-3-15,6-8-3 16,-4 3 1-16,1-6-12 0,0-5-5 15,0-3-67 1,0-10-37-16,0-9 55 0</inkml:trace>
  <inkml:trace contextRef="#ctx0" brushRef="#br0" timeOffset="9008.2043">23148 16550 240 0,'-3'0'90'0,"6"0"-48"0,0 0-69 15,0 5 5-15,3 0-17 16,2-2-3-16,1 5-6 16,3-3-2-16,3 0-2 15,12-5 0-15</inkml:trace>
  <inkml:trace contextRef="#ctx0" brushRef="#br0" timeOffset="9159.5789">23386 16595 212 0,'-3'0'79'0,"-3"8"-42"0,-6-3-39 15,9 5 14-15,-6 1-6 16,0 2-1-16,-9 1-6 16,3 4-1-16,0-2 1 0,4 5 0 15,-1-5 1-15,3-3-27 0,0-2-9 16</inkml:trace>
  <inkml:trace contextRef="#ctx0" brushRef="#br0" timeOffset="9320.8817">23240 16595 220 0,'3'0'82'0,"9"5"-44"0,0 3-47 0,-3 2 14 16,5 4-5-16,-2-1 2 16,0 0-3-16,0 6 0 0,3 2-54 15,-3-5-63 1,0-11 26-16</inkml:trace>
  <inkml:trace contextRef="#ctx0" brushRef="#br0" timeOffset="9655.1071">23421 16648 256 0,'-3'0'96'0,"9"5"-52"0,3-2-51 0,3-1 14 15,0-2-10-15,6 0 2 0,-6 0-1 16,6-2 0-16,0-6 2 31,-6 5-5-31,-4-2 1 0,-2-1-7 16,-3 1-1-16,-3-3 2 15,-3 5 4-15,-3-2-2 0,-8 0 1 16,-7 2 6-16,6 3 5 16,0 3 0-16,0 7 1 15,3 1-3-15,3 2 1 16,3 6-2-16,3-1 2 15,6 6-4-15,9 0-2 16,-3-6 4-16,9-4 3 16,0 2-6-16,-3-8-3 15,6-3-28-15,-4-16-14 16,1-2-37 0</inkml:trace>
  <inkml:trace contextRef="#ctx0" brushRef="#br0" timeOffset="9731.6713">23606 16489 232 0,'-6'-19'88'0,"6"17"-48"0,0-1-49 16,0 3 12-16,0 0-4 15,3 8 0-15</inkml:trace>
  <inkml:trace contextRef="#ctx0" brushRef="#br0" timeOffset="9850.0855">23609 16497 365 0,'0'26'12'0,"6"1"2"0,-3 4-8 15,0-4-4-15,3 5-6 16,-3 2-2-16,6-7-30 15,3-9-12-15,-3-5-48 16</inkml:trace>
  <inkml:trace contextRef="#ctx0" brushRef="#br0" timeOffset="10074.4214">23847 16568 280 0,'-15'-10'104'0,"15"7"-56"0,-9-2-52 0,6 5 21 15,-6 0-15-15,6 0-1 16,-3 5-3-16,0-2 0 16,6 2 0-16,3 8 0 15,0 0 0-15,6 1 0 16,0 1 2-16,-3 1 0 0,-3 3 2 16,-3 7 3-16,-3-2 2 15,-6-3 3-15,-9 0-29 16,-8-2-12-1</inkml:trace>
  <inkml:trace contextRef="#ctx0" brushRef="#br0" timeOffset="11443.2438">16700 14497 104 0,'0'-19'38'0,"0"16"-20"0,3 1-19 15,-3 2 7-15,3-3-2 16,0 0 2 0,0 1-5-16,0-1-1 0,0 0 6 15,-3 3 4-15,3 0 8 16,-3-2 3-16,0 2 1 16,0 0-2-16,0 0-4 15,0 0-2-15,0 0-8 16,0 0-4-16,0 5-1 0,0 8-4 15,0 11 0-15,0 3 4 16,0 4 1-16,0 4 0 16,0 2 1-16,0-8 0 0,0-3 3 15,0-2-3 1,3-3-2-16,0-2 2 16,0-3 2-16,0-6-9 15,0 1-4-15</inkml:trace>
  <inkml:trace contextRef="#ctx0" brushRef="#br0" timeOffset="12281.4696">17322 14669 72 0,'-5'-6'30'0,"5"4"-16"0,-3-1 8 0,3 3 17 16,0 0-11-16,0 0-6 0,3-3-7 15,2-2 0-15,1 0-8 16,12-3 0-16,3 0 0 0,3 0-1 16,0 3-1-16,3 2-6 15,-4 6-1-15,1 5-2 16,-6 2 3-16,-3 9 0 15,-9 2 3-15,-3 0 1 16,-6 3 3-16,-3 0-3 16,-3-3 0-16,-3 0-1 15,-3 0 1-15,0-5-2 16,-3-3-1-16,4-2 7 16,5-3 3-16,6 0-3 0,3-3 1 15,3 0-3-15,6-2 2 16,2-3 2-16,7 0 2 15,6-3-1-15,0 1 1 0,0-1-6 16,0 0-1-16,-1 1-4 16,4 2-1-16,0 0-76 31,-3 2-66-31,3-2 42 16</inkml:trace>
  <inkml:trace contextRef="#ctx0" brushRef="#br0" timeOffset="13184.9443">18111 14629 104 0,'-3'0'38'0,"3"-3"-20"0,0 1-12 15,0 2 11-15,0 0 6 16,0-3 3-16,0 0 0 16,0 1-1-16,0-4-10 15,3 1-4-15,0-3-6 16,3 0-4-16,3-2 2 0,3-6-2 16,0 2 2-16,3 9-2 0,0 3-1 0,0 7-2 15,-1 0 1-15,1 3 1 16,-3 3 2-16,-6-1-1 31,-3 3-1-31,-3 3 3 0,-3-2 0 16,0-4-1-1,0-2 1-15,0 0-4 0,3 0 0 16,0-3-1-16,6 6-2 16,6-1 0-16,3 4 3 15,3-1-2-15,0 0 1 16,-3 0 2-16,-3 1 2 0,-4-1 8 15,-2 0 3-15,-6 0 9 16,-6-2 4 0,-5-1-12-16,-4-2-3 15,-3-2-7-15,-3-1-1 16,3-2-10-16,3-1-3 0,0-2-50 16</inkml:trace>
  <inkml:trace contextRef="#ctx0" brushRef="#br0" timeOffset="13860.4133">18969 14576 156 0,'-3'0'57'0,"3"8"-30"0,0 2-34 0,0 1 10 16,-3 0-3-1,0 2 2-15,-3 5 3 0,-3 1 2 16,0-1-3-1,0-2 2-15,3-3 0 0,0-2-2 0,3 0-1 16,0-3 1-16,3-3 0 16,-3 0-2-16,3-2 1 15,6-1 7-15,6 1 3 16,0-3-2-16,0 0 1 16,3-3-9-16,2 3-4 15,4 0 0-15,0 0 2 16,0 0-2-16,-3 0-2 15,0 0-29-15,-6 0-14 0</inkml:trace>
  <inkml:trace contextRef="#ctx0" brushRef="#br0" timeOffset="14071.6731">19114 14605 192 0,'-3'3'71'0,"3"5"-38"0,3 10-39 0,-3-7 12 16,0 13-9-16,0-1 2 16,0 4 1-16,0-1 2 15,0 3-1 1,3-2 4-16,0-3 1 0,-3-3-2 16,3-3-1-16,0 14-155 31,-3-8 65-31</inkml:trace>
  <inkml:trace contextRef="#ctx0" brushRef="#br0" timeOffset="14743.1544">19731 14571 164 0,'0'2'63'0,"0"9"-34"0,0-1-30 0,0 1 15 15,0-3-10 1,0 5 0-16,-3-2-2 0,0-1-2 16,0 1 1-16,3-3 1 0,0 0 1 15,0-3-1-15,3 3 1 16,3 0-2-16,-1-3 2 15,4 1-2-15,3-1 2 16,0 0-2-16,9 3-1 16,0 0 1-16,-3 0 1 0,0 0-1 15,-4 0 2 1,-2 0 2-16,-3 0 4 16,-6 0 5-16,-3 0 1 0,-3 0-6 0,-6-1-1 15,-8-1-6-15,-4-1-2 16,-3-2-24-16,0-3-12 15,0-3-52 1,-8 0-27 0,2-2 53-16</inkml:trace>
  <inkml:trace contextRef="#ctx0" brushRef="#br0" timeOffset="14881.7179">19629 14608 196 0,'42'-16'74'0,"-12"8"-40"0,14-5-40 15,-17 5 14-15,6 0-5 16,6 0 1-16,2 3-29 16,7-1-12-16,3 4-42 15,-10-4-15-15</inkml:trace>
  <inkml:trace contextRef="#ctx0" brushRef="#br0" timeOffset="15362.0605">20501 14499 160 0,'0'-18'60'0,"3"18"-32"0,-3 0-33 0,0 0 12 0,0 0 7 15,0 0 8-15</inkml:trace>
  <inkml:trace contextRef="#ctx0" brushRef="#br0" timeOffset="15627.3782">20498 14499 308 0,'-8'21'12'0,"-4"6"-2"0,-3 2-8 15,0 13-2 1,0-2-2-16,6 2 0 15,3 1 4-15,6-4 1 0,6 4-4 16,9-4-1-16,3-7 3 16,3-5 3-16,5-9 1 15,1-13 2-15,-3-10 0 16,0-3 3-16,-6-2 4 16,-6-4 1-16,-6-2 5 15,-6 1 4-15,-6-1-6 16,-9 2-3-16,-3 4-8 15,-6 5-3-15,-3 2-13 16,0 6-4-16,4 2-27 16,5 3-12-16,6 0-63 15</inkml:trace>
  <inkml:trace contextRef="#ctx0" brushRef="#br0" timeOffset="16274.0209">21097 14639 208 0,'-6'-2'79'0,"6"2"-42"0,6 2-45 0,-3-2 12 16,3 3-4-16,3-3 2 15,3 3-1-15,5-6 2 16,10 3-2-16,-3 0-1 0,0-3 3 16,0 1-2-16,2-4-1 15,-2 4 1-15,-3-1 1 16,-3 1-3-16,-6 2-2 0,0 2-1 16,-6 3 3-16,-6 6 0 15,-3 10 3 1,-3 3 1-16,-3 0 1 15,-3 2-2-15,3 1 1 0,0-1-2 16,3-2-1-16,0-3 1 16,3-5-1-16,0-3-33 15,0-2-15-15</inkml:trace>
  <inkml:trace contextRef="#ctx0" brushRef="#br0" timeOffset="16455.2175">21159 14793 288 0,'-6'-11'107'0,"15"9"-58"0,15-1-59 16,-9 3 14-16,6-3-10 16,9 1-1-16,5-1 4 0,10 0 3 0,3 1 1 15,-1-4-47-15,4 1-21 0,2-8-37 16</inkml:trace>
  <inkml:trace contextRef="#ctx0" brushRef="#br0" timeOffset="17267.7247">22174 14629 200 0,'-6'-11'77'0,"3"9"-42"0,0-1-41 15,-6 3 25-15,-5 0-9 16,-4 0 0-16,-3 3-1 15,0 2-5-15,0 0-3 0,0 3 2 0,3 3-2 16,4 2 2-16,5 0-7 16,3 3 1-16,9 3 1 15,6 2 1 1,6 0 1-16,5 0 0 0,4 0-3 16,-3 0 2-16,-3 1 1 15,-3-7 2-15,-6 1 1 16,-3-2 1-16,-15 4-2 15,-3-5 1-15,-6-7-2 16,0-4 2-16,-6-2 0 16,0-5 3-16,4 0-3 0,2-3-2 15,6 0 2-15,9-5 2 16,6-3-7-16,9-3-3 16,9-2 0-16,11-11 3 15,-2 3 7-15,0 0 5 16,-3 5-1-16,-4 0 2 15,-2 3-4-15,-6 5 1 16,-6 3-14-16,-3 3-3 16,-3 4-47-16,-3 4-20 15,0 2-21 1</inkml:trace>
  <inkml:trace contextRef="#ctx0" brushRef="#br0" timeOffset="17911.6203">22793 14613 192 0,'-6'-11'74'0,"3"6"-40"0,-2 0-33 0,2 2 14 15,-3 0-4-15,-6 1 3 16,-3 2-5-16,-6 2-3 16,3 4-3-16,0 4-3 0,0 4 1 15,1 1-6-15,2 7-1 16,6 1 3-16,6-4 1 15,6-3 2-15,3-6 0 16,3 1-3-16,2-6 0 16,4-2 2-16,3-6 2 0,-3-5-5 15,0-2 1-15,3-1 7 16,-6 1 5-16,-3-1 4 16,0 3 3-16,-3 0-12 15,0 3-1-15,-3 2-3 16,-3 3 0-16,5 6-3 15,-2 9 2-15,0 4 3 16,0 2 1-16,0 3 1 16,0 2 0-16,-3 1-2 15,0-3 1-15,0 5-59 0,0 2-27 16,12-17-9 0</inkml:trace>
  <inkml:trace contextRef="#ctx0" brushRef="#br0" timeOffset="18904.719">15918 15253 148 0,'5'-8'55'0,"-2"6"-30"0,-3-1-7 0,0 3 18 16,0 0-14-16,0 0-4 16,3 5-14-16,0 9-4 15,0 7-1-15,-3 13 0 0,0 3 1 16,0 3 4-16,0 0 2 15,0-1-2-15,0-4-3 0,0-4 2 16,0-7 0-16,0-5-6 16,3-3 0-16,-3-3-50 31,3-3-63-31,0-2 20 0</inkml:trace>
  <inkml:trace contextRef="#ctx0" brushRef="#br0" timeOffset="19250.9358">16093 15346 132 0,'-3'-11'49'0,"0"11"-26"0,3 0-25 16,0 0 9-16,-3 11 1 16,0 2 3-16,0 8-4 15,0 3-2-15,6 5-2 16,3-2 2-16,3-1 1 0,3 1-2 15,6-4-3-15,3-7 6 16,0-10 3-16,-4-6 8 0,1-8 3 16,0-6-4-16,-3-2-2 15,-3-7-5-15,-6-4 1 16,-9 1 0-16,-3-1 3 16,-3 1-1-16,-6 2 2 15,-3 5-4-15,0 6-1 16,1 5-11-16,2 3-4 15,3 8-13-15,3 5-4 0,9 0-32 0,6 5-15 16,12 5-24 0</inkml:trace>
  <inkml:trace contextRef="#ctx0" brushRef="#br0" timeOffset="19727.7345">16706 15325 112 0,'0'0'44'0,"3"2"-24"0,-3 4-13 0,0-4 15 16,0 9-9-16,0 10-2 0,0 3-4 16,3 2 0-16,-3-2-4 15,0 0-2-15,0-3 0 16,3 3-1-16,0-3 2 0,0-8-28 15,0 3-53 1,3-5-1-16</inkml:trace>
  <inkml:trace contextRef="#ctx0" brushRef="#br0" timeOffset="19895.935">16802 15341 176 0,'3'-6'68'0,"3"14"-36"0,2 3-37 0,-2-1 10 16,0 9-8-16,0 5 0 16,0 0 4-16,-3 2 3 15,3-2-1-15,-3 2-4 0,0 3 0 16,0-5-74 0</inkml:trace>
  <inkml:trace contextRef="#ctx0" brushRef="#br0" timeOffset="20374.2837">17486 15364 132 0,'0'0'52'0,"0"0"-28"0,0 6-26 16,0 4 9-16,0 9 6 0,0 5 6 16,-3-1-4-16,0 6 2 15,0 3-10-15,3-3-4 0,0-5 0 31,0 0-2-31,0-6 2 16,6-2-22-16,0-5-9 16,0 2-48-1</inkml:trace>
  <inkml:trace contextRef="#ctx0" brushRef="#br0" timeOffset="20685.7307">17620 15452 204 0,'0'-14'77'0,"6"-1"-42"15,3-9-41-15,-3 18 12 0,0 4-9 16,3 4 2-16,3 4-1 16,0 4 0-16,-3 6 2 15,-3 5 2-15,-6 3 1 0,-6 3-1 16,-3 4 1-16,0-7-2 15,0-3-1-15,0-2 1 16,0-6 1-16,3-2 1 16,0-3 1-16,3-3 4 0,6-5 5 15,6 5-7-15,3-5-3 16,6 0-2-16,6 0-1 16,2-5-9-16,4 2-2 15,3 1-84 1</inkml:trace>
  <inkml:trace contextRef="#ctx0" brushRef="#br0" timeOffset="21124.7317">18227 15372 148 0,'-3'0'57'0,"6"6"-30"0,-3 28-32 0,0-18 12 15,0 2-2-15,-3 9 4 16,0-1 0-16,0 6 0 15,0-8-5-15,3-3-3 0,0-2 2 16,0-4 0-16,0-1 1 16,0-1-79-1</inkml:trace>
  <inkml:trace contextRef="#ctx0" brushRef="#br0" timeOffset="21588.9093">18337 15441 76 0,'-5'-10'30'0,"5"10"-16"0,0-14 8 0,0 12 15 16,0-6-4-16,0 2-2 15,3 1-13-15,2 0-6 16,4-3-7-16,0 3-4 0,0 2 0 16,0 3-6-16,0 0 1 15,-3 8 4-15,0 5 2 16,-6 3 0-16,0 3-2 15,0-4 3-15,6 7 0 16,0-7-4-16,9-1 1 16,3 2-2-16,-3-1 0 15,-1 1 2-15,-5 3 0 16,-3-3 8-16,-9 0 5 16,-6-3 0-16,-3 0 2 0,-2-5-6 15,-1 3-3 1,0-4-19-16,0-1-6 0</inkml:trace>
  <inkml:trace contextRef="#ctx0" brushRef="#br0" timeOffset="21968.3724">18888 15393 144 0,'6'19'55'0,"-3"0"-30"0,-3 12-21 0,0-12 15 16,0 2-9-16,0 8-1 15,-3-2-5-15,0-1-1 16,0-2-1-16,0-3-2 0,0 0 1 15,0-5-76-15</inkml:trace>
  <inkml:trace contextRef="#ctx0" brushRef="#br0" timeOffset="22233.4691">19055 15388 184 0,'3'-16'68'0,"0"19"-36"0,0 0-37 16,-3 12 7-16,0 4-5 16,-3-3 8-1,-3 0 6-15,0 2-5 16,0-2-1-16,0 0 1 0,3 0-3 0,0 0-2 16,3 0-3-16,3-3 1 15,3-8 3-15,6-2 1 16,3-3-4-16,0 0 1 15,0 0-20-15,2-3-9 16,-2-2-51 0</inkml:trace>
  <inkml:trace contextRef="#ctx0" brushRef="#br0" timeOffset="22415.9321">19171 15425 180 0,'-9'13'68'0,"9"-5"-36"0,0 11-37 0,0-6 10 0,0 11 3 16,-3 5 7-16,0 5-7 16,0-2-4-16,0 0-3 15,0 2 1-15,0-5 1 0,3-5-54 16,0-5-60-16,6-9 21 16</inkml:trace>
  <inkml:trace contextRef="#ctx0" brushRef="#br0" timeOffset="22910.9106">19695 15356 148 0,'-6'14'57'0,"9"20"-30"0,-3 14-32 16,0-27 10-16,0 8-5 15,0 0 2-15,0 0-1 16,0-5-1-16,0-3 1 0,0-5-1 0,0 0 2 16,0-3-1-16,0-2-1 15,0-3-43 1,-3-3-41-16,3-2 21 16</inkml:trace>
  <inkml:trace contextRef="#ctx0" brushRef="#br0" timeOffset="23211.874">19859 15473 188 0,'14'-19'71'0,"-14"17"-38"0,3-19-32 0,0 23 14 16,-3-2-13-16,0 0 0 15,0 8-2-15,-6-3 0 16,0 6 0-16,3 0 0 0,6-1 2 0,0 1-3 15,3-1 0-15,3 4 1 16,3 4 0-16,0 3 0 16,0-5 2-16,-3 0 3 15,-3-3 4-15,-6 0 5 16,-3 1 1-16,-3-4-8 16,-3-2-2-16,-6 3-14 15,-6-6-4-15,3 0-47 16,-2-2-60-1,-1-3 26-15</inkml:trace>
  <inkml:trace contextRef="#ctx0" brushRef="#br0" timeOffset="23362.2004">19835 15375 260 0,'35'-27'96'0,"-14"20"-52"0,24-7-51 0,-21 12 14 16,2-4-5-16,7 4 1 15,-3-1-30-15,0 3-14 16,-3 0-63-16,-7 0-26 16</inkml:trace>
  <inkml:trace contextRef="#ctx0" brushRef="#br0" timeOffset="23964.2288">20484 15428 132 0,'-3'18'49'0,"0"-4"-26"0,-3 12-20 15,3-10 12-15,-3 8 0 16,0 0 0-16,0-1-7 16,3-1-3-16,0-1-3 15,0-3-2-15,0 1 1 0,3-3-1 16,0-3 2-16,3-3-76 15</inkml:trace>
  <inkml:trace contextRef="#ctx0" brushRef="#br0" timeOffset="24348.6541">20609 15465 92 0,'9'-19'35'0,"-6"19"-18"0,2-5-20 0,-2 5 6 16,0 0 1-16,-3 0 2 15,0 3 13-15,0-1 7 0,-6 14 2 16,1 3 3-16,-4 7-13 16,-3 6-3-1,3 0-9-15,0 2-4 0,3 3-1 16,6 0-1-16,6-5 0 15,3-3 2-15,3-16 3 16,6 1 4-16,-1-9 5 16,7-10-8-16,3-9-1 15,-6 1-3-15,-3-3 1 16,-6 3 0-16,-6-3 1 16,-12 0-2-16,-3 6-2 0,-6-1 3 15,-3 8 0-15,-3 1-4 16,0 2-1-16,0 5-30 15,1 3-12-15,2 5-45 16</inkml:trace>
  <inkml:trace contextRef="#ctx0" brushRef="#br0" timeOffset="24877.4886">21243 15343 184 0,'0'0'68'0,"0"3"-36"0,3 5-37 15,-3 5 10-15,0 11-3 16,0 5 3-16,0 3-2 0,-6 2-2 15,6 3 0-15,0-8-1 0,0-2 2 16,-3-6-12-16,6-3-6 16,3-2-62-1</inkml:trace>
  <inkml:trace contextRef="#ctx0" brushRef="#br0" timeOffset="25192.7154">21290 15409 244 0,'0'-5'93'0,"6"8"-50"0,6-3-52 15,-3 0 12-15,6-6-4 16,3 1 0 0,0 0-2-16,2 0 2 0,4-1 1 15,0 1 0-15,-3 0 0 0,-3-1 0 16,0 4 2-16,-6 2-3 15,-1 2 0-15,-2 9-1 16,-6 7-2-16,-6 9 0 16,-3 5 3-16,-3-1 0 15,1 6 1-15,-1-5 0 16,3-3 2-16,0-5-8 16,3-3-1-16,0-5-58 15,0-3-57-15,0-5 32 16</inkml:trace>
  <inkml:trace contextRef="#ctx0" brushRef="#br0" timeOffset="25341.8114">21391 15544 276 0,'-3'-2'104'0,"12"-4"-56"0,12 1-58 0,-3 5 14 15,9-3-8-15,6-2 0 16,11-3-74-16,1 3-33 15,3 0 18-15,-7-1 14 16</inkml:trace>
  <inkml:trace contextRef="#ctx0" brushRef="#br0" timeOffset="25767.7424">21921 15325 184 0,'0'-3'71'0,"12"8"-38"0,-9 3-41 0,0 3 12 15,3 10-4-15,-6 5 2 16,0 6 1-16,0 0 1 15,-9 5-2-15,6-3-2 0,0-4 3 16,0-4-2-16,0-2-1 16,3-3-17-16,0-3-9 15,6-4-50 1</inkml:trace>
  <inkml:trace contextRef="#ctx0" brushRef="#br0" timeOffset="26195.3587">22195 15378 148 0,'-3'-27'57'0,"0"22"-30"0,-3-6-18 0,3 11 16 16,-9 0 1-1,-6 0 2-15,1 0-7 16,-4 6-2-16,3-1-11 15,3 0-5-15,3 6-2 0,6 7-6 16,6 3 1-16,3 3 2 16,9-3 3-16,6 6-2 15,0 2-2-15,-3 0 2 0,-3-2 0 16,-6-4 3-16,-4-4 3 16,-4-3-2-16,-4-3-2 15,-6-2 0-15,0-4-1 16,-3-4 0-16,3-3 2 15,0-8-3-15,6 3-2 16,3-6-5-16,6-5 0 16,9-5 2-16,6-3 3 15,3 1 2-15,-3-14 3 16,-1 10 5-16,-2 3 4 16,-3 3-9-16,-3 3-2 0,-3 4-28 15,-3 4-9-15,-3 2-54 16</inkml:trace>
  <inkml:trace contextRef="#ctx0" brushRef="#br0" timeOffset="26649.7885">22648 15330 212 0,'-3'0'79'0,"6"5"-42"0,-3 8-45 0,3 9 12 0,-3 1-6 15,-3 7 0-15,0-1 2 16,0 8 2-16,0-3-1 16,0-5 2-16,0-5 0 0,3-3-23 15,0-2-9-15,0-6-57 16</inkml:trace>
  <inkml:trace contextRef="#ctx0" brushRef="#br0" timeOffset="27024.9083">22811 15341 192 0,'-15'-16'74'0,"12"13"-40"0,-11 3-38 0,8 3 13 15,-6 2-7-15,-3 0 1 16,-6 14-2-16,6 2 2 15,0 0-2-15,6 0-1 0,0 0 1 16,9-5-1-16,9-2 0 16,0-7 4-16,6 1 2 0,0-5-5 15,6-3-2 1,-3-5 0-16,-3-3 2 0,-1 0 6 16,-8 3 6-16,6-1 2 15,-6 4 0-15,-6 2-10 16,3 8-5-16,0 5-5 15,-3 5 0-15,0 6 3 16,0 5 1 0,3-2 3-16,0-1 1 0,6-2-45 15,-3-3-22-15,0 0-27 16</inkml:trace>
  <inkml:trace contextRef="#ctx0" brushRef="#br0">15876 16166 148 0,'-9'-8'57'0,"6"8"-30"0,-3-5-14 0,6 2 19 0,0-2-14 16,0 5-4 0,3-5-7-16,6-3 0 0,6 0-4 15,0 2-2-15,3 1 0 0,2 2-4 16,4 3 2-16,-3 6-1 16,-6 4 0-16,-3 6 2 15,-12 0 2-15,-6 8-1 16,-3 2-1-16,-3 6 1 15,-3-3 1-15,0-5-3 16,0-3 0-16,3-8 3 16,4 1 3-16,2-1-4 0,6-5-1 15,6-3-2-15,5-2 0 16,7-3 0-16,6-3 0 16,3 0-40-16</inkml:trace>
  <inkml:trace contextRef="#ctx0" brushRef="#br0" timeOffset="28212.0344">16185 16163 160 0,'-20'-5'60'0,"14"10"-32"0,-3 3-26 0,3 0 12 16,0 3-9-16,0 2-3 15,3 11 5-15,6 2 3 0,3 1-5 16,9-6 4-16,0-8 3 0,2-2 3 15,1-14 3-15,3-10-4 16,0-8 2-16,0 0-7 16,-3-6-1-16,-6 1 5 15,-6 2 1-15,-9 3-7 16,-6 5-2-16,-3 3-5 16,-3 2-3-16,-3 6-14 15,3 5-4-15,3 8-35 16,3 5-14-16,9 5-21 15</inkml:trace>
  <inkml:trace contextRef="#ctx0" brushRef="#br0" timeOffset="28393.6035">16495 16370 212 0,'-9'-6'79'0,"12"6"-42"0,-3 3-76 0,3 0-1 16</inkml:trace>
  <inkml:trace contextRef="#ctx0" brushRef="#br0" timeOffset="28553.486">16605 16362 228 0,'-6'-3'88'0,"6"6"-48"0,6-6-51 16,-6 3 11-16,6 3-28 16,0-1-8-16,3 1-51 15,6 0-21-15</inkml:trace>
  <inkml:trace contextRef="#ctx0" brushRef="#br0" timeOffset="28660.7252">16787 16367 200 0,'0'5'74'0,"0"-7"-40"0,3 4-42 0,-3-2 12 16,0 0-39-16,3 3-15 16</inkml:trace>
  <inkml:trace contextRef="#ctx0" brushRef="#br0" timeOffset="50190.9906">19674 8070 172 0,'0'-8'66'0,"0"-3"-36"0,-6 3-18 15,0 0 19-15,-6 3-3 0,0 0 1 16,-3 0-8-16,-3-1-2 0,-5 6-11 16,2 6 1-16,0 4 2 0,0 6-6 31,0 5-3-31,3 6-4 15,4 4-1-15,2 17-1 16,6 2 3-16,0-2-2 16,3 2 1-16,0-2 2 15,3-3 2-15,0-3-1 16,0-5-1-16,0-5-17 0,0-8-9 16,0-6-35-16,0-5-16 15,0-13-12 1</inkml:trace>
  <inkml:trace contextRef="#ctx0" brushRef="#br0" timeOffset="50345.5624">19320 8387 224 0,'-12'-5'85'0,"9"8"-46"0,9-9-39 0,-3 6 16 15,3-2-11-15,3-4-1 16,9 4-4-16,-1-1-1 0,1 0 1 15,0 3-3-15,3 0 2 0,0 6-15 16,0-4-6-16</inkml:trace>
  <inkml:trace contextRef="#ctx0" brushRef="#br0" timeOffset="50728.0377">19600 8334 200 0,'-27'11'77'0,"27"-3"-42"0,3 10-45 0,0-7 11 16,0 5 6-16,3 10 7 16,-3 1-7-1,3-1-1-15,2-2-4 0,1 0-2 0,-3-6 3 16,0-2 0-16,0-5 1 15,-3-3 11-15,-3-8 5 16,0-3 1-16,0-5-1 16,0-5-6-16,3-8-1 15,6-3-10-15,0 0-2 16,3 0-1-16,0 6 2 16,0 2-3-16,3 5-2 15,-3 3-1-15,0 6 0 16,2 2-8-16,1 0-3 0,-3 2-49 15,6 1-21-15,6 0-11 16</inkml:trace>
  <inkml:trace contextRef="#ctx0" brushRef="#br0" timeOffset="51121.3487">19903 8385 172 0,'-12'-6'66'0,"9"4"-36"0,0 2-31 16,0 2 12-16,-3 1 4 16,-3 5 2-16,-5 3-6 15,-1 7-2-15,0 6-5 0,3 2-3 0,3 3 0 16,0-2-1-16,6-3 0 16,3-3 0-16,3-5 0 15,6-6 2-15,0-4 1 16,6-6 1-16,-3-6 0 15,0-4-2-15,-1-1-2 16,-2-5 3-16,-3-5 0 16,0 3 1-16,-3-1 0 15,0 6 4-15,-3 2 3 16,0 3-2-16,0 6 2 16,0 7-11-16,3 6-4 0,0 2 2 15,3 3 0-15,0 0 2 16,3 2 2-16,0-2 3 15,0 0 2-15,0-6-39 16,0-2-15-16,0-2-56 16</inkml:trace>
  <inkml:trace contextRef="#ctx0" brushRef="#br0" timeOffset="51614.5417">20019 8395 196 0,'-6'11'74'0,"6"2"-40"0,0 3-38 16,0 0 15-16,0 0-6 15,0 0 2-15,0-1-2 0,0-1 0 16,0-1-3 0,0-3-2-16,0-2 1 0,0-2 1 15,3-9 5-15,0-2 1 16,0-11-1-16,0-3-2 15,0-2-8-15,0 3 0 16,3 2 3-16,0 3 4 16,0 5-1-16,3 5 0 15,0 6-1-15,6 5 1 16,-3 5 2-16,-3 0 2 16,0 0-1-16,-4 0-1 0,-2 1-3 15,0-4 1-15,0-2 0 16,0-2 1-16,-3-6-5 15,6-3 1 1,0-5-2-16,3-8 0 16,3-5 0-16,0 0 0 0,0 2-3 15,-3 6-1-15,3 5 3 16,-3 5 1-16,0 6 2 16,0 5 2-16,-3 5 1 15,-4 3 3-15,1 0-3 16,0 0-2-16,0 0-7 15,0-3-1-15,0-2-48 16,15-6-73 0</inkml:trace>
  <inkml:trace contextRef="#ctx0" brushRef="#br0" timeOffset="51945.5736">20367 8393 200 0,'0'5'74'0,"9"0"-40"0,0 3-40 0,-3-3 12 16,3 1-2-16,0-4 5 16,3 4-5-16,0-4 0 15,0-2-2-15,0-2-2 0,-3-1 3 0,0-2 2 0,-3-1 4 16,-3-4-4-16,-3-1-1 16,-6 3-2-16,-3 0-2 31,-6 3-2-31,0 2 1 15,-3 6 1-15,3 5 0 16,0 3 2-16,3 2 1 16,-5 5-1-16,8 6 1 0,6-3 0 15,0 0 1-15,6-2-5 16,6 0 1-16,8-4 0 16,1-4 0-16,6-3-33 15,3-5-15-15,9-6-45 16</inkml:trace>
  <inkml:trace contextRef="#ctx0" brushRef="#br0" timeOffset="52290.0809">20844 8115 144 0,'-6'-11'55'0,"3"6"-30"0,0 0-10 0,0 5 20 15,0-3 1-15,-3 0 2 16,0 1-7-16,-6-1-4 0,-3 3-15 16,-3 5-5-16,-3 9-1 15,-5 7-3-15,2 10-2 16,-3 14 0-16,3 3-1 0,3-3 0 15,10 0 0 1,5-3 0-16,9-2 0 16,6-3-3-16,5-5 2 0,4-8-21 15,12-6-8-15,0-7-80 16,5-6-37 0,-2-5 73-16</inkml:trace>
  <inkml:trace contextRef="#ctx0" brushRef="#br0" timeOffset="52595.6481">20879 8385 188 0,'-17'0'71'0,"11"5"-38"0,-3 6-36 16,6-4 13-16,-3 4-3 0,0 13 1 16,0 0 0-16,3 2 2 15,3 1-5 1,3-1-3-16,6-2-1 0,3-3 3 0,6-5 5 15,2-6-1-15,4-7 1 0,3-6 1 16,-3-4 1-16,-6-4 3 16,-6-2 2-16,-9 0-5 15,-9-3 1 1,-3-6-5-16,-6 4 1 16,-3-1-12-1,0 6-2-15,0 5-17 0,3 0-8 16,3 3-23-16,6 2-9 15,6-2-30 1</inkml:trace>
  <inkml:trace contextRef="#ctx0" brushRef="#br0" timeOffset="52938.1627">21046 8377 160 0,'-3'5'63'0,"3"3"-34"0,3 13-30 16,-3-8 12-16,3 6 1 15,0-1 5-15,0 1-3 16,3-1 0-16,0 1-8 16,0-3-4-16,3-3 1 0,0-2 0 15,3-9 1-15,0-4 4 16,0-4 3-16,-1-4-6 16,-5-6-3-16,0 0 1 15,-3-3 0-15,-3 4 5 16,0 1 5-16,0 6 2 0,0 3 0 15,0 5-12-15,0 8-4 16,0 5-2-16,6 3 1 16,-3 0-1-16,0 0 1 15,6 2 4-15,0-2 1 16,3-2-19-16,0-4-9 16,0-5-40-16,0-5-18 15,0-2-1 1</inkml:trace>
  <inkml:trace contextRef="#ctx0" brushRef="#br0" timeOffset="53268.1399">21287 8403 172 0,'-6'5'66'0,"6"3"-36"0,0 8-35 0,3-2 12 0,-3 4 5 16,0-2 7-1,0 0-8-15,0 0-1 0,0-3-6 16,0-3-3-16,0-2 2 0,3 0-4 15,-3-2 0-15,0-6 10 16,3-6 5-16,0-4-11 16,3-11-3-16,3-1-3 15,3 1-2-15,0 3 1 16,0 2 3-16,3 3 2 16,-3 5 2-16,0 8 3 0,-1 5 3 15,4 3 0-15,-3 8 0 16,-3 0-3-16,0 0-1 15,-3-1-3-15,0-1 1 16,0-4-13-16,3-2-52 16,0-5-13-1,3-8-13 1</inkml:trace>
  <inkml:trace contextRef="#ctx0" brushRef="#br0" timeOffset="53498.0779">21647 7967 252 0,'-14'-6'96'0,"17"4"-52"0,8 7-54 0,-8-2 16 16,0 20-2-16,3 14 5 16,0 8 1-16,0 19-4 15,-3-1-2-15,0 1 0 0,0-3-2 16,-3-6 1-16,3-4 0 15,0-9 1-15,-3-5-20 16,3-11-9-16,-3-4-45 16,3-9-17-16,-6-8-1 15</inkml:trace>
  <inkml:trace contextRef="#ctx0" brushRef="#br0" timeOffset="53689.8017">21442 8345 296 0,'-15'-5'110'0,"18"5"-60"0,9-3-63 16,-3 3 17-16,6-3 5 0,6 1 6 15,5 2-1-15,7 0 0 16,3 0-8-16,0 0-6 0,2-8-1 16,-2 0-87-16,-3 0-38 15,0-3 12 1</inkml:trace>
  <inkml:trace contextRef="#ctx0" brushRef="#br0" timeOffset="55299.6534">22147 7684 148 0,'0'-3'57'0,"0"3"-30"0,0 3-29 16,0-3 11-16,0 5-4 16,0 0 0-16,0 6 1 15,0 7 1-15,0 9-3 16,3 7-1-16,-3 8 1 0,0 11 0 0,0 3 0 15,0 5-2 1,0 15 1-16,-3 1-2 16,-2 8 2-16,2-8-2 15,0-1-1-15,-3 9 1 0,-3-3-1 16,3 0 6-16,0-8 4 16,0 0-1-16,0 0 2 15,0 3-6-15,0 2-1 16,3-5-2-16,-3 6 1 15,-3-3-2-15,3 5-1 16,0 2 3-16,0-2 0 16,-3-2-4-16,3-9 1 15,-3-2 6-15,3-3 6 16,1 3-4-16,-1-3-2 16,0-3-3-16,3 4 0 0,0-7-2 0,3 7 2 15,-3 1-2-15,3 6-1 16,0-2-2-16,-3 5 1 15,3 2 5 1,-3 0 2-16,0 6-2 16,0-3-1-16,0 19 3 15,0-11 3-15,0-6-2 16,3-4 1-16,0-4-7 16,0-4-1-16,3-1 0 15,0 3 2-15,0-5-1 0,-3 0 2 16,3-3-4-1,-3 5 0-15,0-4 1 16,0-1 2-16,0 3-1 0,0-6-1 16,-3-2 1-16,3-3-1 15,-3 0 0-15,-3-5 2 16,0-2-3 0,3 1 0-16,-6-1 1 0,6 2 0 15,-3 5-9-15,-3-5-2 16,6 2 4-16,0-2 3 15,0-3 3-15,0-2 3 16,0 0-6-16,0 5-1 16,0-3-3-16,-3 3 0 15,0-3-11-15,-3-8-5 0,1 9-31 0,2-9-13 16,-3-10-10 0</inkml:trace>
  <inkml:trace contextRef="#ctx0" brushRef="#br0" timeOffset="56663.128">19055 8805 120 0,'0'0'46'0,"3"-2"-24"0,3 2-28 0,0 2 6 15,0-2-1-15,3 3 0 0,3 0 3 16,5-1 3-16,4 1 4 15,3-3 2 1,3 3 1-16,3-3 0 0,5 2-4 16,4 1 0-16,-3-3-5 15,2 0 7-15,4 3 5 0,0-1-7 16,8 1-2-16,1 2-4 16,5-2 1-16,7-3-2 15,2 0 2-15,4-3 0 16,5 0 1-16,4 1-2 15,-1-1-2-15,4 1-2 16,-4-1-1-16,-3 3 2 16,-2 0 2-16,2 0 2 0,-5 3 1 15,5-1-2-15,0 1 1 16,1 2-2-16,2-5 2 16,1 3 0-16,2-3 1 15,3 0-5-15,1 0-1 16,8 0 1-16,-12 0 2 15,-2 0 0-15,-1 0-1 16,-5-3 3-16,-1 3 0 16,-3 0-1-16,7 0 1 15,-1-3 0-15,10 1 1 16,23-1-2-16,-9-2-2 0,3-6 1 16,-9 6-1-16,7 2 0 15,-7-2 0-15,-6 0 0 16,-2 2 2-16,-1 6-3 15,0-3-2-15,10 5 4 16,-4-5 3-16,3 3-1 16,0-3-2-16,13 2-3 15,-1-2 1-15,0 0 1 16,-3 0 0-16,0 0 2 16,-5-2 3-16,-4-1-2 15,-6 0-2-15,-5-2 0 16,5 2 1-16,0 1-3 15,4 2-2-15,-7 0 8 16,-3-5 6-16,1 5-3 16,-10 0 0-16,6 2-4 0,-5-2-1 15,-10 3-6-15,1-3 0 16,-12 2-56-16,-1-4-26 16,-2-3-5-16</inkml:trace>
  <inkml:trace contextRef="#ctx0" brushRef="#br0" timeOffset="58238.0049">23121 8157 172 0,'-9'-3'66'0,"0"6"-36"0,6 5-24 15,0 0 17-15,-12 8-1 16,-6 13 4-16,-8 3-5 0,-1 2-1 16,0 3-11-1,-12 8-5-15,10-5-1 0,2-6-2 16,6-5 2-16,3-2-20 15,3-9-6-15,6-2-21 0,-2-13-72 32</inkml:trace>
  <inkml:trace contextRef="#ctx0" brushRef="#br0" timeOffset="58414.0622">22758 8234 220 0,'0'-3'82'0,"3"3"-44"0,0 0-42 0,3 3 15 0,3 2 5 15,8 6 5 1,4 7-7-16,3 9-1 16,3 2-7-16,0 0-2 0,8 11 2 0,4-6-1 15,-6-2 0-15,2-3-39 16,-2-5-14-16</inkml:trace>
  <inkml:trace contextRef="#ctx0" brushRef="#br0" timeOffset="59992.9218">23841 7736 160 0,'-9'-10'63'0,"6"10"-34"0,3-3-23 16,0 3 17-16,0 0-14 16,0 0-2-16,0 5-3 15,0 3 0-15,0 6-2 16,0 4 1-16,-3 14 0 0,0 5-1 16,0 8 1-16,-6 3 2 15,6 7 2-15,-9 11-3 16,-2 6-3-16,2 2 4 15,-6 0 1-15,6 0 0 16,3 0-1-16,3 8 3 16,0-5 3-16,-3-3 0 0,9-3 3 15,-3-2-7-15,-3 3-2 16,6 7-3-16,-3-2 1 16,0-6 0-16,-3 6 1 15,3-3-2-15,-3 0-2 0,0 8 1 16,3-5-1-16,1 2 0 15,-1-7 2-15,-3-4-1 16,3-4-1-16,-3-6 5 16,3 6 1-16,0-6 0 15,-3-3 1 1,3 6-4-16,-3 3 0 0,0-1-1 16,0 1-2-16,-3 7 1 15,6-2-1-15,0 8 0 16,0-6 0-16,0-2 2 15,0 13 1-15,-3-5 1 16,6-1 0-16,0-7-5 16,0 0 1-16,0-6 0 15,0-2 2-15,-3-3 1 16,-3-5 1-16,6 0 0 16,-3 3 0-16,0-3-5 15,0 0 1-15,0 5 0 0,-6-5 0 16,6-3 2-16,0-2 1 15,0-6-1-15,0-5-2 16,0 13 1-16,-2-5 1 16,5 0-1-16,-3-8 2 15,-3 6-2-15,6 2 2 16,-3-3-2-16,0 0-1 16,0 1 1-16,3 4 1 15,0 6-1-15,0-2-1 16,-3-7-2-16,-6 17 1 0,6-8 3 15,-3 0 1 1,3 0-1-16,0-5 1 16,3-1-2-16,3 4-1 15,-3-6 1-15,-3 0 1 0,-3 2-3 16,6 1 0-16,-3-6 1 16,-3 0 0-16,6-2-5 15,-6 3-1-15,-3-6-11 16,3 5-1-16,0-5-9 15,0-5 0-15,-3-9-19 16,6-4-6-16</inkml:trace>
  <inkml:trace contextRef="#ctx0" brushRef="#br0" timeOffset="60922.2956">24258 8020 168 0,'-3'0'66'0,"6"7"-36"0,-3-12-18 16,6 10 19-16,-3 1-5 15,6 4-1-15,0 4-5 16,3 7 0-16,-1 5-11 15,10 3-3-15,-3 16-2 0,0-5-2 16,-3-3-2-16,3-5 3 0,-6-3 2 16,3-5-2-16,-4-6-2 15,-2-2-14-15,0-5-4 16,-3-3-51-16,3-3-22 16,0-5-1-1</inkml:trace>
  <inkml:trace contextRef="#ctx0" brushRef="#br0" timeOffset="61268.1046">24764 8086 176 0,'-9'-6'66'0,"9"9"-36"0,-3 2-37 16,0 1 8-16,-3 2 11 15,-3 2 8-15,-3 9 6 16,-9 4 4-16,-2 20-16 16,-7 2 7-16,-6 10 3 0,-6 6 3 15,-2 3 3-15,-4-6-5 16,1 3-3-16,11-6-8 0,0-2-4 15,12-10-8-15,3-9-1 0,1-5-14 16,11-2-62 0,3-9-17-16,6-7-33 31</inkml:trace>
  <inkml:trace contextRef="#ctx0" brushRef="#br0" timeOffset="63508.119">20433 8967 112 0,'0'-3'44'0,"3"-7"-24"0,0 2-10 16,-3 8 25 0,3 5-8-16,-3 0-3 15,3 6-2-15,-3 5-13 16,-3 10 3-16,0 11 2 0,-3 5-3 15,0 3-1-15,3-8-4 16,0-2 1-16,3-9-4 16,0-2-2-16,3-5-25 15,0-6-9-15</inkml:trace>
  <inkml:trace contextRef="#ctx0" brushRef="#br0" timeOffset="64194.5267">20222 9509 184 0,'-6'-3'68'0,"9"3"-36"0,3-2-31 0,0-1 16 16,0-2-7-16,8 0 0 16,7 2-9-16,0 0 0 15,0 3-1-15,0 6-3 0,-3 2 0 16,-4 2 4-16,1 3 1 16,-9 11 0-16,-6 8 1 15,-3-3-4-15,-6-5 0 16,-5 0 3-16,-4-6 3 15,0 1 4-15,6-6 2 16,3-2 10-16,3-4 6 16,6-1-12-16,3-1-6 15,6-2-5-15,3-3-1 0,3 0-2 16,6 0-1-16,5 0 1 16,-2 0-1-16,-3 0-20 15,3 2-9-15,-3 1-84 16</inkml:trace>
  <inkml:trace contextRef="#ctx0" brushRef="#br0" timeOffset="64695.1125">20320 9956 220 0,'-12'-2'85'0,"12"4"-46"0,12-2-32 0,-12 0 20 16,-3 0-14-16,3 0-4 15,6 0-6-15,-3 0-3 16,0-2-2-16,0-1 1 15,0 0 1-15,0 1 2 16,-3-1-3-16,0 0 0 0,0 3 1 16,0 0 2-16,-6 0-3 15,6 0 0-15,-3 0-1 16,3 0 0-16,0 0 0 16,0 0-2-16,0 0-52 0,6 3-25 15,-9 2-10 1</inkml:trace>
  <inkml:trace contextRef="#ctx0" brushRef="#br0" timeOffset="64872.6435">20305 10179 156 0,'-6'-6'60'0,"9"6"-32"0,-3 3-26 0,0-3 12 0,0 0 6 15,3-3 5 1</inkml:trace>
  <inkml:trace contextRef="#ctx0" brushRef="#br0" timeOffset="65029.7211">20311 10173 330 0,'6'0'9'0,"0"0"-5"0,-3 0-3 15,-3 0 1-15,-3 0 3 16,6 0-2-1,-6 0-2-15,0 0 0 16,6 0-1-16,-3 0-3 16,0 0 2-16,3-2-1 15,-6 2-2-15,3 0-37 16,-3-3-17-16,0 3-26 16</inkml:trace>
  <inkml:trace contextRef="#ctx0" brushRef="#br0" timeOffset="65353.4081">20320 10364 184 0,'-18'2'68'0,"21"-2"-36"0,-3-2-35 0,0 2 11 16,9-3-6 0,0 0-2-16,0-2 3 0,-3 3-2 15,0-1-3-15,0 3 1 0,-6 0 3 16,0 0 1 0,0 5 12-16,0 0 7 0,0 1-5 15,0-1 1-15,0-2-13 16,0-3-6-16,0 0-41 15,6 0-20-15,3 0-28 16</inkml:trace>
  <inkml:trace contextRef="#ctx0" brushRef="#br0" timeOffset="66298.1797">20409 10657 104 0,'-3'-5'41'0,"3"0"-22"0,0 2-16 0,0 1 10 16,0-4 3-16,-3 1 4 15,0 0 5-15,-3-1 4 16,0 1-6-16,0 2-2 0,-9 1-12 16,-5 2-1-16,-1 2-1 15,0 4 3-15,-3 4 1 16,0 9 1-16,4 2 0 16,-1 0-9-16,3 0-1 15,6-2-2-15,3-1 0 0,6-2-5 16,3-3 1-1,9-2 4-15,3-6 2 0,3-5 2 16,6-2 2-16,2-4-8 16,-2-7 0-16,0-5 0 15,-3 2 1-15,-3 0 3 16,-3 3 3-16,-3 2-2 16,-3 3-2-16,0 0 2 15,-3 3 0-15,-1 2-1 16,-2 3-2-16,6 11-2 0,-3 7-1 15,0 6 6-15,0 3 3 16,-3 4-1-16,3-1 2 16,-3 1-2-16,3 4 0 15,0-6-6-15,0-3 1 16,3-7-38-16,0-6-16 16,-3-2-53-1</inkml:trace>
  <inkml:trace contextRef="#ctx0" brushRef="#br0" timeOffset="66663.2031">20192 11017 168 0,'-3'-2'66'0,"3"7"-36"0,0-2-35 15,0 12 27 1,0 4-7-16,-3 10 1 15,0 3 1-15,-3 0-10 16,0 2-4-16,3-2 0 0,0-3-2 16,0-5-1-16,3-6-2 15,0-2-1-15,0-3-36 0,3-2-14 16,0-6-28 0</inkml:trace>
  <inkml:trace contextRef="#ctx0" brushRef="#br0" timeOffset="66990.2383">20341 11221 156 0,'-6'3'60'0,"-6"-1"-32"0,3 12-35 0,9-7 10 15,0 7 10-15,0 2 6 0,6-1-7 16,3 7-2-16,0-4-6 15,3-2 4-15,0-5 2 0,5-9 3 16,-2-2 3-16,0-5 6 16,0-8 4-16,-3-3-10 15,-3-3-4-15,-3 1 1 16,-6-1 2-16,-6-2 3 16,-3 5 1-16,-3 3-10 15,0 2-3-15,0 3-13 16,-6 3-5-16,1 8-23 15,-4 2-10-15,6 3-53 16,12 5-49-16,3-5 55 16</inkml:trace>
  <inkml:trace contextRef="#ctx0" brushRef="#br0" timeOffset="67934.0343">20257 11647 116 0,'-3'-5'44'0,"3"-6"-24"0,3 14-6 0,0-6 15 16,-3 0 12-16,3 1 27 16,-3 7-17-1,0-2-26-15,-3 2-13 0,0 0-7 16,0-2-3-16,0 0 1 15,3-1-4-15,0-2 0 16,0 0-4-16,0-2 1 16,3 2 2-16,-3 0 1 0,3 0 1 15,-3 0-11 1,0 0-5-16,3 5-58 31,-3 3-62-31,0 0 34 0</inkml:trace>
  <inkml:trace contextRef="#ctx0" brushRef="#br0" timeOffset="68233.9396">20320 11864 192 0,'-21'16'74'0,"6"-11"-40"0,6-5-20 16,9 0 20-16,-3 3-8 15,3-3-3-15,6 0-13 16,0 0-4-16,0 0-4 0,0-6-6 16,3 1 0-16,0 0 0 15,-3 2 2-15,0 1 1 0,-3-1 3 16,-6 0-1 0,0 3 2-16,0 0 2 31,0 0 0-31,3 0-20 0,0 0-8 15,6-2-41-15,-9 7-16 0</inkml:trace>
  <inkml:trace contextRef="#ctx0" brushRef="#br0" timeOffset="68546.7914">20242 12155 156 0,'-5'3'60'0,"2"-6"-32"0,3 3-22 0,0 0 17 0,0 0-5 16,0 0 1-16,3-3-8 16,0 3-4-16,-1 0-4 15,4 0-3-15,-3 0 3 0,0 0 0 16,-3 0 1-16,0 0 4 15,0 3 3-15,-3 2 0 16,3-2 3-16,0 0-7 16,0-1-2-16,0-2-5 15,0 0-1-15,0-2-6 0,0-1-3 16,0 0-32 0,0 1-15-16,0 2-34 15</inkml:trace>
  <inkml:trace contextRef="#ctx0" brushRef="#br0" timeOffset="69946.6506">20144 12401 172 0,'0'-3'66'0,"0"6"-36"0,-3 0-20 0,6 2 17 16,-3 0-9-16,-3 6 0 15,3 10-9-15,0 5-3 16,0 4-3-16,-3 4 4 0,-6-2 3 16,3 2-1-16,0 3 0 15,1-5-8-15,2-6 0 0,0-4-1 16,3-7 2 0,6-1-34-16,-1-9-22 15,1 0-10-15,0-2-22 16</inkml:trace>
  <inkml:trace contextRef="#ctx0" brushRef="#br0" timeOffset="70473.8543">20409 12536 132 0,'0'-5'52'0,"3"-11"-28"0,-3 5-28 16,0 1 47-16,0-1-7 15,0 3-4-15,-3 0-2 16,0 0-18-16,-3 3 4 0,0 0 2 16,-3-1-6-16,0 4 1 15,-8 4-10-15,-4 9-4 16,6 2-5-16,0 3 1 15,3 0 5-15,3 0 2 16,0 0-3-16,6 0-1 16,0-3-2-16,15-3 0 15,3-2 3-15,0-5-2 16,0-6 1-16,3-2 0 16,-3-8 0-16,2-8 2 15,-5 2 0 1,-3 3 2-16,-3 0 1 0,0 3-1 15,-3 3 1-15,0 2 2 16,-3 2 4-16,0 4-4 16,0 2-3-16,0 23-6 15,0 9 7 1,0 5 4-16,3 6 3 16,-3 7 2-16,3-3-6 15,0-4-2-15,0-6-4 16,3-5-1-16,0-9-37 0,0-7-16 15,-3-2-61 1</inkml:trace>
  <inkml:trace contextRef="#ctx0" brushRef="#br0" timeOffset="71133.1702">19951 13182 236 0,'-9'-3'90'0,"9"3"-48"0,3-13-47 0,0 10 17 15,3-2-5-15,6-3 3 16,3 0-7-16,-1 0-2 16,7 3-1-16,6 5-3 0,-3 2 0 15,-3 6 2-15,-6 8 0 16,-4 5-6-16,-5 3 0 15,-12 8-2-15,-8 2 1 16,-4 3 9-16,-3-5 4 16,0-6 6-16,0-2 6 15,3-5 4-15,3-3 4 0,4-3-9 0,2-5-4 16,3 0-12-16,6-3-5 16,6-2 3-16,3-3 0 15,5 0 2 1,10-3 0-16,6 0-3 15,0 3 0-15,0 3-31 16,-4 0-13-16,-2-3-33 16,-3 0-48-1</inkml:trace>
  <inkml:trace contextRef="#ctx0" brushRef="#br0" timeOffset="71433.0148">20379 13176 180 0,'-12'-2'68'0,"10"4"-36"0,-4 17-33 0,3-11 12 16,-6 2-3 0,3 6 2-16,0 5-5 0,6 3-3 15,3 11-1-15,0-6 1 0,3-3 3 16,6-5-4-16,5-7-1 15,4-7 13-15,3-9 6 16,3-9 2-16,3-5 2 16,-7-7-7-16,-2-4 1 0,-9-2-4 15,-9 0 2-15,-9 2-2 16,-3 4 0-16,-6 4-12 16,-5 6-5-16,-1 2-56 15,3 9-22-15</inkml:trace>
  <inkml:trace contextRef="#ctx0" brushRef="#br0" timeOffset="73111.8746">21862 13002 24 0,'0'-6'11'0,"3"6"-6"0,0-2-6 0,6-1 24 16,-3 0 9-16,0 1 3 15,-1-1 2-15,1 3-9 16,-3 0-5-16,6 0 6 16,-9 0 4-16,0 8-11 15,0 8-3-15,3 10-11 16,-3 11-1-16,0 6 3 0,0 4 3 16,0 4 2-16,0 2-4 15,0-6-1-15,-6-2-6 16,3-8-3-16,0-5 0 15,3-6-1-15,0-4-25 16,12-12-96 0</inkml:trace>
  <inkml:trace contextRef="#ctx0" brushRef="#br0" timeOffset="75727.0133">22594 8975 124 0,'9'2'46'0,"-9"1"-24"0,0 0-8 15,0-1 17-15,0 4-4 16,-3 1-1-16,0 4-8 0,-3 0-1 15,3-1-10-15,0 1 0 0,-6-1 0 16,6-2-1-16,3-2-1 16,-6-1-3-16,0 0-2 15,3-2 1 1,3-3-4-16,0 0 2 16,3 0 1-16,9 0 0 15,3 0 0 1,0 0 0-16,3 0 0 0,0 5-3 15,-4 0 2 1,1 6 1-16,-6 0 0 0,3 4 4 16,-6 7 2-16,-6-4 4 15,-3 1 4-15,-3-3-8 16,-3-1-1-16,-3 1-5 16,0-2-3-16,-2-1-1 15,-7-3 3-15,3-2-24 16,3-2-11-16,0-4-23 15,3-4-50 1,3-4 18-16</inkml:trace>
  <inkml:trace contextRef="#ctx0" brushRef="#br0" timeOffset="75926.7568">22612 8972 220 0,'-6'-3'85'0,"9"3"-46"0,3-2-41 0,0 2 17 16,0 0-9-16,6-3 2 15,2 3-7-15,7-5-1 16,3 2 0-16,3 1-38 0,6-1-14 16,-1-5-40-16</inkml:trace>
  <inkml:trace contextRef="#ctx0" brushRef="#br0" timeOffset="76208.0844">22880 9033 208 0,'-18'18'77'0,"15"6"-42"0,6 8-43 16,0-8 12-16,3-3 0 15,3 3 2-15,6-3 2 16,2-5 2-16,10-3-5 15,3-5-1-15,-3-3 2 0,0-5 8 16,-4-13 5-16,-2-8-3 16,-6-6 1-16,0-2-10 15,-9 0-2-15,-9 0-1 16,-3 5 0-16,-6 6-5 0,-3-1 1 16,0 6-13-1,0 8-5-15,1 5-39 0,2 8-17 16,3 8-24-1</inkml:trace>
  <inkml:trace contextRef="#ctx0" brushRef="#br0" timeOffset="76841.0791">22481 9525 168 0,'-6'0'63'0,"12"3"-34"0,-3 2-21 0,-3 0 18 16,0 6-6-16,0 13 0 0,0-1-9 15,0 4-4-15,-3 2-4 16,-3-3-3-16,6 1 3 0,0-1-2 16,-3-4-1-1,3-1-2-15,0-3-1 0,0-5-40 16,0-2-19-16,3-3-23 15</inkml:trace>
  <inkml:trace contextRef="#ctx0" brushRef="#br0" timeOffset="77257.0954">22695 9554 100 0,'-6'0'38'0,"3"3"-20"0,0-1 1 0,3-2 18 16,0 6-11-16,-6-1-3 15,6 8-9-15,-3 11-1 16,-3 2-8-16,0 4 1 0,0-4 4 15,3 3-2-15,3 0 1 0,6-5 1 16,3-5 4 0,6-6 3-16,3-16 4 0,0-2-2 15,6-8-2-15,-3-6-7 16,-1-2-2-16,-5-3-6 16,-3-5-2-16,-9 3 2 15,-6-1 3-15,0 3 0 16,-6 3 2-16,3 5-9 15,-3 3 0-15,1 0-22 16,-1 8-9-16,3 5-30 16,3 2-12-16,3 6-18 15</inkml:trace>
  <inkml:trace contextRef="#ctx0" brushRef="#br0" timeOffset="77998.162">23020 9533 136 0,'-3'-5'52'0,"-12"7"-28"0,0 4-13 0,9-1 15 15,0 3-8-15,-3 16-3 16,0-1-6-16,-3 9-1 15,-3 3-5-15,9 2 0 0,0-3 1 16,6-5 2-16,6-2 1 16,6-9 8-16,9-5 2 15,3-5 7-15,12-18 5 16,-4-6-14-16,-2-3-6 16,-6-5-1-16,-3-2 1 15,-12-6 0-15,-3 3 0 0,-12 3 6 16,0 5 2-16,-6 2-15 15,0 6-5-15,-3 5-29 16,-6 3-11-16,6 10-60 16,0 13-50-1,4 1 56-15</inkml:trace>
  <inkml:trace contextRef="#ctx0" brushRef="#br0" timeOffset="80202.3392">22734 9946 100 0,'3'-3'38'0,"0"3"-20"0,0 0 5 15,-3 0 18 1,0 0-4-16,0 0 1 0,0 0-9 16,0 0-3-16,0 0-14 15,0 0-3-15,0 0 1 0,0 0-4 16,0 0-1-16,0 0-5 15,0 0-2-15,3 0-4 0,0 0 1 16,6 0 3 0,-3 0 1-16,-3 0-2 15,-3 0 2-15,0 0 3 16,0 0 3-16,0 0 4 0,0 0 5 16,0 0-6-16,0 0 0 15,0 0-4-15,0 0-3 16,0 0-3-16,3 0 1 15,0-3-4-15,0 3 1 16,0 0 2-16,-3 0 1 16,0 0 1-16,0 0 2 0,0 0-1 15,0 0-1-15,0 0 1 16,0 0-1-16,0 0-18 16,0 0-5-1,0 0-44 1,0 0-61-16,0 6 28 15</inkml:trace>
  <inkml:trace contextRef="#ctx0" brushRef="#br0" timeOffset="80561.6813">22764 10163 116 0,'-15'2'46'0,"15"-4"-24"0,-6 4 3 16,6-2 20-16,0 0-9 16,0 0-3-16,0 0-11 15,0 0-3-15,3 0-11 16,0-2-3-16,6-1-1 0,-3 0-2 16,0 3 1-16,-3-2-2 0,-3 2-1 15,0 0 9-15,0 2 6 16,-3 1-3-16,0 0-2 15,0-1-3-15,0 1-2 0,0-3-3 16,3 0-2-16,0-3-2 16,0 1 1-16,3 2-4 15,0-3 1 1,0 3-27-16,3-3-9 16,-3 3-53-1,-3 0-40-15,0 0 52 16</inkml:trace>
  <inkml:trace contextRef="#ctx0" brushRef="#br0" timeOffset="80891.0271">22725 10366 124 0,'-12'6'46'0,"9"-4"-24"0,3-2 3 16,0 0 22-16,0 0-1 15,0 0 0-15,0 0-14 16,3 0-5-16,0 0-16 16,3-2-7-16,-3 2 0 0,0 0-1 15,-3 0 1-15,0 0 0 0,0 0 0 16,0 0 4-16,0 0 3 16,0 0-4-16,0 0-2 15,0 0-5-15,6 0-2 16,-6 0-4-16,0 0 1 15,0 0-10 1,0-3-3-16,0 0-22 0,0 3-7 16,0 0-57-1,0 0-27-15,0 0 64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2T20:50:05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22374 10591 184 0,'-3'0'68'0,"3"3"-36"0,0 2-29 0,0 1 17 15,-6 1-3-15,0 1-1 16,0 11 0-16,-3 2 3 16,0-2-11-16,3-4 2 0,0 1 1 15,0-2-11-15,0-4-2 16,3 1 1-16,0-3 0 0,3 0 1 15,0-3 0 1,0 0 2-16,3-2 1 16,3-1 3-16,0-2 3 15,6 0-2-15,-3-2-2 0,6-1-2 16,0 1 0-16,0 2-2 16,2 0-1-16,1 0-2 15,0 0 1-15,0 0-6 16,-3-3-3-16,0 3-30 15,3 0-11-15,-3 0-49 16,-1 0-23 0</inkml:trace>
  <inkml:trace contextRef="#ctx0" brushRef="#br0" timeOffset="255.9533">22576 10634 208 0,'-9'-3'79'0,"-3"6"-42"0,18-3-45 0,-9 0 10 16,3 0-3-16,6 5 0 15,-3 0 5-15,0 8 5 16,-3 6-5-16,0 2 5 0,0 3 3 16,0 2-6-16,0 1-1 15,0-3-3-15,0-3 1 16,0-3-2-16,0-2-1 15,3-3 1-15,-3-2-1 16,0-6-22-16,0 1-8 16,0-6-67-16</inkml:trace>
  <inkml:trace contextRef="#ctx0" brushRef="#br0" timeOffset="661.0727">22698 10642 212 0,'-3'0'79'0,"3"0"-42"0,0 0-39 16,0 0 14-16,0 0 3 16,0 0 4-16,0 5-5 31,0 5-3-31,0 1-6 0,0 5-4 15,0-3 0-15,-3-2-1 16,3-1 0-16,0 1 2 16,0-3 1-16,3-3-6 15,3 0 0-15,3 1 1 16,3-1 1-16,3 0 1 0,-3 1 0 16,0-1 0-16,3 0 2 15,-4 3-3-15,-2 0 0 16,-6 3 5-16,-3-1 2 15,-3 3-2-15,0-2-1 16,-3 0-1-16,-2-3 1 16,-1-1-24-16,-3-1-8 15,0-6-24-15,-6-3-6 16,6-2-29 0</inkml:trace>
  <inkml:trace contextRef="#ctx0" brushRef="#br0" timeOffset="861.7807">22659 10647 208 0,'-3'0'79'0,"3"0"-42"0,3 0-43 0,3 0 14 16,3 0 2-1,3-3 3-15,3 1-4 16,3-4-3-16,6 1-3 0,3 0-16 0,-1-1-6 15,1 1-78 1</inkml:trace>
  <inkml:trace contextRef="#ctx0" brushRef="#br0" timeOffset="1122.9102">22957 10623 180 0,'-12'5'68'0,"3"6"-36"0,0 2-33 0,6 0 15 16,0 6-6-16,-3 2 3 15,3 6-2-15,3-1 2 16,3 0-6-16,3 1 1 0,3-6 4 16,18-8 5-16,-3-7 5 0,3-9-4 15,2-8-1 1,-2-5-5-16,-3 1-1 16,-9-7-3-16,-3-1 1 0,-12-1 0 15,-6 3 3-15,-3-1-5 16,-9 4-1-16,0 5-20 15,-3 5-7-15,-2 5-41 0,2 8-16 16,3 9-23 0</inkml:trace>
  <inkml:trace contextRef="#ctx0" brushRef="#br0" timeOffset="3559.9956">22707 11094 128 0,'-9'-3'49'0,"3"3"-26"0,-3 3-16 0,3 0 15 16,3-1-4-16,-6 1-1 16,0 2-5-16,-2 1 0 0,-7 7-7 15,3 0 1-15,0 3 1 16,0 0-8-16,3 2-1 15,3 3 0-15,3 1 1 0,3-1-2 16,9 0 2-16,3-5 5 16,0 0 2-16,12-6 4 15,0-2 1-15,3-5 1 16,2-6 2-16,1-5 2 16,0-5 2-16,6-6-8 15,-9 1-1-15,-7-1 1 16,-5-2 1-16,-6 0 6 15,-6 0 1-15,-6 0 4 16,-6 0 1-16,-5 2-6 16,-1 3-2-16,-3 8-9 15,0 0-4-15,3 3-21 16,3 5-10-16,3 5-36 16,3 3-14-16,6 0-40 15</inkml:trace>
  <inkml:trace contextRef="#ctx0" brushRef="#br0" timeOffset="4565.2502">22648 11549 200 0,'-9'3'77'0,"3"-3"-42"0,0 0-26 0,6 0 19 16,0 0-5-16,0 0 0 15,0 0-10-15,0 0-5 16,0 0-5-16,0 0-5 0,0 0 1 0,0 0-1 15,6 0 0 1,-6 0 4-16,0 0 1 16,0 0-4-16,0 0-1 15,0 0 5-15,-6 2 3 0,6-2-3 16,0 0 0-16,0 0-14 16,0 0-6-16,0 0-97 15</inkml:trace>
  <inkml:trace contextRef="#ctx0" brushRef="#br0" timeOffset="4748.0948">22573 11869 160 0,'-3'-16'60'0,"6"30"-32"0,-3-22-17 0,3 5 18 15</inkml:trace>
  <inkml:trace contextRef="#ctx0" brushRef="#br0" timeOffset="4878.605">22582 11851 344 0,'3'0'33'16,"0"0"-17"-16,-3 0-10 0,0 0-8 15,0 0 1 1,3 0-1-16,-6 0 0 15,3 0-20-15,0 0-10 0,0 0-26 16,0 0-55 0,0 0 19-1</inkml:trace>
  <inkml:trace contextRef="#ctx0" brushRef="#br0" timeOffset="5224.6101">22534 12139 160 0,'0'0'63'0,"0"0"-34"0,3 0-12 0,-3 0 20 16,6 3-13-16,0-3-1 15,0 0-18-15,0 0-5 16,-3 0-1-16,-3 0 0 0,0 0 3 16,0 0-3-16,0 0 0 15,0 0 1-15,0 0 2 16,0 0-1-16,0 5-3 16,-3-2 1-1,3-3-15-15,3 2-6 16,-3-2-69-16,3 3-32 15,-9 0 61 1</inkml:trace>
  <inkml:trace contextRef="#ctx0" brushRef="#br0" timeOffset="7731.7842">22368 12364 148 0,'-3'0'55'0,"-6"3"-30"0,12 2-25 0,-6 0 13 31,-3 3 4-31,0 3 4 15,0 2-4-15,0 11 0 16,-3-3-10-16,0-3-4 0,0-2 0 16,0 0-2-16,3 0-1 15,0-3 3-15,0-2 0 16,0-3-1-16,6-3 1 0,0 0 0 16,0 1 3-16,0-4-1 15,9 1 0 1,-3-3 1-16,3 0 1 15,3 0-1-15,3-3-1 0,3 1-3 16,0 2 1-16,3 0-2 16,-3 0-1-16,-1 0 1 15,-2 0-1-15,0 0-3 16,-3 0 2-16,0 2 1 16,-6-2 2-16,6 0-6 15,-9 0 1-15,0 0-21 16,-3 0-9-16,3 0-43 15,0-2-38-15,-3 2 38 16</inkml:trace>
  <inkml:trace contextRef="#ctx0" brushRef="#br0" timeOffset="7842.1795">22496 12435 168 0,'-3'0'66'0,"3"0"-36"0,3 0-35 16</inkml:trace>
  <inkml:trace contextRef="#ctx0" brushRef="#br0" timeOffset="7970.967">22496 12462 301 0,'-3'26'30'15,"0"3"-14"-15,0 3-6 0,0-3-6 0,3-2-2 16,0-1 1-16,0-2-2 16,0 0-12-1,3-3-4-15,-3-8-55 16,3 0-50-1,0-5 34-15</inkml:trace>
  <inkml:trace contextRef="#ctx0" brushRef="#br0" timeOffset="8332.1376">22653 12451 232 0,'-5'0'88'0,"5"-2"-48"0,0 4-49 16,0 6 14-16,-3 0 1 16,0 5 6-16,0 1-2 15,-3-1 0 1,0 0-6-16,6 0-1 0,-3-2 1 16,3-1-2-16,3-2-2 15,3 0-2-15,6 0 1 16,2 0-1-16,1 0 0 15,0 3 2-15,-3-1 0 16,0 4 0-16,-3-1 2 16,-6 0 5-16,-6 6 6 15,-3 2-7-15,-3 0-1 16,0-5-3-16,-3-3-2 16,0-2-26-16,0-6-10 0,-2 0-55 31,-7-5-43-31,3-13 48 0</inkml:trace>
  <inkml:trace contextRef="#ctx0" brushRef="#br0" timeOffset="8499.1225">22627 12488 204 0,'0'-2'77'0,"6"2"-42"0,0-3-39 15,3-2 13-15,2-1-3 16,4-1 3-16,3 1-6 15,0 1-4-15,0 0 0 16,9 2-24-16,-3 3-9 0,2 0-50 16</inkml:trace>
  <inkml:trace contextRef="#ctx0" brushRef="#br0" timeOffset="8764.8706">22892 12480 140 0,'-15'16'55'0,"9"-2"-30"0,0 1-25 0,6-4 10 15,0 5 9-15,0 2 7 16,6 4-4-16,0-1-1 16,6-3-12-16,0-5 3 0,8-2 4 15,7-8 1-15,0-9 1 16,0-7 2-16,-3-5 0 16,-4-1-5-16,-5-2 1 15,-6-6-3-15,-6 1 2 0,-6 2-6 16,-6 0-3-16,-9 3 1 15,-2 5 0-15,-4 3-21 16,0 5-8-16,0 8-44 16,3 5-18-16,6 14-29 15</inkml:trace>
  <inkml:trace contextRef="#ctx0" brushRef="#br0" timeOffset="9697.369">22665 13065 120 0,'0'-8'46'0,"-3"6"-24"0,0-4-10 0,3 4 16 16,-3-1 1-16,0 0 3 15,-2 3-6-15,-1 0-2 0,-9 3-13 16,0 5 0-16,-3 2 0 0,0 6-9 16,0 11-2-16,3 5-4 15,3 2 3-15,7 3-2 0,2-3 1 16,6-2 2-16,14-8 2 16,4-6 3-1,6-10 4-15,6-8 7 16,2-10 2-16,1-11-5 15,3-8-3-15,-9-3-1 16,-10-3 1-16,-11 4 6 16,-9 2 4-16,-6 2-6 15,-5 3-1-15,-10 6-9 0,0 5-5 16,-3 2-29-16,-3 6-10 16,6 7-40-16,-2 12-14 15,2-1-7 1</inkml:trace>
  <inkml:trace contextRef="#ctx0" brushRef="#br0" timeOffset="16845.6187">24073 8951 104 0,'6'-11'38'0,"-3"19"-20"0,0-2-6 0,3-9 13 16,-6 3 4-16,3 5 5 15,-3 0-10 1,-3 3-2-16,-3 3-13 0,3 2 1 15,-3 0 1-15,0 3-9 0,0-2 0 16,3-1 0-16,-3-3 1 16,6-2-1-16,-3 0 1 15,3-2-4-15,3-4 0 16,3-2 1-16,3 0 2 16,3 0-1-16,3 0-1 15,0 0 1-15,3 3-1 16,0 2-3-16,0 6 2 15,-7-3-1-15,4 5 0 0,-3 3 6 16,-3 2 2-16,-6-2 2 16,-3 0 0-16,0 0 0 15,-9-3 2-15,0 0-7 16,-3 1-2-16,-2-4-10 16,-1 1-2-16,-6-3-21 15,6-3-9-15,-3-2-16 16,0-3-42-1,3-3 18-15</inkml:trace>
  <inkml:trace contextRef="#ctx0" brushRef="#br0" timeOffset="17055.3269">24106 8972 188 0,'0'-5'71'0,"0"5"-38"0,9-3-28 0,-3 3 19 16,3 0-9-16,3-3 0 16,3 1-12-16,11-1-1 15,-2 3-2 1,6-2 0-16,6-1 2 0,-1 3-36 0,1-3-17 16,-6 9-38-1</inkml:trace>
  <inkml:trace contextRef="#ctx0" brushRef="#br0" timeOffset="17339.1616">24407 9041 104 0,'-21'24'38'0,"15"-6"-20"0,-6 22-10 16,12-22 13-16,6 6 1 15,0 0 4-15,9-3-1 16,0-2 0-16,6-6-14 15,5-8 4-15,-2-2 3 0,6-8-4 16,0-9 2-16,-10-7-3 16,1 0 0-16,-6-3-1 15,-9 0 0-15,-9 1 0 16,-9-4 0-16,-6 6 0 16,-2 5 0-16,-4 5-13 15,-3 4-6-15,3 4-35 16,-3 8-15-16,4 8-54 15</inkml:trace>
  <inkml:trace contextRef="#ctx0" brushRef="#br0" timeOffset="18047.5833">24106 9538 168 0,'-3'0'66'0,"3"3"-36"0,-3 5-20 0,3 0 20 15,-3 0-7-15,0 5 1 16,0 0-13-16,-3 3-4 15,6 0-5-15,-3-3-2 0,0-2 1 16,0-1-1-16,3-2 0 16,0-2-3-16,3-4 2 0,3 1-1 15,9-1-2-15,0 1 3 0,3-3 2 0,0 3-2 16,-3-1 0-16,5 4-1 16,-5 2 0-16,-3 0 2 31,0 0 2-31,-9 2 5 15,3 1 4-15,-6-1-2 16,-6-2 0-16,-6 0-5 16,-3-3-1-16,0 1-10 15,-5-4-3-15,5 1-33 16,-6-3-14-16,-3 0-36 16</inkml:trace>
  <inkml:trace contextRef="#ctx0" brushRef="#br0" timeOffset="18209.842">24052 9557 192 0,'3'-3'74'0,"6"3"-40"0,6-8-33 0,-3 6 14 16,3-1-10-16,3 0-1 15,9-2-7-15,-1 2 0 16,10 1-85-16,-6 2-38 15</inkml:trace>
  <inkml:trace contextRef="#ctx0" brushRef="#br0" timeOffset="18525.4992">24439 9591 152 0,'-20'27'57'15,"8"-1"-30"-15,-15-5-25 0,24-8 14 0,-6 3-1 16,9 3 3-16,0-1-4 16,6 6 0-16,6-3-8 15,3-5 5-15,3-3 2 0,8-5 2 16,4-10 1-16,0-6-2 0,-3-5-1 16,-3-3-5-1,-10-5 0-15,-2-3 4 0,-6-5 2 16,-12 5-3-16,-9 0 1 15,-5 5-5-15,-7 4 1 16,9 4-14 0,-15 6-3-16,12 7-34 0,-2 12-14 15,5 7-58 1</inkml:trace>
  <inkml:trace contextRef="#ctx0" brushRef="#br0" timeOffset="18889.3418">24297 10009 312 0,'-9'0'115'0,"9"0"-62"0,0 0-64 16,0 0 18-16,0 0-7 15,0 0 0-15,0 0-7 16,0 0 0-16,0 0 3 0,0 0-31 0,6 0-11 16,0 0-70-1</inkml:trace>
  <inkml:trace contextRef="#ctx0" brushRef="#br0" timeOffset="19052.7616">24288 10155 248 0,'-15'2'93'0,"15"-2"-50"0,0 3-59 0,0-3 12 0,0 5-14 15,0 1-2-15,0-1-68 16,3 0-30-16,0 6 54 16</inkml:trace>
  <inkml:trace contextRef="#ctx0" brushRef="#br0" timeOffset="19172.9255">24258 10369 200 0,'-6'5'77'0,"6"-5"-42"0,0 6-41 15,0-6 12-15,0 0-26 16,6 5-9-16,-6 0-51 16,9 0-21-16</inkml:trace>
  <inkml:trace contextRef="#ctx0" brushRef="#br0" timeOffset="19952.6753">23984 10649 152 0,'0'-7'57'0,"0"7"-30"0,0 0-18 15,0 0 16 1,0 2-3-16,0 1-1 15,0 5-7-15,0 2-1 16,-3 6-8-16,0-3-1 0,0 1 0 16,3-4-2-16,0-2-2 15,0-2 1-15,0-1-1 0,3 0-3 16,0-2 2-16,0-1 1 16,9-2 0-16,-3 0-3 15,9 3 2-15,-6 0 1 16,5 2 0-1,-5 0 2-15,0 1 3 0,-3-1 4 16,-3 0 2-16,-3 3-1 16,-6 0 1-16,-3 0-2 15,-3 0 0-15,-3-3-12 16,3 0-5-16,-2-2-18 16,-1 0-9-16,-6-3-17 15,0 0-7-15,0-3-19 16</inkml:trace>
  <inkml:trace contextRef="#ctx0" brushRef="#br0" timeOffset="20134.605">23954 10642 200 0,'15'-8'77'0,"-9"5"-42"0,3-2-32 0,3 2 15 16,-3 0-9-16,12 1-3 15,0-1-8-15,2 0-1 16,4 3-70-16,3 0-28 16,0 0 27-16,-1 0 16 15</inkml:trace>
  <inkml:trace contextRef="#ctx0" brushRef="#br0" timeOffset="20416.7552">24308 10620 164 0,'-20'6'63'0,"11"-1"-34"0,-3 8-36 15,12-5 10-15,-9 5 8 16,3 6 7-16,0-1 0 16,3 1-1-16,6 2-9 15,3 0 1-15,6 0 4 0,3-5-3 16,6-5 2-16,8-6 6 16,-2-7 3-16,-3-6-2 15,6-3 1-15,-9-8-9 16,-1-4-2-16,-11-1-3 15,-3 0 1-15,-12 0-6 0,0 3-1 0,-12 3-2 16,-2-1 0-16,-7 6-27 16,3 5-13-16,-6 5-75 31,3 14-39-31,-2-1 77 16</inkml:trace>
  <inkml:trace contextRef="#ctx0" brushRef="#br0" timeOffset="20881.1342">23823 11083 168 0,'0'0'63'0,"3"0"-34"0,0 6-23 0,0-1 17 16,-3 6-5-1,0 2-1-15,0 5-5 0,-3 3-2 16,0 6-6-16,-3-1-3 15,-3 1 0-15,9-3-4 0,-3-3 2 16,-3-5-28-16,6-3-10 16,0-2-49-1</inkml:trace>
  <inkml:trace contextRef="#ctx0" brushRef="#br0" timeOffset="21240.5756">24032 11144 140 0,'-9'13'55'0,"9"-13"-30"0,-3 3-25 16,3 5 10-16,-6 0 7 16,6 3 6-16,-3 4-8 0,-3 4-3 15,6 0-7-15,0-1-6 0,9 1 0 16,3-4 5-16,3-1 2 15,-1-6 0 1,7-8 1-16,3-6-2 16,0-4 2-16,-3-6-2 0,-9 0 2 15,3-3-2-15,-12-2 2 16,-6 0 0-16,-3 0 3 16,-3 2 1-16,-3 1 1 15,-3 5-9-15,0 2-3 16,0 3-19-16,0 3-5 15,3 5-23-15,3 3-8 16,0-1-31 0</inkml:trace>
  <inkml:trace contextRef="#ctx0" brushRef="#br0" timeOffset="21525.6227">24329 11152 112 0,'-6'35'44'0,"0"-22"-24"0,6 5-6 16,6-7 15-16,0 0 1 15,3 2 2-15,12-3-4 16,-3-2-3-16,3-5-13 16,0-6 3-16,8-2 3 0,-8-6-2 15,6-2 1-15,-6-3-7 16,-6-5-2-16,-6 0-4 15,-9-3-1-15,-9 0-8 16,-6 3-2-16,-3 3-12 0,-12 2-5 16,0 10-23-16,-2 6-7 15,-1 14-38 1</inkml:trace>
  <inkml:trace contextRef="#ctx0" brushRef="#br0" timeOffset="21844.7329">24177 11528 272 0,'-2'-3'104'0,"2"3"-56"0,-9 0-67 15,9 0 13-15,0 3-39 16,-3 0-10-16</inkml:trace>
  <inkml:trace contextRef="#ctx0" brushRef="#br0" timeOffset="21961.2611">24177 11689 228 0,'0'0'85'0,"0"3"-46"0,6 0-70 0,-6-3 2 16</inkml:trace>
  <inkml:trace contextRef="#ctx0" brushRef="#br0" timeOffset="22009.2513">24186 11705 165 0,'9'16'-92'15</inkml:trace>
  <inkml:trace contextRef="#ctx0" brushRef="#br0" timeOffset="22143.8148">24216 12015 180 0,'0'10'68'0,"0"1"-36"0,0-1-37 15,6-2 10-15,-6 0-10 0,0-2 1 16,3-1-40-16,0 0-16 16,-3 3-2-16,6 3 1 15</inkml:trace>
  <inkml:trace contextRef="#ctx0" brushRef="#br0" timeOffset="23533.2662">23883 12393 120 0,'-6'16'46'0,"3"0"-24"0,0 21-19 0,0-19 12 16,-3 9 8-16,3 2 8 15,-3 0-10-15,3-2-4 16,0 2-10-16,3-6-5 0,0-4 1 16,0-6-35-16,3-2-16 15,6-3-28 1</inkml:trace>
  <inkml:trace contextRef="#ctx0" brushRef="#br0" timeOffset="23870.0766">24103 12433 132 0,'-6'0'49'0,"6"5"-26"0,-3 19-25 16,3-11 11-16,-3 3 3 15,-3 3 2-15,6-1-7 16,6 3-2-16,0-2-3 15,3-1 1-15,0-5 0 0,9-2 5 16,0-3 3-16,3-5-2 16,-7-6 0-16,4-5-3 15,-6-3-1-15,0-2-1 16,-6-3 0-16,-6-5-2 16,-6 0 1-16,0 0-2 15,-9 2 2-15,6 3-2 0,-6 3-1 16,-2 3-10-16,8 2-4 15,-3 5-33-15,3 0-53 16,6 6 15-16</inkml:trace>
  <inkml:trace contextRef="#ctx0" brushRef="#br0" timeOffset="24164.1016">24478 12396 132 0,'-21'16'49'0,"12"-3"-26"0,0 21-20 16,6-15 12-16,-5 2 17 15,8 3 12-15,0 0-10 16,3-1-5-16,5-1-16 16,7-7 5-16,6-4 4 15,6-8-2-15,3-9 0 0,-1-4-9 16,1-6-4-16,-3-8-4 15,-12 0-3-15,-6 3 3 16,-9-3 0-16,-12 3-8 16,-9 3-2-16,-9 2-7 15,-8 5-4-15,-1 3-28 16,-3 8-10-16,1 8-50 16</inkml:trace>
  <inkml:trace contextRef="#ctx0" brushRef="#br0" timeOffset="24787.0869">23901 12983 200 0,'-3'3'77'0,"3"5"-42"0,-6 5-41 0,6 0 14 16,0 6-1-16,-3 4 6 15,-3 12-1-15,3-3 3 16,0-3-8-16,-3 0-2 0,3-5 1 15,-3 2-3-15,-3-5 0 16,6-2-12-16,-6-3-4 16,6-3-18-16,-3-3-8 0,6-2-39 31,0-8-28-31,6 0 42 16</inkml:trace>
  <inkml:trace contextRef="#ctx0" brushRef="#br0" timeOffset="25129.4755">24091 12996 228 0,'-6'0'88'0,"6"3"-48"0,0 2-45 15,0 1 17-15,0 2-3 16,-3 2 2-16,0 3-5 15,0 3-2-15,3-3-2 16,3 1-4-16,3-1 1 0,9-3 1 16,-3 4 2-16,6-1-1 0,3 3 2 15,-6 0 0 1,2 0 1-16,-8 2 4 0,-3 1 3 16,-9 2 0-16,0-3 3 15,-12 1-7-15,4-3-2 16,-7-6-12-16,-3-2-3 15,0-3-39-15,0-5-16 16,0-5-37 0,9-5-20-16,1-6 59 15</inkml:trace>
  <inkml:trace contextRef="#ctx0" brushRef="#br0" timeOffset="25536.9006">24070 12988 220 0,'6'-2'82'0,"0"2"-44"0,9-3-42 15,-6 3 15-15,0 0-8 16,6 0 0-16,3-3-1 16,0 3-2-16,2 0 1 15,1 0-17-15,0-5-4 0,0 5-25 0,-3-2-9 16,0 2 17 0,-3 2 11-1,-1 3 18-15,-11 3 23 16,6 6 13-16,-9 7-10 15,-3 11-2-15,-3 7 3 16,3 4 5-16,-3-1-13 0,6 6 10 0,0-9 5 16,6-4-1-16,-3-6 3 15,15-5-7-15,3-6-1 16,3-13-5-16,0-7-1 16,3-6-4-16,-1-5-1 15,-2-9-3-15,-6-7 1 16,-9-5 0-16,-9-1 1 15,-9 1-4-15,-9 5-1 16,-6 3-1-16,-2 4-2 16,-1 6-13-16,3 6-4 15,3 2-51-15,12 8-20 16,3 0-23-16</inkml:trace>
  <inkml:trace contextRef="#ctx0" brushRef="#br0" timeOffset="131346.5069">4532 9898 108 0,'0'0'44'0,"0"0"-24"0,0 0-13 0,0 0 13 16,0 0-6-16,0 0 0 0,0 0 5 16,0 0 2-16,0 0-10 15,0-3 2-15,0 3 1 0,0-2 1 16,0-1 1-16,0 0-6 15,3 1-2-15,0-1-4 16,3 1-3-16,0-1 0 0,6-5-1 16,3 0 0-1,3 3 0-15,0 5-3 16,-1 5 2-16,4 0 1 16,-6 6 0-16,-3 2-3 0,-6 0 2 15,0 3 3-15,-6 0 3 16,0-3-2-16,0 1-2 15,0-1-3-15,0 0-1 16,3 0-1-16,3 6 0 16,3-3 0-16,3 2 3 15,-3 6-2-15,0-3 1 16,-3-2 11-16,-4-1 3 16,-4 1 1-16,-4-3 2 0,-3 5-6 15,-6-5-1-15,-6 5-26 0,-6-11-11 16,-3-2-78-1</inkml:trace>
  <inkml:trace contextRef="#ctx0" brushRef="#br0" timeOffset="133562.7206">4997 9964 176 0,'-6'3'66'0,"6"0"-36"0,0-3-18 15,0 0 19 1,0 0-14-16,0 0-2 15,6 2-7 1,-1 1 0-16,4-1-5 0,6 1-4 0,6 0 0 16,0-3 1-16,0 0 2 15,-3 0-12-15,0 0-6 16,-4 0-49 0,1 0-55-16,-6 0 32 15</inkml:trace>
  <inkml:trace contextRef="#ctx0" brushRef="#br0" timeOffset="133715.833">5017 10118 200 0,'-3'-3'77'0,"3"0"-42"0,3 6-45 0,3-3 11 0,0 3-3 16,12-3 1-16,0-3 1 15,0 3 2-15,6 3-1 16,-4-3-20-16,1 2-8 0,3-2-50 15</inkml:trace>
  <inkml:trace contextRef="#ctx0" brushRef="#br0" timeOffset="134171.7595">5550 9882 136 0,'-27'3'52'0,"10"2"-28"0,-1 6-30 0,12-3 8 15,-3 5 7-15,-3 5 3 16,0 17 1-16,3-1 2 16,3 3-8-16,0-2-2 0,12 4 1 15,0-7-1-15,3 0 2 16,9-8 5-16,9-8 2 0,-1-14 8 16,1-7 6-16,3-11-4 15,-3-3-2-15,-3-7-8 16,-7-6-1-16,-2 1-8 15,-9 1-1-15,-3 1 4 0,-9 5 3 16,-3 1-9-16,-6 4 0 16,-8 9-24-16,-4 4-10 15,0 6-61 1,0 6-56 0,6-4 49-16</inkml:trace>
  <inkml:trace contextRef="#ctx0" brushRef="#br0" timeOffset="136275.9427">5946 10044 24 0,'3'13'11'0,"0"-11"-6"0,0 22 22 15,0-16 18-15,3 3-10 16,0 2-3-16,-3 0-12 15,0 0-5-15,0 1-6 0,0-1-4 16,0-2 2 0,-3-4 2-16,0-1-4 15,0-1 1-15,0 0 1 0,-3-5 10 16,3-2 6-16,0-1-10 16,0-8 2-16,3-2-2 15,3-3-8-15,0 3 0 16,3-3-3-16,0 3-2 15,-1 2-2-15,4 1 1 16,0 5 1 0,0-1 2-16,0 9-36 0,0 0-15 15,0-1-39-15</inkml:trace>
  <inkml:trace contextRef="#ctx0" brushRef="#br0" timeOffset="136661.4292">6187 10115 168 0,'-3'0'63'0,"3"3"-34"0,3-1-38 15,0 4 9-15,3-1 2 16,0-2 6-16,0 2 2 16,0 0 4-16,6-5-7 15,-3 0-2-15,0 0 1 0,0-3-3 16,-3 1 0-16,0-1 1 15,-1-2 0-15,-2 0 0 0,-3-1 0 16,-3 1-5 0,-2-3 1-16,-1-5 0 15,0 8 0-15,-6 7-5 16,-3 1 1-16,0 2 2 0,0 3 1 16,3 3-2-1,0 2 2-15,3 0 5 16,3 0 2-16,3 3-2 0,3 3-1 15,9-3-1-15,0 2 1 16,3-2-2-16,0-8-1 16,0 3 1-16,6-9 1 15,-3-2-39-15,0-10-16 16,-1 2-29 0</inkml:trace>
  <inkml:trace contextRef="#ctx0" brushRef="#br0" timeOffset="137206.4771">6330 10123 144 0,'0'8'55'0,"3"2"-30"0,0 1-25 16,-3-6 10-16,0 1 5 15,0 2 4-15,0-3-5 16,0 0-3-16,3 0-6 15,-3-5-2-15,0 0 1 0,0 0-2 16,0 0-2-16,0-2 3 16,0-1 2-16,0 1-9 15,0-4-2-15,3 1 3 16,0-3 1-16,3-3-1 16,0 3 2-16,0 3 1 0,3 0 0 15,0 0 0-15,0 2 0 16,2 0 0-16,-2 9 2 15,0-1-1-15,0 0 2 16,-3 3 2-16,0 0 2 16,-3-3 1-16,0 1 0 15,-3-6-4-15,0 0-1 0,0 0-1 16,0 0-2 0,9-3 1-16,0-2-1 15,0-1 0-15,0-2 0 16,0 3-3-16,0 0 2 15,0 2-1-15,0 3 0 0,-1 6 0 16,1-1 0-16,-3 3 2 16,0 2 0-16,0-2 0 15,-3 0 0-15,0 0-5 16,3-3 1-16,0-2-31 16,0 0-14-16,3-3-24 15,0-3-14 1,3-2 43-16</inkml:trace>
  <inkml:trace contextRef="#ctx0" brushRef="#br0" timeOffset="137580.5877">6702 10128 184 0,'0'-2'68'0,"0"-1"-36"0,-3 0-26 0,3 3 17 16,-3 0-3-16,-3 0 0 16,0 3-10-1,0 2-4-15,-3 1-4 16,-3 4-2-16,4 1 3 0,-1 2-2 0,3-2-1 15,3 2-2-15,3 0-1 16,6 0 2-16,0-2 0 16,2-11 3-1,1-3-1-15,0 1-1 16,0-1 1-16,0-2-1 16,-3-3 0-16,0 0 2 15,0-3-1-15,-3 3 2 16,0 0-2-16,0 3-1 0,-3 2-2 15,0 1 1-15,0 2-1 16,3 5 0-16,0 0 2 16,0 3 0-16,0 0-5 15,3 3 1-15,0-3 2 16,3 5 1 0,0-3 1-16,0-2-33 15,0-10-13-15,-1-1-43 16</inkml:trace>
  <inkml:trace contextRef="#ctx0" brushRef="#br0" timeOffset="137760.942">6836 10118 192 0,'-6'0'71'0,"6"2"-38"0,3 6-43 0,-3-2 11 15,0 1 1-15,0 1 6 16,0 3 0-16,3 0 3 15,-3-1-6-15,3 1-5 0,-3-6-1 16,0 0-19-16,0 1-9 16,3-4-54-1</inkml:trace>
  <inkml:trace contextRef="#ctx0" brushRef="#br0" timeOffset="137915.4961">6774 10001 248 0,'-12'-5'93'0,"9"5"-50"0,3 0-55 16,0 0 13-16,0 0-9 15,3 0 0-15,3 0-17 16,0 0-9-16,2 3-57 16,1-1-24-16</inkml:trace>
  <inkml:trace contextRef="#ctx0" brushRef="#br0" timeOffset="138793.5517">6952 10110 104 0,'0'24'41'0,"3"-11"-22"0,-3 3-11 0,3-8 13 15,-3 2-6-15,0-2 0 16,0 0 2-16,0-3 3 15,0 1-10-15,0-6 8 0,0 0 4 16,0-3-7-16,0-2-3 16,0-6-7-16,0 1-2 15,0-6-1-15,3-3-2 0,0 3-4 0,3 3 0 16,3 2 0-16,3 1-1 16,3 2 4-16,0 8 0 15,2 5 1 1,-2 3 0-16,-3 3-3 15,3-1 2-15,-3 1 3 16,-3-1 3-16,-6 4-2 16,3-4 0-16,-3 1-10 15,-3-1-5-15,6-4-38 16,-6-1-57 0,6-2 16-16</inkml:trace>
  <inkml:trace contextRef="#ctx0" brushRef="#br0" timeOffset="139212.72">7286 10044 164 0,'-9'-16'63'0,"6"13"-34"0,-6 6-27 0,6 5 14 16,-6-3-12-16,-3 8-2 16,0 3-2-16,-3 3 2 15,3 2-1-15,0 0-1 0,6 0 1 16,0 3-4-16,6 0 2 15,3-6 7-15,3-2 4 0,3-11 3 16,3-7 5 0,0-4-1-16,3-4-1 0,0-6-8 15,-3-3-3-15,0-7-3 16,-3-6-2-16,-4-2 1 16,-2-1-1-1,-3 1-3-15,-3 0 2 0,1 7 1 16,-1 6 2-16,0 5-1 15,0 3 2-15,0 5-7 16,3 5 1-16,0 3-1 16,3 14 2-16,3 4 1 15,-1 9 1-15,1 4-3 0,0 4 2 16,0-6 1-16,3 0 2 16,0-5-3-16,3-3-2 15,0-3-38 1,-3-4-15-16,0-4-32 15</inkml:trace>
  <inkml:trace contextRef="#ctx0" brushRef="#br0" timeOffset="139545.5616">7425 10155 168 0,'3'2'66'0,"-3"-2"-36"0,6 11-31 0,0-8 15 15,0-1 1-15,0 1 5 16,3 0-1-16,0-6-2 15,0 3-9-15,0-3 1 0,0-2 2 0,0 0-4 16,3-3 1-16,-9 0-3 0,0-3 2 16,-3 1-6-16,-3-4-3 15,-3 4 1 1,0 2 2-16,-3 3-2 16,0 5 0-16,-3 5-4 15,0 3 1 1,0 0 0-16,3 5 2 0,3 0-1 15,3 3 1-15,0 3 2 16,3-1 2-16,3 1-6 16,0-1 1-16,3-7-15 15,0 2-5-15,3-8-28 16,0-2-10-16,0-8-17 16</inkml:trace>
  <inkml:trace contextRef="#ctx0" brushRef="#br0" timeOffset="139846.1684">7601 10149 124 0,'0'6'46'0,"0"-1"-24"0,0 8-15 0,0-5 13 15,0 0 1-15,3 0 2 16,-3 8-8-16,0-3-4 16,0-2-6-16,0-3-4 0,0-3 2 15,0 0 0-15,0-5 3 16,0 0 8-16,0-10 8 15,0-4-8 1,3-1-4-16,0-1-4 0,0 0-4 16,3 3 1-1,0 2-2-15,0 3-1 0,3 0-2 16,0 3 1 0,3 2-1-16,-1 1 0 0,4 2-16 15,-3 0-5 1,0 2-55-16,6 1-44 15,6-6 46-15</inkml:trace>
  <inkml:trace contextRef="#ctx0" brushRef="#br0" timeOffset="140609.6954">8116 9874 200 0,'-12'-5'74'0,"6"5"-40"0,-6 0-29 0,6 3 19 15,0 2-15-15,-6 3-5 16,-2 2-7-16,-1 9-1 16,0 5 2-16,3 10-1 0,3 8-1 15,3-2 0-15,6-3 0 16,12-8 7-16,3 3 5 15,9-8 2-15,8-14 4 16,10-10-1-16,3-5 0 16,-4-11-5-16,-5-13-3 0,-9 0 11 15,-12 0 6-15,-9-3 20 16,-15 0 8-16,-6 1-11 16,-9 7-5-16,-6 3-25 15,0 5-7 1,-2 3-30-16,-4 5-11 0,3 2-71 15,4 9-30-15</inkml:trace>
  <inkml:trace contextRef="#ctx0" brushRef="#br0" timeOffset="141714.0082">5592 10425 108 0,'-3'-8'44'0,"-3"5"-24"0,6-2-8 15,0 5 13-15,-3-3 0 16,-3 0 2-16,0 1-6 15,-6 2-3-15,0 2-10 16,-3 6-3-16,0 3 1 0,-2 10-8 0,-1 14 0 16,3-1 2-16,3 8 2 15,6 1-3-15,6-1 1 16,9 0 0-16,3-2 0 16,12-3 4-1,2-11 2-15,4-10 11 0,0-10 6 16,3-12-6-16,-1-4 1 15,-2-14-5-15,-6-3 2 16,-9-2 1-16,-9 0-1 16,-9-5 1-16,-3-1 0 15,-6 4-6-15,-3 4-4 16,0 6-12-16,-3 5-4 16,4 6-26-16,-7 10-9 15,0 15-43 1,3 9-56-16,6 0 41 15</inkml:trace>
  <inkml:trace contextRef="#ctx0" brushRef="#br0" timeOffset="142233.7666">5583 11099 104 0,'6'-16'38'0,"-3"8"-20"0,-3 1-1 0,0 4 14 16,0 0 6-16,0 1 4 16,-3-1-11-16,-6 0-6 15,-6 3-13-15,0 6-7 0,0 2-1 16,-3 2 0-16,1 11 1 0,2 0-5 16,3 9-1-1,6 4 1-15,3 3 0 0,9 3-2 16,3-1 2-1,12-7 5-15,5-5 5 0,7-17 4 16,6-12 4-16,2-14 2 16,1-11 1-16,-3-2-9 15,-9-8-2-15,-10-5 1 16,-8 2 1-16,-9-5 1 16,-6 0 2-16,-12 8-7 15,-5 3-2-15,-4 7-19 16,0 6-7-16,0 5-52 15,-6 8-22-15,4 0-17 16</inkml:trace>
  <inkml:trace contextRef="#ctx0" brushRef="#br0" timeOffset="143302.0732">6012 10610 116 0,'-3'0'46'0,"-3"2"-24"0,15 1-19 0,-6 5 12 16,-1 3-3-16,4 4 3 16,-3 4-2-16,-3 0 0 0,3-4-7 15,-3 1 3-15,0-2 1 16,0-4-3-16,0-2-2 15,-3-3 6-15,3 1 3 0,0-6-3 0,0 0-1 16,0-6-2-16,3-2 0 16,0-5-4-16,3-3-3 15,3-2 0 1,0 2-1-16,0 0-3 16,0 3 2-16,3 5-1 15,0 0 0-15,0 3-16 16,0 2-5-16,3 0-22 15,-4 3-9-15,1 0-7 16,3 0-4 0,-3 3 33-16,-3 2 31 0,0 1 18 15,-3 1 18 1,3 7 8-16,-3-4-8 0,0-2-1 16,0 0-8-16,0 3-4 15,0-3-4-15,0-8-1 16,0 0-9-16,0 0-1 0,-1-6 0 15,-2 1-1-15,0 0 1 16,-3-3-4-16,0 0 0 16,-3 0-1-16,0 0 1 15,-2 3-4-15,-4 2-2 16,0 3-3-16,-6 3-1 16,0 2 1-16,0 0 2 15,3 9 2-15,0-1 1 16,3 0 5-16,3 0 5 15,3-2-5-15,3 2 0 16,6 0 0-16,3-2 0 16,3-1-2-16,3-2 1 0,6-2-7 15,-3-1-1-15,3-2-27 16,-4-3-11-16,1-3-42 16</inkml:trace>
  <inkml:trace contextRef="#ctx0" brushRef="#br0" timeOffset="143392.2957">6345 10660 92 0,'-6'0'35'0,"6"0"-18"0,0 0-16 0,0 0 11 16</inkml:trace>
  <inkml:trace contextRef="#ctx0" brushRef="#br0" timeOffset="143821.0742">6342 10676 187 0,'3'13'30'0,"0"0"-7"0,0-2-1 16,0 0-11-16,-3-1-4 15,0 1-4-15,0-3-5 0,0-3 1 16,0 0 3-16,0-5 3 16,0 0 2-16,0 0 3 15,3-2-5-15,0-4-1 16,0-10-7-16,3 1-2 16,0 1-1-16,0 1 4 0,0 3 1 15,3 2 3-15,2 2-3 16,-2 4 0-16,0 2 1 15,3 5 2 1,-3 3 5-16,0 0 4 0,-9 2 0 16,0-2 3-16,0 0-3 15,0-2-1-15,0-1-4 16,0-5 1-16,0 0-6 16,0-3-1-16,9 1 0 15,0-6 2-15,0-3-3 16,3 0-2-16,0 4 4 15,0-1 1-15,-1 2-3 16,1 4-1-16,0 2-2 16,-3 5 0-16,0 3 3 15,0 0 2-15,-3 2 0 16,0 1 2-16,0 0-7 0,-3-1-1 16,-3-2-31-1,3-3-14-15,3 1-38 16</inkml:trace>
  <inkml:trace contextRef="#ctx0" brushRef="#br0" timeOffset="144245.9504">6741 10618 116 0,'-6'-8'44'0,"3"8"-24"0,-6-3-8 0,6 6 16 16,-3-1-7-16,-3 4-2 15,0 2-9-15,-6 2-2 0,3 6-4 16,0 3 2-16,4-1 3 16,-1 1 1-16,3-1 2 0,6-2-4 15,3 0 0 1,3-3-5-16,2-5 0 0,1-3 3 16,0-2 1-16,3-3-3 15,-3-3-3-15,0-2 2 16,0-3 2-16,0-2-4 15,-3-1-1-15,0-5 0 16,-3 3 2-16,0 0-3 16,0 2 0-16,-3 3 1 15,0 3 2-15,3 0-6 16,0 5 1-16,0 5 1 16,0 5 1-16,3 1 3 0,0-3 1 15,0 3-4-15,0-3 1 16,-1-1 0-16,1 1 2 15,0-2-17-15,0-4-4 16,0 1-57 0,0-3-45-16,3 0 43 0</inkml:trace>
  <inkml:trace contextRef="#ctx0" brushRef="#br0" timeOffset="144440.4882">6845 10634 192 0,'-6'0'71'0,"9"2"-38"0,0 1-36 0,-3-3 13 0,3 5-3 16,0 3 1 0,0 3 2-16,0-1 1 0,-3 4-5 15,3-1-4-15,-3-3 1 0,3 1-2 16,-3-3-1-16,0 0-35 16,0-3-14-16</inkml:trace>
  <inkml:trace contextRef="#ctx0" brushRef="#br0" timeOffset="144622.9758">6833 10467 228 0,'-6'-5'85'0,"6"5"-46"0,3 0-48 16,-3 0 14-16,0 0-7 0,3 2 0 15,3 1-14-15,0 8-6 0,0-4-69 16,3 7-27-16</inkml:trace>
  <inkml:trace contextRef="#ctx0" brushRef="#br0" timeOffset="144981.9471">6937 10589 132 0,'-3'8'52'0,"6"2"-28"0,0 9-17 0,-3-9 13 15,3 6 5-15,0-3 5 16,0 1-10-16,0-1-2 0,0-3-10 16,0-2-3-16,-3 0 1 15,0-2 1-15,0-1 3 16,0-5 1-16,0 0 1 0,0 0-4 16,0-11-3-1,0 1-2-15,6-1-5 16,0 1 1-16,0 2 1 15,3 0 0-15,3 0-5 16,3 5 1-16,-3 0 0 16,-4 3 2-16,4 3 1 15,-3 8 1-15,-3-1 0 16,0 1 0-16,-3-1 0 0,0 1 2 16,0 0-3-1,0-1 0-15,3-2-17 16,0 0-5-16,0-3-40 15,6 1-54-15,0-4 25 16</inkml:trace>
  <inkml:trace contextRef="#ctx0" brushRef="#br0" timeOffset="145416.5632">7274 10636 188 0,'-6'-5'71'0,"3"8"-38"0,-3-6-34 0,3 3 15 15,-3 0-4-15,0 3 4 16,-3-1-9-16,0 4-6 0,0 7 1 16,0 5-1-16,0-2 1 15,3 0-3-15,3-3 0 0,3 1 2 16,3-4 2 0,3-2 0-16,3-3-1 0,0-2 7 15,0-3 5-15,0-5-4 16,3-11 0-16,-3-3-2 15,0 1-1-15,-3-3-6 16,-3-3 1-16,-3-5 2 16,-3-6 1-16,0 1-4 15,-3 2 1-15,0 3 0 0,3 5 0 16,0 3-3 0,0 8 2-16,3 5-1 0,3 5-2 15,3 9-2-15,0 12 1 16,3 14 3-16,0-3 1 15,-1 0 1-15,1 0 2 16,-3 0 1-16,3-2 1 16,-3-4-7-16,3-4 0 15,-3-3-34-15,0-3-13 16</inkml:trace>
  <inkml:trace contextRef="#ctx0" brushRef="#br0" timeOffset="145744.4341">7425 10649 200 0,'-3'3'74'0,"12"-6"-40"0,0 9-38 0,-3-4 13 0,0 1-1 16,0-3 5 0,3 0 4-16,0-3 2 0,0-2-10 15,0-3-3-15,-3-2 0 0,0-1-1 16,-3 0 0-16,0 1-6 15,-3-1 1-15,-3 1 0 16,-3-4 2-16,0 4-8 16,-3 7-3-16,-6 6-2 15,3 5-1-15,0 2 7 16,0 4 2-16,3 2 3 16,3-1 0-16,0 4 2 15,6-1 1-15,3-2-1 16,3 0 1-16,0-3-2 0,3-2 2 15,3-3-31-15,0-3-11 16,0-7-55 0</inkml:trace>
  <inkml:trace contextRef="#ctx0" brushRef="#br0" timeOffset="146046.5519">7607 10634 140 0,'0'2'55'0,"3"4"-30"0,0 4-25 0,0-5 13 16,0 6 2-16,0 0 5 16,-3 2-1-16,3-3 0 15,-3-2-6-15,0-8 0 0,0 0-2 16,0 0 3-16,0-10 4 16,0-1-12-1,0 1-4-15,0-4-1 16,0 1 1-16,0 0-1 15,3 0 2-15,0 2-4 16,3 1-2-16,0 2-1 16,3 0 3-16,3 2-2 15,2 1-1-15,1 2-52 16,0 1-25-16,12-1-6 16</inkml:trace>
  <inkml:trace contextRef="#ctx0" brushRef="#br0" timeOffset="146481.1861">8056 10454 140 0,'-3'0'55'0,"3"2"-30"0,0-2-7 0,0 0 20 0,0 0-6 16,0 0-1-16,3-2-9 16,0-4-3-16,0-2-11 15,0 1-3-15,0-7-1 0,3 1-2 16,-3 0-2-1,0 0-2-15,0-1 1 0,0 4-1 0,0 2 0 16,0 3 0-16,0 2-2 16,0 0-2-16,-3 3 1 15,3 8 3 1,0 8 3-16,0 3 2 16,0 7 1-16,0 6 0 15,0 2 0-15,0-7-2 16,3-1 1-16,-3-2 2 15,0-6 4-15,0-2-26 16,-3-2-11-16</inkml:trace>
  <inkml:trace contextRef="#ctx0" brushRef="#br0" timeOffset="146695.4416">8012 10655 204 0,'0'0'77'0,"6"2"-42"0,6-2-37 0,-6 0 17 16,3 0 6-16,5 0 7 0,10 0-3 15,3 0-3 1,3 0-12-16,3 0-9 0,-4 0-1 0,1 3 0 16,-6 0 0-16,-3-3-38 15,-6 0-16-15,-6 0-55 16</inkml:trace>
  <inkml:trace contextRef="#ctx0" brushRef="#br0" timeOffset="147413.5314">7952 11118 248 0,'-6'0'93'0,"6"2"-50"0,0-2-37 16,3 0 22-16,0-2-11 15,6-1 1-15,6-2-9 16,3-3-1-16,3 0-4 16,3 0-1-16,-1 3 1 0,1 2-5 15,0 0 1-15,-6 6-2 0,-3 0 0 16,-3 5 2-1,-6 5 0-15,-9 5-5 16,-6 4 1-16,-6 1 0 0,-3 1-1 16,-9 3 1-16,0-1 0 15,7-2 3-15,2-6 0 16,6-2 1-16,0-5 2 16,6 0-6-16,3-4 1 15,15-1 12 1,3-4 1-16,6-2 3 15,5 0-3-15,1 0-1 16,3 0-5-16,-6 0-1 0,3 0-3 16,-7 0-1-1,4 0-98 1</inkml:trace>
  <inkml:trace contextRef="#ctx0" brushRef="#br0" timeOffset="148507.646">6015 11150 80 0,'-3'-11'33'0,"-6"22"-18"0,18-9-9 16,-6 3 11-16,-1 1 2 16,1 2 1-16,3 5-3 15,-3 3 0-15,3 5 2 16,-3 0 0-16,0 0-10 15,0-2 3-15,0-3 2 0,-3-3-5 16,0-2-3-16,0-4 1 16,0-7 7-1,0-7-3-15,-3-7-6 16,0-2-3-16,0-2-1 16,3-1-1-16,3 1-3 0,3 2 2 15,0 0-1 1,0 8 0-16,3 3 0 0,0 0 0 15,0 5-7-15,3 0-4 16,-3 2-31-16,0 1-11 16,0 0-21-1</inkml:trace>
  <inkml:trace contextRef="#ctx0" brushRef="#br0" timeOffset="148870.7703">6151 11218 140 0,'-3'6'52'0,"6"-4"-28"0,-3 4-19 15,9-1 11-15,0-2 4 16,3-1 2-16,-3 1-9 16,0-1-3-16,0-2-6 15,3-2 2-15,-3-1 0 0,0-2 0 16,-3 0-1-16,-3-1-3 16,0 1 1-16,-3 0-2 15,-3 2 2-15,0 0-4 16,-6 1 0-16,-6 2-1 15,-3 0-2-15,3 5 3 16,3 0 2-16,0 6-2 16,0 0-2-16,6-1 4 0,1 3 3 15,2 1 3-15,3-1 3 16,6 0-5-16,5 0-1 16,4 3 0-16,0-8 0 0,3 0-2 15,3 3-2-15,-6-9-10 16,3-2-6-16,-4-2-36 15,-2-4-14 1,-3 1-12 0</inkml:trace>
  <inkml:trace contextRef="#ctx0" brushRef="#br0" timeOffset="149348.9249">6303 11205 124 0,'0'0'49'0,"3"3"-26"0,0 2-25 16,0 0 11-16,-3 3 16 16,0 3 8-16,3 2-3 15,-3 0-3-15,0 1-15 16,0-4-5-16,0 1-1 0,0-3-5 16,0-3-1-16,0 0 2 15,0-5 3-15,3 0-7 16,0-5 0-16,0-6-5 15,0 1 0-15,3-3-5 16,0-1 0-16,0 4 4 0,3 2 4 16,-3 3 3-16,3 2 1 15,0 3 0 1,0 5 2-16,-3 3 3 16,-1 0 2-16,-2 3-1 15,0-3 1-15,0-3-2 16,-3 0 2-16,0-5 0 15,0 0 1-15,3-3-7 0,6-2 0 16,0-3-1-16,6-2 0 16,0-1-3-16,0 3 0 15,-3 3-1-15,0 2 3 16,0 3-2-16,-3 6 1 16,-1 4 2-16,1 1 0 15,-3-1-5-15,0 1-1 16,0-3-33-16,0-3-13 0,0-2-27 31</inkml:trace>
  <inkml:trace contextRef="#ctx0" brushRef="#br0" timeOffset="149739.6013">6693 11208 104 0,'-3'-6'41'0,"0"4"-22"0,-12-1-7 16,6 3 16-16,-3 3-7 15,1 2-2-15,-1 3-9 0,3 3-4 16,0 2-3 0,0 3 0-16,3 2 2 0,3 1 4 0,0-3 5 15,3 2-2-15,6-2 3 16,0-5-8-16,6-9-2 16,0-2-3-1,3-5 1-15,-4-3-2 16,1-3 2-16,-3-2-4 0,-3 0 0 15,-3 0 1-15,0 0 2 16,0 2-1-16,-3 3-1 16,0 0 1-16,0 3 1 15,0 2-3-15,0 3 0 16,3 5 5-16,0 3 2 16,3 3 0-16,0 2-1 15,0 0-1-15,0 1 0 16,0-4-5-16,0 1 1 15,0-3-22-15,0-3-8 16,0-2-67-16</inkml:trace>
  <inkml:trace contextRef="#ctx0" brushRef="#br0" timeOffset="149937.348">6815 11205 168 0,'0'3'63'0,"3"2"-34"0,0 8-27 0,0-5 14 0,-3 5-4 16,0 3 1-16,0-2-5 16,0-1-3-16,0 0-2 15,0-2-5 1,0-3 1-16,0-3-63 16,0-3-51-16,-3-4 37 15</inkml:trace>
  <inkml:trace contextRef="#ctx0" brushRef="#br0" timeOffset="150039.5447">6815 11128 224 0,'-6'0'85'0,"6"0"-46"0,3 0-46 16,0 6 3-16,0-1-4 15</inkml:trace>
  <inkml:trace contextRef="#ctx0" brushRef="#br0" timeOffset="150087.6092">6830 11150 202 0,'6'5'-110'0</inkml:trace>
  <inkml:trace contextRef="#ctx0" brushRef="#br0" timeOffset="150387.311">6940 11232 164 0,'0'18'63'0,"0"-5"-34"0,0 8-23 0,0-13 15 0,0 0-2 16,0 0 1-16,0-2-3 15,0-1 0-15,0-5-9 16,0 0 1-16,3-3 4 0,0-5-7 15,0-2-1-15,0-4-5 16,0 1-1-16,6 0 1 16,0 0 0-16,0 0-3 15,3 5 2-15,0 2-1 16,0 4-2-16,0 4 3 16,-4 6 2-16,1 3-2 15,3 2-2-15,0 0 2 0,-3 1 2 16,0-4-13-16,6-2-40 15,0-3-5 1,0-5-3 0,3-2-24-16,-1-4 18 15</inkml:trace>
  <inkml:trace contextRef="#ctx0" brushRef="#br0" timeOffset="150774.7246">7277 11197 192 0,'-6'-5'74'0,"3"5"-40"0,-6 0-35 16,6 3 12-1,-3 2-7-15,-3 3-3 0,-3 2-3 16,0 6 1 0,3 3 1-16,0-1 0 0,3 1 2 15,3-3-1-15,3 5-1 0,3-5 5 16,3-3 4-16,0-10 6 16,3-3 3-16,0-6-3 0,3-7 1 15,-3-5-5-15,0-4-1 16,0-4-9-16,0-6 0 15,-3-2-8 1,-3-3-3-16,-3-6 1 16,-3-2 0-16,0 6 8 15,0 10 2-15,0 5 5 16,3 8 3-16,0 5-6 0,0 11-2 16,6 19-3-16,0 7 0 15,0 11 4-15,2 0 3 16,1 3-4-16,3-3-3 15,-3 0 3-15,0-5 3 16,3-6-12-16,0-4-7 16,-3-7-23-16,0-4-9 15,0-8-48 1</inkml:trace>
  <inkml:trace contextRef="#ctx0" brushRef="#br0" timeOffset="151106.3576">7455 11202 176 0,'0'0'66'0,"0"0"-36"0,6 0-33 15,-6 0 13 1,6 3 6-16,0 0 7 16,0-1-1-16,0 1-1 0,0-3-11 15,3 0 7-15,-3-3 5 0,6 1-7 0,-3-6-1 16,0 0-6-16,-4-3 0 16,-5 3-5-16,-2-2 0 15,-1 2-1 1,-6 0-2-16,-3 3-6 15,-3 2-1-15,0 8-4 16,0 3 2-16,3 3 3 16,0 2 3-16,3 3 2 15,3 0 1-15,3 2 2 16,3 1 1-16,6-1 1 16,3-2 0-16,3-3-7 15,0-2-2-15,0-6-20 16,6-5-7-16,3-2-32 0,-3-6-13 15,-1-3-7 1</inkml:trace>
  <inkml:trace contextRef="#ctx0" brushRef="#br0" timeOffset="151314.3669">7637 11226 156 0,'3'19'60'0,"0"-6"-32"0,-3 3-6 0,0-8 20 16,0-3-11-16,0 0-4 15,0 1-6-15,0-6-2 16,0 0-10-16,-3-3 3 0,0-2 4 16,3-3-2-16,-3-3 2 0,3-2-7 15,3 0-3-15,3-3-8 16,3-3-1-16,3 1-1 16,2 2 2-16,4 3-17 15,0 0-7-15,0 5-57 16</inkml:trace>
  <inkml:trace contextRef="#ctx0" brushRef="#br0" timeOffset="152445.1758">4985 10612 132 0,'-6'3'52'0,"6"0"-28"0,0-3-13 15,0 0 15-15,0 0-3 16,6 0 0-16,3 2 1 15,2-2 2 1,4 0-14-16,9 0 0 0,0 0 1 16,3 0-5-16,0 0-2 15,-1 0-3-15,-2 0 0 16,0 0-4-16,-3-2 0 16,-3-1-54-16,-6 0-25 15</inkml:trace>
  <inkml:trace contextRef="#ctx0" brushRef="#br0" timeOffset="152646.9394">4988 10747 120 0,'0'-2'46'0,"6"4"-24"0,5-2-21 16,-2 0 11-16,12-2 5 15,3-1 4-15,3 3-4 16,3-5 0-16,-1 2-10 16,4-2-4-16,0 2 0 0,-6 1-42 15,-4-1-57-15,-2 3 12 16</inkml:trace>
  <inkml:trace contextRef="#ctx0" brushRef="#br0" timeOffset="153072.5101">5017 11195 228 0,'-3'-3'88'0,"6"3"-48"0,6 0-49 0,-3 0 12 16,6 0 2-16,6-3 6 15,6 1-5-15,0-1-1 16,2 3-3-16,1-3-2 0,3 3 3 16,0-2-26-16,-6-1-12 15</inkml:trace>
  <inkml:trace contextRef="#ctx0" brushRef="#br0" timeOffset="153242.3094">5065 11282 220 0,'-18'0'82'0,"21"0"-44"0,12 2-47 16,-9 1 14-1,18-3-1-15,0-3 0 16,2 1 1-16,7-1-3 15,0 1-21-15,0-4-8 0,-1 4-63 16</inkml:trace>
  <inkml:trace contextRef="#ctx0" brushRef="#br0" timeOffset="160172.8003">3657 9872 72 0,'-3'-14'27'0,"0"12"-14"0,3-14 11 16,0 13 16-16,-6-5-1 15,3 0 2-15,-3 0-6 0,0 3-1 16,-3 0-19-16,-3 2-7 0,4 8-1 16,-10 6-4-16,6 2-2 15,0 6-3-15,3 10-1 16,-3 11-1-16,6 7 3 15,6-2 0-15,6 0 3 16,6-8-3-16,6-8-2 16,6-8 10-16,2-7 5 0,7-9 6 15,0-10 1-15,-3-14-10 16,-1-7-5-16,-5-3-1 16,-3-6 0-1,-9-2-1-15,-3 3 1 16,-9-1 2-16,-6 4 4 15,-3 2 2-15,-9 2 3 0,0 9-7 16,0 2-4-16,-2 8-16 16,2 2-4-16,3 9-20 15,6 2-9-15,3 6-30 16,3 0-48 0,3-1 31-16</inkml:trace>
  <inkml:trace contextRef="#ctx0" brushRef="#br0" timeOffset="164996.5855">4422 9729 144 0,'-3'8'55'0,"0"5"-30"0,-6 5-23 16,3 1 14-16,-9 7 5 15,-3 11 7-15,-8 11 2 0,-4 5 4 0,-6 3-18 16,0 4 2-16,4-9 0 0,2-6-8 16,3-8-3-16,3-6-4 15,7-7 0 1,2-5-7-16,6-3 1 15,3-6-37-15,6-4-13 16,9-1-52 0</inkml:trace>
  <inkml:trace contextRef="#ctx0" brushRef="#br0" timeOffset="165684.8865">4502 9954 104 0,'-3'-3'41'0,"3"0"-22"0,0 1-5 0,3 2 15 16,0-3-10-16,0-2-3 15,3-1-9-15,3 1-5 16,3-3-1-16,0 0 5 0,0 0 4 16,3 0-3-16,3 0 1 15,0 3-10-15,-1 5 0 16,4 0 0-16,-3 5 3 16,-6 3 0-16,-3 3 2 15,-6 2 4-15,-3 3 6 0,-6 0 2 16,-3 0 3-16,-3-3-6 15,0-2 1 1,-3 2-8-16,6-8-1 0,1 3-2 16,2-3 1-16,3-2-4 15,3-3-2-15,6 3 2 16,5 2 0-16,4 3-2 16,6 3 0-16,-3 2-1 15,3 3 3-15,-6 0 0 16,-3-1 1-16,-3 4 6 15,-3-3 4-15,-9 0 10 0,-3 0 5 0,-6-6-5 16,-6 3 1-16,-3 1-12 16,0-4-5-16,-3-2-8 31,4 0 0-31,5-3-38 0,3 1-16 16</inkml:trace>
  <inkml:trace contextRef="#ctx0" brushRef="#br0" timeOffset="169317.8069">3642 10594 156 0,'-6'3'60'0,"6"-1"-32"0,0 4-20 0,0-6 16 15,0 0-3-15,0 0 2 16,0 0 0-16,0 0 1 15,3-3-13-15,0-2-2 0,6-1-2 0,-6-7 1 16,3-5 0-16,0-1-4 16,0 0-1-16,0-2-1 15,0 3-2 1,-3-1-2-16,0 6 1 16,0 5-1-16,0 0 0 15,3 11-5 1,0 5 2-16,-3 8 2 15,0 10 2-15,0 3 1 16,0 3 0-16,-3 0 0 16,0-1 0-16,3-4 0 15,-3-3 4-15,0-3 2 16,0-3-13-16,0-2-6 0,0-2-46 16,-6-4-19-16,-3 1-11 31</inkml:trace>
  <inkml:trace contextRef="#ctx0" brushRef="#br0" timeOffset="169498.0382">3562 10790 208 0,'-6'-6'79'0,"6"9"-42"0,6-3-43 16,0 0 12-16,3 0 2 16,9-3 5-16,2 1 0 15,10-4 2-15,3 1-8 16,3 0-4-16,-4 2-2 0,-2 1-1 0,6 2 0 15,-6 0-27-15,-4 2-9 16,-5 1-61 0</inkml:trace>
  <inkml:trace contextRef="#ctx0" brushRef="#br0" timeOffset="169827.6445">4279 10343 212 0,'-6'-6'82'0,"3"6"-44"0,3 3-40 15,0 0 17-15,-3 5-7 16,-3 5 1-16,-3 8 3 15,-5 13 3-15,-4 9-8 16,-3 4 5-16,-3 1 1 0,0-6-4 16,3-2-1-16,3-3-4 15,1-3-3-15,5-7 0 16,3-6-1-16,3-5-16 16,3-6-6-16,3-2-42 0,6-8-19 15,3 0-9-15</inkml:trace>
  <inkml:trace contextRef="#ctx0" brushRef="#br0" timeOffset="170383.1617">4404 10562 124 0,'-3'0'46'0,"3"0"-24"0,0 0-4 0,0 0 18 0,0 0-9 16,0 0 5-1,3-10-11-15,0-4-12 16,3 1-3-16,3 0-2 0,6 0 2 16,3-1 3-16,3 4-4 15,-1-1-3-15,1 6-4 0,-3 5-1 0,-3 5 2 16,-3 9 0-16,-6 1 3 16,-3 4 3-16,-6-1-2 31,-3-2 0-31,-3-2-1 15,0-1 1-15,3-3-2 0,3-2 2 16,3 0-7-16,6 0 1 16,6 3-1-1,0-1 2-15,6 4-1 0,0 1 1 16,-3 1 4-16,-4 0 3 16,-8 3 11-16,-6-1 7 15,-3 1-1-15,-5-3 1 16,-7-1-10-16,-3-1-3 15,-3-1-8-15,0-2-2 16,0-4-27-16,7-1-9 16,2 2-88-1</inkml:trace>
  <inkml:trace contextRef="#ctx0" brushRef="#br0" timeOffset="171531.1172">3601 11123 100 0,'-9'0'38'0,"6"3"-20"0,0-6-6 0,3 3 13 0,0 0-5 16,0 0 1-16,0 0-6 15,0 0 1-15,6-3-9 16,3-2 2-16,5-5 2 0,1-4-4 16,9 1-2-16,0 3-2 15,3-1 0-15,-1 8-4 16,-2 6 0-16,-6 5 1 15,-3 13 2-15,-6 3-1 16,-9 8-1-16,-9 7 3 16,-6 1 0-16,-9 10-4 0,1-7 1 15,-4-6 2 1,0-6 1-16,6-4 5 0,3-9 5 16,3-4 6-16,6-4 3 15,3-2-7-15,6-8-4 16,12-8-4-16,6 0 0 15,9 0-2-15,3 3 0 16,3 0-3-16,-1-1-2 16,1 4-6-16,3-9-4 15,-6 3-36-15,-1 0-17 16,-2-2-39 0</inkml:trace>
  <inkml:trace contextRef="#ctx0" brushRef="#br0" timeOffset="171825.4238">4217 11007 200 0,'-12'13'77'0,"6"11"-42"0,-9 13-39 15,9-13 13-15,-6 5 10 0,-3 8 10 16,-6 8-4-16,1 8 0 16,-1-3-14-16,3-5-7 0,3-3 0 15,3-7-3-15,3-9 2 16,3-7-29 0,6-4-11-16,3-4-51 15,6-8-45-15,3-6 44 16</inkml:trace>
  <inkml:trace contextRef="#ctx0" brushRef="#br0" timeOffset="172288.3759">4357 11189 228 0,'-18'-5'85'0,"15"5"-46"0,0-3-30 15,3 1 22-15,3-1-17 16,6 0-2-16,3 1-10 16,2-6-4-16,4 0 1 15,3 3-5-15,0 5 0 0,0 2 5 16,-3 3 2-16,-3 3 1 15,-4 3-2-15,-5 0 3 16,-3 2 0-16,-3 0-1 16,0-2-2-16,0-3-4 15,0 0-2-15,6-3-6 16,6 3 0-16,3 0 4 0,0 5 2 16,0 3 1-16,0 8 4 15,-3 5 6-15,-9 0 5 16,-3 3 14-16,-6-6 8 15,-6 0-6-15,-6-2-1 16,-6-5-12-16,0 2-5 16,1-10-16-16,-7-1-5 0,3-5-67 15,6-5-27 1,3-10-2-16</inkml:trace>
  <inkml:trace contextRef="#ctx0" brushRef="#br0" timeOffset="173613.8993">8970 10028 116 0,'0'2'44'0,"3"12"-24"0,-3 12-4 16,0-15 16-16,0 2-4 15,-3 3-2-15,-3 5-8 16,-9 0-1-16,1 8-10 15,2-5-4-15,0-3 0 0,0-2-35 16,3-3-13-16,3-1-38 16</inkml:trace>
  <inkml:trace contextRef="#ctx0" brushRef="#br0" timeOffset="173958.0484">8884 10663 108 0,'9'-6'44'0,"6"6"-24"0,-6 8 1 0,-6 3 17 0,-3 5-5 15,-6 2 0-15,-3 4-14 16,-3 1-6-16,0 1-8 16,0-3-8-16,0-2-1 0,0-3-53 15,3-3-57 1</inkml:trace>
  <inkml:trace contextRef="#ctx0" brushRef="#br0" timeOffset="174229.2546">8798 11456 176 0,'-3'6'66'0,"6"-4"-36"0,-3 12-20 0,0-4 17 16,-3 3 2-16,0 3 5 15,-3 5-19-15,0 1-6 16,-3-1-6-16,-3-5-20 0,-3 0-9 15,0-1-79 1</inkml:trace>
  <inkml:trace contextRef="#ctx0" brushRef="#br0" timeOffset="175969.2976">9774 9932 92 0,'-3'-2'35'0,"3"2"-18"0,0-3-7 0,0 3 12 16,0 0-6-16,0 0 1 16,0 0-10-16,-3 0-2 0,3 0 3 15,0 0 5-15,0 0-7 0,0 0 6 0,0 0 3 16,-3-2 2-16,3 2-1 16,0-3-6-16,0 3-2 15,0 0-2 1,-3 0-1-16,0-3-3 15,3 3 1-15,0 0 4 16,-3-2 4-16,0 2-4 16,0 0-2-16,0-3 0 15,0 3 1-15,0-3-5 16,0 3-1-16,0 0 2 16,0 0 1-16,0 0-4 15,0-2 1-15,0 2 2 16,3 0 1-16,0-3 3 15,-3 3 3-15,3 0 0 0,0-3 2 16,0 1-4-16,0-1 1 16,0 0-5-16,3 1 0 15,0-4 1-15,3 1 0 16,6 0-2-16,0-3-2 16,6 0-4-16,3 3 0 15,0 7 0-15,-4 1 2 16,1 2 1-16,-3 3 1 15,-3 3 0-15,-3 2 2 16,-6 3-1-16,-3 0-1 16,-3 0 3-16,-6 0 2 0,0 2-4 15,-3-7-1-15,3-3 2 16,0-3 1-16,9-5-12 31,9 3 0-31,0 10 2 16,3-3 2-16,3 6 0 15,-3 0 6-15,0-3 3 0,-3 1 1 16,-3 1 0-16,-6-1 5 16,-3-1 4-16,-3-3-7 15,-3 1-2-15,-3 0-3 16,-9-3-2-16,3-3-6 16,0 0-1-16,4-5-26 15,5 3-10-15,3-3-33 16,3 0-57-1,3-3 30-15</inkml:trace>
  <inkml:trace contextRef="#ctx0" brushRef="#br0" timeOffset="176584.9302">10429 9768 160 0,'0'-2'60'0,"0"4"-32"0,-3 4-17 0,3 4 18 15,-3 6 3-15,-6 5 5 16,-3 6-5-16,-9 7 1 16,-3 11-19-16,1 0-6 0,-1 3-1 15,3-6-2-15,0-5 0 16,3 0-6-16,6-5-1 16,3-8-13-16,3-3-2 0,6-8-80 15,0-13-16 1</inkml:trace>
  <inkml:trace contextRef="#ctx0" brushRef="#br0" timeOffset="177092.5778">10613 9946 80 0,'-3'-3'30'0,"3"0"-16"0,-3-2-1 0,3 2 11 0,0 1 7 15,0-1 4-15,0 1-6 16,0-1-1-16,0 0-9 15,3-2-4 1,0 0-8-16,3-1-3 0,3 1 0 16,3 0-2-16,0-1-2 15,6 1 1-15,6 3 1 16,-3 2-3-16,-4 0 0 16,-2 5 1-16,-3 0 2 15,-6 3 1-15,0 3 3 16,-9-1-1-16,0 1 0 15,0-1-6-15,3 1-1 0,6-3-4 16,3 3 1-16,0 7 3 16,0 8 3-16,0-2 0 15,-3-3-1-15,-6 3 7 16,-3 0 5-16,-9-3 0 16,-9 0 1-16,0-2-10 15,3-3-3-15,0-3-34 16,1-2-13-16,-1-6-51 15</inkml:trace>
  <inkml:trace contextRef="#ctx0" brushRef="#br0" timeOffset="177725.0228">9664 10382 180 0,'3'-8'68'0,"-3"8"-36"0,3 3-24 0,0 2 18 15,-3 3-6-15,0 5-2 16,-3 9-2-16,-3 7 0 15,-3 2-8-15,3-1-3 0,-6-4-1 16,3-2-2-16,3-3-2 16,0-5-2-16,9-3 4 15,9 0 2 1,0-5-1-16,3-2-2 16,3-4-5-16,0 1 0 15,2-3-3-15,1 0 0 16,3-3-43-16,3 1-18 0,-3-6-26 15</inkml:trace>
  <inkml:trace contextRef="#ctx0" brushRef="#br0" timeOffset="177934.0705">9896 10443 200 0,'-6'-3'77'0,"6"6"-42"0,0 0-45 16,0 2 11-16,0 8 8 15,0 14 6-15,0-3 1 0,0 2 1 0,-3 0-9 16,3 14-1-16,0-5 3 0,0-6-8 16,0-3-1-16,3-2-6 15,0-3-1 1,3-2-30 0,0-4-14-16,0-1-43 15</inkml:trace>
  <inkml:trace contextRef="#ctx0" brushRef="#br0" timeOffset="178218.4689">10393 10398 172 0,'-6'5'66'0,"0"6"-36"0,-3 8-29 16,6-4 16-16,-3 17 11 15,-6 3 7-15,-5 2-7 16,-1 8-2-16,0-6-15 16,3-2-4-16,3-2-3 0,3-6-11 15,3-5-3-15,3-6-39 16,3-5-18-16,3-5-31 15</inkml:trace>
  <inkml:trace contextRef="#ctx0" brushRef="#br0" timeOffset="178713.8388">10536 10549 160 0,'-3'-5'60'0,"3"-14"-32"0,0 9-33 0,9 2 58 16,0-3-27-16,3 0-8 16,3 1-7-16,-1-1-8 15,4 3-2-15,-3 6 2 16,0 2-2-16,-3 8-1 0,-3 10 3 16,-6 1 2-16,-3-1-4 0,-3 1-1 15,0-3-2-15,3-3-2 16,3 0-2-16,0-2-1 15,6 2 1 1,0 0 4-16,6 0-1 16,-3 6 1-16,-4 5 8 15,-8-1 4-15,-5 1 6 16,-4 0 2-16,-3 0-9 16,-3 0-3-16,0-3-6 0,-3-5-1 15,-3-3-39-15,-3-2-18 16,1-3-41-1</inkml:trace>
  <inkml:trace contextRef="#ctx0" brushRef="#br0" timeOffset="179299.9661">9679 11160 228 0,'-3'0'85'0,"6"-8"-46"0,0 13-41 0,-3-5 14 15,3 6 5-15,-3 2 4 16,0 0 0-16,0 2-1 16,-3 1-10-16,0-1-4 0,3 1 0 15,3-3-8 1,3 0 2-16,3 0-1 16,2 0 1-16,7 0 2 15,-3 0-3-15,6 2-2 16,-3 3 2-16,-3 1 2 15,-6 7 11-15,-6 5 4 16,-3 1-5-16,-6-1-2 16,-3-5-7-16,-3-2-2 0,-3-3-24 15,-3-6-12-15,0-7-45 16,-14-3-21-16,2-5 3 16</inkml:trace>
  <inkml:trace contextRef="#ctx0" brushRef="#br0" timeOffset="179481.9877">9604 11105 272 0,'15'-3'101'0,"12"6"-54"0,-3-11-57 16,-12 5 16-16,3 0-6 15,2 1 2-15,10-1-8 0,3-2-3 16,3 2-53-16,2 3-21 15,1-3-11-15,6-2-1 16</inkml:trace>
  <inkml:trace contextRef="#ctx0" brushRef="#br0" timeOffset="179675.1794">10229 11041 260 0,'-12'11'99'0,"3"-1"-54"0,-2 17-57 0,5-11 15 16,-3 7 10-16,-12 9 9 15,-9 8 6-15,3 13 6 0,1-6-19 0,2-2-4 0,3-5 0 16,6-3-9-16,3-8-3 16,3-5-38-16,3-5-14 15,6-6-37 1,3-8-14 0,3-8 10-16</inkml:trace>
  <inkml:trace contextRef="#ctx0" brushRef="#br0" timeOffset="180215.4162">10393 11123 216 0,'-12'-5'82'0,"6"5"-44"0,0 0-22 0,3 2 24 16,0-2-12-16,0 3-1 15,3-3-16-15,0 0-4 0,6-3-5 16,3 1-4-16,6-1-1 0,3 1-1 16,0 2 3-1,6 2 0-15,-4 1 1 0,1 7 0 16,-3 1 2 0,-9 2-1-16,3 0 2 0,0 1 0 15,-6-1 3-15,3-3-5 16,0 1-1-16,0 2-2 15,3 1 0-15,-1 1 2 16,1 1 0-16,-6 8 6 16,-6 0 4-16,-6 5 6 15,-15 0 2-15,-2 3-7 16,-4-8-2-16,0-3-10 16,0-5-4-16,3-6-35 15,4-2-14-15,2-5-38 16,6-8-59-16,6-14 39 15</inkml:trace>
  <inkml:trace contextRef="#ctx0" brushRef="#br0" timeOffset="181087.3434">10334 11123 180 0,'-3'-3'68'0,"-9"3"-36"0,18-2-9 0,-6-1 26 15,0 3-14-15,0 0-5 16,0 0-15-16,3-2-7 16,3-1-5-16,-1-2-3 0,7-3 1 15,3 2-1-15,3-2 2 16,3 3-3-16,6 2 0 16,-3 6 1-16,2 2 2 15,-5 3-1-15,-3 3-1 16,-12 2 7-16,-3 3 5 0,-9 3-2 15,-6-1 2-15,0-2-7 16,-3-3-3 0,-3 0-1-16,1-2-1 0,2-3 2 15,3-3 1-15,0 1-4 16,6-4-1-16,3-2-6 16,3 0 0-16,9 0-1 15,6 0 3-15,9 0 2 16,5 3 2-16,-2 2 1 15,-3 3 1-15,-3 3 2 16,-6 2 3-16,-6 3 11 0,-6 5 5 16,-12 5-3-16,-9-2 2 15,-6 0-5-15,-3-6-1 16,-3-2-6-16,1-2-3 16,-1-4-20-16,0-2-10 15,6-3-27-15,3-5-10 16,16-5-73-1</inkml:trace>
  <inkml:trace contextRef="#ctx0" brushRef="#br0" timeOffset="181695.6356">11045 10049 248 0,'-6'0'93'0,"9"0"-50"0,3-8-46 16,0 11 16-1,3-3-1-15,3-3 5 0,0 3-11 16,2-3-4-16,7 1-1 16,3-4-8-16,0 4 0 0,-6-1-39 15,0 0-17-15</inkml:trace>
  <inkml:trace contextRef="#ctx0" brushRef="#br0" timeOffset="181865.5325">11090 10139 264 0,'-6'5'99'0,"6"-5"-54"0,9 3-57 0,-6-3 15 15,2 2-5-15,7 1 1 16,6-3 1-16,6 0 0 15,0 0 0-15,0 0-42 0,-1-3-17 16,1-2-38-16</inkml:trace>
  <inkml:trace contextRef="#ctx0" brushRef="#br0" timeOffset="182243.8835">11051 10631 284 0,'0'0'107'0,"6"-3"-58"0,3 3-51 0,-3-2 22 16,6 2-10-16,2 0 2 15,1 0-7-15,6-3-1 16,6 0-2-16,-3 1-19 0,0 2-6 15,-7 0-49-15,-2 0-18 16,-6 2-13 0</inkml:trace>
  <inkml:trace contextRef="#ctx0" brushRef="#br0" timeOffset="182411.6684">11039 10798 276 0,'-3'0'104'0,"6"2"-56"0,3-2-56 15,0 3 18-15,3-3-9 16,3 0 2-16,3 0-22 16,2-3-9-1,7 3-44-15,3 0-18 0,-6 3 5 0,-3 2 3 0</inkml:trace>
  <inkml:trace contextRef="#ctx0" brushRef="#br0" timeOffset="182713.9372">10917 11261 316 0,'-6'0'118'0,"9"0"-64"0,3 0-61 0,-3 0 19 16,3 0-8-16,12-3 2 16,0 0-5-16,2-2-1 0,1 2 0 15,0 1-25-15,0-1-10 0,-6 3-48 16,0 0-22-16,-6 3 6 31</inkml:trace>
  <inkml:trace contextRef="#ctx0" brushRef="#br0" timeOffset="182871.935">10893 11404 296 0,'-9'0'112'0,"12"2"-60"0,0-18-65 15,3 11 15-15,3 0-5 16,3 2 3-16,15 0 3 15,-3-2 1-15,2 0-2 0,-2 0-30 16,0-1-11-16,0 1-78 16</inkml:trace>
  <inkml:trace contextRef="#ctx0" brushRef="#br0" timeOffset="184494.5153">11578 9940 184 0,'-6'0'68'0,"6"0"-36"0,0-2-18 0,0 2 22 0,0 0-9 16,3-3-3-16,0 0-12 15,0-2-5-15,3-3-4 16,0 0-3-16,-3 0 3 0,3 0-2 15,-4 0-1-15,1 3 1 16,0 0-1-16,0 2-3 16,-3 1 0-16,3 7-1 15,-3 5 3-15,0 6-2 16,0 6 1-16,0 4 6 16,3 6 2-16,3 2 0 0,0-2 1 15,-6-3-6-15,6-3-1 16,0-4-7-16,0-7-3 15,-3 1-52-15,9-5-23 16,0-3-8 0</inkml:trace>
  <inkml:trace contextRef="#ctx0" brushRef="#br0" timeOffset="184688.85">11572 10194 296 0,'-18'3'112'0,"15"0"-60"0,3-3-63 0,0 0 16 0,3 5-9 16,-3-5 3-16,9 3 2 16,3-1 4-1,12-2-2-15,-1 0-4 0,7 0 0 0,3-2-10 16,0-1-3 0,2 0-28-16,-2 1-11 0,0-1-54 15</inkml:trace>
  <inkml:trace contextRef="#ctx0" brushRef="#br0" timeOffset="185178.9566">11581 10578 192 0,'-6'11'74'0,"6"-6"-40"0,3 3-18 0,-3-8 24 16,0 0-12-16,3 3-1 16,0-1-12-16,3-2-2 0,0-2-7 15,0-4-2-15,5-2 0 0,-2-8-2 16,0 3-2-16,-3-5-2 16,0 2-1-16,-3 3-1 15,0 5 3-15,0 2-5 16,-3 6 2-16,6 14 0 15,0 4 2-15,0 6-1 16,-3 8-1-16,0 2 5 16,-3 0 3-16,0 1-3 15,-3-1-1-15,0-2-16 16,0-3-6-16,3-2-154 31,0-1 58-31</inkml:trace>
  <inkml:trace contextRef="#ctx0" brushRef="#br0" timeOffset="185366.3157">11602 10859 288 0,'-3'0'110'0,"3"2"-60"0,5-2-63 0,4 0 17 16,0 0-4-16,6-2 2 15,3-1 0-15,3-2-2 16,3-1 1-16,3 1-15 0,-4 0-3 15,-2 2-62-15,-3 6-67 16,-6-1 39-16</inkml:trace>
  <inkml:trace contextRef="#ctx0" brushRef="#br0" timeOffset="185832.5631">11587 11221 240 0,'-3'0'90'0,"3"0"-48"0,6 0-40 0,-6 0 17 15,3-3-6-15,0 1 2 16,3-4-6-16,5-2-3 16,-2 1-3-16,3-9-5 0,0 2 1 15,-3 1-1 1,-3 3 0-16,0 2 2 15,0 5-5-15,-3 0 1 0,-6 19-3 16,0 5 2 0,0 6 1-16,0 5 4 15,0 7 2-15,3 4-3 16,0-1-1-16,0 0-15 16,0-7-4-16,0-6-68 15,3-5-47 1</inkml:trace>
  <inkml:trace contextRef="#ctx0" brushRef="#br0" timeOffset="185999.5603">11596 11531 256 0,'0'0'96'0,"6"0"-52"0,2-6-49 15,4 6 15-15,3-2 0 16,3-1 4-16,3 0-7 0,3 1-2 15,6 2-3-15,-4 0-17 0,4 0-5 16,3 2-96 0</inkml:trace>
  <inkml:trace contextRef="#ctx0" brushRef="#br0" timeOffset="187346.3145">12194 9970 180 0,'-6'2'68'0,"6"3"-36"0,-3 9-42 0,3-6 11 16,0 7-1-16,0 7 4 16,0-4 1-16,0 1 0 15,0-3-3-15,0-3 1 16,0-3 0-16,0-2 1 0,0 0 0 16,0-2-2-16,0-6 1 15,0 0 0-15,0 0 1 16,0 0 4-16,0-6 7 15,0 1-1 1,3-16 1 0,3 0-6-16,0-1-1 15,3 1-4-15,0 3-3 16,3-1 0-16,-1 6-1 16,1 2-7-16,0 4 0 0,-3 1-19 0,0 6-6 15,0 3-25 1,-3 0-49-16,0 2 20 15</inkml:trace>
  <inkml:trace contextRef="#ctx0" brushRef="#br0" timeOffset="187662.3519">12358 10057 140 0,'3'5'55'0,"11"-5"-30"0,-5 3-21 0,-3-3 15 16,0 5 0-1,0-2 3 1,3-11-10-16,0 0-6 15,0 0-5-15,-3 0 2 0,0 0-2 0,-6 0 2 16,0 0 0-16,-3-2 1 16,-3 4-7-16,-6 4 0 15,-6-1 1-15,0 6 1 16,0 2 1-16,1 8 0 16,2-5 2-16,3 16 10 15,3-3 0 1,6 0-4-16,6-2 1 15,3-3-6-15,9-3 0 16,3-3-1-16,-1-2-2 16,4-5-19-16,-3 0-10 0,0-6-54 15,0 0-34-15,0-2 52 16</inkml:trace>
  <inkml:trace contextRef="#ctx0" brushRef="#br0" timeOffset="188110.7075">12494 10007 124 0,'0'0'46'0,"3"2"-24"0,0 6-13 15,0 0 16-15,3 5-3 16,-3 1-1-16,0 1-9 16,-3-1-3-16,0-1-5 15,0-3-1-15,0-2 1 0,0 0 0 16,0-2 0-16,0-6 0 15,0-3 0-15,9-10 0 16,0-6-5 0,3 1 1-16,0 2 0 15,0 3 2-15,-3 5-6 0,0 5 1 16,0 3 3-16,-3 8 2 16,0 5 2-16,-3-2 0 15,0-1 0-15,0-2 2 16,0-2-3-16,-3-6 0 15,0 0-1-15,8-11 1 16,1-2 0 0,3 0-1-16,0 2-2 0,0 3-4 15,0 3 0-15,0 2 2 16,0 3 3-16,-3 3 2 16,0 7 1-1,-3 4-2-15,0 1-2 16,-3-1-4-16,0-4 0 0,2-2-36 15,1 0-13-15,0-5-30 16</inkml:trace>
  <inkml:trace contextRef="#ctx0" brushRef="#br0" timeOffset="188487.0511">12875 9988 140 0,'-2'-3'52'0,"-1"3"-28"0,-6 0-19 16,9 3 18-1,-15 2-7-15,3 3-4 16,0 8 0-16,3 5-7 0,3 0 6 0,0 1 2 16,3-4-9-1,3-5-4-15,6-2 0 0,0 0 1 16,6-6 2-16,0 0 1 16,0-5-7-16,-3-3 0 15,0-4-8-15,0-1-3 16,-4-11 10-1,-2 3 2-15,-3 0 1 0,0 6 8 16,0 2 5-16,0 3 3 0,0-1 3 16,0 14-12 15,3 5 1-31,0 1 2 16,0-1-3-16,3 3-1 15,0 0-2-15,0-3-3 16,3-3 1-16,-3-2 1 0,0 0-30 15,0-2-11 1,0-6-57-16</inkml:trace>
  <inkml:trace contextRef="#ctx0" brushRef="#br0" timeOffset="188663.0547">13015 10049 200 0,'-3'3'74'0,"6"-1"-40"0,0 22-40 16,0-16 14-16,-3 3-9 16,0 2 0-16,0-3 3 0,3-2 1 15,-3 0-1 1,0 0-24-16,3 0-7 0,0-3-52 16</inkml:trace>
  <inkml:trace contextRef="#ctx0" brushRef="#br0" timeOffset="188850.6238">13001 9948 228 0,'-15'-5'85'0,"30"5"-46"0,-10 0-48 0,-5 0 12 15,6 3-7-15,-3 2 3 16,6 0-35-16,0 1-14 0,0-1-34 15,0 0-12-15</inkml:trace>
  <inkml:trace contextRef="#ctx0" brushRef="#br0" timeOffset="189101.6458">13108 10136 192 0,'-6'16'74'0,"3"-13"-40"0,0 5-33 16,3-8 16-16,0 0-2 15,0 0 0-15,0 0-3 16,0 0 0-1,9-8-7-15,0 0-1 0,0-3-4 0,-1-2-1 16,4-6-1-16,0 12-2 16,0 1 0-16,-3 9 3 15,0 2 0-15,0 3 1 16,0 3 0-16,-3 2 0 16,0-3-3-16,6 1 0 15,-3-6-29-15,6 1-12 0,-1-4-34 16,4-4-27 15,0-6 45-31</inkml:trace>
  <inkml:trace contextRef="#ctx0" brushRef="#br0" timeOffset="189480.7795">13384 10036 184 0,'-11'-16'68'0,"8"16"-36"0,-3 0-29 0,3 2 15 15,-3 6-7-15,-3 6-1 0,3 1-6 16,0 4-1-16,0 2-1 15,3 0-6-15,3-2 0 16,3-1 6-16,0-4 6 0,3-1 0 16,3-5 1-16,0-8 1 15,3-3 1-15,-3-5-3 16,-1-5-3-16,-2-3 0 16,0-10-1-16,-3-3-5 15,-3-3 1-15,-3 0 0 16,0-2 2-16,-3 5-1 15,1 2-1-15,-1 9 3 16,3 2 0-16,3 5-4 0,0 3-1 16,0 5-4-16,3 9-1 15,3 7 4-15,-1 8 3 0,4 6 3 16,0 4 1-16,6 1-2 16,3-3-2-16,-3-5-6 0,0-5-4 31,0-4-41-31,0-4-18 15,2-6-20 1</inkml:trace>
  <inkml:trace contextRef="#ctx0" brushRef="#br0" timeOffset="189794.1285">13584 10107 220 0,'-3'0'82'0,"6"0"-44"0,3 3-44 15,0-1 14-15,3 1-5 16,0 0 1-1,0-3 4-15,3-3 3 16,-1 3-6-16,-2-11-1 0,0 4 2 16,-3-9-1-16,-3 2-3 15,-3 1 2-15,-6 3-3 16,-3 2-1-16,-6 5 5 16,1 3 4-16,-1 8-7 15,0 8-1-15,3-3-8 16,3 3-3-16,3 0 8 15,3-3 5-15,3 3-1 16,6-3-1-16,3-2 0 0,3-1 1 16,0-4-21-16,0-4-7 15,0-2-31-15,-1 0-12 16,4-5-12 0</inkml:trace>
  <inkml:trace contextRef="#ctx0" brushRef="#br0" timeOffset="190001.0351">13763 10115 160 0,'0'-3'63'0,"2"11"-34"0,-2 0-25 0,0-8 13 16,3 6-4-16,-3-6 2 15,0 2-4-15,0-2-1 16,0 0-6-16,0 0 10 0,0-2 8 16,0-1 0-16,0-5 1 15,0-3-6-15,0 1-2 16,3-3-9-16,3-1-4 0,3 1-4 15,6 3-1-15,0-1-16 16,0 6-5-16,0 7-92 16</inkml:trace>
  <inkml:trace contextRef="#ctx0" brushRef="#br0" timeOffset="190816.7046">12128 10594 100 0,'9'0'38'0,"-9"5"-20"0,0 1-4 0,3 1 15 16,0 7-5 0,0 4-2-16,-3 3-6 0,3-2-2 15,0-3-8-15,-3 0 0 0,0-6 1 16,3 1-3-16,-3-3-3 16,0-3 0-16,0 0 1 15,0-2 3-15,0-3 4 16,-3 0 2-16,0-3 1 15,3-5-2-15,0-5-1 16,0 0-3-16,0 0 1 16,3-1-4-16,3 1 0 15,3 0-1-15,3 0 1 0,3 0-7 16,3 2 1-16,0 0-32 16,-4 3-12-16,1 3-47 15</inkml:trace>
  <inkml:trace contextRef="#ctx0" brushRef="#br0" timeOffset="191164.3298">12325 10652 148 0,'3'8'55'0,"9"-5"-30"0,0 2-16 0,-3 3 16 16,-1-5-5-1,1-3-2-15,0 2-8 16,0-2-4-16,0-2-3 0,0-4 2 0,-3 1 1 15,0-3-7-15,-3 0-1 16,-6-2-5-16,0-1 0 16,-3 3-7-16,-12 0-4 15,0 3 5-15,1 5 3 16,-4 2 6-16,0 4 4 16,3 4 7-16,0 1 6 15,6 10 2-15,3-2 3 16,3-1 3-16,6-2 4 15,6 0-9-15,3 0-4 16,3 0-1-16,3-3 0 0,6-3-14 16,0-4-5-16,0-4-32 15,-1-2-14-15,-2-2-43 16</inkml:trace>
  <inkml:trace contextRef="#ctx0" brushRef="#br0" timeOffset="191639.9428">12462 10649 168 0,'-3'3'66'0,"3"5"-36"0,3 3-31 0,-3 2 15 16,0 3 5 0,0 0 8-16,-3-3-3 15,0 0-2-15,3 0-12 0,0-2-6 16,0-3-3-16,0-3-1 0,0-5 2 15,0 0 1 1,3-5 3-16,0-3-3 0,3-8-2 16,0-2-5-16,0 2-2 15,3 0 3-15,-1 3 1 16,7 2-1-16,-3 3 0 16,3 5 2-16,-3 6 0 15,0 8 3-15,-3 2 3 16,-3 0 4-16,-3-2 2 15,-6-3-1-15,6 0 1 16,-6-3-6-16,3-3-1 16,6-7-2-16,0-5-2 15,0-4 1-15,3 4-4 16,0-1 2-16,-1 3-1 16,1 3 0-16,0 2-3 15,0 9 1-15,0 2 4 16,0 2 2-16,0 1 0 15,-3-1-2-15,3-2-10 16,0 0-4-16,0-3-35 16,3-2-15-16,0-8-31 15</inkml:trace>
  <inkml:trace contextRef="#ctx0" brushRef="#br0" timeOffset="192031.7933">12864 10620 184 0,'-9'-8'68'0,"6"8"-36"0,-12 0-24 0,9 3 16 16,-3 0-6-16,-3 2 2 16,0 3-7-16,0 8 0 15,0 2-8-15,0 1 4 0,3-3 1 16,3 0-3-16,6 0-2 16,3-3 0-16,3 0 1 15,0-2-5-15,6-6-1 16,6-3-5-16,-3-2 1 15,-3-2-7-15,0-3-1 0,-3-1 2 0,0 1 4 16,-6-3 3-16,0 0 4 16,-3-2 0-16,0 2 2 31,0 0 2-31,0 5 2 16,0-2-1-16,0 5 1 0,0 0-9 15,6 5 0-15,0 3 2 16,0 3 2-16,2-1-3 15,1 1 1-15,0-1 0 16,3 1 0-16,-3-3-16 16,0-3-4-16,0-2-50 15,0-3-56 1,0-3 28-16</inkml:trace>
  <inkml:trace contextRef="#ctx0" brushRef="#br0" timeOffset="192197.5684">12989 10660 196 0,'-3'0'74'0,"6"3"-40"0,-3 2-40 0,6 3 14 16,0 5-3-16,-4 3 2 15,-4 0-3-15,-1 0-3 16,8-3 0-16,1 0-1 0,-3-2 0 16,0-3-55-1,0-3-58-15</inkml:trace>
  <inkml:trace contextRef="#ctx0" brushRef="#br0" timeOffset="192360.6119">12980 10562 236 0,'-3'-5'90'0,"3"5"-48"0,6 3-51 15,-6-3 8 1,9 2-7-16,5 3-31 15,1-2-14-15,-3 2-33 16,0 1-11-16</inkml:trace>
  <inkml:trace contextRef="#ctx0" brushRef="#br0" timeOffset="192614.527">13105 10676 200 0,'-3'32'74'0,"0"-14"-40"0,0-5-27 0,3-7 18 16,0-1-11-1,0-2-1-15,0-3 2 16,0 0 0-16,0 0-8 15,3 0-2-15,3-3-1 0,0-13-5 0,3 3 1 16,2-3-5-16,1 3-1 16,3 2 0-1,-3 3 2-15,0 3-1 0,0 2 4 16,0 6 4-16,0 10 3 16,-3 0-5-16,0 1 0 0,0-4-1 15,2 1 0-15,1-3-25 16,0-3-10-16,3-2-44 31,0-3-41-31,3-6 41 16</inkml:trace>
  <inkml:trace contextRef="#ctx0" brushRef="#br0" timeOffset="193006.3759">13405 10626 192 0,'-15'-3'74'0,"9"11"-40"0,-8 0-33 16,11-3 16-16,-3 3-7 15,0 11 0-15,0-1 5 16,0 3 2-16,3-2-8 16,0 2-3-16,6-2 0 0,3-4 1 15,3-4 1-15,3-6 0 16,3-7 0-16,5-6-7 16,-2-6-2-16,-3-7 0 15,0-2 2-15,-6-1-2 16,-3-5 0-16,-3-8 3 15,-9-3 1-15,0 0-1 0,0 6-2 16,0 5 3-16,0 5 0 16,0 3 1-16,3 7 0 15,0 9-7-15,3 10 0 0,0 17-1 16,3 7 2-16,0 2 1 0,6 1 3 16,-3 5-1-16,6-2-1 31,0-6 1-31,0-3-1 15,-3-5-29-15,3-5-13 16,-1-5-66 0,4-6-31-16,0-7 70 15</inkml:trace>
  <inkml:trace contextRef="#ctx0" brushRef="#br0" timeOffset="193337.5062">13626 10647 220 0,'3'2'85'0,"5"1"-46"0,1 2-41 15,-3-2 17-15,0 0 0 16,3-1 5-16,0-2-8 16,3 0-2-16,-3-2-6 15,3-4-1-15,0-2 1 0,-3 1-2 16,-3-4 1-16,-9 0-2 16,-3 1-1-16,-3-1-4 15,-6 3-2-15,-3 3-2 0,0 5 0 16,-3 3 7-1,4 5 5-15,2 0-4 0,3 5 0 16,3 5 4-16,3 3 5 16,3 1-3-16,3-4-1 15,6 1-2-15,3-3 0 16,3-3-9-16,3-3-1 0,-1-2-29 16,4-5-12-1,6-3-35 1,-6-3-36-16,0-5 38 15</inkml:trace>
  <inkml:trace contextRef="#ctx0" brushRef="#br0" timeOffset="193565.0598">13798 10671 192 0,'0'-3'74'0,"0"8"-40"0,3-2-40 15,0 5 14 1,0 0 2-16,0 2 5 16,0 4 4-16,0-4 3 15,0 1-12-15,0-3 1 0,0-3 0 16,-3 0 0-16,0-5 3 0,0 0 6 15,0-2 4-15,3-6-8 16,-3-3-2-16,3-2-10 16,0 0-3-16,3-1-3 15,3 1 0-15,3 0 0 16,3 2-2-16,5 1-41 16,-2 7-18-16,0 3-61 15</inkml:trace>
  <inkml:trace contextRef="#ctx0" brushRef="#br0" timeOffset="194375.0977">12164 11208 184 0,'-3'-3'68'0,"3"3"-36"0,0 3-37 0,0 2 12 0,0 3-4 16,0 3 3-16,0 2 6 15,0 3 4 1,0 0-8-16,0-3 2 0,0-3 3 0,0 1-7 15,0-3-1-15,0-3-1 16,0 0 0-16,0-5 2 16,0 0 3-16,0-5-4 15,0-3-1-15,0-2-2 16,0-4 1-16,3 1-2 16,0 0 2-16,3 0-4 0,3 0-2 15,0 2 2-15,3 3 2 16,0-3-2-16,3 6 0 15,-1 2-34 1,1 3-15-16,-3 0-49 16</inkml:trace>
  <inkml:trace contextRef="#ctx0" brushRef="#br0" timeOffset="194732.0681">12316 11234 184 0,'0'6'71'0,"3"-1"-38"0,3 3-23 0,3-3 17 16,-3-2-4-16,0-1 3 16,9-2-11-16,-4-2-7 15,1-1-6-15,0-2 1 0,0-1-4 16,-3-1 0 0,-3-1-4-16,-3 0-1 15,0 2 0-15,-3 1 4 0,-6 0-1 16,0-1-1-1,-6 6-2-15,-3 3 1 0,-3 2 3 16,1 6 1 0,2 2-2-16,0 3 2 0,6 3 7 15,0-4 4-15,6 1-3 0,3 0-2 0,6 3 2 16,6-3 0-16,6-6-3 16,0-2-3-16,2-8-16 31,-2-2-5-31,0-4-39 15,-3 1-14-15,0-3-11 16</inkml:trace>
  <inkml:trace contextRef="#ctx0" brushRef="#br0" timeOffset="195202.187">12471 11216 164 0,'-3'0'63'0,"6"2"-34"0,0 4-25 0,0-1 13 15,-3 6 1-15,0 2 1 16,0 3-2-16,0-1 2 16,0 1-10-16,0-2 3 0,0-4 2 15,0-2-7-15,0 0-4 16,0-8-2-16,0 0 1 16,3-3-6-16,3-5-1 15,0-2-5-15,-1-6-1 16,10 0 3-16,-3 3 3 15,-3 2 5-15,0 3 2 0,-3 3-3 16,6 5 1-16,-3 5 4 16,-3 3 2-16,0 3 4 15,-3-1 4-15,-6 1-6 16,6-3 0-16,0-3-4 16,-3-5-1-16,3 0-1 15,3-2-2-15,0-4 3 16,3-4 0-16,2-3-6 15,4 2-2-15,0 0-3 16,-3 6 2-16,0 2 4 0,0 6 1 16,-3 5 1-1,-3 5 0-15,0 0 0 16,0 1 2-16,0-4-17 16,0 1-6-16,3-6-43 15,0-2-60-15,5-3 25 16</inkml:trace>
  <inkml:trace contextRef="#ctx0" brushRef="#br0" timeOffset="195573.1846">12867 11218 188 0,'-12'-5'71'0,"9"5"-38"0,-15 5-30 0,9 1 17 16,0-1-3-16,-3 6 1 15,0 2 0-15,3 3-2 16,0 2-8-16,3-2 4 0,3 5 3 15,3-2-5-15,3 2-1 0,3-5-3 0,6-3 1 16,3-13-6-16,0-8-3 16,0 0-6-16,-3-2 0 15,-3-4-3 1,0-2 0-16,0 1 6 16,-4-4 2-16,-2 3 3 15,-3 3 0-15,0 2 2 16,0 3 1-16,0 6-1 15,0 2 1-15,0 5 0 16,0 6 3-16,3 2-1 16,0 3 2-16,3 0-4 15,0-1-2-15,0 1 0 16,3-5 1-16,-3-3-21 0,3-3-7 16,0-7-42-1,-3-4-19-15,3-2-3 16</inkml:trace>
  <inkml:trace contextRef="#ctx0" brushRef="#br0" timeOffset="195724.3783">12980 11242 220 0,'0'5'85'0,"3"3"-46"0,-3 8-46 0,9-8 14 0,-3 3-5 16,-1 2 1-1,-2 0 1-15,0-2 2 16,0 2-38-16,0-8-18 15,0 3-39-15</inkml:trace>
  <inkml:trace contextRef="#ctx0" brushRef="#br0" timeOffset="196132.8392">12962 11155 216 0,'0'-11'82'0,"6"9"-44"0,-3-1-47 15,3 3 12-15,3 0-7 16,0 5 3-16,-1 1-35 16,7-1-16-16,-3-3-13 15,0 4-5-15,0 4 53 0,0 1 25 16,-3 5 46 0,-3 2 21-16,-3 4-15 0,0-1-7 15,-3-3-18 1,0-2-5-16,0-3-17 0,0-2-6 0,0-3-2 15,0-3 1-15,0-5 3 16,0 0-6-16,3-5-4 16,0-6-5-16,3-2 1 15,0-3-4-15,3 3-1 16,3 0 2-16,-1 5 3 16,1 2 3-16,0 6 3 0,0 6 0 15,0 4-1-15,-3 4-2 16,0-1 1-16,3-3-6 15,0 1-3 1,6-3-30-16,-1-5-13 0,1-3-39 16</inkml:trace>
  <inkml:trace contextRef="#ctx0" brushRef="#br0" timeOffset="196508.2704">13367 11208 192 0,'-12'-3'71'0,"9"6"-38"0,-12 2-34 15,12 0 12-15,-3 6-3 16,-3 5 0-16,6 5 9 16,-3 0 4-16,3 3-11 15,3 2-1-15,6-4 1 0,3-4-2 16,0-2 1-16,3-13-3 16,0-14-1-16,0 0-3 0,0-4-2 15,-4-7-6-15,-2-1-4 16,-3-4 3-16,-3-5 2 15,-3-5 0-15,0 0 4 16,-3 0 2-16,1 6 4 16,-1 4-2-16,3 9 0 15,0 7-1-15,3 6 1 16,3 13 0-16,0 10 1 16,3 11-2-16,-1 6-2 15,1 2 1-15,0 0-1 16,0 2 0-16,0-2 0 15,0-5-16-15,9-8-6 16,3-11-62-16,0-5-51 16,0-13 45-1</inkml:trace>
  <inkml:trace contextRef="#ctx0" brushRef="#br0" timeOffset="197046.4375">13587 11253 244 0,'0'2'90'0,"6"4"-48"0,0 2-47 15,0-3 17-15,0 0 4 16,0-2 5-16,3-1-3 16,0-2 2-16,-1-2-11 15,1-3-3-15,0-1-2 0,-3-2 0 16,0-2 0-16,-6-1-5 0,-3 1-1 16,-3-4-2-16,-6 9 0 15,-3 2 3 1,1 1 0-16,-4 2-2 0,3 5 0 15,0 6 2-15,3 2 0 16,3 3 3-16,6 2 3 16,3-2-2-16,6 0-2 15,3 5 0-15,3-5-1 16,3-3-22-16,3-10-10 0,0-3-15 16,2-3-6-1,-2-2-11-15,3-3-16 16,-3 0 30-1,-3-2 56-15,-3 2 27 16,-3 2 9-16,0 1 2 0,-3 2-13 16,0 6-7-1,-4 5 0-15,1 0 1 16,0 2-13-16,-3 1 4 0,0 0 4 16,0-3-2-16,0 0 1 0,0-8-1 15,0 0-2-15,0 0 0 16,-3-3 0-16,3-2-4 15,0-6-2-15,6-2-6 16,3 0-3-16,3-3-5 16,6 0 0-16,6 3 0 0,0 2-1 15,0 3-32 1,-1 3-15-16,-2 2-79 16</inkml:trace>
  <inkml:trace contextRef="#ctx0" brushRef="#br0" timeOffset="198457.4831">14364 9819 156 0,'-27'-16'57'0,"15"16"-30"0,-3 0-21 0,9 8 15 16,-6 2-2-16,0 4 1 15,-11 7 0-15,2 5 2 16,3 6-12-16,3 10 8 0,12 1 4 16,9 2-18-16,9-11-6 15,6-2 4-15,11-11 3 16,4-11 2-16,0-7 3 15,0-11-3-15,-7-16-2 16,-2-2-2-16,-12-6 0 16,-9 0 2-16,-9 1 2 0,-9 4 5 15,-9 1 3 1,-3 5-4-16,1 2-1 16,2 8-26-16,0 6-11 0,6 8-49 15,3 7-19-15,3 6-10 16</inkml:trace>
  <inkml:trace contextRef="#ctx0" brushRef="#br0" timeOffset="199236.9227">14221 10575 176 0,'0'-2'68'0,"0"4"-36"0,3-4-29 0,-3 2 17 16,3-3-8-16,0 0-2 15,3-7-5 1,0-1-4-16,0-5-3 0,0-2 1 15,0 2 3-15,0 3 1 16,-3 2 1-16,-1 1 2 16,1 4-3-16,-3 4 0 15,0 2 1-15,3 13 2 16,-3 11-1-16,3 2 2 16,-3 1 0-16,0 2 3 15,0 3-5-15,0-1-1 0,0-2-2 16,0-2-2-16,0-3-41 15,0-6-18-15,0-2-38 16</inkml:trace>
  <inkml:trace contextRef="#ctx0" brushRef="#br0" timeOffset="199432.0672">14200 10774 272 0,'-21'0'101'0,"9"2"-54"0,21-2-59 0,-9 0 24 15,15 3 1 1,3 0 4-16,6-3 5 16,3 0-12-1,8 2-3-15,1 1-1 0,0 0-10 16,-4-1-2-16,-2 1-39 0,-6 0-15 16,-6 5-60-1</inkml:trace>
  <inkml:trace contextRef="#ctx0" brushRef="#br0" timeOffset="200108.0769">14224 11205 148 0,'0'-5'57'0,"0"2"-30"0,0 1-32 15,3-4 93-15,3-2-32 16,0 0-21-16,3-5-14 16,6 3-15-16,-1-1-4 0,1 3-1 15,0 5-1-15,3 1 0 0,-3 2-3 0,-15 24-4 16,-6 5-1 0,-3 2 4-16,-6-1 4 31,0 1 1-31,0-2-1 0,-5 0 3 15,2-5 2-15,6-5 29 16,3-6-10 0,12-8-3-1,6-2-11-15,6-3-5 16,3-8-1-16,8 3-2 16,7 2 1-16,-3 0-4 15,-3 9 0-15,-1-1-4 16,-2 3 1-16,-6 5-49 15,-3-2-21-15,-3-3-54 16</inkml:trace>
  <inkml:trace contextRef="#ctx0" brushRef="#br0" timeOffset="204731.7174">11899 9898 116 0,'0'-3'46'0,"0"3"-24"0,3 0-24 15,-3 0 9-15,3-2-5 16,0-1-2-16,3-5 3 16,0 0 2-16,-3-5-2 15,-6-3 0-15,0-2 1 16,-6-4 2-16,0 1-3 15,0 0-2-15,-3-5 2 0,-3 5 4 16,1-3 4-16,-4 3-6 16,0 2-1-16,0 3 0 15,3 3 2-15,0 2-3 16,0 1-2-16,3 2 2 16,-8 0 0-16,-1 3 1 0,6 2 0 15,-3 3-2 1,3 0 1-1,0 3 0-15,0 7-1 0,0 1 1 16,4 5-4-16,-1 2 0 16,0 3-1-16,0 3 0 15,0-3 2-15,0 3 0 16,3 0 0-16,-3 0 0 16,0 0 2-16,-3-1 1 15,1 4-4-15,2 2 1 16,0 0-2-16,3 0 0 15,0 6 2-15,0 2 2 0,0 0-1 0,3-3-1 16,0 3 1-16,0 3-1 16,0-6 0-16,0-2 0 31,0 0 0-31,0 2 2 0,-3 3-1 16,3-3-1-16,1 9-2 15,-1-4-1-15,0 1 2 16,0-8 0-16,0 0 3 15,3 2 1-15,0 3-6 16,0-3 0-16,0-2 1 16,0 3 3-16,0-1 0 15,0 3 2-15,0 8-4 16,3 0 0-16,0 0 1 16,0-3 0-16,0 1 0 15,0-1 0-15,0 0 0 16,0 1 2-16,0-1-1 0,0-2-1 15,3 2-4-15,0 6 0 16,0-1 4-16,3 6 4 16,0-3-3-16,3-2-1 15,0-3 0-15,0-3 2 16,2-2-3-16,4-6-2 16,9 1 2-16,0-6 0 15,0-5 1-15,3-3 0 16,-1-3 0-16,7-2 0 15,0 3 0-15,-3-14 0 16,2-5 0-16,1-2 0 16,0-4-3-16,3-2 0 0,-4-5-1 15,1-8 0-15,0-3 0 16,-3-2 0-16,-7-6 0 16,-2-3 3-16,-3-4 0 15,-6-6 3-15,-3-5 1 16,-6-9 1-16,0-4-5 15,0-11 1-15,-3-8-2 16,0-21 0-16,0-3 2 16,3 5 0-16,0 6 0 15,0 2 0-15,-3 6 0 16,0-3 0-16,-3-3 0 16,3-2 0-16,-3 5 0 15,3 0 2-15,-3 0-6 16,0 6 1-16,-9 4-63 15,12 9-32 1,-12 15 47-16</inkml:trace>
  <inkml:trace contextRef="#ctx0" brushRef="#br0" timeOffset="206007.4319">11491 8901 128 0,'-3'-6'49'0,"0"1"-26"0,-14 0-12 0,11 5 15 0,-6 0-6 16,-3 2-1-1,0 1-7-15,-6 13 0 0,0 2-7 16,0 6-5-16,4 5-3 0,2 3 2 15,6 5 0-15,6 3 1 16,9-6 0-16,3-10-3 16,6-8 0-16,-1-11 2 15,4-10 2-15,0-3 6 16,3-8 4-16,-3-5-4 16,-3-8-2-16,-3-3-2 15,-3-5 0-15,0-5-4 16,-7-3 0-16,-7-6 1 15,-7 4 0-15,0 4 2 0,0 9 3 0,3 5-2 16,3 8-2-16,0 5-3 16,3 13-1 15,3 14-1-31,0 10 5 0,3 8 1 16,3 6 0-16,3 7 1 15,3 0-2-15,0 1-1 16,0-4 1-16,-1-2-1 15,-2-5 0-15,3-8 2 16,-3-6-23-16,0-10-81 31</inkml:trace>
  <inkml:trace contextRef="#ctx0" brushRef="#br0" timeOffset="206180.5809">11619 8916 188 0,'0'14'71'0,"15"4"-38"0,-6 3-41 16,-6-10 12-16,0 5-4 15,0 0 2-15,-3 0-3 16,0-1 0-16,3-1-39 16,0-4-15-16,0-2-13 15,-3-8-3-15</inkml:trace>
  <inkml:trace contextRef="#ctx0" brushRef="#br0" timeOffset="206322.6791">11616 8829 184 0,'-3'-10'68'0,"3"7"-36"0,18-2-46 0,-12 2 6 16,6 0-58-16,0 1-21 15,0 2 33-15,0 0 19 16</inkml:trace>
  <inkml:trace contextRef="#ctx0" brushRef="#br0" timeOffset="206576.4543">11744 8906 136 0,'3'24'52'0,"3"-6"-28"0,6 1-26 0,-6-9 11 16,3 4 5-16,0 1 3 15,0 1 0-15,3-2 2 0,-3-4-10 16,0-2 1-16,0-5 1 15,6-6 7-15,-1-5 3 16,4-5-6-16,-3-6-2 0,0-2-5 16,-3-3 0-16,0 3-5 15,-3 0-2-15,-3 5-9 16,-3 0-3-16,-3 6-54 16,0 4-21-16,0 4-1 15</inkml:trace>
  <inkml:trace contextRef="#ctx0" brushRef="#br0" timeOffset="208125.2811">14733 9996 96 0,'-9'0'38'0,"9"0"-20"0,-3 0-8 16,3 0 14-16,0 0-9 16,0-3-3-16,0-2-5 0,0 0 0 15,0-3-4-15,0-3 5 0,-3-2 2 16,0-3-3-16,-3-5 1 15,0-8-10-15,0 0 0 16,-6-6 0-16,-6 4 1 16,1-4-2-16,-4 1 2 15,-3 5 7-15,0 2 6 16,-3 6-6-16,3 3-3 16,-5-1-5-16,-1 3-1 15,0 0-1-15,0 6 3 16,1 2-5-16,-1 0 0 15,3 5-2-15,-9 6 0 0,4 7 5 0,2 14 3 16,0-3-1-16,3 6 0 16,1 2 1-16,2 0 0 15,0 11-3 1,0-1 2-16,3 1 1 16,3 2 2-16,1 3-1 15,2 3-1-15,-6-3 1 16,3 5-1-16,0 1 0 15,3 4 0-15,0 1 0 16,3-1 0-16,0 9-3 16,1-3 0-16,-1-3 4 15,0 5 1-15,3-2-3 16,0 3-1-16,0-1 3 16,3 9 1-16,0 4-3 0,3 4 1 15,0 2-2-15,0-8 0 16,3-3 2-16,6 1 0 15,3-4 0-15,6 4 2 16,6 2-3-16,9-5 0 16,-1-6 1-16,7-7 0 15,0-3 0-15,5-6 2 16,13-10-3-16,-3-7 0 16,-4-23 1-16,10-7 2 15,-4-10 10-15,1-11 4 16,2-22-7-16,7 1-5 0,-3-6-3 15,-4-2 1-15,-8-3-1 16,-1-2-1-16,-2 2 3 16,-9-16 2-16,-7 0 7 15,-5-18 2-15,-3-6-3 16,-6-23-1-16,-6-19-6 16,-3-16-3-16,-9 11 2 15,-9-3 0-15,0 19-6 16,-3 13 0-16,0 15-8 15,0 17-3-15,4 13-39 16,2 10-52 0,0 11 19-16</inkml:trace>
  <inkml:trace contextRef="#ctx0" brushRef="#br0" timeOffset="209219.1261">14066 8940 104 0,'0'-5'41'0,"0"-8"-22"0,3 2-7 16,-3 11 13-16,0 0-5 15,3 5 1-15,0 1-1 16,0 7 2-16,3 0-12 15,-3 3-6-15,0 3 0 0,-3 2-1 16,0 0 1-16,0-3 0 16,0-2 2-16,0-2-3 15,0-6-2-15,0-3 2 16,0 0 2-16,0-5 0 16,0-3 0-16,0-4-6 15,0-4 1-15,0-2-5 16,3-3 1-16,0-5 0 0,3-3-1 15,3 5 4-15,0 3 0 16,3 11-6-16,5 5 0 16,1 5 7-16,-3 6 5 15,-6 2 0-15,-3 3 2 16,-6 0 2-16,-3 0 2 16,0-3-3-16,3-5-3 15,0 0-2-15,0-8 0 16,6-3-4-16,3-7 0 15,3-3 1-15,0-6 0 16,3-2-3-16,0 2 2 16,-1 6-1-16,1 8-2 15,0 2 5-15,-3 8 1 16,3 3-3-16,-3 0 1 0,0 3 2 16,-3-1 1-16,0-2-26 15,3-5-55 1,0-3-34-1,-1-5 28-15</inkml:trace>
  <inkml:trace contextRef="#ctx0" brushRef="#br0" timeOffset="209481.0027">14468 8890 116 0,'-6'8'46'0,"6"13"-24"0,0 11-21 0,0-19 11 16,3 3 1-16,0 2 4 15,3 1 2-15,3-3 3 16,0-3-12-1,3-2 3-15,3-6 3 0,-1-5-4 0,7-8 1 0,-3-3-8 16,-6-2-1-16,-3-3 2 16,-9 0 1-16,-3-5-3 31,-3 3-3-31,-6 2 0 0,-3 5-1 16,0 1-7-16,0 4 0 15,4 4-13-15,-1-1-4 16,3 8-29-1,6 1-49-15,6-1 19 16</inkml:trace>
  <inkml:trace contextRef="#ctx0" brushRef="#br0" timeOffset="209866.7219">14783 8853 160 0,'-8'3'63'0,"2"-1"-34"0,-3 6-25 15,3-3 13-15,0 9-13 16,-3 4-1-16,0 3-3 16,3 6 0-16,3-1 0 15,3 1-5-15,3-3 1 0,3-6 4 16,3-2 2-16,0-8 6 16,3-5 5-16,0-9-1 15,2-7 1-15,4-8-7 0,-9-6-2 16,0 1-2-16,-6-3 1 15,-6-3-2-15,-3-8 2 16,-3 1 4-16,0 2 4 16,0 5-2-16,0 8 2 15,4 8-8-15,2 6-4 16,6 33-3 0,2 20 0-16,10 4 0 15,3 4 0-15,0-4 3 16,3-4 2-16,3 2 4 0,0-3-44 15,-4-18-20 1,-5-8-31 0</inkml:trace>
  <inkml:trace contextRef="#ctx0" brushRef="#br0" timeOffset="215857.6441">3318 15510 132 0,'9'-8'52'0,"-6"11"-28"0,-6-3-2 16,3 2 23-16,-3 6-14 15,-3 5-3-15,-15 14 4 16,-3 2 1-16,-6 8-17 16,-2 3-7-16,-1 13-2 0,6-8-4 15,0-6 0-15,6-4-3 16,4-9-3-16,5-5-31 15,6-15-101 1</inkml:trace>
  <inkml:trace contextRef="#ctx0" brushRef="#br0" timeOffset="216036.0411">3089 15513 292 0,'-9'-6'110'0,"12"12"-60"0,0-4-67 0,3 6 12 15,2 0 5-15,7 19 7 16,6 2-1-16,6 8 2 0,9 2-5 16,-1 9-2-16,1-6 2 0,0 3-13 15,0-8-6-15,2-10-75 16</inkml:trace>
  <inkml:trace contextRef="#ctx0" brushRef="#br0" timeOffset="216344.0429">3633 15610 264 0,'-12'0'101'0,"12"-2"-54"0,3 2-50 0,-3 0 19 16,6 0-1-16,9 0 3 16,12-6-9-16,6 1-3 15,-1-3-4-15,7 0-2 0,3 3 3 16,-3 0-13-16,2 2-3 15,-5 0-43-15,-9 1-17 0</inkml:trace>
  <inkml:trace contextRef="#ctx0" brushRef="#br0" timeOffset="216531.9956">3663 15759 308 0,'-12'-6'115'0,"12"12"-62"15,6-4-64-15,0 1 18 16,21-3-3-16,6 0 0 16,8-3 1-16,4 1-3 15,8-4-28-15,-2 6-10 0,-6-2-90 16</inkml:trace>
  <inkml:trace contextRef="#ctx0" brushRef="#br0" timeOffset="220782.3336">4866 15356 136 0,'-3'-5'52'0,"3"5"-28"0,0 3-22 16,0-3 14-16,0 0-4 0,0 10 3 15,0 6 1-15,0 3 2 16,0-3-10-16,0 2 2 0,0 1 3 15,0-3-5-15,0-3 0 16,0 0-6-16,0-2-2 16,0-3 0-16,0 2 2 15,0-2-1-15,0-3 2 16,0-2 0-16,0 0 1 16,0-1 0-16,0-2 2 0,0 0-1 15,0 0 0-15,0 0-1 16,6 0 2-16,2-2-1 15,7-4 0 1,6 1-3-16,6 0-2 16,3-1 1-16,2 6-1 0,1 3-3 15,0 5 0-15,-3 5-1 16,-6 8 3-16,-7-2 2 16,-5 2 4-16,-6 0-2 15,-6 0 0-15,-6 1 1 16,-9-1 2-16,-2-3-1 15,-7-2 0-15,0-5-6 16,-3-6 1-16,-3 0-22 16,4-10-8-16,2 2-34 15,-3-7-13-15,-3-1-4 16</inkml:trace>
  <inkml:trace contextRef="#ctx0" brushRef="#br0" timeOffset="220947.5872">4788 15380 228 0,'-6'-16'85'0,"12"16"-46"0,9-5-41 0,-6 2 14 15,3 1-4-15,6-1 0 16,6 0-4-16,5 1-1 16,4-1-1-16,9 1-10 0,-1-4-3 15,1 6-67 1</inkml:trace>
  <inkml:trace contextRef="#ctx0" brushRef="#br0" timeOffset="221245.5968">5211 15386 216 0,'-18'18'82'0,"9"11"-44"0,-3 13-47 15,9-18 12-15,0 8 0 16,3 2 5-16,6 3 0 15,6 3 3-15,9-5-6 16,6-6 1-16,5-8 4 0,10-8-2 16,0-13 1-16,-1-13-3 15,4 0 1-15,-12-9-2 16,-9-7 2-16,-12-5-4 16,-9 0 0-16,-9-17-3 15,-9 6-1-15,-9 3 1 16,0 5 2-16,-3 5-3 0,0 8-2 15,7 8-25 1,-4 9-11-16,6 1-71 16</inkml:trace>
  <inkml:trace contextRef="#ctx0" brushRef="#br0" timeOffset="221651.9256">5702 15370 156 0,'-3'2'60'0,"6"1"-32"0,0 10-26 15,0-2 12-15,3 2 10 0,0 3 10 16,0 2-7-16,3 4-3 15,0-1-14-15,0 3-6 0,0 2-3 0,-1-5 1 16,1-5 1-16,0-3-23 16,-3-2-12-16</inkml:trace>
  <inkml:trace contextRef="#ctx0" brushRef="#br0" timeOffset="221829.9842">5881 15446 224 0,'-9'0'85'0,"3"0"-46"0,-3 11-48 16,3-6 14-1,-3 8-5-15,-6 1 2 16,-3 4-3-16,-3 3 0 0,3 1 1 16,1-4-3-16,-1 1 0 0,3-6-80 15,3 0-45 1,3-8 54-16</inkml:trace>
  <inkml:trace contextRef="#ctx0" brushRef="#br0" timeOffset="221994.8813">5645 15489 256 0,'-6'0'96'0,"6"5"-52"0,3-5-51 16,6 8 9-1,3 3 1-15,9 2 4 0,6 3 3 16,6-3-4-16,5 3-4 15,1 0-1-15,3-3-96 16,-4-5-62-16,-5-14 59 16</inkml:trace>
  <inkml:trace contextRef="#ctx0" brushRef="#br0" timeOffset="222596.7949">6494 15388 92 0,'-3'-16'35'0,"3"11"-18"0,-6-3 4 0,0 3 19 15,-6-3 1-15,0-3 2 16,-3 6-10-16,-3-3-3 16,-3 3-17-16,-2 5-3 0,-1 5-3 15,0 6-6-15,3 18-2 0,3 5-3 16,6 11 0 0,6 3 3-16,6 5 0 0,6 0 1 15,3-6 0-15,6 11 0 16,0-10 2-16,0-8-21 15,-3-9-9-15,-3-7-68 16</inkml:trace>
  <inkml:trace contextRef="#ctx0" brushRef="#br0" timeOffset="222806.2767">6148 15642 228 0,'-5'-2'85'0,"5"-1"-46"0,0 3-50 16,5 0 11-16,4 0-1 16,6 0 5-16,3 0-4 0,6-3 0 15,9-2 0-15,-1 0-3 0,-2-3 0 16,3 2-58 0,0 6-57-16,-7 3 28 15</inkml:trace>
  <inkml:trace contextRef="#ctx0" brushRef="#br0" timeOffset="223450.7704">6449 15640 192 0,'-3'0'74'0,"3"2"-40"0,3 11-42 0,0-2 10 0,3 5-3 16,0 2 2-16,0 4 9 15,0-4 3-15,0 3-6 16,0-2-2-16,0-3-1 15,-3-3-2-15,0-3 1 16,0-4 9-16,-3-9 15 16,0-7 0-16,-3-1-12 15,0-5-4-15,0-2-7 16,6-1-1-16,0 3-1 0,3 3-2 16,3 0-2-1,2 2-1-15,4 3-18 16,0 3-9-16,6 0-6 15,-3-1-4-15,6 4-4 0,-3-1 0 16,-4 0 17-16,-2 1 11 16,-3-1 12-1,-3 0 5-15,-3 1 27 0,-3-1 13 16,-3 3-3-16,-3 0-2 16,-6 0-14-16,-3 3-4 15,0 5-10-15,0 2-3 16,1 6-3-16,2 3-2 15,3 2-2-15,3-3-1 16,9-2 4-16,0 3 1 16,6-3 2-16,2-11 2 15,1-2-3-15,0-3-2 16,-3-3 0-16,-3-2-1 0,0-3 0 16,-3-3 0-16,-6-2 2 15,0 0 1-15,-3-1 3 16,0 4 3-16,0 2 0 15,0 3 0-15,0 2-8 0,3 3-2 16,0 5-7-16,3 6 0 16,0 2 8-16,3 0 5 15,3 3-5 1,0 3 1-16,3-3-10 16,0-3-4-16,-1-5-35 15,-2 0-14-15</inkml:trace>
  <inkml:trace contextRef="#ctx0" brushRef="#br0" timeOffset="223962.88">6800 15687 152 0,'-3'-10'57'0,"6"10"-30"0,-3-3-27 0,0 3 13 16,0 0-5-16,6 3 3 15,0 2-2-15,0 5 2 16,0 4-6-16,0-1 4 0,0 3 1 15,0 0-3-15,-3-3-2 16,0-3-5-16,0 1 0 0,0-3 2 16,-3-3 1-16,0-5 1 15,3-2 0-15,0-4-7 16,0-4 0 0,0-6-1-16,0-3-1 0,3 1 1 15,3 2 0-15,-3 3 9 16,6 5 6-1,-1 5-3-15,-2 8-2 16,0 3-1-16,0 6 3 16,-3-1 3-16,-3 0-4 15,0 0-2-15,0-2-2 16,0-3 0-16,-3-3 2 16,0-5 2-16,3-3-3 15,3-4-1-15,3-7-1 0,3-2 1 16,0 1-4-16,6-7 0 15,-1 9-4 1,1 3 1-16,0 4 4 16,0 4 4-16,-3 4-3 0,-3 6-3 15,0 5 5-15,-3 3 3 16,-3 3-3-16,0-6-2 16,0 0-16-16,-1 1-5 15,1-7-67 1,0-1-52-16,3-6 50 15</inkml:trace>
  <inkml:trace contextRef="#ctx0" brushRef="#br0" timeOffset="224279.15">7262 15655 228 0,'0'0'88'0,"9"3"-48"0,6 2-49 15,-10-2 14-15,4 2 1 16,6-2 4-16,3-3 1 15,-3 0 3-15,0-3-7 16,0 1-4-16,0-4 0 0,-3-2-7 16,-4 0-1-16,-2-5-7 15,-6 3 0-15,-11-1-3 16,-7 0 2-16,-3 4 7 16,-3 9 3-16,-3 6 11 15,3 3 5-15,1 2-4 16,5 5-3-16,6 4 12 15,9 1 7-15,9 1-8 16,9-3-2-16,6-5-11 16,11 0-5-16,4-8-108 15,0-11-64-15,-4-4 74 16</inkml:trace>
  <inkml:trace contextRef="#ctx0" brushRef="#br0" timeOffset="224894.3547">7827 15351 140 0,'-12'-18'52'0,"9"12"-28"0,-12-2-8 0,10 8 18 15,-10 0-9-15,-3 6-3 0,-6 2-6 16,-3 15-2-16,-3 7-8 16,-2 7 0-16,-1 10 1 0,3 3-1 15,9-2 1-15,9 0-2 16,9-3 0-16,15-3-1 15,9 0 0-15,6-7-7 16,6-9 0-16,5-7-30 16,4-11-11-16,0-11-52 15</inkml:trace>
  <inkml:trace contextRef="#ctx0" brushRef="#br0" timeOffset="225178.9817">7881 15653 200 0,'-27'-3'74'0,"24"8"-40"0,-18 9-40 16,12-4 14-16,3 3 6 0,0 3 6 15,6 3 1 1,9 2-1-16,3 0-10 0,9-2-2 0,3-6 2 16,12-10-2-16,-4-6 1 15,1-2-5-15,-6-3-3 16,-3-3 0-16,-9 1-1 15,-7-4 2-15,-5 1 3 0,-8 0-7 16,-10 0 0-16,-6-1-5 16,-3 4 0-16,3-1-7 15,0 3-2 1,6 3-13-16,4 2-7 16,2 3-64-1</inkml:trace>
  <inkml:trace contextRef="#ctx0" brushRef="#br0" timeOffset="225513.557">8036 15690 188 0,'-15'8'71'0,"24"5"-38"0,-3 11-39 16,-3-14 14-16,3 4-1 15,-1-1 6-15,4-3-3 16,3-2 0-16,3-2-6 15,3-6 2-15,3-3 0 0,0-5-2 0,-3-3-1 16,-4-2-3 0,-2-3-1-16,-3-2 1 15,-3 5 2-15,-3-1 3 16,-3 1 2-16,0 5 1 0,-3 0 2 16,0 3-5-16,3 5-1 15,0 3-4 1,0 2-1-16,3 6 1 0,3 2 2 15,0 0-6-15,6 0-1 16,3-2-42-16,0-6-19 16,0 6-28-1</inkml:trace>
  <inkml:trace contextRef="#ctx0" brushRef="#br0" timeOffset="225837.6708">8315 15642 212 0,'-3'0'79'0,"6"5"-42"0,-3 3-48 0,0 0 11 0,3 3 3 16,0 2 5-16,0 3 5 15,-3-3 3-15,3-2-9 16,0 2-2-16,-3-5-1 0,3-3 0 16,-3-5 0-16,3-2 2 15,3-4 1-15,0-4-3 16,0-3-3-16,3-3 2 15,3-3 0-15,0 3-4 16,0-2 1-16,3 5 6 16,2 7 4-16,1 9-5 15,-3 2-3-15,0 3-4 16,0 3-1-16,-3 2 4 0,0 3 1 16,-3-3-9-16,0-2-5 0,0-3-41 15,0-3-15-15,-1-5-29 16</inkml:trace>
  <inkml:trace contextRef="#ctx0" brushRef="#br0" timeOffset="226050.2085">8637 15351 264 0,'0'-10'101'0,"3"12"-54"0,3 1-59 0,0-1 15 16,0 12-5-16,0 10 3 0,0 5 6 15,0 10 4 1,0 4-6-16,-4 2-1 0,1-3 0 16,0 0-2-16,0-2-2 0,-3-8-19 15,0-3-8-15,3-3-70 16,-6-2-49 0,-3-11 61-16</inkml:trace>
  <inkml:trace contextRef="#ctx0" brushRef="#br0" timeOffset="226214.13">8509 15613 304 0,'-9'-8'115'0,"0"11"-62"0,18-19-66 16,-3 19 17-16,6-6-8 16,9-2 2-16,5-1 1 15,10 4 1-15,0-1 0 16,0-2-25-16,-1-1-8 0,1 4-84 15</inkml:trace>
  <inkml:trace contextRef="#ctx0" brushRef="#br0" timeOffset="226559.3626">8952 15237 148 0,'24'8'55'0,"-9"11"-30"0,9 21-16 16,-12-9 16-16,0 9 1 16,-3 10 4-16,-9 3-12 15,-6 5-5-15,-6 1-8 0,-3 7-2 16,-12-5 1-16,-6-6-42 16,-5-7-17-16,-7-6-34 15</inkml:trace>
  <inkml:trace contextRef="#ctx0" brushRef="#br0" timeOffset="227310.6287">4749 15089 176 0,'-20'5'68'0,"5"6"-36"0,-15 13-24 15,12-8 16-15,-6 10-3 16,-2 17 2-16,-4 17-9 16,6 12-3-16,9 5-6 15,15 5-4-15,15 13 2 0,18-10-9 16,11-11-3-16,22-8-75 16,2-11-53-16,13-20 50 15</inkml:trace>
  <inkml:trace contextRef="#ctx0" brushRef="#br0" timeOffset="228439.0847">9586 15343 132 0,'-6'-8'52'0,"3"8"-28"0,0-2-17 0,3 2 15 16,-2 0-2-1,-4 2 0-15,-3 4-10 16,0 1-6-16,0 7-3 15,0 7-1-15,3-3 2 0,3 1-3 16,6-6 0-16,3 0 1 0,3 1 2 16,3-9-1-16,0-2 2 15,2-3-2-15,1-3 2 16,3-2-2-16,-6-9-1 16,-3 1 1-16,-9-3 1 15,-6 0 8-15,0 1 3 16,-3-1 2-16,0 2 4 15,0 4-9-15,0-1-1 16,3 3-5-16,3 3-1 16,3 0-3-16,6 2-1 0,6 0-1 15,9 3-2-15,3 3 0 16,0 2 3-16,-3 3 0 16,-1 0 1-16,-2 8 0 15,-6 8 0-15,-6 2 0 16,-9 6 0-16,-6 8-3 15,-9 0 2-15,-5 2 3 16,-1-2 3-16,3-6-4 16,0 0-1-16,3-7 0 15,6-6 2-15,6-5-21 16,6-3-7-16,3-5-38 16,15-5-51-1,6-3 25-15</inkml:trace>
  <inkml:trace contextRef="#ctx0" brushRef="#br0" timeOffset="228664.139">9813 15708 212 0,'-15'19'79'0,"12"2"-42"0,3-2-41 0,0-12 15 16,3 1 1-16,6-2 2 15,3-4 4-15,2-2 3 16,1-5-11-16,0-3 1 0,-3-2 0 15,-3-4 0-15,-6 1 1 0,-3 0-2 16,-9 5-1-16,-6 0-23 16,3 3-8-16,-3-1-53 0,1 9-24 31,2 2 1-31</inkml:trace>
  <inkml:trace contextRef="#ctx0" brushRef="#br0" timeOffset="229367.1535">10253 15314 128 0,'0'-10'49'0,"3"7"-26"0,-3 0-5 15,0 3 18-15,0 0-9 16,0 6-3-16,3 4-1 16,-3 3 0-16,0 6-12 15,0 5 2-15,0-1 1 0,-3 1-3 16,0-3-1-16,3-2-6 16,0-3-1-16,0-6 1 15,0 1 0-15,3-3 2 16,6-5 1-16,6-1-3 15,6-2-1-15,6 0-3 16,5 3-3-16,1 2 2 16,0 6 0-16,-3 5-2 0,-7 2 0 15,-2 1 4-15,-9-1 1 16,-9 1 2-16,-6-1 0 16,-3 1 0-16,-6-3 0 0,-6-3-2 15,-5-3 1-15,-1-2-24 16,-3-2-8-16,-6-4-32 15,0-4-12 1,1-1-21 0</inkml:trace>
  <inkml:trace contextRef="#ctx0" brushRef="#br0" timeOffset="229565.6912">10176 15290 272 0,'3'-8'104'0,"6"6"-56"0,6-1-58 16,-4 3 16-16,13-3-6 16,3 1 2-16,3-1-1 15,6 0-1-15,-1 1 1 16,4-1-4-16,0 3 2 0,-1 0-41 16,-2 0-19-16,-3 3-42 15</inkml:trace>
  <inkml:trace contextRef="#ctx0" brushRef="#br0" timeOffset="229861.176">10640 15370 176 0,'-18'31'66'0,"12"1"-36"0,0 10-26 0,6-20 13 16,0 9-2-16,3 1 1 16,6 0 3-16,3 0 0 15,12-3-10-15,6-8 3 0,5-5 4 16,4-11-2-1,3-5 2-15,-1-5-7 0,-2-6-1 16,-6-7-2-16,-6-6 1 16,-15-3-2-16,-9-4 0 15,-9-17-3-15,-9 6 1 16,-12-1 4-16,-3 6 6 16,-9 6-5-16,1 7-2 0,2 5-10 15,3 11-3-15,4 3-18 16,8 2-7-16,6 6-25 15,9 0-11-15,9 2-37 16</inkml:trace>
  <inkml:trace contextRef="#ctx0" brushRef="#br0" timeOffset="230116.7165">11030 15520 208 0,'-30'43'79'0,"30"-6"-42"0,-9 5-30 16,12-23 20-16,3 5-1 16,6 2 2-16,9-5 2 0,3-2 4 15,15-11-19-15,8-14 3 0,7-7 0 16,2-3-4-16,-2-8 0 16,-10-7-4-16,-14-4-1 15,-15-4 3-15,-18-12 3 16,-18 4-6-16,-8 7-1 15,-16 8-15-15,-3 8-6 16,1 14-68-16,-7 20-31 16</inkml:trace>
  <inkml:trace contextRef="#ctx0" brushRef="#br0" timeOffset="231968.2827">11727 15457 172 0,'-3'-3'66'0,"-3"3"-36"0,3 3-22 0,3 0 16 0,-3-1 8 15,-6 1 7-15,-6-3-17 16,0 0-5-16,0 0-10 16,3 3-5-16,3-6-1 0,3 3-4 15,3-3 2-15,3 1-4 16,9 2-1-16,3 2 3 15,0 4 1-15,0-1 2 16,-3 0 2-16,0 0 1 16,-6 1 1-16,-3-1 2 15,0-2 3-15,-12-1 0 16,0-2 2-16,0-2-6 16,3-4-1-16,0 4-15 0,3-1-6 15,3 0-44 1,0 6-18-16,0 8-21 15</inkml:trace>
  <inkml:trace contextRef="#ctx0" brushRef="#br0" timeOffset="232204.6519">11682 15719 260 0,'-3'5'99'0,"-6"8"-54"0,3 11-35 0,6-11 25 15,-3 17-17 1,-9-1-4-16,0 0-7 16,-3-3-2-16,-3 1-3 15,-2-1-46-15,-16 1-17 0,-6 7-63 16</inkml:trace>
  <inkml:trace contextRef="#ctx0" brushRef="#br0" timeOffset="238438.8705">3142 16648 244 0,'-6'-3'93'0,"6"6"-50"0,3 2-50 16,3 3 16-16,0 2-2 15,3 9 6-15,0 7-3 16,3 1 0-16,0-1-6 16,3 1-3-16,5-1 2 0,1 1-2 15,0-6-1-15,0-3-28 0,-3-4-11 0,0-9-41 16,0-2-47 0,2-6 37-16</inkml:trace>
  <inkml:trace contextRef="#ctx0" brushRef="#br0" timeOffset="238646.1787">3505 16629 252 0,'-12'-8'93'0,"12"16"-50"0,-6 8-50 0,0-3 16 16,-2 14 5-16,-4 7 8 15,-3 11 2-15,0 0 1 16,-3 0-14-16,0 3-4 0,0-1-1 15,3-2-3-15,1-5-2 0,2-8-9 16,3-1-3-16,3-4-40 16,3-3-19-1</inkml:trace>
  <inkml:trace contextRef="#ctx0" brushRef="#br0" timeOffset="239065.7844">3687 16640 260 0,'-18'0'96'0,"18"2"-52"0,0 1-32 0,0-3 24 0,6 3-17 16,0-3-5-16,9 8-9 15,0-3-2 1,5-5-1-16,4 8-2 0,3-6 3 16,3 1-2-16,0-3 2 0,-1 0-18 15,-2 0-4-15,-3 3-31 16,-6-1-12-16,-6 6-48 16,-6 3-24-1,-3 10 69-15</inkml:trace>
  <inkml:trace contextRef="#ctx0" brushRef="#br0" timeOffset="239230.2199">3761 16857 256 0,'-24'0'96'16,"13"0"-52"-16,8 0-34 0,9 0 25 0,-1 0-21 31,4-3-5-31,3 0-4 16,9-5 1-16,6 6-3 15,3-4-2-15,5 1 2 0,-2 0-15 0,0 2-7 16,0-2-98-1,-7 10-56 1,-8 1 78-16</inkml:trace>
  <inkml:trace contextRef="#ctx0" brushRef="#br0" timeOffset="250684.7187">4428 16468 72 0,'0'2'27'0,"0"12"-14"0,0-7-15 16,0 4 54-16,0-3-13 15,0 5-10 1,-3 6-5-16,0-1-11 16,0 1 0-16,3-3-8 0,-3 5-1 0,3-5 2 15,0-3-1-15,0-2 2 16,0-6-2-16,0 3 2 16,0-3 2-16,0 0 2 15,0-5-3-15,0 0-3 16,0 0-2-16,0 0 0 15,0 0-2-15,3 0-1 0,3 0 3 16,6-2 0 0,3-4-1-16,6-4-2 15,2 7-2-15,1 1-1 16,6 7-1-16,0 3 3 16,0 8 0-16,-7 5 1 0,4 5 0 15,-9 1 0-15,-3-1 6 16,-6 1 4-16,-9-4-1 15,-6-1 0-15,-3 1-5 16,-9-1-1-16,-3-4-1 16,-6-5-2-16,1-5-4 15,-4 3 0-15,0-11-25 0,3-5-10 0,1-3-29 16,-4-3-43 0,6-2 29-16</inkml:trace>
  <inkml:trace contextRef="#ctx0" brushRef="#br0" timeOffset="250867.1387">4419 16542 172 0,'3'-8'66'0,"6"5"-36"0,9-5-24 0,-6 8 15 15,6 0-7-15,5 0 2 16,4-2-9-16,6-1-4 15,3 0-2-15,-1 3-12 0,10-5-3 0,3 5-75 16</inkml:trace>
  <inkml:trace contextRef="#ctx0" brushRef="#br0" timeOffset="251181.396">4898 16608 180 0,'-24'21'68'16,"16"3"-36"-16,-1 24-42 0,3-19 11 0,3 5 1 0,6 3 4 15,6 0 5 1,5-5 4-16,10 0-8 16,9-9 0-16,9-7 3 0,2-5 0 15,1-11 2-15,-3-11-4 16,2-7-3-16,-8-9 0 15,-12-12-1-15,-12-1 0 16,-12 0 0-16,-12-5-2 16,-12 6 1-16,-9 7 0 0,-5 3 3 15,-1 5-14-15,0 11-7 16,6-1-69 0,10 14-54-16,11 6 51 15</inkml:trace>
  <inkml:trace contextRef="#ctx0" brushRef="#br0" timeOffset="251662.738">5631 16510 212 0,'-3'-3'79'0,"0"1"-42"0,6 7-45 0,-3-5 12 16,0 11 0-16,0-1 2 15,0 6 0-15,-3 0 1 16,3 8-4-16,0-3 0 0,0 3 1 16,0 2-2-16,0-7-2 15,3 2-24-15,0-3-11 16,2-2-57-16</inkml:trace>
  <inkml:trace contextRef="#ctx0" brushRef="#br0" timeOffset="251826.7866">5753 16608 228 0,'-15'8'88'0,"0"2"-48"0,-6 6-49 16,12-10 14-16,-3 7-14 16,0-5-4-16,-3 0-22 15,-3 0-8-15,-2-3-37 16,-4-5-16-16</inkml:trace>
  <inkml:trace contextRef="#ctx0" brushRef="#br0" timeOffset="251976.6839">5479 16587 208 0,'9'-6'79'0,"3"12"-42"0,11-4-37 0,-8 4 16 16,6 2-9-16,3-3-2 15,3 8-2-15,5-2 0 16,1-1-2-16,0 1-34 15,3-3-14-15,-4-3-43 16</inkml:trace>
  <inkml:trace contextRef="#ctx0" brushRef="#br0" timeOffset="252363.0919">6220 16351 176 0,'-33'0'68'0,"9"3"-36"0,-5 15-33 15,14-4 12-15,-12 4 1 0,-3 14 3 16,-3 5 0-16,1 13 1 16,2 19-8-16,9 8-1 0,12-1 0 15,12 4-3-15,15-3-1 16,12-1-3-16,8-15-3 15,16-5-45-15,9-14-17 16,2-10-23 0</inkml:trace>
  <inkml:trace contextRef="#ctx0" brushRef="#br0" timeOffset="252731.3444">6503 16550 204 0,'-3'0'77'0,"3"10"-42"0,0 22-43 0,0-8 12 15,3 13-4-15,0 3 2 16,0 10 1-16,0-3 1 15,3 1-2-15,2-6-15 0,1-2-6 16,3-8-65 0</inkml:trace>
  <inkml:trace contextRef="#ctx0" brushRef="#br0" timeOffset="253146.7609">7146 16629 152 0,'0'24'57'0,"0"0"-30"0,0 37-29 0,0-40 9 15,0 3-5-15,3-3 1 0,0 5-4 16,0-2 0-16,0 2-23 16,-1-4-12-16,1-1-23 0,0-5-11 31</inkml:trace>
  <inkml:trace contextRef="#ctx0" brushRef="#br0" timeOffset="253314.5446">6982 16851 264 0,'3'-8'101'0,"18"3"-54"0,5-5-57 15,-5 7 14-15,6-5-8 16,9 8 3-16,3-3 2 16,2 1 4-16,4-6-114 15,0 8-53-15</inkml:trace>
  <inkml:trace contextRef="#ctx0" brushRef="#br0" timeOffset="256945.4014">8259 16497 96 0,'0'0'35'0,"3"0"-18"0,-3 0-13 0,0 0 10 16,0 0 1-16,3 8 0 0,-3-3-1 16,0 3 1-16,0-3-4 15,0 8-1-15,0 1-6 16,0-1 2-16,-3 5 3 0,3-4-3 15,-3-1-1-15,3 0 0 16,-3-5 1-16,0-3-3 16,6 1 5-1,9-4 0-15,0-2-2 16,3-2-1-16,2-4-6 16,4 6-1-16,6 6 1 15,3-1 0-15,-3 3 3 16,-4 0 3-16,-2 10 0 15,0 9 2-15,-6-1 0 0,-6-2 3 16,-6-3-1-16,-3 6 0 16,-6-6-5-16,-9-3-1 15,-3 1-3-15,-3-6-1 16,-2-5-28 0,-4-3-13-16,-3 3-16 15,-3-16-42-15,3 6 19 16</inkml:trace>
  <inkml:trace contextRef="#ctx0" brushRef="#br0" timeOffset="257141.3369">8298 16547 192 0,'0'-11'74'0,"3"11"-40"0,5-2-40 0,1 2 14 0,3-3-9 16,3-5 0-16,3 6 1 15,6-4 0-15,6-2 0 16,2-2-3-16,4 4 0 0,0-1-53 16,-3 1-49-1,2 4 29-15</inkml:trace>
  <inkml:trace contextRef="#ctx0" brushRef="#br0" timeOffset="257397.3443">8649 16574 168 0,'-21'29'66'0,"15"2"-36"0,0 25-24 0,9-30 15 16,3 3-7 0,6 1 2-16,6-4 0 15,6-2 2-15,5-8-10 0,4-14 0 0,6-4-1 16,2-17 1-16,-5-7 0 16,-3-6-4-16,-9 0-3 0,-9 1 0 15,-9-1-1-15,-15 3-5 16,-9-3 1-16,-9 5-3 15,-6 4 2 1,-3 1-4-16,4 17 1 16,2-3-38-16,6 14-14 15,9 1-27-15</inkml:trace>
  <inkml:trace contextRef="#ctx0" brushRef="#br0" timeOffset="257760.8292">9113 16468 136 0,'0'0'52'0,"3"0"-28"0,0 16-17 0,0-6 15 16,3 3-2-16,0 3 0 15,0 5-8-15,0 3-5 16,0 3-4-16,0-4-5 0,0 4 1 15,3-3-1-15,0 0 0 0,-3-6-64 16,-1-2-44 0,1-5 41-1</inkml:trace>
  <inkml:trace contextRef="#ctx0" brushRef="#br0" timeOffset="257925.1724">9250 16563 200 0,'-18'13'77'0,"6"0"-42"0,-12 6-48 16,16-11 9-16,-4 2-11 15,-3-2-4-15,0 0-9 16,0-2-3-16,0-6-32 16,0-3-14-16</inkml:trace>
  <inkml:trace contextRef="#ctx0" brushRef="#br0" timeOffset="258058.9638">9030 16563 160 0,'6'0'63'0,"3"0"-34"0,11 5-23 0,-8 1 15 16,3 1-11-16,6 4-3 15,3 0-2-15,3-1-1 16,2-2-66-16,1 3-30 0,-3-3 26 16,6-8 14-1</inkml:trace>
  <inkml:trace contextRef="#ctx0" brushRef="#br0" timeOffset="258388.5927">9646 16457 168 0,'-24'-18'63'0,"9"4"-34"0,-3 12-16 16,9-1 17-16,-2 0-9 15,-4 3-1-15,0 3-17 16,0 2-4-16,0 9 0 16,3 7 0-16,0 3 1 0,3 13 0 15,3 0 0-15,3 13 2 16,3-10 1-16,0 5-4 15,3-11-1-15,0-2-4 0,0-6-1 0,-3-7-47 16,0 2-61 0,0-5 23-16</inkml:trace>
  <inkml:trace contextRef="#ctx0" brushRef="#br0" timeOffset="258567.8709">9313 16693 252 0,'-3'-8'93'0,"6"2"-50"0,11-2-50 0,-2 6 14 15,6-6-7-15,3 5 0 16,0-2-3-16,3 0 2 16,2 5 1-16,1 5-31 0,-3 0-14 15,3 3-52 1</inkml:trace>
  <inkml:trace contextRef="#ctx0" brushRef="#br0" timeOffset="258897.3262">9595 16724 208 0,'-3'16'77'0,"6"-13"-42"0,3 13-43 16,0-6 12-16,0-2-6 15,0 3 0-15,6-3 4 16,-3-3 3-16,-3-2-2 15,0 5-4-15,-6-8-2 0,6 2 4 16,-6-2 1-16,-3 3 2 0,0-3 2 16,0-5-3-16,0-3 0 15,3 0 1-15,6-11 2 16,-3 6-3 0,3-6 0-16,0 6-1 15,0-3 1-15,0 3-2 0,0 3-1 16,3-4 1-16,-4 9-1 15,4 0-3-15,0 2 2 16,3-2-8-16,0 5-4 16,0 5-48-16,0-2-56 15,-3 2 29-15</inkml:trace>
  <inkml:trace contextRef="#ctx0" brushRef="#br0" timeOffset="259259.9734">9857 16685 192 0,'-15'-6'71'0,"15"6"-38"0,-3 0-39 16,-3 0 40 0,-2 6-16-16,-1-1-9 15,0-2-5-15,0 10-3 16,0 5-4-16,3 1 2 0,3 2 1 16,3-2 0-16,3-1 0 0,0-5 0 15,3-2 0-15,6-6 2 16,-3 0-1-16,5-5-1 15,-2-5 1 1,0 3-1-16,-3-9-3 0,-3 8 2 16,-6-10 5-1,0 2-2 1,-3 4-1-16,-3 1 2 0,3 1 2 16,0 10-2-1,3 8-2-15,0 1 0 16,6-1-1-16,0 0 0 15,0 0-3-15,0-2 2 16,3-3-39-16,0 2-15 16,0-7-35-1</inkml:trace>
  <inkml:trace contextRef="#ctx0" brushRef="#br0" timeOffset="259364.2792">9955 16745 180 0,'-2'0'68'0,"2"-13"-36"0,2 21-44 16,1-5 7-16,0 7 3 16,0 1 5-16</inkml:trace>
  <inkml:trace contextRef="#ctx0" brushRef="#br0" timeOffset="259729.0051">9967 16785 290 0,'0'13'12'0,"0"1"-2"0,0-1-3 16,0-8 0-16,0 6-6 16,0-9 0-16,0 4-1 31,0-6 0-31,0-6 0 15,6 1 2-15,0-11-6 16,3-5-1-16,0 3 4 16,0-1 2-16,0 11 3 0,0-3 0 15,3 11-5-15,0 14 1 16,3-4 11-16,-6 4 5 16,-3-1-2-16,-1 0 0 15,4 0-4-15,-9-5 1 16,0-3-8-16,6 1-4 15,0-4 0-15,3-4 2 16,0-9 0-16,3 3-1 16,0-10-2-16,3 4 1 15,-3 7-1-15,0-1 0 16,0 2 2-16,-3 12 2 0,-1 2-3 16,-2-1-2-1,-3 4 2-15,0 2 2 0,3-5-29 16,-3 0-11-16,0-3-46 15,3-2-36 1,0 0 48 0</inkml:trace>
  <inkml:trace contextRef="#ctx0" brushRef="#br0" timeOffset="260037.1283">10328 16740 192 0,'-3'0'71'0,"6"0"-38"0,-3 3-39 15,0-3 14-15,6 8-1 16,2 0 6-16,1-3-5 15,3 3 0-15,0-11-4 16,0-2-1-16,3 0 3 0,-3-3-3 16,0 0 0-16,-3-3 1 0,-3 6 2 15,-6-6-5-15,-3 1-1 16,-6 5-7 0,-6-3-3-16,0 8 3 0,-6 0 4 15,0 10 6-15,0 6 6 16,4 5-3-16,5-2-1 15,3 7 6-15,9-7 5 16,6 2-8-16,6-5-4 16,6-3-10-16,5-5-4 15,7-8-63 1,12 0-61-16,-1-5 33 16</inkml:trace>
  <inkml:trace contextRef="#ctx0" brushRef="#br0" timeOffset="260506.3984">10920 16484 164 0,'-15'-22'63'0,"6"20"-34"0,-6-6-19 0,9 8 20 16,-6 0-9-16,-3 5 0 15,-11 6-6-15,-1 2-1 16,0 3-8-16,0 10 0 0,3 9 4 16,7 2-6-16,5 13 0 15,6-5-2-15,9-3 1 0,12-5-4 16,8-8 0-16,4-5-17 15,3-8-8-15,0-5-46 16,0-9-54 0,-1-4 36-16</inkml:trace>
  <inkml:trace contextRef="#ctx0" brushRef="#br0" timeOffset="260766.6077">10923 16711 220 0,'-18'5'82'0,"15"30"-44"0,0-9-47 16,3-13 14-16,3 6-1 16,0 0 2-16,6-4 4 15,0 9 1-15,9-8-5 16,6 0 0-16,2-13 4 0,-2-3-4 16,3-3-1-16,-3-10 2 0,-6-1 0 15,-6-1-1-15,-4-7 1 16,-8 4-4-16,-6-9-2 15,-5 9 0-15,-7-1-1 16,-3 4-5-16,0 1-1 16,0 6-35-16,3 6-13 15,3 2-49 1</inkml:trace>
  <inkml:trace contextRef="#ctx0" brushRef="#br0" timeOffset="261093.519">11098 16714 208 0,'-2'2'77'0,"2"1"-42"0,2 23-43 16,1-15 12-1,0 5-6-15,0 2 0 0,3-4 4 16,0 4 1-16,3-5-1 16,0-5 5-16,6 0 5 0,3-8-4 15,0-2-2-15,0-4-3 16,-3-2-3-16,-4-2 1 15,1-6-1-15,-3-3 2 16,-3 4 1-16,-3-1 1 16,0 8 0-16,-3 0 0 0,0 8 0 15,0 13-5 1,0 3 1-16,0 2-2 0,0-4 0 16,3 7-3-16,3-5-1 15,0 0-37 1,0-3-14-16,3-8-31 15</inkml:trace>
  <inkml:trace contextRef="#ctx0" brushRef="#br0" timeOffset="261423.5454">11408 16769 160 0,'6'-24'63'0,"9"43"-34"0,-6-8-16 0,-3-9 17 31,-3 9-9-31,0-1-1 0,-3 1-4 15,0-3 0-15,0 3-8 16,0-4-5-16,0 1 0 16,0-2-2-16,0-6 2 0,0 0-2 15,9-6 2-15,0 1-4 16,2-8-2-16,1-11-3 16,6 0 1-16,0 3 3 15,0 3 3-15,6 4 6 16,0 6 4-16,-4 6-6 15,-2 7-3-15,0 16-1 16,-3-2-1-16,-3-1 2 16,-3 3 1-16,0-2-10 15,0-6-5-15,-3-2-45 16,0-3-18-16</inkml:trace>
  <inkml:trace contextRef="#ctx0" brushRef="#br0" timeOffset="261613.3451">11762 16396 280 0,'-6'-10'104'0,"6"10"-56"0,3 8-60 0,0-3 13 0,0 8-4 16,-3 19 1-16,0 5 2 16,0 5 2-1,0 11-1-15,3 0-3 0,0-3 1 16,3-5-6-16,0-5-3 15,0-8-58 1,0-6-71-16,-3-7 30 0</inkml:trace>
  <inkml:trace contextRef="#ctx0" brushRef="#br0" timeOffset="261782.2007">11551 16621 284 0,'0'-13'107'0,"15"10"-58"0,6-7-59 16,2 4 16-16,7-2-6 16,9 1 0-16,12-4-3 15,5 8 2-15,1-2-81 16,-7 0-36-16</inkml:trace>
  <inkml:trace contextRef="#ctx0" brushRef="#br0" timeOffset="262323.825">12500 16346 204 0,'0'-8'77'0,"0"5"-42"0,-3 6-41 0,3 0 12 15,-3 10 2-15,-5 13 5 16,-7 6 2-16,-12 18 4 16,-3 3-11-1,-3 11-2-15,1-3 0 0,-1-8 3 0,3-1 2 16,6 1-5-16,3-13-4 16,7-8-23-16,5-6-11 15,3-12-77 1</inkml:trace>
  <inkml:trace contextRef="#ctx0" brushRef="#br0" timeOffset="262814.6594">12569 16587 80 0,'3'-16'33'0,"18"13"-18"0,-6-2 0 0,-9 2 15 16,0 3 15-16,-1 0 9 0,-2 0-12 15,0 3-4 1,-3 8-20-16,0 2-6 16,-3 3-8-16,0-1-3 15,0 1 2-15,1-2-2 0,2-4 2 16,0 1-4-16,2-3 0 16,4-6 1-16,6 6 2 15,3-2-1-15,3-1-1 16,3 3 1-16,-3 10-1 15,-3-2 0-15,-6 0 0 16,-3 3 2-16,-9-4 1 16,-6 7 1-16,-3-6 2 15,-6-1-3-15,-6-1 0 0,-6 4-21 16,1-7-8 0,-1-1-29-16,0-4-10 0,0-6-21 15</inkml:trace>
  <inkml:trace contextRef="#ctx0" brushRef="#br0" timeOffset="263012.3299">12515 16529 252 0,'9'-22'93'0,"-6"17"-50"0,33-16-50 0,-21 16 14 0,3-3-7 31,6 2 2-31,2 1-3 15,1 0-2-15,-3 2 2 16,3 3 0-16,-1 3 1 0,1 5-49 0,-3 2-19 16,0 1-23-1</inkml:trace>
  <inkml:trace contextRef="#ctx0" brushRef="#br0" timeOffset="263310.3169">12929 16579 212 0,'-15'2'79'0,"6"12"-42"0,-3 12-48 15,6-13 13-15,0 14-2 16,0 5 2 0,4 2 8-16,2-2 4 15,5-1-7-15,4-4 5 0,6-6 1 16,3-5-2-16,15-13-1 0,0-3-4 16,-1-3 1-16,1-10 0 15,0-14 1-15,-6 1-4 16,-7-3-1-16,-8 2-1 15,-9-4-2-15,-9-1 1 16,-6 5 1-16,-11 1 3 16,-7 5 4-16,-3 7-9 15,3 7-2-15,4 4-21 16,2 6-8-16,3 4-35 16,9 4-13-16,6-3-11 15</inkml:trace>
  <inkml:trace contextRef="#ctx0" brushRef="#br0" timeOffset="263581.6026">13197 16587 148 0,'6'16'57'0,"-3"2"-30"0,3 22-32 0,-3-11 12 16,3 5 0-16,3 1 4 15,6 7 5-15,2-5 2 16,4-5-9-16,9-6 12 0,3-12 8 15,5-14-2-15,1-8-1 16,0-6-6-16,-6-4-2 0,-7-14-4 16,-8-2 1-1,-12 2-4-15,-9-8-1 0,-12 9 7 16,-14-1 4-16,-7 3-11 16,-6 7-6-16,-2 7-42 15,-1 4-17 1,0 11-83-16</inkml:trace>
  <inkml:trace contextRef="#ctx0" brushRef="#br0" timeOffset="265508.7172">7979 16362 52 0,'-3'-13'22'0,"6"10"-12"0,-6 3 1 16,3 0 10-16,-3-5 2 16,-3 5 3-16,-3 0-1 15,0 5 0 1,-6 0-8-16,-2 8-2 16,-19 9-3-16,-3 15 2 15,0 13-7-15,1 11-2 0,11 10 1 16,12-2-3-16,15 8-2 15,30-6 2-15,23-5 0 16,16-5-10-16,29-5-5 0,6-3-69 16</inkml:trace>
  <inkml:trace contextRef="#ctx0" brushRef="#br0" timeOffset="266573.2014">13575 16320 132 0,'3'-22'49'0,"3"25"-26"0,6 16-16 0,-3-12 15 15,6 7-2-15,5 7 0 16,10 11 3-16,-3 13 0 16,-3 10-12-16,-9 14 2 0,-6 2 3 15,-12 1-4-15,-12-1-2 16,-6-10-5-16,-9 0-2 16,-3-11-21-16,-11-5-8 15,-1-2-75-15</inkml:trace>
  <inkml:trace contextRef="#ctx0" brushRef="#br0" timeOffset="268521.5861">13885 16169 140 0,'3'2'52'0,"14"6"-28"0,-2 8-30 0,-3-8 6 16,0 24 5-16,6 5 6 16,6 11 6-16,0 4 4 15,-4 12-11-15,-2-3 1 0,-9 16 0 16,-9-6-4-16,-6 3-2 15,-9-10 6-15,0-9 3 16,-11-5-7-16,-1-5-4 0,0-10-16 16,3-9-6-16,0-10-72 15</inkml:trace>
  <inkml:trace contextRef="#ctx0" brushRef="#br0" timeOffset="268898.0602">14352 16600 168 0,'-3'0'63'0,"3"3"-34"0,-6-1-21 0,3 1 18 16,0-3-2-16,-3 0 1 15,0 0-8-15,0 0 0 16,3 0-10-16,0-3-2 0,3-2 1 15,3 0-8-15,0-1-3 0,3 4-2 0,0-4-1 16,0 6-31 0,0 6-11-16,6 2-41 31</inkml:trace>
  <inkml:trace contextRef="#ctx0" brushRef="#br0" timeOffset="269164.157">14304 16925 200 0,'3'3'77'0,"0"10"-42"0,6 11-32 15,-6-16 15-15,3 13 6 16,-3 3 5-16,-3 2-4 0,-6 6-3 16,-3 3-12-16,-6-4-4 0,-9 1 0 15,-11 0-36-15,-10-3-17 16,-17-3-69 0</inkml:trace>
  <inkml:trace contextRef="#ctx0" brushRef="#br0" timeOffset="270383.8329">10280 17108 132 0,'-15'0'52'0,"12"3"-28"0,0 2-30 16,0 0 8-16,0 8 0 16,-3 9 3-16,0 4 7 15,-3 1 2-15,3-1-7 16,0-2 2-16,0-3 4 0,0-8-9 16,4 6-5-16,2-11 3 15,0 5 0-15,0-8 6 16,2-5 3-16,4 0 0 15,0-5 1-15,3-3-6 16,0-5-4-16,-3-6-1 16,6 1 1-16,-3-9-1 0,3 9 2 15,-3-3-2-15,0 7 2 16,0 9-9-16,0-3-1 16,0 13 4-1,3 3 3-15,-1 11 1 0,4-3 2 16,0 0-2-16,0-1-1 15,-3 4 1-15,0-6-1 16,0 8-27-16,-3-5-11 16</inkml:trace>
  <inkml:trace contextRef="#ctx0" brushRef="#br0" timeOffset="270666.7868">10328 17306 124 0,'-3'0'49'0,"3"0"-26"0,-3 11-20 16,0-3 12-16,0 10 6 15,0 9 7-15,-3 7-6 16,-3 19-1-16,3 11-12 15,0 2-3-15,3 0 0 0,6-8-3 0,6-5 0 0,6-3 5 16,9-15 5-16,8-9-3 16,16-7 0-16,2-9-24 15,10-7-10 1,5-3-74 0</inkml:trace>
  <inkml:trace contextRef="#ctx0" brushRef="#br0" timeOffset="271264.0452">10932 17764 124 0,'0'5'46'0,"0"3"-24"0,0 6-15 16,0 1 15-16,0 7-2 16,0-4 3-16,0 3-11 0,0 0-4 15,0-2-5-15,-3 0 4 0,3-6 3 16,0-5 1-16,0-3 3 15,0-5-3-15,3-5 1 16,3-3-5-16,-3-5-2 16,3-11-5-16,0-3-2 15,9 6 1-15,-1 3 0 16,4 2-2-16,0 2 0 16,3 12 2-16,-3 7 0 15,0 8 1-15,-3 1 2 16,-4 4-1-16,1 1 2 0,-3-1-2 15,0-2-1-15,-3-3-4 16,-3 0-2-16,0-2-37 16,0-3-16-16,-3-8-25 15</inkml:trace>
  <inkml:trace contextRef="#ctx0" brushRef="#br0" timeOffset="271598.8498">11218 17796 164 0,'14'5'63'0,"-8"16"-34"0,6 3-32 16,-3-16 11-16,0-3 2 15,3-2 6-15,3 2-6 16,0 1-1-16,0-6-5 0,0-6-1 0,-4 1 1 16,-2-8-2-1,0 0-2-15,-6 5 1 0,-3-6-1 16,-6 1-5-16,-3 5-1 15,-2 3 7-15,-1 0 4 16,0 5-5-16,0 5 1 16,3 3-1-16,0 10 0 15,3 1 2-15,3-6 3 16,3 3 0-16,6-3 2 16,3 0-6-16,0-2-1 15,3-3-5-15,0-3-1 0,0 1-28 16,2-6-10-16,-2 0-35 31</inkml:trace>
  <inkml:trace contextRef="#ctx0" brushRef="#br0" timeOffset="271898.8647">11450 17836 124 0,'3'-3'46'0,"12"3"-24"0,-4 3-13 16,-5-3 14-16,3 5-11 16,3 0-2-16,0-2-2 31,0-3 2-31,3 0-5 15,-3-8 1-15,0 3 1 0,0-3-3 16,-3 0-1-16,-3-8-1 16,-3 5 1-16,-3 1-2 15,-3 2-1-15,-6-3 1 0,-3 11 1 16,0-3 3-16,-3 6 4 16,3 8-2-16,-6-3-2 15,3 5-2-15,0 5-3 16,4 1 3-16,8-6 2 15,8 0-4-15,4 1-3 16,6-6-8-16,3 2-2 16,3-7-33-16,12-3-13 15,-1 0-14 1</inkml:trace>
  <inkml:trace contextRef="#ctx0" brushRef="#br0" timeOffset="272227.9184">11738 17761 184 0,'-20'0'68'0,"14"3"-36"0,-6 2-35 16,6 3 13-16,-3 11-7 16,3 7-2-16,3-7 0 15,6 2-1-15,0-2 0 16,6-1 0-16,0-5 0 0,3-5 2 0,6-8 1 16,-4-8-4-1,1 3-1-15,0-21-8 16,-3 4-2-16,-3-9-9 15,-3-9-1-15,-6-5 4 16,-6 0 6-16,-3 0 13 16,0 5 7-16,0 6 25 15,0 7 13-15,3 9-17 0,0 5-6 16,6 13-14-16,3 13-6 16,3 21 2-16,3 11 1 15,3 0-2-15,3 8-1 16,0-8-10-16,9-5-5 15,3-3-89 1</inkml:trace>
  <inkml:trace contextRef="#ctx0" brushRef="#br0" timeOffset="272621.805">12444 17463 148 0,'-3'21'57'0,"3"8"-30"0,-6 13-25 0,3-10 12 15,0 13-12-15,0 0 0 16,0-5-2-16,0-1 2 15,0-2-54-15,0-2-22 16,3-9 19-16,0-5 11 16</inkml:trace>
  <inkml:trace contextRef="#ctx0" brushRef="#br0" timeOffset="273009.054">12292 17690 264 0,'-6'-5'101'0,"9"2"-54"0,6 0-59 16,-3 3 13-16,0 0-7 15,6 3 2-15,6 0 4 16,3-3 2-16,-1 0 0 16,1 5-19-16,3-2-6 0,-3-1-24 15,3 1-10-15,-6 2 14 16,-4 3 8-1,-5-2 18-15,-3 7 22 16,-6 5 11-16,0 3-3 16,3 1 0-16,-3 1-5 15,9-1 0-15,6-9 8 16,3 0 7-16,0-2-12 16,6-9 1-16,-1-2-1 0,1-8 5 15,-3-5 2-15,-6 0 6 0,-3-6 2 16,-6 1 2-16,-6-3 2 15,-6 2-16-15,-6 6-6 16,-3 5-29-16,-6-5-14 16,-6 13-84-1</inkml:trace>
  <inkml:trace contextRef="#ctx0" brushRef="#br0" timeOffset="273970.322">13152 17751 176 0,'-3'-16'68'0,"3"16"-36"0,3 3-44 0,0 2 7 16,3 3 7-16,0 18 5 15,0 1 2-15,0 5 2 16,-3 5-6-16,0-3 1 0,0-8 1 16,-3 1-1-16,0-9 1 15,0-4 13-15,0-4 7 16,-3-7-5-16,0-6-2 15,0-7-12-15,0-9-5 0,3-2-2 16,3 0 1 0,6-8 3-16,0 0 4 15,6 2-6-15,3 9-2 16,0 4-3-16,2 4-2 0,1 7 0 16,3 3 0-16,-3 3-13 15,0 2-4-15,-3 6-18 16,5-11-7-16,-5 0-12 15,-3 2-10 1,-6 4 33-16</inkml:trace>
  <inkml:trace contextRef="#ctx0" brushRef="#br0" timeOffset="274255.8388">13432 17836 204 0,'-9'0'47'0,"0"5"-6"16,0 3-8-16,0-3-21 15,0 8-2-15,4 1-3 0,2-1-3 16,3 5-3-16,3 3 2 0,5-2 0 15,1-6 1-15,9-5 0 0,3-8 2 16,0-2 3-16,-3-9-4 16,-3-2-1-16,-3-1-2 15,-7 7-2 1,-2-7 5-16,-8 4 1 16,-7-6-2-16,-3 3-3 15,-3 2-3-15,0-2 1 16,3 10-6-16,3-2 0 15,3 0-30-15,3 2-13 16,6-2-34-16,3-1-27 16,6 4 43-16</inkml:trace>
  <inkml:trace contextRef="#ctx0" brushRef="#br0" timeOffset="274539.4011">13548 17854 140 0,'0'21'55'0,"3"-5"-30"0,0 0-21 16,0-3 13-16,3 6 1 15,0-6 3-15,3 0-9 16,3 0-2-16,0-5-6 16,0-2-1-16,3-6 3 0,-1-6-3 15,-2-7-2-15,3 0-14 16,-3-3-4-16,0-8 9 16,-6 11 6-16,-6-8 4 15,0 2 4-15,-3 14 14 16,0 16-8-1,3 2-6 1,0 3-4-16,3 0-4 0,3-1-1 16,0-1-3-16,6-1-1 15,-3-8-40 1,3 3-56 0,-3-8 14-16</inkml:trace>
  <inkml:trace contextRef="#ctx0" brushRef="#br0" timeOffset="274842.6525">13807 17867 156 0,'0'24'57'0,"3"-11"-30"0,-6 9-25 15,3-15 12-15,0 7-1 16,-3-4 5 0,3-2-4-16,-3 0 0 0,3-8-8 15,0 0 5-15,3-8 2 16,3-5-6-16,0 0-4 15,3-6-2-15,3 3-1 16,-3-2 2-16,3 5-1 16,-3 7-1-16,6 6-2 15,-4 6-1-15,4 2 2 16,-3 2 2-16,-3 1 0 16,0-1-1-16,0-2-24 0,3 3-9 15,0-9-32-15,3-2-37 16,0 0 27-16</inkml:trace>
  <inkml:trace contextRef="#ctx0" brushRef="#br0" timeOffset="275188.0307">14111 17859 156 0,'-6'-18'60'0,"-3"13"-32"0,-3 5-13 0,3 0 20 16,0 10-15-16,0-2-6 15,0 0-13-15,0 5-3 16,0 6 0-16,3 5 3 0,6-3 4 15,3 0-4-15,6-8-3 0,3 3 1 16,3-8 0-16,0-5 1 16,3-11 0-1,0 0-5-15,0-11-1 16,-1-7-4-16,-2-1 1 0,-9-10 0 16,-3-2 3-16,-9-14 4 15,0 8 1-15,-6-3 16 16,1 3 10-1,-1 13 7-15,3 6 5 0,3 7-20 16,6 11-7-16,3 14-9 16,6 20-4-16,6 9 2 15,5 15 2-15,1-3 0 0,0-2-1 0,3 0-26 16,0-5-10-16,-3-6-70 16</inkml:trace>
  <inkml:trace contextRef="#ctx0" brushRef="#br0" timeOffset="276298.2016">14745 17796 164 0,'-9'-13'63'0,"3"13"-34"0,-3-6-21 16,6 12 18-16,-6-1-11 16,-6 0-1-16,-6 16-8 0,0-2-2 15,1 2-2 1,2 0-2-16,6 8 3 0,6-7-2 16,6-1-1-16,3-3-2 15,6-5 1-15,6 1 3 0,0-9 1 16,-1-10 1-16,1-3 2 15,0-11-3-15,0-2 0 16,-3-16-1-16,-3-3-2 16,0-7 1-16,-3-9-1 15,-6 9 0-15,-3 2 2 16,0 0 5-16,-3 13 6 16,0 5-3-16,0 6 2 0,3 13-12 15,0 8-2-15,3 13 1 16,3 17 0-16,3 7 1 15,0 2 0-15,0 12 0 16,3-4 0-16,3-7-7 16,0 0-3-16,0-9-30 15,14-17-73 1,-2-4-8 0,0-7 57-16</inkml:trace>
  <inkml:trace contextRef="#ctx0" brushRef="#br0" timeOffset="276572.3243">14917 17751 176 0,'-14'0'68'0,"8"5"-36"0,0 3-35 16,3-3 11-16,0 9-4 15,3 9 2-15,0 4 3 0,3-6 2 16,3 6-5-16,3-9-2 0,2-5 0 16,4 1 9-16,3-9 3 15,3-10-1-15,-3-1 1 16,-3-2-3-16,-6-2 2 15,-3-11-4-15,-6 2 1 16,-9 3-5-16,-3-2-2 16,-6 4-5-16,0 1 0 15,0 3-9-15,0 2-2 16,3 0-21-16,4 2-9 0,2 1-124 31,12 2 59-31</inkml:trace>
  <inkml:trace contextRef="#ctx0" brushRef="#br0" timeOffset="276878.6136">15025 17828 140 0,'11'45'55'0,"-5"-32"-30"0,3 0-25 15,0-5 10-15,3-3-6 16,0 3-3-16,0-2 8 16,-3-6 6-16,0 0-7 15,0-6 0-15,0 4-1 0,-3-4-6 16,0 1-2-16,0 5-3 15,-3 0 3-15,3 5-5 0,-4 3 2 16,4 5 4-16,3-2 2 16,3-3 8-16,0 0 4 15,0-8 4-15,6 0 1 16,-3-8-4-16,-3-5-1 16,-3 5-2-1,-3-11 2-15,-9 6-5 0,0-5-3 16,-3-1-3-16,-3 3-3 15,-3 3-17-15,0 0-9 16,3-3-28-16,0 8-11 16,0 5-19-1</inkml:trace>
  <inkml:trace contextRef="#ctx0" brushRef="#br0" timeOffset="277170.3888">15316 17862 160 0,'21'26'60'0,"-18"-15"-32"0,3 8-24 15,-3-11 13-15,0 5-4 16,0-5 2-16,0 2 5 16,-3-2 4-16,0-8-12 15,0 0 2-15,0-5 2 0,3-3-8 16,0-5-2-16,0-6-6 16,3-7-1-16,6-1-4 15,3 6 1-15,2 3 4 16,1 4 4-16,0 6 5 15,3 16 5-15,-3 11-6 16,0 2 0-16,-3 6-2 16,-3-1 1-16,-1 0-9 15,1 1-3-15,0-3-74 16,0-6-77-16,-3-10 41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01EB-6FF7-4852-ADCC-341AA8D731E8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FCB3-323A-4F17-8423-4755B2931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FCB3-323A-4F17-8423-4755B2931C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2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96974B2-A1E9-4BE1-B496-A99D625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96974B2-A1E9-4BE1-B496-A99D625E27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0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3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0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96974B2-A1E9-4BE1-B496-A99D625E27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1497" y="-2231"/>
            <a:ext cx="16610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L08:  Basic Input and Output</a:t>
            </a:r>
          </a:p>
        </p:txBody>
      </p:sp>
    </p:spTree>
    <p:extLst>
      <p:ext uri="{BB962C8B-B14F-4D97-AF65-F5344CB8AC3E}">
        <p14:creationId xmlns:p14="http://schemas.microsoft.com/office/powerpoint/2010/main" val="17217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://www.businessinsider.com/how-airline-choose-who-kick-off-flight-united-american-delta-2017-4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9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emf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Basic Input and Output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108961"/>
            <a:ext cx="8412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How airlines like United choose who to kick off a flight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Sunday law-enforcement officers in Chicago forcibly removed a passenger from a United Airlines flight… [T]he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airline needed to bump four passengers from the flight to make room for pilots and crew it needed to transport down to Louisville to operate flights later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evening.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 United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Airlines’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passengers with disabilities and unaccompanied minors are the least likely to bumped from a flight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everyone else, the contract says that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airline’s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is based on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passenger’s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frequent-flyer status, the layout of his or her itinerary (whether the passenger has a connecting flight), the fare class of the ticket, and the time he or she checked in to the flight.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http://www.businessinsider.com/how-airline-choose-who-kick-off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-flight-united-american-delta-2017-4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United airli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585" y="5785658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variables: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dirty="0" smtClean="0"/>
              <a:t>  –  x-coordinate of mouse in current frame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dirty="0" smtClean="0"/>
              <a:t>  –  y-coordinate of mouse in current frame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pmouseX</a:t>
            </a:r>
            <a:r>
              <a:rPr lang="en-US" dirty="0" smtClean="0"/>
              <a:t>  –  x-coordinate of mouse in previous frame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pmouseY</a:t>
            </a:r>
            <a:r>
              <a:rPr lang="en-US" dirty="0" smtClean="0"/>
              <a:t>  –  </a:t>
            </a:r>
            <a:r>
              <a:rPr lang="en-US" dirty="0"/>
              <a:t>y-coordinate of mouse in </a:t>
            </a:r>
            <a:r>
              <a:rPr lang="en-US" dirty="0" smtClean="0"/>
              <a:t>previous frame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mousePressed</a:t>
            </a:r>
            <a:r>
              <a:rPr lang="en-US" dirty="0" smtClean="0"/>
              <a:t> – is a button currently being pressed?</a:t>
            </a:r>
          </a:p>
          <a:p>
            <a:pPr lvl="2"/>
            <a:endParaRPr lang="en-US" dirty="0"/>
          </a:p>
          <a:p>
            <a:r>
              <a:rPr lang="en-US" dirty="0" smtClean="0"/>
              <a:t>Built-in functions:</a:t>
            </a:r>
          </a:p>
          <a:p>
            <a:pPr lvl="1"/>
            <a:r>
              <a:rPr lang="en-US" b="1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mousePressed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–  called very time a button is pressed</a:t>
            </a:r>
          </a:p>
          <a:p>
            <a:pPr lvl="1"/>
            <a:r>
              <a:rPr lang="en-US" b="1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mouseReleased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–  called every time a button is released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https://img.clipartfest.com/55adbe6cc2e1ce6364fcb219bf94aa22_free-computer-mouse-clipart-wireless-computer-mouse-clipart_240-5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26245" r="17350" b="2846"/>
          <a:stretch/>
        </p:blipFill>
        <p:spPr bwMode="auto">
          <a:xfrm>
            <a:off x="8214360" y="435678"/>
            <a:ext cx="548640" cy="1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CN1xdmJFhuI/hq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4" t="7121" r="11039" b="16112"/>
          <a:stretch/>
        </p:blipFill>
        <p:spPr bwMode="auto">
          <a:xfrm>
            <a:off x="7597834" y="688244"/>
            <a:ext cx="457200" cy="8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0720" y="1901160"/>
              <a:ext cx="8824680" cy="3071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80" y="1892880"/>
                <a:ext cx="8845200" cy="30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0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Path Drawing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lecture we wrote a </a:t>
            </a:r>
            <a:r>
              <a:rPr lang="en-US" i="1" dirty="0" smtClean="0"/>
              <a:t>dot</a:t>
            </a:r>
            <a:r>
              <a:rPr lang="en-US" dirty="0"/>
              <a:t>-</a:t>
            </a:r>
            <a:r>
              <a:rPr lang="en-US" dirty="0" smtClean="0"/>
              <a:t>drawing program</a:t>
            </a:r>
          </a:p>
          <a:p>
            <a:pPr lvl="2"/>
            <a:endParaRPr lang="en-US" dirty="0"/>
          </a:p>
          <a:p>
            <a:r>
              <a:rPr lang="en-US" dirty="0" smtClean="0"/>
              <a:t>We can additionally use 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pmouseX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pmouseY</a:t>
            </a:r>
            <a:r>
              <a:rPr lang="en-US" dirty="0" smtClean="0"/>
              <a:t> to create a </a:t>
            </a:r>
            <a:r>
              <a:rPr lang="en-US" i="1" dirty="0" smtClean="0"/>
              <a:t>path</a:t>
            </a:r>
            <a:r>
              <a:rPr lang="en-US" dirty="0" smtClean="0"/>
              <a:t>-drawing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11</a:t>
            </a:fld>
            <a:endParaRPr lang="en-US"/>
          </a:p>
        </p:txBody>
      </p:sp>
      <p:pic>
        <p:nvPicPr>
          <p:cNvPr id="5" name="Shape 207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6" y="3570369"/>
            <a:ext cx="2400548" cy="26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16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09" y="3797203"/>
            <a:ext cx="6400800" cy="2168929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4923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Frame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down to 1 frame per second and have a new dot appear on each frame</a:t>
            </a:r>
          </a:p>
          <a:p>
            <a:pPr lvl="1"/>
            <a:r>
              <a:rPr lang="en-US" dirty="0" smtClean="0"/>
              <a:t>Number of dots on screen will equal current frame count</a:t>
            </a:r>
          </a:p>
          <a:p>
            <a:pPr lvl="1"/>
            <a:r>
              <a:rPr lang="en-US" dirty="0" smtClean="0"/>
              <a:t>Reminder:  </a:t>
            </a: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frameRate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frameCount</a:t>
            </a:r>
            <a:endParaRPr lang="en-US" b="1" dirty="0" smtClean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Calculate position using division and modulus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Control the animation with the mouse</a:t>
            </a:r>
          </a:p>
          <a:p>
            <a:pPr lvl="1"/>
            <a:r>
              <a:rPr lang="en-US" dirty="0" smtClean="0"/>
              <a:t>Pause while mouse is pressed</a:t>
            </a:r>
          </a:p>
          <a:p>
            <a:pPr lvl="1"/>
            <a:r>
              <a:rPr lang="en-US" dirty="0" smtClean="0"/>
              <a:t>Reminder:  </a:t>
            </a:r>
            <a:r>
              <a:rPr lang="en-US" dirty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1"/>
          <a:stretch/>
        </p:blipFill>
        <p:spPr>
          <a:xfrm>
            <a:off x="5622217" y="5026595"/>
            <a:ext cx="2743200" cy="18314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708880" y="2765160"/>
              <a:ext cx="3304080" cy="3342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2040" y="2759400"/>
                <a:ext cx="3315600" cy="33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104480" y="3126960"/>
              <a:ext cx="7767000" cy="3357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8360" y="3119760"/>
                <a:ext cx="7782120" cy="33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47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Hovering Over a Rectangle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45920" y="1737360"/>
            <a:ext cx="1965960" cy="1488579"/>
            <a:chOff x="1143000" y="1940421"/>
            <a:chExt cx="1965960" cy="1488579"/>
          </a:xfrm>
        </p:grpSpPr>
        <p:sp>
          <p:nvSpPr>
            <p:cNvPr id="5" name="Rectangle 4"/>
            <p:cNvSpPr/>
            <p:nvPr/>
          </p:nvSpPr>
          <p:spPr bwMode="auto">
            <a:xfrm>
              <a:off x="1371600" y="2286000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325880" y="2240280"/>
              <a:ext cx="94211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1940421"/>
              <a:ext cx="4572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(</a:t>
              </a:r>
              <a:r>
                <a:rPr lang="en-US" dirty="0" err="1" smtClean="0">
                  <a:latin typeface="Calibri" pitchFamily="34" charset="0"/>
                </a:rPr>
                <a:t>x,y</a:t>
              </a:r>
              <a:r>
                <a:rPr lang="en-US" dirty="0" smtClean="0">
                  <a:latin typeface="Calibri" pitchFamily="34" charset="0"/>
                </a:rPr>
                <a:t>)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26080" y="2286000"/>
              <a:ext cx="182880" cy="914400"/>
              <a:chOff x="3383280" y="2286000"/>
              <a:chExt cx="182880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429000" y="2286000"/>
                <a:ext cx="91440" cy="914400"/>
                <a:chOff x="3429000" y="2286000"/>
                <a:chExt cx="91440" cy="914400"/>
              </a:xfrm>
            </p:grpSpPr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3474720" y="2286000"/>
                  <a:ext cx="0" cy="9144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>
                  <a:off x="3429000" y="2286000"/>
                  <a:ext cx="914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3429000" y="3200400"/>
                  <a:ext cx="914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3383280" y="2624328"/>
                <a:ext cx="182880" cy="2377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71600" y="3246120"/>
              <a:ext cx="1463040" cy="182880"/>
              <a:chOff x="1371600" y="3268980"/>
              <a:chExt cx="1463040" cy="18288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371600" y="3337560"/>
                <a:ext cx="1463040" cy="95489"/>
                <a:chOff x="1371600" y="3337560"/>
                <a:chExt cx="1463040" cy="95489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1371600" y="3383280"/>
                  <a:ext cx="14630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1371600" y="334160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2834640" y="333756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1984248" y="3268980"/>
                <a:ext cx="237744" cy="182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Calibri" pitchFamily="34" charset="0"/>
                  </a:rPr>
                  <a:t>w</a:t>
                </a:r>
                <a:endParaRPr lang="en-US" dirty="0" smtClean="0">
                  <a:latin typeface="Calibri" pitchFamily="34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 bwMode="auto">
          <a:xfrm>
            <a:off x="640080" y="1645920"/>
            <a:ext cx="3657600" cy="1828800"/>
          </a:xfrm>
          <a:prstGeom prst="rect">
            <a:avLst/>
          </a:prstGeom>
          <a:noFill/>
          <a:ln w="19050" cap="flat" cmpd="sng" algn="ctr">
            <a:solidFill>
              <a:srgbClr val="327B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40080" y="4114800"/>
            <a:ext cx="3657600" cy="1828800"/>
            <a:chOff x="640080" y="4114800"/>
            <a:chExt cx="3657600" cy="1828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874520" y="4551819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40080" y="4114800"/>
              <a:ext cx="3657600" cy="1828800"/>
            </a:xfrm>
            <a:prstGeom prst="rect">
              <a:avLst/>
            </a:prstGeom>
            <a:noFill/>
            <a:ln w="19050" cap="flat" cmpd="sng" algn="ctr">
              <a:solidFill>
                <a:srgbClr val="327BBD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54880" y="4114800"/>
            <a:ext cx="3657600" cy="1828800"/>
            <a:chOff x="640080" y="4114800"/>
            <a:chExt cx="3657600" cy="18288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1874520" y="4551819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40080" y="4114800"/>
              <a:ext cx="3657600" cy="1828800"/>
            </a:xfrm>
            <a:prstGeom prst="rect">
              <a:avLst/>
            </a:prstGeom>
            <a:noFill/>
            <a:ln w="19050" cap="flat" cmpd="sng" algn="ctr">
              <a:solidFill>
                <a:srgbClr val="327BBD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74520" y="4297680"/>
            <a:ext cx="2423160" cy="1463040"/>
            <a:chOff x="1874520" y="4297680"/>
            <a:chExt cx="2423160" cy="146304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V="1">
              <a:off x="1874520" y="429768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1874520" y="448056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1874520" y="466344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1874520" y="484632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1874520" y="502920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1874520" y="521208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1874520" y="539496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1874520" y="557784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1874520" y="576072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4754880" y="4297680"/>
            <a:ext cx="2697480" cy="1463040"/>
            <a:chOff x="1874520" y="4297680"/>
            <a:chExt cx="2423160" cy="1463040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V="1">
              <a:off x="1874520" y="429768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1874520" y="448056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V="1">
              <a:off x="1874520" y="466344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1874520" y="484632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V="1">
              <a:off x="1874520" y="502920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1874520" y="521208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1874520" y="539496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1874520" y="557784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V="1">
              <a:off x="1874520" y="576072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67" name="TextBox 66"/>
          <p:cNvSpPr txBox="1"/>
          <p:nvPr/>
        </p:nvSpPr>
        <p:spPr>
          <a:xfrm>
            <a:off x="640080" y="6035040"/>
            <a:ext cx="36576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&gt;= x)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4880" y="6035040"/>
            <a:ext cx="36576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x + w)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81120" y="2570760"/>
              <a:ext cx="7449840" cy="3487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920" y="2565720"/>
                <a:ext cx="7464240" cy="34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824480" y="3801600"/>
              <a:ext cx="5745960" cy="197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1240" y="3795480"/>
                <a:ext cx="575712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9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Hovering Over a Rectangle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45920" y="1737360"/>
            <a:ext cx="1965960" cy="1488579"/>
            <a:chOff x="1143000" y="1940421"/>
            <a:chExt cx="1965960" cy="1488579"/>
          </a:xfrm>
        </p:grpSpPr>
        <p:sp>
          <p:nvSpPr>
            <p:cNvPr id="5" name="Rectangle 4"/>
            <p:cNvSpPr/>
            <p:nvPr/>
          </p:nvSpPr>
          <p:spPr bwMode="auto">
            <a:xfrm>
              <a:off x="1371600" y="2286000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325880" y="2240280"/>
              <a:ext cx="94211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1940421"/>
              <a:ext cx="4572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(</a:t>
              </a:r>
              <a:r>
                <a:rPr lang="en-US" dirty="0" err="1" smtClean="0">
                  <a:latin typeface="Calibri" pitchFamily="34" charset="0"/>
                </a:rPr>
                <a:t>x,y</a:t>
              </a:r>
              <a:r>
                <a:rPr lang="en-US" dirty="0" smtClean="0">
                  <a:latin typeface="Calibri" pitchFamily="34" charset="0"/>
                </a:rPr>
                <a:t>)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26080" y="2286000"/>
              <a:ext cx="182880" cy="914400"/>
              <a:chOff x="3383280" y="2286000"/>
              <a:chExt cx="182880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429000" y="2286000"/>
                <a:ext cx="91440" cy="914400"/>
                <a:chOff x="3429000" y="2286000"/>
                <a:chExt cx="91440" cy="914400"/>
              </a:xfrm>
            </p:grpSpPr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3474720" y="2286000"/>
                  <a:ext cx="0" cy="9144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>
                  <a:off x="3429000" y="2286000"/>
                  <a:ext cx="914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3429000" y="3200400"/>
                  <a:ext cx="914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3383280" y="2624328"/>
                <a:ext cx="182880" cy="2377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71600" y="3246120"/>
              <a:ext cx="1463040" cy="182880"/>
              <a:chOff x="1371600" y="3268980"/>
              <a:chExt cx="1463040" cy="18288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371600" y="3337560"/>
                <a:ext cx="1463040" cy="95489"/>
                <a:chOff x="1371600" y="3337560"/>
                <a:chExt cx="1463040" cy="95489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1371600" y="3383280"/>
                  <a:ext cx="14630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1371600" y="334160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2834640" y="333756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1984248" y="3268980"/>
                <a:ext cx="237744" cy="182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Calibri" pitchFamily="34" charset="0"/>
                  </a:rPr>
                  <a:t>w</a:t>
                </a:r>
                <a:endParaRPr lang="en-US" dirty="0" smtClean="0">
                  <a:latin typeface="Calibri" pitchFamily="34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 bwMode="auto">
          <a:xfrm>
            <a:off x="640080" y="1645920"/>
            <a:ext cx="3657600" cy="1828800"/>
          </a:xfrm>
          <a:prstGeom prst="rect">
            <a:avLst/>
          </a:prstGeom>
          <a:noFill/>
          <a:ln w="19050" cap="flat" cmpd="sng" algn="ctr">
            <a:solidFill>
              <a:srgbClr val="327B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40080" y="4114800"/>
            <a:ext cx="3657600" cy="1828800"/>
            <a:chOff x="640080" y="4114800"/>
            <a:chExt cx="3657600" cy="1828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874520" y="4551819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40080" y="4114800"/>
              <a:ext cx="3657600" cy="1828800"/>
            </a:xfrm>
            <a:prstGeom prst="rect">
              <a:avLst/>
            </a:prstGeom>
            <a:noFill/>
            <a:ln w="19050" cap="flat" cmpd="sng" algn="ctr">
              <a:solidFill>
                <a:srgbClr val="327BBD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54880" y="4114800"/>
            <a:ext cx="3657600" cy="1828800"/>
            <a:chOff x="640080" y="4114800"/>
            <a:chExt cx="3657600" cy="18288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1874520" y="4551819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40080" y="4114800"/>
              <a:ext cx="3657600" cy="1828800"/>
            </a:xfrm>
            <a:prstGeom prst="rect">
              <a:avLst/>
            </a:prstGeom>
            <a:noFill/>
            <a:ln w="19050" cap="flat" cmpd="sng" algn="ctr">
              <a:solidFill>
                <a:srgbClr val="327BBD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40080" y="6035040"/>
            <a:ext cx="36576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4880" y="6035040"/>
            <a:ext cx="36576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h)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937760" y="4111014"/>
            <a:ext cx="3291840" cy="1355205"/>
            <a:chOff x="822960" y="4112907"/>
            <a:chExt cx="3291840" cy="1355205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55448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82296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100584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118872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137160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246888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V="1">
              <a:off x="173736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V="1">
              <a:off x="192024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V="1">
              <a:off x="210312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228600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283464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V="1">
              <a:off x="265176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V="1">
              <a:off x="374904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V="1">
              <a:off x="301752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320040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338328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356616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V="1">
              <a:off x="411480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393192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7" name="Group 86"/>
          <p:cNvGrpSpPr/>
          <p:nvPr/>
        </p:nvGrpSpPr>
        <p:grpSpPr>
          <a:xfrm>
            <a:off x="822960" y="4553712"/>
            <a:ext cx="3291840" cy="1389888"/>
            <a:chOff x="822960" y="4112907"/>
            <a:chExt cx="3291840" cy="1355205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 flipV="1">
              <a:off x="155448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V="1">
              <a:off x="82296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V="1">
              <a:off x="100584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V="1">
              <a:off x="118872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137160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246888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173736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192024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V="1">
              <a:off x="210312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228600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283464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2651760" y="4114800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V="1">
              <a:off x="374904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301752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320040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338328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356616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411480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flipV="1">
              <a:off x="3931920" y="4112907"/>
              <a:ext cx="0" cy="135331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7200" y="4140360"/>
              <a:ext cx="8857800" cy="163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00" y="4133160"/>
                <a:ext cx="8872200" cy="16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6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Hovering Over a Rectangle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45920" y="1737360"/>
            <a:ext cx="1965960" cy="1488579"/>
            <a:chOff x="1143000" y="1940421"/>
            <a:chExt cx="1965960" cy="1488579"/>
          </a:xfrm>
        </p:grpSpPr>
        <p:sp>
          <p:nvSpPr>
            <p:cNvPr id="5" name="Rectangle 4"/>
            <p:cNvSpPr/>
            <p:nvPr/>
          </p:nvSpPr>
          <p:spPr bwMode="auto">
            <a:xfrm>
              <a:off x="1371600" y="2286000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325880" y="2240280"/>
              <a:ext cx="94211" cy="91440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1940421"/>
              <a:ext cx="4572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(</a:t>
              </a:r>
              <a:r>
                <a:rPr lang="en-US" dirty="0" err="1" smtClean="0">
                  <a:latin typeface="Calibri" pitchFamily="34" charset="0"/>
                </a:rPr>
                <a:t>x,y</a:t>
              </a:r>
              <a:r>
                <a:rPr lang="en-US" dirty="0" smtClean="0">
                  <a:latin typeface="Calibri" pitchFamily="34" charset="0"/>
                </a:rPr>
                <a:t>)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26080" y="2286000"/>
              <a:ext cx="182880" cy="914400"/>
              <a:chOff x="3383280" y="2286000"/>
              <a:chExt cx="182880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429000" y="2286000"/>
                <a:ext cx="91440" cy="914400"/>
                <a:chOff x="3429000" y="2286000"/>
                <a:chExt cx="91440" cy="914400"/>
              </a:xfrm>
            </p:grpSpPr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3474720" y="2286000"/>
                  <a:ext cx="0" cy="9144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>
                  <a:off x="3429000" y="2286000"/>
                  <a:ext cx="914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Straight Connector 10"/>
                <p:cNvCxnSpPr/>
                <p:nvPr/>
              </p:nvCxnSpPr>
              <p:spPr bwMode="auto">
                <a:xfrm>
                  <a:off x="3429000" y="3200400"/>
                  <a:ext cx="914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3383280" y="2624328"/>
                <a:ext cx="182880" cy="2377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34" charset="0"/>
                  </a:rPr>
                  <a:t>h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71600" y="3246120"/>
              <a:ext cx="1463040" cy="182880"/>
              <a:chOff x="1371600" y="3268980"/>
              <a:chExt cx="1463040" cy="18288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371600" y="3337560"/>
                <a:ext cx="1463040" cy="95489"/>
                <a:chOff x="1371600" y="3337560"/>
                <a:chExt cx="1463040" cy="95489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1371600" y="3383280"/>
                  <a:ext cx="1463040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1371600" y="334160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2834640" y="333756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1984248" y="3268980"/>
                <a:ext cx="237744" cy="182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/>
                <a:r>
                  <a:rPr lang="en-US" dirty="0">
                    <a:latin typeface="Calibri" pitchFamily="34" charset="0"/>
                  </a:rPr>
                  <a:t>w</a:t>
                </a:r>
                <a:endParaRPr lang="en-US" dirty="0" smtClean="0">
                  <a:latin typeface="Calibri" pitchFamily="34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 bwMode="auto">
          <a:xfrm>
            <a:off x="640080" y="1645920"/>
            <a:ext cx="3657600" cy="1828800"/>
          </a:xfrm>
          <a:prstGeom prst="rect">
            <a:avLst/>
          </a:prstGeom>
          <a:noFill/>
          <a:ln w="19050" cap="flat" cmpd="sng" algn="ctr">
            <a:solidFill>
              <a:srgbClr val="327BBD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smtClean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40080" y="4114800"/>
            <a:ext cx="3657600" cy="1828800"/>
            <a:chOff x="640080" y="4114800"/>
            <a:chExt cx="3657600" cy="1828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874520" y="4551819"/>
              <a:ext cx="146304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40080" y="4114800"/>
              <a:ext cx="3657600" cy="1828800"/>
            </a:xfrm>
            <a:prstGeom prst="rect">
              <a:avLst/>
            </a:prstGeom>
            <a:noFill/>
            <a:ln w="19050" cap="flat" cmpd="sng" algn="ctr">
              <a:solidFill>
                <a:srgbClr val="327BBD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47" name="Straight Arrow Connector 46"/>
          <p:cNvCxnSpPr/>
          <p:nvPr/>
        </p:nvCxnSpPr>
        <p:spPr bwMode="auto">
          <a:xfrm flipV="1">
            <a:off x="1874520" y="4551819"/>
            <a:ext cx="1463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1874520" y="4734699"/>
            <a:ext cx="1463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1874520" y="4917579"/>
            <a:ext cx="1463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1874520" y="5100459"/>
            <a:ext cx="1463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1874520" y="5283339"/>
            <a:ext cx="1463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1874520" y="5466219"/>
            <a:ext cx="1463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572000" y="4114800"/>
            <a:ext cx="3657600" cy="1828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x)     &amp;&amp;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x + w) &amp;&amp;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y)     &amp;&amp;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&lt;= y + h) )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2606040" y="4553711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1874520" y="4553711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2057400" y="4553711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2240280" y="4553711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2423160" y="4553711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2788920" y="4551818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V="1">
            <a:off x="2971800" y="4551818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3154680" y="4551818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V="1">
            <a:off x="3337560" y="4551818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63400" y="4341600"/>
              <a:ext cx="6490800" cy="133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7640" y="4337640"/>
                <a:ext cx="6502320" cy="13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8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Hovering Over a Rectangle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16</a:t>
            </a:fld>
            <a:endParaRPr lang="en-US"/>
          </a:p>
        </p:txBody>
      </p:sp>
      <p:pic>
        <p:nvPicPr>
          <p:cNvPr id="4" name="Shape 178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0" y="1954826"/>
            <a:ext cx="7924800" cy="4271287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77" y="1258917"/>
            <a:ext cx="2743200" cy="2996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906120" y="4409280"/>
              <a:ext cx="7599960" cy="1456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000" y="4402800"/>
                <a:ext cx="7613280" cy="147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variables:</a:t>
            </a:r>
          </a:p>
          <a:p>
            <a:pPr lvl="1"/>
            <a:r>
              <a:rPr lang="en-US" b="1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dirty="0" smtClean="0"/>
              <a:t> – stores the ASCII value of the last key press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keyCode</a:t>
            </a:r>
            <a:r>
              <a:rPr lang="en-US" dirty="0" smtClean="0"/>
              <a:t> – stores codes for non-ASCII keys (</a:t>
            </a:r>
            <a:r>
              <a:rPr lang="en-US" i="1" dirty="0" smtClean="0"/>
              <a:t>e.g.</a:t>
            </a:r>
            <a:r>
              <a:rPr lang="en-US" dirty="0" smtClean="0"/>
              <a:t> UP, LEFT)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keyPressed</a:t>
            </a:r>
            <a:r>
              <a:rPr lang="en-US" dirty="0" smtClean="0"/>
              <a:t> – is any key currently being pressed?</a:t>
            </a:r>
          </a:p>
          <a:p>
            <a:pPr lvl="2"/>
            <a:endParaRPr lang="en-US" dirty="0"/>
          </a:p>
          <a:p>
            <a:r>
              <a:rPr lang="en-US" dirty="0" smtClean="0"/>
              <a:t>Built-in functions:</a:t>
            </a:r>
          </a:p>
          <a:p>
            <a:pPr lvl="1"/>
            <a:r>
              <a:rPr lang="en-US" b="1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keyPressed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– called every time a key is pressed</a:t>
            </a:r>
          </a:p>
          <a:p>
            <a:pPr lvl="2"/>
            <a:endParaRPr lang="en-US" dirty="0"/>
          </a:p>
          <a:p>
            <a:r>
              <a:rPr lang="en-US" dirty="0" smtClean="0"/>
              <a:t>New datatype: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  <a:p>
            <a:pPr lvl="1"/>
            <a:r>
              <a:rPr lang="en-US" dirty="0" smtClean="0"/>
              <a:t>Stores a single character (really just a number)</a:t>
            </a:r>
          </a:p>
          <a:p>
            <a:pPr lvl="1"/>
            <a:r>
              <a:rPr lang="en-US" dirty="0" smtClean="0"/>
              <a:t>Should be surrounded by </a:t>
            </a:r>
            <a:r>
              <a:rPr lang="en-US" i="1" dirty="0" smtClean="0"/>
              <a:t>single</a:t>
            </a:r>
            <a:r>
              <a:rPr lang="en-US" dirty="0" smtClean="0"/>
              <a:t> quotes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letter = ‘a’;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47" y="441393"/>
            <a:ext cx="2729553" cy="914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13120" y="892440"/>
              <a:ext cx="5464440" cy="5580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7000" y="884880"/>
                <a:ext cx="5476320" cy="55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8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Keyboard Dots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18</a:t>
            </a:fld>
            <a:endParaRPr lang="en-US"/>
          </a:p>
        </p:txBody>
      </p:sp>
      <p:pic>
        <p:nvPicPr>
          <p:cNvPr id="5" name="Shape 280"/>
          <p:cNvPicPr preferRelativeResize="0"/>
          <p:nvPr/>
        </p:nvPicPr>
        <p:blipFill rotWithShape="1">
          <a:blip r:embed="rId2">
            <a:alphaModFix/>
          </a:blip>
          <a:srcRect l="2410" t="1351" b="-9"/>
          <a:stretch/>
        </p:blipFill>
        <p:spPr>
          <a:xfrm>
            <a:off x="4572000" y="1362456"/>
            <a:ext cx="3946916" cy="51786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27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18" y="3165435"/>
            <a:ext cx="4244117" cy="157269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731480" y="1604880"/>
              <a:ext cx="3648240" cy="4536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6080" y="1596960"/>
                <a:ext cx="3659040" cy="45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0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Output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yourText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 smtClean="0"/>
              <a:t>Prints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yourText</a:t>
            </a:r>
            <a:r>
              <a:rPr lang="en-US" dirty="0" smtClean="0"/>
              <a:t> to the </a:t>
            </a:r>
            <a:r>
              <a:rPr lang="en-US" i="1" dirty="0" smtClean="0"/>
              <a:t>console</a:t>
            </a:r>
            <a:r>
              <a:rPr lang="en-US" dirty="0" smtClean="0"/>
              <a:t>, which is the black area below your Processing code</a:t>
            </a:r>
          </a:p>
          <a:p>
            <a:pPr lvl="1"/>
            <a:r>
              <a:rPr lang="en-US" dirty="0" smtClean="0"/>
              <a:t>Useful for debugging, particularly your portfolio</a:t>
            </a:r>
          </a:p>
          <a:p>
            <a:pPr lvl="2"/>
            <a:endParaRPr lang="en-US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text(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yourText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x, y);</a:t>
            </a:r>
          </a:p>
          <a:p>
            <a:pPr lvl="1"/>
            <a:r>
              <a:rPr lang="en-US" dirty="0" smtClean="0"/>
              <a:t>Prints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yourText</a:t>
            </a:r>
            <a:r>
              <a:rPr lang="en-US" dirty="0" smtClean="0"/>
              <a:t> on the drawing canvas, starting with the </a:t>
            </a:r>
            <a:r>
              <a:rPr lang="en-US" i="1" dirty="0" smtClean="0"/>
              <a:t>bottom-left</a:t>
            </a:r>
            <a:r>
              <a:rPr lang="en-US" dirty="0" smtClean="0"/>
              <a:t> corner at coordinate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/>
              <a:t>Change the size of your text 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textSize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(size);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yourText</a:t>
            </a:r>
            <a:r>
              <a:rPr lang="en-US" dirty="0"/>
              <a:t> </a:t>
            </a:r>
            <a:r>
              <a:rPr lang="en-US" dirty="0" smtClean="0"/>
              <a:t>should be between </a:t>
            </a:r>
            <a:r>
              <a:rPr lang="en-US" i="1" dirty="0" smtClean="0"/>
              <a:t>double</a:t>
            </a:r>
            <a:r>
              <a:rPr lang="en-US" dirty="0" smtClean="0"/>
              <a:t> quotes</a:t>
            </a:r>
          </a:p>
          <a:p>
            <a:pPr lvl="1"/>
            <a:r>
              <a:rPr lang="en-US" dirty="0"/>
              <a:t>We </a:t>
            </a:r>
            <a:r>
              <a:rPr lang="en-US" dirty="0" smtClean="0"/>
              <a:t>will talk about the datatype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/>
              <a:t> later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Animal Functions due today (4/12)</a:t>
            </a:r>
          </a:p>
          <a:p>
            <a:pPr lvl="1"/>
            <a:r>
              <a:rPr lang="en-US" dirty="0" smtClean="0"/>
              <a:t>Reading Check 3 due tomorrow </a:t>
            </a:r>
            <a:r>
              <a:rPr lang="en-US" i="1" dirty="0" smtClean="0"/>
              <a:t>before lab</a:t>
            </a:r>
            <a:r>
              <a:rPr lang="en-US" dirty="0" smtClean="0"/>
              <a:t> (4/13)</a:t>
            </a:r>
          </a:p>
          <a:p>
            <a:pPr lvl="1"/>
            <a:r>
              <a:rPr lang="en-US" dirty="0" smtClean="0"/>
              <a:t>Jumping Monster due Saturday (4/15)</a:t>
            </a:r>
          </a:p>
          <a:p>
            <a:pPr lvl="2"/>
            <a:endParaRPr lang="en-US" dirty="0"/>
          </a:p>
          <a:p>
            <a:r>
              <a:rPr lang="en-US" dirty="0" smtClean="0"/>
              <a:t>“Big Idea” this week: 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22200" y="2754720"/>
              <a:ext cx="2127600" cy="448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5720" y="2747520"/>
                <a:ext cx="21405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707840" y="3129120"/>
              <a:ext cx="3283560" cy="343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1360" y="3124080"/>
                <a:ext cx="3295800" cy="3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1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Displaying Typed 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20</a:t>
            </a:fld>
            <a:endParaRPr lang="en-US"/>
          </a:p>
        </p:txBody>
      </p:sp>
      <p:pic>
        <p:nvPicPr>
          <p:cNvPr id="5" name="Shape 252"/>
          <p:cNvPicPr preferRelativeResize="0"/>
          <p:nvPr/>
        </p:nvPicPr>
        <p:blipFill rotWithShape="1">
          <a:blip r:embed="rId2">
            <a:alphaModFix/>
          </a:blip>
          <a:srcRect l="3493" t="3016"/>
          <a:stretch/>
        </p:blipFill>
        <p:spPr>
          <a:xfrm>
            <a:off x="4671906" y="1723537"/>
            <a:ext cx="3651024" cy="415762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6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097" y="2424361"/>
            <a:ext cx="2356824" cy="275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1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Moving a Rectangle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Reminder:</a:t>
            </a:r>
            <a:r>
              <a:rPr lang="en-US" dirty="0" smtClean="0"/>
              <a:t>  arrow keys (UP, DOWN, LEFT, RIGHT) are </a:t>
            </a:r>
            <a:r>
              <a:rPr lang="en-US" i="1" dirty="0" smtClean="0"/>
              <a:t>coded</a:t>
            </a:r>
            <a:r>
              <a:rPr lang="en-US" dirty="0" smtClean="0"/>
              <a:t> keys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21</a:t>
            </a:fld>
            <a:endParaRPr lang="en-US"/>
          </a:p>
        </p:txBody>
      </p:sp>
      <p:pic>
        <p:nvPicPr>
          <p:cNvPr id="4" name="Shape 289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3239" y="1362075"/>
            <a:ext cx="5073539" cy="157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9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4906"/>
          <a:stretch/>
        </p:blipFill>
        <p:spPr>
          <a:xfrm>
            <a:off x="1966509" y="4312852"/>
            <a:ext cx="5186998" cy="1842547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16405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Moving a Rectangle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22</a:t>
            </a:fld>
            <a:endParaRPr lang="en-US"/>
          </a:p>
        </p:txBody>
      </p:sp>
      <p:pic>
        <p:nvPicPr>
          <p:cNvPr id="5" name="Shape 3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0643" y="1254125"/>
            <a:ext cx="3419475" cy="5238750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</p:spTree>
    <p:extLst>
      <p:ext uri="{BB962C8B-B14F-4D97-AF65-F5344CB8AC3E}">
        <p14:creationId xmlns:p14="http://schemas.microsoft.com/office/powerpoint/2010/main" val="15469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week is the Creativity Assignment</a:t>
            </a:r>
          </a:p>
          <a:p>
            <a:pPr lvl="1"/>
            <a:r>
              <a:rPr lang="en-US" dirty="0" smtClean="0"/>
              <a:t>In pairs, you will be asked to create and submit TWO Processing projects </a:t>
            </a:r>
            <a:r>
              <a:rPr lang="en-US" i="1" dirty="0" smtClean="0"/>
              <a:t>of your choice</a:t>
            </a:r>
            <a:endParaRPr lang="en-US" dirty="0"/>
          </a:p>
          <a:p>
            <a:pPr lvl="1"/>
            <a:r>
              <a:rPr lang="en-US" dirty="0" smtClean="0"/>
              <a:t>The point is to use the tools available to you to make something fun and creative!</a:t>
            </a:r>
          </a:p>
          <a:p>
            <a:pPr lvl="1"/>
            <a:r>
              <a:rPr lang="en-US" dirty="0" smtClean="0"/>
              <a:t>Planning document due Tuesday (4/18)</a:t>
            </a:r>
          </a:p>
          <a:p>
            <a:pPr lvl="1"/>
            <a:r>
              <a:rPr lang="en-US" dirty="0" smtClean="0"/>
              <a:t>Actual programs due next, next Monday (4/24)</a:t>
            </a:r>
          </a:p>
          <a:p>
            <a:pPr lvl="2"/>
            <a:endParaRPr lang="en-US" dirty="0"/>
          </a:p>
          <a:p>
            <a:r>
              <a:rPr lang="en-US" dirty="0" smtClean="0"/>
              <a:t>Portfolio Update 1 is due Tuesday (4/18)</a:t>
            </a:r>
          </a:p>
          <a:p>
            <a:pPr lvl="1"/>
            <a:r>
              <a:rPr lang="en-US" dirty="0" smtClean="0"/>
              <a:t>Building a Robot, Logo Design, Lego Family, Animal Functions, Jumping Monster</a:t>
            </a:r>
          </a:p>
          <a:p>
            <a:pPr lvl="1"/>
            <a:r>
              <a:rPr lang="en-US" dirty="0" smtClean="0"/>
              <a:t>Ask your TAs for assistance!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Other Useful Processing Tools</a:t>
            </a:r>
          </a:p>
          <a:p>
            <a:r>
              <a:rPr lang="en-US" dirty="0" smtClean="0"/>
              <a:t>User Input and Output</a:t>
            </a:r>
          </a:p>
          <a:p>
            <a:pPr lvl="1"/>
            <a:r>
              <a:rPr lang="en-US" dirty="0" smtClean="0"/>
              <a:t>Mouse (input)</a:t>
            </a:r>
          </a:p>
          <a:p>
            <a:pPr lvl="1"/>
            <a:r>
              <a:rPr lang="en-US" dirty="0" smtClean="0"/>
              <a:t>Keyboard (input)</a:t>
            </a:r>
          </a:p>
          <a:p>
            <a:pPr lvl="1"/>
            <a:r>
              <a:rPr lang="en-US" dirty="0" smtClean="0"/>
              <a:t>Text (output)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variables that hold values related to the state of the program, often related to user input</a:t>
            </a:r>
          </a:p>
          <a:p>
            <a:pPr lvl="1"/>
            <a:r>
              <a:rPr lang="en-US" dirty="0" smtClean="0"/>
              <a:t>You don’t need to declare these variables</a:t>
            </a:r>
          </a:p>
          <a:p>
            <a:pPr lvl="1"/>
            <a:r>
              <a:rPr lang="en-US" dirty="0" smtClean="0"/>
              <a:t>These variables will update automatically as the program runs</a:t>
            </a:r>
          </a:p>
          <a:p>
            <a:pPr lvl="1"/>
            <a:r>
              <a:rPr lang="en-US" dirty="0" smtClean="0"/>
              <a:t>Colored </a:t>
            </a:r>
            <a:r>
              <a:rPr lang="en-US" b="1" dirty="0" smtClean="0">
                <a:solidFill>
                  <a:srgbClr val="D94B7B"/>
                </a:solidFill>
              </a:rPr>
              <a:t>pink/magenta-</a:t>
            </a:r>
            <a:r>
              <a:rPr lang="en-US" b="1" dirty="0" err="1" smtClean="0">
                <a:solidFill>
                  <a:srgbClr val="D94B7B"/>
                </a:solidFill>
              </a:rPr>
              <a:t>ish</a:t>
            </a:r>
            <a:r>
              <a:rPr lang="en-US" dirty="0" smtClean="0"/>
              <a:t> in the Processing environment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We’ve used some of these already:</a:t>
            </a:r>
          </a:p>
          <a:p>
            <a:pPr lvl="1"/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mouseX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mouseY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pPr lvl="2"/>
            <a:endParaRPr lang="en-US" b="1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We’ll see more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Transparency/Opacity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add a 4</a:t>
            </a:r>
            <a:r>
              <a:rPr lang="en-US" baseline="30000" dirty="0" smtClean="0"/>
              <a:t>th</a:t>
            </a:r>
            <a:r>
              <a:rPr lang="en-US" dirty="0" smtClean="0"/>
              <a:t> argument to a color!</a:t>
            </a:r>
          </a:p>
          <a:p>
            <a:pPr lvl="1"/>
            <a:r>
              <a:rPr lang="en-US" dirty="0" smtClean="0"/>
              <a:t>This also applies to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fill()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stroke()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This argument also takes an integer between 0–255</a:t>
            </a:r>
          </a:p>
          <a:p>
            <a:pPr lvl="1"/>
            <a:r>
              <a:rPr lang="en-US" dirty="0" smtClean="0"/>
              <a:t>0 is fully transparent (invisible)</a:t>
            </a:r>
          </a:p>
          <a:p>
            <a:pPr lvl="1"/>
            <a:r>
              <a:rPr lang="en-US" dirty="0" smtClean="0"/>
              <a:t>255 is fully opaque (the default)</a:t>
            </a:r>
            <a:endParaRPr lang="en-US" dirty="0"/>
          </a:p>
        </p:txBody>
      </p:sp>
      <p:pic>
        <p:nvPicPr>
          <p:cNvPr id="4" name="Shape 14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710"/>
          <a:stretch/>
        </p:blipFill>
        <p:spPr>
          <a:xfrm>
            <a:off x="1134403" y="3935195"/>
            <a:ext cx="3046370" cy="2563327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145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301" y="3938202"/>
            <a:ext cx="3196323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122480" y="3212640"/>
              <a:ext cx="6064560" cy="3207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5640" y="3205800"/>
                <a:ext cx="6076800" cy="32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717000" y="3519360"/>
              <a:ext cx="5317200" cy="1495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2320" y="3513600"/>
                <a:ext cx="5332680" cy="15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4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Shapes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vertices between</a:t>
            </a:r>
            <a:br>
              <a:rPr lang="en-US" dirty="0" smtClean="0"/>
            </a:b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beginShape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endShape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/>
              <a:t>If planning to reuse, best to</a:t>
            </a:r>
            <a:br>
              <a:rPr lang="en-US" dirty="0" smtClean="0"/>
            </a:br>
            <a:r>
              <a:rPr lang="en-US" dirty="0" smtClean="0"/>
              <a:t>create in a separate function</a:t>
            </a:r>
            <a:endParaRPr lang="en-US" dirty="0"/>
          </a:p>
        </p:txBody>
      </p:sp>
      <p:pic>
        <p:nvPicPr>
          <p:cNvPr id="4" name="Shape 120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44" y="1828377"/>
            <a:ext cx="3290156" cy="4338074"/>
          </a:xfrm>
          <a:prstGeom prst="rect">
            <a:avLst/>
          </a:prstGeom>
          <a:noFill/>
          <a:ln w="19050">
            <a:solidFill>
              <a:srgbClr val="4B2A85"/>
            </a:solidFill>
          </a:ln>
        </p:spPr>
      </p:pic>
      <p:pic>
        <p:nvPicPr>
          <p:cNvPr id="5" name="Shape 1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99524"/>
            <a:ext cx="3783424" cy="22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208160" y="2857680"/>
              <a:ext cx="6874560" cy="3520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0240" y="2850480"/>
                <a:ext cx="6887160" cy="35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and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and track how frequently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draw()</a:t>
            </a:r>
            <a:r>
              <a:rPr lang="en-US" dirty="0" smtClean="0"/>
              <a:t> runs</a:t>
            </a:r>
          </a:p>
          <a:p>
            <a:pPr lvl="1"/>
            <a:r>
              <a:rPr lang="en-US" dirty="0" smtClean="0"/>
              <a:t>Each time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draw()</a:t>
            </a:r>
            <a:r>
              <a:rPr lang="en-US" dirty="0" smtClean="0"/>
              <a:t> runs, it is called a new </a:t>
            </a:r>
            <a:r>
              <a:rPr lang="en-US" i="1" dirty="0" smtClean="0"/>
              <a:t>frame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frameRate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changes the desired number of frame updates there are </a:t>
            </a:r>
            <a:r>
              <a:rPr lang="en-US" i="1" dirty="0" smtClean="0"/>
              <a:t>per second</a:t>
            </a:r>
          </a:p>
          <a:p>
            <a:pPr lvl="1"/>
            <a:r>
              <a:rPr lang="en-US" dirty="0" smtClean="0"/>
              <a:t>So larger argument is faster</a:t>
            </a:r>
          </a:p>
          <a:p>
            <a:pPr lvl="1"/>
            <a:r>
              <a:rPr lang="en-US" dirty="0" smtClean="0"/>
              <a:t>Default is </a:t>
            </a:r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frameRate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(60)</a:t>
            </a:r>
          </a:p>
          <a:p>
            <a:pPr lvl="2"/>
            <a:endParaRPr lang="en-US" dirty="0"/>
          </a:p>
          <a:p>
            <a:r>
              <a:rPr lang="en-US" dirty="0" smtClean="0"/>
              <a:t>System variable </a:t>
            </a:r>
            <a:r>
              <a:rPr lang="en-US" b="1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frameCount</a:t>
            </a:r>
            <a:r>
              <a:rPr lang="en-US" dirty="0" smtClean="0"/>
              <a:t> returns the number of frames since the start of the program</a:t>
            </a:r>
          </a:p>
          <a:p>
            <a:pPr lvl="1"/>
            <a:r>
              <a:rPr lang="en-US" dirty="0" smtClean="0"/>
              <a:t>Starts at 0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setup()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377400" y="2213640"/>
              <a:ext cx="756000" cy="24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2360" y="2210400"/>
                <a:ext cx="76572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4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and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and track how frequently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draw()</a:t>
            </a:r>
            <a:r>
              <a:rPr lang="en-US" dirty="0" smtClean="0"/>
              <a:t> runs</a:t>
            </a:r>
          </a:p>
          <a:p>
            <a:pPr lvl="1"/>
            <a:r>
              <a:rPr lang="en-US" dirty="0" smtClean="0"/>
              <a:t>Each time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draw()</a:t>
            </a:r>
            <a:r>
              <a:rPr lang="en-US" dirty="0" smtClean="0"/>
              <a:t> runs, it is called a new </a:t>
            </a:r>
            <a:r>
              <a:rPr lang="en-US" i="1" dirty="0" smtClean="0"/>
              <a:t>frame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err="1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noLoop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stops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draw()</a:t>
            </a:r>
            <a:r>
              <a:rPr lang="en-US" dirty="0" smtClean="0"/>
              <a:t> from being continuously executed</a:t>
            </a:r>
            <a:endParaRPr lang="en-US" i="1" dirty="0" smtClean="0"/>
          </a:p>
          <a:p>
            <a:pPr lvl="1"/>
            <a:r>
              <a:rPr lang="en-US" dirty="0" smtClean="0"/>
              <a:t>Can restart using </a:t>
            </a:r>
            <a:r>
              <a:rPr lang="en-US" dirty="0" smtClean="0">
                <a:solidFill>
                  <a:srgbClr val="00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4B2-A1E9-4BE1-B496-A99D625E27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Useful Processing Tricks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User Input and Output *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Keyboard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687388" lvl="2" indent="0">
              <a:buNone/>
            </a:pPr>
            <a:r>
              <a:rPr lang="en-US" dirty="0" smtClean="0"/>
              <a:t>*  We will look at a subset of the available Processing commands.</a:t>
            </a:r>
            <a:br>
              <a:rPr lang="en-US" dirty="0" smtClean="0"/>
            </a:br>
            <a:r>
              <a:rPr lang="en-US" dirty="0" smtClean="0"/>
              <a:t>	For a full list, see the Processing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340C0-DB2B-4590-8CEA-EF4CC314BE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1097</TotalTime>
  <Words>830</Words>
  <Application>Microsoft Office PowerPoint</Application>
  <PresentationFormat>On-screen Show (4:3)</PresentationFormat>
  <Paragraphs>177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Roboto Regular</vt:lpstr>
      <vt:lpstr>Times New Roman</vt:lpstr>
      <vt:lpstr>Wingdings</vt:lpstr>
      <vt:lpstr>UWTheme-120-Sp17</vt:lpstr>
      <vt:lpstr>Basic Input and Output CSE 120 Spring 2017</vt:lpstr>
      <vt:lpstr>Administrivia</vt:lpstr>
      <vt:lpstr>Outline</vt:lpstr>
      <vt:lpstr>System Variables</vt:lpstr>
      <vt:lpstr>Transparency/Opacity</vt:lpstr>
      <vt:lpstr>Custom Shapes</vt:lpstr>
      <vt:lpstr>Drawing and Frames</vt:lpstr>
      <vt:lpstr>Drawing and Frames</vt:lpstr>
      <vt:lpstr>Outline</vt:lpstr>
      <vt:lpstr>The Mouse</vt:lpstr>
      <vt:lpstr>Example:  Path Drawing</vt:lpstr>
      <vt:lpstr>Example:  Frame Dots</vt:lpstr>
      <vt:lpstr>Hovering Over a Rectangle</vt:lpstr>
      <vt:lpstr>Hovering Over a Rectangle</vt:lpstr>
      <vt:lpstr>Hovering Over a Rectangle</vt:lpstr>
      <vt:lpstr>Hovering Over a Rectangle</vt:lpstr>
      <vt:lpstr>The Keyboard</vt:lpstr>
      <vt:lpstr>Example:  Keyboard Dots</vt:lpstr>
      <vt:lpstr>Text Output</vt:lpstr>
      <vt:lpstr>Example:  Displaying Typed Keys</vt:lpstr>
      <vt:lpstr>Example:  Moving a Rectangle</vt:lpstr>
      <vt:lpstr>Example:  Moving a Rectangle</vt:lpstr>
      <vt:lpstr>Looking Forward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Input and Output CSE 120 Spring 2017</dc:title>
  <dc:creator>Justin Hsia</dc:creator>
  <cp:lastModifiedBy>Justin Hsia</cp:lastModifiedBy>
  <cp:revision>44</cp:revision>
  <cp:lastPrinted>2017-04-12T21:02:20Z</cp:lastPrinted>
  <dcterms:created xsi:type="dcterms:W3CDTF">2017-04-11T00:24:40Z</dcterms:created>
  <dcterms:modified xsi:type="dcterms:W3CDTF">2017-04-12T21:02:25Z</dcterms:modified>
</cp:coreProperties>
</file>