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7" r:id="rId2"/>
    <p:sldId id="281" r:id="rId3"/>
    <p:sldId id="258" r:id="rId4"/>
    <p:sldId id="278" r:id="rId5"/>
    <p:sldId id="279" r:id="rId6"/>
    <p:sldId id="280" r:id="rId7"/>
    <p:sldId id="275" r:id="rId8"/>
    <p:sldId id="276" r:id="rId9"/>
    <p:sldId id="265" r:id="rId10"/>
    <p:sldId id="277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77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19:37:55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6604 7292 72 0,'-3'0'27'0,"3"0"-14"16,3 0-7-16,-3 0 11 0,0 0-5 15,0 0 1-15,0 0-8 16,0 0-3-16,0 0 3 16,6 0 1-16,3 0 0 15,3 0-1-15,3 3-1 16,-1-3 0-16,4 2-2 15,3-2 1-15,6 3-2 16,3-3-1-16,8 3 1 16,4-1 1-16,0 1-1 15,5-3 2-15,4 0 0 0,3 2-1 16,-1 1-2-16,4-3 1 16,2 3-1-16,1-1-3 15,-1 1 2-15,7 0 1 0,2-3 2 16,1 0-1-1,2 2-1-15,-2 1 1 16,-4 0 1-16,6-3-3 0,-5 2 0 16,-1-2 3-16,1 0 1 15,5 0-1-15,-2 0 1 16,2-2-4-16,1-1 0 16,-4 0 1-16,1 1 0 15,-4-1 2-15,4 0 1 16,-1 3-4-16,0 0 1 15,-2 0 2-15,-6-2 1 0,-1-1 1 16,-2 3 0 0,2 0-2-16,1 0 1 0,-4 0-4 15,-2 0 0 1,5 0 1-16,-2 0 2 0,-4 0-1 16,4 0-1-16,0 0 1 15,2 0-1-15,1 3 0 16,2-1 0-16,1 1 2 15,-1-3 1-15,1 0-4 16,-1 0 1-16,-2 0 0 16,-10 0 2-16,-5 0-1 15,-6-3-1-15,-7-5-50 16,-2-5-41 0,-3-29 26-16</inkml:trace>
  <inkml:trace contextRef="#ctx0" brushRef="#br0" timeOffset="22786.8131">9307 10851 60 0,'-3'-6'24'0,"6"4"-12"0,0-1-16 16,0 3 4-16,2-3-2 15,7 1 0-15,9-1 4 16,6-2 1-16,0-1 1 0,9 4 0 16,14-1 9-16,7 3 3 15,8 0-1-15,10-2 1 16,8 2 0-16,15-3 2 15,15 0-4-15,9-2 0 16,18 0-6-16,18-1 0 16,6 1-5-16,5 2 0 0,-5 1 1 15,0-1 2-15,-9 0 3 16,-13 1-2-16,-14-1-2 16,-14 3-2-16,-19-2-3 15,-15-1-48 1,-14-5-51-16,-16-18 25 15</inkml:trace>
  <inkml:trace contextRef="#ctx0" brushRef="#br0" timeOffset="35627.552">6485 10814 124 0,'3'-6'46'0,"-3"4"-24"0,6 2-28 0,0 0 8 16,0 0 2-16,0 0 9 15,3-3 2-15,2 3 3 16,1-3 2-16,3 1-11 16,6-1-3-16,6 0 0 0,9-2-3 15,11 0 0-15,13-1 1 16,2-1 0-16,13 1 0 16,2 1 0-16,6 2-2 15,4 1 1-15,-4-1 11 16,3 3 8-16,4 0 0 15,-1 3 1-15,0-1-3 16,-2 1-3-16,-7 0-9 16,-6-3-3-16,-14 0-3 15,-10-3 1-15,-5-5-46 16,-6-10-21-16,-6-12-44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19:40:15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21189 1781 36 0,'21'-14'13'0,"-18"9"-6"0,0 0 11 16,-3 5 14-16,0-3 4 0,6-2 2 15,-6 2-7-15,0 1-2 16,0-1-3-16,0 3 1 15,0 0-15-15,0 0-5 0,0 26 9 16,-3-4 2 0,-3 15-3-16,-3 2-1 15,3 20-6-15,0-1-3 16,0-5-5-16,3 5 0 16,0-13 0-16,0 2 0 15,3-9-20-15,0-4-7 16,9-8-30-1</inkml:trace>
  <inkml:trace contextRef="#ctx0" brushRef="#br0" timeOffset="509.5409">22213 1910 216 0,'-3'-18'82'0,"9"12"-44"0,12-1-44 0,-3 1 14 16,3 1-9-16,11 2 0 15,4-5-4-15,-3 6-1 16,-3 4 3-16,-10 6-17 0,-8 11-3 0,-18 2 0 15,-14 24 1 1,-10 0 8-16,-3-5 6 16,-3-1 5-16,-2 1 2 0,8-8 5 15,6 0 5-15,6-6 8 16,24-7 18 0,9-6-4-1,15-5-11-15,12-14-7 0,14 6-11 16,4-5-3-16,8-3-64 15</inkml:trace>
  <inkml:trace contextRef="#ctx0" brushRef="#br0" timeOffset="895.9758">23341 1873 244 0,'-27'-16'93'0,"18"11"-50"0,-3 5-41 0,15 0 17 16,0 0-17-16,0 0-3 15,6 0-2-15,3 0 1 16,0 0 1-16,6 0-6 0,-3 5 0 15,-6 3 1-15,0 0 3 16,-3 5 0-16,-6 6 1 16,0-6 2-16,0 6 2 15,3 7-3-15,3 1 0 0,6-6-1 16,2 5-2-16,-5-2 3 16,3 3 0-16,-15-9 5 15,-9 3 5-15,-8 0-3 16,-10 3-1-16,-6 3-16 15,0-1-7-15,-2-2-84 16</inkml:trace>
  <inkml:trace contextRef="#ctx0" brushRef="#br0" timeOffset="1394.5383">20302 2858 168 0,'-36'0'63'0,"30"7"-34"0,-9 7-32 16,10-1 11-16,-4 5-6 15,-3 1-2-15,0-1-2 16,3 1 1-16,3-3 1 16,3-3-3-16,3 6 0 0,6-6 2 15,3-5 0-15,6 0-6 0,6 0 0 16,-7-3-48-1,16-5-33-15,-3-5 31 16</inkml:trace>
  <inkml:trace contextRef="#ctx0" brushRef="#br0" timeOffset="1530.5571">20445 2947 140 0,'0'0'52'0,"0"3"-28"0,0 18-22 0,0-10 12 15,0 7-7-15,-3-2 1 16,0 11-3-16,0 4 2 15,0-1-55-15,3-1-22 16,6-6 13-16,6-4 7 16</inkml:trace>
  <inkml:trace contextRef="#ctx0" brushRef="#br0" timeOffset="1783.5114">21109 2889 228 0,'-24'3'88'0,"12"7"-48"0,-6 30-51 16,9-29 13-16,0 7-6 15,3 3-1-15,12 1 1 16,6-1 3-16,6 5 0 16,6 1 1-16,9-3 0 0,2 2 0 15,-2-13 0-15,0 0 0 16,-1-2 2-16,-2-3-23 0,-3-3-11 15,12-5-47 1,-4-13-29-16,-2-6 53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19:41:16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6532 6109 140 0,'-8'-2'52'0,"5"4"-28"0,-3 6-22 16,6-5 12-16,-3 5-9 15,3 2-3-15,0 4-4 0,0 4 1 16,3 1 1 0,0 2 0-16,0 3 2 0,-3 2-3 15,0 8 0-15,0 6 3 16,0 10 3-16,0 1-2 0,-3 4 0 15,0-4-1-15,0 1 1 16,3 9-2-16,0 3-1 16,0-1 1-16,0 6-1 15,0-5 2-15,0-6 1 16,-3 3-1-16,3 5 1 16,-3 0 0-16,3 3 1 15,0 2-5-15,0-7 1 16,3-3 0-16,0 2 2 0,0 3 1 15,0 3 3 1,0 2-3-16,0 3 0 16,2-7-3-16,1 1-3 0,0 6 4 15,0 3 1-15,0 0 2 16,0 2 0-16,-3-10-2 16,3 3-2-16,-3 2 1 15,0 8-1-15,-3 0 2 16,0 0 1-16,-3-6 1 15,3 6 2-15,0 6-3 16,3-6 0-16,0 0-1 16,3-3 1-16,3 1-2 15,0 17-1-15,6 1 1 16,0-5 1-16,-3-3-3 0,-1-3 0 16,-2 1 3-16,0 4 3 15,-3-2-4-15,0 0-1 16,-3 0 2-16,0-3 1 15,0 6-1-15,0-6-2 16,-3 3 3-16,0-2 0 16,0-1-1-16,0 11 1 15,-3-8-2-15,0 5-1 16,0 0 1-16,0 11 1 16,-3-8 1-16,-3 2 3 15,-3 6-1-15,4 3 2 16,2-3-2-16,0-3 2 15,0 3-4-15,3-1 0 16,3 4-1-16,6 2 1 16,0 5 0-16,0 9 3 0,5 4-5 15,-2 1-1-15,0 13 2 16,-3 0 1-16,0-6 1 16,0 1 2-16,0-8-1 15,3-9 0-15,3-15-10 16,3-11-2-16,6-18-75 15,0-27-71 1,2-28 44-16</inkml:trace>
  <inkml:trace contextRef="#ctx0" brushRef="#br0" timeOffset="1031.2619">6797 6112 96 0,'6'-3'35'0,"0"3"-18"0,9 0-20 0,-3 3 6 15,3-3-6-15,12 0 2 16,11 0-1-16,10 0 0 15,20-5 4-15,13 2 1 16,8 3-1-16,6 0 1 16,19 3 0-16,2-1 1 15,3 4 0-15,12-4 2 16,9 3 1-16,-4 1 1 16,19-4-2-16,6-2 1 15,3 0-4-15,5-5-2 16,-2 2 2-16,3-7 0 15,-4 7-4-15,-14 6 1 16,-3-3 2-16,-9 0 3 0,-3 5-2 16,-12 0 0-16,3-2 1 0,3 0-2 15,-9-1 1-15,-3-2 0 16,6 0 3-16,-9 0-1 16,-3 0 0-16,-9 0-3 15,3 0 1-15,-2 0-2 16,-4-2 2-16,-6-1-2 15,-3 0-1-15,4-4 1 16,2-1 1-16,-3 0 1 16,0 0 1-16,-5 0-2 15,5 0-2-15,21 0 1 16,-6 3-1-16,-12 2 0 16,1-2 2-16,2-1-3 15,0 1 0-15,-9 0 3 0,-2 0 3 16,-7-1-4-16,6 1-1 15,3 0 2-15,-5-1 1 16,-1 4-6-16,-3-1 0 16,7 0 3-16,5-2 4 15,-6 0-1-15,4 0 0 16,-4-1-3-16,0 1-1 16,3 2 3-16,-8 3 3 15,-7 3 0-15,4 2 0 16,-10 1 3-16,6-1 3 0,10-3-6 15,-7 1-3-15,-6-3 1 16,-2-3 0-16,-10-4-10 16,-5-4-5-16,-3-5-78 15</inkml:trace>
  <inkml:trace contextRef="#ctx0" brushRef="#br0" timeOffset="2687.7445">14688 5847 180 0,'-15'-10'68'0,"3"12"-36"0,1-2-37 0,8 3 12 15,-3 0-8-15,3-1-2 16,0 1-3-16,0 2 1 16,0 3 3-16,3 5-4 0,0 9 0 15,0 4 3-15,0 11 3 16,0 8 1-16,0 3-1 15,0 2 7-15,0 6 3 16,0 7-3-16,-3 8 1 16,3 6-5-16,-3 0 0 15,3-6 1-15,0 6 0 0,0 5-2 16,0 3-2-16,0 2 3 16,0-10 0-16,0 2-1 15,0 3 1-15,0 6 2 16,0-1 4-16,0-8-2 15,0 3 1-15,3 3 1 16,0 7 2-16,3-2-3 16,0-2-3-16,0-1-2 15,2 3-3-15,1 5 1 16,0 1-1-16,0-4 0 16,-3 3 0-16,-3 6 0 15,0 2 2-15,-3-5-1 16,0-3 2-16,0 6-2 0,0-1-1 15,0 22 3-15,3-8 2 16,-3-3-2-16,3 5 0 16,0-5-1-16,0-2-2 15,-3-3 1-15,6 2 1 16,0-2-1-16,0-5-1 16,0-6 1-16,0 0-1 15,0 3 2-15,0-5 1 16,0-3-4-16,0-6 1 15,0 6 2-15,0 3 3 16,2-3 0-16,-2 0 2 16,6-6-4-16,-3 1-2 0,0 8 0 15,-3-6 1-15,0 0-1 16,3-10-1-16,-3 5 3 16,0 11 0-16,0-9-1 15,-3 1 1-15,0-3-2 16,6 0-1-16,-3 5 1 15,0 6 1-15,0 5 1 16,0-3 3-16,-3-2-1 16,3 5 0-16,-1-8-3 15,-2-3 1-15,0-10-2 16,-3-11 2-16,0-8 0 16,0-8 1-16,0-5-2 15,0-8 1-15,0-2 0 0,3-1 3 16,0-2-1-16,0-6 2 15,0 1-6-15,0-1-1 16,0-2-2-16,0 0 0 16,0-3 2-16,0 0 2 15,0-5-1-15,0-3 2 16,-3-2 0-16,0-3 3 16,-3-3-1-16,-6 0 0 15,-3 3-3-15,0 0 1 16,-5-2-2-16,-16-4-1 15,0 3 1-15,-3-2-1 16,-8 2 0-16,-4 1 0 16,-5-1-3-16,-1 0 2 15,-3-2 3-15,-2-3 1 0,-1 0-1 16,-5 0-2-16,2-3 1 16,-5 3 1-16,-1 0-3 15,-14 0-2-15,3 0-1 16,-10 0 0-16,-5 3 5 15,-6 2 1-15,3-2-3 16,-3-1 1-16,-1-2 0 16,1 0 2-16,-6-2-1 15,-3-1-1-15,-3 1 1 16,-9-4-1-16,9 4 0 16,-9-1 0-16,-6 3-3 15,0 0 2-15,-6 3 1 16,3-3 0-16,-3 0 0 15,12 0 0-15,-9 0 0 16,6 2 2-16,0-2 1 0,0 0 3 16,3 0-5-16,3 0-1 15,-1-2 0-15,-8 2 0 16,9 0 0-16,3 2 0 16,3 1 0-16,-6 0 0 15,0-1-3-15,3 3 2 16,6-2 1-16,0 0 2 15,-3 2-3-15,5 3 0 16,-2-3-1-16,6-2 0 16,0 2 4-16,-6 1 1 0,6 1-1 15,5 1-2-15,-2-2 1 16,3 2-1-16,3 0-3 16,0 0 2-16,2-1 3 15,-5-1 1-15,0 2-1 16,3-3-2-16,-1 0-2 15,-5 1 1-15,-3-1 1 16,0 0 0-16,-6 3 0 16,5 5 0-16,-5-2-5 15,3-3 1-15,3 5-38 16,3 0-14-16,-15 1-80 16</inkml:trace>
  <inkml:trace contextRef="#ctx0" brushRef="#br0" timeOffset="31829.8679">6509 6003 192 0,'-6'0'74'0,"3"0"-40"0,3-2-38 15,3 2 15-15,3 0-8 16,3 0-2-16,-1 0 2 0,1 0 0 16,0 0-1-1,0 2 1-15,0 1 0 0,-3 2 3 0,-3 1 3 16,-3 2 18-16,-3 0 7 15,-3-1-13-15,-3-1-4 16,-3-4-2-16,0-2 0 16,-2-2 0-16,2-1 1 15,3-2-8-15,9 0-3 16,0-1-5-16,6-2-3 16,0 3-3-16,3 0 1 15,0 2 3-15,-4 3 3 16,1 3 2-16,-3-1 1 15,-3 4 2-15,0-1 3 16,-3 0 0-16,-3-2 2 0,1 0-6 16,-1-3-1-16,0-3-2 15,3-2 1-15,0-3-4 16,3-3-2-16,3-2-3 16,3 0 1-16,3-1 1 15,2 6 2-15,1 6-1 16,-3 4 1-16,0 4 4 15,-3 4 1-15,-3 4 10 16,-3-1 3-16,-6 0-3 16,0 3 0-16,-3-3-4 15,-3-5 2-15,-3-3-4 16,1-5-2-16,2-2-2 16,0-6 0-16,6-3-9 15,9-2-1-15,3-3-1 0,6 3 2 16,0 5-1-16,2 5 2 15,4 6 3-15,-3 5 1 16,-3 2 3-16,-3 4 1 16,-6-1 1-16,-3 3 2 15,-6 0 3-15,-6-3 2 16,-3-3-3-16,-9-2-3 16,4-5-2-16,-1-14-3 15,6 1-8-15,6-6-3 16,6-5-3-16,9 0 1 15,6 2 2-15,3 6 5 16,3 5 1-16,-1 5 3 16,-2 9 1-16,-3 2 1 15,-3 2 6-15,-6 1 6 0,-6-1-2 16,-3-2 2-16,-3-2-7 16,-9-6-3-16,1-3 1 15,5-2 0-15,0-6-8 16,6-2-2-16,9 0 2 15,3-1 0-15,3 4-2 16,3 4 0-16,-3 4 1 16,-1 4 2-16,-2 4 6 15,-3 2 4-15,-6 2-3 16,0-2-2-16,-3-3-27 0,3-2-12 16,3-6-116-1</inkml:trace>
  <inkml:trace contextRef="#ctx0" brushRef="#br0" timeOffset="6.84512E6">6306 8141 92 0,'-6'0'35'0,"6"0"-18"0,0 0 0 0,0 0 14 16,0 0-1-16,0 0 0 16,0 0-6-16,0 0-3 15,0 0-11-15,0 0-2 0,0 0 2 16,0 0-6-16,0 0 0 15,0 0-2-15,-3 0-2 16,0 0 1-16,0 0-1 0,0 0-3 16,0 0 2-16,3 0-1 15,0 3-2 1,0-3 5-16,0 0 1 16,0 3-3-16,0-3-1 0,0 0 1 15,0 0 2-15,6 0 0 16,3 0-1-16,3 0 5 15,3 0 1 1,3 0 0-16,12 0-1 0,-1 2 1 16,7 1 3-16,0-3-2 15,9 0 1-15,-4 0-1 16,4 0 3-16,-1-3-3 16,-2 1 1-16,-3-1-1 15,-3 0 3-15,-1 1-5 16,-8-1-3-16,-6 3-23 15,-3 0-11-15</inkml:trace>
  <inkml:trace contextRef="#ctx0" brushRef="#br0" timeOffset="6.84619E6">6342 9972 76 0,'0'-2'30'0,"0"2"-16"0,0 0 1 0,0 0 15 16,0 0-3-16,3 0-1 16,3 0-10-16,0 0-5 15,3 0 0-15,0 0 0 16,6 0-5-16,5 0 5 0,7 2 4 16,6 1-1-16,6-3 0 15,2 0-4-15,1-3-1 16,3 1-5-16,-4-4-1 15,1 4 3-15,-3-4 1 16,-1 4-3-16,-2-1-3 0,-6 0 0 16,-3 1-1-16,-7 2 0 15,-2 0 2-15,-3 0-21 16,-3 0-7-16,-3 2-71 16</inkml:trace>
  <inkml:trace contextRef="#ctx0" brushRef="#br0" timeOffset="6.84704E6">6375 11689 72 0,'3'3'30'0,"3"0"-16"16,0-1 3-16,0 1 16 0,5 0-8 15,7-1-3-15,9 1-1 16,3-3-1-16,6 0-5 15,5 0-1-15,4-3-8 16,5 1-4-16,-2-1 1 0,6 3-33 16,-4 0-12-16,-2 0-30 15</inkml:trace>
  <inkml:trace contextRef="#ctx0" brushRef="#br0" timeOffset="6.84916E6">5803 6853 72 0,'0'-8'30'0,"0"2"-16"0,0 1 5 16,0 3 18-16,0-1-3 15,0 0 3-15,0 1-1 16,0 2 2-16,0 0-19 15,0 0-6-15,0 8-8 16,0 5-2-16,0 3 1 0,-3 13 6 16,0 0 4-16,0-3 1 15,0 1 4-15,0-3-7 16,0-1-2-16,0-4-3 16,0-3 0-16,3-3-2 15,0-5 0-15,3 0-1 0,0-5 2 16,3-3-1-16,6-3 0 15,3-2-3 1,3-1 1-16,6 1-4 0,-3 2-2 16,-1 3-1-16,1 6 3 15,-3 2-2-15,-3 2 1 16,-3 1 4-16,-3 2 3 16,-6 0 0-16,-3 0 0 15,-6 1 1-15,-3-1 1 16,-6 0-3-16,-3 0-3 15,0-2 0-15,-3 0-1 0,4-4-27 16,-1-1-11 0,0-4-30-16,-3-2-12 15,0-2-23 1</inkml:trace>
  <inkml:trace contextRef="#ctx0" brushRef="#br0" timeOffset="6.84936E6">5791 6895 240 0,'-3'-11'90'0,"6"6"-48"0,3-3-47 16,0 6 17-16,6-4-9 15,3-2 0-15,3 0-1 16,3 0-2-16,-1 1 1 16,-2 1-4-16,6 1 2 0,-3 0-17 15,3 2-8-15,-3 3-48 16,-3 0-46-16,-1 0 36 15</inkml:trace>
  <inkml:trace contextRef="#ctx0" brushRef="#br0" timeOffset="6.8496E6">6080 6887 140 0,'-9'24'55'0,"6"0"-30"0,0 18-18 0,3-23 15 16,6 2 0-16,0 3 4 15,3-1-8-15,3-1 0 16,9-4-11-16,3-2 9 0,-1-8 6 15,1-11 0-15,6-2-1 16,-6-6 0-16,-6-5 1 16,-7-2 1-16,-8-11 3 15,-6 0-3-15,-5 0 0 0,-7 0-12 16,-6 2-4 0,-3 6-16-16,3 2-7 0,-3 9-64 15,4 7-30-15</inkml:trace>
  <inkml:trace contextRef="#ctx0" brushRef="#br0" timeOffset="6.85046E6">5904 8869 160 0,'3'-5'60'0,"-3"5"-32"0,3 0-11 0,-3 0 20 15,3 5-13-15,0 3-3 16,0 2-6-16,0 4 0 15,-3-1-8-15,-3 3 2 0,0 0 4 16,0-3-3-16,0 0 2 16,0 0-5-16,3-2 1 15,0-3-3-15,3-3 0 16,6 0-6-16,0-2 1 16,3 0 0-16,3-1 2 15,0 1-1-15,0 2-1 16,0 3-2-16,-3 3-1 15,-4-1 8-15,-2 4 4 0,-3-1 0 16,-6 3 2-16,-3-6-4 16,-2 3-2-16,-4 1-2 15,0-4 0-15,-3-2-26 16,-3-2-10-16,-3-1-21 16,0-10-8-16,0-3-44 15</inkml:trace>
  <inkml:trace contextRef="#ctx0" brushRef="#br0" timeOffset="6.85062E6">5839 8911 212 0,'6'-18'79'0,"0"18"-42"0,9-6-39 0,-3 6 14 16,2-2-11-16,4-4-2 15,6 4 0-15,0-1 2 16,3 0 0-16,0 3-16 0,-4 0-5 15,4-2-69 1</inkml:trace>
  <inkml:trace contextRef="#ctx0" brushRef="#br0" timeOffset="6.85087E6">6143 8924 144 0,'-15'19'55'0,"9"-3"-30"0,0 2-16 15,6-7 14 1,0 5-5-16,3 2 2 0,3 3-2 15,3-2-2-15,2-3-8 16,7-3 4-16,3-2 3 0,6-9 6 16,6-4 4-16,-7-12-2 15,1-1-2 1,-6-4-3-16,-6 1-1 0,-6-4 2 16,-9-1 0-16,-6-1-8 15,-6 0-2-15,-3 3-7 16,-3 2-2-16,0 3-22 15,4 6-10-15,-4 7-112 16</inkml:trace>
  <inkml:trace contextRef="#ctx0" brushRef="#br0" timeOffset="6.85174E6">6015 10694 176 0,'-3'-13'66'0,"3"16"-36"0,0-3-15 0,0 0 20 0,0 5-6 16,0-2 0-16,0 2-12 15,0 0-3-15,0 3-8 16,0 0 0-16,0 3 1 0,-3 2 3 16,0 0 4-16,0 1-6 15,0-4-2-15,3 1-1 16,0-3 1-16,0-3-3 16,0 0 0-16,6-2-1 15,3 0-2-15,2-1 1 16,4 1-1-16,3 2 0 15,0 3 0-15,3 3-5 16,-3 2 1-16,-3 0 2 16,-3 3 3-16,-7 0 4 15,-5 2 4-15,0 1-2 16,-5-3 1-16,-4-3-3 0,-3 0 0 16,-3-5-10-1,-3-3-2-15,-3 1-27 16,0-6-10-16,0-8-22 0,1-5-7 15</inkml:trace>
  <inkml:trace contextRef="#ctx0" brushRef="#br0" timeOffset="6.85192E6">5958 10668 200 0,'6'-5'77'0,"9"7"-42"0,9-4-39 0,-12 2 15 15,2-3-10-15,4 0-3 0,3 3 1 16,3 0 2-16,3 0-33 16,-1 0-16-16,1 0-30 15,0 3-12-15</inkml:trace>
  <inkml:trace contextRef="#ctx0" brushRef="#br0" timeOffset="6.85218E6">6288 10745 156 0,'-18'10'57'0,"13"4"-30"0,-1 9-25 16,6-7 14-16,0 3 1 15,3 2 4-15,3 3-5 0,5 2 1 16,7-2-10-16,3-5 11 0,3-14 5 16,0-8 6-16,6-5 2 15,-4-8-10-15,-2-2-3 16,-3-6 1-16,-9 0 0 15,-6 0 5-15,-9 3 2 16,-6 0-11-16,-3-3-4 16,-3 3-12-16,-3 3-4 15,0 4-33-15,1 6-12 16,2 14-101 0</inkml:trace>
  <inkml:trace contextRef="#ctx0" brushRef="#br0" timeOffset="6.85319E6">6101 12510 232 0,'-6'-6'88'0,"9"1"-48"0,0 10-42 0,-3-5 14 16,0 0-6-16,0 6-1 16,0-1 5-16,0 0 4 15,0 3-7-15,-3 0 0 0,0 0 0 16,0 0-1-16,0 0-1 0,0-3-3 15,3 0 1-15,0 1-2 16,6-1-1 0,3 0 1-16,3 1-1 15,6-1 2-15,-1 3-3 16,4 2 0-16,0 4 1 16,0-1 0-16,0 0 0 15,-9 0 2-15,-3 0 5 16,-6 1 6-16,-3 2-5 15,-6-3 0-15,-3 0-2 16,-6-2-1-16,-3-1-3 16,0 1-2-16,3-6-24 15,-3-2-9-15,-2-1-32 16,-1-4-13-16,3-6-23 16</inkml:trace>
  <inkml:trace contextRef="#ctx0" brushRef="#br0" timeOffset="6.8534E6">6092 12515 260 0,'-3'-8'99'0,"6"8"-54"0,0-5-46 0,-3 5 18 16,0 0-8-16,0 0 0 16,3 0-3-16,3-3-1 15,3 0-3-15,3 1-4 0,6-1-1 16,-1 3 2-16,4-5 2 15,3-1-22-15,6 1-11 16,-3 0-43-16,-4 2-61 16,1 1 32-16</inkml:trace>
  <inkml:trace contextRef="#ctx0" brushRef="#br0" timeOffset="6.85374E6">6393 12465 116 0,'-6'15'46'0,"3"-12"-24"0,0-3-8 16,3 3 15-16,-3 5-8 0,-3 0-1 16,0 5-8-16,0 8 0 15,3 5-7 1,3 1 1-16,6-1 4 0,3 1 0 0,3-6 2 15,0-5 5-15,5-3 1 16,4-10 4-16,0-6 1 16,0-8-1-16,0-4-2 15,-6-4 5-15,-6-2 4 16,-6 0 1-16,-6 0 2 16,-9 2-11-16,-3 3-5 15,-3-2-7-15,0 2-4 0,3 3-38 16,0 2-15-1,6 6-115 1</inkml:trace>
  <inkml:trace contextRef="#ctx0" brushRef="#br0" timeOffset="6.86449E6">6720 14245 64 0,'0'-2'27'0,"0"2"-14"0,3-3 0 0,-3 3 14 16,0 0-4-16,0 0 1 15,0 0-7-15,0 0-2 16,0-3-9-16,0 3-2 15,0 0-2-15,0 0-4 0,0 0-1 16,0 0 2-16,0 0 0 16,0 0-2-16,0 0 2 15,0 0 3-15,0 0 1 16,0-2-1-16,0 2-2 16,0 0-6-16,0 0-1 15,0 0-50 1,0 0-26-16,0 2 38 15</inkml:trace>
  <inkml:trace contextRef="#ctx0" brushRef="#br0" timeOffset="6.86508E6">6723 13869 84 0,'0'-2'33'0,"0"2"-18"0,0 0 2 15,0 0 14-15,0 0-5 16,0 0-1-16,0 0-8 16,0 0 0-16,0 0-10 15,0 5-2-15,0 0-1 0,0 3 6 16,0 3 4-16,0 0-5 15,0 2-1-15,0 0 0 16,0 3 0-16,0-3-4 16,3 0-1-16,0 1-1 15,0-4-2-15,0 6-2 16,0 3-1-16,0-4-69 16,-3 4-53-1,0-1 42-15</inkml:trace>
  <inkml:trace contextRef="#ctx0" brushRef="#br0" timeOffset="6.86538E6">6750 14272 80 0,'0'0'33'16,"0"2"-18"-16,0 1-18 0,0 5 56 16,0 0-12-16,0 0-11 15,0 2-5-15,0 1-12 16,0 2-3-16,-3 3-5 16,3 0-4-16,-3 0 0 0,3-3-1 15,0 0 2-15,0 0-1 16,0-2 2-16,3 0-37 15,0 4-15-15</inkml:trace>
  <inkml:trace contextRef="#ctx0" brushRef="#br0" timeOffset="6.86598E6">7053 13795 136 0,'0'-2'52'0,"0"7"-28"0,0-2-26 0,0 2 11 16,3 3-6-16,-3 2-2 16,0 1 13-16,0 2 7 15,0 3-10-15,0 3 3 0,0-1 0 16,-3 3-5-16,3-2-3 16,0-1-3-16,0 4-3 15,0-4-26-15,0 3-10 16,0 3-44-1</inkml:trace>
  <inkml:trace contextRef="#ctx0" brushRef="#br0" timeOffset="6.86625E6">7056 14330 104 0,'-3'10'41'0,"6"1"-22"0,-3 8-3 0,0-9 18 16,0 3-9 0,0 1-5-16,0 1-9 0,3 4-3 15,0 5-4 1,0 0-1-16,0-3 1 0,0-3-7 15,-3-2 0-15,0 0-76 16</inkml:trace>
  <inkml:trace contextRef="#ctx0" brushRef="#br0" timeOffset="6.86698E6">6738 14616 116 0,'-3'0'44'0,"3"0"-24"0,0 5-19 16,0 0 11-16,3 3 3 16,0 3 3-16,-3 5 2 15,0 2 0-15,0 1-9 16,0-4-4-16,0 1-4 16,3-2 0-16,-3-1 0 0,3-3-39 15,0 1-15-15,0 0-19 16</inkml:trace>
  <inkml:trace contextRef="#ctx0" brushRef="#br0" timeOffset="6.86732E6">7047 14740 104 0,'-6'11'41'0,"6"-9"-22"0,-3 6-7 16,3-3 16-16,0 6-5 15,0 2-1-15,0 3-4 16,-3 3 1-16,0-1-10 16,3 1-5-16,0 2-3 0,0 3 1 15,3-3 1-15,0-5-37 16,0 0-16-16,0-3-24 16</inkml:trace>
  <inkml:trace contextRef="#ctx0" brushRef="#br0" timeOffset="6.86813E6">6723 14912 112 0,'0'0'44'0,"0"0"-24"0,0 3-13 16,0-3 13-16,0 5-10 15,3 5-1-15,0 9 6 16,-3-1 2-16,0 6-8 16,0 0 3-16,0 0 2 0,0 0-3 0,-3 0-1 15,3-1-9-15,0-1-2 16,0-4 0-1,0-2 2-15</inkml:trace>
  <inkml:trace contextRef="#ctx0" brushRef="#br0" timeOffset="6.86898E6">6574 14772 112 0,'-3'-6'44'0,"3"6"-24"0,-3-2-2 0,3 2 18 16,0 0-5-16,0 0 2 0,0 0-17 16,0 0-4-16,0 0-8 15,0 0-3-15,3 2 2 0,3 1 0 16,0 2 1-16,3 3-2 15,-3 0-2-15,6 0 1 16,-3 0-1-16,3 3 0 16,0-1 0-16,-1 1 0 15,-2-1 2-15,0 1-3 16,-3-3 0-16,0 0 3 16,-3-3 3-16,0 0-2 15,-3 1 0-15,0-1 1 16,-3-2 0-16,-3-1 4 15,-6 4 3-15,3-4-2 0,-2 1 0 16,-1 0 1 0,0-1 4-16,-3 1-8 0,3 0-3 15,0-1-2-15,3 3-1 16,0-2 0-16,0 5 0 16,3-3-5-1,3 1 1-15,0-1-33 0,3 5-13 16,0-2-57-1</inkml:trace>
  <inkml:trace contextRef="#ctx0" brushRef="#br0" timeOffset="6.86919E6">6595 14872 92 0,'-6'-5'35'0,"6"5"-18"0,0 0-2 16,0 0 13-16,0 0 4 15,-3 3 4-15</inkml:trace>
  <inkml:trace contextRef="#ctx0" brushRef="#br0" timeOffset="6.86936E6">6580 14875 297 0,'-9'3'30'0,"-3"-1"-3"0,-9-2 0 16,-2 0 2-16,5 0-2 16,-12 0 1-16,-3 0-12 0,0-2-2 15,1 2-10 1,2 0-5-16,6 0 2 0,3 0 1 16,6 2-5-16,4-2-2 15,5 3-42-15,6-3-17 16,8 2-57-1</inkml:trace>
  <inkml:trace contextRef="#ctx0" brushRef="#br0" timeOffset="6.86996E6">7193 14788 108 0,'-3'-3'41'0,"3"6"-22"0,-3-1-5 0,3-2 17 16,-3 6-6-16,-3-1-2 15,0 3-7-15,-6 5-2 16,-5 0-8-16,2 0 0 0,-3 1 4 16,3-1-2-16,3-3 3 0,3 1-4 15,3-3 1-15,0-3-3 16,3 1 0-16,3 4-1 15,6-2 0-15,9 0-2 16,0 0 1 0,3 5-2-16,3-2 2 0,0-3-2 15,-1 0 2-15,-2 0-9 16,0-3-1-16,-3 0-36 16,-3-2-14-16,0-1-31 15</inkml:trace>
  <inkml:trace contextRef="#ctx0" brushRef="#br0" timeOffset="6.87026E6">7158 14904 172 0,'-6'-3'66'0,"6"3"-36"0,0-2-20 0,0 2 17 15,0 0-7-15,6 0-1 16,8 0-3-16,7 0 0 16,6 0-8-16,9 0-3 0,5 0 1 15,4-3-3-15,3 0-2 16,-1 1 4-16,-5-1 1 16,-3 0-2-16,-7 1-3 0,-2-1 0 15,-6 3-1-15,-6 0-5 16,-3 0-1-16,-3 0-39 15,-6 0-18-15,-6 3-36 16</inkml:trace>
  <inkml:trace contextRef="#ctx0" brushRef="#br0" timeOffset="6.87111E6">6818 15251 136 0,'-6'0'52'0,"6"0"-28"0,-3 0-8 0,3 0 18 15,0 0-1 1,0 0 1-16,0-3-6 16,0 0 0-16,3 1-16 0,3-4 2 15,3 1 0-15,3 0-3 0,3-1 1 16,3 1-7-16,0 0-3 15,-1 5-4-15,-2 0 1 16,0 5-1-16,-3 6 0 16,-6 5 2-16,-3 2 0 15,-6 6 2-15,-6 2 1 16,-3 4-1-16,0-4-2 16,0 0 1-16,-2-2 1 15,2-3-1-15,0-5 2 16,3 0 0-16,0-3 1 15,3-5 2-15,0 0 3 0,6-2-2 16,0-1 1-16,6-2 1 16,3-3 5-16,3 0-4 15,6 0 2-15,0 0-3 16,2 0 0-16,1-3-5 16,0 0-3-16,-3 3-3 15,-3 0-1-15,3 3-34 16,-6 0-15-16,-4 7-92 15</inkml:trace>
  <inkml:trace contextRef="#ctx0" brushRef="#br0" timeOffset="6.88019E6">6503 6056 176 0,'0'0'66'0,"0"16"-36"0,3-8-26 16,0-5 13-16,-3 2 9 16,0 0 6-16,0 3 1 15,0 0 0-15,0-2-18 16,-3-1 0-16,0-3 1 0,-6 4 1 0,0-4-1 16,0-2-4-16,-3-2 2 15,0-9-4 1,3 1-3-16,3-6 1 15,3 0-7-15,6 3-1 16,9-1-5-16,0 4 1 16,0 2-3-16,3 3 2 15,0 5 1-15,0 0 2 16,-4 8 3-16,-2-1 4 16,0 4 0-16,-3-3 2 15,-3 3 5-15,-3-4 4 0,-6 1-6 16,0-2-1-16,-3-1-1 15,0-5 2-15,-5 3-1 16,2-9 0-16,3 1-8 16,3-8 0-16,3 0-6 15,6-1 1-15,3 4-3 16,3-1 2-16,0 6 1 16,3 2 2-16,-1 3-1 15,1 8 1-15,-3 0 2 16,-3 5 0-16,-3 1 0 15,-3-4 2-15,-3 1 5 16,-3-3 4-16,-6 0 0 16,0-6 1-16,-2 1-6 15,-4-3-4-15,3-5 3 0,3-3 1 16,3-6-7-16,3 1-1 16,6 3-2-16,6-1-1 15,3 3-1-15,3 3 1 16,3 2-2-16,-3 3 2 15,0 3 1-15,-1 5 2 16,-2 0 1-16,-3 2 1 16,-3-2 0-16,-3 0 0 0,0-3-33 15,-3 1-15 1,0-4-73 0,0 4-69-16,0-4 62 15</inkml:trace>
  <inkml:trace contextRef="#ctx0" brushRef="#br0" timeOffset="6.88165E6">2931 5511 168 0,'-6'-5'63'0,"6"2"-34"0,-3 1-16 15,3 2 19-15,-9 0-1 16,0 0 4-16,0 2-10 16,-9 4-3-16,-6 4-13 15,1 3-3-15,-4 17 0 0,3 4-3 16,0 3 0-16,6 11-3 16,6-3-3-16,6 0 2 0,9-3 0 15,6 0 1-15,18-2 2 16,3-3-12-16,3 0-6 15,-7-8-13-15,10-2-5 16,3-6-28-16,-12-5-11 16</inkml:trace>
  <inkml:trace contextRef="#ctx0" brushRef="#br0" timeOffset="6.8823E6">3017 5659 96 0,'0'-7'35'0,"-3"4"-18"0,3 0 2 0,0 3 18 15,0 0-16 1,0 6-4-16,0 1-4 0,3 4 1 16,3 5-7-16,-6 2 0 0,0 9 3 15,0 2 3-15,0-3 2 16,0 1 0-16,0-3 4 15,-6-3-7-15,6-3-2 16,-3-2-3-16,3-2 0 16,0-4-4-16,0-2 0 15,0-3-1-15,-6-7-2 16,6-4 1 0,0 1 3-16,0-3 2 15,9-5-2-15,0-3-3 16,0-2-5-16,0 2 0 0,0 0 2 15,3 5 3-15,6 3-5 16,-4 3-1-16,4 10 4 16,-3 6 2-1,0-1 7-15,-3 1 5 0,-3 2 2 16,0 0 3-16,-6 6-8 16,-6-3-1-16,-3 0-3 15,-3-3 1-15,-3 0-4 16,-3-2-2-16,0-3-9 15,0-3-3-15,1-2-16 16,-1-3-8-16,0 0-3 16,6 0-2-16,3-3-18 15,6-2-49 1,6-1 15-16</inkml:trace>
  <inkml:trace contextRef="#ctx0" brushRef="#br0" timeOffset="6.88267E6">3273 5839 160 0,'-18'11'60'0,"18"-11"-32"0,-3 3-20 0,-3-1 18 16,0 1-4-16,0 2 1 16,0 0-6-16,3 3-2 15,0 6-9-15,3-1-4 0,0 3 1 16,9 0 0-16,6-1 3 0,0-1-3 15,0-4-2-15,3-2 4 16,0-2 4 0,0-6 1-16,0-3 2 0,-4-2 0 15,1-3 2-15,-3-3 4 16,-6 0 1 0,-3 1-4-16,-3-3-1 0,-3-6-6 15,-6 3-3-15,0-5 0 16,-3 5-1-16,0 3-11 15,4 2-3-15,-1 3-13 16,3 3-5-16,0 8-54 16,3 7-111 15,6 1 84-31</inkml:trace>
  <inkml:trace contextRef="#ctx0" brushRef="#br0" timeOffset="6.88314E6">3595 5821 148 0,'-9'-3'55'0,"6"3"-30"0,-3 0-16 0,3 0 14 15,-3 3-2-15,-3-1 2 16,0 6-9-16,0 3-1 15,-6 0-7-15,3 2-6 0,-3 0-1 0,3 6 3 16,3-4 1-16,7 1 1 16,2 0 0-1,5-3 0-15,4-2 0 16,0-3 2-16,3-3 3 16,0-5-2-16,0-2-2 0,3-4-2 15,-6-2 0-15,0-2-2 16,-3-1 2-16,0 1 0 15,-3-1 1-15,-3 0 4 16,0 4 3-16,-3 1 0 16,0 1 3-16,0 2-7 15,0 3-2-15,0 6-8 16,3 2 0-16,0 2 3 0,0 3 2 16,3 1-3-1,3-1-1-15,0-3-15 0,3 1-4 16,0-3-22-16,-1-3-8 15,1-2-26 1,0-3-35-16,6-3 37 16</inkml:trace>
  <inkml:trace contextRef="#ctx0" brushRef="#br0" timeOffset="6.88347E6">3705 5890 184 0,'-3'-6'71'0,"3"9"-38"0,3 0-39 0,-3-3 12 15,3 5 2-15,0 0 7 16,6 3-3-16,-3 3 1 16,-1-1-8-16,1 1-3 0,-3-1 1 0,0-2 0 15,0 0 1-15,-3-2-2 16,0-1 1-16,-6-2 0 16,6-3 1-16,-3 0 11 15,6-3 5-15,0-2-4 16,0-3 1-16,0-3-6 15,0-2-1-15,0 0-6 16,3 2-1-16,0 1-1 16,3-1 1-16,0 3-4 15,0 0 0-15,3 5-6 16,0 1 0-16,0 2-24 16,0 0-7-16,14 2-26 15,-5 1-13-15,0 2-9 16</inkml:trace>
  <inkml:trace contextRef="#ctx0" brushRef="#br0" timeOffset="6.88392E6">4056 5884 176 0,'-9'-5'68'0,"3"5"-36"0,-3 0-26 0,6 0 15 16,-3 0-11-16,-3 0-1 15,0 5-1-15,-6-2 0 16,4 2-4-16,-1 3-5 0,-3 3-2 15,3-1-3-15,3 4 1 16,9 1 3-16,0-1 3 16,9 4 0-16,0-2-1 15,3-3 3-15,3-2 2 16,-1-11 4-16,1-3 5 16,0-2 1-16,0-6 0 0,-3-2-3 15,-3-3-2-15,-3-2 0 16,-3-1 4-16,-3-10-6 15,-3-3 0-15,0 3-4 16,-3 0-1-16,0 5-1 16,-3 3 1-16,3 3-2 15,0 4-1-15,0 7-2 16,0 1-1-16,3 6-1 16,0 6 0-16,3 4-2 0,3 14 1 15,3 0 7-15,3 0 4 16,0-1-3-16,3 1 0 15,0 0-3-15,0-5-3 16,0-1-18-16,6-5-9 16,2-2-24-16,1-3-9 15,-3-6-30 1</inkml:trace>
  <inkml:trace contextRef="#ctx0" brushRef="#br0" timeOffset="6.88421E6">4455 5641 228 0,'0'-24'85'0,"0"24"-46"0,0 21-28 0,0-13 21 16,-3 0-6-16,0 3-1 15,-3 2-5-15,-6 5 0 0,-6 9-11 16,0 2-1-16,0 3 2 0,1 2-6 15,-1-2 0-15,3 2-4 16,3-7-3-16,3 2-9 16,0-5-3-16,3-14-38 15,3-2-5 1,0-5-1-16,0-3-6 16,0-8-40-1,0-5 20-15</inkml:trace>
  <inkml:trace contextRef="#ctx0" brushRef="#br0" timeOffset="6.88443E6">4208 5644 220 0,'-3'-3'85'0,"6"6"-46"0,6 2-37 0,-6 0 17 16,3 6 7-16,3 5 6 15,-1 5-3-15,4 5-3 16,3 6-14-16,3-3-5 0,3 0-3 15,0-2-2-15,0-4 1 16,-4 4-11-16,1-6-4 16,-3-5-30-16,0-3-12 15,-3 0-54 1,-3-5-36-16,-3 0 62 16</inkml:trace>
  <inkml:trace contextRef="#ctx0" brushRef="#br0" timeOffset="6.88462E6">4580 6027 200 0,'-3'27'74'0,"3"-1"-40"0,-6-7-20 15,3-11 22-15,-3 2-7 16,-3 1-2-16,0-1-31 15,-3-2-11-15,3 0-98 16,-3 0-42-16</inkml:trace>
  <inkml:trace contextRef="#ctx0" brushRef="#br0" timeOffset="6.8855E6">4770 5559 128 0,'-3'5'49'0,"9"16"-26"0,-6 16-9 0,0-21 15 16,0 3 8-16,3 5 4 15,0 7-4-15,-3 1 0 16,0 0-21-16,0-3 2 0,0-3 0 16,0-2-6-16,0-5 1 15,0-1-8-15,3-4-1 0,-3-4 0 16,0-2 2-16,0-5 1 15,0-3 3-15,0-3-7 16,3-5-4-16,-3-2-5 16,3-4-1-16,0-7-3 15,6 3 1-15,0 2 3 16,0 2 1-16,3 4 0 16,0 2 4-16,3 3-2 15,0 2-1-15,-1 8 0 16,1 1 3-16,0 4 6 0,0 1 7 15,-3-1-2 1,-3 1 0-16,-3 2 2 0,-6 0 3 16,-3 1-6-1,-6-4-3-15,-3 1-8 0,0-1-1 16,-6-2-6-16,-6-2-1 16,1-4-13-16,2-2-3 15,6-2-17-15,3-1-5 16,3 0-28-1,3-2-47-15,6-3 29 16</inkml:trace>
  <inkml:trace contextRef="#ctx0" brushRef="#br0" timeOffset="6.88583E6">4967 5797 184 0,'-3'16'68'0,"3"-13"-36"0,-3-1-37 0,3 9 25 16,0-1-2-16,0 4 4 15,0-1 4-15,0 5-14 16,3-2 2-16,3 0 2 0,3-3-6 16,3 1-3-16,-1-4 4 15,13-2 3-15,0-5-1 16,-3-3 2-16,0-6-4 16,-3-2 1-16,-3-2-3 15,-4-1 0-15,-5 1-3 16,-3-3 1-16,-6-3-4 0,-3-6-2 15,-11 7 2-15,-1-1 2 16,3 2-7-16,0 7-3 16,0 1-17-1,3 1-9-15,3 2-16 16,3 9-75 0,3-1-26-16</inkml:trace>
  <inkml:trace contextRef="#ctx0" brushRef="#br0" timeOffset="6.88629E6">5309 5781 196 0,'-15'-2'74'0,"15"-4"-40"0,-3 4-24 0,-3 4 17 0,-3-2 0 15,0 3 1-15,-3 0-15 16,1 7-6-16,-1 3-4 16,0 3-7-16,3 0 0 0,0 0 0 15,3 0 2-15,6 5 1 16,0-5 3-16,6-3-1 16,3-2-1-16,0-3 3 15,6-6 0-15,3-2 1 16,-4-2 0-16,-2-4-2 15,-3 1 1-15,0-3 2 16,-3 0 4-16,-6-8 9 16,0 0-5-16,-3 6-1 15,3 2-6-15,0 0-2 16,-3 3-4 0,3 13-1-16,6 2 1 15,0 3-5-15,0 3 1 16,0-2 2-16,3-1 1 15,0 0-15-15,0-2-4 16,0-4-19-16,0-1-5 16,3-1-26-1,-4-5-52-15,4-3 26 16</inkml:trace>
  <inkml:trace contextRef="#ctx0" brushRef="#br0" timeOffset="6.88661E6">5443 5834 148 0,'-6'16'55'0,"9"-13"-30"0,-3 5-23 16,0-3 12-16,3 3 15 15,0 5 8-15,0-2-5 16,0 2-4-16,0-3-16 16,0 1-5-16,0-3-1 0,-3 0 6 15,0-3 2-15,0-5 4 16,0 0 3-16,0-3-2 15,0-2-2-15,0-3-1 16,3-2 0-16,0-1-4 16,0 1 0-16,3-6-7 15,6 0-3-15,3 0-4 0,2 3-1 16,1-1-3-16,0 4-1 16,0 2-27-16,0 3-13 15,0 2-17-15,0 0-8 16</inkml:trace>
  <inkml:trace contextRef="#ctx0" brushRef="#br0" timeOffset="6.88707E6">5806 5776 200 0,'-9'-3'77'0,"6"3"-42"0,-6 0-37 0,3 3 14 16,-6 2-2-16,-2 6 1 0,-1 2-5 15,0 3-4-15,3 2-1 16,0 1-1-16,3 2 2 0,3 3 1 16,6-6 3-16,3 1-1 15,9-3 0-15,3-6 3 16,0-2 3-16,3-5-2 16,-3-6 0-16,-1-2 1 15,1-6 1-15,-3-2 1 16,-3-3 0-16,0-5-9 15,-3-8-1-15,-3 0-2 16,-3 0 2-16,-3 0-3 16,-3-6-2-16,0 4 2 0,0-1 2 15,0 5 4-15,0 6 2 16,3 8-8-16,0 24-4 16,-3 2 0-1,6 5 3-15,0 6 3 16,3 11 4-16,0-4 4 15,3 4-2-15,3-1 1 16,0-2-5-16,3 0-2 16,0-6-5-16,0-5-2 15,0-5-30-15,0-5-12 16,0-3-41 0,-1-6-52-16,4-4 45 15</inkml:trace>
  <inkml:trace contextRef="#ctx0" brushRef="#br0" timeOffset="6.88737E6">5916 5554 216 0,'0'2'82'0,"3"4"-44"0,0 17-27 0,3-15 21 16,0 11 5-16,3-6 7 15,0 6-11-15,6-4-4 16,0 1-17 0,0 0-5-16,-3 0-3 0,2-3-5 15,-2 1 1-15,-3-7-16 0,0 1-6 16,0 0-33-16,-3-2-13 15,0-4-54 1</inkml:trace>
  <inkml:trace contextRef="#ctx0" brushRef="#br0" timeOffset="6.88762E6">6265 5614 256 0,'-6'-2'96'16,"6"4"-52"-16,-3 17-40 0,0-14 19 16,-6 3 4-16,0 0 6 0,-6 5-9 15,-3 1-4-15,3-1-11 16,-3 0-8-16,3 0-2 0,4 1-15 16,-1-4-6-16,3 1-27 15,0 2-11-15,0-2-41 16,3-1-40-1</inkml:trace>
  <inkml:trace contextRef="#ctx0" brushRef="#br0" timeOffset="6.88784E6">6059 5773 228 0,'-3'0'88'0,"3"3"-48"0,3 2-25 0,-3 6 26 16,3 2-2-16,0 0 4 15,0 6-11-15,0 2-2 16,0 0-17-16,0 3-6 0,0-3-2 16,0-2-6-16,-3-4 1 15,0 4-13-15,0-3-5 16,0-3-28-16,0-2-10 16,0-3-37-16,3-3-14 15,0-13 11 1</inkml:trace>
  <inkml:trace contextRef="#ctx0" brushRef="#br0" timeOffset="6.88829E6">6268 5331 200 0,'0'0'74'0,"0"3"-40"0,2 0-27 0,4 5 18 16,0 0 2-16,3 7 6 16,3 4 2-16,3 5 0 15,0 10-18-15,3 14 1 0,3-1 2 16,-6 1 0-16,-4 2 0 16,-8-2 3-16,-3-3 2 15,-3-3-7-15,-5-2 0 16,-4-3-11-16,-3-3-2 15,-3-5-3-15,0 3 1 16,0 3-33-16,3-9-12 0,-3-2-34 16,-2-3-13-16,-7-2-51 15</inkml:trace>
  <inkml:trace contextRef="#ctx0" brushRef="#br0" timeOffset="6.897E6">6747 4403 124 0,'0'0'46'0,"3"0"-24"0,-3 0-6 0,0 0 18 16,0 2-16-1,0 4-7-15,0-1-3 16,0 3-1-16,0 5-3 16,0 0 4-16,0 1 2 0,0-1-5 15,0 3-3-15,0 2-1 0,0 1-1 16,0-3 0-16,0-1 0 16,0-1 0-16,0-1 2 15,0-3-3-15,3-2 0 16,-3 0-30-16,0 0-12 15,0 0-35 1</inkml:trace>
  <inkml:trace contextRef="#ctx0" brushRef="#br0" timeOffset="6.89734E6">6809 4868 52 0,'-3'3'19'0,"3"2"-10"0,0 3 5 15,0 0 9-15,0 0 4 0,0 3 1 16,0-1-7-16,0 1-2 16,0-1-14-16,0 1-2 15,0 2-1-15,0 0 1 16,0 1-1 0,0-1-2-16,0 0 1 0,0 0-8 0,0 1-3 15,0-4-49 1</inkml:trace>
  <inkml:trace contextRef="#ctx0" brushRef="#br0" timeOffset="6.89765E6">6830 5313 124 0,'-3'5'46'0,"6"0"-24"0,-3 6-10 16,3-3 16-16,-3 3-3 15,0-1 3-15,0 1-16 16,3 2-5-16,-3 3-4 16,3 0-3-16,-3 5 3 0,3 0-4 15,0 0 0-15,0-2 1 16,0-1 2-16,0-2-1 0,-3 3-1 15,0-4-4-15,0 4-2 16,0-3-37 0,0 0-56-1,-3 0 10-15</inkml:trace>
  <inkml:trace contextRef="#ctx0" brushRef="#br0" timeOffset="6.89787E6">6830 5829 60 0,'-6'16'24'0,"6"-11"-12"0,0 3-5 0,0-3 9 15,0 3 3-15,0 5 3 0,0 1-14 16,0 1-5 0,0 1-2-16,0 3-1 15,0-3 0-15,3 0 0 16,-3 2-36-16,3-2-26 15,0 5 21-15</inkml:trace>
  <inkml:trace contextRef="#ctx0" brushRef="#br0" timeOffset="6.89799E6">6818 6236 128 0,'-9'27'49'0,"6"-14"-26"0,0 0-27 16,3-8 10-16,0 3-5 15,0 0 2-15,3 0-4 16,0 0-2-16,0 0-53 15,3 3-23-15</inkml:trace>
  <inkml:trace contextRef="#ctx0" brushRef="#br0" timeOffset="6.8991E6">8866 4395 148 0,'3'-3'57'0,"-3"3"-30"0,3 0-14 0,-3 0 19 0,3 3-14 16,-3 5-2-16,3 0-6 16,-3 2-1-16,0 3-5 15,0 3-3-15,0 0 2 0,0 3-2 16,-3-1 2-16,0 6-4 16,3-3 0-16,0 0-15 15,-3-2-4-15,3-1-69 16</inkml:trace>
  <inkml:trace contextRef="#ctx0" brushRef="#br0" timeOffset="6.89929E6">8866 4868 116 0,'-6'6'44'0,"6"4"-24"0,0-4-24 15,0 4 25-15,0 3-4 16,0-2-8-16,0 2-5 16,0-2-6-16,0 2-1 15,0 3-58-15,0-3-26 16</inkml:trace>
  <inkml:trace contextRef="#ctx0" brushRef="#br0" timeOffset="6.89947E6">8863 5194 100 0,'-3'18'38'0,"3"-10"-20"0,0 5-19 0,0-7 7 0,0 2-4 16,0 2-2-16,0 4 1 16,0-1 1-16,0 0-8 15,0 5-3-15,0 4-35 16,0 1-14-16</inkml:trace>
  <inkml:trace contextRef="#ctx0" brushRef="#br0" timeOffset="6.89967E6">8866 5659 140 0,'-6'14'55'0,"6"-4"-30"0,-3 3-16 0,3-5 16 16,0 0-12-16,0 3-2 15,0 0-9-15,0-1-2 16,0 6 0-16,0-3-5 0,0 3 1 16,0 0-31-1,0 0-54-15,0 0 7 16</inkml:trace>
  <inkml:trace contextRef="#ctx0" brushRef="#br0" timeOffset="6.89979E6">8857 6093 124 0,'-3'45'46'0,"0"-31"-24"0,0 9-13 0,3-12 14 16,0 5-13-16,-3-3-6 0,3 3-18 16,0-3-6-16,0 0-41 15,3-7-17-15</inkml:trace>
  <inkml:trace contextRef="#ctx0" brushRef="#br0" timeOffset="6.90084E6">10816 4379 116 0,'0'-5'44'0,"0"7"-24"0,0-2 3 16,0 0 18-16,0 0-2 0,0 0 0 15,0 6-18-15,0 1-7 16,0 4-9-16,0 5-2 0,0 5 1 16,-3 0-2-16,0 0-2 15,3 3 1-15,0 5 1 16,0-5-8-16,0 3-3 16,0-4-158-1,3 17 62 1</inkml:trace>
  <inkml:trace contextRef="#ctx0" brushRef="#br0" timeOffset="6.901E6">10798 4903 172 0,'-6'18'66'0,"6"-2"-36"0,0 0-37 15,0-8 10-15,0 5-3 16,0-2 2-16,0 2-10 15,0 3-4-15,0 0-58 16,0 0-26-16</inkml:trace>
  <inkml:trace contextRef="#ctx0" brushRef="#br0" timeOffset="6.90116E6">10795 5271 156 0,'-9'13'57'0,"6"-5"-30"0,3 5-27 16,0-8 10-16,0 3-11 15,0 5-1-15,0 1-2 0,0 1 2 16,0 1-30-16,0-2-11 16,0-1-13-16,3 3-6 15</inkml:trace>
  <inkml:trace contextRef="#ctx0" brushRef="#br0" timeOffset="6.90128E6">10741 5726 104 0,'-3'29'38'0,"-9"-19"-20"0,6 17-26 0,3-14 7 16,3 5-12-16,0 6-2 16,0 0-23-16,6 8-8 15</inkml:trace>
  <inkml:trace contextRef="#ctx0" brushRef="#br0" timeOffset="6.90137E6">10732 6220 192 0,'-20'16'74'0,"20"-5"-40"0,-3-3-42 15,3-6 10-15,0 4-28 16,0-4-7-16</inkml:trace>
  <inkml:trace contextRef="#ctx0" brushRef="#br0" timeOffset="6.90257E6">12813 4493 100 0,'0'-14'38'0,"3"12"-20"0,-3-9-4 0,0 9 17 16,0 2-2-16,3 0 1 0,-3 0-9 16,6 5-2-16,-6 3-11 15,0 0 1-15,0 2 4 0,0 9-1 16,0-1 3-16,-6 6-8 15,0 0-2-15,3 0-3 16,0 5-2-16,0 5 1 16,0-2 1-16,0-3-1 15,-3 0-1-15,0-2-35 16,0 4-16-16,0 4-43 16</inkml:trace>
  <inkml:trace contextRef="#ctx0" brushRef="#br0" timeOffset="6.90276E6">12747 5024 172 0,'-5'8'66'0,"8"0"-36"0,-1 3-35 0,1-3 10 16,-3 2 3-16,0 4 5 15,0-1-4-15,0 5-1 16,0 6-4-16,3 0-5 0,0-3-2 15,-3-2-38-15,0-1-15 16,0 1-16 0</inkml:trace>
  <inkml:trace contextRef="#ctx0" brushRef="#br0" timeOffset="6.9029E6">12756 5472 132 0,'-3'21'49'0,"3"-8"-26"16,0 6-27-16,0-12 8 15,0 4-7-15,3 5 2 0,0 8-4 16,-3 0 1-16,3-3-49 16,-3 0-21-16</inkml:trace>
  <inkml:trace contextRef="#ctx0" brushRef="#br0" timeOffset="6.90309E6">12780 5940 172 0,'-3'26'66'0,"3"-12"-36"0,-3 4-35 0,3-10 12 15,0 5-8-15,3 8-2 16,-3-2 2 0,6-1 2-16,-3 1 0 0,3-3-1 0,0 0 3 15,-3-3-2 1,0 3-1-16,0 0-2 0,-3-3 1 16,0 3-17-1</inkml:trace>
  <inkml:trace contextRef="#ctx0" brushRef="#br0" timeOffset="6.90518E6">5809 3680 140 0,'0'-2'52'0,"0"2"-28"0,0 2-8 16,0-2 18-16,0 8-5 15,3 3 0-15,0 5-5 16,0 2-3-16,0 17-11 16,0-4 2-16,-3 4 2 0,0-3-5 15,0-3-3-15,0 2-3 16,0-7 0-16,3 3 2 15,-3-6 0 1,0-5 2-16,0-3 5 16,0-2 2-16,0-11-1 15,0 0 2-15,0-6-8 16,0 1-2-16,0-3-3 16,0-3 1-16,0 1-2 0,3-3-1 15,3-1-2-15,0 1 1 16,3 0-4-16,3 2 1 15,0 3 0-15,0 3 2 16,-1 2-1-16,7 6 1 16,-3 0 2-16,3 7 0 15,-9 1 2-15,0 0 1 16,-6 2 7-16,-6 3 4 16,0-3-5-16,-3 3-3 15,-3-3-1-15,-3 0 1 16,0 0-8-16,0-5-3 0,0 0-11 15,0-2-4-15,4-4-15 16,-1 1-2-16,3-3-10 16,6-8-40-1,6-5 10-15,3-3-5 16</inkml:trace>
  <inkml:trace contextRef="#ctx0" brushRef="#br0" timeOffset="6.90549E6">6041 3942 156 0,'-3'3'57'0,"3"0"-30"0,0-1-21 0,0 4 15 16,0-1 4-1,0 5 5-15,0 4-3 16,0 2 1-16,0-1-16 16,0 1-2-16,3 3 0 0,3-6-4 15,0-2 2-15,0-3-1 0,3-3 1 16,3-3 0-16,0-2 2 15,0-7-3-15,-3-1 1 16,0-3-1-16,-3 0 1 16,-6-2 2-16,-3 0 4 15,-3 0-4-15,-3 2 2 16,-3 1-7-16,0 2-1 0,3 0-7 16,0 0-2-1,0 2-25-15,3 1-10 16,3 0-28-16,6 2-12 0,3-2-28 15</inkml:trace>
  <inkml:trace contextRef="#ctx0" brushRef="#br0" timeOffset="6.9059E6">6259 3918 212 0,'-6'-5'79'0,"3"5"-42"0,-3 3-30 15,3-1 20-15,-3-2-3 16,0 3 1-16,-9 2-14 16,3 3-7-16,0 3-2 15,0 2-5-15,3 6 0 0,3 2 2 16,3-3 0-16,0 1-2 0,6-1 2 16,6-4 1-16,3-4 2 15,0-4-3 1,-3-4 0-16,0-2 3 0,3-5 1 15,-3-3-1-15,-3-5 1 16,0-3 0-16,-3 3 1 16,0 2 4-16,-3 0 5 15,0 4-1-15,0 1 1 16,0 4-5-16,0 2-3 16,0 0-5-16,3 5-2 15,0 5 1-15,0 4 0 16,0-4-4-16,3 1-1 15,-1 2-22-15,1-5-6 16,3-3-23-16,0 1-9 0</inkml:trace>
  <inkml:trace contextRef="#ctx0" brushRef="#br0" timeOffset="6.90623E6">6348 3953 140 0,'-3'3'55'0,"3"2"-30"0,3 3-21 16,0-3 13-16,-3 3 14 16,3 5 7-16,0 3-15 15,0-3-6-15,-3-2-10 0,3 2-3 0,-3-5 0 16,0-3 9-16,0 1 6 16,0-1-6-16,0-5 0 15,0 0-3 1,0 0-1-16,3-13 12 15,-3 2-9-15,3-2-4 16,3 2-2-16,0-2-2 16,0 3-2-16,5-1 1 15,1 3-4-15,3 0-2 16,0 3-16-16,0 5-7 16,3-3-16-16,-3 3-4 15,0 3-15-15,3-1-6 16,-4 1-15-1</inkml:trace>
  <inkml:trace contextRef="#ctx0" brushRef="#br0" timeOffset="6.90665E6">6607 3963 200 0,'-3'-5'74'0,"-6"8"-40"0,3-3-31 0,3 0 17 0,-3 2-3 16,0 4 1-16,-3-1-9 15,0 3-5-15,0 5-3 16,3 3-4-16,0 0 2 0,3 0 1 15,3 2 0-15,6-2-3 16,0-3 2-16,3-2 3 16,0-3 1-16,3-5 1 15,-3-6 2-15,0-2-1 16,6-6 0-16,-3-5-1 16,-3 0 2-16,-9-5-5 0,0 0-1 15,0-3 2-15,0-2 3 16,-3-9-2-16,-3 4 0 15,0 2 1-15,3 5 0 16,0 3-2-16,0 5 1 16,0 5 0-16,3 3 3 15,0 5-5-15,3 9-3 16,0 12 3-16,0 6 3 16,6 3 3-16,0-4 1 15,0 1-4-15,3 3-3 16,-1-1 0-16,1-2 1 0,0-3-21 15,0-5-7-15,0-3-31 16,3-2-12 0,0-11-31-1</inkml:trace>
  <inkml:trace contextRef="#ctx0" brushRef="#br0" timeOffset="6.90691E6">7032 3702 228 0,'-8'0'85'0,"5"2"-46"0,0 6-46 15,0-3 14-15,0 3 10 16,-3 6 9-16,-6 7 2 16,3 8 3-16,-9 3-17 0,-3-1-6 0,3 1-1 15,0 2-4-15,4-2-2 16,-1-5-16-16,3-3-7 15,3-6-31-15,3-2-11 16,0 0-27 0,0-8-27-16,3-8 45 15</inkml:trace>
  <inkml:trace contextRef="#ctx0" brushRef="#br0" timeOffset="6.90721E6">6806 3659 220 0,'0'-2'82'16,"0"2"-44"-16,3 2-40 0,0 3 17 0,3 3 9 15,3 6 9-15,0 4-2 16,6 3-1-16,3 14-16 15,0 2-7-15,0-3 0 0,-4 3 0 16,1-5 1-16,0-3-4 16,0 0-1-16,-3-8-6 15,0 1-2-15,-3-7-36 16,3-1-15-16,-6-4-163 16,-3-15 108-1</inkml:trace>
  <inkml:trace contextRef="#ctx0" brushRef="#br0" timeOffset="6.90761E6">7202 3770 228 0,'-6'-2'85'0,"6"2"-46"0,0 2-37 16,0-2 17-16,3 6 7 16,0 2 17-1,0 18-9-15,0 0-18 16,0-2-7-16,0 0-5 0,0 0-5 16,0-3 1-16,-3 3-13 15,0-3-7-15,0 0-33 0,0-2-14 16,0-6-47-1</inkml:trace>
  <inkml:trace contextRef="#ctx0" brushRef="#br0" timeOffset="6.9078E6">7149 3945 268 0,'-3'-3'101'0,"6"3"-54"0,0-2-50 0,0 2 19 15,2 0 1-15,1-3 4 16,3 0-8-16,3 1-5 16,3-1-5-16,0-2-20 0,3-1-9 15,0 1-28-15,3 0-11 16,5-11-43-16</inkml:trace>
  <inkml:trace contextRef="#ctx0" brushRef="#br0" timeOffset="6.9082E6">7408 3725 232 0,'-9'-8'88'0,"15"6"-48"0,0-6-36 16,-4 5 19-16,4 1-7 0,3-1 1 15,0 0-5-15,0 1 0 16,3 2-7-16,-3 2-1 0,0 6 0 15,-3 3 2-15,-3 5 1 16,-3 15-3-16,-6 1-3 16,0 0-3-16,-9 2 1 15,0 3 5-15,-3-5 2 16,-2 0 9-16,8-8 4 16,-3-3 0-16,9-5 0 15,3-3-4-15,3 0 1 16,12-5-3-1,0-3-4-15,6 1-1 16,-1-4-5-16,4 1 0 16,-3-3-10-16,3 3-3 15,3-1-35-15,-6 1-13 0,-1 2-93 16,-8-7-42 0,-15-12 97-16</inkml:trace>
  <inkml:trace contextRef="#ctx0" brushRef="#br0" timeOffset="6.91738E6">8875 3934 28 0,'-3'-5'13'0,"6"5"-6"0,-3-3-6 16,0 3 5-16,0-2 6 16,0-1 2-16,0 0 10 0,3-2 7 15,-3 3 4-15,0-4 0 16,0 1 6-16,0 2 3 15,0 1-8-15,0 2-2 16,0 0-19-16,0 8-2 0,0 2 0 16,0 6 2-16,-3 8 0 15,0 2-1-15,0 1-1 16,3-3-1-16,-3-1 0 16,3-4-9-16,0-1-3 15,0-4-12-15,0-4-5 16,0-2-27-16,0-2-11 0,0-6-46 31,0-6-32-31,0-4 60 16</inkml:trace>
  <inkml:trace contextRef="#ctx0" brushRef="#br0" timeOffset="6.91775E6">8827 3522 120 0,'-3'-6'46'0,"3"6"-24"0,0 0-4 0,0 0 18 16,3 0-3-16,0 0 3 16,-3 0-11-16,0 0-3 15,6 6-13-15,-3 4 3 0,0 3 4 16,0 6-4-16,0-1-2 16,0 1-5-16,-3-3-2 15,0 0-1-15,0 0-2 16,0-3-30-16,3 0-15 0,0-5-63 31</inkml:trace>
  <inkml:trace contextRef="#ctx0" brushRef="#br0" timeOffset="6.91902E6">7589 2969 140 0,'-3'-22'52'0,"-9"20"-28"0,9 2-8 15,3 0 21 1,3 10-19-16,0 6-4 16,0 3-5-16,0 5-5 15,0 5 8-15,-3 5 5 0,0 1-1 16,0 2 1-16,0-3 2 0,0-2 2 15,0-6-9 1,0-5-2-16,0-2-6 16,0-6-3-16,0 0 2 0,0-7 0 15,0 2-1-15,0-8 1 16,0-6-7-16,0 1 1 16,0-6-4-16,3-2 2 15,3 0-2-15,0 0 2 16,3-1 1-16,3 4-1 15,3-1 1-15,0 9 3 16,0-4 0-16,-1 12 3 16,1-1-1-16,-3 8-1 15,-3 0 7-15,-6 3 5 0,-3 0 3 16,-3 0 3-16,-6-3-8 16,0 6-1-16,-3-6-5 15,0-2-3-15,1-3-14 16,-1-8-6-16,3 0-12 15,0-3-6-15,3-2-16 16,0-1-4 0,6-2-33-16</inkml:trace>
  <inkml:trace contextRef="#ctx0" brushRef="#br0" timeOffset="6.91935E6">7780 3191 176 0,'-15'5'68'0,"12"-5"-36"0,0 5-24 0,0 3 16 16,0-2-3-16,0 4 2 15,0 6-11-15,3 0-2 16,0 0-6-16,3 0-5 0,3-3 0 16,6 0 1-16,3-2 2 15,5-3 3-15,-2-8 4 16,0-6-2-16,-3-1 1 15,-3-4 1-15,-3 0 2 16,-3-2-3-16,-6-3 0 16,0 0-1-16,-6 3 1 15,-6 3-2-15,0 2-1 0,0-3-6 16,0 8-1 0,3-2-21-16,0 2-8 15,3 3-30-15,3 3-12 16</inkml:trace>
  <inkml:trace contextRef="#ctx0" brushRef="#br0" timeOffset="6.91976E6">7985 3180 184 0,'-6'-2'71'0,"9"4"-38"0,-9 1-25 0,3-3 16 16,0 3-3-1,0-1-1-15,-3 6-10 0,-3 0-6 16,0 5-3-16,3 6-4 0,0-1 2 16,3 4 1-1,3-4 0-15,3 3-3 0,3-2 2 16,0-9 3-16,3 1 1 16,0-6-1-16,3-5 1 15,-3-2 2-15,0-6 4 16,0 0-4-16,-3 0-1 15,-3-5 0-15,-3 2 2 16,3 0-3-16,-3 1 0 16,0 2 1-16,0 5-2 15,-3 1-4 1,3 2 1-16,-3 5 1 0,3 3-3 16,3 2 0-16,0 1 2 15,3 0 2-15,0-4-9 16,0 7-2-16,0-4-22 15,0-2-9-15</inkml:trace>
  <inkml:trace contextRef="#ctx0" brushRef="#br0" timeOffset="6.9201E6">8083 3223 128 0,'-6'0'49'0,"6"0"-26"0,3 5-31 0,-3 3 7 15,3-3 8-15,0 6 4 16,0 2 13-16,0 0 5 16,0 3-9-16,-3-3-4 15,0-5-9-15,0 0 2 0,0 3 3 16,0-9-2-16,0 1 2 16,0-3 4-16,0 0 2 15,0-3-3-15,0 1-1 16,3-6-6-16,0-3 0 15,0 3-3-15,3-5 0 16,3-3 1-16,0 3 3 16,0 0-6-16,3 2-2 15,-3 6-3-15,3-3-2 16,-4 5 3-16,1 3 0 16,0 0-19-16,6 0-9 0,3 3-36 15,0 0-16-15,0-3-10 16</inkml:trace>
  <inkml:trace contextRef="#ctx0" brushRef="#br0" timeOffset="6.92055E6">8390 3186 172 0,'-12'-3'66'0,"3"3"-36"0,0 0-20 16,3 3 20-16,-3-1-7 15,0 6-1-15,-6 0-10 16,-3 5-3-16,1 6-5 15,5 2-5-15,3 0 0 0,3 8 1 16,6-2 0-16,9-6 0 0,0-3 0 16,3-2 0-16,2 0 2 15,-2-11 1-15,3-7 3 16,-3-9 1-16,0-2 3 16,-3-3-3-16,0-5 1 15,-6-3-5-15,0 0 0 16,-3 1 1-16,-3-9 2 15,-3 3-3-15,0 0 0 16,-3 2-1-16,3 6 1 16,0-5-4-16,0 12 0 15,0 1-1-15,3 5 0 0,3 5 0 16,0 3-2 0,3 8-2-16,3 8 1 0,3 5 5 15,0 9 2-15,0 1 0 16,3 1 1-16,-3 0 0 15,3 0 1-15,0-1-5 16,0-2-1-16,-1-5-26 16,4-5-11-16,0-3-143 31,6-30 78-31</inkml:trace>
  <inkml:trace contextRef="#ctx0" brushRef="#br0" timeOffset="6.92076E6">8732 3029 268 0,'-21'6'101'0,"12"-1"-54"0,3 6-57 0,3-3 14 16,-3 2 14-16,-2 11 10 16,-7 3 0-1,-3 8-2-15,-3 0-14 0,3 2-8 0,0-2 0 16,0 0-10-16,6 5-1 15,4-11-16-15,2-2-5 16,0-6-21-16,0-2-7 16,3-5-32-1</inkml:trace>
  <inkml:trace contextRef="#ctx0" brushRef="#br0" timeOffset="6.92103E6">8515 3008 220 0,'-3'-8'85'0,"6"8"-46"0,0-5-46 15,-3 5 14-15,6 5 1 16,0 1 7-16,3 7 15 16,0 8 8-16,2 8-20 15,1 0-5-15,3 6-2 0,0-1-9 16,-3 0-1-16,0 1 1 15,0-11 1-15,-3 5-6 16,0-5-2-16,-3-3-36 16,0 0-107-1</inkml:trace>
  <inkml:trace contextRef="#ctx0" brushRef="#br0" timeOffset="6.92133E6">8896 3093 228 0,'0'5'88'0,"0"16"-48"0,0 1-40 0,0-9 18 0,0 3 1 16,0 2 3-16,0 3-11 16,0 1-4-16,0-1-5 15,0 0-4-15,0 0 1 0,6-2-26 16,-6-4-11-16,-3-1-65 16,3-4-35-1,-3-2 63-15</inkml:trace>
  <inkml:trace contextRef="#ctx0" brushRef="#br0" timeOffset="6.92151E6">8804 3241 200 0,'3'-2'77'0,"2"2"-42"0,4 0-37 0,-3 0 14 15,3-3-2-15,3 3 4 16,3 0-8-16,3 0-1 15,0-5-3-15,0 2-17 0,0 0-5 16,2 1-74 0</inkml:trace>
  <inkml:trace contextRef="#ctx0" brushRef="#br0" timeOffset="6.92193E6">9080 3082 184 0,'3'0'68'0,"0"6"-36"0,0-1-15 16,0 6 22-16,-3-1-5 16,0 6 1-16,0 0-14 15,0 0-3-15,0 0-10 0,0-3-7 16,0 0-2-16,0-2 3 15,0-1 1-15,3 1-1 16,3-8-2-16,0-1 1 0,3-2-1 16,0 0-3-1,9-2 2-15,-3-1 1 0,0 3 2 16,0 3-3 0,-1 2-2-16,-2 0 4 0,0 6 1 15,-3-1 17-15,-6 3 8 16,-3 1-10-16,-3-1-2 15,-3 3-7-15,-9 0 0 16,0-3-21-16,-2 5-8 16,-1-4-22-16,0-4-9 15,-3 1-32-15,3-11-11 16,3-3 1 0</inkml:trace>
  <inkml:trace contextRef="#ctx0" brushRef="#br0" timeOffset="6.92214E6">9095 3082 304 0,'6'3'115'0,"3"-6"-62"0,6 1-53 15,-6-1 23-15,3 3-9 16,3 0 0-16,0-3-8 15,0 3-2-15,2-2-2 16,-2-1-43-16,0 1-18 0,0 2-76 16</inkml:trace>
  <inkml:trace contextRef="#ctx0" brushRef="#br0" timeOffset="6.92277E6">9411 3098 236 0,'-3'0'90'0,"3"0"-48"0,3-5-47 15,0 5 15-15,0-3-8 0,3 1 1 16,0-1-4 0,3 0 0-16,-1 1 1 15,1 2-3-15,0 2 2 0,0 4 1 0,-3 7 0 16,-6 5 4-16,-3 6 2 16,-3 0 0-16,-3 0 1 15,0 2 2-15,-2-2 2 16,-1-3 1-16,-3-2 0 15,3-3 9-15,0-3 4 16,9-2-9-16,0-4-4 16,3 1-5-16,6-2 0 15,3-4-2 1,3 1 0-16,6-3 1 16,5 0-5-16,1 0-1 15,0 0 2-15,-3 3 3 16,-3-1-2-16,3 1-2 0,-4 5-7 15,1-3-4-15,0 0-47 16,0 1-22 0,0 4-53-16</inkml:trace>
  <inkml:trace contextRef="#ctx0" brushRef="#br0" timeOffset="6.92455E6">9771 3720 148 0,'0'-3'55'0,"0"3"-30"0,-3 0-7 0,3 0 18 15,0 6-20-15,0 4-6 16,3 4-3-16,0 15 2 16,-3 5-4-16,0 6 8 0,0-3 4 15,-3 0 2-15,0-5 3 16,0-3-8-16,0-3-3 15,3-5-6-15,0 0-2 16,0-7-1-16,0-4-2 16,0-2 5-16,0-3 4 0,0-2-1 15,0-3 1 1,6-5-3-16,-3-3 1 16,0-5-6-16,0-3-1 15,3-3-2-15,0 6-2 0,6 2 3 16,-3 1 0-16,3-1-4 15,-1 6 1-15,1 2 2 16,0 6 1-16,0 2 1 16,0 9 0-16,-3-1-3 15,0 0 2-15,-3 0 5 16,-3 3 2-16,-6-3 0 0,0-2 1 16,-3-1-4-1,0 1 0-15,-6-3-3 16,-3-3-3-16,-3 1-12 15,0-4-2-15,4-2-14 16,2 0-3-16,3-2-6 16,3-4-1-16,6 1-39 15,3 0-31-15,9-6 45 16</inkml:trace>
  <inkml:trace contextRef="#ctx0" brushRef="#br0" timeOffset="6.92488E6">9967 3982 132 0,'0'0'49'0,"0"3"-26"16,0-1-14-16,0-2 16 16,0 3 6-16,-3 0 3 15,0 2-12-15,0 5-3 0,0 4-11 16,3-1-5-16,0 3 0 0,3-3 0 16,3 0 1-16,6 0 0 15,0 1 2-15,3-4 1 16,3-4 1-16,3-6 0 15,0-3 2-15,-4-2 1 16,1-3 3-16,-6 0-5 16,-3-3-1-16,-3-2-4 15,-3 0-1-15,-9-3 1 16,-3 0 2-16,-3 3-5 16,-3 2-3-16,1 3 1 15,-1 0 2-15,3 3-13 16,0 2-7-16,3 3-32 0,3 0-13 15,6 0-41 1</inkml:trace>
  <inkml:trace contextRef="#ctx0" brushRef="#br0" timeOffset="6.92531E6">10274 3948 176 0,'-21'2'68'0,"18"-2"-36"0,-6 3-26 0,6 0 15 16,-6 2 6-16,-3 3 6 15,1 0-13-15,-1 2-6 0,3 4-9 16,0-1-4-16,3 3 0 16,3 2-1-16,6-2 0 0,3-3 2 15,3 0 3-15,3-5 0 16,-1-2 2-16,1-4-4 15,3-2 0-15,0-2-1 16,-3-4 1-16,0 1-2 16,-6-5 2-16,0-4 0 15,-3 4 1-15,0 2 0 16,-3-3 2-16,0 6-1 16,-3 0 0-16,3 5-6 0,-3 5-1 15,3 3-2-15,0 2 3 16,3 1-2-1,3 0 1-15,0-1 2 16,0 1 2-16,0-3-12 16,0-3-6-16,0 0-24 0,3-2-12 15,-1-3-50 1,-2-3-27-16,3-2 66 16</inkml:trace>
  <inkml:trace contextRef="#ctx0" brushRef="#br0" timeOffset="6.92562E6">10369 3979 144 0,'-6'-5'55'0,"6"5"-30"0,0 3-23 0,0-1 12 16,0 4-5-16,0 4 2 15,0 1 3-15,0 2 3 0,0-2-9 16,3-1 2-16,-3 1 1 16,0-3-2-16,0-3 0 0,0 0-3 15,0-2 1-15,0-3 9 16,0 0 5-16,0 0-7 15,0 0-3-15,0-5-2 16,0-6 1-16,3-5-1 16,0 3 0-16,3 0-5 15,0 0-1-15,3 2-1 16,0 0-2-16,0 1-2 16,3 4 1-16,0 1 1 15,0 5 0-15,0 0-20 16,-1 3-9-16,4 2-45 15,-3 0-19-15,6 1 1 16</inkml:trace>
  <inkml:trace contextRef="#ctx0" brushRef="#br0" timeOffset="6.92609E6">10607 3987 152 0,'-9'-2'57'0,"6"-1"-30"0,-5 0-18 0,5 6 14 15,-9-3 2-15,0 3 2 16,0-1-10-16,-3 4-5 16,3 4-7-16,0 1-6 0,0 2 0 15,3 0-1-15,3 6-2 16,0-1 3-16,6-2 2 0,3 0 0 16,3-3 2-16,6-2 2 15,3-6 2-15,3-5 1 16,0-5 0-16,0-3-2 15,-3-3 1-15,-4-2-4 16,-2-5 0-16,-3-1 1 16,-3-5 2-16,-3 0-3 15,-3 1-2-15,0-9-5 16,0-3 0-16,-3 6 4 16,3 3 4-16,-5 5 1 15,2 5 0-15,0 5-10 16,6 9 1-1,3 7 5-15,0 11 0 16,3 8 0-16,-3-1 2 0,2 4 0 16,1 2 1-16,0-3 0 15,3-2-2-15,0-3-2 16,3-2 1-16,-3-1 1 16,0-4-41-16,3-6-16 15,0-3-51 1</inkml:trace>
  <inkml:trace contextRef="#ctx0" brushRef="#br0" timeOffset="6.92635E6">10923 3784 252 0,'-9'-3'93'0,"9"6"-50"0,-3 2-50 16,0 8 16-1,-6 11-4-15,-3 5 9 16,0 0 5-16,-3 11-9 16,0-3-6-16,1 0 0 0,-4-3-3 15,6 1-1-15,0-6-2 16,3-3-1-16,3-5-34 16,0-5-12-16,0-5-141 31,6-11 96-31</inkml:trace>
  <inkml:trace contextRef="#ctx0" brushRef="#br0" timeOffset="6.92659E6">10706 3813 168 0,'-3'-16'66'0,"6"16"-36"0,0 0-31 0,5 8 15 16,1 0 3-16,3 13 7 15,0 0-2-15,0 3-1 16,0 5-11-16,0 5-4 0,-3-2-2 16,3-3 0-16,0 0 0 15,0 0-2-15,-1-5 1 16,1-3-4-16,0-5-2 16,-3-5-58-16,0-3-26 0,0-3-3 31</inkml:trace>
  <inkml:trace contextRef="#ctx0" brushRef="#br0" timeOffset="6.92683E6">11045 3892 220 0,'-6'-3'82'0,"6"11"-44"0,0 6-47 15,3-7 14-15,-3 7 6 16,0 2 5-16,0 2-2 0,-3 1 2 16,3-1-9-1,0-2-4-15,0 0 0 0,0 2-13 0,0-4-3 16,0-4-38-16,0 1-14 16,0-1-27-1</inkml:trace>
  <inkml:trace contextRef="#ctx0" brushRef="#br0" timeOffset="6.92702E6">10923 4006 212 0,'6'-3'79'0,"6"1"-42"0,3 2-37 15,-6 0 18-15,5-3-10 16,4 0 0-1,0 3-4-15,0 0-3 16,3 0 0-16,-3 0-37 0,-3 0-15 16,-4 0-40-16</inkml:trace>
  <inkml:trace contextRef="#ctx0" brushRef="#br0" timeOffset="6.92728E6">11238 3916 184 0,'-6'16'68'0,"6"2"-36"0,0 6-22 0,0-11 17 16,-6 6-4-16,3 2-2 15,1 3-11-15,-1-3-4 16,0 0-4-16,3-2 1 0,6-3 2 15,-4-1-24-15,4-4-10 16,-3-3-25-16,0 0-11 16</inkml:trace>
  <inkml:trace contextRef="#ctx0" brushRef="#br0" timeOffset="6.92767E6">11360 3937 148 0,'-9'3'57'0,"9"5"-30"0,-2 2-29 16,-1 1 11-16,0 7 11 16,0 1 10-16,0 2-7 15,0 5-1-15,3-2-13 16,3-3-5-16,3-2-1 0,2-3 2 15,1-3 2-15,3-2 3 16,3-6 4-16,6-8 1 16,0-2 3-16,0-6-6 15,-3 1-2-15,-4-3-1 0,-2-3-1 16,-6 0 4-16,-3 0 5 16,-6-3 0-16,-6-2-1 15,-5 5-2-15,-1 1-1 16,-3-1-7-16,3 5-4 15,0 3-19-15,3 0-9 16,3 0-37-16,3 3-15 16,6 2-32-1,3 3-26-15,9-2 61 16</inkml:trace>
  <inkml:trace contextRef="#ctx0" brushRef="#br0" timeOffset="6.9281E6">11590 3905 124 0,'-6'-8'46'0,"6"8"-24"0,-3 0 7 16,3-2 25-16,-3 2 4 16,0 0 2-16,0 0-19 15,3 0-10-15,0-3-18 16,0 0-6-16,6 1-1 0,3-1-3 15,3 3-2-15,5-5-3 16,1 7-1-16,0 4 2 16,0-1 0-16,-3 6-4 15,-6 4 1-15,-3 4 2 16,-6 10 3-16,-9-2-2 16,-6 2 0-16,-3 8 3 0,3-6 3 15,0-1-4-15,0-4-1 16,4-5 0-16,2-5 2 15,3-3 1 1,3-2-1-16,6-3-2 16,3-3 3-16,5 0 0 15,7-2-1-15,3 0-2 16,0-3-2-16,0 2 1 16,0 1 1-16,0 0 0 0,-4-1-55 15,-2 19-107 16</inkml:trace>
  <inkml:trace contextRef="#ctx0" brushRef="#br0" timeOffset="6.92928E6">12878 4199 104 0,'-3'0'41'0,"6"3"-22"0,-3-3-7 0,0 0 13 15,0 0 13-15,0 0 6 16,0-3-8-16,0 0-2 16,0 1-19-16,-3-4 2 0,1-2 3 15,2-2-5-15,-3-3 2 16,0-1-6-16,3-4 1 16,-3-6-5-16,0 3-2 15,3 0-7-15,-3 0-1 16,3 5 1-16,-3 0 1 15,3 3-8-15,-3-1-2 0,-3 4-45 16,0-1-18 0</inkml:trace>
  <inkml:trace contextRef="#ctx0" brushRef="#br0" timeOffset="6.92953E6">12861 3688 236 0,'-3'-13'90'0,"3"5"-48"0,3-2-31 0,0 4 21 15,0 1-13-15,0-3-3 16,-3-5-12-16,3 2-2 15,-3-2-2-15,0 2-14 0,0-4-5 16,-3 1-76 0,3 1-59-16,-3 0 55 15</inkml:trace>
  <inkml:trace contextRef="#ctx0" brushRef="#br0" timeOffset="6.93105E6">11724 3014 140 0,'-6'-6'52'0,"6"12"-28"0,0-14-15 0,0 8 14 16,0 0-5-16,0 0 0 16,0 0-4-16,0 0 1 15,6 8-8-15,-3 0 0 0,0 10 0 16,-1 9-3-16,-2 4-3 15,0 1 6-15,0-3 5 16,0-2 3-16,0-4 0 16,0-1-7-16,0-4-5 15,0-5 0-15,0-2 2 16,0-3 0-16,0-3 0 16,0-5 1-16,0-5 1 0,3-3-3 15,0-3-3-15,3-2-3 16,3 0-1-16,0-6-7 15,3 6-4-15,0-5 12 16,3 4 7-16,0 12-3 16,6 2-3-16,0 2-3 15,-1 4 0-15,-5 2 5 16,-3 2 3-16,-3 3 5 16,-9 3 2-16,-9 0 1 15,-3 0 2-15,-3-3-5 16,-3 0-1-16,-2-2-4 15,-1-3-1-15,3-3-8 16,0-5-2-16,3 0-18 0,3 0-7 16,6-8-23-16,3-2-10 15,6-1-31 1</inkml:trace>
  <inkml:trace contextRef="#ctx0" brushRef="#br0" timeOffset="6.93135E6">11920 3191 192 0,'-18'18'71'0,"18"-10"-38"0,0 14-23 0,0-12 17 0,3 3 0 16,6 1 1-16,0-1-13 16,3-3-4-1,3 1-7-15,3 0 2 0,-1-11 0 16,-2 0 0-16,0-8 1 0,3 2 0 15,-9-7 1 1,-3 0-2-16,-3 0 1 0,-3-1-4 16,-6 4 0-16,-3-3-3 15,0 5-1-15,-3-3 1 16,0 0 0-16,3 6-14 16,0 5-5-16,4 0-34 15,2 0-14-15,3 0-40 16</inkml:trace>
  <inkml:trace contextRef="#ctx0" brushRef="#br0" timeOffset="6.93175E6">12164 3154 192 0,'-9'-3'71'0,"6"3"-38"0,-3 0-39 16,-6 3 38-16,-3 7-11 15,4 4-8-15,-1 4-3 16,3-2-6-16,3 3-3 0,3-1 2 16,3 1-2-16,6-4-1 0,0-1 3 15,6-4 0-15,-1-2 1 16,-2-2 0 0,0-6-2-16,0-8 1 0,-3 2-2 15,0-4 2-15,-3-1 0 16,-3 1 3-16,0-1 1 15,0 0 1-15,-3 3-2 16,3 3-1-16,-3 3-3 16,3 2-2-16,0 5-2 15,0 3 1-15,0 2 1 16,3 1 0-16,0-1 0 16,3 1 0-16,0-6-3 15,0 3 0-15,0-2-27 0,0-4-12 16,0 4-21-1,0-6-6-15,0-6-9 16</inkml:trace>
  <inkml:trace contextRef="#ctx0" brushRef="#br0" timeOffset="6.93244E6">12244 3223 132 0,'0'-8'49'0,"0"8"-26"0,3 8-18 0,0-6 11 15,0 9 4-15,0-3 4 16,0 5 1-16,0 0 0 15,0 0-14-15,0-2 0 0,-3-3 0 16,0 0 0-16,0-3 1 16,0 1 5-16,0-6 1 15,0 0-1-15,0-6 0 0,0-2-3 16,0-2-1 0,0-4-5-16,3 1-3 0,3 0-2 15,0 0-3-15,0 0-4 16,3-1-2-16,6 6-24 15,3-5-8-15,3 5-20 16,-4-5-6 0,1 5-6-16,0 0-17 15,-3 5 33-15,-3-2 39 16,-3 0 22-16,-3 0 33 16,-6 5 12-16,-3-3-10 15,0 6-2-15,-6 2-6 16,-3 3 1-16,0 0-15 15,-3 2-6-15,0 4-9 16,3-1-2-16,4 3 1 0,2 5 2 0,9-5 3 16,6 0 0-16,2-3 0 15,1 0-1-15,0-8 0 16,0 3-2-16,0-8 1 16,-3 0 0-16,0 0 1 15,0-8-4-15,-3 3-1 16,-3-8-1-16,-3 0 1 15,0-3-2-15,0-5-1 16,0-1-4-16,-3-7 0 16,0 3-3-16,0-3 2 15,0 2 1-15,0 3 2 16,0 6 5-16,0 2 3 16,0-2 2-16,0 12 2 0,3 4-7 15,0 4-2 1,0 14 1-16,3 8 1 15,0 2 1-15,3 4-2 16,0 1-2 0,3-2 1-16,0 0 1 0,0-2-1 15,0-6-1-15,5-2-39 16,13-6-16-16,-3-5-63 16</inkml:trace>
  <inkml:trace contextRef="#ctx0" brushRef="#br0" timeOffset="6.93266E6">12789 3014 260 0,'-21'8'96'0,"18"-3"-52"0,-6 11-49 0,3-6 17 15,-5 11 0-15,-4 6 4 16,-3 5-2-16,0-3 0 15,3 5-8-15,0-7-6 0,-3-1-1 16,6-5-19-16,1-5-9 16,2-3-34-16,3-5-12 15,3-2-23 1</inkml:trace>
  <inkml:trace contextRef="#ctx0" brushRef="#br0" timeOffset="6.93289E6">12524 2990 184 0,'0'0'68'0,"0"0"-36"0,18 16-29 15,-9-8 15-15,3 5 11 16,3 5 6-16,0 11-3 16,0 3 1-16,-1 3-19 15,4-1-8-15,0 0-2 0,-3-2-3 16,0-5-1-16,0 2-2 0,0-5-1 15,-3-11-53-15,5-3-25 16</inkml:trace>
  <inkml:trace contextRef="#ctx0" brushRef="#br0" timeOffset="6.93316E6">12968 3040 220 0,'0'3'82'0,"3"2"-44"0,0 8-33 0,0-2 17 0,-3 5-3 15,0 8 1-15,0 2-7 16,0-5-3-16,0 3-5 15,0 2-4-15,0-7 2 0,0-1-20 16,0-4-6-16,0-4-70 16,-3-2-53-1,0-3 54-15</inkml:trace>
  <inkml:trace contextRef="#ctx0" brushRef="#br0" timeOffset="6.93335E6">12867 3188 264 0,'-6'-5'99'0,"9"5"-54"0,6-11-57 16,-4 11 15-16,4-2 1 15,6-1 5-15,0 0-2 16,9 3 1-16,3 0-5 0,0 0-11 0,-4-2-4 16,1 2-63-1,-6 0-67-15</inkml:trace>
  <inkml:trace contextRef="#ctx0" brushRef="#br0" timeOffset="6.93387E6">13167 3043 184 0,'0'2'68'0,"3"1"-36"0,-3 2-22 0,3 3 17 15,0 3 4-15,0 5 4 16,-3 8-6-16,0 2-1 16,0-5-15-16,0 3-6 0,0 2-2 15,0-4-1-15,0-1 0 16,-3-3-2-16,0-2-2 16,0 0-2-16,0-3-1 15,0 6-60-15,0-9-12 16,3-10-62-1</inkml:trace>
  <inkml:trace contextRef="#ctx0" brushRef="#br0" timeOffset="6.93426E6">13286 3104 220 0,'0'2'82'0,"-9"4"-44"0,15-4-42 16,-3 9 15-16,0-3 5 15,-6 5 5-15,0 0 0 0,6-2 2 16,0-1-13-16,3 1-3 0,-3-1-1 16,3 1 1-16,0 0 1 15,3-9-2-15,3 4-1 16,3-1-3-16,0 0-2 15,8 0 3-15,-2 1 0 16,3 2 1-16,-6 2 0 16,-3 1 6-16,-3 2 4 15,-12 0 4-15,-6 1 1 16,-3 1-8-16,-3 4-2 16,-3-1-10-16,0-4-4 15,0-1-26-15,0-5-10 16,-2-3-23-16,-4-8-10 15,-3-10-42 1,3 3-18-16,-3-4 68 0</inkml:trace>
  <inkml:trace contextRef="#ctx0" brushRef="#br0" timeOffset="6.93443E6">13215 3154 236 0,'6'-5'88'0,"0"5"-48"0,9-16-36 16,-3 13 19-16,-1-2 0 15,4 5 6-15,3-8-12 16,0 5-4-16,0 1-8 16,0-4-8-16,0 4-1 0,5-1-53 15,4 0-24-15,-3 3-32 16</inkml:trace>
  <inkml:trace contextRef="#ctx0" brushRef="#br0" timeOffset="6.93486E6">13614 3101 148 0,'-3'0'55'0,"3"0"-30"0,3 0-7 0,-3 0 20 16,3-3 14-16,0 3 10 15,0 0-13-15,0 0-5 16,3-5-25-16,-1 2-9 0,4 1-5 15,3-1-3-15,3 0-2 0,3 1 3 16,0 2 0 0,0 5-6-16,-6 3 0 0,0 11 1 15,-6-1 3-15,-6 3 2 16,-9 3 1-16,-3 2 0 16,0 1 2-16,-6-3-3 15,0-3 0-15,0 0 3 16,6-8 1-16,0 1-1 15,6-1-1-15,3-8-1 16,3 0 0-16,6 1 4 0,3-4 3 16,6-2-2-16,9 3 2 15,0-3-8-15,0 0-2 16,-3 0-1-16,-1 0 2 16,-2 5-6-16,-3 1 1 15,-6-4-100 1,-6 11-63-1</inkml:trace>
  <inkml:trace contextRef="#ctx0" brushRef="#br0" timeOffset="6.95094E6">8723 13314 104 0,'-3'0'41'15,"3"-3"-22"-15,3 3-9 0,-3 0 14 0,0 0-4 16,0 0 0-16,0 0-5 16,3 3 1-16,-3-3-9 15,3 5-4-15,0 3-2 0,3 5-1 16,-3-2 0-16,-3 5 8 16,3 0 5-16,-3 2 0 15,3 6 2-15,0 2-6 16,0 1-1-16,3-1-4 15,-3-2-1-15,0 3-1 16,-3-1 1-16,0-2-2 16,0 0 2-16,0-3-4 15,0-5 0-15,0 2-96 16,3-5-46-16,0-5 71 16</inkml:trace>
  <inkml:trace contextRef="#ctx0" brushRef="#br0" timeOffset="6.95171E6">10709 13266 100 0,'3'-2'38'0,"-6"2"-20"0,6 5-15 16,-3 0 10-16,5 3-6 15,1 5 1-15,0 6 8 16,-3-1 7-16,0 1-8 0,0 2-1 16,-3 0-8-1,0 0-2-15,0 1-2 16,0-1 1-16,0-3 2 0,0 1-15 16,-6-3-8-16,3 5-55 15</inkml:trace>
  <inkml:trace contextRef="#ctx0" brushRef="#br0" timeOffset="6.9525E6">12786 13266 116 0,'3'-8'44'0,"-3"8"-24"0,3 8-19 16,0-2 8-16,0 1 1 15,0 9 1-15,0 8 14 16,-3 0 7-16,3 2-11 16,0 4-2-16,0 1-11 15,0-2-3-15,0-2-1 0,0 2-2 0,-3 3 1 16,0-6-9-16,0-5-1 15,-3 0-82 1</inkml:trace>
  <inkml:trace contextRef="#ctx0" brushRef="#br0" timeOffset="6.95378E6">7601 13790 100 0,'0'-3'38'0,"0"6"-20"0,0 0 3 0,0-3 19 0</inkml:trace>
  <inkml:trace contextRef="#ctx0" brushRef="#br0" timeOffset="6.95413E6">7601 13819 297 0,'0'13'42'0,"0"1"-16"0,0-4-11 16,0 1-4-16,0-3-1 15,0 0 1-15,0-3-4 16,0 0-2-16,0 1-2 16,-3-1 0-16,3 0-2 0,0-2-1 15,0-1-2 1,0-2 1-16,0 0 1 16,0 0 2-16,6 3-1 0,3-3-1 15,3 0 1-15,3 0-1 16,0 3 0-16,-1-1 0 15,1 4 2 1,0-1 1-16,-3 0 5 0,-3 1 5 16,-3-1-3-16,-3 3 0 15,-3 0-4-15,-6 0 1 16,-3 0-4-16,-3 0 0 16,-3-1-3-16,0 1-1 15,1 6-17-15,-7-4-8 16,6-2-13-16,-9 0-41 15,6-3 8-15,0-5-20 32</inkml:trace>
  <inkml:trace contextRef="#ctx0" brushRef="#br0" timeOffset="6.95438E6">7509 13780 176 0,'0'-3'68'0,"9"-2"-36"0,-3-1-37 15,6 6 58 1,2-2-20-16,4-1-15 16,3 0-10-16,3 1-7 15,3-1-4-15,0 0 2 0,8 1-17 16,-5 2-8-16,0-3-35 15,0 0-53-15,-7 1 23 16</inkml:trace>
  <inkml:trace contextRef="#ctx0" brushRef="#br0" timeOffset="6.95466E6">7872 13732 124 0,'-15'0'46'0,"6"5"-24"0,3-2-26 16,-6 5 38-16,0 10-9 15,3 6-2-15,9 0-5 16,0 2-10-16,9 1 4 0,6-1 1 16,6-5 2-16,3-5 4 0,6-5-2 15,2-8 1-15,-2-6-3 16,-3-5-1-16,-3-3-2 16,-6 1 0-16,-7-6 5 15,-8-8 1-15,-3 3-3 16,-14 0-1-16,-4 2-8 15,0 1-4-15,-3 2-19 16,0 3-9-16,3 2-48 16,0 6-20-16,10-1-15 15</inkml:trace>
  <inkml:trace contextRef="#ctx0" brushRef="#br0" timeOffset="6.95538E6">9402 13576 120 0,'12'-3'46'0,"-12"6"-24"0,3 18 1 0,0-13 18 15,-3 5 3-15,0 0 3 16,0 1-9-16,0-1-3 16,0 0-19-16,3 0-6 0,0-2 1 15,0-3-3-15,3 0 3 16,3-3-2-16,2 0 0 15,7 1-5-15,3-4-1 16,0 1-3-16,3 2-1 16,-3 3 1-16,-1 3 0 15,-2-1 2-15,-3 1 1 0,-21 7 5 32,-3 1-4-32,-3-3 0 15,-2-3-4-15,-4-2-1 0,-3-3-28 16,3-1-10-16,0-1-23 15,-6-4-6-15,-3-7-37 16</inkml:trace>
  <inkml:trace contextRef="#ctx0" brushRef="#br0" timeOffset="6.95578E6">9360 13642 176 0,'21'-24'68'0,"0"3"-36"0,0 8-35 15,-9 7 13-15,2 1-5 16,7 0 0-16,3 0-6 16,12 2 1-16,-3 0 0 0,-1 3-9 0,1 0-4 15,-3 0-9 1,-6 0-3-16,-4 3 8 16,-2 2 7-16,-6 16 13 15,-3 1 13-15,-6-1 7 16,0 3 3-16,-3-1 2 15,0 4-4-15,3-6-1 16,3 3-1-16,3-3 1 0,9-5 2 16,6-6 2-16,2-10-6 15,7-2 0-15,0-6-8 16,-3-3-3-16,-4-2-1 16,-5 0-1-16,-6-3 4 15,-9-5 3-15,-6-6-8 16,-9 1-2-16,-6 5-3 15,-5 2 1-15,-4 6-18 16,-3 2-4-16,3 6-44 16,3 5-17-16,3 16-46 15</inkml:trace>
  <inkml:trace contextRef="#ctx0" brushRef="#br0" timeOffset="6.95667E6">11530 13642 148 0,'-3'-19'55'0,"6"19"-30"0,0 16-18 0,-3-10 13 16,0-1 1-16,3 3 2 16,-3 2 3-16,3 1 3 0,-3 5-15 15,0-3 5-15,-3 0 2 0,3-2-9 16,-3-1-4-16,3 1-1 16,-3-3 0-1,3-3 1-15,0 1 0 16,0-4-4-16,0 1-3 0,9-3 2 15,0 0-4 1,3 0-2-16,6 3 2 16,6-3 2-16,-4 2-2 15,-2 9 0-15,0-1 1 16,-3 6 0-16,-3-3 8 16,-3-2 5-16,-3 0 0 15,-6-1 0-15,-3 1-5 16,-6-1-3-16,-9 1-2 0,-3-3 0 15,0 0-20 1,-3-3-8-16,-5-2-23 16,-7-1-7-16,3 1-53 15,1-3-33 1,5 0 63-16</inkml:trace>
  <inkml:trace contextRef="#ctx0" brushRef="#br0" timeOffset="6.9569E6">11539 13618 240 0,'3'-40'90'0,"0"38"-48"0,3-1-42 0,0 3 16 16,0-3 2-16,3 1 6 16,0 2 0-16,6 0 3 0,2-3-15 15,4 1-9-15,3 2-3 0,0 0-5 16,3 0-1-16,2 0-30 15,-2 0-12-15,3 2-35 16,3 1-54 0,-3-3 33-16</inkml:trace>
  <inkml:trace contextRef="#ctx0" brushRef="#br0" timeOffset="6.95715E6">11875 13697 172 0,'-26'11'66'0,"20"0"-36"0,-3 7-24 15,6-7 15-15,3 5 2 16,0 5 6-16,3-3-7 16,6-2-3-16,6-3-11 0,8 1 6 15,4-6 3-15,3-3-1 0,0-8 1 16,8-10-1 0,-5-3 0-16,-6-2-2 15,-6-1-1-15,-6-2-7 0,-6 2-2 16,-15-7-2-16,-6-3 1 15,-6 0-13-15,-3 8-6 16,-3 5-35-16,-3 2-15 16,-5 14-59-1</inkml:trace>
  <inkml:trace contextRef="#ctx0" brushRef="#br0" timeOffset="6.95799E6">13667 13547 176 0,'-3'2'68'16,"3"4"-36"-16,-3 4-20 0,3-2 19 0,0 5-5 16,0 6 2-16,0-1 4 15,0-2 2-15,-3-2-18 16,3-1-5-16,0-3-3 0,3 1-2 16,0-6 1-16,3 0-4 0,6 1 0 15,9-4-1-15,3 1-2 16,-3 0-4-16,2 2 0 15,-5 3 0-15,-3 0 2 16,-3 0 7-16,-3 2 7 16,-6 1 0-16,-9 0 1 15,-3 2-5-15,-6-3-3 16,-6 1-2-16,-2-3-3 16,-1-3-15-16,-3 0-5 15,0-2-21-15,0-8-9 16,4 0-13-16,2-3-4 15,-3 0-27-15</inkml:trace>
  <inkml:trace contextRef="#ctx0" brushRef="#br0" timeOffset="6.95816E6">13578 13594 232 0,'6'-24'88'0,"3"22"-48"0,6-3-31 15,-6 2 22-15,3 0-15 16,2 1-3-16,10 2-8 15,0 0-4-15,3 0 0 16,3 0-23-16,-1 0-8 0,7 0-23 16,0 0-8-16,-3 0-30 15</inkml:trace>
  <inkml:trace contextRef="#ctx0" brushRef="#br0" timeOffset="6.9584E6">13986 13653 188 0,'-15'31'71'0,"0"-25"-38"0,3 7-23 0,9-3 17 15,0 1 0-15,3 2 1 16,0 0-7-16,9-5 0 16,3 8-12-16,3-3 3 0,9-2 2 15,2-11-1-15,7-3 0 16,6-2-1-16,-12 0 0 16,-4-6 7-16,-11 1 2 15,-12-4 1-15,-6 1 1 16,-5-8-11-16,-10-5-2 15,-3-1-15-15,-3 9-4 0,0 2-56 16,-2 5-21-16,2 8-63 31</inkml:trace>
  <inkml:trace contextRef="#ctx0" brushRef="#br0" timeOffset="6.96118E6">14349 6273 140 0,'0'3'55'0,"3"-8"-30"0,0 5-29 16</inkml:trace>
  <inkml:trace contextRef="#ctx0" brushRef="#br0" timeOffset="6.9613E6">14373 6276 292 0,'15'3'42'16,"2"-3"-18"-1,7 0-13-15,3 0-7 0,0 0-2 16,0 0 1-16,-1 0-9 16,4-3-1-16,-6 0-166 15,3 3 95-15</inkml:trace>
  <inkml:trace contextRef="#ctx0" brushRef="#br0" timeOffset="6.9616E6">15004 6260 184 0,'-3'0'68'0,"3"0"-36"0,9 0-26 16,-6 0 28 0,3 5-20-16,3-2 11 15,-1 0-15-15,4-3-3 16,3 2-4-16,0-2-7 16,0 3 2-16,3 0-41 15,0-1 24-15,3-2-92 16,-1 3 63-16</inkml:trace>
  <inkml:trace contextRef="#ctx0" brushRef="#br0" timeOffset="6.96179E6">15513 6284 216 0,'6'0'82'0,"-6"0"-44"0,26-8-36 0,-17 5 26 16,3 3-18-16,3-2 5 15,3 4-10-15,3-2 0 16,0 3-3-16,8-6-37 16,-2 3 19-16,6-2-103 15,0 2 66-15</inkml:trace>
  <inkml:trace contextRef="#ctx0" brushRef="#br0" timeOffset="6.96193E6">16206 6228 212 0,'3'0'79'0,"-3"0"-42"0,18 0-45 16,-12 0 1-1,3 3 2-15,3-3-86 16,0 0 50-16</inkml:trace>
  <inkml:trace contextRef="#ctx0" brushRef="#br0" timeOffset="6.9642E6">14507 8149 188 0,'-3'0'71'0,"3"0"-38"0,3 0-6 0,-3 0 27 16,0 0-11-16,0 0-2 16,6 0-10-16,0 0-3 15,2 0-15-15,4 0-1 0,0-2-1 16,6-1-4-16,3 0 1 15,3 3-7-15,-3 0-1 0,-1 0 0 16,1 0 0-16,0 0-9 16,-3 0-2-16,0 0-34 15,-3 0-15-15,-3 0-33 16,6 0-58 0</inkml:trace>
  <inkml:trace contextRef="#ctx0" brushRef="#br0" timeOffset="6.96441E6">14944 8141 208 0,'-3'0'79'0,"6"-2"-42"0,6 2-39 0,-3 0 14 16,3 0 20-16,3-3 11 15,0 0-15-15,3 3-6 16,3-2-13-16,2-1-6 0,1 3-2 15,0 0-17-15,3 0-6 16,0 0-51-16,0 0-20 16,-4 0-5-1</inkml:trace>
  <inkml:trace contextRef="#ctx0" brushRef="#br0" timeOffset="6.9646E6">15492 8154 272 0,'6'0'104'0,"3"0"-56"0,9 0-43 0,-6 0 22 0,-1 0-4 16,4 0 1-16,3 0-11 15,0 0-5 1,3 0-5-16,6 0-3 0,5 0 1 0,-2 0-41 16,3 0-15-16,0 0-39 15,-1 0-56 1,1 0 41-16</inkml:trace>
  <inkml:trace contextRef="#ctx0" brushRef="#br0" timeOffset="6.96481E6">16147 8165 248 0,'15'0'93'0,"-6"0"-50"0,11 0-35 16,-8 0 24-16,3 0-18 16,0 0-2-16,6 0-10 0,3 0-2 15,2 0 0-15,7 0-7 0,3 0 0 16,0 3-10-16,2-1-2 15,-2-2 8-15,3 0 5 16,-1 0 5-16,-2 0 1 16,-3-2 0-16,-3-1 0 15,-4 0-44-15,-2 1-18 16</inkml:trace>
  <inkml:trace contextRef="#ctx0" brushRef="#br0" timeOffset="6.96598E6">14462 9959 116 0,'-3'-3'46'0,"0"3"-24"0,3 0-2 0,0 0 21 15,0 0 2 1,0 0 4-16,0 0-6 15,0 0-1-15,0 0-22 16,6 0 1-16,3 0 1 0,3 0-2 0,3-2-1 16,3-1-3-16,2 0-1 15,7 1-5-15,0-1-3 16,0 3-5-16,0-3 0 16,-1 1-24-16,-2-1-12 15,0 0-45-15,3 1-19 16,3-1-11-1</inkml:trace>
  <inkml:trace contextRef="#ctx0" brushRef="#br0" timeOffset="6.96629E6">14977 9901 260 0,'0'0'99'0,"3"0"-54"0,3 2-39 0,0-2 22 0,0 0-4 15,3 0 3-15,0 0-11 16,3 0-2-16,2 0-8 15,4 0-6-15,0 0-1 0,3 3-26 16,0-3-11-16,3 0-19 16,-1 0-5-16,4 0 3 15,6 0 1-15,-3 0 26 16,-3 0 20 0,-4 0 17-16,1 0 37 15,-3 0 15-15,-3 3-7 16,-3-3-3-16,0 0-24 15,2 2-11-15,1 1-8 16,6 0-6-16,0-3 1 0,3 2-21 0,3 1-10 16,-1-3-31-16,1 3-10 15,12-1-7 1</inkml:trace>
  <inkml:trace contextRef="#ctx0" brushRef="#br0" timeOffset="6.96648E6">15903 9938 192 0,'23'0'74'0,"-11"0"-40"0,3 0-22 0,3 0 21 15,0 0-19-15,3 0-5 16,6-3-8-16,-1 0-2 16,7 1 1-16,0 2 0 0,0-3 2 15,-4 3-1-15,1 0 2 16,-3 0-2-16,0 0 2 0,-3 0-11 16,-4 0-2-16,-2 0-52 15,3 0-64 1,6 0 29-16</inkml:trace>
  <inkml:trace contextRef="#ctx0" brushRef="#br0" timeOffset="6.9676E6">14471 11795 220 0,'-6'0'82'0,"9"0"-44"0,-3 3-14 0,0-3 29 16,0 0-1-16,6 0 4 16,0 0-25-16,3 0-10 15,3 0-13-15,3 0-8 0,-1-3-1 16,4 0-4-16,6 3-1 16,0 0-46-16,3-2-18 15,-3-1-72 1</inkml:trace>
  <inkml:trace contextRef="#ctx0" brushRef="#br0" timeOffset="6.96984E6">16474 6038 128 0,'-15'13'49'0,"15"-5"-26"0,12 10-12 15,-12-2 18-15,3 6 3 16,0 7 3-16,0 2-2 16,0 4 0-16,0 2-18 15,3 3-2-15,-3-3-2 0,3-3-2 16,0-8 0 0,0-4-3-16,-3-7-1 0,3-1 1 15,-3-4 1-15,-3-2 8 16,0-5 4-16,-3-6-7 15,0-2-4-15,0-6-3 16,3-5-1-16,0-2-9 16,3 2-2-16,3 0 2 15,3 0 0-15,3 3 0 16,2 0 4-16,7 5-2 0,-3 3-1 16,0 5 0-16,-3 2 3 15,-3 4 0-15,-3 4 1 16,-3 6 4-16,-6 0 2 15,-6 0 6-15,-3 0 3 16,0 0-6-16,-3-3-1 16,-3-3-6-16,3-2-2 15,-3-2-5-15,3-4-1 16,0-2-26-16,4-2-9 16,2-4-25-16,6-4-11 15,6-4-28 1</inkml:trace>
  <inkml:trace contextRef="#ctx0" brushRef="#br0" timeOffset="6.97013E6">16694 6353 196 0,'-9'13'74'0,"9"0"-40"0,0 3-40 16,3-8 14-16,0 3 4 15,0-4 7-15,3 1-4 16,3 0 0-16,3-2-9 15,3-6 3-15,0-3 1 0,0-2 8 16,0-6 3-16,-3 1-4 16,-3-4-2-16,-3 1-7 15,-3-3-3-15,-6 0 0 16,-3-2 1-16,-6 2-3 16,0 0-2-16,0 8-5 15,0-5 0-15,3 10-29 0,0 1-13 16,9 10-166-1,6-8 104 1</inkml:trace>
  <inkml:trace contextRef="#ctx0" brushRef="#br0" timeOffset="6.97055E6">16965 6236 184 0,'-15'3'71'16,"9"5"-38"-16,-8-3-14 0,8-2 23 16,-3 5-10-16,-3 0-1 15,0 2-20-15,0 3-7 0,3 6-3 16,3 2-4-16,6 3 0 0,3-3 2 16,3-2 0-16,3-3 3 15,6-3 1-15,0-5-1 16,0-6 1-16,-1-2 2 15,-2-5 2-15,-3-3-6 16,0-2 0-16,-3-4 1 16,-3-2 3-16,-3 1-2 15,0-1 0-15,-3 0-3 0,0 5-1 16,0 3 1-16,0 3 0 16,0 2-5-1,3 3 1-15,0 6-3 0,3 4 2 16,0 6 1-16,3 0 2 15,3-3 1-15,0 0 3 16,0 1-12-16,0-4-6 16,0-2-42-16,0-3-17 15,3-5-19 1</inkml:trace>
  <inkml:trace contextRef="#ctx0" brushRef="#br0" timeOffset="6.97084E6">17108 6313 164 0,'-3'5'63'0,"-9"1"-34"0,21 12-36 16,-6-10 10-16,0 3 17 15,-3 2 8-15,3 0-5 16,-3-2 0-16,0-1-14 16,6-2-5-16,-6-3-3 15,0 1 7-15,0-6 7 0,0 0 6 16,0 0 4-16,0-6-2 15,0-1-2-15,0-4-7 16,0 0-1-16,0 1-6 0,0-1-2 16,6 1-2-1,0 2-3-15,0-3-2 16,0 0-1-16,3 6-18 16,3 0-7-16,3 0-34 0,2-1-12 15,4-2-35 1</inkml:trace>
  <inkml:trace contextRef="#ctx0" brushRef="#br0" timeOffset="6.97126E6">17349 6244 216 0,'-21'13'82'0,"15"-13"-44"0,-8 6-33 0,8 2 19 16,-3 0-11-16,-3 2-2 15,0 3-6-15,0 6-4 16,3 5 0-16,6 0-1 0,3-3 2 15,6-3-1-15,6-2 2 16,0 3 2-16,3-11 2 0,3-3 3 16,2-5 1-16,1-8 1 15,-6-5 0 1,0-6-6-16,-3-2-2 0,-3 0-2 16,-9-8 1-1,-6-6 0-15,-6 4 3 0,-3-1-5 16,0-5-3-16,0 5 3 15,0 0 1-15,4 8 0 16,2 6 1-16,0 5-7 16,3 10 1-16,3 11-1 15,3 8-1-15,6 8 1 16,3 7 0-16,0 4 3 16,0-1 0-16,5 3-2 15,4-2 2-15,0-1 3 0,-3-5 3 16,0-2-9-16,0-6-4 15,-3-5-49 1,3-16-93 0</inkml:trace>
  <inkml:trace contextRef="#ctx0" brushRef="#br0" timeOffset="6.97155E6">17489 6017 240 0,'0'5'90'0,"9"8"-48"0,-6-2-49 16,6 2 66-1,0 3-13-15,3 0-19 16,0 5-11-16,0-5-11 15,0 0-4-15,-1 0 0 0,1-3-1 16,-3-3 2-16,0 1-41 16,3-6-16-16,-3 0-71 15,3-2-39-15,0-6 83 16</inkml:trace>
  <inkml:trace contextRef="#ctx0" brushRef="#br0" timeOffset="6.97171E6">17757 6104 236 0,'-9'0'90'0,"6"3"-48"0,-3 2-42 0,0 0 18 15,-3 3 1-15,-3 3 3 16,-2 5-9-16,-1-1-5 16,0 1-5-16,3 3-36 0,-3 2-12 15,3-2-71 1</inkml:trace>
  <inkml:trace contextRef="#ctx0" brushRef="#br0" timeOffset="6.97191E6">17611 6305 212 0,'0'8'82'0,"0"0"-44"0,0 8-25 16,0-3 24-1,0 0-19-15,3 0-5 0,0 1-6 16,0-1-2-16,0 0-3 16,3-2-21-16,0-1-8 0,3-4-85 15</inkml:trace>
  <inkml:trace contextRef="#ctx0" brushRef="#br0" timeOffset="6.97221E6">18028 6122 236 0,'0'0'90'0,"0"3"-48"0,9 5-51 0,-9-3 12 16,0 6 18-16,3 5 10 16,-6 5-2-16,3-3-2 15,-3 4-15-15,6-1-8 0,0-3 0 0,-6-2-3 16,6 3-1-16,-3-6-30 16,0 0-13-16,6-2-84 15</inkml:trace>
  <inkml:trace contextRef="#ctx0" brushRef="#br0" timeOffset="6.97241E6">17906 6257 296 0,'3'0'110'0,"3"0"-60"0,3-8-50 16,-3 8 23-16,3-2-13 15,8-1-3-15,4-2-4 16,0 0-3-16,6-1 1 0,-3 1-41 0,0 0-15 16,2-1-72-1</inkml:trace>
  <inkml:trace contextRef="#ctx0" brushRef="#br0" timeOffset="6.97278E6">18212 6138 204 0,'6'-8'77'0,"3"8"-42"0,9-8-28 0,-9 6 20 0,3-3-10 16,3 2-2-16,0 0-11 15,0 3-2-15,-3 3-2 16,-3 5 4-16,-4 5 2 0,-7 6 9 15,-7 4 2-15,-9 6-6 16,-3 1-4-16,-3-1 0 16,0 0 2-16,0-3 9 15,4 1 3-15,5-6-2 16,3-5-1-16,6-3-6 0,6-2 0 16,6-3-1-1,6-1 3-15,3-4-1 31,5 0-7-31,4-3-21 0,0 0 8 16,0-3-125-16,0 3 72 0,-6-3-124 16,-1 3 104-1</inkml:trace>
  <inkml:trace contextRef="#ctx0" brushRef="#br0" timeOffset="6.97412E6">16822 7898 156 0,'-3'-5'57'0,"3"5"-30"0,-3 0-12 16,3 0 20-16,0 5-15 15,0 5-3-15,0 6-7 16,0 8 1-16,0 8-6 16,0 5 4-16,0 5 1 0,0-2 12 15,0-6 6-15,0 3-10 16,0 0-3-16,3-10-7 15,-3-3 0-15,3-8-1 0,-3-3 1 16,0-11 2 0,0-7 1-16,3-3-5 15,0-5-4-15,3-6-6 16,0-2-2-16,0 0-2 0,3 3 2 16,3-1 4-16,6 6 1 15,0 2-4 1,0 6 1-16,-1 5 2 0,1 5 1 15,-3 3 1-15,-3 5 2 16,-3 3 5-16,-3-2 6 16,-9-1-1-16,-3 5 1 15,-6-2-5-15,-6-3-3 16,0 6-2-16,-2-11-3 16,-1-3-13-16,0-2-4 15,0-3-18-15,3-6-5 16,6-1-28-16,6-4-9 15,3-2-23-15</inkml:trace>
  <inkml:trace contextRef="#ctx0" brushRef="#br0" timeOffset="6.97439E6">16998 8173 172 0,'0'21'66'0,"0"-5"-36"0,6 3-20 16,-3-6 20-16,3 3 2 15,0 0 5-15,3-1-9 16,3-4-4-16,6 0-14 16,2-6-2-16,-2-8 2 0,0-2 0 15,-3-8 4-15,-3-1-1 0,0 1 0 16,-6-3-7-16,-3-2-2 16,-6-1 0-16,-6 1 0 15,-9 2-2-15,3 0 1 16,-3 3-9-16,3 2-1 15,3 3-36-15,1 3-14 16,2 2-72 0</inkml:trace>
  <inkml:trace contextRef="#ctx0" brushRef="#br0" timeOffset="6.97479E6">17293 8115 196 0,'-12'-3'74'0,"9"3"-40"0,-6 3-22 15,3 2 19-15,-3 3-10 16,-3 5-1-16,0 6-12 16,-3 2-5-16,6 3-2 15,3 5-1-15,6-3 0 0,3-5 6 16,3-2 4-16,3-3-3 15,6-6 1-15,0-7-3 16,0-8 0-16,-3-8-8 16,0-3 0-16,-3 0 1 0,-3-3 1 15,-3 1 7-15,0 2 4 16,-3 3 3-16,0 2 3 16,0 3-7-16,-3 6-3 15,3 2-6 1,0 5 0-16,0 3-5 0,3 2 1 15,0 1 2-15,3 2 1 16,-1 0-24-16,7 3-8 16,-3-3-40-16,9-13-69 31</inkml:trace>
  <inkml:trace contextRef="#ctx0" brushRef="#br0" timeOffset="6.97508E6">17450 8168 168 0,'-3'10'63'0,"9"-2"-34"0,-6 5-25 0,0-7 13 0,0 2 7 15,0 0 7-15,0 0-7 16,3 2-2-16,-3-5-13 16,0-5-3-16,3 3 0 0,-3-3 10 15,0 0 7-15,3-3-6 16,0-2 1-16,0 0-2 15,0-3 2-15,0-3-6 16,3 1-2-16,0-1-1 0,0-2-1 16,3 0-7-1,-3 2 0-15,3 1-19 16,3 2-5-16,3 2-53 16,3 1-23-16,-1 5-19 15</inkml:trace>
  <inkml:trace contextRef="#ctx0" brushRef="#br0" timeOffset="6.9755E6">17656 8125 160 0,'-18'3'63'0,"12"2"-34"0,-15 3-23 0,15-2 17 0,-3 4-14 16,0 3-2-1,0 9-5-15,4-1-2 16,-1 8 1-16,9-3 10 0,2 1 5 15,4-6-2-15,3-5 2 16,3-6 0-16,0-4-1 0,3-6-3 16,-3-11 0-16,0-7-3 15,-3-4 0-15,-3-1-3 16,-6-4-1-16,-3-2-1 16,-3 0 0-16,-6-11-2 15,0 6-2-15,-3-1-2 16,3 4 1-16,-3 4 1 15,0 6 0-15,3 5-3 16,3 6 2-16,6 2-4 16,0 8 1-16,3 5 2 15,3 16 1-15,0 0 1 0,3 6 0 16,3 4 0-16,0 4 2 16,3-3-1-1,0 2-1-15,-1 3-2 0,1-8-1 16,-3-5-47-16,3-8-19 15,6-6-36 1</inkml:trace>
  <inkml:trace contextRef="#ctx0" brushRef="#br0" timeOffset="6.97574E6">17811 7951 232 0,'0'2'88'0,"6"1"-48"0,8 10-20 15,-8-5 27-15,0 0-14 16,3 5-4-16,3 1-14 16,-3-1-7-16,3 0-5 15,0 0-3-15,0 1 3 0,0-4-35 16,0 1-16-16,0-3-85 15</inkml:trace>
  <inkml:trace contextRef="#ctx0" brushRef="#br0" timeOffset="6.97593E6">18105 7975 296 0,'-12'0'110'0,"9"0"-60"0,0 2-45 15,0 3 22-15,-2 1-9 0,-7 4 0 16,-3 1-13-16,0 2-2 16,0 0-3-16,-3 1-22 0,6-1-8 15,0 0-71 1,0 0-69-16,0-2 50 16</inkml:trace>
  <inkml:trace contextRef="#ctx0" brushRef="#br0" timeOffset="6.97614E6">17921 8157 252 0,'-3'13'93'0,"6"1"-50"0,0 1-28 16,0-4 26-16,0 0-4 16,0 2 2-16,3 5-21 15,0-2-10-15,0 0-6 16,-1 0-2-16,-2-3 2 0,0-2-34 15,0-1-16-15,0-2-68 16,-3 0-57 0,0-8 67-16</inkml:trace>
  <inkml:trace contextRef="#ctx0" brushRef="#br0" timeOffset="6.9764E6">18209 7993 244 0,'0'0'93'0,"3"8"-50"0,0 11-46 0,-3-9 16 15,3 3 4-15,-3 3 6 0,0 3-6 16,0 2-2-1,-3 3-8-15,0-3-5 0,0 0-1 16,1 0-32-16,-1 0-14 16,0 6-76-16</inkml:trace>
  <inkml:trace contextRef="#ctx0" brushRef="#br0" timeOffset="6.9766E6">18099 8149 260 0,'-6'-2'99'0,"9"2"-54"0,3-3-50 0,0 3 17 16,3-3 0-1,3 1 4-15,3-4-8 16,3 4-2-16,0-4-4 0,3 1-13 16,2 0-2-16,-2-1-49 15,-3 4-19-15,0-1-21 16</inkml:trace>
  <inkml:trace contextRef="#ctx0" brushRef="#br0" timeOffset="6.97692E6">18361 7980 272 0,'-3'2'101'0,"6"6"-54"0,0 3-35 0,0-3 26 15,0 3-2-15,0 2 0 16,-3 0-13-16,3 0-4 15,0 0-11-15,0 1-5 0,0-4-2 16,3 1 1-16,3-3 1 0,0-3-4 16,6 0-1-16,6-2 1 15,-1 0 2-15,1-1 0 16,-3 1 2-16,0 2-4 16,-3 3 0-16,-3 3 5 15,-6-1 2-15,-3 6 4 16,-6-3 1-16,-3 1-5 15,-9 2-2-15,-6 2-7 16,0 1-2-16,0-4-34 16,-2-1-11-16,-1-6-35 15,3-3-13-15,-6 0-28 16</inkml:trace>
  <inkml:trace contextRef="#ctx0" brushRef="#br0" timeOffset="6.97712E6">18335 7988 312 0,'2'-3'115'0,"1"-2"-62"0,12 0-49 0,-3 2 26 16,0 0-2-16,0-2 6 16,6 0-15-16,6-1-5 15,-3 1-9-15,-1 0-8 0,1 2-3 16,0 1-44-16,-3 2-18 15,0 0-85 1</inkml:trace>
  <inkml:trace contextRef="#ctx0" brushRef="#br0" timeOffset="6.97754E6">18692 7993 264 0,'-6'0'101'0,"6"0"-54"16,0 0-26-16,0 0 37 15,0 0-34-15,0-3 2 16,6 3-16-16,0-5-2 0,6 2-5 16,2-4-2-16,1 4 0 0,0-2-6 15,0 5 3-15,-3 2 1 31,0 4 1-31,-3 7-3 16,-6 5 2-16,-15 9 1 0,3-1 0 0,-12 6 4 16,6-3-2-16,-3 0 8 15,6 0-6-15,1-5 14 16,2-3-10-16,0-8 16 16,6 1-14-16,3-4 11 15,3-2-12-15,6-5 4 16,3 2-8-16,8-5 0 15,1 0-3-15,3-2-13 16,3-1 7-16,-6-2-79 16,-3 5 46-16,-7 0-162 15,1 5 110-15</inkml:trace>
  <inkml:trace contextRef="#ctx0" brushRef="#br0" timeOffset="6.97906E6">16358 9678 36 0,'0'-5'13'0,"3"8"-6"0,0-3 11 0,-3 0 14 0</inkml:trace>
  <inkml:trace contextRef="#ctx0" brushRef="#br0" timeOffset="6.97912E6">16364 9673 150 0,'0'0'30'15,"0"-8"-10"-15,0 0 8 16,0 3 4-16</inkml:trace>
  <inkml:trace contextRef="#ctx0" brushRef="#br0" timeOffset="6.97951E6">16367 9660 305 0,'3'13'37'0,"3"6"-4"0,0 10-13 16,-3 8-5-16,3 3 0 16,-3-3 1-16,0 0-3 15,0-6 2-15,0-4-6 16,0-1-1-16,0-2-2 0,-3-8-1 15,0-3-3-15,0 0 1 16,0-13 2 0,0-2 0-16,0-4 0 15,0-9-12-15,0-1-3 16,9-5-2-16,5-1 0 16,4 1 2-16,-3-3 4 15,0 11 3-15,0 3 2 16,0 7 1-16,0 3 0 15,3 5 2-15,-4 3 3 16,-2 3 7-16,-3 2 2 16,-3 3 4-16,-3 2 1 15,-6 1-6-15,-6 2 0 16,0-5-8-16,-2 5-1 0,-10-5-4 16,-3 3-1-16,0-6-10 15,3-3-5-15,0-4-17 16,4-1-6-16,5-2-21 15,9-19-87 1</inkml:trace>
  <inkml:trace contextRef="#ctx0" brushRef="#br0" timeOffset="6.97982E6">16599 9909 208 0,'-12'10'77'0,"12"1"-42"0,-6 7-26 0,6-7 19 16,0 2 1-16,0 3 5 16,3 3-15-16,3 2-3 15,3-3-10 1,6-5-4-16,0 1-1 0,0-6 3 0,3-11 2 16,-3 0 2-16,-1-7 2 15,1-1-3-15,-6-2-2 16,-3 0 0-16,-6-6 1 15,-3 3-3-15,-6 0-2 16,0 3 0-16,-6 0-1 16,4 2-9-16,-1 1-2 15,3 2-36-15,3 3-14 16,12-1-117 0,9 1 57-16</inkml:trace>
  <inkml:trace contextRef="#ctx0" brushRef="#br0" timeOffset="6.9802E6">16813 9850 200 0,'-17'19'77'0,"8"-14"-42"0,-6 3-32 16,9 0 15-16,0 3-3 16,0 2 4-16,0 3-5 15,3 0 0-15,3 0-8 16,0-1 0-16,6 4 4 0,0-6-4 0,3 0-1 15,3-5 2 1,0-8 0-16,0-2-6 16,-1-4 0-16,1-7-6 15,-3 3-1-15,-3-4 5 0,-3 1 2 16,-3 0 5-16,-3 0 3 16,0 2 5-1,0 3 3-15,0 3-5 0,0 5-2 16,0 3-5-16,0 4-2 15,3 4-3-15,0 2-1 16,3 1-4-16,0-4 1 16,3 1-7-16,0 2-1 15,0 0-22-15,6-5-8 16,0-3-20-16,3-7-6 16,-3-1-24-16</inkml:trace>
  <inkml:trace contextRef="#ctx0" brushRef="#br0" timeOffset="6.9805E6">16956 9874 160 0,'0'-2'63'0,"0"7"-34"0,3 5-23 15,0-2 15-15,0 3 4 16,0 2 7-16,3 0-4 16,-3-2 0-16,0 0-15 15,0-1-1-15,-3-2-1 0,0-3-2 16,3 1 0-16,-3-4 3 15,0-2 5-15,0 0 0 16,0-2-1-16,-3-4-2 0,0-4-1 16,3-1-7-1,3-2-2-15,-3 2-4 16,3 1-3-16,0-1-1 0,3 3 3 16,3-5-5-16,0 5 2 15,3 6-33-15,0-1-13 16,6 3-37-16,5 0-15 15,1-5 6 1</inkml:trace>
  <inkml:trace contextRef="#ctx0" brushRef="#br0" timeOffset="6.98093E6">17227 9829 176 0,'-21'-2'66'0,"12"2"-36"0,1 0-29 0,5 0 16 0,-3 2-5 15,-6 6 1-15,-3 3-5 16,0 5 0-16,3 2-5 16,0 3-2-16,6 1 0 0,3-1 3 15,6 3 5-15,9 2-3 16,0-2 2-16,3-14-1 16,3-2 3-16,0-10 4 15,-1-4 1-15,-2-4-2 16,3-6 0-16,-6-3-3 15,-3-2-1-15,-3 0-1 16,-3-11 0-16,-3 1-4 0,-3-4-1 16,-3 6 1-1,-3-8 0-15,0 5-2 0,0 8 1 16,0 6-2-16,3 2 2 16,3 5-4-16,3 17 0 15,6 10 1 1,0 10 0-16,6 6 0 15,-3 2 0-15,0 3 2 16,0 0-1-16,0-5-1 16,0-5-8-16,0 2-47 15,0-6-12 1</inkml:trace>
  <inkml:trace contextRef="#ctx0" brushRef="#br0" timeOffset="6.98118E6">17409 9665 220 0,'-3'-5'82'0,"3"5"-44"0,3 3-40 16,0-1 17-16,3 1 24 15,0 5 17-15,3 2-14 16,0 4-4-16,-1-1-22 15,4 3-8-15,0 0-3 0,0 2-3 16,-3-2-2-16,0-3-21 16,0-2-11-16,0-3-37 15,9-11-93 1</inkml:trace>
  <inkml:trace contextRef="#ctx0" brushRef="#br0" timeOffset="6.98135E6">17698 9652 296 0,'-15'24'112'0,"9"-22"-60"0,-6 9-58 0,9-3 19 15,-6 5-1-15,-3 0 4 16,-9 9-8-16,3 4-4 16,0-2-3-16,1 0-15 0,2 0-5 15,3-3-59-15,0-3-23 16,0-2-9-16</inkml:trace>
  <inkml:trace contextRef="#ctx0" brushRef="#br0" timeOffset="6.98156E6">17525 9832 292 0,'0'5'110'0,"3"8"-60"0,-3 1-54 16,3-4 21-16,0 6 7 15,-3 3 9-15,0 4-11 16,0 4-2-16,0 2-12 16,3 0-7-16,-3-2-4 0,3-4-23 15,0-4-10-15,6-6-30 16,0-2-13-16,0-6-42 16</inkml:trace>
  <inkml:trace contextRef="#ctx0" brushRef="#br0" timeOffset="6.98179E6">17855 9734 264 0,'0'0'101'0,"3"3"-54"0,0 5-46 0,3 2 21 0,0 6 12 15,-3 3 11 1,0 2-15-16,-3 0-7 15,0 3-14-15,3 0-11 0,-3-1-1 16,0-1-30-16,3-4-11 16,-3 3-48-16,-3-2-18 15,0-9 0 1</inkml:trace>
  <inkml:trace contextRef="#ctx0" brushRef="#br0" timeOffset="6.982E6">17712 9914 332 0,'-3'-5'123'0,"9"5"-66"0,6-3-60 15,-3 3 22-15,6-3-6 0,9 1 3 16,0-1-5 0,3 3-1-16,2 0-6 15,-2 0-12-15,3 0-2 0,3 0-28 16,-7 0-11-16,1 0-38 0,0 0-17 15</inkml:trace>
  <inkml:trace contextRef="#ctx0" brushRef="#br0" timeOffset="6.98224E6">18224 9708 280 0,'-3'10'104'0,"3"1"-56"0,0 7-32 0,0-2 27 16,-3 8-6-16,0 2 3 0,0 1-20 15,0 2-7-15,1 0-8 16,2-2-6-16,0 2 0 0,2 0-6 16,1-3 0-16,3-2-32 15,6-8-14-15,3-8-24 16,0 0-9-16</inkml:trace>
  <inkml:trace contextRef="#ctx0" brushRef="#br0" timeOffset="6.98257E6">18436 9758 260 0,'-3'2'99'0,"-3"6"-54"0,3 3-50 0,3 2 15 16,-3 6 7-16,-3 5 8 15,0 2 3-15,3 3 1 16,3 3-16-16,0-3-6 0,6 0 0 16,0-2-2-16,9-1 2 15,6-7 2-15,-1-6 5 16,1-13-4-16,0-8 2 16,0-8-3-16,0-3 0 15,-6-7-8-15,-3 2 0 16,-7-5-6-16,-5-5 1 0,-5 2-5 15,-4 0 1-15,-9 6 4 16,3 2 4 0,-6 8-12-16,0 3-5 0,3 5-29 15,3 3-12-15,4 5-28 16,5 2-10-16,0 1-2 16</inkml:trace>
  <inkml:trace contextRef="#ctx0" brushRef="#br0" timeOffset="6.98296E6">18701 9747 296 0,'-18'-10'112'0,"21"15"-60"0,12-10-54 0,-9 2 22 15,5-2-10-15,1-1 2 16,0 1-7-16,3 0-1 15,0 2-2-15,0 3-4 0,3 3 1 16,-3 2 3 0,0 6 1-16,-7 5 1 0,-2 5 0 15,-6 5 0-15,-3 1 2 16,-5-1 1-16,-1 1 1 16,-3-1-2-16,-6-2-1 15,3-6 3-15,6-2 5 16,0-2-1-16,12-4 8 15,3-2-3 1,6-3-7-16,6-2-1 16,0 0-5-16,0-1-3 15,11-2 0-15,-2 3-1 0,-3 0-44 16,-3-1-20-16,-3 11-81 16,-1 6-56-1,-17-6 84-15</inkml:trace>
  <inkml:trace contextRef="#ctx0" brushRef="#br0" timeOffset="6.98655E6">15066 11716 188 0,'-18'-6'71'0,"18"6"-38"0,-3-2-14 0,3 2 21 0,0 0-5 16,3 0 2-16,0-3-12 15,6 3-6-15,6-2-10 16,0-1 0-16,3 3 2 0,6 0-4 16,0 0-2-16,5 0 0 15,4 0-1-15,0 0-5 16,-3 0 1-16,-1 3 0 15,-2-3 2-15,-3 0-3 16,-6 0 0-16,-3 0-21 0,-3 0-8 16,-4 0-29-1,1-3-10-15,0 0-41 16</inkml:trace>
  <inkml:trace contextRef="#ctx0" brushRef="#br0" timeOffset="6.98699E6">15709 11692 204 0,'-6'0'77'0,"6"0"-42"0,-3 0-15 16,3 0 27-16,0 0-23 15,0 0-5-15,9 3-8 16,6-1 0-16,0 1-6 16,3-3 1-16,6 0 4 0,2 0 0 15,4 3 2-15,6-3-6 0,0 0-2 16,-4 0-4-16,-5 0-3 16,-6 0-23-1,-3 0-7-15,-3 0-44 0,-3 0-15 16</inkml:trace>
  <inkml:trace contextRef="#ctx0" brushRef="#br0" timeOffset="6.98767E6">16174 11456 160 0,'-3'14'63'0,"6"4"-34"0,-3 14-16 0,0-8 19 16,0 5-1-16,-3 5 2 16,3 3-5-16,0-2 0 15,0 7-16-15,0-8-2 0,0-2 0 16,0-5-6-16,0-6-2 16,0-3 1-16,0-4 0 15,0-6 1-15,0-3 0 0,0-5-7 16,0-13 0-1,3-6-1-15,5-5 2 16,4 3-6-16,0 0 1 0,0 2 1 16,0 4 3-16,0 1 2 15,0 6 1 1,3 6 4-16,-3 4 2 0,0 6 2 16,-3 3 2-16,-4-1 4 15,-5 4 1-15,-3 2-4 16,-2-1-1-16,-4 7-11 15,0-7-1-15,-3-1-16 16,-3-6-5-16,0 0-17 16,0-3-5-16,3-10-22 0,3-1-8 15</inkml:trace>
  <inkml:trace contextRef="#ctx0" brushRef="#br0" timeOffset="6.98798E6">16319 11750 184 0,'-3'16'71'0,"3"-5"-38"0,0 4-25 0,0-1 16 15,0 4 3-15,3-2 4 16,3 3-9-16,0-6 0 16,3-3-13-16,3-2-1 0,0-2 2 15,6-1-2-15,-3-5 3 16,3-8-4-16,-3 0 1 15,-1-5-5-15,-2 0-2 16,-12-6 0-16,0 1 1 0,-9-1-1 16,-3 1-1-1,1-1-4-15,-1 3 0 0,0 3-9 16,0 2-2-16,0 3-19 16,3 6-7-1,3-1-26-15,0 3-7 0,6 0-12 16</inkml:trace>
  <inkml:trace contextRef="#ctx0" brushRef="#br0" timeOffset="6.98839E6">16578 11695 160 0,'-12'0'63'0,"9"0"-34"0,-5 0-23 16,5 2 17-16,-3 4 1 15,-3-1 3-15,-6 5-6 16,0 4 0-16,-3-1-12 0,3 8-3 0,6 5-2 16,6-2-2-16,3-3 1 15,9 1 2-15,0-9 2 16,3 0-3-16,3-5-3 16,0-5 0-16,0-3-1 15,-3-8-3-15,-1-5 0 0,-2-1 4 16,-3-4 1-1,-3 2 2-15,-3 0 0 16,0 3 2-16,0 2 3 16,0 3 0-16,-3 3 0 15,3 5-10-15,0 5-1 0,0 3-2 16,3 5-1-16,3 6 4 16,0-1 0-16,0 4-8 15,0-6-2-15,0-3-14 16,0-3-6-16,6 1-13 15,-3-6-5-15,0-5-9 16,3 0-32 0,0-2 20-16</inkml:trace>
  <inkml:trace contextRef="#ctx0" brushRef="#br0" timeOffset="6.98912E6">16703 11782 168 0,'-3'-11'66'0,"3"9"-36"0,0 2-26 15,0 0 13-15,0 0-6 0,0 5 1 16,3 0 4-16,0 8 4 15,0 1-10-15,0 4 5 0,-3-2 5 16,3 0-2-16,-3-5-1 16,0-1-5-16,0-5 0 15,0 1-1-15,0-4 1 16,0 1 2-16,0-11 8 16,0-5-7-1,0 0-4-15,0-3 0 16,0 3-8-16,3-1-2 15,0 1-1-15,3 2 0 16,0 1-3-16,3 2 0 16,0 0-14-16,3 3-6 15,0-1-15-15,3 4-6 0,0-1-7 16,5 1-1-16,-2 2 1 16,6 0 5-16,-6 0 12 15,0 0 16 1,-6 0 25-16,0-3 30 15,-3 0 14-15,-4 1-8 16,-5-1-5-16,-5 0-11 16,-4 3-5-16,-6 0-12 15,0 3 0-15,0 5 1 0,0 2-11 16,0 9-2-16,3 5-1 16,0 2 1-16,6 3 1 15,3-5 1-15,6-3 0 0,3-5 0 16,3-3 6-16,12-2 6 15,0-6-2-15,-3-7 2 16,0-4-3-16,0-10 0 16,-4-5-3-16,-2-2-1 15,-3-1-1-15,-3-8 0 16,-3 0-2-16,-3 3-2 16,-3-8 3-16,-3 3 0 15,0 2-4-15,0 3-1 16,3 8 1-16,0 5 0 15,0 3 1-15,3 13 4 16,3 7 5-16,3 9 1 16,0 6 2-16,0 4-4 15,3 0 0 1,0 1-5-16,0 2 0 16,0-3-6-16,0 1-2 15,0-6-27-15,0-5-11 16,0-3-22-16,9-21-85 15</inkml:trace>
  <inkml:trace contextRef="#ctx0" brushRef="#br0" timeOffset="6.98934E6">17162 11517 244 0,'-3'-2'93'0,"3"4"-50"0,3 4-37 15,0-1 22-15,0 0 7 0,3 3 6 16,0 5-16-16,0 6-4 16,2-3-13-16,-2 0-5 0,0-3 0 15,0 0-7-15,0-2 1 16,3-1-30-16,-3-2-13 16,0-3-27-16,3-2-10 15,3-3-23 1</inkml:trace>
  <inkml:trace contextRef="#ctx0" brushRef="#br0" timeOffset="6.98949E6">17424 11546 272 0,'-21'14'104'0,"0"-9"-56"0,-15 16-54 16,27-8 17-16,-3 1-5 15,-2-1 1-15,-1 0-8 16,0 0-1-16,0 0 0 15,3 1-48-15,3-4-18 0</inkml:trace>
  <inkml:trace contextRef="#ctx0" brushRef="#br0" timeOffset="6.98975E6">17206 11703 236 0,'-3'5'90'0,"6"5"-48"0,3 12-23 0,-3-12 29 16,0 3-6-16,0 14 2 15,3-1-22-15,-3 1-10 16,0 2-8-16,0-5-6 0,0-3 1 16,0-5-17-16,-3-3-8 15,3-2-24-15,0-4-11 16,3-1-14-16,3-6-3 15,0-6-11 1</inkml:trace>
  <inkml:trace contextRef="#ctx0" brushRef="#br0" timeOffset="6.98997E6">17504 11652 220 0,'3'0'85'16,"3"3"-46"-16,0 5-17 0,-3-3 26 0,0 6-5 16,0 5-1-16,-3 2-19 15,3 3-6-15,-3 3-11 16,0 3-4-16,-3-1 1 0,3-2-24 16,-3-3-8-16,0-8-41 15,0 0-15-15,0-5-33 16</inkml:trace>
  <inkml:trace contextRef="#ctx0" brushRef="#br0" timeOffset="6.99017E6">17430 11734 296 0,'0'0'112'0,"6"0"-60"0,3 0-58 16,-1 0 19-16,4 0-4 0,3 0 2 15,0 0-3-15,9 0-3 16,0 0-2-16,0 0-16 0,-4-2-4 16,1-1-26-16,0-2-11 15,0-1-64 1</inkml:trace>
  <inkml:trace contextRef="#ctx0" brushRef="#br0" timeOffset="6.99042E6">17790 11557 216 0,'-18'11'82'0,"33"10"-44"0,-6 13-18 0,-12-18 24 0,0 3-2 15,0 4 1-15,0 1-21 16,0-3-10-16,0 6-8 15,0 2-4-15,0-3 1 0,0-4-19 16,3-4-5-16,0-5-29 0,0-2-9 16,0-3-122-1,18-16 77 1</inkml:trace>
  <inkml:trace contextRef="#ctx0" brushRef="#br0" timeOffset="6.99089E6">17939 11597 304 0,'0'16'112'0,"0"-3"-60"0,0-3-50 15,0-2 25-15,0 0-7 16,0 3 3-16,-3-1-4 16,0 1 0-16,3 0-10 15,0-1-8-15,3-2-3 0,0-3 1 16,3 1 0-16,0-1-2 15,2-2 2-15,7-3-1 16,3 0 0-16,3 2 2 0,-3 1 0 16,-3 2 2-16,-3 3 1 15,-3 0 14-15,-3 0 6 16,-6 8 0-16,-6-3 0 16,-9 6-17-16,0-3-7 15,-3-3-17-15,-3 0-6 16,6-2-20-16,0-3-10 15,1-6-18-15,-1-2-7 16,3-8-45 0</inkml:trace>
  <inkml:trace contextRef="#ctx0" brushRef="#br0" timeOffset="6.9911E6">17945 11576 332 0,'-3'0'126'0,"6"2"-68"0,3-2-57 16,-1 0 25-16,1 0-3 16,6-2 3-16,0-1-13 15,6 0-6-15,3 1-4 16,-3-1-14-16,3 0-4 0,2 1-37 16,-2-1-14-16,0 0-41 15,-3-2-57 1,6 0 48-16</inkml:trace>
  <inkml:trace contextRef="#ctx0" brushRef="#br0" timeOffset="6.99149E6">18204 11623 292 0,'0'-13'110'0,"3"10"-60"0,2 1-45 0,1 2 29 15,12-6-17 1,3 1-7-16,0 0-3 16,0 2-5-16,-3 0-2 0,0 9 3 15,-7 4 7-15,-2 4 5 16,-9 1-1-16,-6 7 2 16,-8 1-9-16,-10 4-2 0,0-3 1 15,-3 5 1 1,3 3 1-16,3-6 2 15,4-2 1-15,5-3 3 16,3-5-5-16,6-6-1 0,3 1 5 16,9-3 3-16,9-3-4 15,11 1-2-15,7-4-8 16,0 1-1-16,11-1-3 16,-2 1-2-16,0 0-37 15,-7-1-17-15,-8 1-33 16,-6 0-11-16,-6-3-42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20:13:10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11768 9758 148 0,'0'-3'55'0,"0"3"-30"0,0 5-14 0,0 1 15 15</inkml:trace>
  <inkml:trace contextRef="#ctx0" brushRef="#br0" timeOffset="5.48055E6">8253 6660 108 0,'0'-11'41'0,"3"6"-22"0,-3-6-3 0,0 8 18 16</inkml:trace>
  <inkml:trace contextRef="#ctx0" brushRef="#br0" timeOffset="5.48072E6">8250 6623 304 0,'-9'-3'58'0,"-3"3"-29"0,-6 5-16 0,-6 6-6 16,-5 15-2-16,-13 11 0 16,0 11-1-16,1 21 2 15,8 2-1-15,6 3 0 16,12 3-1-16,9-6 0 15,12 6-5-15,15-11 1 16,6-8 0-16,9-10 0 16,2-8-36-16,10-11-15 15,-3-8-62-15</inkml:trace>
  <inkml:trace contextRef="#ctx0" brushRef="#br0" timeOffset="5.48128E6">8312 7096 116 0,'-9'-5'46'0,"9"13"-24"0,-2-11-6 0,2 3 18 16,0 0 2-16,0-3 2 15,0 3-9-15,2 0-5 16,1-2-14-16,0-1 2 0,0 1 2 16,3 2-5-16,0-3-1 0,-6 3-2 15,6 5 1-15,-3 0 5 16,-3 9 2-16,0 4-1 15,-3 6 0-15,0 3-3 16,0 2-1-16,3 0-5 16,0 0-1-16,6-5-1 15,0-1 1-15,3-4-2 16,0-3 2-16,0 0-29 16,0-11-9-16,0-2-47 15,-3-11-20-15,0-3 1 16</inkml:trace>
  <inkml:trace contextRef="#ctx0" brushRef="#br0" timeOffset="5.48155E6">8342 6877 184 0,'0'-8'71'0,"3"8"-38"0,-3 0-17 0,0 0 24 16,0 0-6-16,0 0 1 0,0 0-9 15,0 2-4 1,-3 4-12-16,3-4-2 0,-3 1 2 16,0-1-6-16,3 1-2 15,0 0-4-15,-3-3 1 16,3 0-39-16,0 0-15 0,0 0-70 15</inkml:trace>
  <inkml:trace contextRef="#ctx0" brushRef="#br0" timeOffset="5.48191E6">8527 7292 168 0,'-3'5'63'0,"6"1"-34"0,3 7-8 0,-3-5 22 16,3 2 3-16,-3 14 2 16,-3-3-18-16,0 0-7 15,-3 1-14-15,-3-4-6 0,-6 1-2 16,0-1-1-16,-6-2 2 16,3-3-34-16,0-2-16 15,3-6-50-15,0-2-47 16,1-6 50-16</inkml:trace>
  <inkml:trace contextRef="#ctx0" brushRef="#br0" timeOffset="5.48224E6">8673 7038 220 0,'0'-5'85'0,"0"10"-46"0,3 0-46 15,0-2 16-15,0 5 12 0,2 5 8 16,4 13-6-16,3 4 0 16,0 7-14-16,0 2 3 0,-3 4 4 15,0 4-8-15,-3-4-4 16,-3-4-1-16,-3-2 2 15,-3-2-7-15,-6-4 0 16,-6-4-22-16,-3-3-9 16,0-6-16-16,-2-12-7 15,-1-4-45 1,0-2-24-16,0-5 61 16</inkml:trace>
  <inkml:trace contextRef="#ctx0" brushRef="#br0" timeOffset="5.48239E6">8717 6813 248 0,'3'-5'93'0,"12"2"-50"0,-6 0-33 16,-9 3 25-16</inkml:trace>
  <inkml:trace contextRef="#ctx0" brushRef="#br0" timeOffset="5.48249E6">8741 6805 469 0,'-3'3'21'0,"0"-3"-11"0,0 0-7 0,0 0-2 16,0 0-21-16,0 0-7 15,3 0-30-15,0 0-14 16,6 2-37 0</inkml:trace>
  <inkml:trace contextRef="#ctx0" brushRef="#br0" timeOffset="5.48279E6">9006 6604 228 0,'0'0'85'0,"6"3"-46"0,6 10-35 16,-3-5 19-16,3 16 11 16,6 2 8-16,2 11-2 15,7 8-1-15,-6 13-22 16,-6 1-6-16,-9-4 0 0,-6 6-5 16,-6-5-1-16,-6-1-5 15,-9-2 0-15,-3 8-57 16,-2-3-27-16,-13-8-61 15</inkml:trace>
  <inkml:trace contextRef="#ctx0" brushRef="#br0" timeOffset="5.56296E6">10456 9287 120 0,'-12'0'46'0,"9"8"-24"0,-6-8-15 15,6 5 13-15,-3 0 1 16,-3 3 4-16,0 8-4 16,0 5-3-16,0 1-10 15,3 1-5-15,3 4-2 0,0-1-1 0,6 3 2 16,3 11-3-16,6 0-2 15,6-6 2-15,6-5 0 16,5-8-37-16,1-5-14 16,0-5-23-1</inkml:trace>
  <inkml:trace contextRef="#ctx0" brushRef="#br0" timeOffset="5.56333E6">10658 9342 140 0,'-12'3'55'0,"0"2"-30"0,0 30-21 15,9-25 15-15,-3 6 0 16,0 3 1-16,3 2 0 15,3 3 0-15,0-3-11 16,6 3-3-16,6-3-2 0,3-3 0 16,0-12 2-16,12-6 3 15,0-3 2-15,-4-5-8 16,-5-5-1-16,-3 0 0 16,-6-3 1-16,-6 0-1 15,-9-5 1-15,-6-6-2 0,-3 6-1 16,0 3-4-16,1 4-2 15,-1 6-28-15,3 8-10 16,0 8-51 0</inkml:trace>
  <inkml:trace contextRef="#ctx0" brushRef="#br0" timeOffset="5.56344E6">10825 9509 140 0,'0'5'52'0,"3"6"-28"0,3 2-19 16,-3-5 11-16</inkml:trace>
  <inkml:trace contextRef="#ctx0" brushRef="#br0" timeOffset="5.56355E6">10834 9583 288 0,'-6'24'32'0,"-3"0"-16"16,-6-6-9-16,-6-4-4 0,3-4-18 15,3-2-4-15,0-3-37 16,3-5-50-1,4-2 21-15</inkml:trace>
  <inkml:trace contextRef="#ctx0" brushRef="#br0" timeOffset="5.56386E6">10929 9438 164 0,'-12'0'63'0,"9"5"-34"0,-3 6-27 0,6-3 14 16,-3 2 14 0,3 6 8-16,0 0-6 0,3 0-2 15,3-3-17-15,3 8-6 16,9-5-2-16,0-5 1 0,-1-3 1 16,1-8 3-16,0-6 1 15,-3-2-1-15,-3-2 1 16,-3-6-4-16,-3 0 1 15,-6-3-5-15,-3 1-2 16,-9 2-7-16,-6 3-4 16,3-6-25-16,0 6-12 0,0 2-146 31,4-4 74-31</inkml:trace>
  <inkml:trace contextRef="#ctx0" brushRef="#br0" timeOffset="5.56402E6">11107 9316 192 0,'15'5'74'0,"-9"6"-40"0,9 15-18 16,-3-10 24-16,6 5 1 15,-3 3 3-15,-3 3-16 16,-3-1-6-16,-3 6-13 16,-6 5-6-16,-3-3-2 0,-6-7-26 15,-6-3-10-15,-6-1-97 16</inkml:trace>
  <inkml:trace contextRef="#ctx0" brushRef="#br0" timeOffset="5.56493E6">11810 9284 88 0,'-3'0'35'0,"3"-2"-18"0,-3-1-13 15,3 3 8-15,-3 3 8 0,0-3 5 16,-3 0 2-16,-3 0 3 15,-3 2-7-15,0 4-2 16,0 1-12-16,-11 12 1 0,-4 5 1 16,6 0 2-16,3 5 3 15,6 0-7-15,3 3-1 16,6 2-6-16,15 3-2 16,3-3-2-16,3-7 0 15,6-9-18-15,3-2-7 16,-1-5-50-1,13-22-42-15,-6-5 42 16</inkml:trace>
  <inkml:trace contextRef="#ctx0" brushRef="#br0" timeOffset="5.56631E6">11899 9324 176 0,'0'-3'68'0,"0"6"-36"0,0 0-26 16,0-1 15-16,0 4 0 16,3 4 2-16,0 6-4 15,6 0-1-15,-3 0-10 16,0 0-5-16,0-1-2 0,-3 1-1 16,3 0 2-16,-3-3-8 15,0 1-3-15,0-4-22 16,0-2-10-16,0 0-25 15,0-3-41 1,3-5 28-16</inkml:trace>
  <inkml:trace contextRef="#ctx0" brushRef="#br0" timeOffset="5.56652E6">12066 9469 160 0,'3'11'60'0,"0"0"-32"0,0 2-15 0,-3-5 17 16,0 2-2-16,0 1 3 0,-3 0-8 16,-3 7-4-1,-3-5-11-15,0-2-10 0,0 5-1 16,-3-11-19-16,3 6-6 16,-3-1-18-16,3-12-7 15</inkml:trace>
  <inkml:trace contextRef="#ctx0" brushRef="#br0" timeOffset="5.56687E6">12215 9385 148 0,'-12'0'57'0,"6"0"-30"0,0 16-7 15,3-11 19-15,0 3-6 16,0 2-2-16,0 4-11 16,0-1-2-16,3 3-11 0,3-3 0 0,3 0 0 15,3-2 3-15,3-3 1 16,3-3-1-16,0-5 1 16,-1-5-4-16,1-3-2 15,-3-3-2-15,-3 1-3 16,-6-1-2-16,-3 1-1 15,-6-6-7-15,-3 2-2 16,-3-4-9-16,-3 2-4 16,4 3-22-16,-1 2-7 15,0 3-36 1,3 3-19-16,6-3 51 16</inkml:trace>
  <inkml:trace contextRef="#ctx0" brushRef="#br0" timeOffset="5.56705E6">12352 9313 208 0,'38'14'77'0,"-29"-1"-42"0,6 21-28 16,-6-21 18-16,-3 6 4 15,0 2 5-15,-3 3-12 16,-3 2-5-16,-3 3-10 16,-3 3-3-16,-6 3 2 0,0-12-27 15,-6 1-13-15,3-8-30 16,1 0-12-16,2-5-19 15</inkml:trace>
  <inkml:trace contextRef="#ctx0" brushRef="#br0" timeOffset="5.56752E6">13006 9258 184 0,'-20'-6'68'0,"20"12"-36"0,-3-6-15 15,0 5 20-15,-3 0-8 16,-3 3 0-16,0 3-12 15,0 2-3-15,0 11-8 16,0 0-2-16,3 2 2 0,3 3-3 0,6 3 0 16,3-3-3-1,3 3-1-15,9-6-6 16,6-4 0-16,-3 7-15 16,-1-19-5-16,1-2-28 15,0-10-12-15,0-6-23 16</inkml:trace>
  <inkml:trace contextRef="#ctx0" brushRef="#br0" timeOffset="5.56792E6">13108 9417 160 0,'-9'-3'60'0,"6"-10"-32"0,3 5-33 0,3 5 71 16,0-8-25-16,3 4-13 16,3-1-11-16,2 2-11 15,4 4-6-15,-3 7-1 0,0 0 1 16,-3 8 0 0,-6 1 2-1,-6 2-3-15,-3-1 0 0,-3 1-1 16,-3 0 0-16,0 0 19 15,1-3 9-15,2-2-7 16,3-3-3-16,0 0-7 16,3-3-1-16,3-2-3 15,6-1 0-15,3-2-8 0,2 0 0 16,4 0-17-16,3-2-6 16,3-1-23-16,-3 0-8 15,6 1-39 1,-3-4-29-16,-4 4 53 15</inkml:trace>
  <inkml:trace contextRef="#ctx0" brushRef="#br0" timeOffset="5.56808E6">13334 9504 192 0,'3'5'74'0,"0"3"-40"0,-3 3-29 0,0-6 19 15,0 0-2-15,-3 3 4 16,-3 3-14-16,-6 2-5 15,0-2-4-15,-9-3-11 0,3-1-3 16,4-1-14-16,-1-9-4 0,0-2-27 16</inkml:trace>
  <inkml:trace contextRef="#ctx0" brushRef="#br0" timeOffset="5.56845E6">13456 9387 176 0,'-21'0'66'0,"15"14"-36"0,6-6-24 0,0-3 15 16,-3 0 6-1,3 3 6-15,-3 3-4 16,3 2-3-16,0 0-14 15,3 0-3-15,6 1-2 0,0-1 1 0,6-3 0 16,0 1 0-16,0-6 0 16,3-2-2-16,-1-6 1 15,4-2-4-15,-3-3-2 16,0-5 2-16,-3 0 2 16,-6-1 0-16,-3 1 2 0,-6-3-6 15,-6-5-3-15,-3 3 1 16,-3 2 0-1,0 2-19-15,-6 7-9 16,-6 1-32-16,1 4-11 16,2-1-37-16</inkml:trace>
  <inkml:trace contextRef="#ctx0" brushRef="#br0" timeOffset="5.56867E6">13611 9295 212 0,'6'2'79'0,"6"4"-42"0,8 4-37 16,-5-2 18-16,6 8 14 0,0 3 10 15,-3-1-7 1,-3 1-3-16,-3 2-18 16,-6 3-7-16,-3-3-2 0,-9 3-12 0,-9-3-5 15,-6 5-38-15,-3 9-15 16,0-9-57-1</inkml:trace>
  <inkml:trace contextRef="#ctx0" brushRef="#br0" timeOffset="5.5693E6">14397 9295 156 0,'-6'-3'57'0,"6"-2"-30"0,-18 5-14 0,15 3 19 15,-3-1-3-15,-3 1 3 16,-3 2-7-16,0 6-1 16,-3 10-13-16,-3 3 0 0,3 2 2 15,6 6-5-15,4 2 0 0,5 3-6 16,5 3-2-16,7-3-7 16,3-5 0-16,12-6-10 15,0-7-2-15,0-6-23 16,-4-2-10-16,4-9-46 15</inkml:trace>
  <inkml:trace contextRef="#ctx0" brushRef="#br0" timeOffset="5.57003E6">14447 9377 108 0,'-3'-3'41'0,"3"-13"-22"0,0 24-5 0,0-10 17 0,0-1-2 15,0 0 3-15,0 1-7 16,0-1-1-16,0 0-13 16,0 1 2-16,3-1 1 0,0-2-7 15,3 2-2-15,3 1-5 16,3-1-1-16,0 3 1 0,0 3 0 15,0-1 0-15,-3 6 0 16,-1 5 4-16,-5 1 2 16,-6-1 0-16,-2 0 1 15,-4 0-4-15,0 0 0 16,0-2-10-16,3 0-5 16,0-3-14-16,3 0-4 15,3-3 3-15,6 0 1 16,0 3 15-16,0 0 6 15,0 0 23-15,0 0 11 16,-3 2 1-16,-3-2 0 16,-3 0-6-16,-3 0-3 0,0 0-14 15,-3 0-4-15,0-3-18 16,3-5-5-16,0 0-19 16,3 0-5-16,0 0-114 31,9-2 78-31</inkml:trace>
  <inkml:trace contextRef="#ctx0" brushRef="#br0" timeOffset="5.57022E6">14685 9528 228 0,'0'2'85'0,"3"6"-46"0,0 3-37 15,0-1 17-15,-6 4 3 0,0-4 6 16,-6 1-11-16,-6 7-2 15,1-4-9-15,-1-1-11 0,0-3-1 16,3-2-29 0,0-2-12-16,0-1-24 15,3-2-52-15,3-3 24 16</inkml:trace>
  <inkml:trace contextRef="#ctx0" brushRef="#br0" timeOffset="5.57056E6">14754 9419 188 0,'-12'0'71'0,"12"5"-38"0,-3 3-23 0,0-2 20 0,3 4 2 16,-3 4 5-16,3 1-11 15,3 4-4-15,3-3-12 16,3 0 0-16,0 2 1 0,3 1-2 15,8-9 2-15,-2-7-2 16,0-3 2-16,0-5-4 16,-3-3 1-16,3-3-3 15,-6-5 2-15,-3 0-6 16,-6 0-1-16,-6 1-7 16,-6-1-3-16,-6-8-5 15,-6 11-2-15,3 2-21 16,3-2-10-16,0 2-44 15,3 1-51-15,3-1 40 16</inkml:trace>
  <inkml:trace contextRef="#ctx0" brushRef="#br0" timeOffset="5.57076E6">14980 9319 256 0,'9'0'96'0,"0"8"-52"0,9 18-32 0,-9-13 26 15,-1 6-9-15,4 2 0 16,-3 5-5-16,-3 1-1 16,-3-1-12-16,-3 11-11 0,-6 0-3 15,-6-5-17-15,-8-3-6 16,-4-2-93 0,-18-1-70-16,0-7 69 15</inkml:trace>
  <inkml:trace contextRef="#ctx0" brushRef="#br0" timeOffset="5.57186E6">10494 10634 140 0,'0'-6'52'0,"0"4"-28"0,-3-1-6 0,3 3 18 15,-3 0-7-15,-3 0-2 16,-3 5-4-16,-5 1-3 16,-1 9-10-16,-3 7 2 0,0 1 4 15,3 7-10-15,3 1-4 16,3 1-3-16,6 5-1 15,9 3 2-15,6-8 0 16,6-3-11-16,3-3-5 16,3-5-14-16,2-7-4 15,1-4-57 1,0-7-32-16,-3-3 60 16</inkml:trace>
  <inkml:trace contextRef="#ctx0" brushRef="#br0">10667 10673 96 0,'-6'-2'38'0,"3"2"-20"0,-3 2-23 0,6-2 6 16,0 0-23-16,0 0-8 15,0 3 10-15,-3-3 13 16</inkml:trace>
  <inkml:trace contextRef="#ctx0" brushRef="#br0" timeOffset="5.57338E6">10848 10824 192 0,'3'8'74'0,"3"0"-40"0,-3 5-20 0,-3-5 22 15,-3 0 2-15,-3 0 4 16,-3 3-19-16,1-3-8 16,-1 13-9-16,-6 0-11 0,3-11-2 15,-6-2-21-15,0-8-9 16,3-8-19-16,3 1-7 16,3-4-30-1</inkml:trace>
  <inkml:trace contextRef="#ctx0" brushRef="#br0" timeOffset="5.5736E6">10953 10626 232 0,'3'-3'88'0,"0"6"-48"0,0 2-45 16,0 0 15-16,0 3-2 15,-1 13 3-15,-2 1 5 16,0 1 4-16,0 1-10 15,0 0-3-15,0 0-3 0,0-3-7 16,6-3 0-16,-3-2-26 16,0-2-8-16,0-4-27 0,0-5-13 15,9-5-5 1</inkml:trace>
  <inkml:trace contextRef="#ctx0" brushRef="#br0" timeOffset="5.57382E6">11128 10623 204 0,'3'0'77'0,"6"3"-42"0,21 5-39 0,-15 0 15 16,0 7 9-16,-3 7 10 16,-3 1-1-16,-4 1 3 15,-2 3-18-15,-6-1-4 0,-8 1-2 16,-4 4-29-16,0 1-12 15,-3 0-50-15,-3 0-62 16,-3-9 40-16</inkml:trace>
  <inkml:trace contextRef="#ctx0" brushRef="#br0" timeOffset="5.57507E6">10625 10676 88 0,'3'-3'33'0,"-6"-2"-18"0,3 2 4 0,0 3 16 15,-3 0-2-15,3-2 1 16,-3 2-11-16,-3 0-1 16,0 2-13-16,0 4 1 0,-6 4 1 15,-5 6-4-15,2 3 1 16,3 4-1-16,6 4 3 15,9-1-5-15,9 1-1 16,3-6 2-16,0 3 3 16,2-11 7-16,1-5 2 15,3-5-1-15,0-6 2 0,3-5-4 16,-6-5-1-16,-9-3-6 16,-4 0 0-16,-7-2-5 15,-4-1 0-15,-3 0-8 16,0 1-4-16,0-1-24 15,0 6-11-15,3 3-79 16,3-1-39 0,3 0 82-16</inkml:trace>
  <inkml:trace contextRef="#ctx0" brushRef="#br0" timeOffset="5.57617E6">10399 11888 160 0,'-12'0'60'0,"3"5"-32"0,-6 3-22 0,9 0 17 16,0 8-3-16,-9 5 3 15,1 11-9-15,2 5-3 0,0 2-6 16,6 1-4-16,9 0 2 0,6 2-2 16,3-5-1-16,3-5-10 15,2-8-6-15,4-6-25 16,3-7-9-16,3-6-29 15</inkml:trace>
  <inkml:trace contextRef="#ctx0" brushRef="#br0" timeOffset="5.57649E6">10506 12007 176 0,'-27'-5'68'0,"21"10"-36"0,-3 3-37 15,6 0 12-15,-2 5 3 0,-1 0 5 16,3 3 6 0,3 3 2-16,3 2-12 15,3 3 2-15,5-3 1 0,7 0-3 0,6-3-1 16,0-4 0-16,3-9 1 16,-3-5 1-16,-4-5 0 15,-2-6-2-15,-6-2-1 16,-6-3-1-16,-6 0 0 15,-6-8-4-15,-6 3-1 16,-6 3-1-16,-2-1-2 16,2 6-17-16,3 2-6 15,3 6-33-15,3 2-12 16,9 9-41 0</inkml:trace>
  <inkml:trace contextRef="#ctx0" brushRef="#br0" timeOffset="5.57674E6">10741 12208 160 0,'3'5'60'0,"-3"0"-32"0,15 1-15 0,-18-1 19 15,3 6-1-15,-3-1 2 16,-3 6-5-1,0 0-3-15,0-3-13 16,-3 3-5-16,0-5-3 0,1-3-16 16,2 0-6-16,0-3-18 0,0-5-5 15,0 0-55 1,9-5-30-16,0-9 64 16</inkml:trace>
  <inkml:trace contextRef="#ctx0" brushRef="#br0" timeOffset="5.57715E6">10872 12002 168 0,'-6'-8'66'0,"9"8"-36"0,-3-3-13 16,3 3 22-16,0-3-9 15,3 1-2-15,6-1-16 16,0 0-8-16,0 1-2 16,3 2-2-16,6 8 2 0,-4 2-6 15,-11 6-1-15,-9 3-5 16,-2-1-1-16,-4 3 6 16,-3 0 2-16,-3-2 3 15,3 0 0-15,0-6 4 16,3-3 5-16,3 1-3 15,3-3-1-15,3-3 0 16,3 0-1-16,3-2 0 0,6 0 2 16,3-1-5-16,12 1-1 15,-4 0-9-15,-2-3-4 16,-3 0-13-16,3-3-4 16,-3-2-33-1,-3-1-47-15,0-2 23 16</inkml:trace>
  <inkml:trace contextRef="#ctx0" brushRef="#br0" timeOffset="5.5774E6">11096 11943 116 0,'0'0'46'0,"2"0"-24"0,7 3 1 0,-3 0 21 16,3 2 2-16,0 3 5 0,6 5-13 16,-3 8-3-16,3 0-20 15,-3 3-2-15,-6 0 0 0,-9 2-3 16,-6 1 0-16,-3 2-11 16,-3 0-4-16,-3 0-35 15,0 0-14-15,0-2-65 16</inkml:trace>
  <inkml:trace contextRef="#ctx0" brushRef="#br0" timeOffset="5.57807E6">10423 13227 196 0,'-6'-14'74'0,"3"1"-40"0,-3 5-20 0,3 13 20 16,0 1-4-16,-3 2 0 15,-3 8-9-15,-3 5-2 16,-3 10-11-16,0 6-5 0,1 6-2 16,8-1-4-16,3 6 2 15,6-1-6-15,6-4 0 0,2-9-10 16,7-7-2-1,0-6-10-15,3-5-2 0,-3-6-23 16,0-4-10-16</inkml:trace>
  <inkml:trace contextRef="#ctx0" brushRef="#br0" timeOffset="5.57836E6">10548 13406 144 0,'-21'-10'55'0,"3"20"-30"0,6-2-23 0,9-2 12 15,0-1-5 1,0 6 2-16,0 2 7 0,3 3 3 16,0 0-10-1,6-1 4-15,3 1 5 0,0-5 0 16,6-1 0-16,0-4 1 0,0-9-1 16,0-2-3-16,-3-6 2 15,-4-2-4-15,-2 0 1 16,-6-3-7-16,-3 0-1 15,-5-3-2-15,-7-2-1 16,0 3-12-16,0 2-3 16,3 5-22-16,0 3-9 15,3 6-33-15,3 7-14 16,3 8-8 0</inkml:trace>
  <inkml:trace contextRef="#ctx0" brushRef="#br0" timeOffset="5.57865E6">10706 13494 164 0,'0'13'63'0,"3"0"-34"0,-6 6-16 16,3-11 19-16,-3 8-5 0,-3-3 1 15,0 5-13-15,-3-2-4 16,3-3-7-16,0-5-18 0,0 0-8 16,0-2-53-1,3-4-50-15,0-7 39 16</inkml:trace>
  <inkml:trace contextRef="#ctx0" brushRef="#br0" timeOffset="5.57939E6">10813 13340 88 0,'-3'-2'33'0,"3"2"-18"0,0 5 0 0,0-5 15 15,0 0-1 1,0 0 3-16,0 0-9 15,0-3-2-15,0 3-12 0,0 0 3 0,0 0 4 16,0 0-4-16,0 0 1 16,0-2-8-16,0-1-1 15,0 3 0-15,3-3 2 16,0 1 1-16,3-4 1 16,3 4-7-16,2-1 0 0,1 0-1 15,0 3 0-15,0 3 0 16,0 2 0-1,-3 1 2-15,-3 2 3 16,-3 2 2-16,-3 1 3 16,-3 2-5-16,0-2-1 0,0-1-9 15,0-2-2-15,0-3-1 16,3 1 0-16,3-1-2 16,0 0-1-16,3 1 3 15,0-1 5-15,0 3 2 16,-3 0 1-16,-3 2 15 15,-3 1 7-15,0 0-6 16,-3-1-2-16,-3-2-6 0,-3 0 0 16,0-3-5-1,0-2-2-15,0-3-22 16,3-3-11-16,4-2-20 16,-1 0-5-16,6-3-35 15</inkml:trace>
  <inkml:trace contextRef="#ctx0" brushRef="#br0" timeOffset="5.5796E6">11045 13285 212 0,'12'2'79'0,"3"9"-42"0,6 5-26 16,-13-6 23-1,4 6 0-15,0 3 4 16,-3-1-10-16,-3 4-2 15,0 1-15-15,-6 1-4 0,-3 0-3 16,-6-3-18-16,-6 0-5 16,-8-2-29-16,-7 2-11 15,0 5-62-15</inkml:trace>
  <inkml:trace contextRef="#ctx0" brushRef="#br0" timeOffset="5.58076E6">11831 10615 60 0,'6'-8'24'0,"-3"3"-12"0,0 0-1 0,0 5 12 15,-3-3 12-15,0 0 6 16,0 1-7-16,-3-1-1 16,-3 3-9-16,-3 0-5 15,-3 5-11-15,-3 3 1 0,-3 5 2 16,0 9-2-16,3 7 0 15,0 2-5-15,7 4-3 16,-1 2 0-16,9 5-1 16,12 1 0-16,5-6 0 0,4-3-14 15,9-2-5-15,3-11-37 32,2-5-55-32,-2-8 16 0</inkml:trace>
  <inkml:trace contextRef="#ctx0" brushRef="#br0" timeOffset="5.58107E6">11938 10673 184 0,'0'-2'68'0,"0"2"-36"0,3 5-29 0,0 3 17 15,0 2 5-15,0 4 7 16,-3 2-15-16,0 2-5 16,3 1-7-16,0 2-4 0,0 0 0 15,-3-3-8-15,3-2-3 16,0-2-21-16,0-1-7 15,0-3-49 1,6-2-30-16,-1-2 52 16</inkml:trace>
  <inkml:trace contextRef="#ctx0" brushRef="#br0" timeOffset="5.58129E6">12140 10856 148 0,'0'5'57'0,"3"3"-30"0,0 3-7 16,-3-3 19-16,0 5-4 15,-6 8 2-15,-6 0-17 16,-3-2-4-16,1-3-10 16,-1-3-15-16,0-3-6 0,0-2-24 0,0-2-10 15,3-6-25 1,0-3-28-16</inkml:trace>
  <inkml:trace contextRef="#ctx0" brushRef="#br0" timeOffset="5.58153E6">12256 10644 176 0,'0'-2'66'0,"3"4"-36"0,3 9-24 0,-3-1 17 16,0 9 1-16,-3 2 5 15,-3 6-6-15,0-1-2 16,0 0-12-16,3 1-3 0,0-3-2 0,0 2-13 16,0-5-4-16,3 3-58 15</inkml:trace>
  <inkml:trace contextRef="#ctx0" brushRef="#br0" timeOffset="5.58176E6">12411 10607 208 0,'6'-5'77'0,"3"2"-42"0,9 9-37 0,-9 1 17 15,3 4 6-15,0 8 9 16,-3 4-2 0,-1 1 0-16,-2 3-15 0,-6 2-3 0,-3 2-3 15,-2 1-8-15,-7 5-1 16,-3-5-44-16,-6-3-19 16,0 0-51-1</inkml:trace>
  <inkml:trace contextRef="#ctx0" brushRef="#br0" timeOffset="5.58269E6">11694 11962 168 0,'-3'-8'66'0,"3"8"-36"0,0 0-13 0,0 0 20 15,-6 0-10-15,0 3-1 16,-6 4-6-16,0 4-1 16,-3 8-10-16,0 4-1 0,0 6-1 15,4 6-6-15,2 2 0 16,6 5-3-16,9-2 0 16,8-6 2-16,7-2 0 0,3-5-9 15,0-4-4-15,3-7-22 16,0-5-8-16,-4-6-43 15,1-5-35 1,0-3 48-16</inkml:trace>
  <inkml:trace contextRef="#ctx0" brushRef="#br0" timeOffset="5.58293E6">11822 11999 200 0,'-3'0'77'0,"6"0"-42"0,-3 5-28 0,0 6 20 16,0 5 4-16,3-1 5 15,-3 7-8-15,3 1-2 16,0 4-15-16,0-1-7 0,0-2 0 16,0-5-14-16,3 2-3 15,0-3-27-15,5-4-190 31,7-17 122-15</inkml:trace>
  <inkml:trace contextRef="#ctx0" brushRef="#br0" timeOffset="5.58312E6">12003 12189 180 0,'3'6'68'0,"3"-1"-36"0,-3 8-15 16,-3-5 20-16,0 5-2 15,-3 6 2-15,-3-1-16 16,-3 1-5-16,0-1-10 16,-5-2-8-16,-1-2-4 0,3-4-26 15,3-2-11-15,-6-3-44 16,12-5-44 0,6-5 45-16</inkml:trace>
  <inkml:trace contextRef="#ctx0" brushRef="#br0" timeOffset="5.58329E6">12096 12060 200 0,'-18'-3'77'0,"15"3"-42"0,0 0-23 0,3 0 21 16</inkml:trace>
  <inkml:trace contextRef="#ctx0" brushRef="#br0" timeOffset="5.58354E6">12090 12049 377 0,'15'-5'10'15,"2"0"-6"-15,-2 7-6 0,0 6-1 0,-3 0 2 16,-6 3 0 0,-6 5-6-16,-3-1 0 0,-3 4 1 15,-3-3 3-15,-6 0 6 16,3-3 3-16,0-3 2 15,7 1 2-15,-1-3 6 16,12-5 4 0,2-1-6-16,4-2-5 15,3 0-3-15,3-2-4 16,3-1 1-16,-3 0-13 16,0 1-6-16,0-1-22 15,-4 0-11-15,-2-2-139 16,6-3 99-1</inkml:trace>
  <inkml:trace contextRef="#ctx0" brushRef="#br0" timeOffset="5.58375E6">12331 11954 220 0,'-12'-3'82'0,"15"6"-44"0,12-3-47 0,-3 5 14 16,3 3-1-16,-4 8 5 15,1 5 17-15,0 0 10 16,-3 6-18-16,-3 2-1 0,-6 3-2 16,-3-1-6-16,-12 1-3 15,-3 3-25-15,-2-4-13 16,-1-4-60-16,0-6-59 16,0 0 46-16</inkml:trace>
  <inkml:trace contextRef="#ctx0" brushRef="#br0" timeOffset="5.58444E6">11819 13234 160 0,'-3'-7'60'0,"0"7"-32"0,-3 0-13 16,3 0 18-16,-3 2-3 16,-3 3 2-16,-3 3-12 0,0 3-4 15,0 8-9-15,0 7-1 16,3 6 1-16,4-1-3 0,2 1-3 16,3 3-3-16,6-4 1 15,2-4-10-15,7-6-5 16,0-2-8-16,0 2 0 15,0-13-22-15,6-3-11 16,-3-5-22 0</inkml:trace>
  <inkml:trace contextRef="#ctx0" brushRef="#br0" timeOffset="5.58469E6">11920 13309 160 0,'-18'0'63'0,"21"5"-34"0,-3 5-21 0,3-4 18 0,0 10 9 16,3-1 8-16,0 4-6 16,-6 5 1-16,3 0-22 15,0-1-9-15,0 1-3 0,0-3-19 16,0-2-4-16,0-6-26 15,0-2-12-15,0-3-49 16</inkml:trace>
  <inkml:trace contextRef="#ctx0" brushRef="#br0" timeOffset="5.58489E6">12051 13486 168 0,'0'2'66'0,"3"4"-36"0,3 7-22 0,-3-5 18 16,-3 3 2-16,-3 7 3 15,-3-2-8-15,0 8-3 16,-3-6-12-16,0 1-14 0,0-6-6 16,0-2-38-16,0-3-18 15</inkml:trace>
  <inkml:trace contextRef="#ctx0" brushRef="#br0" timeOffset="5.58557E6">12167 13303 116 0,'-6'-2'44'0,"3"-1"-24"0,3 3 3 0,0 0 21 15,0-3-9-15,0 1 0 16,0 2-18-16,0-3-5 15,3 0-8-15,3-2-3 0,3 0 2 16,3 0-2-16,0-1-1 16,0 4 1-16,0 2 1 15,0 2-1-15,-4 4-1 0,-5 1 5 16,-3 4 1-16,-3 2 0 16,-2 0 1-16,-4 3-2 15,3-2 0-15,3-4-12 16,0-2-3-16,9 5-8 15,6-2 9 1,-1 0 5-16,1 2 3 16,0 0 3-16,-3 0 16 15,-3 0 9-15,-6 1 3 16,-3-1 4-16,-3-3-12 0,-6 1-5 16,-3-3-10-16,1 0-3 15,-1-3-11-15,0-2-5 16,3-3-21-16,-3-3-8 15,3 1-28-15,3-4-11 16</inkml:trace>
  <inkml:trace contextRef="#ctx0" brushRef="#br0" timeOffset="5.5858E6">12355 13261 220 0,'3'0'82'0,"14"0"-44"0,1 8-40 0,-9-3 14 16,3 6 14-16,0 2 7 0,3 8 3 15,0 3 3-15,-3 0-21 16,-3 0-2-16,-3-1 1 16,-9 1-9-16,0 0-2 0,-6 0-17 15,-12-3-8-15,-9 3-39 16,-3-3-15-16,-2 8-52 15</inkml:trace>
  <inkml:trace contextRef="#ctx0" brushRef="#br0" timeOffset="5.58701E6">13173 10586 120 0,'0'-8'46'0,"0"3"-24"0,0 2-8 0,0 3 17 0,-3 0 0 16,0 0 2-16,-3 0-7 15,-3 3-4-15,-3 2-12 16,-2 3 0-16,-1 5 1 0,-3 11 5 15,-6 5 2-15,6 6-9 16,3 4-3-16,12 1-4 16,9 2-2-16,6 1-2 15,9-4-1-15,6 1-16 16,5-8-5-16,7-8-19 16,-3-9-5-16,0-7-43 15</inkml:trace>
  <inkml:trace contextRef="#ctx0" brushRef="#br0" timeOffset="5.58761E6">13254 10742 156 0,'-3'-3'57'0,"-9"-10"-30"0,18 5-12 16,-9 0 20-16,9 3-13 0,5 0-4 15,1-1-9-15,0 1-4 16,3 0-2-16,-3 2-5 0,0 3 1 16,0 3 1-16,-6 10 0 15,-6 0-3-15,-3 3 2 16,-3 3 1-16,-6-1 0 16,-3 3 4-16,-3-2 2 15,6-3 2-15,3-3 2 16,0-2 1-16,4-3 3 15,2-3-3-15,14-2-1 16,7-3-4 0,3 0-8-16,0-3-3 15,0 3-34-15,0 0-13 16,5-3-51-16</inkml:trace>
  <inkml:trace contextRef="#ctx0" brushRef="#br0" timeOffset="5.58782E6">13509 10861 160 0,'0'8'63'0,"3"3"-34"0,-3-1-19 16,0 3 20-16,0 1 2 15,-5 7 3-15,-7-5-13 16,0 0-3-16,0-3-11 15,-3-3-18-15,0-2-7 0,0-2-29 16,3-4-10-16,0-4-35 16</inkml:trace>
  <inkml:trace contextRef="#ctx0" brushRef="#br0" timeOffset="5.58806E6">13578 10652 212 0,'-3'0'82'0,"6"0"-44"0,0 8-42 0,0 3 13 16,0 7 10-16,-3 1 10 0,0 5-6 16,0-1-1-16,0 1-13 15,0 0-5-15,3-3-3 0,0-2-21 16,0-3-9-16,0-6-25 15,0-2-11-15,3-5-27 16</inkml:trace>
  <inkml:trace contextRef="#ctx0" brushRef="#br0" timeOffset="5.58827E6">13697 10628 208 0,'18'-2'77'0,"-9"7"-42"0,18 6-30 16,-15-6 19-16,2 11 9 16,-2 5 7-16,0 3-4 0,-3 2-1 15,-3 1-20-15,-6 2-7 0,-3-3-3 16,-3 9-12-16,-9-4-3 16,-6-2-50-16,-5 1-21 15,-4-9-40 1</inkml:trace>
  <inkml:trace contextRef="#ctx0" brushRef="#br0" timeOffset="5.58915E6">13093 11922 160 0,'-3'-5'60'0,"0"5"-32"0,-3 2-17 0,3 1 18 16,-6 2-8-16,-6 6 0 15,0 5-10-15,-3 10-2 16,0 3-5-16,4 6-3 0,5 2 0 16,3 0-4-16,6 5 2 15,9-2 3-15,9-6 1 16,2-5-12-16,4-7-4 16,3-7-21-16,0-1-5 0,5-9-44 31</inkml:trace>
  <inkml:trace contextRef="#ctx0" brushRef="#br0" timeOffset="5.58967E6">13149 12057 180 0,'-6'-5'68'0,"6"5"-36"0,3-3-29 0,3-2 15 16,3 0-9-16,0-3-3 15,3 2-6-15,6 4-2 0,0 4 1 16,0 6 0-16,-3 3 3 16,-4 2 1-16,-11 3 1 15,-6 5-2-15,-2 0 1 0,-1 0 0 16,-3 1 1-16,0-7 2 15,3-1 3-15,0-4 5 16,3-2 1-16,3 0-6 16,3-3-1-16,6-5-4 15,3 0-3-15,6-2 2 16,6-1 2-16,-1 1-9 16,1 2-2-16,3 0-21 15,-6 0-8-15,-3 0-46 16,0 0-40-1,-6 0 44-15</inkml:trace>
  <inkml:trace contextRef="#ctx0" brushRef="#br0" timeOffset="5.58988E6">13393 12195 160 0,'-3'5'63'0,"6"3"-34"0,0 5-32 0,-3-2 13 15,0 5 10-15,-3-1 10 16,-3 4-12-16,1-3-2 16,-4 0-10-16,0-6-4 0,0 1-1 15,0-3-30-15,0-3-13 16,3-5-38 0,3-3-23-16,3-7 45 15</inkml:trace>
  <inkml:trace contextRef="#ctx0" brushRef="#br0" timeOffset="5.59004E6">13474 12044 172 0,'-3'-19'66'0,"3"19"-36"0,0-2-22 0,3 2 16 16</inkml:trace>
  <inkml:trace contextRef="#ctx0" brushRef="#br0" timeOffset="5.59028E6">13489 12015 327 0,'12'-6'15'0,"-1"4"-8"16,1-1-5-16,-3 6-1 0,0 10-1 0,-3 3 0 16,-6 0-3-16,-3 2 0 15,-3 1 2-15,-9 2 0 16,-2-2 7-16,-1-4 6 15,3-1 3-15,6-4 3 16,0-2-4-16,3 0 2 16,3-3-7-16,9-2-1 15,6-3-6-15,3 0-2 16,3 0 0-16,2-3 0 16,4 1-22-16,0 2-8 15,-3-3-29-15,-3 0-13 0,0 1-19 16</inkml:trace>
  <inkml:trace contextRef="#ctx0" brushRef="#br0" timeOffset="5.59051E6">13688 11938 216 0,'0'-3'82'0,"3"3"-44"0,15 6-49 15,-6 2 13-15,3 2 9 16,0 6 7-16,-3 5 9 0,-1 3 4 16,-2 0-17-16,-6 2 1 0,-3 3-1 15,-3 1-10-15,-9-7-1 16,-5 6-32-16,-4 3-13 16,0-5-77-1</inkml:trace>
  <inkml:trace contextRef="#ctx0" brushRef="#br0" timeOffset="5.59129E6">13164 13248 136 0,'3'-14'52'0,"-3"12"-28"0,-3-3-11 15,3-6 17-15,-3 6-4 16,-3 7 2-16,-3-2-10 15,-3 6-3-15,-2 4-8 16,-4 3 2-16,-6 9 3 0,3 7-4 16,3 2 0-16,3 1-2 0,6 0-1 15,12 0-3-15,9-3-2 16,3-5-4-16,6-6 0 16,0-2-18-16,3-5-8 15,-4-6-53 1,7-5-41-1,3-3 47-15</inkml:trace>
  <inkml:trace contextRef="#ctx0" brushRef="#br0" timeOffset="5.59167E6">13188 13324 216 0,'-6'-2'82'0,"6"2"-44"0,3-6-40 0,-3 6 14 16,6 0-6-16,3 0-1 0,3 0-6 16,0 3-1-16,3 2 1 15,-3 6-2-15,-4 2 1 0,-8 3 2 16,-5 3 2-16,-1-1 1 15,-3-2 1-15,0 0 4 16,0-3 3-16,3-2-4 16,0-3 1-16,3 0-1 15,0-3 3-15,3-5-3 16,6 0-2-16,6 0 0 16,6-3-1-16,-1 1-18 0,1-1-5 15,3 0-24-15,-3 3-8 16,-3 0-46-1</inkml:trace>
  <inkml:trace contextRef="#ctx0" brushRef="#br0" timeOffset="5.59188E6">13408 13465 200 0,'3'10'77'0,"-3"1"-42"0,0 5-30 0,-3-6 17 16,0 1-1-16,-3 2 4 16,-3-2-7-16,1-1 0 15,-1 3-11-15,-3-2-20 0,3-8-8 0,3-3-34 16,0-3-15-16,6-2-23 16</inkml:trace>
  <inkml:trace contextRef="#ctx0" brushRef="#br0" timeOffset="5.59225E6">13456 13332 172 0,'-18'-5'66'0,"18"8"-36"0,0-6-20 0,0 3 17 0</inkml:trace>
  <inkml:trace contextRef="#ctx0" brushRef="#br0" timeOffset="5.59255E6">13465 13316 323 0,'18'-5'9'0,"-3"0"-4"0,-1 2-3 16,-2 3 1-16,0 3-2 15,-3 2-1-15,-3 3 7 16,-6 0 3-16,0 5-3 16,0-2-2-16,0-1-5 15,0-2 0-15,3 3-5 0,0-3 1 16,3 0 0-16,3 0 2 15,0 2 1-15,0 1 1 16,-3 0 4-16,-3 2 2 16,-6 0 11-16,0 0 6 15,-3-2-3-15,-3-1-2 16,0-2-10-16,0-2-5 16,0-4-11-16,3-2-3 15,0 0-18-15,-6-2-9 16,3-4-29-16,9 1-10 15,6 0-5 1</inkml:trace>
  <inkml:trace contextRef="#ctx0" brushRef="#br0" timeOffset="5.59281E6">13718 13274 200 0,'3'-10'74'0,"0"10"-40"0,18 0-33 16,-9 5 16-16,-1 3 9 16,1 2 8-16,3 6 2 15,-3 5 2-15,-3 3-20 16,-3 0 1-16,-3 3-1 0,-3-1-8 16,-6 0-3-16,0 1-9 0,-9-6-1 15,-6-2-26-15,-2 4-8 16,-4 6-25-16,-3-5-9 15,3-5-37 1</inkml:trace>
  <inkml:trace contextRef="#ctx0" brushRef="#br0" timeOffset="5.59409E6">14530 10623 108 0,'-5'-16'41'0,"2"11"-22"0,-3 0-5 0,3 5 15 16,-3-3-5-16,-3 3 0 16,0 0-4-16,-3 3-3 15,-3 2-9-15,0 3 6 0,-6 5 3 16,0 11-3-16,4 2 0 16,2 6 0-16,3 2 2 15,6 1-9-15,6 2-4 16,6 3-5-16,9-3 1 15,3-8-8-15,2-3-2 16,4-7-18-16,0-6-9 16,0-5-57-1</inkml:trace>
  <inkml:trace contextRef="#ctx0" brushRef="#br0" timeOffset="5.59488E6">14530 10689 96 0,'-3'-16'35'0,"3"14"-18"0,-2 4-13 16,2-2 17-1,0 0-4-15,0 0 3 16,0 0 0-16,0 0 2 16,0 0 1-1,2-2-12-15,4-1-2 0,0-2-2 0,3-1-1 16,3 1 1-16,3 0-4 16,-3 2 0-16,0 3-3 15,3 3-3-15,-6 2 4 16,-3 0 3-16,-3 9 3 0,-9 2 3 15,0-3-1-15,0 0 2 16,-3-2-4-16,3-3-2 16,0-1-2-16,3-1-3 15,3-1-6 1,3 0-1-16,6-2 1 0,0 2 1 16,6 3 0-16,-3 0 4 15,-3 3 0-15,-1-1 3 16,-5 4 12-16,-6-4 6 15,-5 1 1-15,-4-1-1 16,0-2-8-16,0-2-5 16,-3-1-4-16,3-3-3 15,0-2-15-15,3 0-7 16,3 0-27-16,3-2-9 16,6-1-40-1</inkml:trace>
  <inkml:trace contextRef="#ctx0" brushRef="#br0" timeOffset="5.59509E6">14760 10856 192 0,'3'8'74'0,"-3"0"-40"0,6 2-33 16,-3-2 14-16,0 5 7 16,-3 6 8-16,0 2 0 15,-3-2 2-15,-3-1-18 0,-3-2-8 16,0-3-2-16,0 1-16 15,0-7-5-15,0-1-24 0,0-4-11 16,3-2-39 0,0-8-31-1,6-7 52-15</inkml:trace>
  <inkml:trace contextRef="#ctx0" brushRef="#br0" timeOffset="5.5953E6">14882 10671 208 0,'0'0'77'0,"3"0"-42"0,0 18-37 0,0-13 14 15,-3 9 5-15,0 2 6 16,0 7-6-16,-3 4-2 16,3-1-8-16,0 6-5 0,0 5 1 15,0-8-15-15,0-5-5 0,3-3-29 16,0-5-10-16,3-8-37 15</inkml:trace>
  <inkml:trace contextRef="#ctx0" brushRef="#br0" timeOffset="5.59552E6">15019 10623 212 0,'12'-8'82'0,"-7"8"-44"0,7 3-47 15,3 2 12-15,3 6 11 16,0 10 8-16,-3 3 19 0,-3 5 10 16,-3 5-27-16,-3 3-4 0,-6 8-5 15,-3 0-8-15,-9-5-4 16,-6-1-33-16,0-7-15 16,-3-5-72-1,0-4-49-15,1-9 68 16</inkml:trace>
  <inkml:trace contextRef="#ctx0" brushRef="#br0" timeOffset="5.59622E6">14414 11951 144 0,'-17'-2'55'0,"14"4"-30"0,-12 1-16 15,9 0 16-15,0 2-5 16,-3 3 0-16,0 2 6 16,-3 12 4-16,0 1-16 15,0 6-4-15,3 6 1 0,6 5-7 16,9-1-2-16,6-2-1 15,12-2-1-15,3-6-16 0,2-5-6 16,-2-3-62 0,3-8-47-1,-6-5 48-15</inkml:trace>
  <inkml:trace contextRef="#ctx0" brushRef="#br0" timeOffset="5.59715E6">14507 12033 108 0,'-6'-16'44'0,"6"16"-24"0,-3 0-13 0,3 8 15 0,-3-10 0 16,3 2 4-16,-3-3-5 16,3 0-1-16,0 1-11 15,0-1-1-15,3 0-1 0,3-2-3 16,3 0-1-16,3 0 1 16,-1 2 0-16,-2 3-5 15,0 0 1-15,0 3 0 16,-3 2 0-16,-3 5 8 15,-3 6 5-15,-3-2-2 16,-3-4 1-16,0 1-7 16,0-3-1-16,0-3-2 15,3 0-2-15,0 1-4 16,3-6 0-16,6 2-3 16,3 3 2-16,0 1 3 15,3 2 1-15,0 0 1 0,0 0 0 16,-3 0 19-16,-6 2 10 15,-3-2 1-15,-3 3 2 16,-3-3-16-16,-3-1-4 16,-3-1-10-16,0-1-4 15,3-2-17-15,0-1-5 16,3-2-26-16,6-2-89 31,6-1-7-31,0-2 72 16</inkml:trace>
  <inkml:trace contextRef="#ctx0" brushRef="#br0" timeOffset="5.59736E6">14730 12152 212 0,'3'6'79'0,"0"-1"-42"0,6 8-34 16,-6-5 15-16,-3 3 13 15,-3-1 9-15,0 1-9 16,-3 5-6-16,-3 2-14 15,0-5-10-15,-6 1-1 0,3-4-24 16,0-2-12-16,-3 0-8 16,3 0-3-16,10-24-131 31,7 3 89-31</inkml:trace>
  <inkml:trace contextRef="#ctx0" brushRef="#br0" timeOffset="5.59776E6">14840 12015 212 0,'-3'-6'82'0,"6"4"-44"0,-3-1-22 0,0 3 28 16,9-2-18-1,0 2-16-15,3 0-8 0,-3 2-3 16,0 1 0-16,-3 7 1 0,-3 6-5 16,-3 0 1-1,-3 3-7-15,0-1-3 16,-6 1 8-16,-9-3 5 0,6-1 5 16,0-1 3-16,3-4 3 15,3-2 4-15,3 0-8 16,6-3-1-16,0 1-1 15,9-4 0-15,0-2 2 16,6 0 1-16,3 0-3 16,-1-2-3-16,1 2 0 0,-3 0 1 15,-3 0-10-15,-3 0-2 16,-3-3-41-16,-3 0-19 16</inkml:trace>
  <inkml:trace contextRef="#ctx0" brushRef="#br0" timeOffset="5.59799E6">15025 11919 196 0,'8'-2'74'0,"4"2"-40"0,9 10-31 0,-6 1 17 16,-3 5 10-16,0 8 6 15,0 2-4-15,-3 3 1 16,-6 3-19-16,-9 2-4 0,0-2-2 16,-9 10-11-16,-3-4-3 15,-6-7-35-15,-5-2-15 16,-1-2-64-16</inkml:trace>
  <inkml:trace contextRef="#ctx0" brushRef="#br0" timeOffset="5.59871E6">14489 13232 156 0,'-6'-8'57'0,"0"3"-30"0,-3 2-12 0,6 6 18 15,-3 5-1-15,-6-1 3 16,-6 4-15-16,0 8-4 16,1 7-10-16,2 6 0 0,3 0 4 15,6 5-6-15,12-3-2 16,6-2-10-16,6 2-5 15,2-5-11-15,4-5-5 16,0-5-53 0,0-14-43-16,-6-8 45 0</inkml:trace>
  <inkml:trace contextRef="#ctx0" brushRef="#br0" timeOffset="5.59955E6">14533 13338 132 0,'-6'-6'52'0,"6"6"-28"0,-2-2-11 16,2 2 19-16,0 0-7 15,0 0 0-15,2-3-12 0,1 3-3 16,3-3-6-16,3 1-1 0,0-1 1 15,0 3-5 1,0 3 1-16,0 2-2 16,-3 0 0-16,-3 9 4 0,-3-4 1 15,-3 3-1-15,0 1-2 16,0-4-4-16,0-2 0 16,0-3-3-16,0 1 2 15,3-1 1-15,3 0 2 16,3 1 1-16,0 2 3 15,6-1 1-15,-3 1 1 16,-3 0 13-16,0 0 6 16,-9 3 11-16,0-1 3 15,-3-2-11-15,0 0-5 16,-3-2-12-16,0-1-6 16,0-5-18-16,0 0-7 15,3-3-18-15,3 1-7 16,3-1-37-16,3-2-45 15,3-1 40-15</inkml:trace>
  <inkml:trace contextRef="#ctx0" brushRef="#br0" timeOffset="5.59973E6">14739 13512 236 0,'0'16'90'0,"6"-5"-48"0,-9 2-45 16,0-5 16-16,0 5-1 15,-6-2 5-15,0 5-7 16,0-8-3-16,-3 2-4 16,0-7-20-16,-3-1-6 0,0-2-35 0,4-10-70 31</inkml:trace>
  <inkml:trace contextRef="#ctx0" brushRef="#br0" timeOffset="5.60036E6">14780 13340 136 0,'-2'0'52'0,"2"0"-28"0,0-2-8 16,0 2 18-16,0 0-14 15,0 0-3-15,5-3-11 16,1 3-2-16,6 0-2 0,3-3-2 0,0 3 3 16,-3 0-2-16,0 3 2 15,-3 2-2-15,3 6-1 16,-6-3 1-16,-3 0-1 15,0 2 2-15,-3-4 1 16,3 2-4-16,0 0 1 0,3-8-13 16,0 5-5-1,2 0 8-15,1 0 2 16,0 3 6-16,0 0 3 16,-3 3 9-16,-3 2 5 15,-3 0 15-15,-3 1 8 0,-3-4-7 16,-3 1-3-16,0-3-16 15,0 0-5-15,1-3-10 16,-4-2-2-16,3-1-25 16,0-2-8-16,3 0-29 15,-9-2-10-15,12-1-5 16</inkml:trace>
  <inkml:trace contextRef="#ctx0" brushRef="#br0" timeOffset="5.60075E6">15019 13248 168 0,'3'0'63'0,"3"2"-34"16,2 1-23-16,1 2 17 0,6 9 6 15,3 4 6-15,0 6-3 16,-3 5 1-16,-3 3-19 16,-6 5 1-16,-6 0-1 0,-9 2-12 15,-9 4-3-15,-3-6-29 16,-3-5-10-16,-2-6-79 16</inkml:trace>
  <inkml:trace contextRef="#ctx0" brushRef="#br0" timeOffset="5.62884E6">19445 5861 128 0,'-3'-3'49'0,"6"3"-26"0,-3 0-16 0,0 0 15 0,0 0-4 16,0 0 1-16,3 0-8 15,0-3-2-15,0 3-5 16,0 0-1-16,-3 0 1 0,0 0 0 15,0 0 2-15,0 0 6 16,0 6 4-16,0 1-2 16,-3 9 2-16,0 3-3 15,0 5 2-15,0 5-4 16,0 5 1-16,3-2-9 0,0-6-4 16,6-2 0-1,0-3 2-15,6-2 0 16,0-6-1-16,2-2 1 15,1-3-1-15,0-3-18 16,-3-5-8-16,0-3-48 16,-3 1-57-16,0-6 33 15</inkml:trace>
  <inkml:trace contextRef="#ctx0" brushRef="#br0" timeOffset="5.62927E6">19483 5744 104 0,'6'-5'38'0,"-3"7"-20"0,0-2-6 16,-3 0 13-1,0 0 6-15,0 0 4 0,0 0 3 16,0 0 1-16,-3 3-21 16,-3-3-2-16,0 3 1 0,-2-1-3 15,-1 1 0-15,0-3-4 16,0 0-1-16,3 0-5 16,0-3-1-16,3 1-3 15,0-1-1-15,3 0-4 16,0 1 1-16,0-1 2 15,0 3 3-15,3-2-2 0,-3 2 0 16,0 0 5 0,0 0 2-16,0-3 0 0,-3 3-1 15,0-3-3-15,-3 1 1 16,0-1-4-16,0 0 0 16,3 1-30-16,6 2-12 15,6 0-73 1</inkml:trace>
  <inkml:trace contextRef="#ctx0" brushRef="#br0" timeOffset="5.63022E6">20603 5823 108 0,'-6'-2'41'0,"9"2"-22"0,-6 0 0 0,3 0 24 16,3 5-16-1,0 3-5-15,3 3-2 16,0 7-12-16,2 11 11 0,1 8 4 16,0 8 2-16,0 0 2 15,-3 3-6-15,-3-6-1 16,0-2 0-16,-3-6 0 16,-3-2-9-16,-3-5-2 15,-3-4-5-15,-3-1-3 16,-5-7 2-16,-4-1 0 0,0-6-12 15,0-6-4-15,-3-2-32 16,3-2-10-16,4-9-25 16,-1-10-52-1,9-3 30-15</inkml:trace>
  <inkml:trace contextRef="#ctx0" brushRef="#br0" timeOffset="5.63058E6">20504 5739 132 0,'3'-11'52'0,"3"1"-28"0,9-1-17 0,-9 8 15 16,3 1-2-16,-3-1 0 16,0 0-4-16,0 3 0 15,-3 0-9-15,0 0 5 0,-3 0 3 16,-3 0 2-16,0 3 1 15,-3 0-7-15,-3-3-4 16,0 0 4-16,0-3 3 16,0 0-5-16,3 1-3 15,3-3-3-15,3 2-3 16,0 0 1-16,3 3-1 0,0 0 0 16,0 0 0-1,-3 0 4-15,0 0 5 16,0-2-1-16,-3-1 1 15,-3 0-10-15,0 1-4 16,0-9-48-16,1 3-20 0,2-2-40 16</inkml:trace>
  <inkml:trace contextRef="#ctx0" brushRef="#br0" timeOffset="5.63236E6">19037 6556 84 0,'-9'0'33'0,"6"0"-18"0,0-2-16 16,3 2 9-16,0 0-5 16,0 0-2-16,0 0 0 0,6 0 1 15,0 0 3-15,0 0 2 16,3 0 1 0,0 2 2-16,3-2 1 0,3 0 1 15,-1 0 7-15,4 0 5 16,6-2-9-16,3 2-1 15,6 0-8-15,-1 0-4 16,10 0-1-16,3 2-4 0,5-2 2 16,1 0 1-16,8 0 0 15,4 0 0-15,5 0 0 16,1 0 0-16,2 0 2 16,4 0 1-16,2 0 3 0,1 0-1 15,-1 6 2-15,-3-4-2 16,7 1 2-16,-4 0-6 15,6 2-1 1,1 0 0-16,-4-2 2 0,4 2-1 16,-4 0 2-16,3 1-2 15,-2-1-1-15,5-2 1 16,-3-1-1-16,4-2 0 16,5 0 2-16,-3 0-3 15,3-2 0-15,-2-1 5 16,-1 0 5-16,3 1-1 15,-5-4 1-15,2 4-3 16,-3-1-1-16,27 0-1 0,-8 1 0 16,-4-1-5-16,0 3 1 15,-3-2 0 1,0-1 2-16,1-2-1 16,5-1-1-16,-6-4 1 0,-3-1 1 15,-5 3 10-15,-7 3 7 16,-6 0-8-1,1 2-1-15,-10 3-6 0,1 0-1 16,-7 0 1-16,1 0 2 16,-7-3-5-16,-2 1-1 15,-7-1-38-15,-8-10-14 16,-3 0-60 0</inkml:trace>
  <inkml:trace contextRef="#ctx0" brushRef="#br0" timeOffset="5.63391E6">21460 5419 120 0,'-6'-3'46'0,"6"6"-24"0,3 5-28 16,0-3 6-16,0 5-1 16,-3 9 0-16,3 5 3 15,-3 16 3-15,0 7 0 16,0 9 2-16,0 7 2 15,0 9 5-15,0 10-6 16,6 10 0-16,0-4-4 16,0 4-3-16,0 9 2 0,-3-1 2 15,-3 1 4-15,0 2 5 16,0 5 1-16,-6-2-6 16,3 3-1-16,0-3-4 15,0 7-1-15,6-4 3 0,0-1 3 16,0-2 0-16,6 5 2 15,0-2-2-15,-1-6 0 16,-2 0-5-16,3-2-3 16,0 2 2-16,-3-3 2 15,0 1 0-15,0-6 2 16,-3 0-2-16,0 3 0 16,-3-5-6-16,0 0 1 15,-3-6 4-15,0 0 2 16,0-2 0-16,0-6 1 15,0 3-4-15,-3-5 0 16,0 0-1-16,0 2-2 0,-3 22 1 16,-5-9-1-16,2 3 0 15,3 3 0-15,0 0 2 16,-3-5 1-16,3-11 1 16,0 8 2-16,0-3-3 15,0-5 0-15,3 6-1 16,-3-6 1-16,3-3 0 15,-3 0 3-15,3 1-1 16,-2-1 0-16,2 6-3 16,-3-6 1-16,0 6-4 15,-3-3 0-15,3-3 3 16,0 11 3-16,3-3 0 0,0 9 2 16,3-4-4-16,3 9 0 15,0-11-1-15,0 0-2 16,0 0 1-16,6 0 1 15,0-6 1-15,0 4 1 16,0 2-2-16,-3 0-2 16,0-6 1-16,-3-7 1 15,3 8-1-15,0-9-1 16,3 1-2-16,0-6 1 16,0-18-26-16,0-10-11 15,3-14-52-15,5-21-22 0,-5-27 12 16</inkml:trace>
  <inkml:trace contextRef="#ctx0" brushRef="#br0" timeOffset="5.6346E6">21909 6009 4 0,'0'-3'0'0</inkml:trace>
  <inkml:trace contextRef="#ctx0" brushRef="#br0" timeOffset="5.63489E6">21862 5993 20 0,'-6'0'11'0,"3"5"-6"0,-3-5-8 0,6 0 0 0,0 0 4 16,0 0 1 0,0 0 28-16,0 0 13 15,0-3 0-15,0 1 1 16,0-1 0-16,0 1 0 16,0 2-9-16,0 0-2 0,0 0-18 15,0 0-7-15,0 5-3 0,6 3-3 16,-3 16 1-16,-3-1 4 15,0 4 6-15,0-1-3 16,0 1 2-16,0-3-7 16,0 2-1-16,0-2-2 15,0-3 1-15,0-10-35 16,0-11-20 0,-3-6-11-16,-3-2-33 15</inkml:trace>
  <inkml:trace contextRef="#ctx0" brushRef="#br0" timeOffset="5.63531E6">21826 5879 116 0,'0'-3'44'0,"3"3"-24"0,-3 0-19 0,0 0 8 16,0 0 1-16,3 0 4 16,0 0 3-16,-3 0 2 0,0 0 5 15,0 0 5-15,0 0-16 16,0 0 2-16,-3 0-1 16,-3-2-5-16,0-1-1 0,0 0-2 15,0 1-1 1,3 2-3-16,0-3 1 15,3 1-4-15,3 2-2 0,3 0-1 16,0 0 3-16,3 0 0 16,-3 0 1-16,0 0 2 15,0 2 1-15,-6-2 1 16,0 0 2-16,0 0-1 16,-3 0 2-16,0 0-4 15,0 0-2-15,0 0-9 16,0 0-5-16,0 0-31 15,0 0-11-15,3 0-36 16</inkml:trace>
  <inkml:trace contextRef="#ctx0" brushRef="#br0" timeOffset="5.63547E6">21945 5990 124 0,'-6'-2'46'0,"6"-1"-24"0,-12 3-17 0,15 3 11 16</inkml:trace>
  <inkml:trace contextRef="#ctx0" brushRef="#br0" timeOffset="5.63579E6">21936 5995 233 0,'9'16'13'0,"-3"8"-6"15,-3 3-3-15,0 2 2 0,0-3 8 16,0-2 3-16,-3-3-2 15,3-5 1-15,-3-3-3 16,0-2 0-16,0-3 1 16,0-3 4-16,0-5-10 15,0-5-4-15,0-8 1 16,0-3 1-16,3-3-7 16,0-10-1-16,3 3-2 15,3 2-1-15,0 3 4 16,3 5 2-16,-1 5 0 15,1 3 2-15,0 6 0 16,6 10 1-16,-3 7-2 16,-3 1-2-16,-3 5 1 0,-3-2 1 15,0-1-1-15,-3 1-1 16,0-3-2-16,0-3-34 16,0-2-13-1,3-6-33 1,6-2-34-16,2-3 43 15</inkml:trace>
  <inkml:trace contextRef="#ctx0" brushRef="#br0" timeOffset="5.63627E6">22296 5956 140 0,'-9'-3'55'0,"6"3"-30"0,-9 3-16 0,12-1 16 16,-5 1-8-16,-4 2 1 0,0 3-9 16,0 3-1-16,0 15-4 15,0 3-5-15,3 3 0 0,3-5 1 16,3-1 0-16,6 3 0 16,0-5 2-16,6-5 1 15,0-6 3-15,0-8 8 16,-1-5 5-16,1-3-5 15,0-5-3-15,-3-2-4 0,-3-6-2 16,0-18-1 0,-6-3 2-16,0-6-8 15,-3 1-3-15,-3-11 3 0,0 5 0 16,-3 6 2-16,3 5 0 16,0 8 11-16,-3 8 7 15,9 5-9-15,-2 5-2 16,2 9-7-16,2 15-3 15,7 13-1-15,0 11 3 16,3 3-2-16,3 13-1 16,3-3 7-16,0-5 5 15,0-5-4-15,0-6-2 16,-1-7-10-16,1-9-5 16,0-7-46-16,0-8-19 15,-3-6-20-15</inkml:trace>
  <inkml:trace contextRef="#ctx0" brushRef="#br0" timeOffset="5.63666E6">22526 5950 232 0,'-9'8'88'0,"9"-2"-48"0,0 2-49 0,3-3 12 0,0 0 2 16,5 1 4-16,1 1 2 15,6-1 3-15,0-1-7 16,0-2 0-16,0-3 0 0,0-3-3 0,-3-2-1 16,3-3 1-1,-4-3 2-15,-2 1-3 0,-6-4-2 16,-3 1-3-16,-3 3 1 16,-6 2-1-16,-5 0 0 15,-1 5 2-15,-6 6 0 16,-6 7-3-16,9 6 2 15,0 8 3-15,1 5 3 16,5 0 7-16,6 3 2 16,3 0-3-16,6-3 1 15,12-8-7-15,5 5-3 16,4-12-1-16,3-1 1 16,6-5-30-16,-1-6-13 0,1-7-37 15,6-3-15-15,-3-8 0 16</inkml:trace>
  <inkml:trace contextRef="#ctx0" brushRef="#br0" timeOffset="5.63684E6">22921 5900 288 0,'-20'11'107'0,"14"7"-58"0,-3 9-57 15,3-14 18-15,-6 16-3 16,-6 3 4-16,6-3-6 15,-3-3-3-15,3-2-1 16,0-5-17-16,6-3-6 0,-3-3-40 16,4-3-17-16,-1-4-23 15</inkml:trace>
  <inkml:trace contextRef="#ctx0" brushRef="#br0" timeOffset="5.63702E6">22704 5921 264 0,'0'-5'101'0,"3"5"-54"0,3 3-53 0,0-1 17 16,9 6 6-16,0 3 8 16,9 5-6-16,-1 8-1 15,4 5-10-15,0-3-5 0,0 3-2 16,-3-2-10-16,5-6-2 16,4-5-71-16,-3-8-33 15,-15-8 4-15</inkml:trace>
  <inkml:trace contextRef="#ctx0" brushRef="#br0" timeOffset="5.63789E6">21841 5382 116 0,'-3'-3'46'0,"3"3"-24"0,-3-3-8 15,3 3 17-15,-3 0-4 16,-3 0 1-16,0 0-11 16,-3 3-3-16,-6 8-8 0,3 2 0 0,-3 8 1 15,-5 3-3 1,2 0-3-16,6-1 0 16,3 4 1-16,6 5-1 15,3-6 2-15,6-5-2 16,3-2 2-16,3-6 0 0,3-5 3 15,0-3-1-15,-1-10 0 16,1-8-3-16,-3-1-2 16,0 1 3-16,-3-3 2 15,0 0-2-15,-3 1 0 16,0-1-1-16,-6 0-2 16,0 0 7-16,0 3 3 0,0 2-1 15,0 3 0 1,0 3-5-16,0 2-3 15,0 3-3-15,6 6-1 16,0 4 4-16,0 3 1 16,0 1-3-16,3-1 1 15,5 0 0-15,1-2 2 0,-3 2-6 16,3-8 1 0,0-2-45-16,-3-3-18 0,-3-3-35 15</inkml:trace>
  <inkml:trace contextRef="#ctx0" brushRef="#br0" timeOffset="5.63822E6">21996 5347 164 0,'-6'0'63'0,"3"3"-34"0,0 10-38 16,3-8 7-16,3 6 1 0,-3 2 2 15,3 3 9-15,0 5 6 16,0-2-8-16,0-1 2 0,0 1 3 15,0-3-5-15,0-3 0 16,-3-2 2-16,3-4 4 16,0 1-2-16,0-2 1 15,-3-1 6-15,0-5 2 16,0-3-6-16,0-2-2 16,0-3-7-16,2-5-2 15,4 0 0-15,0-1 2 16,3-1-3-16,6-4 0 15,0-2-1-15,6 0-2 16,-3 13-13-16,0-5-6 16,0 10-32-16,-4 0-13 15,-2 3-39-15</inkml:trace>
  <inkml:trace contextRef="#ctx0" brushRef="#br0" timeOffset="5.63856E6">22222 5527 144 0,'-3'16'55'0,"3"-11"-30"0,0 6-23 0,3-6 12 16,0 0-5 0,0 6 2-16,0-3 0 0,0 0 1 15,0-3-6-15,0 1 0 16,-3-6 4-16,3-8 22 15,-3 0-12 1,0-3-5-16,0-2-5 0,0-3 0 16,3-3 1-16,0-2 3 15,3 3-5-15,3-3-3 16,-1 2-1-16,4 6-1 16,6 2-5-16,3 1 1 15,0 4-2-15,3 6-2 16,-3 3-15-16,-4 5-5 0,1 0-30 15,0 0-13 1,-3 0-24-16</inkml:trace>
  <inkml:trace contextRef="#ctx0" brushRef="#br0" timeOffset="5.63897E6">22624 5400 160 0,'-9'-18'63'0,"6"18"-34"0,-12-16-19 15,6 18 20-15,-3 1-3 16,0 2 2-16,-3 3-16 16,0 3-8-16,1 5-3 15,-1 8-2-15,3-1 2 0,3 1-1 16,0 3-1-16,9 2 3 16,0-5 2-16,9-6-2 0,0-5 0 15,9-7 1-15,-3-4 2 16,5-7-10-16,-2-3-2 15,-6-3-4-15,6-2-1 16,-6-5 3-16,-3-1 5 16,-3 3 4-16,-3 0 2 15,0 3 5-15,-3 5 5 16,0 0-3-16,6 3 0 16,-6 5-6-16,6 5-1 15,0 6-1-15,2 2-2 16,1 0-2-16,3 3-1 15,0-3 6-15,0 6 3 16,3-6-14-16,-3 0-7 0,6-5-43 16,-3-2-20-16,3-12-12 15</inkml:trace>
  <inkml:trace contextRef="#ctx0" brushRef="#br0" timeOffset="5.63917E6">22779 5424 220 0,'0'3'85'0,"5"5"-46"0,1 2-35 16,0-2 19-16,6 5-2 15,0 3 4-15,-3 0-11 16,9 0-5-16,-3 2-6 16,0-2-3-16,0 5 3 0,0-5-15 0,-1-8-7 15,-5-5-32-15,12-8-13 16,-3-3-34-1</inkml:trace>
  <inkml:trace contextRef="#ctx0" brushRef="#br0" timeOffset="5.63936E6">23118 5321 244 0,'-6'0'90'0,"3"8"-48"0,-3 0-49 15,0 21 40-15,-9 10-3 16,-9 17 7-16,-2-3 4 0,2 0-22 15,-3-6-6-15,3-2-5 16,6-2-7-16,0-6 0 16,4-8-32-16,5-5-12 15,3-6-68-15,0 1-62 16</inkml:trace>
  <inkml:trace contextRef="#ctx0" brushRef="#br0" timeOffset="5.64071E6">19519 6736 36 0,'-3'-16'13'0,"6"32"-6"0,-3-21-17 15,3 10 0-15,-3-7 3 16,0 7 1-16,0-8-1 16,0 1 0-16,0 7 4 0,0-8 1 15</inkml:trace>
  <inkml:trace contextRef="#ctx0" brushRef="#br0" timeOffset="5.64116E6">19531 6691 124 0,'0'-18'46'0,"0"20"-24"0,0-4-15 0,0 2 15 15,0-3 0-15,-3 1 4 16,0 2-5-16,0 0-1 16,0-3-11-16,-3 0 1 0,0 1 3 15,0-1 2-15,0 0 0 16,0 1-1-16,-3 2-1 16,1 0-3-16,-1 0-1 0,-6 2-1 15,3 4 2-15,-6 4-7 16,0 1-4-16,3 5 4 15,0-1 3-15,3 7-3 16,1 1 0-16,2 7-1 16,3 7 1-16,3 2-2 15,6 1-1-15,9-6-2 16,8-2 1-16,4-8 1 16,3-6 2-16,6-7-3 15,2-8 0-15,4-6 5 16,-3-10 2-16,0-8 0 15,-10-3-1-15,-5-3 1 16,-6-2 1-16,-9-2 5 0,-12-1 5 16,-9-3 4-16,-3 1 4 15,-2 8-2-15,-4 2 0 16,3 5-12-16,0 6-7 16,6 2-24-16,3 3-10 15,3 3-42-15,6 3-17 16,6-1-48-1</inkml:trace>
  <inkml:trace contextRef="#ctx0" brushRef="#br0" timeOffset="5.64212E6">20600 6670 132 0,'-12'-2'52'0,"3"-1"-28"0,-12 0-13 0,12 3 18 16,-3 3-2-16,-3 0 2 15,-3 12-5-15,-2 4-1 16,-1 5-12-16,3 5-4 0,3 13-1 16,6 8-3-16,6-5 0 15,9-5 3-15,6-8 3 16,12-8 5-16,9-8 1 16,2-9 0-16,4-9 1 15,3-19-6-15,-1-6-4 16,-8-2 1-16,-9 0 0 15,-12 0-1-15,-15-3 1 0,-6 0 0 16,-9 3 1-16,-6 5-9 16,-9 3-4-16,1 8-28 15,-1 5-11-15,3 11-42 16,0 10-15-16,7 3 7 16</inkml:trace>
  <inkml:trace contextRef="#ctx0" brushRef="#br0" timeOffset="5.64259E6">19445 7242 184 0,'-3'0'68'0,"3"2"-36"0,0 6-31 16,0 3 16-16,3 2 6 16,0 14 6-16,-3 12-7 15,0 4 0-15,0-4-13 16,0 9 1-16,0-6 1 0,0-5-9 15,0-5-2-15,0-6-21 16,3-2-7-16,3-5-40 16,3-6-63-16,3-5 28 15</inkml:trace>
  <inkml:trace contextRef="#ctx0" brushRef="#br0" timeOffset="5.6431E6">20430 7329 140 0,'0'-13'55'0,"3"7"-30"0,-3 1-10 16,0 5 20-16,0 0-4 16,0 0-1-16,-3 3-10 15,-3 2-2-15,0 6-11 16,-3 18-2-16,3 3-1 0,0 2 0 15,3 6 0-15,0-1 0 0,6-4 0 16,6-6 4 0,3-5 5-16,6-6 4 15,6-7 2-15,6-9-2 16,2-10 2-16,-2-7-4 0,-3-7 1 16,-6-4 2-16,-9-6 1 15,-6-2-4-15,-9-1 1 16,-12 1-9-16,-6 2-2 15,-6 6-16-15,-3 5-6 16,1 5-13-16,-1 8-6 16,0 5-23-16,-3 6-8 15,1 5-57 1</inkml:trace>
  <inkml:trace contextRef="#ctx0" brushRef="#br0" timeOffset="5.64374E6">19320 7953 224 0,'-12'-8'85'0,"12"14"-46"0,3-9-32 0,0 0 20 16,3 1-12-16,9-3-1 15,2-1-6-15,1 1 0 16,3 2-5-16,0 3-4 0,0 6 0 15,-3 2-8-15,-3 5-4 0,-6 8-2 16,-6 5 1-16,-6 1 6 16,-3-1 2-16,-3 1 10 15,-6-1 5-15,-6-2 7 16,3-3 4-16,3-5 1 16,3 0 2-16,3-3-7 15,3-5 1-15,3 0-12 16,9-3-3-16,0 1-2 15,9-4 2-15,0-2 3 16,6 0 2-16,6 0-14 16,0 0-8-16,5 3-30 15,4 2-13-15,-3 0-34 16,2 3-43-16,-5-2 43 16</inkml:trace>
  <inkml:trace contextRef="#ctx0" brushRef="#br0" timeOffset="5.64424E6">20442 7887 180 0,'-15'3'68'0,"9"0"-36"0,-6 4-22 16,6-1 17-16,-3 4-7 15,0 4-1-15,0 9-7 16,-5 9 0-16,5 3-7 0,6 2-1 0,3 0 0 16,6-3 0-1,5 0 0-15,10-4 9 16,3-15 3-16,12-4 1 16,3-11 2-16,-4-11-4 15,1-7 1-15,-6-9-5 16,-6-4 1-16,-7-1-1 0,-8-2 1 15,-12-1-4-15,-6 1-3 16,-8 2-5-16,-7 6-2 16,-3 7-17-16,0 6-5 15,0 10-37-15,1 8-13 16,2 3-49 0</inkml:trace>
  <inkml:trace contextRef="#ctx0" brushRef="#br0" timeOffset="5.64511E6">19329 8623 112 0,'-9'2'44'0,"6"-2"-24"0,0 3-6 16,3-3 15-16,0 3-1 15,0-3 3-15,-3 5-6 16,3-5-3-16,0 0-12 15,0 0-2-15,3-5 2 0,3-1 0 16,9-2 2-16,2 1-2 16,1 1 1-16,0 1-8 15,0 2-4-15,3 6 4 16,0 5 3-16,-3 5 1 16,-4 6 3-16,-2 4-1 0,-6 7 2 15,-6 1-4-15,-3-4-2 16,-3-1-2-16,0-5 0 15,1-5-4-15,2-2 0 16,0-4-17 0,3-2-5-16,6-3 2 0,5 1 5 15,4 2 9-15,3-1 4 16,3 7 3-16,0 4 2 16,-6-2 10-16,-3 0 7 15,-12 3 1-15,-9-1 0 0,0 1-2 16,-6-4 1-1,-3-1-10-15,0-6-3 16,3-3-11-16,0-2-4 16,3-3-17-16,4-6-7 15,2-2-33-15,6-8-13 0,6-5-18 16</inkml:trace>
  <inkml:trace contextRef="#ctx0" brushRef="#br0" timeOffset="5.64558E6">20323 8490 200 0,'-27'43'74'0,"3"-30"-40"0,6 16-27 0,12-10 18 16,0 10 0-16,4 13 4 15,4 0-11-15,4-5-3 16,15-2-9-16,0-1 0 0,9-15 4 16,3-6 0-16,8-8 4 15,4-10 2-15,-3-11 2 0,-4-16-1 16,-8-5-1-16,-6-2 0 16,-12-1 0-16,-12-5 0 15,-15 0 0-15,-6 8-8 16,-9 8-3-16,-2 5-30 15,-4 3-12-15,-3 8-73 16,0 2-30-16,4 6 19 16</inkml:trace>
  <inkml:trace contextRef="#ctx0" brushRef="#br0" timeOffset="5.64682E6">19457 9313 92 0,'0'-5'35'0,"0"2"-18"0,-3 3 4 0,3 0 17 0,0 0-3 16,-3 0 0-1,0 0-9-15,0 0-2 0,-6 6-13 16,0 2-2-16,-9 15 1 0,3 7-4 16,3 7 2-16,6 8-5 15,9 2-2-15,6-2 0 16,3-8-1-16,3-8 11 15,6-10 7-15,3-11 2 16,2-16 3-16,-2-8-7 16,3-8 1-16,0-5-1 15,-3-3 2-15,-12 6 3 16,-12-9 4-16,-3 6-9 16,-6 3-2-16,-6 2 1 15,0 3 0-15,0 5-13 0,0 3-3 16,0 2-24-16,3 6-9 15,3 2-32-15,3 6-12 16,3 10-56 0</inkml:trace>
  <inkml:trace contextRef="#ctx0" brushRef="#br0" timeOffset="5.64769E6">20412 9303 144 0,'-3'-16'55'0,"3"11"-30"0,3-1-14 0,0 4 18 15,0-4 0 1,0 4 3-16,-3 2 0 16,3 0 0-16,3 8-17 15,0 5 2-15,-3 16 3 0,0 3-7 0,0 7 0 16,0 1-3-16,0 2-1 16,0-7-5-16,3 2-1 15,0-8-17-15,0-5-7 16,-3-6-52-16,-3-18-82 31</inkml:trace>
  <inkml:trace contextRef="#ctx0" brushRef="#br0" timeOffset="5.64859E6">19463 9930 148 0,'-3'0'57'0,"6"2"-30"0,-3 4-12 0,0-1 20 16,0 6-6-16,0 10 0 16,0 11-7-16,0 7-2 15,0-2-11-15,3 6-1 0,0-1 2 16,0-5-6-16,0-5-2 0,0-6-15 15,2-2-6-15,1-5-39 16,3-6-17-16,3-8-14 16</inkml:trace>
  <inkml:trace contextRef="#ctx0" brushRef="#br0" timeOffset="5.64903E6">20350 9893 212 0,'0'0'82'0,"0"5"-44"0,3 6-27 0,-3-1 23 0,0 6-9 16,0 11 0 0,0 10-1-16,0 5 0 0,0-2-13 15,0 10-2-15,0-8 1 0,0-5-8 16,0-5-1-16,3-6-32 16,0-2-12-16,3-8-60 15,2-5-52 1,-2-14 53-16</inkml:trace>
  <inkml:trace contextRef="#ctx0" brushRef="#br0" timeOffset="5.65007E6">19412 10642 84 0,'-18'0'33'0,"18"0"-18"0,0 0 6 16,0 0 17-16,0 0 2 15,0 0 3-15,0 0-13 16,6-3-6-16,0-2-13 16,3-1-5-16,0 1-2 0,0 0-5 15,3 2-1-15,0 0 1 16,0 6 2-16,-3 2 0 16,-1 6 2-16,-5 13 0 0,-3 2 3 15,-6 3-3-15,-2 0 0 16,-1 1 3-16,-6-4 1 15,3-2 1-15,-6 2 0 16,0-5 11-16,6-5 5 16,3-8 5-1,3-2-15-15,15-4-6 16,3 1-5 0,3-1-3-16,6-2 1 15,3 3-1-15,2 0 0 16,4-1-16-16,3 4-4 15,-3-4-25-15,2 4-12 16,-2-1-55 0</inkml:trace>
  <inkml:trace contextRef="#ctx0" brushRef="#br0" timeOffset="5.65046E6">20373 10578 232 0,'-6'-3'88'0,"12"9"-48"0,-6-4-36 0,0-2 19 16,0 6 2-16,3 4 5 16,0 6-3-16,0 16 1 15,3 5-16-15,-3 5 2 0,3 1 0 16,0 7-10-16,0-5-1 15,0-8-19-15,3-3-6 16,0-7-49-16,3-11-21 16,-3-8-27-1</inkml:trace>
  <inkml:trace contextRef="#ctx0" brushRef="#br0" timeOffset="5.65136E6">19296 11345 64 0,'-6'0'27'0,"3"0"-14"0,0 0 7 16,3 0 14-16,0 0-1 15,0-2 3-15,0 2-5 0,3-3-1 16,-3 0-9-16,3-2-2 15,3-3-11-15,3 0 1 0,9-2 4 16,3-1-1-16,-1 3 3 16,1 0-8-16,0 6-2 15,0 2 1-15,-3 5 1 16,0 5 3-16,-6 4 1 16,-7 7-5-16,-2 5-2 15,-3-2-4-15,-3 0-3 16,1-6-1-16,-1-2 3 15,3-5-9-15,3-1-1 0,2 1 4 16,4 0 1-16,6-3 1 16,0 2 4-1,0 3 11-15,-3-2 6 0,-3 5 5 16,-3 0 2-16,-3-3-1 16,-6 3 1-16,-3 0-9 15,-6-3-3-15,-3-2-9 16,0-4-1-16,0-1-8 15,3-1 0-15,1-2-19 16,2-1-6-16,3-2-18 16,3-5-7-16,3-3-42 15,6-5-32 1,3 0 56-16</inkml:trace>
  <inkml:trace contextRef="#ctx0" brushRef="#br0" timeOffset="5.6517E6">20379 11216 236 0,'-3'5'90'0,"0"6"-48"0,-3 10-36 16,6-8 22-1,0 5-4-15,6 17 1 0,-3-1-10 16,0-2-2-16,3 0-7 15,0-6-13-15,0 1-5 0,0-6-43 16,0 3-16-16,-3-11-41 16</inkml:trace>
  <inkml:trace contextRef="#ctx0" brushRef="#br0" timeOffset="5.65405E6">19424 11957 88 0,'0'-14'33'0,"0"9"-18"0,-3 0 9 0,-3 2 19 15,3 0 1-15,-3-2 1 16,-6 2-11-16,3 1-6 16,-3 4-16-16,-3 6-5 0,1 6-3 15,-4 9-5-15,0 7 1 16,0 4 0-16,6 8 2 16,6 3-3-16,9 0-2 0,12-5 4 15,9-8 3-15,6-8 1 16,5-9 2-16,4-17-2 15,0-6 0-15,-1-5-1 16,1-9 0-16,-9-1-2 16,-3-1-2-16,-10-3 3 15,-11-4 2-15,-9-1-2 16,-5 0-2-16,-4 3 6 16,-6 5 3-16,3 6-12 15,3 4-5-15,3 4-37 16,3 5-14-16,6 5-47 15</inkml:trace>
  <inkml:trace contextRef="#ctx0" brushRef="#br0" timeOffset="5.65454E6">20171 11964 228 0,'-15'-13'85'0,"18"11"-46"0,-3-6-41 0,6 5 14 16,3-5-4-16,9 0 0 0,6-5 0 15,2 0 0-15,4 5-4 16,3 8-3-16,-3 2 0 0,-3 6-1 16,-1 6 0-16,-11 4 0 15,-9 9 0-15,-9 2 0 16,-6 0 0-16,-3 0 2 0,-8 0 1 15,-1-3 3 1,0-2 3-16,3-5 0 16,6-3 0-16,3-3-3 15,3-3-1-15,3 1-1 0,15-6 0 16,3 1-5-16,6-4 1 16,6 1-2-16,5 0 0 15,-5-3-29-15,0 0-12 16,3 0-73-1</inkml:trace>
  <inkml:trace contextRef="#ctx0" brushRef="#br0" timeOffset="5.65609E6">19888 12573 84 0,'0'-3'33'0,"0"3"-18"0,0 0-5 0,0 0 12 16,0 0 12-16,0 0 8 15,0 0-2-15,0 0 0 16</inkml:trace>
  <inkml:trace contextRef="#ctx0" brushRef="#br0" timeOffset="5.65648E6">19879 12573 366 0,'-18'0'21'0,"4"0"0"0,2 0-2 16,0 0-11-16,3 0-2 0,3-3-6 15,3 1-1-15,3-1-4 16,9 3 1-16,3 0 2 16,0 3 1-1,0-1-2-15,-1 4 2 16,-2-1-1-16,0 0-2 0,-3-2 5 16,-3 0 3-16,-3-3 8 15,0 0 2-15,-3 2-5 16,-6-2-1-16,-6-2-4 15,4-4-1-15,-1 1-1 16,3 0-2-16,0-3 1 16,6 0-1-16,0 2-5 15,12 4-1 1,3 2 0-16,0 0 2 16,-3 2 2-16,-1 1-1 0,-2 2 1 15,-3 1 11-15,0-4 3 16,-3-2-3-16,0 3-1 15,0-3-4-15,-6 0-23 16,3 0-9 0,0 0-39-16,0 0-15 15</inkml:trace>
  <inkml:trace contextRef="#ctx0" brushRef="#br0" timeOffset="5.65723E6">19823 12803 164 0,'-18'-2'63'0,"18"2"-34"0,-3 0-19 16,3 0 20-16,0 0-12 0,0 0 0 15,0 0-8 1,9 0-2-16,0 0-4 0,-3 0-3 16,0 2 0-16,3 1 3 0,0-1 2 15,-3 1 6-15,-9 2 18 16,-3-2-3 0,-3 0-9-16,0-3-4 15,3 0-4-15,-3 0 1 16,3-3-4-16,0 0 1 15,0-2-7-15,3 0-1 16,6-3-7-16,6 3 0 16,6-6-2-1,0 11 3-15,0 0 2 16,-4 3 2-16,1-1 1 0,-3 4 1 16,-3-1 2-16,0-2 8 15,-3 2 3 1,-3-3 0-16,-3 1 0 0,0 0-5 15,-6-3 0-15,0 0-5 16,-3-3-2 0,4-2 0-16,-1-3-8 15,9 3 0-15,6-6-4 16,0 3 0-16,-1 3 3 0,1 10 1 31,0 0 1-31,0 1 6 0,-6 2 2 16,0-8 0-16,-6 8 1 15,0-6-2 1,0 3 2-16,-2-2-13 0,-1 0-6 16,3-1-40-16,18-2-93 31</inkml:trace>
  <inkml:trace contextRef="#ctx0" brushRef="#br0" timeOffset="5.65753E6">19781 13123 120 0,'-3'-2'46'0,"6"4"-24"0,0-2-15 16,-3 0 15-16,3 3 2 15,3 0 5-15</inkml:trace>
  <inkml:trace contextRef="#ctx0" brushRef="#br0" timeOffset="5.65788E6">19799 13139 317 0,'9'8'36'0,"-3"-3"0"16,-6 1-10-16,-3-1-2 15,3 0-2-15,-3-2-2 16,0 0-6-16,-3-3-1 16,0 0-6-16,0 0-2 15,3-6 0-15,0 1 1 16,0-3-5-16,3 0-1 15,3 0-5-15,0 0-1 16,9 0-4-16,0 3 1 16,6 2 3-1,-3 6 1-15,0 0 3 16,-4 2 1-16,-2 0 3 0,-3 6 5 16,-3-3 4-16,-3 0-2 15,-3-3 0-15,-3 0-5 16,-6-2-3-16,1-3-3 15,-1-3 1-15,3-2 1 16,0 0 0-16,3-1-9 16,0 1-2-16,3 0-7 15,0 0-2-15,0 2-29 16,0 0-10-16,3 1-56 16</inkml:trace>
  <inkml:trace contextRef="#ctx0" brushRef="#br0" timeOffset="5.66378E6">22400 6641 152 0,'-8'-11'57'0,"-10"9"-30"0,-3-1-16 16,15 3 18-16,-3 0 0 15,-6 3 3-15,3 2-11 16,-6 3-3-16,-3 8-10 16,1 8 4-16,-1 5 1 0,6 5-4 15,3 9-1-15,6 7-4 16,6-8-3-16,9-5 2 16,12-8 0-16,9-8 5 15,8-7 5-15,1-12-1 16,0-10 1-16,5-10-1 15,-11-3 0-15,-9-3 2 0,0-3 4 16,-18-2 1 0,-6 0 1-16,-6-5-7 0,-6 7-3 15,-3 4-8-15,-6 1-3 16,3 7-20-16,-3 4-9 16,7 6-35-16,-1 10-16 15,3 11-52 1</inkml:trace>
  <inkml:trace contextRef="#ctx0" brushRef="#br0" timeOffset="5.66451E6">22284 7295 156 0,'0'-8'60'0,"3"8"-32"0,-3 2-9 15,0-2 23-15,3 6-8 16,0 4 0-16,0 9-2 0,-3 12 0 15,0 9-17-15,-3 5-5 0,0 0 1 16,0 0-5-16,0-3-1 16,3-5-5-16,0-2-2 15,3-9-24 1,0-2-7-16,3-5-52 16,6-6-62-16,-3-8 37 15</inkml:trace>
  <inkml:trace contextRef="#ctx0" brushRef="#br0" timeOffset="5.66535E6">22002 8027 204 0,'-6'-15'77'0,"6"12"-42"0,6-5-45 0,3 3 11 0,2-3-3 16,4 0 3-16,12 0 2 16,0 5 1-16,0 1-2 15,0 4-4-15,-4 6 1 0,-2 13 1 16,-6 1 2-16,-6 1 3 15,-6 4 2-15,-6-1-1 16,-3 1-1-16,-3-3 1 16,-9 7 3-16,-3 1 9 0,1-6 6 15,2-7 4 1,3 0 3-16,3-6-5 0,3-3-2 16,6 1-13-16,3-3-4 15,9-3-5-15,6 0-2 16,6 1 1-16,5-4-1 15,4 1-9-15,0-3-2 16,3 0-23-16,-1 0-8 16,-2 0-64-1,-3 5-51-15,-9-2 61 16</inkml:trace>
  <inkml:trace contextRef="#ctx0" brushRef="#br0" timeOffset="5.66634E6">22025 8641 140 0,'-6'-5'55'0,"4"5"-30"0,-1-5-14 0,3 5 18 16,0-3-2-16,0 0 4 15,0 1-13-15,3-1-3 16,2-2-9-16,1 0-4 0,6-3-1 16,0 2-1-16,6 1 0 15,0 5 0-15,0 3 0 16,-3 2 0-16,-3 6 2 16,-3 2 3-16,-4 5 2 15,-7 11-1-15,-4-5-1 16,-6 0-1-16,0-5 0 0,3-1-2 15,3-5-2-15,0-2 1 16,3-1-1-16,9-2-3 16,9 3 0-16,0 0-3 15,3 2 1-15,-1 0 9 16,1 6 5-16,-3 2 15 16,-3-3 8-16,-6 1-2 15,-6-3 0-15,-3 0-9 16,-6-1 0-16,-6-1-12 15,-6-4-3-15,1-5-26 16,-4 1-9-16,3-6-37 0,3 0-15 16</inkml:trace>
  <inkml:trace contextRef="#ctx0" brushRef="#br0" timeOffset="5.66724E6">21966 9327 200 0,'-6'-3'77'0,"6"11"-42"0,-3 10-30 16,-3-10 17-16,0 6-3 15,-3-1 3-15,-3 3-8 16,3-3-1-16,0 3-7 16,3-3-4-16,3 0 1 0,0 0 0 0,3-2 3 15,6 0-1-15,3-1 2 16,0-2 0-16,3 0 1 16,6-3-4-16,-3-2-1 15,3-3 1-15,0 0 2 16,0-3-5-16,5 1-1 15,1-1-9 1,0 0-4-16,-3-2-11 0,-3 0-5 16,0 0-15-16,-4-1-5 15,-2 1-38 1,3 0-25-16,-3-1 50 16</inkml:trace>
  <inkml:trace contextRef="#ctx0" brushRef="#br0" timeOffset="5.66745E6">22198 9335 228 0,'-9'-3'85'0,"6"3"-46"0,0 21-39 0,3-8 18 0,-3 0 5 16,0 6 8-16,0 10-3 16,0 11-2-16,0 7-14 15,0 4-1-15,3-9 0 0,0-5-9 16,3-5-2-16,3 0-28 15,3-14-11-15,0 3-46 16,3-13-21-16,-3-5 7 16</inkml:trace>
  <inkml:trace contextRef="#ctx0" brushRef="#br0" timeOffset="5.66831E6">21838 9954 244 0,'-3'5'90'0,"3"3"-48"0,-3 8-45 0,3-8 19 0,-3 8 5 16,0 5 9-16,0 0-9 15,0 0-4-15,3-8-10 16,0 1-5-16,0-4 1 0,3-2-2 16,3-3-1-16,3 1 1 15,0-4-1-15,12-2-3 16,0 3 2-16,2 0 1 15,1 2 2-15,0 5-1 16,-6 1-1-16,-3 5 3 16,-3-3 2-16,-6 6 4 15,-3-1 5-15,-6-2-4 16,-3 0 2-16,-6-3-14 16,-9 0-3-16,-3-2-18 0,-6-3-5 15,3-3-24 1,1-5-9-16,2-8-18 15,0-8-46-15,3-2 29 16</inkml:trace>
  <inkml:trace contextRef="#ctx0" brushRef="#br0" timeOffset="5.66848E6">21784 9938 264 0,'9'-6'101'0,"3"4"-54"0,12-3-37 0,-9 5 23 15,12-3-16-15,2 3-2 16,4 0-7-16,9 0-3 16,0 0-2-16,-1-3-36 0,1 1-12 15,0-1-84-15</inkml:trace>
  <inkml:trace contextRef="#ctx0" brushRef="#br0" timeOffset="5.66931E6">21963 10610 184 0,'-6'-3'68'0,"3"1"-36"0,-21 7-29 0,18-3 15 16,-6 6 4-16,0 3 4 15,-2 5-1-15,-1 10 0 16,-3 6-14-16,0 8 2 0,3 5 3 16,3 5-6-16,6-2-1 15,9-6-1-15,6-8 2 16,6-5-5-16,12-5-1 15,0-11 2-15,2-5 1 16,4-8 1-16,-6-8 0 16,-3-7-2-16,-6-7-1 15,-7 1 1-15,-5-3 3 16,-6-2-2-16,-3 5 1 0,-6 0-1 16,-2 5 1-16,-13 3-11 15,0 5-5-15,-3 5-23 16,3 6-10-16,4 5-22 15,2 5-9-15,6 16-45 16</inkml:trace>
  <inkml:trace contextRef="#ctx0" brushRef="#br0" timeOffset="5.67003E6">21775 11240 244 0,'-11'-6'93'0,"8"6"-50"0,3 0-37 16,0 0 20-16,0 0-12 0,5 0-1 15,4 0-5-15,3-2 0 16,6-1-5-16,12-2-2 0,0 2 2 16,-1 0-4-16,1 1 0 15,0 2 1-15,-6 0 2 16,-3 0-6-16,-3 2-1 16,-7 1-1-16,1 2 4 15,-6 1 3-15,0 2 2 16,-6 2 1-16,-3 3 2 15,-3 3 3-15,0 8 5 16,-3 8-2-16,0 0 3 16,-2 7-6-16,2-4-1 15,0-4-4-15,3-2-3 0,0-2-3 16,3-3-1 0,0-6-20-16,3-2-8 0,0-3-24 15,0-2-10-15,0-3-49 16</inkml:trace>
  <inkml:trace contextRef="#ctx0" brushRef="#br0" timeOffset="5.67023E6">21793 11470 276 0,'-3'-3'104'0,"6"3"-56"0,9 3-56 16,-3-3 18-16,6-3 0 15,12-8 3-15,6 9-4 0,2-6-1 16,10 0-4 0,-3 3-3-16,-4-9 0 0,-2 12-34 0,-6-9-13 15,-3 1-76 1</inkml:trace>
  <inkml:trace contextRef="#ctx0" brushRef="#br0" timeOffset="5.67106E6">21987 11933 128 0,'9'-11'49'0,"-6"6"-26"0,0-6-7 0,0 6 18 16,-3-6-1-16,-3 3 3 16,0 1 0-16,-3 1-1 0,-3-2-18 15,-12 0 3-15,-3 8 1 16,3 8-7-16,-3 3-1 16,1-1-5-16,-1 1 0 15,3 2-7-15,3 0-1 16,3 1-2-16,6-1 0 0,3 0-3 15,9 0 1-15,6 3 0 16,6 5 2-16,6-2-1 16,6-1-1-16,0 4 3 15,-4 1 2-15,1 4 2 16,-3-1 3-16,-9-2 8 16,-3 3 5-16,-6-1-5 15,-6-2-1-15,-9-3-5 0,-9-2 0 16,3-9-7-1,-3-10-1-15,1-8 0 16,-1-2 2-16,6-9-6 16,3-5-1-16,6-2-3 0,9-1 0 15,6-7 2-15,9 5 2 16,3 2 2-16,-1 4 3 16,1 1-5-16,-6 7 1 15,3 1-23-15,-9 4-11 16,-3-1-75-1,0 3-54-15,-6 0 66 16</inkml:trace>
  <inkml:trace contextRef="#ctx0" brushRef="#br0" timeOffset="5.67169E6">21829 12433 4 0,'3'0'0'0</inkml:trace>
  <inkml:trace contextRef="#ctx0" brushRef="#br0" timeOffset="5.67221E6">21841 12435 148 0,'3'3'55'0,"0"2"-30"0,-3-7-3 0,0 2 23 16,0 2-3-16,0 9 2 15,-3-3-11-15,-3 5-5 16,0-2-16-16,0-1-1 0,0-2 2 16,0-2-1-16,0-1 1 15,0-3-3-15,0-2-1 0,6 0-8 16,6-5 0-1,0-5-3-15,3-1-2 0,3 0 0 16,0 6 0-16,3 8 3 16,0 2 0-16,-3 3 1 15,-1 0 2 1,-5 0 8-16,-3 0 5 0,-6 0 2 16,0-3-1-16,-3 0-4 15,1-2-2-15,-4-3-4 16,0 0 1-16,0-3-2 15,3 1 0-15,0-1-6 16,6-5-1-16,0 3-2 0,0 0 0 16,0 5-2-16,0 2 1 15,6 3 1-15,-6 1 2 16,-6-1 1-16,6 0 3 16,-6 1-1-1,0-1 2-15,0-2-2 0,0-1 2 16,0 1-4-16,0-3-2 15,3 0-23-15,3-3-7 16,6 1-35-16,3-1-14 16,9 0-44-1</inkml:trace>
  <inkml:trace contextRef="#ctx0" brushRef="#br0" timeOffset="5.67284E6">21862 12851 136 0,'-9'-5'52'0,"9"2"-28"0,-6 0-17 0,6 3 15 16,0 0 0-16,6 0 2 15,-3 0-5-15,0 0 1 16,3 0-11-16,0 0 1 0,3 3 3 16,-3 0 2-16,-1-1 0 15,-2 1 4-15,-6-1 17 16,-2-2-1 0,-1 0-14-16,-3 0-7 15,0-2-7-15,0-1-2 16,0 1-1-16,0-4 0 15,3 1-2-15,3 0 1 16,3-1-7-16,6 4 1 0,0-1-4 16,3 3 2-16,0 0 3 15,3 3 1-15,-3 2 1 16,-3 0 2-16,-6 1 8 16,0-1 3-16,-3 0-4 15,-3-2-1-15,-3-1 0 16,0-2 0-16,0 0-4 15,3-2-3-15,0-1-18 16,3-2-6-16,3 0-38 16,6-1-13-16,9 1-56 15</inkml:trace>
  <inkml:trace contextRef="#ctx0" brushRef="#br0" timeOffset="5.67365E6">21853 13092 116 0,'-6'0'46'0,"6"0"-24"0,0 0-2 16,0 0 19-16,0 0-2 15,0 0 3-15,0 0-13 16,0 0-5-16,0 0-12 16,6 2-6-16,0 1-1 0,-3 0 4 0,0 2 4 15,0 0 5-15,0 0 4 16,-3 3 3-16,-3 0 3 15,0 3-5-15,-3-3-3 16,-6 0-8-16,6-3-4 16,-3 0-1-16,0-7-1 15,0-1 4-15,0-2 3 16,0-1-11-16,9-1-2 16,0-4-6-16,6 0 0 15,3 1 2-15,3-1 3 16,6 3-3-16,6 6 2 15,-3 2 0-15,-4 0 2 16,-5 2 3-16,-3 4 2 0,-3-1 10 16,-9 0 6-1,-6 0-6-15,0 1 0 16,-3-4-5-16,-2-2 0 16,-4 0-1-16,0-2 1 0,0-4-2 15,3 1 1-15,3-3-11 16,6 0-2-16,3 0-6 15,3 0 0-15,3 3 1 16,3 2 5-16,0 1 3 16,0 2 2-16,0 2-4 0,-3 4-1 15,-3-1-2-15,0 0 0 16,0 1-13 0,0-4-4-16,0-2-38 15,3-2-16-15,6-6-43 16</inkml:trace>
  <inkml:trace contextRef="#ctx0" brushRef="#br0" timeOffset="5.6741E6">21832 12806 228 0,'-15'-3'85'0,"9"3"-46"0,0 0-43 16,6 0 13-1,0 0 1-15,0 0 6 0,0 0-4 16,0 0-2-16,3 5-5 16,0 1-10-16,-3-1-2 0,0 3 23 15,-3-3 13-15,-3 1-3 16,0-1 0-16,0 0-11 16,0-2-2-16,0-3-3 15,3 0-1-15,0 0-8 16,3 0 0-16,0 0-6 0,3 0 1 15,3-3-3-15,0 3 2 16,-3 3-32-16,0-3-13 16,0 2-39-16,6 1-16 15,-3-3 12 1</inkml:trace>
  <inkml:trace contextRef="#ctx0" brushRef="#br0" timeOffset="5.67703E6">18608 14309 192 0,'0'0'74'0,"3"5"-40"0,-3 6-33 16,0-4 16-16,0 7 0 16,0 2 2-16,0 2-6 15,0 1-3-15,0-1-5 16,0 3-4-16,3 6 0 0,0-6-1 16,-3-5 0-16,0-3-31 15,0-2-12-15</inkml:trace>
  <inkml:trace contextRef="#ctx0" brushRef="#br0" timeOffset="5.6772E6">18602 14174 252 0,'-9'-13'93'0,"6"10"-50"0,1 0-55 0,2 3 15 16,0 0-16-16,2 3-4 15,1 2-11-15,0 6-3 16,3-1-56-16,0 1-25 16</inkml:trace>
  <inkml:trace contextRef="#ctx0" brushRef="#br0" timeOffset="5.67756E6">18748 14356 156 0,'-12'14'57'0,"12"1"-30"0,12 9-25 0,-9-13 12 0,0 2-1 16,0 0 3-16,0 3 6 16,-3-3 6-16,0-2-15 15,0-3-7-15,0-3-2 16,0 0-1-16,0-5 3 0,3-7 14 16,0-4-8-1,0-5-4-15,3-5-4 16,0-3-4-16,3 0-2 15,6 3 1-15,-3 3-1 16,0 2 0-16,2 5 2 0,4 6 0 16,0 2-3-16,0 3 2 15,0 5 3-15,-3 3 3 16,-3 6-2-16,-3-1-2 16,0 3 0-1,-3 0-1-15,-1 0-14 0,1-3-3 16,3-3-29-16,0-2-12 15,3-2-34 1</inkml:trace>
  <inkml:trace contextRef="#ctx0" brushRef="#br0" timeOffset="5.67799E6">19230 14306 200 0,'-6'-8'74'0,"1"5"-40"0,-13 3-29 16,9 3 19-16,0 0-6 15,-3 2-1 1,-3 6-9-16,-3 4-5 0,3 7-2 16,3 1-6-16,6 1 1 15,6 3 4-15,6 4 4 0,3-7-1 16,12-5 0 0,0-9 1-16,3-15 2 0,0-3 1 15,-1-8 3-15,-2-5-7 16,-3-5-2-16,-3-1-1 15,-3-5 0-15,-6-5 0 16,-3-2 0-16,-3-4 0 16,-3-7 2-16,-3 5 3 15,0 3 2-15,-3 10 8 16,3 8 2-16,0 6-11 0,0 10-3 16,0 10-4-16,3 17-3 15,3 15 0-15,3 6 0 16,3 5 3-16,3 3 0 15,0-1 1-15,3-2 2 16,0 0-1-16,3 0-1 16,0-5-6-16,2-8-1 15,1-9-37-15,0-4-13 16,0-8-53 0</inkml:trace>
  <inkml:trace contextRef="#ctx0" brushRef="#br0" timeOffset="5.67836E6">19480 14356 256 0,'-8'-2'96'0,"11"2"-52"0,-3 2-56 0,0-2 15 16,5 6 4-16,4-1 7 0,3 0-1 16,0-2 3-16,3-1-9 15,3-2-2-15,0-2 1 0,6-1-1 16,-7-2 0-16,-2-3-3 15,-3 0 1-15,-3 0-2 16,-9 0 2-16,-6 3-2 16,-3 0 2-16,0-1-4 0,-5 4-2 15,-7-1-1-15,0 3 0 16,0 5 3-16,0 6 0 16,6 2-2-16,3 6 2 15,3 2 1-15,4 0 2 16,5 5 1-16,5 6 3 15,7-5-3-15,6-4 0 16,3-4-8-16,6-3-2 16,6-8-27-16,-1-6-13 15,1-2-44 1,-3-10-45-16,6-11 45 16</inkml:trace>
  <inkml:trace contextRef="#ctx0" brushRef="#br0" timeOffset="5.67852E6">19936 14285 276 0,'-12'10'104'0,"9"-7"-56"0,-6 8-58 0,3-1 14 0,-6 6-1 15,0 3 3-15,-6 2-3 16,4 0 0-16,-1 5-1 16,3 1-6-16,0-3 0 0,3-6-36 15,0-2-13-15,0-5-52 16</inkml:trace>
  <inkml:trace contextRef="#ctx0" brushRef="#br0" timeOffset="5.6787E6">19701 14311 264 0,'3'0'99'0,"6"6"-54"0,6 2-50 0,-4-1 15 15,4 7 3-15,12 4 6 16,0 1-8-16,6 2-1 15,2 5-6-15,4 3-27 0,6-7-10 16,-1-6-89 0</inkml:trace>
  <inkml:trace contextRef="#ctx0" brushRef="#br0" timeOffset="5.67918E6">20543 14274 268 0,'-9'-2'101'0,"3"2"-54"0,3 2-42 0,3-2 24 16,6 0-7-16,0 0-1 15,6 0-3-15,3 0 1 16,3 0-10-16,6 0-3 16,2-2-2-16,7-4-2 0,0 4 1 15,0-1-4-15,-4 0-2 16,-2 1-1-16,-3-1 0 16,-3 0-13-16,-3 3-4 15,-6 0-22-15,-3-2-8 16,-4-1-33-16,-5 3-55 15,0 8 32 1</inkml:trace>
  <inkml:trace contextRef="#ctx0" brushRef="#br0" timeOffset="5.6794E6">20561 14420 208 0,'-24'8'77'0,"15"-6"-42"0,6 1-23 16,3-3 21-16,3 3-4 15,3-1 1-15,6 1-9 16,6 0 0-16,6-3-12 16,3 0-1-16,11-3-1 0,4 0-3 15,0 1-3-15,-1-1 2 16,-2 0 0-16,-6 1-26 16,-1 2-11-16,-5-3-80 15,0 3-53-15,-3-3 71 16</inkml:trace>
  <inkml:trace contextRef="#ctx0" brushRef="#br0" timeOffset="5.68186E6">21371 13973 96 0,'3'-6'35'0,"0"4"-18"0,3-1-5 15,-6 3 13-15,2 0 15 16,1 0 7-16,0 3-7 16,0 2-2-16,0 3-21 15,0 3-6-15,-3 15 0 0,-3 3 2 16,-3 3 2-16,-2 2-2 15,-4 6 0-15,0-3-5 16,0-5 0-16,3-6-3 0,0-2 2 16,0-5 0-16,3-6 1 15,3-3-4 1,0-2-1-16,6-2 5 0,6-1 3 16,3-5-6-16,6 0-3 15,6-3 1-15,5 1 0 16,4-1-4-16,0 3-1 15,-6 0-4-15,-1 0-1 16,4 0-10-16,-3 0-3 16,-6 0-23-16,3 3-54 15,-7-1 10-15</inkml:trace>
  <inkml:trace contextRef="#ctx0" brushRef="#br0" timeOffset="5.68215E6">21609 14023 216 0,'-6'-3'82'0,"3"3"-44"0,6 16-47 16,0-3 14-16,-3 6 1 0,0 5 4 15,0 7 12 1,0 12 6-16,3-1-14 15,0 0 3-15,0 1 1 0,0-4-10 0,6 9-4 16,0-8-3-16,-1-6 1 16,-2-5-1-16,0-5-1 15,0-5-17-15,3-6-39 16,0-3-2 0,-3-2-48-1,-6-8-21-15,0-8 67 16</inkml:trace>
  <inkml:trace contextRef="#ctx0" brushRef="#br0" timeOffset="5.68249E6">21912 14118 168 0,'0'-5'63'0,"0"8"-34"0,0-3-23 16,0 0 15-16,9 5 11 15,-3 3 9-15,0 8-6 16,0 2-1-16,3 1-19 15,-3 7-9-15,-3-2-2 0,3 0-3 16,0-3-1-16,-3-3 1 16,0-2 1-16,0-2-30 15,3-4-13-15,0-2-26 0,-3-3-8 16,0-5-13 0</inkml:trace>
  <inkml:trace contextRef="#ctx0" brushRef="#br0" timeOffset="5.68268E6">22061 14179 232 0,'-9'0'88'0,"3"5"-48"0,-3 6-49 0,3-6 12 0,-3 6-4 16,-2 5 0-16,-7 2 1 16,3-2 2-16,-6-3-1 15,0 1-12-15,6-4-4 16,3-2-44-16,0-3-54 15,1 1 24-15</inkml:trace>
  <inkml:trace contextRef="#ctx0" brushRef="#br0" timeOffset="5.68284E6">21793 14213 244 0,'-3'-2'90'0,"3"4"-48"0,3 1-47 15,-3-3 17-15,3 5 0 16,9 1 4-16,0 4-4 15,9 1 1-15,9 5-8 16,-1 0-5-16,4-3-1 0,0-3-39 16,3-2-15-16,-7-2-55 15</inkml:trace>
  <inkml:trace contextRef="#ctx0" brushRef="#br0" timeOffset="5.68332E6">22323 14280 212 0,'0'0'79'0,"0"0"-42"0,0 2-34 15,6 6 17-15,0 0 5 16,0 5 7-16,0 6-6 0,0 7-3 16,-3 9-13-16,0 7-4 0,-3-5-2 15,-3 0 0-15,-3-5 2 16,0-6-1 0,-3-5 0-16,-3 3-3 0,3-10-2 15,-6-7-28-15,-3-1-11 16,1-6-10-16,-1-6 0 15,-6-7-22 1,-3-13-42-16,3-6 28 16</inkml:trace>
  <inkml:trace contextRef="#ctx0" brushRef="#br0" timeOffset="5.68353E6">22287 14145 228 0,'21'-19'88'0,"-9"14"-48"0,12 2-29 15,-12 3 23-15,-3 0-5 16,0 0 1-16,-3 0-4 16,-6 0 1-16,-6 3-15 15,6 2-2-15,-9 0 0 16,0-2-6-16,0 0 0 0,0-3-15 16,0 5-6-16,3-5-31 15,3 0-11-15,6 0-71 16</inkml:trace>
  <inkml:trace contextRef="#ctx0" brushRef="#br0" timeOffset="5.68404E6">22829 14012 244 0,'-9'-8'90'0,"12"11"-48"0,-3 2-49 16,6 17 18 0,0 4 0-16,-3 8 3 0,0 6 4 15,0 2-10-15,0-2-2 0,0-3-2 16,-3 0-2-16,0-2 1 16,6-6-33-16,-3-6-12 15,0-4-32 1,0-6-53-16,0-5 28 15</inkml:trace>
  <inkml:trace contextRef="#ctx0" brushRef="#br0" timeOffset="5.68424E6">22713 14295 308 0,'-12'-15'115'0,"12"15"-62"0,3 0-66 15,3 0 15-15,3 0 6 16,6 0 8-1,9 0 4-15,5-3 3 0,7-2-13 16,6-1-8-16,5 1-2 0,-2 0-35 16,-3-1-17-16,-9 1-37 15,-4 0-17-15,-8 2 6 16</inkml:trace>
  <inkml:trace contextRef="#ctx0" brushRef="#br0" timeOffset="5.68473E6">23335 14219 168 0,'0'-8'63'0,"0"8"-34"0,6-3-25 0,-6 3 15 16,6 0 0-16,0-3 3 0,-6 3-3 16,3 3-2-16,3 2-9 15,-3 1 4-15,-3 2 1 0,0 8 5 16,-9 2 1-16,6 3-2 16,-3 3 0-16,3 2-7 15,0 1-2-15,-3-1-2 16,12 1-1-16,0 5-3 15,3-17 1-15,9 4-4 16,-6-11-2-16,6-8-29 16,-1-5-14-16,-2-3-45 15,-3-3-54 1,-3-2 41-16</inkml:trace>
  <inkml:trace contextRef="#ctx0" brushRef="#br0" timeOffset="5.68526E6">23341 14036 208 0,'-6'-18'77'0,"12"15"-42"0,-3 3-26 0,-3 0 22 16,0 0-6-16,3 3 3 15,-3-3 1-15,0 0 2 0,0 0-16 16,0 0 0-16,0 0 1 16,0 2-8-16,0 1-4 0,-3 0-6 15,0-1-1 1,3-2 4-16,0 0 1 0,0 0-3 16,0 0-1-16,0 0 1 15,0 0 0-15,0 0 1 16,0 0 0-16,-6 6 2 15,6-1 1-15,-3 0 1 16,-6 0 0-16,0-7 2 16,0 4 3-16,-3-7 2 15,4 0 1-15,8 0-6 16,0-1-6 0,5 4-1-16,4-4-1 15,-3 4 0-15,9-1 0 0,-9 3 0 16,3 0 2-16,0 0 2 15,-3 3-1-15,-6-3-1 16,0 0 3-16,-3 0 0 16,0 0-1-16,0 0-2 15,-3 0 1-15,-3-3-1 16,9 0-53-16,-3 1-22 0,3-4-70 31</inkml:trace>
  <inkml:trace contextRef="#ctx0" brushRef="#br0" timeOffset="5.68731E6">18215 13711 168 0,'-8'-14'66'0,"8"20"-36"0,0 2-42 0,0 2 7 16,0 22-2-16,0 10 4 0,0 27 2 16,0 16 1-16,0 15 0 15,0 27 0-15,2-10 2 0,1-1-3 16,3-15-2-16,6-17-16 15,6-9-7-15,-6-23-34 16</inkml:trace>
  <inkml:trace contextRef="#ctx0" brushRef="#br0" timeOffset="5.68769E6">18457 13750 128 0,'62'-26'49'0,"-29"21"-26"0,32-3-27 0,-14 2 10 16,26 4-7-16,33-4 0 15,27 4 1-15,30-3 2 16,32 2 3-16,34-5 4 15,29-5-2-15,17 0-2 16,28-9-2-16,2 4-3 0,7 2 1 16,5 0 18-16,1 3 10 0,-7 5 1 15,-17 0 0-15,-18 5-15 16,-21 1-4-16,-21 2-7 16,-30 0-1-16,-26 2-10 15,-24 1-3-15,-21 2-8 16,-18 1-4-16,-24 7-43 15,-15 5-47 1,-20-2 33-16</inkml:trace>
  <inkml:trace contextRef="#ctx0" brushRef="#br0" timeOffset="5.68794E6">24267 13536 216 0,'6'-5'82'0,"-6"5"-44"0,3 8-51 0,0 0 12 16,-3 23-3-16,0 12 2 16,0 23-1-16,-12 27 2 15,3 15 1-15,-6 11 2 0,0 19 1 16,3-19-1-16,12-3-2 15,0-13-21-15,6-7-11 16,0-9-50 0</inkml:trace>
  <inkml:trace contextRef="#ctx0" brushRef="#br0" timeOffset="5.68868E6">18183 14862 156 0,'6'0'57'0,"6"5"-30"0,17 3-32 16,-8-3 10-16,6 0-3 15,15 1 3-15,14-1 2 16,13 0 3-16,23 1-5 16,21-4 4-16,21 4 3 0,24-6-2 15,17 10 0-15,19-2-2 16,26-3 2-16,18-10-5 15,21-3-1-15,21 3 7 16,12-6 2-16,11 1-2 0,10-1 1 16,8 1-1-16,-11-1 1 15,-1 3-13-15,4 0-4 16,-12 0 2-16,-13 3 3 16,-20-6-1-16,-6 6-2 15,-21-3-5-15,-18 3 0 16,-8 2-36-16,-25-2-13 15,-17-6-35 1</inkml:trace>
  <inkml:trace contextRef="#ctx0" brushRef="#br0" timeOffset="5.69165E6">22180 15100 112 0,'-3'-3'44'0,"3"6"-24"0,-3-1-15 0,3 4 11 16,-3 2-5-16,-6 10 1 15,-6 1-5-15,1 2-2 16,-1 3-2-16,3-1 2 0,0-1 1 15,3-4 2-15,0-2 0 0,3-3-7 16,3-2-2 0,0-3 4-16,0-3 5 0,3-5 0 15,3-3 1-15,0-4-8 16,9-7 0-16,0-2-3 16,3-2 0-16,0-6 2 15,-3 3 0-15,0 2 2 16,-4 4 3-16,1 1-2 15,0 6 0-15,3 0 1 16,0 6 0-16,0 2-2 16,0 5 1-16,0 6-2 15,3-1-1-15,-3 1 1 0,0-1-1 16,-1 1 0-16,1-3 0 16,-3 0-22-16,3 0-10 15,-6-3-48 1</inkml:trace>
  <inkml:trace contextRef="#ctx0" brushRef="#br0" timeOffset="5.69198E6">22207 15206 152 0,'-6'-3'57'0,"6"3"-30"0,0 0-34 15,0 0 10 1,3 3 6-16,0 5 3 0,3 2 3 16,3 9 4-16,0 10-11 15,0 16 4-15,0 2 2 0,-3 6-7 16,-6 0-4-16,-3-3 0 15,-3-5 0-15,-3-2-1 16,-3-9 1-16,0 1-2 16,-6-9-1-16,-6-5-46 15,3-5-19-15,1-3-16 16</inkml:trace>
  <inkml:trace contextRef="#ctx0" brushRef="#br0" timeOffset="5.69387E6">20784 15790 104 0,'3'14'41'0,"0"12"-22"0,0 16-16 0,0-26 12 15,-3 3 2-15,0-3 2 16,3 2 1-16,-3-2 2 16,0-3-6-16,0 0 1 0,0-5-10 15,0-2 5-15,0-1 1 0,0-8 5 16,0-2-8 0,0-3-1-16,0-8-5 15,3 3-1-15,0-16-1 16,0 2 1-16,3 1 0 15,0 2 1-15,3-2-2 16,3 10 1-16,0 0-4 16,3 5-2-16,-1 6-9 15,1 2-5-15,6 6-20 16,-3 0-6-16,6 2-44 16</inkml:trace>
  <inkml:trace contextRef="#ctx0" brushRef="#br0" timeOffset="5.6942E6">21097 15793 160 0,'-9'3'60'0,"6"-1"-32"0,-3 6-33 0,3 3 12 16,0 7-6-16,0-2-1 16,0 11 9-16,3-4 6 15,0-1-7-15,6-1 2 0,0-3 1 16,6 1 0-16,0-9 1 15,3-2-4-15,5-8-3 16,7-8 0-16,-6 0-1 16,-3-7-2-16,-3 4-2 15,-3-18 5-15,-6 2-1 16,-9 4 1 0,-9 1-3-16,0 4 1 0,-3 5 4 15,0 0 4-15,0 7-13 16,-3 1-3-16,6 2-22 15,4 1-8-15,5 2-35 16,3 0-41 0,5 0 32-16</inkml:trace>
  <inkml:trace contextRef="#ctx0" brushRef="#br0" timeOffset="5.69458E6">21335 15796 160 0,'0'16'63'0,"3"10"-34"0,3 11-30 16,-3-24 12-16,3 0-1 16,0-5 4-16,0 6-4 0,3-6 2 15,0-3-7-15,-1 3 1 0,1-6 1 16,3-2-3-16,3-2-1 16,0-6-1-16,0 0-2 15,-3 3-2-15,-3-1-1 16,0 4 2-16,0 2 0 15,0 5-2-15,-1 3 0 16,1 0 2-16,3 5 0 16,0-5 5-16,3 0 2 15,0-3 4-15,6-5 1 16,0-5 1-16,-3-3 0 0,-4 0 0 16,-2-10 0-16,-3-6-6 15,-3 0-2 1,-6 0 0-16,-3 3 0 0,-9 0-22 15,3 2-10-15,0 3-35 16,3 3-12-16,4 5-10 16</inkml:trace>
  <inkml:trace contextRef="#ctx0" brushRef="#br0" timeOffset="5.69536E6">23302 14983 108 0,'0'-16'44'0,"0"16"-24"0,0 3-24 15,3 8 25-15,-6 2 5 16,0 3 4-16,-3 2 2 16,-2 1-13-16,-1 2-6 15,6-5-8-15,0-3-4 0,0 3 2 16,0-11 0-16,3 1 1 15,3-4 11 1,6 1-4-16,0-8-1 16,-1-1-5-16,1-4-4 15,0-1-3-15,0-5 1 16,-3 3 1-16,3 0 0 16,3 2 2-16,-6 3 1 15,-3 6-4-15,9 2 1 16,-3 5-2-16,0 3-2 0,3 8 3 15,-3-3 2-15,8-2 0 16,-5-1 2-16,6-2-20 16,-3 0-8-16,0 0-51 15,-3-3-43 1,0 1 44-16</inkml:trace>
  <inkml:trace contextRef="#ctx0" brushRef="#br0" timeOffset="5.69571E6">23392 15203 104 0,'-6'-3'41'0,"6"-2"-22"0,0 8-22 0,0-3 6 15,0 0 8-15,6 5 5 16,-6 6 11-16,-6 4 8 16,6 12-7-16,-9 13-4 15,6 5-14-15,-3 5-4 0,0 3-2 16,0-6 0-16,6-2 2 0,9-5 1 16,0-6 1-16,3-4 0 15,17-9 2-15,1-5-3 16,0-6-2-16,3-5-13 15,-3-5-5 1,2-2-25-16,-8-1-10 16,-3 1-39-16</inkml:trace>
  <inkml:trace contextRef="#ctx0" brushRef="#br0" timeOffset="5.69602E6">23823 15679 148 0,'-12'-5'55'0,"12"5"-30"0,-3 3-18 0,-3-1 13 16,3 4-1-16,-8 4 1 15,-4 3-7-15,3 3-3 16,0 0-5-16,9 8-4 0,3 2 0 16,6-4-4-16,3 1 2 15,9-7-6-15,-1 0-3 16,-2-5-16-16,6-6-7 16,6-10-33-1,-3-1-24-15,3-7 39 16</inkml:trace>
  <inkml:trace contextRef="#ctx0" brushRef="#br0" timeOffset="5.6963E6">24005 15703 184 0,'-12'-5'68'0,"9"5"-36"0,-6 2-24 15,3 4 16-15,-6-1-17 16,0 6-3-16,3 2-1 16,0 0 0-16,3 3-1 15,9 2 7-15,0 6 4 0,12-5-2 16,0-1-1-16,3-5-4 15,3-5 1-15,0-8-4 16,0-8 0-16,-4 1 1 16,-2-4 2-16,-6-2-1 15,-3 0 0-15,-6 2-1 0,-6-5 2 16,-3 0-5 0,-6 0-3-16,1 3-8 15,2 5-2-15,0 0-17 0,-6 0-7 16,15 0-27-1,0 3-50-15,3 0 21 16</inkml:trace>
  <inkml:trace contextRef="#ctx0" brushRef="#br0" timeOffset="5.69653E6">24166 15446 244 0,'-9'8'90'0,"9"-2"-48"0,0 9-51 16,0 1 14-16,-3 8-3 16,3 11 1-16,0-1 7 15,-3 6 4-15,0-1-7 16,3 12-4-16,3-6 0 16,0-6-11-16,0-7-2 0,6-6-44 15,0-4-16-15,2-6-25 16</inkml:trace>
  <inkml:trace contextRef="#ctx0" brushRef="#br0" timeOffset="5.71856E6">9822 8813 112 0,'-15'-16'44'0,"9"14"-24"0,6-1-19 0,0 3 8 0,0 0 10 16,-3-3 5-1,0 1 5-15,0 2 5 16,0 0-15-16,3 0-5 15,-3 0-9-15,0 0-6 0,3 0 0 0,0 0 5 16,9 5 9 0,3 3 0-16,6 0-7 15,5 3-3-15,7 2 0 16,3 3 2-16,3 0-4 16,-7 2-1-16,-2-5 0 15,-3 1 0-15,-3-4 0 16,-6 1 0-16,-6 2 2 0,-3 0 1 15,-6 3 3 1,-9 5 3-16,-15 6 2 16,-9-1 3-16,-3 3-5 15,1 6-3-15,-1-6 1 16,3-3 0-16,0-2-3 0,10-3-3 16,-1-2 0-16,9-3-1 15,0-3-11-15,6-3-3 16,3 1-48-16,3-3-22 15,6-3-16 1</inkml:trace>
  <inkml:trace contextRef="#ctx0" brushRef="#br0" timeOffset="5.7191E6">10039 9001 124 0,'-18'-3'46'0,"0"3"-24"0,-12-2-8 0,12 2 17 16,-8 0-4 0,-13 0 1-16,-12 2-6 0,-14-2-2 15,-24 0-11-15,-19 3-3 0,-11 0 0 16,-21 2 6-16,1 0 2 15,-13 1-1-15,-3 2 2 16,3-3-6-16,-17 3-1 16,-1 0 2-16,-12 0 1 15,-5 2-3-15,2 1 0 16,-11 2-5-16,11 3 0 16,-8-3-1-16,8 11-2 15,16-3-2-15,8-2-1 16,21-1 4-16,18-2 1 15,15 0-3-15,23-3 1 0,19 0 0 16,8-5 2-16,16 6-52 16,8 4-23-16,12 3-43 15</inkml:trace>
  <inkml:trace contextRef="#ctx0" brushRef="#br0" timeOffset="5.72063E6">1383 9271 160 0,'9'-5'63'0,"-6"-1"-34"0,15 4-10 15,-15-1 23-15,0 0 1 16,0 1 2-16,0-3-8 16,-6-1-2-16,-3 4-20 15,-3-4-2-15,-3 4 0 0,-6 2-12 16,-3 5-4-16,-3 6-4 15,4 7-1-15,-1 9 2 16,0 10 4-16,6 2-4 16,3 4 2-16,9-6 0 15,6 2-1-15,6 1 1 16,9-6 3-16,-3-18 0 0,6-5 1 16,5-11 2-16,-8-5 1 15,0-1 1-15,6-20 2 16,-3-3-8-16,0-8 0 15,-10-8-16-15,-2-3-3 16,0-15-9-16,-6-1-2 16,-3 3 11-16,-3 11 7 15,-6 5 20-15,3 8 10 16,1 8 10-16,-4 8 7 16,3 15-16-1,0 12-9 1,3 12-3-16,6 19 0 15,9 11-2-15,-3-1-2 16,-4 1 2-16,4-3 2 16,0-3-2-16,3-2-2 15,3-6-31-15,0-4-15 0,0-7-35 16,0-9-54 0,3-6 30-16</inkml:trace>
  <inkml:trace contextRef="#ctx0" brushRef="#br0" timeOffset="5.72091E6">1681 9308 232 0,'-9'16'88'0,"-3"-8"-48"0,9 32-49 16,3-27 14-16,3 3 4 0,3 0 5 15,3-1 3-15,3 1 1 16,2-2-9-16,1-4-3 0,6-2-2 15,-6-5 4-15,0-6 5 16,0-5-1-16,-6-2 3 16,-3-6-6-16,-6-6-3 15,-3 1-10-15,-9 0-5 16,-3 3-9-16,0-1-3 16,-6 6-14-16,-3 2-5 15,4 3-51 1,2 3-43-16,6 2 50 15</inkml:trace>
  <inkml:trace contextRef="#ctx0" brushRef="#br0" timeOffset="5.72132E6">1940 9255 224 0,'0'13'85'0,"0"1"-46"0,6 7-37 15,-3-11 19-15,-3 6 2 16,-3 3 3-16,3-3-9 16,0-1-3-16,3 1-8 15,0-2-6-15,-1-4-3 0,4-2-3 16,-6 0 1-16,0-3-4 16,0-5 1-16,0 0 2 15,3-2 3-15,3-6 2 0,-6-5 3 16,9-6 1-16,3 0 1 15,-3 1-2-15,3-1 1 16,0 6 7-16,6 3 3 16,3 2 0-1,-6 5 0-15,2 6 1 0,1 10 2 16,-6 5-7-16,0 1-1 16,-3 2-2-16,-3 0 1 15,0 0-9-15,0 1-3 16,-3-4-28-16,3-2-14 15,0-3-37-15,3-5-17 16,0-5 1 0</inkml:trace>
  <inkml:trace contextRef="#ctx0" brushRef="#br0" timeOffset="5.72154E6">2321 9276 280 0,'-15'-8'107'0,"18"8"-58"0,3-2-44 16,-6-4 24-16,0 4 4 16,0-4 6-16,0-1-14 15,-6-7-4-15,3 4-13 16,0-6-5-16,0 0-2 0,0 0-17 0,0 3-4 16,3 0-21-16,-6-1-9 15,6-1-35-15,6-1-16 16,3-5-4-1</inkml:trace>
  <inkml:trace contextRef="#ctx0" brushRef="#br0" timeOffset="5.72172E6">2472 8890 228 0,'6'0'88'0,"-3"3"-48"0,0-1-34 0,0 4 20 16,0 7-1-16,3 3 4 15,-6 8-9-15,3 13-4 16,0 15-9-16,0 9-3 0,-3 0 0 15,3-3-2-15,-3-2 1 16,0-6-7-16,-3-2 1 0,0-8-37 16,0-9-15-1,0-4-69-15</inkml:trace>
  <inkml:trace contextRef="#ctx0" brushRef="#br0" timeOffset="5.72189E6">2386 9316 324 0,'0'-8'123'0,"15"3"-66"0,9-3-69 15,-9 5 18-15,11 1-10 16,4-4 3-16,6 1-29 16,3 0-12-16,-1-1-84 15,16-2-38-15</inkml:trace>
  <inkml:trace contextRef="#ctx0" brushRef="#br0" timeOffset="5.72279E6">3380 9274 152 0,'-12'-8'57'0,"6"5"-30"0,-11 0-18 0,8 6 14 15,-15 2 9-15,0 1 4 0,0 4-10 16,-3 9-5-16,1 7-12 16,5 3-8-16,6 3-4 0,0 0 4 15,9 0 3-15,9-6 8 16,6-5 2-16,3-5-1 15,6-3 2-15,6-7-2 16,-1-9 2-16,1-8-8 16,-3-5-2-16,-3-2-8 15,-3-11-2-15,-3-6-1 16,-6-4 4-16,-3-9-1 16,-3-5-1-16,-3 0 0 15,0 6 3-15,-3 10 4 16,3 8 6-16,0 2-1 15,3 11 1-15,0 11-8 16,0 13-2-16,3 21 0 16,3 8 0-16,0 5 3 15,0 6 3-15,-1-3 0 16,4-5 2-16,0-3-6 16,0-6-1-16,0-1-24 0,0-7-12 15,0-4-34-15,6-9-14 16,9-4-19-1</inkml:trace>
  <inkml:trace contextRef="#ctx0" brushRef="#br0" timeOffset="5.72729E6">3615 9287 144 0,'-6'-5'55'0,"3"2"-30"0,0 3-14 0,3-3 18 15,0 3-4-15,-2-2 3 16,2 2-3-16,0 0 2 15,0 2-15-15,0 6-5 0,2 3 0 16,-2 13 11-16,3 2 6 16,-3 3-6-16,0 0 0 15,0-2-7-15,0-3 1 16,0-3-5-16,0-5 1 16,0-3-1-16,0-3 1 0,0-4 0 15,0-6 0-15,0-8-7 16,0-5 0-16,0-3-6 15,3-5 1-15,0-9 0 16,3 4-1-16,3 2 4 16,0 3 0-16,6 0-2 15,0 2 2-15,6 6-6 0,-3 5 0 16,0 5-19 0,-1 1-6-16,1 7-14 15,-3-2-4-15,0 2-15 16,-3 0-6-16,0-2-6 15</inkml:trace>
  <inkml:trace contextRef="#ctx0" brushRef="#br0" timeOffset="5.7277E6">3883 9297 208 0,'-3'-5'77'0,"-3"3"-42"0,-3-4-28 0,6 6 18 15,-2 0-4-15,-1 3 2 16,-3 2-9-16,0 6-1 15,0 5-7-15,0 7-4 0,3 4-1 16,3 5-1-16,3-1 0 16,3-4 0-16,6-3 0 15,0-6 0-15,3-5 0 0,0-2 2 16,5-6 3-16,-5-5-2 16,3-5 0-1,-3-6-1-15,0-2-2 16,-9-3 1-16,0-5-1 0,-3-3 0 15,0 1 2-15,-6 4 5 16,0 6 4-16,3 0 2 16,0 5 3-16,6 2-12 15,0 12-4-15,0-1-3 16,6 13 4 0,0 4 1-16,0-1 0 15,3 0-2-15,0-3-8 16,0-2-5-16,-1-2-24 0,1-4-9 15,3-5-11-15,-3-2-3 16,0-6-33 0</inkml:trace>
  <inkml:trace contextRef="#ctx0" brushRef="#br0" timeOffset="5.7281E6">4110 9321 220 0,'-3'6'85'0,"6"2"-46"0,-3 31-39 0,2-26 16 16,1 1 0-16,3 2 4 16,0-1-4-16,3 1-1 15,6 0-9-15,0-3-4 0,0-5-1 16,0-2-1-16,-3-4 2 16,3-4-6-16,-3-4-1 0,-1-2-1 15,-2 0 2-15,0 1-1 16,-3 1 4-16,-3 1 0 15,3 2 3-15,-3 3-1 16,0 6 2-16,3 4-2 16,0 3-1-16,9 3 7 15,-3-3 3-15,6 1 1 16,0-4 3-16,-1-4 4 16,4-6 3-16,0-6 4 15,0-4 2-15,-3-6-10 16,-6 0-3-16,-3 0-4 0,-9-5 1 15,-6-6-6-15,-3 4-3 16,0 1-23-16,-6 7-11 16,3 1-55-16,-9 4-98 31</inkml:trace>
  <inkml:trace contextRef="#ctx0" brushRef="#br0" timeOffset="5.72955E6">5065 8805 276 0,'-12'0'104'0,"12"6"-56"0,0 2-63 0,3 2 13 0,-3 14 0 15,0 5 3-15,0 13 13 16,0 11 6-16,0 11-10 16,-3-1 1-16,3 1 2 0,0-11-7 15,0-6-3-15,-3-4 0 16,3-6 0-16,0-8-4 16,0-5-1-16,0-6-37 15,-3-5-14-15,0-5-61 16,0-5-36-1,-3-6 70-15</inkml:trace>
  <inkml:trace contextRef="#ctx0" brushRef="#br0" timeOffset="5.72973E6">4937 9234 296 0,'-15'-8'112'0,"9"11"-60"0,6-6-58 0,0 3 17 15,3 0-7 1,6 3 0-16,3-3 2 0,3 0 1 15,6 0-3-15,3 0-5 0,8 0 0 16,1 0-8-16,0 2-2 16,-4 1-47-16,-2 0-21 15,3-1-33 1</inkml:trace>
  <inkml:trace contextRef="#ctx0" brushRef="#br0" timeOffset="5.72986E6">5285 9290 192 0,'0'13'71'0,"0"3"-38"0,0-3-28 15,0-3 19-15,0 6-13 16,0 0-3-16,0 0-5 16,0 0 0-1,6-3-2-15,-3-2-7 0,-3-1-4 0,6-2-85 16</inkml:trace>
  <inkml:trace contextRef="#ctx0" brushRef="#br0" timeOffset="5.73019E6">5327 9059 280 0,'-6'-16'104'0,"6"11"-56"0,3-3-71 16,0 6 8-16,3-4-18 16,3 1-5-16,0-3 5 0,3 0 3 15,3-2-32-15,-1-6-14 16,1 2 29-16,0 1 15 15,3 5 60 1,-6 3 29-16,0 5 0 0,-3 8 0 16,0 3-15-16,3 4-4 15,-6 14-10-15,0 19-5 16,-1 2-13-16,1-2 7 0,0-3 3 16,0 0-8-16,-3-8-2 0,0-5-6 15,0-3-3 1,0-5-5-16,3-3-2 0,0-5-59 15,3-3-26 1,3-2-12-16</inkml:trace>
  <inkml:trace contextRef="#ctx0" brushRef="#br0" timeOffset="5.73053E6">5696 9284 280 0,'0'6'107'0,"3"-1"-58"0,15 3-59 15,-6-6 16-15,-3 1 0 16,3 0 4-16,0-3 1 0,-1 0 3 16,1 0-7-1,3-3-4-15,-3-2 0 0,0-3 0 16,-3 3 1-16,-3-6-5 0,-6 0-1 16,-3 3-6-1,-3-7 0-15,-3 1-1 0,-3 14 3 16,-3 6 4-16,-3-1 3 15,1 8 2-15,-1 6 1 16,6 7 0-16,3-2 0 16,6 0 9-16,6 0 3 15,6-1-5-15,6 1-2 16,5-5-3-16,7-3-1 16,3-6-19-16,0-2-7 0,6-5-85 15,2-3-72 1</inkml:trace>
  <inkml:trace contextRef="#ctx0" brushRef="#br0" timeOffset="5.74017E6">1347 9882 40 0,'3'-5'16'0,"0"2"-8"0,0 1 19 0,3-1 18 16,-6 0 14-16,0-2 7 16,-6-3-12-16,3-2-5 15,-3-1-15-15,0 3-6 16,-3 0-16-16,-3 3-1 0,4 2 0 15,-7 11-9-15,3 3 0 16,0 5-4-16,3 10-2 16,0 8 0-16,3 14 0 15,3 0 3-15,0-1 0 16,3-2 3-16,0-8 1 16,0-2-4-16,0-6-1 15,0-5-13-15,0-6-2 0,0-2-34 16,0-3-14-16,0-2-35 15</inkml:trace>
  <inkml:trace contextRef="#ctx0" brushRef="#br0" timeOffset="5.74039E6">1154 9996 200 0,'-9'-5'74'0,"6"5"-40"0,3 0-38 15,0 0 15-15,6 2-6 16,6-2 0-16,-3 0 1 0,6 3 1 16,2-3-3-1,4 3-3-15,6-1 0 0,0 1-19 16,0 0-5-16,2-1-49 16,-11 3-37-16</inkml:trace>
  <inkml:trace contextRef="#ctx0" brushRef="#br0" timeOffset="5.74065E6">1386 10110 168 0,'-12'13'66'0,"6"-5"-36"0,0 10-18 0,6-7 19 0,0 2-10 15,0 6-1-15,3 2-8 16,3-3-2-16,6 1-6 16,3-6 4-16,6-2 4 0,3-3 0 15,-4-3 1 1,4-8-5-16,3-2-3 0,-12-6 0 15,0-2 1 1,-3 0-5-16,-3-3-1 0,-9-2-2 16,-6-1 0-16,3 3-3 15,-9 3 1-15,-3 2-14 16,3 3-5-16,-9 1-13 16,3 4-2-16,6 0-37 15,0 3-37 1,9-2 38-16</inkml:trace>
  <inkml:trace contextRef="#ctx0" brushRef="#br0" timeOffset="5.74094E6">1627 10128 148 0,'18'24'57'0,"-18"-11"-30"0,15 6-16 0,-9-11 15 15,-3 8-1-15,0 2 2 16,0-7-9-16,-3-3 0 15,0-3-11-15,0 6 5 0,0-4 3 16,0-7 2-16,0 0-1 16,0-10 5-1,0-3-5-15,3-6-2 16,0-5-8-16,3 3-4 16,5-8-4-16,7 5 1 15,-3 3-1-15,6 3 0 0,0 4-11 16,3 12-5-16,0 7-58 15,2 3-26-15,1 3 2 16</inkml:trace>
  <inkml:trace contextRef="#ctx0" brushRef="#br0" timeOffset="5.74132E6">2225 10017 124 0,'-9'3'49'0,"0"18"-26"0,-2 11-9 0,8-19 15 16,-6 5 1-16,3 4 2 15,0 7-11-15,0 2-3 16,6-4-10-16,6-6 4 0,6-2 1 15,6-6 2-15,2-3 4 16,4-4-5-16,6-9 2 16,0-8-7-16,-6 1-3 15,-7-3-3-15,1-3 0 16,-12 0-2-16,-3-5 2 16,-6-6 0-16,-3 6 1 15,-12-3-5-15,1 3-1 0,-4 5-19 16,0 3-9-1,0 5-28-15,6 3-11 0,6 7-28 16</inkml:trace>
  <inkml:trace contextRef="#ctx0" brushRef="#br0" timeOffset="5.74175E6">2398 10102 160 0,'0'13'63'0,"9"3"-34"0,3 10-27 16,-6-12 12-16,0 12 6 16,-3 3 5-16,0 3 4 0,0 2 5 15,3 1-19 1,-6-4-6-16,3-1-2 0,0-4-2 0,0-5 0 16,-3-5-1-1,0-5 0-15,0-14 4 16,-3-5-4-16,0-8 0 15,0-8-4-15,-6-5-1 16,6-8 1-16,3-5 2 16,0 0-3-16,6-6-2 15,3 3-1-15,2 5 3 16,4 6 2-16,6 7 4 16,0 9-4-16,3 7-3 15,3 9 1-15,-9 10 2 0,-1 7 9 16,-2 4 5-16,-12 2-1 15,-3 0 2-15,-3 0-7 16,-12-2-1 0,0 2-9-16,-2-2-1 0,-1-6-29 15,0-8-11-15,3-2-23 16,3-6-8-16,0 1-26 16</inkml:trace>
  <inkml:trace contextRef="#ctx0" brushRef="#br0" timeOffset="5.74211E6">2624 10110 244 0,'9'2'93'0,"0"9"-50"0,9 0-37 0,-9-6 22 15,3 0 3-15,6 0 5 16,-6-2-13-16,2 0-3 16,4-3-12-1,3-3-3-15,-3 0 1 0,0-5-3 0,-6 1-2 16,-3-1 2-16,-3-6 2 15,-3-1-7-15,-9-1 0 16,-6 2-16-16,-3 4-3 16,-3 2 4-16,-3 5 3 15,0 9 5-15,3 4 4 16,1 1 3-16,5 7 3 16,6 1 0-1,3 2 4-15,6-3 4 16,6 4-3-16,6-4 2 0,-1 3-5 15,4-10 0-15,6-1-6 16,-3-4 0 0,-3-6-30-16,0-3-11 0,-9 0-28 15,2-2-10-15,-2-5-11 16</inkml:trace>
  <inkml:trace contextRef="#ctx0" brushRef="#br0" timeOffset="5.74241E6">2877 10120 156 0,'-3'3'57'0,"9"10"-30"0,-3 11-12 16,0-16 18-16,3 5 1 0,-3 0 2 16,0 1-11-16,-3-1-2 15,3-3-14-15,-3-2-3 0,3-2-2 16,-3-1 4-16,3-13 7 16,3-3-6-1,3-2-4-15,0-5-1 16,6-3-3-16,6-11-1 15,2 8 1-15,1 5-1 16,6 6 2-16,6 16 1 16,-7 2 3-16,-2 8 1 15,0 9-1-15,-6-1 1 16,-3 3 0-16,-3-1 1 16,-4-1-4-16,-2-4-1 15,-3 1-47-15,-3-1-21 0,-3 1-66 16</inkml:trace>
  <inkml:trace contextRef="#ctx0" brushRef="#br0" timeOffset="5.74911E6">3815 10009 140 0,'0'0'55'0,"0"-2"-30"0,0 2-5 0,0 0 19 15,0 0-6 1,0 0 0-16,-3 2-12 0,-3 3-3 15,0-2-10-15,0 2-3 0,0 3-1 16,-3 3-2-16,-3 0-2 16,0-1-2-16,3-2 1 15,3 0 1-15,0-3 2 16,1 1-3-16,2-1-2 16,3 0 2-16,8 3-2 15,1 0 1 1,3 0 2-16,-3 0 2 15,3 0-3-15,0 0 0 16,0 2 1-16,0 1 0 0,-3 0-3 16,0-4 2-1,-3 1 12-15,0 0 7 0,-6 6 15 16,-3-1-11 0,-3-3-2-16,-3 4-10 15,-3-9-4-15,0 5-6 16,-3-7 0-16,0-3-2 15,-3 0 0-15,3 0-14 16,4 0-4-16,-1 0-19 16,3-8-40-16,3 0 6 15,6 3-24 1</inkml:trace>
  <inkml:trace contextRef="#ctx0" brushRef="#br0" timeOffset="5.75514E6">3913 10073 136 0,'0'47'52'0,"3"-15"-28"0,0 5-22 16,0-8 14-16,0 6 7 15,-3 2 8-15,6-3-7 16,0-2-5-16,0 10-10 16,0-7-6-16,-3-6 0 0,0-3-2 15,0-7-1-15,0-6 3 16,0-3 0-16,-3-2 10 0,0-10 3 16,0-12-3-16,-3-1-3 15,-3-7-3-15,0-7-2 16,0 0-3-16,3-5 1 15,0-6-2-15,9 3 2 16,0-3 0-16,3 3 1 16,3-10-2-16,5 4 1 15,4 4-2-15,3 4-1 16,3 6-2-16,3 11 1 16,-1 7-1-16,-2 11 0 15,-3 8 2-15,-6 8 2 16,-6 2 1-16,-6 6 3 0,-12 0 1 15,-6 0 3-15,-3-6-5 16,-3 1-3-16,-3-6-12 16,-2 3-4-16,-1-11-13 15,3 1-5-15,3-6-16 16,3 0-8-16,0 0-11 16,6-3-28-1,3-2 30-15</inkml:trace>
  <inkml:trace contextRef="#ctx0" brushRef="#br0" timeOffset="5.75558E6">4357 10028 112 0,'11'-19'44'0,"-25"24"-24"0,23-12-21 15,-9 7 33-15,-3 0 6 16,-3 0-6-16,0 2-1 15,-6 9-14-15,-3 5-5 16,0 0-7-16,0 5-6 0,0 3 0 16,3 2 3-16,3 3 1 15,3-5-1 1,3-3-2-16,3 0 7 0,6-2 5 16,3-6-2-16,3-8 2 15,3-10-7-15,3-3-1 16,-3-5-2-16,3 0-2 15,-3-1-4-15,-4-2 0 16,-2 1 4-16,-6 1 4 0,3 4-1 16,-6 2-2-1,3 3 2-15,-6 5 0 0,3 5-4 16,0 5 1-16,6 1 0 16,0 2 0-16,0 6 0 15,3-3 2-15,3-3-3 16,3 3-2-16,3-8-20 15,3-3-10-15,-1-10-41 16,4-1-45 0,3-2 31-16</inkml:trace>
  <inkml:trace contextRef="#ctx0" brushRef="#br0" timeOffset="5.75578E6">4699 9977 212 0,'-18'0'82'0,"6"3"-44"0,3 8-42 0,3-3 13 16,-6 7 10-16,0 7 8 16,3-1-3-16,1 0 0 15,2 3-13-15,3 0-4 0,6-3-3 16,9 3-2-16,2-3 1 16,4-5-9-16,0-3-3 15,0-3-28-15,6-10-12 16,3-5-62-1</inkml:trace>
  <inkml:trace contextRef="#ctx0" brushRef="#br0" timeOffset="5.75616E6">4892 10062 260 0,'-9'3'96'0,"12"-3"-52"0,0 16-54 15,3-8 16-15,0 0-6 16,3-1 0-16,0-1 13 15,3-1 8-15,3-2-10 16,3-1-6-16,0-2-1 0,5-5-1 16,1-6 1-16,0 1-5 15,-3-3 1-15,-6-3-9 16,-3 0-4-16,-6 0 0 16,-3-3 0-16,-9 1-3 0,-9 5-3 15,-6 5 11-15,-3 5 4 16,-6 8 0-16,-5 11 1 15,-4 13 2-15,6 3 0 16,3 0 9-16,7 5 7 16,8-5 8-16,12 5 6 15,12-5-10-15,9-3-3 16,11-3-5-16,7-5 0 16,9-5-11-16,2-5-4 15,4-9-82-15,0-10-37 16,-7-15 15-1</inkml:trace>
  <inkml:trace contextRef="#ctx0" brushRef="#br0" timeOffset="5.75724E6">1088 10581 172 0,'-9'-6'66'0,"0"6"-36"0,1-2-22 15,5 2 16-15,-9 0-8 16,-6 5-1-16,-3 3-7 16,0 5 0-16,-9 11-5 15,1 8-2-15,-7 10 2 0,3 8-2 16,9 11 2-16,9 0 0 15,9-5 1-15,12 5 0 0,12-14 0 16,9-5-2-16,15-4-2 16,-4-4-6-16,7-5-4 15,3-5-32-15,-7-6-12 16,1-4-33 0</inkml:trace>
  <inkml:trace contextRef="#ctx0" brushRef="#br0" timeOffset="5.75757E6">1249 11009 132 0,'-3'6'52'0,"3"-1"-28"0,3 8-17 16,-3-2 15-16,0 2-4 15,3-2 1-15,-3 2-10 0,3-3-3 31,3 6-4-31,-6-3-28 0,3-2-12 16</inkml:trace>
  <inkml:trace contextRef="#ctx0" brushRef="#br0" timeOffset="5.75774E6">1190 10795 160 0,'0'-8'63'0,"11"8"-34"0,7-3-49 0,-12 3 4 15,9 0-40-15,0 0-14 16,6 0 27-16,3 0 14 16</inkml:trace>
  <inkml:trace contextRef="#ctx0" brushRef="#br0" timeOffset="5.75795E6">1535 10713 196 0,'-9'-5'74'0,"3"-11"-40"0,0 11-24 16,-3 5 17-16,0 0-4 15,-3 5-2-15,0 5-11 16,-3 4-4-16,3 7-4 16,1 13-4-16,2 16 1 0,3 6 1 15,3 0 0-15,6-6 0 16,0-3 0-16,3-7-3 15,3-5 2-15,-1-6-28 16,-2-6-13-16,0-4-58 16</inkml:trace>
  <inkml:trace contextRef="#ctx0" brushRef="#br0" timeOffset="5.75813E6">1347 10964 228 0,'3'-2'88'0,"15"-4"-48"0,15-9-47 0,-12 12 16 16,5-2-6-16,4 2 1 0,6-5-2 15,0 3 1 1,-1 2-101-16,-5 0-43 16,-6-5 65-16,-15 11 37 15</inkml:trace>
  <inkml:trace contextRef="#ctx0" brushRef="#br0" timeOffset="5.7611E6">2243 10620 116 0,'0'-5'44'0,"0"0"-24"0,3 5-6 0,-3 0 17 16</inkml:trace>
  <inkml:trace contextRef="#ctx0" brushRef="#br0" timeOffset="5.76126E6">2249 10618 289 0,'3'18'44'0,"-3"9"-23"16,0 4-6-16,-3 7-2 0,0 1-5 15,0 9-2-15,3-3 1 16,0-6 2 0,0 1-11-16,-6-8-5 0,6-6 3 15,0-2 1-15,0-5-22 16,0-6-10-16,0-2-29 16,-3-4-49-1,3-4 23-15</inkml:trace>
  <inkml:trace contextRef="#ctx0" brushRef="#br0" timeOffset="5.76148E6">2154 10877 224 0,'-12'-3'85'0,"12"1"-46"0,0 2-35 15,0 0 19-15,0 0 0 16,0 0 3-16,0 0 0 15,3 0 1-15,6-3-15 0,9 0-7 16,-3-2-3-16,5 0-5 0,1 2 0 16,6 1-29-16,6-1-14 15,-6 3-31-15,-4 0-12 16</inkml:trace>
  <inkml:trace contextRef="#ctx0" brushRef="#br0" timeOffset="5.76167E6">2428 10948 184 0,'-6'32'68'0,"6"-19"-36"0,0 1-35 0,0-4 11 0,0-2-9 15,0 0 1-15,0 0-22 16,0 0-8-16,0-3-42 15,0-5-19-15</inkml:trace>
  <inkml:trace contextRef="#ctx0" brushRef="#br0" timeOffset="5.76184E6">2446 10776 236 0,'-12'-7'90'0,"12"4"-48"0,0 0-56 15,0 3 11-15,0 0-17 16,0 0-5-16,6 0-13 0,0 0-4 16,0 0-30-16</inkml:trace>
  <inkml:trace contextRef="#ctx0" brushRef="#br0" timeOffset="5.76209E6">2568 10644 92 0,'0'0'35'0,"0"3"-18"0,0-3-16 0,0 0 11 0,0 0 3 15,3 2 3-15,-3 12 8 16,6 7 4-16,0 0-1 16,-3 6 0-16,-1 4-16 15,1 1-3-15,-3 2 0 0,0 6-6 16,-3-6 0-16,3-2-2 15,-2-8-2-15,-1-3-13 16,0-2-6-16,0-3-17 16,0-6-7-16</inkml:trace>
  <inkml:trace contextRef="#ctx0" brushRef="#br0" timeOffset="5.76251E6">2639 10880 208 0,'0'8'77'0,"9"2"-42"0,0-2-34 0,-3 3 14 15,3 2 5-15,3 0 7 16,3 0-12-16,-3-2-6 15,8-11-5-15,4 0-6 0,-3-3 1 16,-3-5-1-16,-3 0-2 16,-3-2-6-16,-3-3-2 15,-3 2-2-15,-3 0 1 16,-12-2 2-16,0 3 2 16,-9-1 6-16,3 6 1 15,-3 2 4-15,-3 6 1 0,0 5 5 16,4 8 5-1,-1 10 2-15,6 1 0 0,3-4 8 16,6 1 5-16,-3 0-11 16,12-3-4-16,0 0-11 15,9-7-1-15,14-4-12 16,4-2-5-16,0-5-36 16,3-3-16-16,-4-8-38 15</inkml:trace>
  <inkml:trace contextRef="#ctx0" brushRef="#br0" timeOffset="5.76301E6">3118 10859 192 0,'-3'7'71'0,"6"4"-38"0,3 8-30 0,0 2 15 16,0 0 2-16,0 0 2 15,0 0 0-15,3-5 1 16,-3 0-13-16,0 0-1 0,0-3-2 0,0-2-1 16,0-1-1-1,-3-4-8-15,0-1-5 16,0 0 0-16,-3-5-1 15,0 0 1-15,0 0 9 16,0 0 4-16,0 0 0 16,0 0 2-16,6 0-2 15,-3-3 0-15,3-2-1 16,3 0 2-16,-1-3 3 16,1-3 2-16,3-2-3 0,0-8-3 15,3 0 0-15,-3 0-1 16,3-3-2-1,0-3 1-15,-3 6 2 16,0 3 2-16,-4-1-3 16,1 6-3-16,-3 2-16 0,0 3-5 15,-3 3-25-15,0 5-12 16,-3 5-55 0,3 1-30-16,3-1 72 15</inkml:trace>
  <inkml:trace contextRef="#ctx0" brushRef="#br0" timeOffset="5.7634E6">3544 10853 160 0,'-15'-2'63'0,"9"2"-34"0,-3 0-25 0,0 2 13 16,-3 1 1-16,-3 2 1 15,1 3-8-15,-1 3-4 16,0 5-4-16,3 7-5 0,3 4 1 0,3-3 5 15,3-1 5-15,6-1 1 16,3-7 4-16,0-1-5 16,6-6-3-16,3-3-8 15,0-5-1-15,0-3-6 16,-4-5 1-16,1 0-1 16,0-10 1-16,-3-6 5 15,0 3 1-15,-3 2 2 16,-3 4 2-16,0 4 1 15,0 0 3-15,3 9-8 16,-6 10 0-16,0 13 4 16,0-3 6-16,3 4-4 15,0-1 0-15,3-5-2 0,0-1-2 16,0-1-10-16,3-1-6 16,0-5-30-16,0-6-10 15,-1-4-24 1</inkml:trace>
  <inkml:trace contextRef="#ctx0" brushRef="#br0" timeOffset="5.76364E6">3723 10610 180 0,'-15'0'68'0,"30"2"-36"0,-7 12-31 16,-5-6 14-16,0 13 5 15,0 5 5-15,-3 9 0 16,-6 7 2-16,1 8-15 16,2-2-7-16,0-6-1 0,0 1-3 15,9-12 2-15,-1-7-24 16,4-3-11-16,0-2-23 16,0-9-8-16,0-7-22 15</inkml:trace>
  <inkml:trace contextRef="#ctx0" brushRef="#br0" timeOffset="5.76398E6">3833 10882 168 0,'-6'16'63'0,"6"8"-34"0,0 16-19 0,3-27 20 16,0 3 4-16,0-3 6 15,3 0-12-15,0-2-5 16,0-1-13-16,2-2-6 0,7-8-6 15,3-2-1 1,-3-6-7-16,0-8-4 16,-3-8 5-16,-3 0 5 15,0 3 3-15,-3 3 1 16,0 2 8-16,-3 5 5 0,0 6 0 16,0 5 0-16,0 10-3 15,0 12 1-15,-1-1-4 16,1 0-2-16,3 0-2 15,0-2-3-15,3-1-2 16,0-5 1-16,0-2-32 16,0-3-15-16,3-3-25 15,0-5-7-15,0-2-8 16</inkml:trace>
  <inkml:trace contextRef="#ctx0" brushRef="#br0" timeOffset="5.76432E6">4142 10880 228 0,'-12'0'85'0,"24"2"-46"0,-3 6-39 16,-3-2 16-16,3-1 0 0,3 5 2 15,0-7-1-15,0 2 2 16,3-5-10 0,0 6-3-16,-4-12-2 0,4 1 2 0,-3 0 1 15,-3-3-3-15,-3 0-1 16,0 0-6-16,-6-3-2 15,-3 1-1-15,-3-1 4 16,-3 1 3-16,-3 2 2 16,-6 5 1-16,-5 8 2 0,2 6-1 15,3 2 0 1,3 8 12-16,3 8 8 16,6 3 1-16,9-5-1 15,3-1-9-15,9 1-5 0,6-6-9 16,6 0-1-16,11-11-39 15,4-7-16-15,6-8-103 16</inkml:trace>
  <inkml:trace contextRef="#ctx0" brushRef="#br0" timeOffset="5.76682E6">5425 10668 160 0,'-24'5'60'0,"15"16"-32"0,-5 9-24 0,8-17 15 0,-3 8-2 16,-6 8 1-16,3 8 6 16,3 5 2-16,9 1-13 15,3-1 3-15,6-7 2 0,6-6-6 16,9-8 1-16,8-5-2 15,10-8 3-15,-3-11 2 16,-1-10-1-16,-2-8-3 16,-6-9 0-16,-6-4-1 0,-7-3 3 15,-8 0 4 1,-9-5 1-16,-6 2-2 16,-5 3 0-16,-7 5-3 0,-6 3-1 15,0 5-16-15,0 8-8 16,0 6-25-16,4 4-10 15,2 4-49-15,6 7-19 16,3 0-6 0</inkml:trace>
  <inkml:trace contextRef="#ctx0" brushRef="#br0" timeOffset="5.76771E6">5803 10403 184 0,'3'0'68'0,"3"6"-36"0,9-1-15 0,-3 3 20 16,3 10 3-16,6 14 3 15,2 3-10-15,4 7-3 16,0 6-17-16,-6 2-1 0,-6 0 1 16,-9 0-1-16,-12 6 3 15,-6-6-4-15,-3-5-1 16,-6-2-13-16,0-9-5 0,-3-5-34 15,4-3-15 1,2 4-41 0,-3-15-62-16,-6-1 44 15</inkml:trace>
  <inkml:trace contextRef="#ctx0" brushRef="#br0" timeOffset="5.77142E6">4452 10845 208 0,'-3'0'77'0,"3"3"-42"0,3-3-37 16,-3 0 17-16,6 0-2 16,0 0 2-16,3 0-6 15,3 0-1-15,2-3-4 0,4 1-3 16,6-1 2-16,0 0-4 0,-3 3-2 16,-3 0-25-16,-1 3-9 15,-5 0-52 1,-3 5-29-16,-3 0 53 15</inkml:trace>
  <inkml:trace contextRef="#ctx0" brushRef="#br0" timeOffset="5.77161E6">4491 11004 192 0,'-3'0'74'0,"6"0"-40"0,2 0-33 16,-2 0 14-16,3 0-2 15,3-3 3-15,3 3-7 16,3 0-3 0,3-2-3-16,6-1-5 0,-3-2-1 15,-1 0-36-15,-5 7-16 0,3 3-32 16</inkml:trace>
  <inkml:trace contextRef="#ctx0" brushRef="#br0" timeOffset="5.77207E6">4785 10832 208 0,'-3'0'77'0,"3"3"-42"0,3-3-23 0,-3 0 19 0,0 0-10 16,3 0 1-16,6 0-2 16,6 0 0-16,0-3-11 15,3 0-1-15,6 1 2 0,-1-1-6 16,1 0-2-16,0 1 1 16,-3 2 0-16,-3 0-6 15,-3 0-2-15,-4 0-38 16,-5 2-16-16,-3 1-58 15,-6 5-28 1,-6-3 76-16</inkml:trace>
  <inkml:trace contextRef="#ctx0" brushRef="#br0" timeOffset="5.77223E6">4767 10996 220 0,'-3'0'85'0,"3"3"-46"0,3-6-43 0,3 6 15 16,6-3 3-16,6 2 3 15,3-7-4-15,3 0 0 16,5 0-8-16,1-1-3 0,0 4 1 16,0-1-31-16,-3 6-13 15,-10 5-65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20:35:16.74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7667 16693 72 0,'2'-3'30'0,"1"6"-16"0,3 2-8 0,-3 0 18 15,6 22-7 1,0 2 5-16,0 16 0 16,-3 2-7-16,0 4-4 15,0-4-2-15,0-2 1 16,-3 0-5-16,0 0-3 0,0-5 1 15,0-8-2-15,-3-6 2 0,0-5 0 16,0-5 1 0,3-3 2-16,-3-5 1 0,0-2 1 15,-3-4 2 1,3-4-5-16,-3-14-1 0,0 0 0 16,0-3 2-16,-3 3-1 15,0-7 0-15,0 1-3 16,0-4-2-16,0-6 1 15,3-5-1-15,0 5-3 16,0-2 0-16,3 2 4 16,3 3 1-16,3-8 0 15,3 5-2-15,0 3 1 16,3 5-1-16,12 6-3 16,-3 2 0-16,8 5 2 15,-5 6 0-15,3 3-2 16,-3 9 2-16,3 7 1 15,-4-1 2-15,1 3 1 0,-9 0 1 16,-3 2 2 0,-6 1 3-16,-9 2 7 0,-3 3 2 15,-3 2-7-15,-9-10-2 16,0 3-7-16,-14-6-4 16,-1-5 5-16,0-3 3 15,3 0-12-15,1-2-5 16,5-11-17-16,3 0-8 15,9-2-20-15,3-4-7 16,6 1-11 0</inkml:trace>
  <inkml:trace contextRef="#ctx0" brushRef="#br0" timeOffset="343.1795">8053 16677 108 0,'-3'2'44'0,"6"6"-24"0,0 3-24 16,0 7 8-16,-3-2 4 16,3 11 7-16,-3-9 2 15,0 6 1-15,3-8-7 16,-3 5-2-16,0-8-5 16,3-2-1-16,0-1 3 0,-3-2-1 15,0-8 0-15,0 6 3 16,0-17 7-1,0 6-1-15,0-8-8 16,0-1-3-16,0-4-2 0,3-3 1 16,0 2-1-16,0 3 2 15,3 3-2 1,0 2-1-16,3 4-10 0,3-1-6 16,3 2-19-16,0 1-7 15,0 0-3 1,0 2-26-16,2-2 11 15</inkml:trace>
  <inkml:trace contextRef="#ctx0" brushRef="#br0" timeOffset="614.2269">8259 16701 88 0,'-3'2'35'0,"3"1"-18"0,-15 10-7 0,12-5 19 16,0 8-10-16,3 0-12 16,0 2-4-16,6 3-3 15,0-2 2-15,6 2-1 16,0-5-1-16,3-3 3 0,0-5 0 15,-1 0 3-15,1-8-1 16,0-3 2-16,-3-2 11 16,-3 2 6-16,-3-7-1 15,-3 2 0-15,-3-5-6 16,-3-6-2-16,-6 1-9 16,0 2-2-16,-3 0-4 15,-6 0-3-15,3 3-16 16,1 0-7-16,2 2-117 15,15-2 47 1</inkml:trace>
  <inkml:trace contextRef="#ctx0" brushRef="#br0">8434 16484 80 0,'-3'0'30'0,"3"13"-16"0,0-19-17 0,0 12 6 16,0 7 1-16,0 8 5 16,9 6 1-16,-3 2 4 15,0 13-3-15,3 0 1 16,-6-2-7-16,6-6-3 0,-3-2-1 16,-6-5 1-1,6-3 1-15,-6-9 3 0,6-1-1 16,-9-4 2-16,6-5 0 15,-6-5 1-15</inkml:trace>
  <inkml:trace contextRef="#ctx0" brushRef="#br0" timeOffset="1483.7699">8866 16661 128 0,'-6'0'49'16,"3"0"-26"-16,-6 0-18 0,3 5 13 0,-3 0 3 15,-3 3 2-15,1 3-10 16,-7 2-3-16,-3 8-6 15,3 0-3-15,3 6 0 0,6-3-1 16,6-3 2-16,9 5-3 16,0-7 0-16,3-1 1 15,3 1 0-15,0-11 0 16,0-5 0-16,3-6-3 16,-1-5 2-16,-2-5 1 15,0-1 0-15,-3-4-3 16,-3-6 0-16,-3 3 2 15,-3 0 0-15,0 5 1 16,0 3 2-16,-3 5 1 16,3 2 1-16,0 17-9 0,0-3-2 15,3 5 4-15,0 6 1 16,0-1-1-16,3-2 0 16,0-3 2-16,6 1 0 15,0-1-10-15,3-8-3 16,0 0-28-1,-4-5-42-15,4-5 19 16</inkml:trace>
  <inkml:trace contextRef="#ctx0" brushRef="#br0" timeOffset="1903.7272">8994 16502 132 0,'-9'-5'49'0,"9"13"-26"0,0 10-29 15,0-5 6-15,0 6 1 16,3 7 1-16,0 1 6 16,0 13 3-16,0-1-4 15,0-2-2-15,0-5-2 16,0-3-3-16,0-5 1 0,0-5 3 16,0-4 2-16,0-4-2 15,-3-8-1-15,0-3-1 16,0 0-2-16,3-8-10 15,0-3-4-15,3-10 7 16,0 8 6-16,3-1-4 16,0 9 0-16,2 5 2 15,1 3 1-15,0-1 4 16,3 12 1-16,0-4 7 16,-3 4 4-16,-6-1 4 0,-6 0 1 15,-3 0-6-15,-6 3 0 16,-3 8-8-16,-3-16-1 15,-3 5-4-15,-2-5-1 16,2-3-23-16,-3-7-12 16,-3-4-32-1,3-2-23-15,3-5 39 16</inkml:trace>
  <inkml:trace contextRef="#ctx0" brushRef="#br0" timeOffset="2133.639">9223 16447 140 0,'0'2'55'0,"0"6"-30"0,3 8-23 16,0-5 12-16,-3 10 4 16,0 5 3-16,0 6-4 15,0 0-2-15,0 13-9 16,0-6-4-16,3 6-1 0,0-10-1 15,0-4 0-15,3-4-29 16,0-3-10-16</inkml:trace>
  <inkml:trace contextRef="#ctx0" brushRef="#br0" timeOffset="2328.4386">9327 16706 172 0,'3'5'66'0,"-3"14"-36"0,6 10-35 0,-3-13 12 16,6-1-8-16,0-1 0 15,6 4 1-15,-3-2 0 16,-3-3 0-16,3-2 0 0,0 2 0 0,0-5-27 16,0-5-9-1,2-3-31 1</inkml:trace>
  <inkml:trace contextRef="#ctx0" brushRef="#br0" timeOffset="2489.7522">9521 16775 184 0,'-27'63'68'0,"15"-34"-36"0,-6 37-20 16,12-39 19-16,-3 7-16 15,-2-2-3-15,-1 13-6 16,-3 0-1-16,3-11-3 15,0-2-41-15,3-5-19 0,0-14-32 16</inkml:trace>
  <inkml:trace contextRef="#ctx0" brushRef="#br0" timeOffset="3300.6991">8434 16706 80 0,'0'-3'33'0,"15"1"-18"0,-9 2-9 0,-6 0 9 15</inkml:trace>
  <inkml:trace contextRef="#ctx0" brushRef="#br0" timeOffset="3600.5658">8461 16698 175 0,'9'-5'19'0,"-3"5"-3"0,0-3-3 16,0-2-5-16,0-1 0 16,0 1-5-1,0 0-4-15,3 2-2 0,0-2 2 0,0 5 0 16,0 5 3-16,0 0 1 16,-1 3 1-16,1 6 0 15,0 7 4-15,-3-3 3 0,-3 1 2 16,-3-1 3-16,0-2-1 15,-3 0 4-15,0-3-9 16,-6 1-1-16,3-7-3 16,0 1-1-16,-2 0-3 15,2-2 1-15,0-1-2 16,0 0-1-16,0-2-8 16,-3 2-5-16,0-5-18 15,3 5-5-15,-6-2-87 31,3-3 36-31</inkml:trace>
  <inkml:trace contextRef="#ctx0" brushRef="#br0" timeOffset="7832.8612">10143 16677 92 0,'-9'-3'35'0,"3"3"-18"0,-15-3 4 15,15 3 19-15,-6 3 1 16,1 0 2-16,-4-1-19 16,-3 6-7-16,0 6-10 15,-3 4-9-15,3 8-2 0,3 6 2 16,3-5 1-16,4 4-4 15,5 1-1-15,3-3 0 16,5-10 4-16,7 2 1 0,0-8 3 16,3-2-1-16,6-11 2 15,3-5-4 1,0-3 0-16,-4-6 1 0,1-4 2 16,-3 2-1-16,-3-8 2 15,0 6-4-15,-6-4 0 16,-3 1 1-16,-3-3 0 15,0 9-3-15,0-1 2 16,-3 8 1-16,0 2 0 16,0 6-5-16,3 11-1 15,3 2 3-15,0 3 1 0,0 3 2 16,0 5 0-16,2 2 0 16,1 3 0-16,-3 3-3 15,0-6 2 1,0 1 5-16,-6 2 5 0,-3-5 6 15,-3-6 3-15,-3 1-3 16,-5-6 1-16,-1-2-9 16,-15-9-2-16,-3-4-8 15,3-4 0-15,1-4-19 16,2-4-6-16,6 6-9 16,3-2-5-16,3-6-15 15,6-5-26 1,6-3 23-16</inkml:trace>
  <inkml:trace contextRef="#ctx0" brushRef="#br0" timeOffset="8196.4476">10280 16777 116 0,'-12'0'44'0,"9"0"-24"0,3 8-24 0,0-3 10 16,0 3-1-16,0 3 4 15,0 2 5-15,0 3 1 16,6 0 0-16,0 5 1 16,6 6-8-16,0-6-3 0,0-5-1 15,3-3 2-15,-1-5 3 16,1-3 9-16,0-10 3 16,0-3 1-16,-3-5 1 15,0-3-4-15,-6 0 0 16,-3-3 1-16,-6 1 0 15,-3 2-5-15,-6-8-1 16,0 8-6-16,-6-2-3 0,3-1-5 16,-3 6-2-16,4 5-15 15,2-3-4-15,3 9-11 16,3-3-3-16,0 5-21 16,6 0-7-16,3 0-26 15</inkml:trace>
  <inkml:trace contextRef="#ctx0" brushRef="#br0" timeOffset="8420.2117">10491 16706 104 0,'3'8'38'0,"12"23"-20"0,-6-1-8 0,-6-20 12 16,0 3 7-16,0 3 7 15,-3 0-15-15,0-3-7 16,3 1-8-16,0 1-5 0,0-4 2 16,-3-6-4-1,9 6-39 1,-3-8-60-16,0-3 10 16</inkml:trace>
  <inkml:trace contextRef="#ctx0" brushRef="#br0" timeOffset="8838.8595">10607 16724 128 0,'-3'-13'49'0,"9"21"-26"0,-3 3-29 16,-3-9 6-16,0 11 3 16,3-2 5-16,0 2 2 15,0 3 2-15,0 3-2 16,3-1 1-16,-3 1-6 15,0-3-5-15,-3-3-1 0,3-3 5 16,-3-2 2-16,0 3 0 16,0-11 1-16,0 0-2 15,0-11 2-15,0 6-2 16,0-6 0-16,0-4-6 16,3-1 1-16,3-8 0 0,0 5 0 15,0 4 6 1,3 1 4-16,0 4-3 0,6 15 5 15,3 3 0 1,-1 3-4-16,-2-4 0 16,-3 7-3-16,0-1 2 15,-3 0-4-15,0 0-2 16,-3 1-3-16,0-9 1 16,0 5-19-16,-3-2-7 15,0-2-26-15,3-4-55 16,0-2 16-1</inkml:trace>
  <inkml:trace contextRef="#ctx0" brushRef="#br0" timeOffset="9349.5151">10941 16788 148 0,'-3'-5'57'0,"3"5"-30"0,-6-19-21 0,6 19 15 0,0-5-11 16,-3 10-1-16,0 3-1 15,-3-3 0-15,-3 6-4 16,0-1-3-16,0 4 0 0,0 2-1 16,3-1 0-16,3-1-3 0,0 4 0 15,3-5-1 1,3 6 3-16,3-11 2 16,3-8 2-16,0 0-1 0,0-5-2 15,0-3-2-15,0-6 1 16,6 1 1-16,-9 0 2 15,-3 2-1-15,0-10 2 16,-3 3-2-16,0-4 2 16,0 4-2-1,0 5-1-15,0-1 1 0,3 9-1 16,6 16-5 0,8 2 3-16,1 13 3 15,0 1 0-15,-3 10 2 0,0-3 7 16,-3 3 3-16,-3-2 7 15,-6-3 2-15,-6-3 6 16,-9-3 3-16,-9-2-11 16,-6-6-2-16,-3-2-8 15,-5-5-2-15,-16-3-11 16,9-8-3-16,-2 0-21 16,2-8-10-16,3-5-14 15,1-6-4-15,-4 1-23 16,9-4-30-1,4-12 40-15</inkml:trace>
  <inkml:trace contextRef="#ctx0" brushRef="#br0" timeOffset="9533.0868">10482 16425 244 0,'-6'-2'93'0,"6"-4"-50"0,0 6-50 0,0 0 14 16,0 0-14-16,0 0 0 16,3 3-21-16,3 0-9 15,15-1-56-15,3-2-23 16</inkml:trace>
  <inkml:trace contextRef="#ctx0" brushRef="#br0" timeOffset="9936.263">11447 16386 156 0,'-3'23'57'0,"6"4"-30"0,0 26-29 0,6-27 11 16,-9 9 3-16,6 10 2 16,-9 2-3-16,9 1 1 15,-9-6-7-15,9-2-3 0,-9-3 1 16,6-5-4-16,-6-11 0 16,6 0-83-1</inkml:trace>
  <inkml:trace contextRef="#ctx0" brushRef="#br0" timeOffset="10386.6548">11253 16634 256 0,'-12'-2'96'0,"12"2"-52"0,3-3-58 0,-3 3 14 0,3 0-4 16,3-3 2-16,3-2 2 15,6 5 2-15,3-3-1 16,0 1-3-16,3-1 1 0,11-2-12 16,-2 5-5-16,0 0-8 15,-3 0-4-15,-6 5 6 16,-4 0 3-16,-2-2 11 16,-3 8 3-16,-3-1 7 0,-3 4 4 15,0 9-1-15,0 4 0 16,0-1-1-1,0 1 1-15,3 2 2 0,3-8 4 16,6-5 0-16,2-6 0 16,1-2 12-16,0-8 6 15,0-2-2-15,-3-9-1 16,-3-5 0-16,-3-8 2 16,-9 6-3-16,-6-3-2 15,-6 2-5-15,-12 1 0 16,0 2-7-16,-3 3-1 15,0 2-17-15,1 3-7 0,2 3-34 16,6 2-13 0,6 6-57-16</inkml:trace>
  <inkml:trace contextRef="#ctx0" brushRef="#br0" timeOffset="10986.3344">12194 16716 16 0,'0'-26'8'0,"0"21"-4"0,-3-1 32 0,0 4 22 16,-3-1-2-16,-6 3 2 16,-6 3-23-16,-3-1-9 15,1 12-18-15,-1 7-8 16,0 3 0-16,3 2-3 0,0 0-1 15,6-2 0-15,3 5 3 16,6-2 2-16,3-1 2 16,6-7-4-16,3-9 1 0,3-10 4 15,6-10 5-15,3-3-1 16,-3-6 3-16,0-7-6 16,-4-9-1-16,-5-2 2 15,-3-3 1-15,0 1-1 16,-6-11 1-16,-6 2-2 15,0 3 0-15,3 5 10 16,0 14 5-16,0 2-8 16,-6 16-9-1,9 13-6-15,0 14-4 16,6 7-1-16,0 9 7 16,0 7 5-16,0 6-4 0,0-9-2 15,3 6 1-15,3-10 0 16,3-6-37-16,0-8-16 15,3-8-46 1</inkml:trace>
  <inkml:trace contextRef="#ctx0" brushRef="#br0" timeOffset="11274.7553">12399 16679 204 0,'-9'0'77'0,"-9"6"-42"0,-8 2-41 0,20 5 12 16,-3 8-9-16,0-3 2 0,3 12 1 16,3-7 2-16,3 1-1 15,3 3 2-15,9-4 2 0,6-7 0 16,0-2 0-16,2-14 10 16,1-3 5-16,-3-13 1 15,-3 0-1-15,-3-10 3 16,-6-3 0-16,-9 2-1 15,-6 1-2-15,-9-1-10 16,-9 1-6-16,0 7-21 16,4 1-9-16,2 2-46 15,6 5-21-15</inkml:trace>
  <inkml:trace contextRef="#ctx0" brushRef="#br0" timeOffset="11737.2263">12902 16378 192 0,'-3'2'74'0,"6"12"-40"0,-3 17-40 16,0 1 14-16,-3 5 2 15,0 5 3-15,0 14 2 16,0-3 4-16,0-5-11 16,0 2-7-16,0-5-1 0,3-8 0 15,0-5 0-15,0-6-14 16,0-7-3-16,-3-6-44 15,0-8-55 1,1-10 25-16</inkml:trace>
  <inkml:trace contextRef="#ctx0" brushRef="#br0" timeOffset="11934.5342">12643 16661 212 0,'-9'0'82'0,"9"0"-44"0,3-3-51 0,-3 3 12 15,6 0 3-15,3 0 6 16,3 0 8-16,6 0 2 16,3 0-9-16,12 0-3 0,-1-2 0 0,1-1-5 15,0-2-3 1,-3-1-35-16,-4-2-12 0,4 0-47 16</inkml:trace>
  <inkml:trace contextRef="#ctx0" brushRef="#br0" timeOffset="12322.6716">13003 16460 160 0,'-17'0'60'0,"17"2"-32"0,3 1-37 16,-3-3 11 0,6 19 1-16,0 4 8 15,-4 4 5-15,1 2-8 16,-6 11 0-16,1-1 2 0,-1-2-6 15,0 0 0-15,0-8-2 16,0-5 1-16,0-3 4 0,3-7 4 16,0-4-2-16,0-10 2 15,3-5-2-15,6-8 0 16,5-8-8-16,1-3 0 16,0 3-1-16,0-3 2 15,3 11 5-15,0-1 4 16,-3 12 0-16,0 2 3 15,-1 2-3-15,1 12 1 16,-3 9-5-16,0-1 1 16,-3-1-3-16,-3-3 2 15,-3 1-6-15,0-3-1 0,-3 0-18 16,0-6-5-16,0-5-42 16,0 3-15-16,-3-5-19 15</inkml:trace>
  <inkml:trace contextRef="#ctx0" brushRef="#br0" timeOffset="12503.0532">13265 16701 228 0,'-3'2'85'0,"18"6"-46"0,-21 13-46 15,6-8 14-15,0 1-10 16,0 2 2-16,0-1 1 0,0-1 2 15,0-1-1 1,0 0-1-16,0-2 1 0,-3-9-48 16,3 4-18-16</inkml:trace>
  <inkml:trace contextRef="#ctx0" brushRef="#br0" timeOffset="12700.4423">13215 16560 240 0,'-12'-5'90'0,"15"5"-48"0,-3 3-56 0,0-3 14 0,0 0-11 15,0 0 0 1,6 2-14-16,6 1-4 0,3 2-36 16,0 1-15-16,2 1 22 15,-2 1 11-15</inkml:trace>
  <inkml:trace contextRef="#ctx0" brushRef="#br0" timeOffset="12983.6706">13426 16658 156 0,'0'0'57'0,"0"0"-30"0,0 3-14 16,0-3 19-16,-3 5 2 15,-3-2 4-15,-3 2-17 16,0 0-4-16,0 3-11 15,1 3-2-15,-1-3 0 0,6 13-9 16,3-3 5-16,6 1 4 16,2 2-7-16,4-2 1 15,6 2 9-15,0-5 4 16,-3 0 4-16,-3-3 1 16,-15 5 14-1,-6 1-13-15,-3-6-4 16,-3-5-34-16,-3 5-16 15,-11 1-98 1</inkml:trace>
  <inkml:trace contextRef="#ctx0" brushRef="#br0" timeOffset="14698.0152">14155 16693 84 0,'15'-3'33'0,"-27"-8"-18"0,18 6 2 0,-3 2 16 16,-6-2 5-16,0 0 4 16,-3 0-6-16,-3-3 1 15,-2 8-21-15,-4-3 4 0,-3 6 1 0,-6 2-7 16,3 3-3-1,3 10-6-15,-3 14-4 0,4-3-3 16,5 0-1-16,6 0-3 16,6 3-1-16,6 0-10 15,9-6-3-15,5 1-12 16,4-3-5-16,18-8-16 16,-3-3-45-1,-4-3 15-15</inkml:trace>
  <inkml:trace contextRef="#ctx0" brushRef="#br0" timeOffset="15114.8361">14435 16814 148 0,'-6'-18'57'0,"6"10"-30"0,-6-16-7 16,0 19 19-16,-6 2-10 0,1 0-5 16,-1 1-9-16,0 2-5 15,0 8-5 1,-3 8-4-16,3-1 0 0,3 4-1 0,3 2 0 15,3-2-3-15,3 2 0 16,3-3-1-16,3 4 3 16,3-12-2-16,9-2-1 15,0-11-2-15,0-2-1 16,-4-3-3-16,1-2 1 16,-3-6 5-16,-3 0 2 15,-3 0 2-15,-3-8 2 16,-3 3 3-16,0 0 2 0,0 5-1 15,0 3 1-15,0 10 5 16,3 16-5 0,0 3-5-1,3 0-2-15,3 0 0 16,0 5 0-16,3 3 0 16,0-6 0-16,0 1-5 15,0-6-1-15,-1-2-30 16,4-11-12-16,3 0-24 15,-3-8-25 1,3-5 37-16</inkml:trace>
  <inkml:trace contextRef="#ctx0" brushRef="#br0" timeOffset="15355.2238">14676 16386 164 0,'-9'-8'63'0,"12"10"-34"0,0 1-34 16,-3 0 10-16,3 5 6 0,-3 5 5 16,3 5 7-16,0 14 6 15,0 5-16-15,0 5-5 0,3 3-1 16,-3 6-4-16,3-6 0 16,0-3-1-16,0-8-2 15,0-4-19-15,0-9-10 16,3-3-36-1,0-10-47-15,-3 3 29 16</inkml:trace>
  <inkml:trace contextRef="#ctx0" brushRef="#br0" timeOffset="15654.7036">14995 16666 156 0,'-9'-5'57'0,"0"5"-30"0,-6 5-3 16,6-2 24-16,-3 2-6 15,0 0-3-15,-6 9-17 16,-2 7-8-16,-1-3-9 16,3 9-4-16,6-3 0 0,3-3-1 15,6 5 0-15,6 1-3 0,6 2 0 16,3-3-3-1,0-10-1-15,6 3-5 0,-3-11-3 16,-1 2-13-16,1-7-5 16,0-3-32-1,0-13-45-15,0-1 22 16</inkml:trace>
  <inkml:trace contextRef="#ctx0" brushRef="#br0" timeOffset="16015.4162">15031 16745 192 0,'-9'0'74'0,"9"19"-40"0,0-8-40 16,0-9 14 0,0 9 2-16,0 2 5 0,3 0-3 15,0 3-2 1,2 3-5-16,4 2-2 0,3-3 1 0,3 4-5 16,0-12 1-16,0-2-2 15,0-8-2-15,0 0-2 16,0-8-1-16,-3-5-5 15,-1-6-3-15,-2 1 9 16,-3-9 2-16,0 1 10 16,-3 5 6-16,-3 2 5 15,0 6 2-15,3 18-8 16,0 3-6-16,3 5-4 16,0 6 2-16,3 2 2 15,0 6-4-15,6-1-1 16,3 1 0-16,-3-9 2 15,-1 1-19 1,1-6-8-16,0-5-27 0,0-11-10 16,-3-10-18-1</inkml:trace>
  <inkml:trace contextRef="#ctx0" brushRef="#br0" timeOffset="16234.4829">15406 16447 220 0,'-6'-8'85'0,"3"8"-46"0,3 5-48 0,0-5 19 16,3 21-2-16,0 5 13 15,0 6 7-15,0 8-14 16,0 13-6-16,2-3-3 0,1-2-3 16,0-6 1-16,0 6-15 15,0-9-7-15,3-7-26 16,0-5-11-16,0-4-41 15</inkml:trace>
  <inkml:trace contextRef="#ctx0" brushRef="#br0" timeOffset="16634.4763">15706 16798 220 0,'-3'-13'82'0,"0"5"-44"0,3 8-44 0,-3 0 14 16,-3 0-7-1,0 8-1-15,-6-3 1 0,-2 9-1 16,-4-1 0-16,-3 8 6 0,3 3 6 16,0 2-6-16,3 1-1 15,9-6-3-15,3-2-2 16,6-1-2-16,3-5 1 16,3-2 3-16,3-9 1 15,0-2-4-15,3 0-1 16,0-15-2-16,-3-4 3 15,3 1 0-15,-6-1 1 0,-4-2 8 16,-2 0 5 0,0 7-4-16,-3 4-3 0,0 2-6 15,0 5-2-15,0 3 1 16,0 6 2-16,3 9-2 16,3 1 0-16,0 11 1 15,6-6 0-15,0-2-5 16,3-6 1-16,0 3-20 15,-3-6-9-15,0-5-14 16,3-5-6-16,-4-7-24 16</inkml:trace>
  <inkml:trace contextRef="#ctx0" brushRef="#br0" timeOffset="16845.6251">15831 16436 220 0,'-9'-11'82'0,"9"22"-44"0,-3-11-47 0,3 3 14 16,0 10-5-16,3 11 2 16,0 2 8-16,0 8 3 15,0 17-6-15,0 4-2 0,-3-4 1 16,0-1-3-16,0 3 0 16,3-11-12-16,-3-5-7 15,0-5-38-15,0-11-15 16,0-2-15-1</inkml:trace>
  <inkml:trace contextRef="#ctx0" brushRef="#br0" timeOffset="17052.08">15608 16677 260 0,'-3'-6'99'0,"6"6"-54"0,3 0-50 15,3 3 15-15,3-3-2 16,3 0 3-16,14 0-9 16,-2 0-2-16,3 0-1 15,3 0-13-15,-1 3-4 0,1-3-30 16,0 0-14-16,-6 0-33 16</inkml:trace>
  <inkml:trace contextRef="#ctx0" brushRef="#br0" timeOffset="17203.6365">15995 16701 196 0,'-6'10'74'0,"-6"6"-40"0,18 13-33 0,-3-21 14 16,0 11 1-16,-3-1 2 15,3-2-9-15,0 5-3 16,-3 3-4-16,9 0-17 0,-9-8-7 16,6-3-53-1,0-8-46-15,0-5 42 16</inkml:trace>
  <inkml:trace contextRef="#ctx0" brushRef="#br0" timeOffset="17398.3332">15947 16605 316 0,'-9'-10'118'0,"9"10"-64"0,3 0-76 0,-3 0 11 0,0 0-3 16,3 0 5-16,3 0-7 15,6 5-2-15,6-2 9 16,0 2-37-16,0 0-14 0,0 0-29 16,-3 3-16-1,-1 0 52-15</inkml:trace>
  <inkml:trace contextRef="#ctx0" brushRef="#br0" timeOffset="17621.5565">16090 16738 144 0,'-9'39'55'0,"6"-20"-30"0,0 7-16 0,3-13 14 16,0 3-5-16,0 0 2 15,3 5-11 1,3 3-3-16,0-8-4 0,3 3 5 16,3-6 3-16,0-5-1 0,6-8 0 15,0-8 1-15,-1-3 4 16,-2-5-2-16,-3-2 1 16,-9 2 4-16,-3-8 1 15,-6-2-1-15,-6-1 0 16,-2 3-5-16,-1 3-2 15,0 8-24-15,0 0-10 16,0 5-24-16,3-3-9 16,6 9-25-16</inkml:trace>
  <inkml:trace contextRef="#ctx0" brushRef="#br0" timeOffset="17952.3131">16194 16769 176 0,'18'27'66'0,"-3"-9"-36"0,-6 6-31 15,-3-13 15-15,0 2 1 16,0 5 3-16,-3 4 2 16,0-4 0-1,0-10-3-15,-3-3 0 0,0-5-7 16,3-5-2-16,-3-8-9 16,3 0-4-16,0-14-4 15,3 1-2-15,3-6 6 16,3 3 2-16,2 5 5 15,1 5 3-15,3 12 2 16,0 9 3-16,3 17 4 0,3 7 1 16,-3 3 3-16,-4 0 1 15,-5 3-8-15,0 0-2 16,-3-11-7-16,3 3-2 16,3-8-55-16,3-11-25 15,6-13-40 1</inkml:trace>
  <inkml:trace contextRef="#ctx0" brushRef="#br0" timeOffset="18512.7652">17016 16693 192 0,'-12'-14'71'0,"3"12"-38"0,-6-1-23 0,9 6 17 15,-9-1-11-15,-6 4-2 16,1 7-10-16,2 13-3 16,0 1-1-1,3-1-3-15,3 11 2 0,6-2 1 0,3-9 0 16,6 1 0-16,0-6 0 15,9-8 0-15,0-8 2 16,3-7-8-16,0-9-3 16,0-2 2-16,-3-3 2 15,-4-8 3-15,-2-2 3 0,0 5 11 16,-3-3 7-16,0 10-1 16,0 9-1-16,-3 10-9 15,3 6-3-15,3 5-3 16,0 8-2-16,3 5 1 15,6 3-1-15,3-9-22 16,12-1-10-16,-1-9-55 16</inkml:trace>
  <inkml:trace contextRef="#ctx0" brushRef="#br0" timeOffset="18901.3174">17513 16409 188 0,'3'0'71'0,"0"8"-38"0,0 11-21 0,3-3 19 0,-3 8-5 15,0 10-1-15,-3 6-9 16,3 13-5-1,-3 0-6-15,0-6-4 0,0-5 0 0,3-4-6 16,0-9-1-16,0-6-30 16,6-7-14-16,0-5-51 15</inkml:trace>
  <inkml:trace contextRef="#ctx0" brushRef="#br0" timeOffset="19217.1939">17686 16764 236 0,'-9'26'88'0,"12"-4"-48"0,-3 9-47 0,3-17 16 15,0 4-8-15,3 9 2 16,2-6 7 0,4-3 5-16,3-4-7 0,12-1 2 0,0-8 3 15,0-10-7-15,-4-3-1 16,-2-3 1-16,-6-5 1 15,-6-2 5-15,-9-9 3 16,-6 6-4-16,-15-11 1 16,-2 6-5-16,-7 2 1 15,0 3-7-15,3 10-3 16,3 1-30-16,7-1-14 0,2 6-20 16,6-3-7-16,6 0-5 15,9-2-24 1,6-12 35-16</inkml:trace>
  <inkml:trace contextRef="#ctx0" brushRef="#br0" timeOffset="19430.7168">17956 16386 288 0,'0'-6'110'0,"0"9"-60"0,0 5-56 16,0 0 19-16,0 5-10 15,0 14 0-15,0 7 5 16,3 3 5-16,-3 13-7 15,3 6-3-15,0-1 0 0,3-2 0 16,-3-5 1-16,0-3-13 16,0-8-4-16,-3-8-27 15,0-5-12-15,3-11-41 16,-3-10-44-16,-3-6 46 16</inkml:trace>
  <inkml:trace contextRef="#ctx0" brushRef="#br0" timeOffset="19604.8608">17671 16658 296 0,'-12'-5'112'0,"15"5"-60"0,12-5-67 0,-3 5 16 16,5 0 1-16,19 0 6 0,6 0 3 16,2 5 1-16,10-5-6 15,3-5-11-15,-1 5-4 0,10-8-72 16,-1-3-32-16,-8 3 7 15</inkml:trace>
  <inkml:trace contextRef="#ctx0" brushRef="#br0" timeOffset="20747.7896">18412 16629 104 0,'0'5'38'0,"0"1"-20"0,6-1-1 16,-3-2 16-16,3-3 3 16,6 5 0-16,3-5-2 0,-1 0 1 15,1-5-19-15,3-3 6 0,3-3 2 16,3-5-4-16,6-8 1 15,2-10-8-15,10-6 0 16,3-13-8-16,-1-10-3 16,1-3 3-16,6-11 1 15,-10 0-2-15,-2-10-1 16,-3 2 1-16,-7 6 2 16,-2 7 3-16,-6 6 5 0,-3 8-2 15,-3 5 3-15,0 8-8 16,-3 6-4-16,-3 2-2 15,-1-1 1-15,-2 4-1 16,0 8-1-16,-3 4 1 16,0 4 1-16,-3 2-1 15,0 3 2-15,0 2-2 16,0 3 2-16,-3 3-2 16,0 2-1-16,-6 3-2 15,-2 11-1-15,-4 7-5 16,-3 6-2-16,-6 5 5 15,-3 0 4-15,0 6 2 16,1-3-1-16,5-6-2 16,3-5 1-16,3-5 3 0,3-3 1 15,3-2 1 1,3-6 0-16,6-5-2 0,3-5 1 16,9-11-4-16,6-5 0 15,0-6 1-15,3-12 2 16,-1-9 1-16,4 1 1 15,0 2-5-15,-3 5-1 16,-3 3 3-16,0 8 1 16,-3 8 0-16,-4 7-2 15,7 6 1-15,-3 8 1 16,3 14-1-16,0 12 2 16,3 11-4-16,0 3 0 15,-4-1 1-15,1-1 2 0,-3-1-6 16,0-6 1-1,-3-4-61-15,3-14-125 16</inkml:trace>
  <inkml:trace contextRef="#ctx0" brushRef="#br0" timeOffset="22650.6495">7851 17619 112 0,'6'-14'44'0,"-3"14"-24"0,-3-5-4 15,0 5 16-15,0 0 5 16,0 0 19 0,-15 0-12-16,0 0-23 0,-3 5-6 0,-2 3-4 15,-1 6-13 1,6-1-5-16,3 0 9 0,3-2 5 15,3-3-7-15,6 5-2 16,6 0-1-16,3 0 1 16,9 0-1-16,3 6 1 15,-1 2 0-15,-5-8 0 16,-3 6 6-16,-3-6 5 16,-3 0 1-16,-9 1 4 15,-3-9-1-15,-6 3 0 16,-3-3-5-16,0 3-3 15,-5-8-2-15,5 0-3 16,3-3-28-16,3-2-11 16,6-8-71-16,6 0 2 15</inkml:trace>
  <inkml:trace contextRef="#ctx0" brushRef="#br0" timeOffset="22966.0238">8053 17653 132 0,'-3'19'49'0,"3"-33"-26"0,-5 28-27 15,5-1 10-15,-3 0 1 16,0 0 6-16,0 6 2 16,3 2 3-16,0 5-10 15,3-7-2-15,3-1 0 0,5-4 6 0,4-6 2 16,3-3-1-16,3-5 2 15,-3-8 3 1,0-5 1-16,-6-6 5 0,-3 1 2 16,-9-4-7-16,-6-1-4 15,-6-4-6-15,-6 6-1 16,0 3-10-16,-3-1-3 16,-3 11-28-16,1 0-14 15,5 8-57 1,6 8-39-16,3 0 62 15</inkml:trace>
  <inkml:trace contextRef="#ctx0" brushRef="#br0" timeOffset="23333.4967">8527 17597 56 0,'-3'-2'24'0,"3"2"-12"0,0 2-3 0,0-2 11 15</inkml:trace>
  <inkml:trace contextRef="#ctx0" brushRef="#br0" timeOffset="23718.5338">8524 17613 154 0,'3'19'22'16,"0"2"-11"-16,0 5-7 15,3-2-1-15,0 3 2 0,3-6 0 16,-1 3 2-16,7-6 0 16,-3-5 3-16,0 1-5 15,0-12 1-15,0 4 4 0,-3-12 0 16,0-2 2-16,0-2-6 15,-3 2-2-15,0-5-4 16,-3 7-1-16,0 4 1 16,-3-4 2-16,0 6-6 15,3 8-1-15,3-2-1 16,-1 4 4-16,4 3-4 16,6-5 2-16,0 0 4 15,0-2 4-15,0-1 5 16,0-10 5-16,-3-1 1 15,0 4 3-15,-3-9-1 0,-3 3-1 16,-1 0-2 0,-5-2-1-16,0-4-5 0,-2 1 0 15,-4-5-5-15,0 4-2 16,-3 1 0-16,0 0 1 16,0 0-17-16,0 7-6 15,6-1-76 1,3 7 2-1</inkml:trace>
  <inkml:trace contextRef="#ctx0" brushRef="#br0" timeOffset="24063.422">8905 17650 16 0,'15'16'8'0,"-12"-3"-4"0,3 14-1 0,0-16 7 0,-1 2 16 16,-2 8 8-16,0-3 5 16,0 1 1-16,0-3-16 15,-3 0-6-15,0-8-3 16,0 0 1-16,0 2 15 16,-3-15-17-16,0-3 0 15,0-3-2-15,0-7-5 16,0 2 1-16,3-3-7 0,3 1-1 15,3 5 0-15,3-14 0 32,0 6 0-32,3 3-3 0,0 10 2 15,0-3-4-15,0 11 1 16,0 5-40-16,0 3-16 16,0-2-18-1</inkml:trace>
  <inkml:trace contextRef="#ctx0" brushRef="#br0" timeOffset="24214.5026">9137 17685 140 0,'-3'8'55'0,"6"-6"-30"0,0 6-34 0,0 0 9 0,0 3-2 16,3 2 3-16,-3 0 0 16,0 0-1-1,0 3 1-15,0-2-4 0,0-4 0 0</inkml:trace>
  <inkml:trace contextRef="#ctx0" brushRef="#br0" timeOffset="24485.7502">9116 17534 180 0,'-9'-11'68'0,"12"3"-36"0,3 3-53 16,0 2 4-16,0-2-5 15,6-3 0-15,6 0 2 16,0-2 0-16,-1 4 0 16,1-1 2-16,0-1 12 0,-3 2 6 15,-3 1 9-15,0 5 5 16,0 5 10-16,-3 3 7 16,-3 5-12-16,0 14-5 15,-3 5-5-15,-3 5-1 16,0 2-4-16,0-4-3 0,0 4 0 15,0-7-1-15,0 0 2 16,-3-6-45 0</inkml:trace>
  <inkml:trace contextRef="#ctx0" brushRef="#br0" timeOffset="24965.5541">9173 17597 196 0,'0'-5'74'0,"15"8"-40"0,-4-6-44 16,-2 3 11-16,0-5-3 15,3 5 1-15,3 0 1 16,0 0 0-16,3 0 0 16,3 5-18-16,-3-2-5 0,2 2-22 15,-2 6-11 1,3 2 27-16,-6 3 16 15,0-3 9-15,-3 0 15 16,0 0 5-16,0 1 5 16,-1-1 2-16,1-2-10 15,0-4-3-15,0-1 3 16,0-1 3-16,0-10 3 0,0 5 1 16,0-6-11-16,-3-1-8 0,-3-7-1 15,-6-4 2-15,-3-1 3 16,-6 6-7-16,-6 0-3 15,-3 0 3-15,0 10 0 16,-6 6 4-16,1 10 1 16,-1 5-1-16,6 9-2 15,3-3 7-15,6 2 5 16,9 3-2-16,9-2 2 0,6-4-9 16,9-4-2-16,8-6-39 15,19-5-14-15,0-8-27 16</inkml:trace>
  <inkml:trace contextRef="#ctx0" brushRef="#br0" timeOffset="25580.5879">10176 17621 92 0,'-6'-16'35'0,"0"11"-18"16,-3 5-2-16,0 0 13 15,-3 0 2-15,-6 0 4 0,0 11-18 16,0 5-9-16,1 2-5 15,2 9-2-15,3-1 0 0,3 6-3 16,3-6 0-16,6 1-3 16,3-4-1-16,3-1 8 15,6-9 6-15,6-5-3 16,-3-3 0-16,2-10-4 16,-2-3-3-16,-3-5 2 15,0-1 0-15,-3-7 1 16,-3-3 0-16,3-2 2 15,-6 7 1-15,0 4 5 16,0 4 3-16,0 8-4 16,3 6-2-16,-3 10 0 15,3 6-1-15,3 7-2 0,0-5-2 16,-1 3 1-16,4-3-1 16,3-2-25-16,6-6-10 15,3-5-44 1</inkml:trace>
  <inkml:trace contextRef="#ctx0" brushRef="#br0" timeOffset="26134.0505">10664 17587 72 0,'-6'-5'30'0,"3"5"-16"0,-3 2 8 0,6 1 17 16,-6 2-3-16,-3 0-1 15,-3 6-17-15,3 0-6 16,-6 2-8-16,4 0-5 0,-1 6 0 15,6-6 1-15,9 3 2 16,3 0-1-16,3-1 2 16,2-1 0-16,4 4 1 15,-3-5 0-15,0 6 2 16,-6-6 6-16,-3 0 2 16,-3 1 1-16,-6-6 1 15,-3-3-4-15,-9 0-2 0,-6-2-6 16,1 2-3-1,-1-10-9-15,3 5-3 16,6-8-36-16,3 0-14 0,6-3-26 16</inkml:trace>
  <inkml:trace contextRef="#ctx0" brushRef="#br0" timeOffset="26482.4468">10774 17761 132 0,'3'3'52'0,"3"2"-28"0,3 1-26 16,-3-4 11-16,3-2-6 16,0 0-2-16,0 0 4 0,0 0 4 15,-1-8-5 1,1 3 7-16,0-3 4 0,-3-5-7 16,-3 5-2-16,-3-3-4 0,-6-2-2 15,-6 0 1 1,-2 5-1-16,-4 0 4 0,-6 5 2 15,0 9 0-15,3 2 1 16,0 8 0-16,4-1 1 16,5 4 4-16,3 2 3 15,6 6-4-15,6-4-1 16,3 4-4-16,9-6 1 16,5-2-4-16,1-1-2 15,3-10-20-15,3-3-10 0,0-5-67 16,-1 0-32-1,1-10 62-15</inkml:trace>
  <inkml:trace contextRef="#ctx0" brushRef="#br0" timeOffset="26993.8679">11078 17695 136 0,'-12'0'52'0,"12"3"-28"0,0 10-30 0,0 0 6 16,0 1 5-16,0 12 4 16,0 6 4-16,0 8 5 15,0-1-10-15,0-2 0 0,0 11-1 16,3-11-1-16,0-5 1 15,-3-6 0-15,0-5 1 16,0-7 7-16,-3-1 4 16,0-3 0-16,0-7 0 15,0-11-10-15,0-2-5 16,0-12-10-16,0-4-1 16,0-6-2-16,-6-8 1 15,6 6 0-15,-3-6 0 16,9-2 5-16,0 8 3 15,0 2 1-15,3 0-1 0,3 3-2 16,0 5 1-16,3 3 3 16,3 3 1-16,-4 12 3 15,4 6 1-15,-3 11 3 16,3 2 1-16,-9 3-1 16,-3 2-1-16,-3 1-3 15,-3 2-1-15,-6-2-1 16,0-6 0-16,-6 5-7 15,0-10-2-15,-5 3-23 16,-4-3-6-16,0-8-54 16</inkml:trace>
  <inkml:trace contextRef="#ctx0" brushRef="#br0" timeOffset="27457.0171">11366 17658 192 0,'-9'-18'71'0,"3"18"-38"0,-5 0-32 0,5 10 16 16,-3-2-5-16,-3 0 3 15,-3 8-2-15,3-3 0 16,0 3-7-16,-3 8-6 0,3 2-3 0,6 1-1 15,3-1 0 1,3-7 3-16,6-3 2 0,0-3 2 16,3-8 1-16,3 3-5 15,0-8-1-15,0-2-4 16,0-9 1-16,-3-2 3 16,-3 0 1-16,0-1 5 15,-6-4 2-15,0 2-2 16,0 3-3-16,-3 2 2 15,3 3 0-15,-3 8-1 16,3 5 1-16,0 9-4 16,3 4-2-16,0 3 2 15,3 1 0-15,3-4-2 16,-1 3 2-16,1-2-12 0,0-6-5 16,0-2-34-16,6-9-16 15,3-2-9 1</inkml:trace>
  <inkml:trace contextRef="#ctx0" brushRef="#br0" timeOffset="27773.1676">11491 17761 44 0,'3'0'19'0,"-3"3"-10"0,3 8 5 0,0-3 9 16,0 0 2-16,3 2 0 15,-3 3-3-15,0 1-2 16,-3-6 3-16,0 2 2 15,0-2-7-15,3-3 0 0,-3-2-11 16,-3-3 7-16,3 0 5 16,-3 0-4-16,0-8 2 15,-3-5-4-15,3 0 0 0,0-1-5 16,0-4-3-16,3-1 2 16,0 6 0-16,3-3-8 15,0 3-4-15,3 2 3 16,0 4 2-16,3 1-10 15,3 6-3-15,0 0-23 16,3 6-7-16,0-1-8 16,3-3-45-1,2 4 10-15</inkml:trace>
  <inkml:trace contextRef="#ctx0" brushRef="#br0" timeOffset="28070.9498">11697 17738 192 0,'-9'0'71'0,"6"0"-38"0,-15 5-32 0,6 3 16 15,3-3-11-15,-3 8-3 16,3 1-5-16,0 7-1 16,0-3 2-16,4 1-2 0,5 2 1 15,0-8 2-15,8 3 2 16,1-8-3-16,6-5-2 16,-3-3-5-16,0-8-2 15,0 0 2-15,-3-11 5 16,0 1 4-16,-3 5 2 15,0-1 3-15,-3-2 1 16,0 6-6-16,-3 5 0 16,3 2 1-16,-3 3 1 15,3 16-4-15,0 2 1 0,6-4 2 16,-3 4 1 0,2 1-10-16,1-1-5 0,3-2-71 15</inkml:trace>
  <inkml:trace contextRef="#ctx0" brushRef="#br0" timeOffset="28417.7001">11801 17436 80 0,'-3'-11'33'0,"6"9"-18"0,3-3-9 0,-6 5 11 16,3 5 2-16,3 0 1 15,0 3-3-15,0 13 2 16,-3 11-1-16,-3 18 0 16,0 3-9-16,-3 5-5 0,0-5-1 0,3-5-2 15,0-6 2 1,0-2-15-16,0-11-5 0</inkml:trace>
  <inkml:trace contextRef="#ctx0" brushRef="#br0" timeOffset="28943.9779">11631 17717 232 0,'9'-6'88'0,"-6"6"-48"0,12-2-47 15,-9 2 14-15,3-3-5 16,6 0 1-16,6-2-4 15,8 5-1-15,-2 0 1 16,6-3-16-16,3 3-3 0,-4 3-28 16,-2-3-11-16,-3 8 6 15,-3-3 7-15,-6-5 26 16,-3 6 42-16,-4 1 21 16,-2 4-9-16,-3-3-7 15,3 5-16-15,-3-5-7 16,3 5 8-16,0-7 4 15,0 4-8-15,3-7 4 0,3-3 4 16,0-3-4-16,-3-2 1 0,-1-6-4 16,-2 9 0-16,-3-9-3 15,-9-2-1 1,0 0 1-16,-8 5-3 16,-4 0-2-16,-6-3 6 15,0 11 5-15,0 6-8 16,3 1-5-16,3 7 1 15,3 4-1-15,7 3 3 16,5 6 3-16,5 2-2 16,10-3-2-16,6-4 0 15,6 1-1-15,6-7-18 16,5-5-8-16,4-9-70 16,15-4-39-1,-4-11 61-15</inkml:trace>
  <inkml:trace contextRef="#ctx0" brushRef="#br0" timeOffset="29861.4671">12878 17486 56 0,'-3'-16'22'0,"1"9"-12"0,-4-1 14 16,-3 2 19-16,-6 1 3 15,-3 2 5-15,-3-2-15 0,-3 5-4 16,0 5-21-16,1 3-7 16,2 6-3-16,3 12-6 0,3 19 1 15,6 5-3-15,0 11 2 16,6-3 3-16,3-5 3 16,0 5 0-16,3-10 2 15,0-8-13-15,-3-9-6 16,0-7-29-1,-3-8-53-15,3-11 15 16</inkml:trace>
  <inkml:trace contextRef="#ctx0" brushRef="#br0" timeOffset="30027.152">12483 17796 228 0,'3'-5'85'0,"5"-3"-46"0,25-6-48 16,-18 14 12-16,3 0-7 15,6 0 3-15,6 0-2 16,-1 0 1-16,1 0 2 16,3 8-22-16,0-2-8 0,-4-1-56 15</inkml:trace>
  <inkml:trace contextRef="#ctx0" brushRef="#br0" timeOffset="30398.0874">12858 17777 192 0,'-6'6'71'0,"3"-1"-38"0,3 3-43 16,3 2 9-16,0 4-2 0,0 2 1 15,0-3 2-15,3 5 0 16,0 6 0-16,2-3 4 0,4-2 2 16,3-6 2-16,-3-5 2 15,0 0-3-15,6-8 1 16,-3-8-5-16,3 0-2 15,-3-3 2-15,-4-2 0 16,-2-5-1-16,0-9-2 16,-3 6 1-16,-6 3 1 15,0 4-1-15,0 1 2 0,0 0-4 16,-3 10 0 0,3 1-1-16,3 7-2 0,0 13 3 15,0 4 0-15,0-4-2 16,0 9 2-16,3-4 1 15,0-1 2-15,0-4-8 16,0-5-1-16,0-5-34 16,3 0-15-16,-3-8-20 15</inkml:trace>
  <inkml:trace contextRef="#ctx0" brushRef="#br0" timeOffset="30698.0546">13120 17841 116 0,'0'13'44'0,"3"-8"-24"0,0 3-17 0,-1-2 12 16,-2 2 4 0,0-1 5-16,0-1 1 0,0 4 2 15,-2-2-15-15,2-2 0 0,-3-4-1 16,3-2-6-16,0 0-1 16,3-2-2-16,-1-9 1 15,4 3-4-15,3-5 0 16,3-6-1-16,0 1 0 15,3 5 2-15,0 5 0 16,0 8-3-16,0 5 2 16,0 3 1-16,-3 0 0 15,-1 5 0-15,-2 0 2 16,0 3-14-16,3-3-5 16,0-5-35-16,0-2-52 15,3-4 20-15</inkml:trace>
  <inkml:trace contextRef="#ctx0" brushRef="#br0" timeOffset="30954.455">13453 17796 168 0,'-24'0'66'0,"15"-8"-36"0,-6 11-15 16,9-3 18-16,-3 5-10 15,-2 0-3-15,-1 8-14 16,0-5-6-16,3 6 0 15,3-1-3-15,3 0 1 0,6 6 2 16,6 2 2-16,3-3-6 16,3-5 1-16,5-2-8 0,4-8-1 15,0-3-15-15,3-8-8 16,-3-5-8 0,-1-6-34-16,-2-7 11 15,-3-1 25-15,-6-5 17 16</inkml:trace>
  <inkml:trace contextRef="#ctx0" brushRef="#br0" timeOffset="31135.4667">13548 17449 184 0,'-6'-8'68'0,"6"8"-36"0,3 3-42 0,0 2 11 16,0 9-3-16,3 12 3 16,0 0 11-16,0 19 4 15,0 3-7-15,0-3-3 0,-3 5-2 16,0-10-2-16,0 5 1 15,0-5-4-15,0-9 0 0,0-4-41 16,-3-9-17-16,0-4-19 16</inkml:trace>
  <inkml:trace contextRef="#ctx0" brushRef="#br0" timeOffset="31346.3758">13432 17632 264 0,'0'0'101'0,"15"-5"-54"0,6 2-55 0,-12 3 16 15,0 0-11 1,3 3 0-16,5-3-1 0,7 5 3 16,3 8 0-16,0-5-10 15,0 5-5-15,2-2-47 0,1-3-19 16,-3 5-2-1</inkml:trace>
  <inkml:trace contextRef="#ctx0" brushRef="#br0" timeOffset="31480.1978">13795 17769 180 0,'-3'19'68'0,"3"-6"-36"0,0 14-37 0,0-14 12 15,0 0-6-15,0 0-1 0,0 1-17 16,0-1-9-16,0 0-46 15,3-2-21-15</inkml:trace>
  <inkml:trace contextRef="#ctx0" brushRef="#br0" timeOffset="31883.1565">13715 17632 244 0,'-12'-19'93'0,"24"25"-50"0,-6-6-63 16,-3 5 9-16,6-2 1 16,0 2 2-16,0 3 1 15,3-3 2-15,-1 8 3 16,1-5-21-16,0 11-9 0,0-6 7 0,-3 6 6 16,-3 7 12-16,0 0 6 15,0 1 2-15,0-1 2 16,0 6-2-16,0-5 2 15,3-4-2-15,3-7 2 16,0-3 0-16,5-2 3 16,-2-8 10-16,0-6 7 15,-3-8-6-15,0 4 1 16,-3-7-7-16,-6 4 1 16,-9-11-5-16,-6 2 1 15,-6-2-3-15,0 0 2 0,-3-3-4 16,1 5-2-1,-1 6-18-15,6 0-9 0,3 10-30 16,3-2-52 0,6 0 22-16</inkml:trace>
  <inkml:trace contextRef="#ctx0" brushRef="#br0" timeOffset="32146.3693">13953 17801 92 0,'24'40'35'0,"-18"-19"-18"0,3 5-11 16,-6-15 11-16,0 2 2 15,0 1 1-15,0-1-7 16,-3-5-3-16,3-3-1 0,-3-5-1 16,6-5-4-1,-3-3-7-15,-1-5-3 0,4-1-2 16,3-7 2-16,0 3 2 16,3 4 2-16,0 9 1 15,0 5 3-15,3 8 10 0,-3 11 4 16,-3 2-5-16,0 3-2 15,0-3-1-15,3 3 0 16,-4-6-26-16,7-5-11 16,6-5-45-1</inkml:trace>
  <inkml:trace contextRef="#ctx0" brushRef="#br0" timeOffset="32469.7855">14557 17330 112 0,'0'8'44'0,"3"19"-24"0,3 12-24 15,-3-15 8-15,0 11 4 16,-3 25 7-16,-3 1 2 0,0 0 1 16,0-3-5-16,0-5-3 15,0-5-5-15,3-6-8 0,-3-13-1 16,3-2-66-1</inkml:trace>
  <inkml:trace contextRef="#ctx0" brushRef="#br0" timeOffset="32876.7442">14319 17613 264 0,'-9'-2'101'0,"15"2"-54"0,3 2-59 0,-3-2 15 0,12 0-7 16,3 0 2-16,6 0-4 16,2 0 2-16,4 0 2 15,0 0-12-15,0 14-6 0,-1-4-3 16,-5 3-1-16,-6 3 11 16,-6 8 5-16,-3 3 6 15,-9 4 3-15,0-2 6 16,0 3 4-16,6 0-4 15,-1 2-2-15,4-7 2 16,3-9 2-16,3 1 5 16,0-11 3-16,6-11-3 15,3-8 0-15,-7-2-6 16,-2-3-3-16,-9-7 4 0,-12-4 2 16,-6 6-6-1,-6-6-1-15,-5-2-7 0,-7 8 0 16,3 0-21-16,0 3-7 15,3-1-160 1,18 16 92 0</inkml:trace>
  <inkml:trace contextRef="#ctx0" brushRef="#br0" timeOffset="33866.8378">15349 17764 92 0,'0'-3'35'0,"0"-2"-18"0,-3 5 2 0,0 0 16 15,-6 0-4 1,0 0 2-16,-6 8-13 0,-3 3-4 16,1 2-9-16,-1 5-9 0,3 4-2 15,3 4 2-15,0 1 3 16,6-4 0-16,6-1-1 15,0-4 1-15,6-5-1 16,3-5 8-16,3-8 7 16,0-8-3-16,3-5 1 15,0-11-10-15,-4-2-2 0,-2-9-1 16,-3-2 0-16,-3-16 0 16,-6 6 0-16,-6-3 0 15,-2 5 2-15,2 13 3 16,0 3 4-16,3 5 0 15,0 11 0-15,3 13-10 16,3 10-4-16,3 11 0 16,6 11 1-16,3 8 4 15,-1 0 2-15,-2 5 0 16,3-11 1-16,0-2-4 16,0-1-2-16,3-9-12 0,-3-9-2 15,0 0-5-15,0-8-2 16,0 1 0-16,-3-6 0 15,-3-6 11-15,-1 1 8 16,-2 2 5-16,-3 3 7 16,0 8-3-1,0 6-2 1,3 4 1-16,3 1 0 16,3-4 3-16,3 4 1 15,0-6-1-15,3-5 1 16,3-8 9-16,6-8 7 0,-1-5-6 15,-2-6-2-15,-6 4-2 16,-3-9 1-16,-6-8-1 16,-6 6 2-16,-9-6-6 15,-6-3-3-15,-3 9 5 16,-2 0 5-16,-4 7-2 16,0 6 2-16,3 0-22 15,3 7-11-15,3 12-24 16,3 7-12-16,6 0-34 15,6 0-39 1,3 6 43-16</inkml:trace>
  <inkml:trace contextRef="#ctx0" brushRef="#br0" timeOffset="34181.9684">15962 17751 128 0,'-6'-3'49'0,"6"6"-26"0,-3 2-9 0,3-5 15 16,0 8-3-16,0-3 6 15,3 17-11 1,0-4-12-16,0 6-7 0,0-3-3 16,0-2 3-16,-3-1 3 0,0-5-4 15,0-5-1-15,0 0-53 16,-3-2-64 0,0-6 21-16</inkml:trace>
  <inkml:trace contextRef="#ctx0" brushRef="#br0" timeOffset="34319.0663">15828 17489 220 0,'-12'0'85'0,"15"0"-46"0,3 0-90 0,0 5-6 0,0-2-26 15,6-3-4-15</inkml:trace>
  <inkml:trace contextRef="#ctx0" brushRef="#br0" timeOffset="34511.413">16102 17343 220 0,'0'3'85'0,"0"2"-46"0,0 17-50 0,6-7 13 16,-3 9-4-16,0 13 1 15,0 14 1-15,0 4 0 16,0 11 0-16,-3-8-3 0,3-2 2 15,0-3 1-15,-3-5 2 16,3-9-32-16,-3-7-14 16</inkml:trace>
  <inkml:trace contextRef="#ctx0" brushRef="#br0" timeOffset="34712.4768">15921 17711 228 0,'0'-8'88'0,"8"3"-48"0,7 5-45 16,-6 0 17-16,9-3-3 15,6 1 5-15,6-6-8 16,2 2-3-16,7-1-2 16,0 1-4-16,2 12 0 0,-2-6-53 15,0 10-25-15,-6-2-10 16</inkml:trace>
  <inkml:trace contextRef="#ctx0" brushRef="#br0" timeOffset="35146.9654">16435 17894 188 0,'-11'0'71'0,"11"0"-38"0,0 8-41 0,0-6 12 0,-3 1 7 16,0-3 5-16,-3 5 9 15,0-5 7-15,0 0-17 16,-3 0-2-16,3 0 1 0,0-5-17 15,3 5-5-15,0-3 4 16,3 1 1-16,3-1 0 16,0-2 0-16,3 5-3 15,0 5 1-15,0 0 3 16,-3-2 1-16,-3 8 3 16,-3-3 3-16,0-1 7 15,-3-1 2-15,0 2-1 16,-3-3 0-16,0-5-7 15,0 0-4-15,0 0-1 0,0-5-1 16,3-3-49-16,0-5-19 16,6-1-41-1</inkml:trace>
  <inkml:trace contextRef="#ctx0" brushRef="#br0" timeOffset="35445.6074">16528 17261 204 0,'3'-8'77'15,"0"8"-42"-15,-3 6-32 0,0-4 17 16,0 9-12-16,3 8-2 0,-3 7 5 15,-3 3 2-15,0 16-6 16,0-5-2-16,0 5-1 0,0-8-2 16,0-3 1-16,3 1-2 15,0-9-1-15,-3-7-13 16,0-1-6-16,3-10-37 16,-3 3-16-16,3-9-13 15</inkml:trace>
  <inkml:trace contextRef="#ctx0" brushRef="#br0" timeOffset="35818.2901">16510 17293 152 0,'-6'-13'57'0,"9"10"-30"0,0 3-29 0,-3 0 11 15,6 0 7-15,3 0 7 16,0-2-10-16,0 2-4 15,3 0-6-15,2 0 0 0,1 0 0 16,3 0-4-16,-3 2-1 16,0 1 1-16,-3 2 2 15,0 3 0-15,-9 3-1 16,-3 5 5-16,-6 10 4 16,-3 6 4-16,-3 5 4 0,-3 5 0 15,-3 3-1 1,0 0-2-16,0 0 1 0,4-5-4 15,-4-8-1-15,6-11-6 16,3 0-3-16,3-5-5 16,3-8 0-16,3 0-18 15,0-8-8-15,6-3-11 16,0-10-4-16,0-11-20 16,0-2-38-1,0-6 30-15</inkml:trace>
  <inkml:trace contextRef="#ctx0" brushRef="#br0" timeOffset="36391.7711">16581 17396 64 0,'6'-37'27'0,"0"29"-14"0,-6 0 15 0,3 3 19 16,0 5-2-1,-3-5 0-15,0 5-19 0,0 0-5 16,-3 5-13-16,0 16-5 0,-3-2-2 16,-3 7 3-16,0 6 2 15,0 0 0-15,1-3 1 16,-1-3 0-16,3-7 1 15,0-1-4-15,3-4-1 16,0-4-1-16,0-7 1 16,3-3-2-16,3-3 2 15,3-13-7-15,0 0-1 16,0-7-7-16,0-4 0 16,0-5 6-16,-4 11 3 0,4 0 5 15,-3 8 3-15,0 2 7 16,-6 17 0-1,-3 2-9-15,1 2 8 16,-1-2 1-16,0 5 1 16,0-5 0-16,0-2-3 15,3 1-1-15,0-7-1 16,0 0 0-16,3 0-2 16,0-7 1-16,0 1-4 15,3-2 0-15,0-5-6 16,3 0 0-16,0-6-4 15,-3 11 2-15,3 0 1 16,-3 3-1-16,0 0 4 16,-3 5 0-16,2 8 1 15,-2-3 2-15,0-5-1 0,0 5-1 16,0 1-2-16,0-6 1 16,0 0 1-16,0 0 0 15,0 0-9 1,3-6-2-16,0 1-12 0,-3 0-5 15,3-3-10-15,-3 3-1 16,3 5-25 0,0-3-38-16,-3 3 26 15</inkml:trace>
  <inkml:trace contextRef="#ctx0" brushRef="#br0" timeOffset="42819.2345">19275 17653 156 0,'-3'-21'57'0,"3"21"-30"0,6 0-12 16,-3-5 20-16,-3 5-8 16,0 0-3-16,3 13-10 15,-3 0-4-15,3 0-5 16,0 6 1-16,0 5 3 0,0-3-3 15,0 5 2-15,0 1-5 16,0-1-2-16,0-7 2 16,0-1 0-16,-3-5-12 0,0-5-7 15,0 0-18-15,0-2-8 16,-3-20-106 0,-3-4 58-1</inkml:trace>
  <inkml:trace contextRef="#ctx0" brushRef="#br0" timeOffset="43177.5254">19281 17457 176 0,'0'-2'68'0,"3"2"-36"0,0 0-37 0,-3 0 10 0,0 0 3 16,3 2 7-16,0 4 4 15,-3-1 1-15,0-3-11 16,0 4-5-16,-3 2-1 0,0-6 2 16,-3 1 2-16,3-3-3 15,-3 0-3-15,3 0-3 16,0 0 1-16,3-3 1 16,0 1 2-16,3 2-6 15,3 0 1-15,0 0-1 16,-6 0 2-16,0 0 3 15,0 0 4-15,0 0 2 16,-3 5 1-16,0-5-2 0,-3 5 1 16,0-2-15-1,3 0-5-15,0-3-28 16,0 2-12-16,3-2-36 16</inkml:trace>
  <inkml:trace contextRef="#ctx0" brushRef="#br0" timeOffset="43612.5485">19391 17582 92 0,'0'0'35'0,"3"2"-18"0,12-2-11 0,-9 3 9 16,0 7 5-16,-3 6 2 0,0 3 13 15,0 2 7-15,0 3-16 16,0-3-4-1,-3-2-14-15,0 2-3 0,0-8-1 0,0-3-2 16,0 6 1-16,0-10 2 16,0-1 4-16,0-5 2 15,0 0 1-15,3-11-11 16,0 3-3-16,0-5-4 16,3-5-1-16,3-3 1 15,0-1 4-15,2-1 1 16,1 9 3-16,0 1-3 15,0 5 0-15,0 8 7 16,0 8 6-16,0 5-2 16,-3 1 2-16,6 7-7 0,0-3-3 15,-6 9 1-15,-1-9 0 16,-2 9-1-16,0-9-2 16,-3 3-26-1,0-7-14-15,0-4-7 16,6-7-87-1,0-11 35 1</inkml:trace>
  <inkml:trace contextRef="#ctx0" brushRef="#br0" timeOffset="43836.4185">19736 17404 184 0,'0'-5'68'0,"-3"5"-36"0,3 0-37 0,0 0 14 15,6 16 0-15,0 5 1 16,0 6 2-16,-3 10-6 16,3 5 3-16,0 3 3 0,0 0-8 15,0-5-2-15,0-1-4 16,0-2-2-16,-3-8-24 16,0-10-11-16,-3-1-35 15,0-10-29 1,-6-8 43-16</inkml:trace>
  <inkml:trace contextRef="#ctx0" brushRef="#br0" timeOffset="44000.912">19579 17568 236 0,'0'-8'90'0,"3"8"-48"0,9 0-40 0,-3 0 17 15,8 0-10-15,1-5-3 16,3 5-6-16,3 0 0 15,0-3 0-15,5-2-18 0,4 5-8 16,0-5-79 0</inkml:trace>
  <inkml:trace contextRef="#ctx0" brushRef="#br0" timeOffset="44997.3243">20278 17605 116 0,'18'-18'44'0,"-18"15"-24"0,0 3 3 16,0 0 18-16,3 3-6 16,3 5-1-16,-6 10-13 15,0 6-5-15,3 3-9 16,-3-1-3-16,6 6 0 0,-6-3-2 16,0 3 1-16,0-9-2 15,0-1 2-15,-3-4-15 16,0-5-7-16,3-5-21 15,-12-8-67 1</inkml:trace>
  <inkml:trace contextRef="#ctx0" brushRef="#br0" timeOffset="45352.2413">20210 17510 152 0,'6'-16'57'0,"3"11"-30"0,-3 0-29 0,-3 5 11 16,-3 0 11-16,6 2 7 16,-4 1 0-16,1 2-2 15,0 1-13-15,-3-4-3 0,-3 6 1 16,0-3-4-16,1 1-1 16,-4-1 0-16,0-2-1 15,0-3-2-15,3-3 1 16,3 0-4-16,0 1 0 0,0-4-4 15,3 6 1-15,0 0 0 16,3 0 2-16,-3 0-1 16,0 0 1-16,0 8 4 15,-1-2 1-15,-2-6-1 16,0 5 1-16,0 0-7 16,0-5-1-16,0 0-25 15,0 0-8-15,0 0-35 16,0 0-36-1,0 0 36-15</inkml:trace>
  <inkml:trace contextRef="#ctx0" brushRef="#br0" timeOffset="45786.6511">20391 17653 132 0,'-3'19'49'0,"3"-33"-26"0,0 28-25 0,3-7 11 16,-3-1 14-16,3 7 7 16,0 0-7-16,0 0-3 15,0 11-11-15,0-8-8 0,0 8-2 16,0-6 3-16,0-2 1 16,0-5 1-16,-3-3 0 15,0 0 6-15,0-8 4 16,0-8-5-16,0-5-1 15,0-1-9-15,0-4-1 16,0-3-2-16,3-6-1 16,3-4 1-16,3 7 3 0,3-3 0 15,0 11 1 1,0 3 0-16,3 3 2 0,2 10 1 16,1 5 3-16,-3 8 1 15,-3 6 3-15,0 2-5 16,-3-3-3-16,-3 3-1 15,0-7-1-15,-3 4-16 16,0-5-4-16,0 1-21 16,0-1-7-16,0 0-84 31,3-13 58-31</inkml:trace>
  <inkml:trace contextRef="#ctx0" brushRef="#br0" timeOffset="46225.3063">20751 17592 160 0,'-5'-8'60'0,"-13"8"-32"0,6 3-17 0,6-3 18 15,0 5-15-15,-3 3-2 16,0 11-8-16,-3-1-3 16,3 3 0-16,0 11 1 0,3 0 3 15,3-3-2-15,3-3 0 16,3 1-3-16,6-9-3 15,0 1 2-15,3-11 2 16,3-8 2-16,0-8 1 0,3-5 0 16,-3-1 2-16,-4-12-3 15,-2-6-2-15,-3-2 0 16,-3-6-1 0,-6-2 0-16,0-1 2 0,-9-7 1 15,4 5 3-15,-1 6 8 16,0 12 3-16,3 6-2 15,0 5-1-15,3 8-13 16,0 8-5-16,3 13-1 16,3 14 1-16,6-1 2 15,0 14 1-15,0 5 3 16,2-3 1-16,1-5-8 16,0-5-2-16,-3-3-16 15,3-5-5-15,0-6-28 0,0-4-11 16,0-9-14-1</inkml:trace>
  <inkml:trace contextRef="#ctx0" brushRef="#br0" timeOffset="46581.413">20876 17605 208 0,'-2'0'77'0,"2"14"-42"0,5-6-39 0,-2-3 17 16,6 8-5-1,3-5 5-15,0 3 2 16,0-9-8-16,9 4-2 0,-3-6-1 16,0 0 0-16,0-14 0 15,-4 6 0-15,-2-2 0 16,-3-3-2-16,-6-1 1 0,-3 1-4 16,-9 0-2-16,-6 0-1 15,1 7 0-15,-4 4 3 16,0 2 0-16,0 2 1 15,0 9 2-15,3 2 3 16,3 8 2-16,3-2 1 16,3 2 2-16,3-2-5 15,6 2-1-15,3-5-2 16,3-1 1-16,9-1-18 16,6-1-4-16,3 0-31 15,0-8-10-15,-1-5-35 16</inkml:trace>
  <inkml:trace contextRef="#ctx0" brushRef="#br0" timeOffset="46811.7756">21290 17515 224 0,'-9'-2'85'0,"9"2"-46"0,0 2-57 0,0 6 9 16,-3 3 1-16,-6 2 6 15,-3 19 17-15,-5-3 10 16,-1 3-12-16,0-6-7 0,3 6-2 16,0 0-14-16,3-11-3 15,-3 3-21-15,3-8-7 16,4-6-21-16,-4-5-33 16,3-5 27-16</inkml:trace>
  <inkml:trace contextRef="#ctx0" brushRef="#br0" timeOffset="46995.2353">21040 17584 220 0,'0'-16'82'0,"9"14"-44"0,-3-4-36 16,-3 6 19-16,3 6-9 15,3-4-2-15,6 12 1 16,0 4 0-16,9 9-5 16,2-1-4-16,4 0-1 0,0 1-8 15,0 2 0-15,-1-8-32 16,-2 6-14-16,3-9-33 15,-3-10-26-15,2-8 46 16</inkml:trace>
  <inkml:trace contextRef="#ctx0" brushRef="#br0" timeOffset="47331.6205">21710 17108 164 0,'-12'-11'63'0,"-3"11"-34"0,-12 0-25 16,18 0 15-16,-2 8-5 15,-4-2 0-15,-3 7 3 16,-6 13 3-16,-9 6-10 16,0 16 1-16,4 7 0 0,5 6-2 15,9 18 2-15,9-7-4 16,12-3-2 0,12-3-5-16,6-3 0 0,5-10-13 15,10-8-7-15,0-5-47 16</inkml:trace>
  <inkml:trace contextRef="#ctx0" brushRef="#br0" timeOffset="48462.51">21701 17547 88 0,'0'-5'33'0,"3"2"-18"0,-3-2 4 16,0 5 16-16,0 0-6 15,0 0 0-15,3 8-10 16,0-3-1-16,0 8-11 16,0 6-2-16,-3 7 1 0,0-4-3 15,3 4 0-15,-3 0 1 16,0-7 0-16,3-6-16 16,0 0-6-16,-3-2-40 15,3-8-43 1,0-3 28-16</inkml:trace>
  <inkml:trace contextRef="#ctx0" brushRef="#br0" timeOffset="48700.6614">21713 17457 160 0,'-3'-8'60'0,"6"8"-32"0,-3 0-35 0,0 0 8 16,0 0-5-16,0 0 0 15,0 0 11-15,0 6 8 16,-3-4-8-16,0 4 10 0,-6 1 3 16,3-1-8-16,-6-6-4 15,3 0-3-15,0 0-1 16,9 0-5-16,-6-6-1 16,6 6-13-16,3-2-5 0</inkml:trace>
  <inkml:trace contextRef="#ctx0" brushRef="#br0" timeOffset="49118.4919">21814 17515 160 0,'-6'8'63'0,"9"3"-34"0,0 10-34 15,0-10 10-15,0 5 3 0,0 7 7 16,0-1 4-16,-3-4 1 31,3 3-9-31,-3-5-4 0,3-3-4 0,-3-5-3 16,0 0 3-16,0-8 0 16,3-21-6-1,0-3 0 1,3-2-4-16,-3-1 0 15,6 9 4-15,3-3 1 16,0 7-1-16,2 1 0 16,1 13 2-16,0 5 0 15,-3 3 5-15,3 11 5 16,-6 2-1-16,0 3 1 0,-3-3-3 16,0 0-1-16,0-2-3 15,0-6-2 1,-3 0-15-16,0-2-5 0,0-9-28 15,-3-2-9-15,6-2-16 16</inkml:trace>
  <inkml:trace contextRef="#ctx0" brushRef="#br0" timeOffset="49350.4571">22058 17288 192 0,'-3'0'74'0,"0"0"-40"0,3 5-46 16,3 3 7-16,-3 5-2 16,3 11 4-16,0 3 8 15,0 10 5-15,0-3-5 16,-3 6-1-16,3 7 2 0,3-4-1 0,3-4 2 16,0-7-9-1,-3-5-3-15,0-6-33 0,0-3-12 16,-9-4-24-1</inkml:trace>
  <inkml:trace contextRef="#ctx0" brushRef="#br0" timeOffset="49543.1127">21957 17489 228 0,'-3'-5'85'0,"9"2"-46"0,0-2-46 0,0 5 16 0,6 0-6 15,3-6 1-15,3 6-2 16,5-2 1-16,1 2-2 16,0-5-3-16,-3 5-1 0,0 0-47 15,-1 0-19-15,-2 5-16 16</inkml:trace>
  <inkml:trace contextRef="#ctx0" brushRef="#br0" timeOffset="52617.918">22588 17542 100 0,'-15'-8'38'0,"12"8"-20"0,-15 0-10 0,12 0 13 16,-3 0 3-16,-2-5 3 15,5 5-3-15,-9 0-3 16,0 5-11-16,0 0-6 16,0 3-3-16,-9 0-4 0,6 5 2 0,3 14 1 15,10-3 0-15,2-3 0 16,8 3 0-16,7-3-3 16,0 3 2-16,12-9 1 15,-3-1 0-15,9-9-20 16,-3 0-9-16,-1-5-21 15,-2-5-32 1,6-3 21-16</inkml:trace>
  <inkml:trace contextRef="#ctx0" brushRef="#br0" timeOffset="52901.8913">22716 17574 104 0,'-12'-6'38'0,"6"6"-20"0,-3 0-8 15,6 6 14-15,-6-6-7 16,6 8 1-16,-3-3-7 0,0 19-1 15,0-8-6-15,3 7-1 0,3-7 3 16,6 3-1-16,3-1 0 16,6-4 1-1,3-7 1-15,0-1 3 0,6-6 4 16,0-8-4-16,-4-3 2 16,-2-2-5-16,-6-6 1 15,-3 4-3-15,-9-4 0 16,-6 1-3-16,-3 2-2 15,-3 0-4-15,3 0-2 16,-2 3-24-16,-1-1-8 16,0 4-31-1,3-3-31-15,3-1 35 0</inkml:trace>
  <inkml:trace contextRef="#ctx0" brushRef="#br0" timeOffset="53113.9943">22814 17314 144 0,'0'-2'55'0,"3"7"-30"0,0 3-32 16,3 0 8-16,3 10 9 15,0 9 7-15,-3 13 3 16,0-1 0-16,0 17-10 16,0-9-4-16,0 4-2 0,0-12-5 15,3-4-1-15,-3-9 1 16,0-2 0-16,5-8-46 15,-2-6-55 1,0-7 17-16</inkml:trace>
  <inkml:trace contextRef="#ctx0" brushRef="#br0" timeOffset="53642.6363">23145 17685 144 0,'0'0'55'0,"0"10"-30"0,0 4-23 0,0-6 12 16,-3 10 17-16,-6 3 12 15,3 0-9-15,-6 3-5 16,0-3-16-16,-3-7 0 0,-6-1 1 15,3 0-18-15,1-8-9 16,5 3-38-16,0-8-17 16,0-13-27-1</inkml:trace>
  <inkml:trace contextRef="#ctx0" brushRef="#br0" timeOffset="53972.8107">23204 17529 128 0,'-3'0'49'0,"3"0"-26"15,3 5-18-15,-3-5 11 0,0 5-3 16,6 3 0-16,-3 0 6 0,0 5 2 16,0 14-10-1,0-1-2-15,0-2-2 0,-3-3-6 0,0-2 0 16,0 2 1-16,0-5 3 16,0-8-22-16,0 0-8 15,0-3-43 1,0 0-34-16,-3-5 38 15</inkml:trace>
  <inkml:trace contextRef="#ctx0" brushRef="#br0" timeOffset="54226.8833">23183 17410 124 0,'9'-22'46'0,"-3"7"-24"0,-3 20-21 15,0 0 8-15,-3-5 10 16,0 0 23 0,-3 8-7-16,-3 3-18 15,-6-3-5-15,3-3-5 0,-3-2-1 16,1 4-1-16,2-4-6 16,0-3 1-16,0 0-9 15,3 0-2-15,3 0-43 16,0-5-56-1,6 7 20-15</inkml:trace>
  <inkml:trace contextRef="#ctx0" brushRef="#br0" timeOffset="54627.8757">23261 17529 184 0,'-15'-3'68'0,"24"6"-36"0,3 10-46 0,-6-3 8 16,3 4 3-16,-6 4 4 16,5 3 13-16,-2 1 6 15,-3-4-10-15,-3 3 1 0,3-2 2 16,-3-1-7-16,6-4-1 16,-6-7-3-16,0-1 1 15,0 2-2-15,0-16-3 16,0 0-3-16,0-16-9 15,3 5-1-15,3-7 8 16,0 5 3-16,3 2 6 16,0 6 1-16,3 0 1 15,0 10 2-15,-3 3-1 16,0 3 2-16,3 10-2 16,-3 8 2-16,-3 3 2 15,-1-3 2-15,-2 3-5 16,0-3-4-16,0-8-1 15,-3 1-1-15,0-4-38 16,0-2-14-16,0-8-38 16</inkml:trace>
  <inkml:trace contextRef="#ctx0" brushRef="#br0" timeOffset="54859.0774">23538 17325 228 0,'0'3'85'0,"5"2"-46"0,-5 27-46 0,0-19 14 15,3 8-7-15,-3 3 0 16,0 2 2-16,0 6 1 16,0 2-1-16,3 6-4 0,0-8 1 0,3 2-12 15,0-10-5-15,-3-3-39 16,0-2-52-1,0-6 19 1</inkml:trace>
  <inkml:trace contextRef="#ctx0" brushRef="#br0" timeOffset="55040.6302">23404 17566 284 0,'-3'-6'107'0,"9"1"-58"0,11-3-64 15,1 3 16-15,3-3-5 16,3 0 4-16,12-3-6 16,-7 6-3-16,4-3 5 15,0 6-32-15,3 2-10 0,-4 0-54 16</inkml:trace>
  <inkml:trace contextRef="#ctx0" brushRef="#br0" timeOffset="55500.9375">23817 17521 204 0,'0'2'77'0,"6"4"-42"0,-6 7-45 16,3-8 11-16,3 14-3 15,0 2 1-15,-3 3 3 16,6-3 3-16,-6 0-2 16,-3-2 7-16,0 2 3 0,0-5-6 15,0-3-2-15,0-5-1 16,0 0 2-16,0-8 8 15,-3 0 5-15,3 0 0 16,-3-8 0-16,3-5-12 16,0-6-5-16,0-7-3 15,3 4-1-15,0-1 6 16,6-4 5-16,0 9-1 16,0-4 1-16,3 4-8 0,0 5-2 15,-3 5-7-15,2 2 0 16,-2 4-16-16,6 2-4 15,-3 2-24-15,0 4-9 16,0-1-33 0</inkml:trace>
  <inkml:trace contextRef="#ctx0" brushRef="#br0" timeOffset="55784.3397">24052 17552 184 0,'-11'3'68'15,"5"2"-36"-15,-6 3-26 0,9-2 17 16,-3 7-10-16,6 5 0 15,-3 1-1-15,3 2 0 16,0 0-6-16,3-2 0 0,12 2 1 0,0-5-1 16,2-8 1-16,4 0 0 15,3-3 1-15,0 0-2 16,-3-10 1-16,-6 0-2 16,2-3 0-16,-8-5-1 15,-3-6 2-15,-9-2-3 16,-6-3-2-16,-2 3-9 15,-7 2-3-15,-3 1-5 16,6 2-3-16,0 5-11 16,0 3-4-16,6 0-26 15,3 3-49-15,3 0 19 16</inkml:trace>
  <inkml:trace contextRef="#ctx0" brushRef="#br0" timeOffset="56193.3855">24192 17542 116 0,'15'18'44'0,"-9"-4"-24"0,6 7-21 0,-9-3 9 16,6 1-3-16,3-6 0 15,-3 6 3-15,6-6 3 16,-9-5 0-16,3 2 3 16,3-2-1-16,-4-5 2 15,-2-3-8-15,-3-8 0 0,3 5 3 16,-3-7-11-16,0-3-1 0,-3 7 3 15,0-2 3-15,0 8-6 16,6 8-3 0,-3 3 0-16,12-3 1 15,0 5 2-15,-3-2 3 16,9-3 4-16,-3-8 4 16,8 0 2-16,-2 0 6 15,-3-6 1-15,0-7 2 16,-6 0 0-16,-9-8 13 15,-6-3-12 1,-6 3-1-16,-9-1-10 16,3 4-4-16,-6-1-17 15,-3 6-7-15,-3 5-22 16,4-2-8-16,2 7-34 16,6 0-41-1,3 1 39-15</inkml:trace>
  <inkml:trace contextRef="#ctx0" brushRef="#br0" timeOffset="56567.0913">24591 17145 276 0,'0'-8'104'0,"6"8"-56"0,3 0-60 0,-3 5 13 16,12 3-7-16,0 6 2 0,3 9 13 15,2 4 8-15,-2 7-8 16,9 11 9-16,0 8 2 0,-9 11-6 15,-1 7-3-15,-5-5-2 16,-12 0 1-16,-12-2-1 16,-8-11 2-16,-4 0-4 15,-9-3-2-15,3-10-22 16,-9-6-9-16,4-8-51 16,-1 12-20-16,-3-4-23 15</inkml:trace>
  <inkml:trace contextRef="#ctx0" brushRef="#br0" timeOffset="70890.5818">21246 16113 104 0,'0'-8'41'0,"0"6"-22"0,-3-1-9 15,0 0 12-15,0-2-6 0,-3 0-1 16,-6-1-1-16,0 4 4 16,0-1-10-16,0 6-2 0,3 2 0 15,0 6-5 1,-3 4-3-16,3 12-4 0,3 7 1 16,3 9 3-16,0-1 3 15,3 0 0-15,0-5-1 16,-3 0 1-1,1-5-1-15,-1-5-7 0,3-1-3 16,-3-7-23 0,3-6-48-16,0-5 5 15</inkml:trace>
  <inkml:trace contextRef="#ctx0" brushRef="#br0" timeOffset="71087.7707">21046 16327 136 0,'-3'0'52'0,"6"0"-28"0,-3-13-28 16,3 19 8-16,0-4-2 15,6-4 1-15,0-4 1 16,3 6 2-16,6-2-3 16,0 2-4-16,2 2 0 0,7 6-17 15,-3-3-5-15,0 1-35 16</inkml:trace>
  <inkml:trace contextRef="#ctx0" brushRef="#br0" timeOffset="71354.8837">21287 16380 80 0,'-9'14'33'0,"9"-9"-18"0,0 8-16 0,3-8 9 16,0 3 6-16,6 14 5 15,0-12-3-15,6 1-1 16,3-3-7-16,0-8 0 16,0 0-3-16,-1-3 0 15,1-2-3-15,0-3 1 0,-9-3 2 0,-3-2-2 16,-6-6 0-16,-3-2-6 16,-3 3 0-16,-3-6-12 15,-3 16-3-15,0 0-18 16,0 3-30-1,1 7 10-15</inkml:trace>
  <inkml:trace contextRef="#ctx0" brushRef="#br0" timeOffset="71612.3664">21496 16132 140 0,'-6'0'52'0,"6"0"-28"0,0 10-33 16,0-2 7-16,0 8-4 0,0 8 4 15,3 13 5-15,-3 5 6 16,3-2-5-16,0-3 0 16,3 0-2-16,2-3 1 15,-2-2-9-15,0-8-3 16,3-6-31-16,0-4-13 15,0-4 7-15,0-10 6 16</inkml:trace>
  <inkml:trace contextRef="#ctx0" brushRef="#br0" timeOffset="71864.4259">21600 16158 88 0,'0'-5'33'0,"0"5"-18"0,3 0-20 15,-3 0 4-15,3 5 13 16,3 8 8-16,-3 6 2 16,0 13 1-16,-3 2-8 15,0 8-4-15,0-2-6 16,0 0-2-16,0-6-1 16,3 1 1-16,0-9 0 0,6-5-10 15,-4-5-5-15,1-3-41 16,0 0-30-1,9-7 29-15</inkml:trace>
  <inkml:trace contextRef="#ctx0" brushRef="#br0" timeOffset="72407.9118">21341 16322 80 0,'-12'-21'30'0,"6"26"-16"0,-3 14-8 0,6-17 9 15,-3 9-8-15,-3 2-4 16,3 0-5-16,0 1-1 16,0 2-1-16,3-3 0 15,0 0-35-15,6-2-16 16</inkml:trace>
  <inkml:trace contextRef="#ctx0" brushRef="#br0" timeOffset="73080.3287">21734 16372 112 0,'-9'0'44'0,"6"3"-24"0,-3 2-19 16,6 1 11-16,-3 2-8 15,0 5-2-15,0 0 3 16,3 14 4-16,0-4-7 16,3-2-3-16,3-2 2 15,3-6 1-15,6 0 0 16,0 1 5-16,-1-9 3 0,1-2-3 15,-3-3 1-15,3-3-3 16,-6-2 2-16,-3-9 0 16,-6 1 1-16,-3 0-4 0,-3 0-1 15,-3 0-3-15,-3 2-3 16,3 3-18-16,0 3-9 16,0-3-31-1,4 5-22 1,2 1 35-16</inkml:trace>
  <inkml:trace contextRef="#ctx0" brushRef="#br0" timeOffset="73560.0308">21853 16412 72 0,'-6'5'27'0,"6"1"-14"0,0 7-20 0,0-5 5 0,0 5 6 16,0 3 7-16,6-5 4 16,-3 2 3-16,3 0-10 15,0 0-4-15,3-5-3 16,5-3-1-16,-2-5 0 16,0 0 0-16,0 0 0 15,-3-2 2-15,3-3-1 16,-6-3 2-16,0-3-4 15,-3 8 0-15,0-2 3 16,0 0 3-16,-3 5-7 16,0 0 0-16,0 5 0 15,3 3 1-15,0 0 3 0,0-3 1 16,3 6 1-16,0-3 2 16,0-3 6-16,3-2 4 15,0-3 3-15,-1-3 3 16,-2 0-8-16,3-5-3 15,-3 1-6-15,-3-4 3 0,0 0 4 16,-3 1-4-16,-3-3-2 16,0 2-6-16,-3 0-2 15,0 1-26-15,0 7-9 16,0 3-25 0,1 0-27-16,2 0 33 15</inkml:trace>
  <inkml:trace contextRef="#ctx0" brushRef="#br0" timeOffset="73757.5561">22124 16439 76 0,'0'10'30'0,"0"1"-16"0,3 13-17 15,-3-14 6-15,6 3-1 16,0 1 1-16,-6-4 1 15,0 1 2-15,3-3-19 16,0 0-8-16,-1-3-11 16,4-5-6-16</inkml:trace>
  <inkml:trace contextRef="#ctx0" brushRef="#br0" timeOffset="73861.3609">22085 16380 160 0,'-9'-5'63'0,"12"0"-34"0,0 2-52 0,-3 3 5 16</inkml:trace>
  <inkml:trace contextRef="#ctx0" brushRef="#br0" timeOffset="73940.0136">22091 16367 146 0,'9'0'-41'16,"3"3"5"-16,0-1 8 16,0 1 10-16,-3 0 6 15</inkml:trace>
  <inkml:trace contextRef="#ctx0" brushRef="#br0" timeOffset="74026.6802">22192 16449 76 0,'0'16'30'0,"0"0"-16"0,0-6-6 0,0-4 13 0,0 4-10 16,0-7-3-16,0 5 6 15,0-3 5-15,0-5-1 16,0 0-1-16</inkml:trace>
  <inkml:trace contextRef="#ctx0" brushRef="#br0" timeOffset="74240.8283">22192 16518 248 0,'3'-13'5'0,"0"2"-5"16,3-2-1-16,0 2 1 15,0 3 0-15,3-2-5 16,0 7 1-16,3 1 4 16,0 2 4-16,0 2 3 15,-1 1 1-15,-2 7 0 16,0 4 0-16,0-6-4 16,-3 5-3-16,0-3 2 15,-3-2 0-15,3 0-8 0,3-2-46 31,-3-1-45-31</inkml:trace>
  <inkml:trace contextRef="#ctx0" brushRef="#br0" timeOffset="74716.2642">22445 16468 56 0,'3'-8'22'0,"-3"8"-12"0,0 0 1 0,0 0 12 15,0 0 5-15,0 0 6 0,0 0-4 16,0 0 0-16,-3 2-17 16,0 4-8-16,0 2-3 15,0 0-2-15,-3 5 0 0,0-3-3 16,6 1 2-16,0-6 1 16,0 6 2-16,0-3-3 15,6-3-2-15,-3-2 4 16,3 2 3-16,-3-5-1 15,3 0 0-15,-3 0 3 16,0 0 1-16,-3-5-1 16,0 5-1-16,0-3-1 15,0-2 2-15,0-1-3 16,0 1-2-16,0-3-3 0,0 8-1 16,0-2-1-16,0 2 3 15,3 2-2-15,3 4-1 16,0 1 3-16,0 4 0 15,6 2 1-15,-6 3 2 16,0 3 8-16,-3-1 5 16,-3 1-1-16,-3-3 2 15,-3-3-5-15,-3 3-1 16,-3-3-6-16,0-5-3 16,-6-5-20-16,-3-6-8 15,3-2-17-15,1-3-5 16,2-6-27-1</inkml:trace>
  <inkml:trace contextRef="#ctx0" brushRef="#br0" timeOffset="75091.0962">22713 16193 88 0,'-3'-8'33'0,"0"5"-18"0,3 0 2 0,0 3 14 15,-3 0-8 1,0 0 0-16,0 3-10 0,-3 2 0 15,-3 3-8-15,0 0-3 0,-3 24 1 16,-2 0 0-16,-1 2 3 16,3 11 1-16,3-5 1 15,9-3-4-15,3 0-1 16,6-6-1-16,3-1-2 16,3-7-4-16,5-4-2 15,1-1-35 1,0-7-54-16,12-3 9 15</inkml:trace>
  <inkml:trace contextRef="#ctx0" brushRef="#br0" timeOffset="75712.0804">22901 16404 64 0,'-3'5'24'0,"-3"3"-12"0,-6 0-10 16,9 6 6-16,-6-1 7 15,0 5 4-15,-3-4 0 16,0 4-2-16,0-5-12 16,3 1-2-16,0-1-10 15,0-5 0-15,3 2-43 16,0-2-17-16</inkml:trace>
  <inkml:trace contextRef="#ctx0" brushRef="#br0" timeOffset="75920.8333">22725 16457 140 0,'0'-5'55'0,"9"5"-30"0,0 0-29 0,-3 5 8 16,0-2 0-16,3-1 5 15,0 1-3-15,2 5-1 16,1 3-2-16,3-4-3 0,-3-1 1 16,0 7-1-16,0-2 2 0,-3-3-23 15,0-1-8-15,0 1-35 16</inkml:trace>
  <inkml:trace contextRef="#ctx0" brushRef="#br0" timeOffset="76127.1016">22939 16536 76 0,'6'6'30'0,"-6"-1"-16"0,3 3-3 16,-3-3 10-16,0 3 13 15,-3 0 8-15,-3-3-13 16,-3 9-7-16,3-4-16 15,-3 1-3-15,1-6-3 0,-1 6-22 0,0-9-8 16,-3 4-42 0</inkml:trace>
  <inkml:trace contextRef="#ctx0" brushRef="#br0" timeOffset="76384.5691">22978 16447 116 0,'0'0'44'0,"0"-3"-24"0,3 3-28 0,-3 0 7 0,0 5 5 16,12-2 7-16,-3 10 4 15,3-2 3-15,-3 2-10 16,0 0-2-16,-1-5-4 15,1 5-2-15,0-2-13 16,-3-3-4-16,0-3-44 16,0-2-18-16</inkml:trace>
  <inkml:trace contextRef="#ctx0" brushRef="#br0" timeOffset="76579.6653">23115 16444 112 0,'0'-5'44'0,"0"5"-24"0,0 5-17 16,0 0 12-16,0 6 2 0,-3 5 4 16,-6 2 2-16,6 3 1 15,-3 0-13 1,-6 6-4-16,0 2-1 0,3-3-3 0,0 1 0 16,-3 2-6-16,4-10 0 15,2-1-61 1,6-10-11-1</inkml:trace>
  <inkml:trace contextRef="#ctx0" brushRef="#br0" timeOffset="76837.4946">23222 16222 132 0,'9'-6'52'0,"3"6"-28"0,6 14-26 16,-6-4 9-16,0 11 8 15,5 6 5-15,-2 5-4 16,0 2 1-16,0 3-10 16,-6-3 0-16,0 1 3 0,-9-4-11 15,-9 1-3-15,-21 0-80 16</inkml:trace>
  <inkml:trace contextRef="#ctx0" brushRef="#br0" timeOffset="78093.5377">23627 16399 80 0,'-3'0'30'0,"0"-3"-16"0,0 3 8 0,0 3 17 16,-3-3-11-16,3 8-4 15,-3-3-16-15,0 8-8 16,0 6 0-16,3 2-3 0,-3-2 1 16,12 4 2-16,-3-1 0 15,9-4-3-15,-3-2 0 16,3-3-9-16,-3-2-5 0,6-3-16 16,-6-8-32-1,-3 0 8-15,5 0 27 16,-2-6 17-16,0-2 56 31,-3-10 6-15,-3 10 8-16,-3 0-20 15,0 5-10-15,-3 1-16 16,3 2-7-16,0 5-3 16,0-2-1-16,3 7 0 15,6 1 2-15,0-1 3 0,3-2 7 16,0-2 2-16,6 2 1 15,-6-6 4-15,0-2-2 16,-3-2 1-16,-1-6-3 16,-5 2-1-16,6-4-8 0,-9-6-4 15,0 3-1-15,-3-1 1 16,-3 1-14-16,0 0-5 16,-8 5-15-16,8 0-6 15,-3 3-28 1,3 0-32-16,3 2 32 15</inkml:trace>
  <inkml:trace contextRef="#ctx0" brushRef="#br0" timeOffset="78439.6361">23841 16439 124 0,'0'5'46'0,"0"3"-24"0,9 0-24 0,-6 2 9 16,-3 1 3-16,6 2 4 0,-3 3 6 15,-3-3 2-15,6 6-5 16,-3-6 0-16,-3 0-10 16,0-2 0-16,0-9 3 0,3 6-4 15,-3-8 2-15,3 0-3 16,0-8 2-16,0 3-4 16,12-3 0-16,-3-10-1 15,2-1-2-15,-5 3-2 16,6 3 1-16,-3 5 1 15,0 3 0-15,-3 0 0 16,0 12 0-16,0-1-3 16,-3 7 2-16,3-2 1 15,-3-1 2-15,0 1-6 16,0-3 1-16,-3 2-34 16,3-2-13-16,-3-2-35 15</inkml:trace>
  <inkml:trace contextRef="#ctx0" brushRef="#br0" timeOffset="78740.2253">24103 16457 164 0,'0'-5'63'0,"3"5"-34"0,3 8-36 0,-3 0 10 15,3 5-5-15,0 0 0 0,0-2 11 16,-3-1 3-16,6-2-5 15,-6 5 2-15,0-5 4 0,0-2-5 16,0 2-2-16,-3-6-1 16,0-2 1-16,0 0 3 15,9-2 7 1,-3-6-7-16,-3 0-6 16,-1-5-5-16,7-1-17 15,-3-4-7-15,0 5-12 16,0 2-1-16,-3 0-25 15,-3 1-21 1,6 7 35-16</inkml:trace>
  <inkml:trace contextRef="#ctx0" brushRef="#br0" timeOffset="79056.448">24252 16473 96 0,'12'11'35'0,"-3"-1"-18"0,3-2-9 0,-9-5 11 16,9 2-7-16,-4 0 1 15,1-5 5-15,3 0 3 16,-3-5-4-16,-3 0 0 15,-3-3-10-15,0 5-2 0,-3-7-1 16,-3 4-2-16,-6-2 1 16,0-2-4-16,3 2 0 15,-9 5 1-15,4 1 0 16,-1 2 2-16,3 5 1 16,0 0-6-16,0 8 0 0,3 1 5 15,3-1 4 1,0 0 1-16,3 6 1 15,3-4-7-15,3-1 0 0,-3-1-1 16,6-3 0-16,0-2-11 16,0-2-3-16,0-6-17 15,2-3-8-15,-2 0-12 16,-6-5-26 0,6 3 24-16</inkml:trace>
  <inkml:trace contextRef="#ctx0" brushRef="#br0" timeOffset="79391.1557">24353 16494 120 0,'3'-10'46'0,"9"20"-24"0,0-7-17 16,-12-3 13-16,0 10-4 16,6-2 2-16,-3 0 0 15,-3 3-1-15,0-3-7 16,0 0 1-16,0 0 4 0,0-3-7 16,0 3-3-16,0-8-2 0,0 0 1 15,0 0 1-15,9-3 1 16,-3-2-2-16,0-3-2 15,3-11-2-15,3 4 1 16,-4 1 3-16,4-2 1 16,-3 6-1-16,6 2-2 15,-9 3 1-15,3 2-1 16,3 3 2-16,-6 8 3 16,-3 3 0-16,3 2 0 15,-3 0-1-15,-3 0 0 16,6 0-9-16,-6 1-2 0,0-1-16 15,0-5-8 1,0-3-27-16,0-2-42 16,0-3 27-16</inkml:trace>
  <inkml:trace contextRef="#ctx0" brushRef="#br0" timeOffset="79626.2376">24553 16267 184 0,'-3'-24'71'0,"6"21"-38"0,0-2-41 16,-3 5 12-16,5 2-6 16,1 1 0-16,-3 10 11 15,3 6 3-15,-3 5-5 0,0 2 2 0,-3 6 2 16,0 5-9 0,0-3 0-16,6 1 0 0,-6-4 3 15,3-4-4-15,-3-3-1 16,0-6-18-16,0-2-5 15,0-5-29 1,0-3-49-16,0-3 19 16</inkml:trace>
  <inkml:trace contextRef="#ctx0" brushRef="#br0" timeOffset="79971.1648">24451 16447 228 0,'-6'0'85'0,"9"0"-46"0,3-3-46 0,0 3 16 0,3 0 1 16,0 0 5-16,3-5-7 15,6 5-2-15,0-3-4 16,-3-2-2-16,5-1 1 0,-2 6-28 16,-6 0-9-16,6 0-26 15,-6 0-18 1,0 0 34-16,3 0 29 15,-9 0 18-15,3 6 25 16,0-1 10-16,-3-2-5 16,0 7-1-16,-1 1-15 15,-2 2-4-15,6-2-7 16,-6 2-1-16,3 0 3 0,-3 0-3 0,3 0-2 16,-3 1 0-16,-3-4-1 15,0-2-44 1,6-2-58-16,-3-1 18 15</inkml:trace>
  <inkml:trace contextRef="#ctx0" brushRef="#br0" timeOffset="80390.4837">24713 16370 256 0,'-9'-16'96'16,"9"11"-52"-16,9-3-58 0,-9 8 11 15,6 0-12-15,-3 0-4 16,6 0 4-16,-9 0 4 0,3 0-27 16,6 5-10-16,-3 0-15 15,0-2-4-15,3 7 21 16,-3 1 12-16,-3 0 21 16,-3 2 10-16,0 0 36 15,0 11 15-15,-3-3-10 16,-3-2-5-16,6-4-4 15,6-1-1-15,-3-1-9 16,3-2-1-16,0-4 2 16,0-1 2-1,15-4-3-15,-4-2-1 0,-2-8-2 16,-3 3 0-16,3-3-4 16,-12-8-5-16,-3 0-4 15,-3-2 1-15,-12 2-1 16,3 3-4-16,0 0-1 15,0 2-13-15,-2 3-5 16,8 3-31-16,0 2-13 16,3-2-19-1</inkml:trace>
  <inkml:trace contextRef="#ctx0" brushRef="#br0" timeOffset="80690.7533">24925 16425 132 0,'6'19'52'0,"-3"-14"-28"0,0 3-24 0,2 3 10 16,-2-3-6-16,3 5-3 0,-3-5 8 16,0 2 6-16,-3-2-7 15,0-2 13-15,0-6 8 0,0 0-11 16,0-3-4-16,6 0-7 16,-3-7 0-16,-3-1-4 15,9-2-2-15,0 0-3 16,3-3 1-16,0 8-1 15,-3 3 0-15,6 2 2 16,-3 6 0-16,3 5 0 16,-7 7 2-16,7 1 1 15,0 0 1-15,-6 0-2 16,-6-3-2-16,6 0-26 16,-3 1-10-16,-3-1-55 15</inkml:trace>
  <inkml:trace contextRef="#ctx0" brushRef="#br0" timeOffset="81702.6569">23782 16470 56 0,'0'-2'22'0,"-3"4"-12"0,0-2-12 15,-3 0 65-15,-3 0-17 16,-3 0-15-16,0 0-11 0,0 6-11 16,-3-1-4-16,6-2-2 15,-3 10-5-15,3-3-1 0,6 1-1 16,-3 0 3-16,4-4-7 16,4 7-2-16,4-1-56 15</inkml:trace>
  <inkml:trace contextRef="#ctx0" brushRef="#br0" timeOffset="83518.1777">22892 16814 88 0,'6'-13'35'0,"-3"2"-18"0,3 6-9 0,-4 3 13 16,1-6-8-16,0 2 0 15,0 1 4-15,0 0 1 0</inkml:trace>
  <inkml:trace contextRef="#ctx0" brushRef="#br0" timeOffset="83739.4716">22924 16769 261 0,'0'16'16'0,"0"3"-4"0,-3 5-7 15,0 5-2-15,3 0-3 16,0 0-1-16,0-3 5 15,-3 1 2-15,3-3-2 16,0-3-3-16,-3-3 0 16,3-5-1-16,0-5 2 15,0 6 1-15,0-9-4 16,0 3-1-16,0-3-6 16,0-5 0-16,0 0-9 15,-3 5-2-15,1-2-3 16,-4 0-2-16,6-3-11 15,-3 2-35 1,0-2 8-16</inkml:trace>
  <inkml:trace contextRef="#ctx0" brushRef="#br0" timeOffset="84278.5719">22749 16999 16 0,'0'-2'8'0,"0"2"-4"0,0 0 4 0,0 0 5 16,0 0 20-16,0 0 9 15,0 0-7-15,0 0-1 16,0 0-10-16,6 0-5 0,-3 0-5 15,0 0-1-15,0 0-7 16,0 0 3-16,3 2 1 0,0-2-1 16,-1 8 0-16,4 3-1 15,-3 2 0-15,9 0-2 16,-3 1 1-16,0 4-4 16,0-5 0-16,0 1 5 15,0-6 5-15,-6 5-5 16,6-5 0-16,-3-3 0 15,-1 0 0-15,1-2-2 16,0 0-1-16,-6-3-1 16,6 0 2-16,-3 0-3 0,-3 0-2 15,0 0 2 1,3-3 0-16,-3 0 1 0,0-2 0 16,0 2 0-16,0-7 0 15,0 5-2-15,6-6-2 16,0-2 3-16,0-3 2 15,-6 0-4-15,6 3-3 16,-6 2-8-16,0 3-4 16,0 0-58-16,0 6-25 15,-3 2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20:36:57.81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18971 17209 96 0,'0'-27'35'0,"0"6"-18"0,0 8 13 16,0 10 23-16,0 0-6 15,0-2 0-15,0 5-27 16,0 0-12 0,3 32-5-16,3 8-3 0,0 12 8 15,0 7 5-15,3 17 2 16,-3 4 1-16,3-1-2 15,0-7 1-15,0-6-2 16,3-3 0-16,-3-5-7 16,0-10-2-16,-3-3 0 15,-3-5 2-15,-3-3-1 0,0-6 0 16,0-4-1-16,0-6 0 16,0-8-22-16,-3 1-8 15,0-6-31-15,-3-3-14 16</inkml:trace>
  <inkml:trace contextRef="#ctx0" brushRef="#br0" timeOffset="2115.8179">19013 17129 100 0,'-3'-5'38'0,"3"5"-20"0,-3 0 7 0,3 0 20 15,0 0-9-15,0 0-1 16,0 0-14-16,0 0-5 15,0 0-9-15,0 0-3 0,3 5 2 16,3-2 1-16,3-1 3 16,0-2 4-16,3 0 1 15,3 0-6-15,3 0-1 16,0 0 0-16,2 3 0 16,4-3-2-16,0 5-1 15,3-5-1-15,0 0 2 0,-1 0-1 16,4 0 0-16,0-5-1 15,-3 5 2-15,2 0-1 16,4-3 2-16,3 1-4 16,3-1-2-16,-1-2 0 15,1 5 1-15,3 0-1 16,-4-3 2-16,1 1-2 16,0-1-1-16,-4-2 1 15,1 5-1-15,0-3-3 16,0 0 2-16,2 1 1 15,1-4 2-15,-3 6-3 16,-1 0 0-16,1 0 3 16,3 0 1-16,0 0-1 0,-1 0-2 15,-2 0-2 1,0-2 1-16,-1-1 1 0,1 3 2 16,3 0-1-16,-1 0-1 15,4 0-2-15,-6 3 1 16,0-1 1-16,2-2 0 15,1 0 0-15,0 0 0 16,-1 0 0-16,1 0 0 16,0 0 0-16,2 0 2 15,1 0-1-15,-3 0-1 16,-3 0 1-16,-1 6-1 16,-2-4-3-16,3-2 2 15,-1 3 1-15,-2-3 2 0,3 0-1 16,0 0 2-1,-1 0-2-15,4 0-1 0,3 0-2 16,-1-3 1-16,-2 3 1 16,0 0 2-16,-1 0-1 15,-2 0-1-15,0 0 1 16,0 0-1-16,-1 0 0 16,-2 0 0-16,-3 0 0 15,3 0 0-15,-1 3-3 16,4 0 2-16,3-3-1 15,-4 5 0-15,4-2 2 16,-3-1 2-16,0 1-1 16,-1-3 2-16,4 5-2 0,0-2-1 15,-7-1-2-15,1 1 1 16,3-3 1-16,0 5 0 16,-1-2 0-16,1 0 2 15,0-1-3-15,-1 4 0 16,-2-6 1-16,9 5 2 15,-3-2-1-15,-7-3-1 16,1 5 1-16,-3-5-1 16,0 5 0-16,-1-5 2 15,1 0-3-15,0 0-2 16,3 0 2-16,-1 0 2 16,-2 5 0-16,0-2-1 15,0 2 1-15,-6 1-1 0,-4 2 0 16,7-8 0-16,-3 2 0 15,0-2 0-15,0 0 0 16,5 0 0-16,1 0 0 16,-6 6 2-16,6 1-1 15,-1-9-1-15,4-3-2 16,-3 5 1-16,6 10 1 16,-4-13 2-16,1 9-1 15,-3-6-1-15,6 0-2 16,-1 5 1-16,1-5 1 15,0 0 0-15,0-5 0 16,-1 2 2-16,4 0-1 16,3 1-1-16,2-3 1 15,-8 5-1-15,6-3-3 16,-4 0 2-16,1 1 1 0,0 2 2 16,-4-6-1-16,4 1 2 15,0-3-2-15,-6 3 2 16,5-3-4-16,1 3-2 15,0 2 2-15,-4-2 0 16,1-1 3-16,-3 6 1 16,0-2-4-16,5-1 1 15,-5 0-2-15,6-2 0 16,2 0 2-16,-5-3 2 16,0 5-1-16,3 1-1 15,-1-6 1-15,-2 8-1 16,-6-3 0-16,-1 0 0 0,1 3 0 15,0 0 0-15,-9 0 0 16,6 0 2-16,-7-2-3 16,1-4 0-16,-3 6 1 15,-3-2 2 1,6-1-1-16,-3 0 2 0,0-2-4 16,-4 5 0-16,4-2-1 15,-6-1-2-15,-3 0 5 16,-6-2 1-16,6 5 0 15,-9 0 1-15,6 0-4 16,-6 0 0-16,0 0 1 16,0 0 2-16,3 0-1 15,-3 0-1-15,9 0-2 16,-6 0 1-16,-3 0 1 0,0 0 0 16,0 0-3-1,6 5 0-15,-3 1 2 16,-3 1 2-16,6 1 0 0,-6 11-1 15,3 2 1 1,0 16 1-16,3-2-3 0,-3 9-2 16,6 1-1-16,0-5 3 15,-1 8 0-15,1 2 3 16,-3 8-3-16,3 3 0 16,0-3 1-16,-3 6 2 15,0-17-1-15,3 6-1 0,3-2 1 16,-3 2-1-1,6-3 2-15,-3 3 3 0,0-6-2 16,-1-2-2 0,-2-5 0-16,9-8-1 0,-6 0 0 15,0-1 2 1,-3-10-17-16,3 1-4 0,-6 1-53 16,-3-4-20-16</inkml:trace>
  <inkml:trace contextRef="#ctx0" brushRef="#br0" timeOffset="3441.2591">19004 18259 148 0,'0'-19'55'0,"3"19"-30"0,0 0 4 0,0 0 25 15,-3 0-16-15,3 0-4 16,0 0-22-16,3 0-10 0,3-2-2 15,3 2 8-15,6-6 4 0,3 6 1 16,5 0 2 0,7-5-6-16,3 5-1 0,8-2-2 15,1-4 1-15,9 1-6 16,5 2-1-16,1 3 2 16,5-5 1-16,1 5 1 15,5 0 2-15,1-5-1 16,2 5 0-16,0-3-1 15,-2-2 2-15,-1 5-5 16,-2 0-1-16,-7-6 0 16,4 6 2-16,2 0-1 15,-5 0 2-15,-1 0-2 16,-2 0-1-16,-1 0 1 16,1 0-1-16,-1 0 0 15,7 0 2-15,-1-5-1 0,-2 5 2 16,2 0-4-16,4 0 0 15,-4 0 1-15,4 0 0 16,5-2 2-16,-5 2 1 16,-1 0-1-16,1 0-2 15,-4 0-2-15,-2 0-1 16,5 0 2-16,0 2 0 16,4-2 3-16,2 5 3 15,4-5-4-15,2 0-1 16,3 0 0-16,-2 0 0 15,-1 0 0-15,-2 0 0 16,-4 0 0-16,0 0 0 16,4 0 0-16,-7 6 0 15,1-6 0-15,17 8 0 0,0-8 0 16,-5 0 2-16,5 0-1 16,-6 5 2-16,1 3-4 15,-4-3 0-15,3-5-1 16,7 0 0-16,-4 6 4 15,0 1 1-15,-5-7-1 16,5 0-2-16,0 6 1 16,4-4-1-16,-7 4 0 15,3 2 2-15,0-11-3 16,10 6-2-16,-1-3 4 16,-12 0 3-16,-2 0-1 0,-1 5-2 15,-3 0-3 1,-2-2 1-16,-4 2 1 0,-5 3 2 15,-10-3-3-15,-5 1-2 16,-12 2-25-16,-10-3-11 16,4 3-101-1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0T19:47:47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18332 14168 124 0,'-3'-15'46'0,"3"9"-24"0,-6 1 3 16,3 0 20-16,-6 2 0 16,-6 3 3-16,-3 0-16 15,-6 8-7-15,-6 0-14 16,-2 8-5-16,-10 10-2 0,-6 6-5 16,-5 10-1-16,-7 9 1 15,10 15 0-15,5 0-2 16,12 3 0-16,9-1-1 15,13 9 0-15,11 8 0 16,8-3 3-16,4-3-5 16,6-5 0-16,-3 3 3 15,-3 0 3-15,-9 0 1 0,-6-3 2 16,-12-6-2-16,-12-4-1 16,-8-6 5-16,-4-5 4 15,3-5 12-15,3-9 9 16,7-7-9-16,5-5-2 15,6-9-13-15,6 1-7 16,6-1-4-16,6 9-2 16,9 10 1-16,6 10 2 15,0 11-3-15,-6 24 0 16,-9 22 4-16,-12 9 1 16,-6 9 2-16,0 13 0 0,0-11 13 15,6-15 8-15,9-9-4 16,15-7-2-16,15-3-13 15,17-11-6-15,10 1-16 16,5-9-7-16,7-7-66 16,8-11-26-16,1-8 12 15</inkml:trace>
  <inkml:trace contextRef="#ctx0" brushRef="#br0" timeOffset="7.42935E6">16043 15555 56 0,'0'-5'22'0,"-3"-1"-12"0,6 6-8 16,-3 0 6-16,0 0 7 16,0 0 4-16,3-2 15 15,-3-1 8-15,0 0 0 16,0-2 1-16,-9 5-12 15,-3 0-4-15,-3 5-16 16,-3 1 4-16,-3 7 3 0,0 5-8 16,0-2-1-16,1 0-1 15,5-3 0-15,3-2-7 16,3 2-2-16,6-2-3 16,6-3 0-16,9 2 3 0,3 1 2 15,8 2 0-15,7 6 2 16,0-1-2-16,0 1-1 15,-3 10 5-15,-7-3 4 16,-8-2-3-16,-3-3 2 16,-9 0 4-16,-6-2 4 15,-9-6-4-15,-8-2-2 16,-4-3-1-16,-3-3-1 16,-3-2-4-16,4-3-3 15,-4 0-3-15,6 2-1 16,0 1-23-16,3 5-10 0,15 2-111 15,12-2 26 1</inkml:trace>
  <inkml:trace contextRef="#ctx0" brushRef="#br0" timeOffset="7.42994E6">16135 15621 180 0,'-6'-3'68'0,"3"6"-36"0,3 0-37 16,0 13 32-16,0 2-4 15,0 9 0-15,0 7 1 16,0 0-14-16,3 6 1 0,3-8 2 16,0 2-7-16,3-7-1 15,6-4-1-15,-1-9 2 16,1-1-3-16,3-5 0 16,0-6-3-16,-3-4-1 15,0-6-4-15,0-8-1 16,-3-8-2-16,-3 3 0 0,-1 2 7 15,-2 6 5 1,0 5-7-16,-3 3 1 0,3 10 2 16,0 11 4-16,3 3-1 15,0-3-2-15,3-1 8 16,0-1 6-16,12-6 2 16,0 2-1-16,2-7-2 15,-2-6 1-15,-3-7-2 16,-3-4 2-16,-3-4-6 15,-6-3-1-15,-3-3-2 16,-9-5-1-16,-3-3-6 16,-9 0 1-16,-6 3-2 15,3-3-2-15,0 9-11 0,3 4-5 16,1 3-25 0,5 11-8-16,6 2-35 15,9 3-53-15,14 0 35 16</inkml:trace>
  <inkml:trace contextRef="#ctx0" brushRef="#br0" timeOffset="7.43034E6">16733 15552 208 0,'-6'0'79'0,"3"0"-42"0,-3 0-39 16,3 3 14-1,-6 10-4-15,-9 6 0 0,1 2 0 16,-1 5 2-1,0 9-5-15,3 4-1 0,3 6 2 16,6-2-3-16,3-6-2 0,3-6 6 16,6-4 5-16,6-9 3 15,6-7 3-15,0-8-8 16,0-6-1-16,-1-18-5 16,-2 0-1-16,0-6-1 15,-3-2 1-15,0 0 0 16,-6 0 1-16,-3 2-2 15,-3 1 9 1,0 5 6-16,0 16-9 16,0 5-7-1,0 10-1-15,3 6 0 16,3 5 0-16,3 6 0 16,3 7 0-16,0-5 0 15,0-2 2-15,2-6-25 16,4-3-10-16,-3-5-29 0,6-5-12 15,-3-8-35 1</inkml:trace>
  <inkml:trace contextRef="#ctx0" brushRef="#br0" timeOffset="7.43078E6">16924 15737 232 0,'-18'16'88'0,"18"5"-48"0,0 43-42 0,0-38 14 15,0 6 7-15,3 13 7 0,-3 3-2 16,6-3-2-16,3-3-12 16,0-2-2-16,-4-11-1 0,4 0-3 15,-3-3-3-15,0-4 2 16,-3-17 2 0,-3-8 2-16,0-10-6 15,-3-8 0-15,-6-16 1 16,0-3 1-16,-2-5-1 15,-1-16-2-15,3 3 5 16,9 0 4-16,0 0 1 0,9 2 2 16,6 6-2-16,5 8 1 15,4 4-4 1,6 9-2-16,3 11 0 0,-1 10-1 16,-5 13 0-16,-3 8 2 15,-9 6 3-15,-6 10 2 16,-6 0-3-16,-9 6 0 15,-12 4-7-15,-3-7-1 16,-6-6-16-16,1-7-4 16,-4-6-28-16,-3 0-11 15,0-13-60 1,1-2-58-16,5-4 60 16</inkml:trace>
  <inkml:trace contextRef="#ctx0" brushRef="#br0" timeOffset="7.43125E6">16730 15563 116 0,'-6'-5'46'0,"6"-1"-24"0,0-2-4 16,0 8 20-16,0 0-8 15,0 0 0-15</inkml:trace>
  <inkml:trace contextRef="#ctx0" brushRef="#br0" timeOffset="7.43133E6">16730 15573 339 0,'6'27'22'0,"3"2"-5"0,0 8-10 15,3 3-5-15,0 2-15 16,0-5-6-16,0-5-83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17T19:48:57.1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3410 6342 120 0,'-3'-5'46'0,"6"5"-24"0,-6 0-10 0,3 0 16 16,-3 0-5-16,-3 0 1 16,-3 5-2-16,-3 0-2 15,0 6-10-15,-8 7 5 0,-10 22 2 16,-3 8-1-16,0 13 1 16,1 2-3-16,2 3 1 15,6 0-4-15,3 1-1 16,6-7-9-16,6-9 0 15,3-9-1-15,3-8 0 16,3-4-5-16,0-7 1 16,0-7-38-16,0-3-14 15,0-7-51 1</inkml:trace>
  <inkml:trace contextRef="#ctx0" brushRef="#br0" timeOffset="331.2899">2990 6816 204 0,'-18'0'77'0,"13"2"-42"0,2 9-43 16,3-1 12-16,0 6 7 16,3 16 5-16,-3 5 3 15,0 3 1-15,0 2-11 16,5-2-3-16,1-6-2 0,6-5 0 15,0-5 2-15,0-8-5 16,0-3-1-16,0-5 4 16,0-8 2-16,-3-8 2 15,6-2 0-15,-3-1 0 0,-1-2 0 16,4-6-7-16,3-2 0 16,0 3-1-16,-3-6 2 15,6-3-17-15,-3 6-6 16,2 0-76-1,-5 0-58-15,-15 0 58 16</inkml:trace>
  <inkml:trace contextRef="#ctx0" brushRef="#br0" timeOffset="4205.4519">3654 5694 124 0,'-3'-11'46'0,"3"6"-24"0,-9 0-6 0,6 5 18 16,-3 0 4-16,-3 0 2 15,-3 5-14-15,-5 3-3 16,-1 8-13-16,-6 18-11 0,-3 1-2 16,6 4 1-16,3 4 1 15,12 4-4-15,12 1 1 16,3-6-36-16,9-10-13 15,3-8-35 1</inkml:trace>
  <inkml:trace contextRef="#ctx0" brushRef="#br0" timeOffset="4502.672">3815 5779 220 0,'-33'2'85'0,"21"3"-46"0,-3 14-48 15,6-8 14-15,0 2-3 16,-2 5 1-16,8 3 1 16,0 6 2-1,12-3-3-15,5-3 0 0,4-5 3 0,6-6-3 16,3-7-2-16,3-6 6 16,-4-5 3-16,-5-2 3 15,-6-3 3-15,-6-1-5 16,-9-12-1-16,-9 2-4 15,-3 0 1-15,-3 6-9 0,-5 2 0 16,2 3-29-16,3 5-11 16,0 8-61-1,9 8-37-15,0-8 63 16</inkml:trace>
  <inkml:trace contextRef="#ctx0" brushRef="#br0" timeOffset="4683.5434">4017 5980 164 0,'-3'23'63'0,"3"-12"-34"0,-9 15-8 0,6-10 25 16,-3 0-20-16,-8 0-4 16,-4-5-13-16,0-1-6 0,-3-2-2 15,3-3-39-15,0-5-16 0,6-5-42 16</inkml:trace>
  <inkml:trace contextRef="#ctx0" brushRef="#br0" timeOffset="4975.2169">4163 5871 152 0,'-39'19'57'0,"39"-6"-30"0,-3 8-32 15,3-10 12-15,0 2 5 0,3 3 7 16,6 5-1 0,6 0-1-16,3-5-9 0,3-8 1 15,3-8 4-15,0-5 2 0,-1-6 3 16,1-5-6-16,-6-2 1 16,-9-4-4-16,-6 1 2 15,-9-3-6-15,-9 1-1 16,-12-4-18-16,-5 9-5 15,-1 2-26-15,0 5-9 16,6 3-40 0</inkml:trace>
  <inkml:trace contextRef="#ctx0" brushRef="#br0" timeOffset="5140.2179">4559 5699 212 0,'15'11'82'0,"-9"7"-44"0,15 11-33 15,-6-7 19-15,-4 7-4 16,-11 5 0-16,-8 3-6 16,-7 16-1-16,-9-8-8 15,-9 3-45-15,-18-3-18 0,-2-11-50 16</inkml:trace>
  <inkml:trace contextRef="#ctx0" brushRef="#br0" timeOffset="28704.6585">11128 7837 116 0,'3'0'46'0,"0"-3"-24"0,-3 6 3 16,0-3 22-16,0 0-1 15,0 0 2-15,3 8-17 16,3 0-7-16,0 2-14 16,6 4-6-16,6 4-3 0,6 3-8 15,8 6 0-15,4 2 3 16,3-3 2-16,2-2-9 15,-5-3-5-15,-6-2 3 16,-9-1 5-16,-9-2 7 0,-18 3 5 16,-9-1 3-16,-12 1 1 15,-9-3 13-15,-8 2 6 16,-1-5-9-16,3-5-3 16,4 0-11-16,8-2-5 15,6-4-42-15,9-2-17 16,9-5-42-1,6-6-27-15,6 1 58 16</inkml:trace>
  <inkml:trace contextRef="#ctx0" brushRef="#br0" timeOffset="29022.0903">11343 8072 176 0,'-9'0'66'0,"9"0"-36"0,-3 3-15 16,3 0 20-16,-3-1-6 16,-3 4 0-16,-3-1 1 15,-3 0 1-15,-3 1-16 16,-12-4 6-16,-3-2 3 0,-8-5 5 16,-13-3 2-16,-8-8 3 15,-4 0 4-15,-5-2-10 16,-4-9-2-16,7 1-11 15,-1-6-4-15,7 0-9 16,5 3-3-16,7 3 0 16,8 2 0-16,6 3-19 15,6 2-9-15,9 3-51 0,7 3-21 16,5-3-58 0</inkml:trace>
  <inkml:trace contextRef="#ctx0" brushRef="#br0" timeOffset="30058.0156">9539 7131 96 0,'-6'-22'35'0,"6"17"-18"0,-6 0 13 0,3 5 23 0,-3 2 0 15,-6 4 4-15,-3 4-21 16,-3 9-9-16,-3 7-16 16,1 11-10-16,2 11-1 0,9 5 0 15,9-3 0-15,6-5-5 16,9-3 1-16,5-2-20 16,10-8-9-16,3-11-56 15,12-13-40 1,-7-5 52-16</inkml:trace>
  <inkml:trace contextRef="#ctx0" brushRef="#br0" timeOffset="30927.1422">9726 7178 104 0,'-15'-2'38'16,"6"7"-20"-16,4 3-4 0,2-3 15 0,-3 8-10 15,-3 6-3-15,3 5-5 16,6 2-2-16,6 1-5 16,6-1-3-16,2-5 2 0,4-8 7 15,6-5 5-15,0-13-3 16,0-6 1-16,-3-7-4 15,-7-3 0-15,-5 0 3 16,-6-1 3-16,-9-4 3 16,-8 2 1-16,-10 3 3 15,-9 5 1-15,0 3-12 16,3 2-7-16,7 3-18 16,5 8-8-16,12 6-49 15,15-1-21-15,9-2-3 16</inkml:trace>
  <inkml:trace contextRef="#ctx0" brushRef="#br0" timeOffset="31166.1633">9967 7303 144 0,'-6'15'55'0,"9"-1"-30"0,3 4-16 0,-3-5 16 16,-3 6 6-16,-3-1 5 0,-3 1-10 16,-5-1-6-1,-4 1-11-15,0-6-4 0,0-2-1 0,-3-3-16 16,0-6-4-16,3-4-54 16,0-6-57-1,6-11 34-15</inkml:trace>
  <inkml:trace contextRef="#ctx0" brushRef="#br0" timeOffset="31367.0007">10170 7009 204 0,'0'8'77'0,"9"8"-42"0,-6 18-37 0,0-15 17 15,-3 2 2-15,0 5 4 16,0 3-10-16,0 0-7 15,0-2-2-15,3-6-5 16,3 0 2-16,3-10-67 16,2-11-67-16,1-6 34 15</inkml:trace>
  <inkml:trace contextRef="#ctx0" brushRef="#br0" timeOffset="31530.6688">10461 6810 260 0,'15'14'99'0,"3"12"-54"0,3 16-46 0,-9-15 18 16,0 13 1-16,-3 2 3 0,-6 6-8 15,-9 4-3 1,-9 1-6-16,-12 13-47 0,-6 3-20 0,-23-16-60 16</inkml:trace>
  <inkml:trace contextRef="#ctx0" brushRef="#br0" timeOffset="55789.8921">21049 7501 208 0,'-15'5'79'0,"15"6"-42"0,-3 23-45 0,6-15 10 0,-9 15-1 15,-3 8 1-15,0 9 8 16,3-1 4-16,4-8-7 15,2-2-4-15,5-8-2 0,7-6-1 16,0-7 0-16,3-6 4 16,6-8 2-16,3-5 0 15,0-5-1-15,2-8-6 16,4-6 1-16,-3-2-27 0,0 0-9 16,0-3-59-1</inkml:trace>
  <inkml:trace contextRef="#ctx0" brushRef="#br0" timeOffset="56109.7933">21204 7858 280 0,'-36'16'107'0,"30"-16"-58"0,6-3-57 15,0-2 16-15,3-6-8 0,6-4 2 16,0-9 3-16,3-13 2 15,6-11-3-15,12-18-1 0,14-19 3 16,16-15-5-16,8-19-1 16,1-14-2-16,11 9 0 15,3 8 2-15,4 2 2 16,-10 11 1-16,-5 13 1 16,-10 10-2-16,-14 17-2 0,-10 10 1 15,-5 13-1-15,-9 11 0 16,-6 8 0-16,-3 5-31 15,-6 3-14-15,0 5-35 16,-1 0-56 0,1 3 33-1</inkml:trace>
  <inkml:trace contextRef="#ctx0" brushRef="#br0" timeOffset="56466.6983">22517 5786 172 0,'-12'-2'66'0,"3"15"-36"0,-12 0-26 0,9-2 13 16,-12 10-10-16,-3 16-2 16,-2 19 3-16,5-1 3 0,6-2-6 15,12 0-3-15,15-5-1 0,12-6-1 16,6-5 0-16,5-8-7 15,7-5 0-15,-3-11-46 16</inkml:trace>
  <inkml:trace contextRef="#ctx0" brushRef="#br0" timeOffset="56676.8821">22642 5908 232 0,'-15'3'88'0,"15"2"-48"0,6 14-49 0,-3-6 14 16,-3 8 17-16,3 8 10 15,0 3-12-15,3 2-6 16,2-2-8-16,1-3-7 0,3 0-2 16,3-5-58-16,3-5-24 15,-6-12-21 1</inkml:trace>
  <inkml:trace contextRef="#ctx0" brushRef="#br0" timeOffset="56856.1293">22901 6202 228 0,'-3'10'88'0,"3"-2"-48"0,-3 11-27 16,0-11 22-16,-3 0 4 15,-9 5 3 1,-6 0-20-16,0 0-10 0,3 1-8 15,0-6-15-15,1-3-2 0,2-2-49 16,3-6-19-16,12-8-38 16</inkml:trace>
  <inkml:trace contextRef="#ctx0" brushRef="#br0" timeOffset="57028.0841">23073 5871 228 0,'-9'8'85'0,"6"16"-46"0,0 18-46 0,3-15 16 16,-6 10 3-16,6 2 4 16,-3-2-7-16,3 0-5 15,0-2-3 1,3-6-17-16,3-5-6 0,3-11-82 16</inkml:trace>
  <inkml:trace contextRef="#ctx0" brushRef="#br0" timeOffset="57173.1012">23299 5847 228 0,'18'-8'88'0,"-3"14"-48"0,9 10-47 0,-12-3 14 0,3 13-1 16,-3 9 6 0,-3 7 3-16,-6 6 3 0,-3-1-10 15,-12 1 0-15,-15-1-1 0</inkml:trace>
  <inkml:trace contextRef="#ctx0" brushRef="#br0" timeOffset="437293.927">9664 12417 84 0,'-3'-3'33'0,"-12"3"-18"15,24-2 4-15,-15 2 16 0,6 0-11 16,0 0-1-16,3 2-9 15,0 6-1-15,0 8-8 16,0 3 8-16,-3 2 6 0,0 3-4 16,-6 2 2-16,0 0-6 15,3-2 1-15,0-5-3 16,0-3 0-16,0-3-3 16,3-2-1-16,-3-6 5 15,0-3 4-15,-3-4-3 16,0-6 1-16,0-5-7 15,9-3-1-15,0 0-7 0,6-3 0 16,3-2 1-16,0 3 3 16,0-1-5-16,3 3 1 15,0 3 1-15,-1 2 3 16,1 4 0-16,0 1-1 16,0 4-2-16,3-1 1 15,-3 6 3-15,3 5 1 16,-3 7 1-16,-4 1 0 15,-5 3 0-15,-3-1 0 16,-3 3-2-16,0-2 1 16,0 0-7-16,0-4 1 15,-6-1-17-15,6-4-6 16,0-2-27-16,0-8-11 16,9 0-24-1,0-5-14-15,3-3 51 16</inkml:trace>
  <inkml:trace contextRef="#ctx0" brushRef="#br0" timeOffset="437689.0179">9970 12496 140 0,'-3'-2'55'0,"3"2"-30"0,0 0-23 16,3 5 14-16,-3-5 3 16,6 5 5-16,0 1-1 15,3-1 0-15,0 0-12 16,6 0-4-16,6-2-1 0,0 0-1 15,0-1 2-15,-4-2-4 16,1 0-2-16,-3-2 2 16,0-4 0-16,-3 1-6 0,-3-5-2 15,-6-1-1-15,-6 0 4 16,-3 3-1-16,-12-2 1 16,-3 5 4-16,0 2 1 15,-2 3 1-15,-1 8 2 16,0 5-3-16,3 0 0 15,3 1 3-15,3-1 3 16,6 0 0-16,6 3 2 16,6 0-6-16,6 0-3 15,6-1-1-15,6-1 1 16,9-4-1-16,3-2-1 16,-1-2-21-16,-2-6-9 15,0-3-25-15,0-2-8 16,-1-1-21-1</inkml:trace>
  <inkml:trace contextRef="#ctx0" brushRef="#br0" timeOffset="437869.1414">10334 12430 180 0,'-6'-3'68'0,"-3"9"-36"0,3-4-37 16,6 6 25-1,3 11-2-15,-6-1 4 16,3 4 2-16,-3 1-13 15,6 1-4-15,0 0-3 0,0-3-5 16,0-2-1-16,3-3-46 16,0-6-20-16,-1-5-23 15</inkml:trace>
  <inkml:trace contextRef="#ctx0" brushRef="#br0" timeOffset="438036.9752">10336 12345 260 0,'-11'-7'99'0,"8"4"-54"0,-6-2-55 0,9 5 16 16,0 0-11-16,0 0 1 15,3 0-22-15,3 0-8 16,3 0-23-16,2 2-9 16,4 1-8-16,3-3-3 15</inkml:trace>
  <inkml:trace contextRef="#ctx0" brushRef="#br0" timeOffset="438482.4591">10494 12361 192 0,'-9'0'71'0,"3"3"-38"0,-3 0-21 15,6-1 19-15,-3 4-16 16,-2 2-3-16,-4 5-8 16,0 8-3-16,3 3 0 15,0-3-4-15,3-3 0 0,6 1 2 16,3-3 2-16,3-3 0 15,3-5-1-15,0-3-2 16,0 1-1-16,-3-6 4 16,0 0 3-16,0-3 3 15,-1-8 1-15,-2-5-2 16,0 3-1-16,0 0-1 16,0 0 0-16,0 2-5 0,0 3-1 15,0 3-2-15,3 2 3 16,6 6-7-16,6 8 1 15,0 4 3-15,0 4 4 16,0 5 5-16,-4 2 4 16,-2 1 2-16,-3-1 3 15,-9 3 2-15,-3 3-1 16,-3-6-3-16,-11 1 0 16,-4-6-5-16,-3-5 1 15,-3-3-12-15,0-5-4 16,1-5-18-16,2-11-7 0,3-13-4 15,6-1-3 1,6-1-19-16,3-6-52 16,9-8 18-16</inkml:trace>
  <inkml:trace contextRef="#ctx0" brushRef="#br0" timeOffset="438875.6747">10625 12142 200 0,'-3'-6'77'0,"6"6"-42"0,-3 3-43 16,3 2 10-16,-3 9 3 0,0 7 6 16,3 18 6-1,-3 6 2-15,0 6-10 0,0-4 1 0,0-4 3 16,0-6-5-16,0-3 0 16,0-5-2-16,0-5 1 15,0-5-4 1,0-6 0-16,3-3 1 15,0-7 0-15,0-6-7 16,3-5 0-16,6-5-6 0,0-8 1 16,6 3 2-16,3-1 1 15,-4 8 3-15,-2 3 1 16,0 11 3-16,0 8 3 16,0-1 4-16,-3 4 5 15,0 1-8-15,-3 4-3 16,-3-3-2-16,0 0 1 15,-3 0-10-15,0-3-2 0,0-3-30 16,-1-4-14-16,1-4-34 16,3-4-30-1,0-6 48-15</inkml:trace>
  <inkml:trace contextRef="#ctx0" brushRef="#br0" timeOffset="439292.4759">11039 12073 184 0,'-3'0'68'0,"3"5"-36"0,0 11-31 16,-6 0 16-16,6 13 4 0,-6 19 7 16,3 2-9-16,0 3-3 15,0 0-9-15,0-11 2 0,3-5 3 16,0-5-2-16,0-6 0 15,0-4-4-15,0-7 3 16,3-4 2 0,-6-6-2-16,9-5 0 15,0-8-12-15,3-5-5 16,3-3-3-16,6 3-1 16,0 2 2-16,-1 6 4 15,7 3 1-15,0 9 3 16,-6 7 7-16,-3-1 7 15,-9 0-2-15,-3 3 2 0,-9 0-5 16,-3 0 1-16,-3-3-3 16,-3 0 2-16,-3-2-20 15,-6-3-8 1,1-3-16-16,-4-2-7 0,3-3-20 16,6-3-10-16,6-5-9 15</inkml:trace>
  <inkml:trace contextRef="#ctx0" brushRef="#br0" timeOffset="439607.2493">11259 12435 160 0,'-9'19'63'0,"6"21"-34"0,-3-9-12 0,6-20 22 15,-3 5-7-15,3 0 1 16,0 2-14-16,3 1-4 15,6-3-9-15,3-3 0 16,6-3 1-16,3-4 8 0,3-4 4 16,2-4-3-16,-2-6 1 15,0-5-4-15,-12-1 2 16,-3-2-6-16,-9 1-1 16,-6-9-2-16,-3-3 1 15,-6 6-4-15,-3 3-2 16,-3-1-14-16,4 9-6 15,-1-1-32-15,3 3-13 0,3 3-17 16,6 2-7 0,6 0-1-1</inkml:trace>
  <inkml:trace contextRef="#ctx0" brushRef="#br0" timeOffset="439923.6361">11485 12417 152 0,'9'13'57'0,"-3"-8"-30"0,3 6-3 16,-6 0 22-16,3 4-14 15,0 1-4-15,0 0-7 16,-3-3-2-16,0 1-10 16,0-1-1-16,-3-3-1 0,3 1-3 15,-3-3-1-15,0-3 1 16,0 1 0-16,0-6 0 16,0-3 2-16,0-2 1 15,3-3 1-15,0 0-4 16,0-5-3-16,3-3-3 15,0 2-1-15,0 1 4 0,3 0 1 16,0 0 4-16,6 2 1 16,2 1-1-16,1-1 1 15,0 3-6-15,0 0-1 16,0 3-20-16,-3 0-9 16,-3 2-32-16,2 3-11 15,-2 0-35 1</inkml:trace>
  <inkml:trace contextRef="#ctx0" brushRef="#br0" timeOffset="440253.943">11950 12427 220 0,'-3'0'85'0,"3"-2"-46"0,-3-1-46 16,-6 3 75-1,-3 0-11-15,-3 0-21 16,-3 3-13-16,-3-1-15 15,1 4-8-15,2 7-1 0,3-2-4 16,3 4 1-16,6 1-5 16,6 0-1-16,3 3 0 15,6-1 4-15,0 3 3 16,0-2 2-16,-3-3 5 16,0 0 2-16,-6-3 13 15,-3-2 7-15,-6-4-7 16,-9-1-1-16,-3-4-10 0,-6 1-3 15,-3-3-12-15,-2-3-5 16,8 1-25 0,3-1-9-16,3 0-29 0,6 1-12 15,9-1-25 1</inkml:trace>
  <inkml:trace contextRef="#ctx0" brushRef="#br0" timeOffset="440467.2296">12152 12412 312 0,'-3'2'115'0,"3"-2"-62"0,0 3-51 15,0-3 25-15,0 0-20 16,0 5-4-16,0 0-48 15,0 3-21-15,3 6-63 16,0-1-28-16</inkml:trace>
  <inkml:trace contextRef="#ctx0" brushRef="#br0" timeOffset="440592.2208">12069 12726 296 0,'-9'-2'112'0,"12"-11"-60"0,3 15-100 0,3-7-2 15,0-3-64-15,12-5-25 16</inkml:trace>
  <inkml:trace contextRef="#ctx0" brushRef="#br0" timeOffset="447371.2132">12977 12121 124 0,'-3'-8'49'0,"3"8"-26"0,-6 0-14 0,3 2 16 16,-3 1-12-16,-6 5-2 0,-6 5-3 16,-9 8 0-1,-2 19-4-15,-4 8-3 0,3 4 2 0,9 1 0 16,9-2 3-16,9 2-3 15,6-3-2 1,9 8 2-16,9-8 2 0,0-7-24 16,6-6-12-16,-1-8-46 15</inkml:trace>
  <inkml:trace contextRef="#ctx0" brushRef="#br0" timeOffset="447758.9514">13152 12369 140 0,'-24'-8'52'0,"13"16"-28"0,-4 6-24 15,9-4 13-15,-3 9 4 0,0 4 4 16,3 1-8-16,3 3-5 15,6 2-5-15,6 0 4 0,12-3 3 16,5-2 3-16,1-8 3 16,3-5-3-16,0-6 2 15,0-8-4-15,-4-5 1 16,-2-5 2-16,-9-3 1 16,-3-8-6-16,-6-5-3 15,-6-2 1-15,-6-4 2 0,-3 1 0 16,-3-1 0-1,-6 9-10-15,3 5-1 0,-2 10-16 16,-1 11-5-16,0 5-26 16,6 3-9-16,6 3-40 15,6 2-19 1,6 0 57-16</inkml:trace>
  <inkml:trace contextRef="#ctx0" brushRef="#br0" timeOffset="447987.8031">13509 12610 96 0,'3'13'38'0,"-3"-2"-20"0,-3 2 1 0,3-5 18 15,-2 3-7-15,-10 4 0 16,-3 4-15-16,-3 0-6 15,-3-4-6-15,0 1-3 0,0-5 3 16,4-1-26-16,5-4-10 16,0-4-43-1</inkml:trace>
  <inkml:trace contextRef="#ctx0" brushRef="#br0" timeOffset="448358.9621">13718 12412 124 0,'-15'2'49'0,"9"4"-26"0,-6 9-12 16,6-4 15-16,-3 5-8 15,0 0 0-15,3 5-7 16,3 3 1-16,9 2-7 15,6 1 10-15,3-4 5 0,6-4-2 16,6-6 2-16,3-5-2 16,-1-10-2-16,1-6-6 0,-3-6-2 15,-3-2 2-15,-7-2 4 16,-8-9-4 0,-9-2 2-16,-6 0-5 15,-8 0-2-15,-4 0-2 0,-6 0 0 16,0 13-11-16,0-2-4 15,0 2-27-15,4 10-13 16,5 1-25 0,3 2-52-16,6 3 33 15</inkml:trace>
  <inkml:trace contextRef="#ctx0" brushRef="#br0" timeOffset="448586.0764">14048 12126 144 0,'6'-8'55'0,"3"8"-30"0,12 3-23 16,-9 2 14-16,3 5 7 15,0 12 6-15,3 7 4 16,2 13 5-16,1 6-21 16,-3 5 2-16,-6-3 1 0,-6 3-11 15,-6 0-2-15,-6-6-5 16,-6-2 1-16,-9 3-20 15,-9-6-6-15,-5 1-94 16</inkml:trace>
  <inkml:trace contextRef="#ctx0" brushRef="#br0" timeOffset="451256.1797">12947 12885 104 0,'3'-10'41'0,"0"10"-22"0,-3-6 8 16,0 4 21-1,0-1-8-15,-3 3-1 0,-6 3-20 16,-9 2-9-16,-9 8-6 16,-5 6-4-16,-4 7 1 0,0 6-1 15,6 5 0-15,7 5-3 16,11 3 0-16,12 3 2 15,9-6 0-15,8-5 1 16,10 3 2-16,3-8-3 16,3-6-2-16,-3-5-27 15,8-7-10-15,-2-12-46 16</inkml:trace>
  <inkml:trace contextRef="#ctx0" brushRef="#br0" timeOffset="451532.7492">13084 13039 140 0,'-3'-8'52'0,"3"8"-28"0,0 0-13 0,0 0 18 15,0 0-6-15,0 5-1 16,0 3 3-16,0 5 1 15,0 6-13-15,0 5-3 0,0 2 0 16,3 3-4-16,0-2-1 16,3-1-2-16,0 0-3 0,3-4-24 15,0-6-11 1,2-3-53-16,4-5-36 16,-3-6 49-1</inkml:trace>
  <inkml:trace contextRef="#ctx0" brushRef="#br0" timeOffset="451740.398">13364 13224 108 0,'6'-5'44'0,"0"5"-24"0,2 5-24 16,-5 0 8-16,3 3 13 0,-3 3 11 16,0-1 12-16,-3 6 8 15,-6 0-17-15,-5-3-6 16,-4 0-15-16,-6 1-6 0,-3-4-3 15,0 1-26 1,0-3-8-16,4-3-36 16,5-8-42-16,3-2 32 15</inkml:trace>
  <inkml:trace contextRef="#ctx0" brushRef="#br0" timeOffset="451976.9256">13640 13018 164 0,'0'-3'63'0,"3"3"-34"0,0 3-30 15,0-1 15-15,0 6 10 16,-3 5 9-16,0 6-6 16,-3 2-1-1,0 8-15-15,0 3-7 0,0-3 0 0,0 0-3 16,3 0 2-16,3-8-13 15,3-2-6-15,0-6-44 16,0-5-21-16,0-5-5 16</inkml:trace>
  <inkml:trace contextRef="#ctx0" brushRef="#br0" timeOffset="452173.6558">13858 12973 172 0,'9'-11'66'0,"3"8"-36"0,11 3-29 0,-11 3 16 16,0 0 6-16,3 2 6 16,3 11 9-16,6 13 3 15,0 8-21-15,-7 8-3 0,-2 0-2 16,-9 0-8-16,-6 0-2 16,-9-5-14-16,-11-6-4 15,-16 0-115 1</inkml:trace>
  <inkml:trace contextRef="#ctx0" brushRef="#br0" timeOffset="455135.1988">12896 13642 108 0,'-3'-21'44'0,"-3"18"-24"0,-6 3-4 16,1 0 16-16,-7 3-11 16,-3 10-2-16,-6 3 0 15,-3 5 2-15,-2 8-11 16,-1 11-3-16,12 2-3 0,9 0-5 15,12 1-1-15,12 10-2 16,9-6 3-16,12-2-18 0,2-5-4 16,-2-6-24-1,0-7-43-15,-3-9 15 16</inkml:trace>
  <inkml:trace contextRef="#ctx0" brushRef="#br0" timeOffset="455490.2298">13054 13764 180 0,'-24'-3'68'0,"18"8"-36"0,-15 11-35 0,16-3 11 15,-1 6 0-15,3 2 5 0,3 3-1 16,9 2 3-16,5 1-8 16,7-3 5-16,6-6 1 0,3-2 2 15,0-8 4-15,-1-5-9 16,-2-6-3-16,0-8 4 16,-12-2 5-16,-6-3-8 15,-12-5-2-15,-3-5 0 16,-6-1 1-16,-6 6-6 15,0 2 0-15,0 4-23 16,3 4-10-16,4 3-37 16,2 5-14-16,6 1-11 15</inkml:trace>
  <inkml:trace contextRef="#ctx0" brushRef="#br0" timeOffset="455717.0195">13379 13891 132 0,'0'0'52'0,"0"8"-28"0,5 5-8 0,-2-5 18 15,-3 5 6-15,0 3 3 16,-3 2-10-16,-2 11-5 16,-4-2-16-16,-6-1-5 0,-3-2-1 15,-6-3-1-15,0-2 2 0,3-6-24 16,1-2-8-1,5-3-37-15,3-6-15 0,3-4-14 16</inkml:trace>
  <inkml:trace contextRef="#ctx0" brushRef="#br0" timeOffset="456105.0417">13593 13785 144 0,'-9'-11'55'0,"9"6"-30"0,0 0 6 0,3 2 26 16,0 0-10-16,6 1-5 16,3-4-22-16,0 4-8 15,2-1-7 1,4 6-6-16,6 2 0 0,-6 6-4 0,-9 10-1 15,-12 0-4-15,-3 3 1 16,-6 0 0-16,-3-1 3 16,0 1 4-16,3-5 3 15,1-3 0-15,2-3 2 16,3-3 4-16,3 1 4 16,3 0 0-16,6-3 3 15,6-1-3-15,2 1-1 16,10 6-4-16,3-4-1 0,0-2-6 15,0-3 1-15,-1-2-40 16,-2-8-18-16,-3 0-58 16</inkml:trace>
  <inkml:trace contextRef="#ctx0" brushRef="#br0" timeOffset="456374.8033">13992 13589 220 0,'0'-26'82'0,"3"26"-44"0,3 0-36 16,0 2 19-16,0 1-2 0,2 10 3 16,7 14-6-16,0 4 1 15,0 9-10 1,-3 5 7-16,-3 3 3 0,-6 2-5 0,-6 3 1 15,-9 5-8-15,0-5-1 16,-6-3-24-16,-14-2-9 16,-10-3-94-1,-15-6-52-15,-8-23 79 16</inkml:trace>
  <inkml:trace contextRef="#ctx0" brushRef="#br0" timeOffset="468342.3443">17775 12467 92 0,'-3'-21'35'0,"3"21"-18"0,0-3-5 16,3 3 16-16,-3 0-7 16,0 0-2-16,3 3-7 15,6 13-2-15,-3 0-6 16,0 0 4-16,6 2 4 0,-3 3-4 15,-1 0 0-15,-2 1-2 16,0-4-1-16,0-5-3 16,0-2 1-16,-3 0 2 15,0-6 2-15,-3-5 5 0,0-3 5 16,0-2-5-16,0-6-2 16,0-5-3-16,3 1-2 15,3-9-3 1,0 0-2-16,3 0 1 0,3 3 1 15,0 0-1-15,3 2 2 16,-3 6-4-16,0 5 0 16,2 5-1-16,1 3-2 15,-3 8 3-15,3 6 0 16,0 4 3-16,-3 1 3 16,-3-1-2-16,0 1-2 15,-3-1 0-15,0 1-1 16,-3-3 2-16,0-3 1 15,0-3-28-15,0-2-10 16,0-2-67-16</inkml:trace>
  <inkml:trace contextRef="#ctx0" brushRef="#br0" timeOffset="468734.2462">18227 12523 160 0,'-3'0'60'0,"3"2"-32"0,3 1-37 16,-3-3 7-16,6 5 5 16,3-2 7-16,6 0 5 15,0 2 0-15,3 0-7 16,0-2-5-16,3-3 0 0,-4 0 2 16,1-3 2-16,-3 1-3 0,0-6-3 15,-6 0 2-15,-3-8 2 16,-6 5-2-16,-6-5 0 15,-3 6-6-15,-6-1-2 16,-9 6 2-16,-2 2 1 16,-4 11 2-16,3 3 2 15,3-1 1-15,3 1 3 16,6 2-3-16,7 3 0 16,5 0 3-16,6 0 1 15,11 2 1-15,7-2 0 16,3 0-4-16,3-5-1 15,0-3-1-15,-1-3 1 0,4-5-26 16,3-3-12 0,-3-2-59-16</inkml:trace>
  <inkml:trace contextRef="#ctx0" brushRef="#br0" timeOffset="468899.1098">18582 12454 188 0,'-6'-3'71'0,"6"19"-38"0,0-5-41 15,0-6 10-15,0 6 5 16,0-1 5-16,0 3-3 16,3 3-1-16,0 3-4 15,3-1-3-15,-1 1 2 0,1-1-2 16,3-2 2-16,-3-5-95 16</inkml:trace>
  <inkml:trace contextRef="#ctx0" brushRef="#br0" timeOffset="469073.1479">18617 12348 232 0,'-12'-16'88'0,"12"19"-48"0,0-6-51 0,0 3 11 16,0 0-6-16,9 3 2 15,0 2-14-15,3 3-5 16,9 3-65-16,6 2-28 15</inkml:trace>
  <inkml:trace contextRef="#ctx0" brushRef="#br0" timeOffset="469484.1785">18835 12483 180 0,'-12'-16'68'0,"9"14"-36"0,-9 2-26 16,6 0 15-16,-9 5-9 15,-3 8-2-15,-3-2-5 16,0 2-2-16,4 3-1 15,5 0-4-15,3 2 1 0,6 1 1 16,3-1 0-16,15-2 0 16,0-3 2-16,2-5 1 15,1-5 3-15,-3-6-3 16,-3-2-2-16,0-6 0 16,0 1-1-16,-3-3 2 15,-3-3 1-15,0 0-4 0,0-3-1 16,-3 6 1-16,0 0 0 15,0 5-4-15,2 16-6 16,1 5 4 0,3 8 3-16,0 3 3 15,0 8 1-15,-3 7 0 16,0-2 6 0,-6-2 4-16,-3-3 1 0,-6-1 3 15,-3-7-3-15,-3-5-1 16,1-6-4-16,-7-8-1 15,-6-7-21-15,3-4-9 16,3-12-36 0,3-14-60-16,7-5 23 15</inkml:trace>
  <inkml:trace contextRef="#ctx0" brushRef="#br0" timeOffset="469872.1354">19022 12173 140 0,'-3'0'52'0,"6"8"-28"0,0 11-24 16,-3-1 13-16,0 12 19 15,0 7 12-15,0 8-18 16,0 0-7-16,-3-6-12 16,3-2-3-16,0-2 2 0,0-4-1 15,3-7 2-15,0-5-2 0,0-3 2 16,0-6-2-16,3-7 0 15,0-6-1-15,3-5 0 16,3-10-7-16,3-6-2 16,5 3 6-16,-2 2 4 15,3 6-5-15,-3 8-1 16,-3 7-3-16,0 6 3 16,-3 6 2-16,-3 1 4 15,-3 4 0-15,0 2 0 16,-1-2-3-16,1-1 1 15,-3-2 0-15,3-3 1 16,-3-2-18-16,0-3-7 16,3-8-54-16,0-5-61 15,3-6 32 1</inkml:trace>
  <inkml:trace contextRef="#ctx0" brushRef="#br0" timeOffset="470251.2981">19344 12181 164 0,'-3'0'63'0,"3"8"-34"0,3 11-30 16,0-3 12-16,-3 13 15 15,0 5 7-15,0 14-10 16,0-6-3-16,0 1-12 16,0-6-3-16,3-3-1 15,-3-2 0-15,0-8 0 0,5-6 0 16,1-7 13-1,0-6-9-15,0-8-2 16,6-2-3-16,0-6-3 16,3-10-4-16,3 3-2 15,0 5 0-15,0 7 4 16,-1 9-1-16,-2 2-1 16,-3 3 0-16,-6 3 3 15,-6 2 4-15,-6 3 6 16,-6 2-5-16,-3 1 0 15,-5-3-2-15,-7 0 1 16,0-3-18-16,3-5-4 16,0 0-35-16,4-6-15 15,8-2-24 1</inkml:trace>
  <inkml:trace contextRef="#ctx0" brushRef="#br0" timeOffset="470536.2478">19632 12499 160 0,'-6'0'60'0,"-6"18"-32"0,3-2-33 16,7-8 10-16,-4 3 28 15,0 2 17-15,3 3-19 16,3 2-6-16,3 1-16 16,9-3-2-16,2 2 3 0,7-2 5 0,3-10 5 15,0-6-6 1,-3-6-1-16,-3-4-3 15,-4-4-1-15,-5-1-3 0,-9-4 1 16,-6-2-4-16,-5 0 0 16,-7-6-6-16,-6 6 0 15,0 5-23-15,0 3-8 16,3 2-32-16,6 3-10 16,7 3-28-1</inkml:trace>
  <inkml:trace contextRef="#ctx0" brushRef="#br0" timeOffset="471031.84">19793 12517 176 0,'12'16'68'0,"6"-8"-36"0,-6 5-31 0,-3-5 14 0,-6 0-6 16,-3 3 0-16,0 0 1 16,0-4 1-16,0 1-5 15,-3 0-2-15,-6-5 4 16,3-3 0-16,0-3 3 15,0-5 3-15,3-2 5 16,3-9 3-16,6 1 0 16,0-6-2-16,0 0-8 15,6 3-5-15,0 0-9 16,2 5-1-16,1 5-4 16,6 3 2-16,3 3-21 15,3 2-8-15,8 3-12 16,1 0-1-16,-3 3 7 15,-3-3 5-15,-4 3 17 16,-5-1 9-16,-6-2 32 16,-6 0 15-16,-6 0 7 0,-6 0 3 15,-3 0-18-15,-3 0-5 16,0 3-15-16,0 0-4 16,3 7-9-16,12 4 0 15,3 1 1-15,0 7 1 16,0 1 1-16,0 1 2 15,-3 0 5-15,-3-3 6 16,-3-2-3-16,-3-3 0 16,-3-3-2-16,-6-5 0 15,-6-3-4-15,0-2-1 16,4-3-23-16,2-3-9 16,3-2-57-16,12-6-23 0</inkml:trace>
  <inkml:trace contextRef="#ctx0" brushRef="#br0" timeOffset="471319.7884">20463 12422 324 0,'-9'-8'123'0,"9"8"-66"0,0 0-69 0,0 0 18 16,0 0-14-1,0 0 0-15,6 6-42 0,0 1-19 16,0 15-42-16,0-1-16 16,0 0 59-16,0 0 30 15,-1-2 202 17,-2-1-82-32,0-5-26 15,0-2-87-15,0-3-82 16,12-3 14-1</inkml:trace>
  <inkml:trace contextRef="#ctx0" brushRef="#br0" timeOffset="474829.118">21451 12115 104 0,'3'-10'38'0,"-3"7"-20"0,-15 0-1 0,12 3 14 16,-3 0-3-16,-3 0 0 15,-3 0-6-15,-3 3-4 16,-2 5-10-16,-4 5-7 0,0 8-2 16,-3 11 1-16,6 8 2 15,3 5-3-15,3 8 0 16,9 0 1-16,6-6 0 16,6 1-3-16,6-3 0 15,9-5-1-15,6-1 3 0,9-4-20 16,-1-12-8-1,1-4-47 1</inkml:trace>
  <inkml:trace contextRef="#ctx0" brushRef="#br0" timeOffset="475170.7209">21698 12192 108 0,'-3'-5'44'0,"6"5"-24"0,-3 0-2 0,0 0 20 16,0 0-10-16,0 5-1 15,0 6-10-15,0 15 0 16,0 8-10-16,0 6 2 0,-6 10 2 16,3-5-4-16,3 0-2 15,3-5-2-15,0-6-3 16,0-4-2-16,3-7-1 16,0-4-31-16,0-3-15 15,0-6-39 1</inkml:trace>
  <inkml:trace contextRef="#ctx0" brushRef="#br0" timeOffset="475404.7135">21963 12504 124 0,'3'11'49'0,"-3"-6"-26"0,3 8-12 15,-3-2 18-15,-3 2-6 16,-6 6 1-16,-12 2-11 16,3 0-5-16,0 3-5 15,1-3-7-15,2-5 0 0,0-11-25 16,0-5-8-16,3-3-36 16</inkml:trace>
  <inkml:trace contextRef="#ctx0" brushRef="#br0" timeOffset="475802.8887">22073 12314 128 0,'-6'0'49'0,"9"0"-26"0,-3 5-23 0,0-5 10 0,0 5-6 15,0 3-1-15,0 5 1 16,0 6 0-16,0 2-2 16,0 11-2-16,0-3 3 15,3 0 0-15,6 0 1 0,0-2 2 16,6-6 3-16,0-5 2 16,3-6 3-16,2-4-1 15,4-9 0-15,0-5-5 16,-3-3 0-16,-3-10-1 15,-3-3 1-15,-4 1 0 16,-11-4 0-16,0 1-2 16,-8-3 1-16,-7-6 0 15,0 6 1-15,0 5-7 16,-3 3-2-16,-6 8-25 16,6 2-7-16,4 3-46 15,2 3-36-15,3 0 42 16</inkml:trace>
  <inkml:trace contextRef="#ctx0" brushRef="#br0" timeOffset="476037.374">22302 12123 132 0,'3'-8'49'0,"3"8"-26"0,3-2-25 0,3 2 11 16,6 2 9-16,0 6 8 0,0 5 0 15,2 11 2 1,-2 13-16-16,3 6 4 0,-9 2 4 0,-6 8-5 16,-6-6 0-1,-6-2-5-15,-6-3-1 0,-12-2-16 16,-5-3-8-16,-7 0-94 16</inkml:trace>
  <inkml:trace contextRef="#ctx0" brushRef="#br0" timeOffset="481630.4">21406 12861 68 0,'-3'-10'27'0,"6"5"-14"0,-3-1 2 16,0 6 13-16,-3-2 9 15,0-1 7-15,-3 3-20 16,-3 3-8-16,-2 2-10 16,-7 3-3-16,0 13-1 15,-6 5-2-15,-3 9 1 0,3 2-4 16,4 3 2-16,5 7-1 0,6 3-2 15,9-2 0-15,9-6 3 16,3 3-11-16,5-13-2 16,7-8-42-1,3-13-33-15,3-6 33 16</inkml:trace>
  <inkml:trace contextRef="#ctx0" brushRef="#br0" timeOffset="481945.3953">21576 12967 160 0,'-24'-16'60'0,"6"27"-32"0,-6 2-35 15,10-2 8-15,-4 7-5 16,0 9 0-16,0 12 5 16,6 1 3-16,9 0-1 15,9-3-2-15,15-5 2 0,6-6 0 16,2-10 1-16,10-11 4 15,-3-7 5-15,0-14-7 16,-7-5-1-16,-5-6 1 16,-6-2 3-16,-9-3 0 15,-6 3 2-15,-9-5-6 16,-6-1-3-16,-3 6-4 16,0 8 1-16,0 3-10 15,1 7-5-15,2 16-36 16,3 3-49-16,3 5 20 15</inkml:trace>
  <inkml:trace contextRef="#ctx0" brushRef="#br0" timeOffset="482139.4126">21877 13121 124 0,'3'5'49'0,"8"6"-26"0,-5 7-16 0,-9-5 13 15,0 3 7-15,-5 5 8 0,-4 3-14 16,-3-5-7 0,-3 2-8-16,0-3-3 0,0-4 1 15,3-4-27-15,0-5-11 16,4-2-52 0</inkml:trace>
  <inkml:trace contextRef="#ctx0" brushRef="#br0" timeOffset="482403.1176">22103 12930 240 0,'-18'-13'90'0,"21"13"-48"0,-3 16-56 15,0-3 11-15,0 6-1 16,-3 7 1-16,0 6 5 15,0 2 1-15,0 6-1 16,0 0 1-16,3-3 0 0,0-6-6 0,0-2-2 16,3-5-38-16,0-8-16 15,9-11-19 1,-3-7-13-16,9-6 42 16</inkml:trace>
  <inkml:trace contextRef="#ctx0" brushRef="#br0" timeOffset="482573.1295">22219 12967 148 0,'6'-26'55'0,"3"20"-30"0,9-17-21 0,-6 17 15 0,5 4-11 16,10 2-4-16,0 8 8 15,0 8 4-15,-3 7-8 16,-7 6 4-16,-2 6 4 0,-9 7-2 16,-6 1 0-16,-9-1-6 15,-11-2-3-15,-4-3-33 16,-6 2-16-16,-3-7-49 15</inkml:trace>
  <inkml:trace contextRef="#ctx0" brushRef="#br0" timeOffset="483745.9955">21296 13512 116 0,'-3'-5'46'0,"0"5"-24"0,-3 0-17 0,3 3 11 16,-3 2-5-16,-14 6 1 16,-4 10-5-16,0 8-2 15,-3 8-2-15,-3 3-3 0,9 7 3 16,7-5-2-16,5 1-1 0,9-4 1 15,6-1 1-15,9-7-3 16,17-4 0 0,1-9-21-16,3-5-10 0,2-5-31 31</inkml:trace>
  <inkml:trace contextRef="#ctx0" brushRef="#br0" timeOffset="484020.1666">21442 13626 140 0,'-15'0'52'0,"15"24"-28"0,-3-3-24 0,3-8 13 16,-3 6 6-1,0 7 6-15,0 6-9 0,0 0-4 16,0-1-7-16,3 1-6 0,0-3-2 16,3-5 4-16,0-3 1 15,0-5-25-15,6-3-11 16,0-5-43 0</inkml:trace>
  <inkml:trace contextRef="#ctx0" brushRef="#br0" timeOffset="484352.1194">21734 13809 124 0,'6'18'49'0,"-3"-13"-26"0,-3 17-12 0,0-14 15 16,-3 2-6-16,0 3-1 15,-3 1-9-15,0 1-4 16,-6 1-3-16,3-2-9 0,-6-1-1 15,3-3-57 1,0 1-39-16,6-6 39 16</inkml:trace>
  <inkml:trace contextRef="#ctx0" brushRef="#br0" timeOffset="484817.4187">21954 13719 132 0,'-9'-11'52'0,"9"8"-28"0,0-2-11 0,3 5 19 16,0-3-14-16,6-2-2 0,3 0-10 15,0 2-4-15,3-2-1 16,3 10-1-16,5 3 0 0,-5 5-3 16,-3 6 2-16,-12 13 1 15,-3-1 2-15,-6 1-1 0,-3 0 2 16,-6-3-2-16,0-2-1 16,3-4 7-16,-2-2 5 15,2-5 7-15,3-5 3 16,3-3-7-16,0-3-2 15,3-2-1-15,6-3 2 16,6-5-9-16,3-1-3 16,3-2-4-16,8 3-2 15,4 0-2-15,0-1 1 16,0 4 3-16,-3-1 1 16,-1 3-32-16,-2 3-13 15,-3-1-34 1,-3 4-35-16,0-4 42 0</inkml:trace>
  <inkml:trace contextRef="#ctx0" brushRef="#br0" timeOffset="485056.8148">22368 13563 184 0,'0'-22'68'0,"15"20"-36"0,-3-4-35 16,-7 6 11-16,1 3-6 0,6 5-2 16,0 11 14-16,0 12 5 15,-3 9-9-15,0 5-3 16,-6 8-1-16,-3-3-3 16,-6 0 0-16,-12 1 1 0,-9 4 2 15,-11-2-25-15,-7-8-12 16</inkml:trace>
  <inkml:trace contextRef="#ctx0" brushRef="#br0" timeOffset="489180.7414">21356 14171 144 0,'3'-8'55'0,"-6"6"-30"0,-3 2-7 0,3 2 20 0,-6 1-12 15,-3 5-5-15,-6 2-10 16,-9 11-5-16,-2 3-3 16,2 8 2-16,3 8 1 0,6 7-2 15,6 6-3-15,12 0 0 16,9-3 1-16,9-2-1 16,6-6-1-16,11-5-19 15,4-7-10-15,12-15-67 16</inkml:trace>
  <inkml:trace contextRef="#ctx0" brushRef="#br0" timeOffset="489584.5916">21436 14346 236 0,'-21'-11'88'0,"18"8"-48"0,3 1-45 0,3 2 17 15,3-3-14-15,12 1 0 16,3-1-2-16,0 3 2 0,3 5 1 16,-7 6-2-16,-2 7 0 0,-6 9-1 15,-6 10 3 1,-9 2 0-16,-3-1 1 0,-6-7 0 15,-2-2 2-15,-1-5-1 16,6-3 2-16,3-7 9 16,0-4 7-16,3-2-1 15,3 0 1-15,9-3-8 16,3-2-2-16,6-3-7 16,3 0-2-16,5-3-7 15,1 1 0-15,3-1-21 16,3 0-9-16,-3 3-43 15,-1 0-47-15,1 0 36 16</inkml:trace>
  <inkml:trace contextRef="#ctx0" brushRef="#br0" timeOffset="489805.8179">21874 14616 212 0,'0'2'79'0,"0"4"-42"0,0-1-43 0,-3 0 12 16,-3 3 9-16,-6 0 7 16,-6 0-4-16,-3 5 0 15,-3 3-11-15,3-8-4 0,-2 0-2 16,-1-3-17-16,3 0-4 16,6-10-63-16</inkml:trace>
  <inkml:trace contextRef="#ctx0" brushRef="#br0" timeOffset="490005.6821">22064 14370 248 0,'6'-6'93'0,"-6"9"-50"0,6 2-57 15,-3 3 14-15,-3 8-4 16,0 5 4-16,0 14 12 15,-3-1 7-15,-3 0-10 0,0-2-5 0,3 0 0 16,0 0-5 0,3-9-2-16,3-4-53 0,0-3-23 15</inkml:trace>
  <inkml:trace contextRef="#ctx0" brushRef="#br0" timeOffset="490216.6971">22329 14343 264 0,'12'-8'99'0,"6"11"-54"0,9 7-57 0,-15 1 15 16,-1 10 6-16,-2 11 6 16,-3 8 1-16,-6 5 3 15,-3 2-10-15,-9-2-1 0,-5-3-1 16,-13-2-21-16,-9 0-8 0,-12-3-62 15,4-3-25-15,-1-13 10 16</inkml:trace>
  <inkml:trace contextRef="#ctx0" brushRef="#br0" timeOffset="500877.0023">1192 12393 120 0,'0'-8'46'0,"9"8"-24"0,-12 0-10 15,3 0 13-15,0 3-13 16,6 2-5-16,0 3 2 16,-6 11 2-16,3 4-6 15,3 1-1-15,-6 0 2 0,3-3-1 16,0 0 0-16,3-5-3 16,-6-3 1-16,0-2 0 15,0-3 3-15,0-3 8 16,0-7 5-16,0-4-9 15,0-10-3-15,0-10-5 0,3 0-2 16,3-4-2-16,0 1 1 16,9-2 1-16,-3-4 2 15,9 9 1-15,0 5 3 32,5 13-8-32,-2 8 0 0,3 8 0 0,-6 7 3 15,0 7 0-15,-10 4-1 16,1 0 3-16,-3 1 0 15,-6-1-1-15,-3 1 1 16,-3-3-2-16,0-3-1 16,-6-5-41-16,12-6-18 15,3-2-32 1</inkml:trace>
  <inkml:trace contextRef="#ctx0" brushRef="#br0" timeOffset="501234.3557">1594 12412 176 0,'6'2'66'0,"0"4"-36"0,12-1-33 15,-6-3 11-15,0-2 5 16,6 0 3-16,-6 0-3 16,6-2-3-16,2-1-5 15,-5-2-2-15,3 0 1 0,0-3 0 16,-9 0 0-16,3-3 0 15,-12 1 0-15,-6 2-5 16,-3 0-1-16,-6 5-2 16,-6 3 3-16,-6 5 0 15,4 6 1-15,2 2-3 0,3 3 0 16,6 5 2-16,0 3 2 16,9-3 4-16,9 0 2 15,3 1-3-15,6-7-3 16,3 1 2-16,3-5 2 15,5-3-2-15,-2-3 0 16,9-5-41-16,3-3-19 16,-7 1-35-1</inkml:trace>
  <inkml:trace contextRef="#ctx0" brushRef="#br0" timeOffset="501402.0226">1975 12372 176 0,'-6'-3'66'0,"6"14"-36"0,0 2-33 15,0-5 13-15,0 5-1 16,0 6 5-16,0 2-6 16,0-3 0-16,0 4-4 15,3-4-5-15,0 1-2 0,0-3-34 16,0-3-15 0,6-5-24-16</inkml:trace>
  <inkml:trace contextRef="#ctx0" brushRef="#br0" timeOffset="501558.8087">2014 12216 256 0,'-12'-21'96'0,"12"15"-52"0,0 4-54 0,0 2 14 16,0 0-8-16,9 0 3 16,-6 2-27-16,6 1-8 15,3 2-61-15,9 1-28 16</inkml:trace>
  <inkml:trace contextRef="#ctx0" brushRef="#br0" timeOffset="501962.2938">2154 12364 152 0,'-21'5'57'0,"3"3"-30"0,-12 8-32 0,22-3 10 0,-4 6 3 15,3 5 7-15,0-3-7 16,3 0-4-16,6-2-3 15,6-4 1-15,9-1 3 0,-3-4 0 16,5-5 2 0,-5-5-4-16,0-2 0 0,0-1 1 15,-3-7 0-15,0-9-2 16,-3 1 1-16,0 2-4 16,0 0 0-16,-6 0 1 15,0 3 2-15,3 5-3 16,3 2-2-16,-6 4-3 15,6 7 1-15,0 8 3 16,3 9 1-16,0 4-2 16,2 3 0-16,-8 3 6 15,3 8 5-15,-6 2 9 16,-9-5 4-16,-2 0 1 0,-7-5 1 16,-3-1-11-1,-9-9-2-15,9-7-11 0,-6-7-1 16,4-8-51-16,5-5-19 15,6-24-24 1</inkml:trace>
  <inkml:trace contextRef="#ctx0" brushRef="#br0" timeOffset="502331.3387">2347 12126 160 0,'0'0'60'0,"18"13"-32"0,-24 16-33 15,12-10 10-15,-6 12-1 16,-6 7 5-16,6-1 8 16,0 2 4-16,0 4-10 15,0-6-4-15,-3-8-1 0,3-3-1 16,-3-5 0-16,3-5-1 16,0-5 0-16,0-3 0 15,0-6 2-15,0-7-8 16,12-11-3-16,-3-5-11 15,12 0-4 1,-6 2 7-16,6 6 5 0,0 8 6 16,5 5 1-16,1 8 5 0,-3 5 2 15,-3 8 6-15,-3 0 3 16,-9 1-6-16,2-1-3 16,-2 0-3-16,-3-3 0 15,0-2 0-15,-3-5 1 16,3-3-31-16,0-6-14 15,0-7-48 1</inkml:trace>
  <inkml:trace contextRef="#ctx0" brushRef="#br0" timeOffset="502703.8433">2699 12129 148 0,'0'-6'55'0,"0"9"-30"0,6 5-32 0,-3 0 10 0,3 5 1 15,-1 5 2-15,1 17 6 16,-3 2 5-16,-3 3-9 16,0 7-2-16,-3-4 0 0,0-6-3 15,0-3 0-15,3-8 1 16,-5-4 2-16,2-4 1 16,0-5 1-16,0-5 0 15,3-5 0-15,0-3-2 16,6-8-1-16,5-8-8 15,13 0-2-15,0 3 2 16,0 5 1-16,3 5-1 16,-4 9 2-16,4 4 7 0,-12 1 6 15,-3 2-2 1,-6 0 2-16,-9 3-1 0,-6 0 1 16,-9 3-6-16,-6-3-4 15,-2-1-10-15,2-1-3 16,0-4-40-16,6-2-19 15,3-5-19 1</inkml:trace>
  <inkml:trace contextRef="#ctx0" brushRef="#br0" timeOffset="503007.6526">3008 12459 188 0,'0'3'71'0,"0"10"-38"0,-3 0-43 16,-3-2 9-16,3 0 6 15,0-1 7 1,6 1 2-16,0 2 2 0,6 0-8 16,6 0 6-16,-6-2 3 0,9-3 2 15,9-5 1-15,-1-3-5 16,1-3 1-16,-6-2-7 16,3-3-1-16,-12 0 5 15,-6-6 1-15,-9 1-5 16,-12-8-1-16,-6 3-4 15,-6 2-3-15,-3 2-3 16,-2 4-1-16,2 2-16 16,3 3-5-16,6 2-32 15,9 0-14-15,9 1-38 16</inkml:trace>
  <inkml:trace contextRef="#ctx0" brushRef="#br0" timeOffset="503291.7666">3202 12430 176 0,'15'5'68'0,"5"9"-36"0,10 9-31 0,-21-12 14 16,3 2 1-16,-3-2 2 15,-3-1-1-15,0 1 0 16,-3 0-9-16,-3-3-1 0,0-1 3 16,-3-1-4-16,-6-6 6 15,-6-3-2 1,3-7 5-16,3-9 3 0,3 1-9 15,6-4-3-15,0 1-4 16,9 3 1-16,0 2-4 16,3 3 0-16,0 5-4 15,0 2-1-15,6 4-19 16,2 2-7-16,13 0-18 16,3 2-7-16,0 1-37 15</inkml:trace>
  <inkml:trace contextRef="#ctx0" brushRef="#br0" timeOffset="503552.1699">3636 12414 228 0,'-24'-5'88'0,"13"5"-48"0,-13 0-31 0,15 3 22 15,0-1-19 1,3-2-6-16,3 3-4 0,-3 2-2 16,12 3 0-1,0 5 0-15,9 6 0 0,3-1 2 0,-1-2 3 16,-2 0 2-16,-6-3 1 15,-3-2 4-15,-9 0 5 16,-9-4-7 0,-6 1-3-16,-2 0-4 0,-10-2-3 15,0-1 1-15,6-2 1 16,3-3-19-16,7 0-6 16,2 0-59-16,9-3-26 15,12 0 7 1</inkml:trace>
  <inkml:trace contextRef="#ctx0" brushRef="#br0" timeOffset="503681.495">3877 12393 272 0,'3'-10'101'0,"0"12"-54"0,-3-2-70 16,0 0 8-16,0 5-36 15,-3 3-12-15,0 3-27 16,-3 2-11-16</inkml:trace>
  <inkml:trace contextRef="#ctx0" brushRef="#br0" timeOffset="503801.5861">3919 12615 264 0,'0'-2'101'0,"3"2"-54"0,-3 0-66 0,0 0 13 16,3-3-96-16,6 0-37 15,3 1 62-15,-9 2 30 16</inkml:trace>
  <inkml:trace contextRef="#ctx0" brushRef="#br0" timeOffset="504987.2858">4931 12102 164 0,'6'-13'63'0,"-6"10"-34"0,-3 1-8 16,0 2 22-16,-3 0-10 16,-3 0-4-16,-3 2-13 15,-15 1-3-15,-5 7-7 16,-7 12-2-16,-6 7 2 16,4 18-5-16,8 6-3 0,9 5-2 15,12-7 3-15,18-4 0 16,9-2 1-16,9-5-9 0,12-6-4 15,-1-7-13-15,4-11-4 16,6-8-33 0,2-8-51-16,4-3 21 15</inkml:trace>
  <inkml:trace contextRef="#ctx0" brushRef="#br0" timeOffset="505287.4171">5205 12192 176 0,'-27'-11'68'0,"15"11"-36"0,-6 8-42 0,6 0 11 0,-5 11 6 16,-1 10 7-16,3 3 8 15,6 5 4-15,6 0-13 16,12-3 3-16,9-2 2 16,8-3-4-16,10-8 0 0,3-5-2 15,0-8 2 1,-1-8-3-16,-5-11 1 0,-6-2-3 15,-9-5 2-15,-9-4-4 16,-9-12-2-16,-6 0-2 16,-9-1 0-16,-3 1-11 15,0 7-2-15,-3 9-24 16,3 5-10-16,3 7-35 16,4 4-12-16,5 4 4 31</inkml:trace>
  <inkml:trace contextRef="#ctx0" brushRef="#br0" timeOffset="505469.3116">5464 12369 140 0,'12'11'55'0,"-3"-1"-30"0,0 6-21 0,-3-5 15 16,-3 10 11-16,0-2 6 16,-6-1-4-16,-6 1 1 15,-6-1-19-15,-6 1-4 0,-3-1 1 16,0-5-20-16,3-2-8 15,1-3-21-15,5-5-8 16,3-6-49 0</inkml:trace>
  <inkml:trace contextRef="#ctx0" brushRef="#br0" timeOffset="505684.197">5785 12160 220 0,'6'-5'82'0,"3"10"-44"0,6 11-47 16,-9-5 14-16,3 5 10 16,-3 13 10-16,0 0-4 15,-3 3 0-15,-3 2-12 16,0 0-5-16,0 1-1 0,-3-6-20 16,3-5-8-16,0-3-29 15,3-5-11-15,3-3-28 16</inkml:trace>
  <inkml:trace contextRef="#ctx0" brushRef="#br0" timeOffset="505895.4979">6083 12049 220 0,'15'-24'85'0,"3"27"-46"0,14 13-48 0,-17-6 14 16,3 4 1-16,0 7 6 15,-3 11 0-15,0 18 3 16,-9 3-8-16,-6 5 0 0,-9 0 0 16,-9-8-17-16,-3-2-5 15,-6-3-35-15,-8-3-13 16,-16 3-27 0</inkml:trace>
  <inkml:trace contextRef="#ctx0" brushRef="#br0" timeOffset="506312.0686">4866 12674 124 0,'-9'-6'49'0,"6"9"-26"0,-24 0-16 0,18 2 13 15,-6 5 5-15,-3 9 7 16,-6 7-8-16,-2 9-2 16,-1 2-13-16,12 0-5 0,3 5-1 15,9 3 0-15,9 3 1 16,9 2-2-16,9-5 1 16,8-3-11-16,4-7-2 15,0-9-28-15,3-10-13 16,-1-5-31-1</inkml:trace>
  <inkml:trace contextRef="#ctx0" brushRef="#br0" timeOffset="506536.2766">5127 12801 208 0,'0'0'79'0,"0"15"-42"0,0 15-37 15,0-15 18-15,0 7 10 0,-5 1 9 16,2 4-17-16,0 5-8 16,3 2-8-16,0 0-10 0,3 3-1 15,0-2-32 1,2-3-12-16,4-6-36 16,3-7-34-16,0-9 44 15</inkml:trace>
  <inkml:trace contextRef="#ctx0" brushRef="#br0" timeOffset="506732.8353">5461 13068 224 0,'3'5'85'0,"3"8"-46"0,-6 6-46 0,-3-9 16 16,-6 12-4-16,-9 1 2 0,-6 1-3 15,-3 0-1-15,-5 2-1 16,-1-4-24-16,3-6-7 0,0-6-24 15,4-5-6-15,5-2-13 16</inkml:trace>
  <inkml:trace contextRef="#ctx0" brushRef="#br0" timeOffset="507033.5209">5681 12938 148 0,'-3'0'57'0,"0"3"-30"0,-6 2-14 0,6 3 19 16,0 3-7-16,-3 2 0 15,3 5-3-15,3 6-2 16,6 3-10-16,3-1-2 0,9 6-1 16,6-6 3-16,6-7 1 15,2-11-1-15,4-3 1 16,-3-10-2-16,-6-3 0 15,-6-5 1-15,-7-6 1 16,-8-2-3-16,-9-3-3 16,-12-2-7-16,-5-6-3 15,-4 3-16-15,-6 2-6 16,-3 6-37-16,4 5-16 16,2 6-20-1</inkml:trace>
  <inkml:trace contextRef="#ctx0" brushRef="#br0" timeOffset="507245.5758">6095 12766 212 0,'21'3'79'0,"-3"7"-42"0,11 14-30 16,-14-8 18-16,0 11 9 15,3 2 6-15,0 8-15 16,-6 8-6-16,-6 5-12 15,-6 5-1-15,-3-2 1 0,-9 0-17 16,-12-2-5-16,-9-1-61 16,-11-5-26-16,-10-19-7 15</inkml:trace>
  <inkml:trace contextRef="#ctx0" brushRef="#br1" timeOffset="518546.5059">24305 15055 108 0,'3'-11'44'0,"-3"11"-24"0,0 3-26 0,0-3 6 15,0 3 7-15,-3 2 5 16,-8 0-3-16,-4-2-1 0,-6-1-4 16,-3 1-1-16,-12 0-1 15,-8-1 1-15,-10 1-2 16,-5 0-1-16,-10-6 1 0,-5 0 1 15,-13 1 3-15,1-1-2 16,-9-2 0-16,8-3-3 16,-11 0-3-16,-6 0 2 15,3 0 2-15,3-3 0 16,-4-7-1-16,-8 5 1 16,0-1-1-16,-6 1 0 15,-6 3 2-15,-3-1-1 16,-3 0 2-16,0 1-2 0,-6 2-1 15,0 0-2-15,3-3-1 16,0 1 2-16,0 2 2 16,6 0 0-16,3 0-1 15,3 0 1-15,-9 5-1 16,6-2 0-16,-3 0 2 16,-6 2-3-16,0 1 0 15,0-4 1-15,-3 4 2 16,6-1-1-16,3 0-1 15,3-2-2-15,-33 0 1 16,21 2 1-16,4 0 0 0,-1-2 0 16,-3 3 0-16,3-1 0 15,-9 0 0 1,-12 1 0-16,3-1 2 0,3 0-3 16,-3 1 0-16,10-1 1 15,-4 0 0-15,-3 1 0 16,12-1 2-16,-3 0-3 15,0 3 0-15,-9 0 1 16,9 0 0-16,-6 0 0 16,3 0 0-16,-2 3 0 15,-1-3 2-15,0 3-1 16,-6-1-1-16,3-2 1 16,-3 3-1-16,6 0-3 15,4-3 2-15,-10 2 1 16,9 1 2-16,0 0-3 15,-6 2 0-15,3 0 1 16,0 0 2-16,-11 1-1 0,5 2 2 16,0-6-4-16,-6 4 0 15,0 2 3-15,-2-3 1 16,-10 3 1-16,12 0 0 16,0-3 0-16,-8 6 2 15,8-3-3-15,0-1-2 16,-6 1-3-16,4-2 1 15,2 2 1-15,-6 0 2 16,6-3-6-16,-3 8 1 16,-5-2 3-16,-1-1 2 15,-15 3 0-15,7 3-2 16,-4-2 1-16,-2-1 1 0,-1-5-1 16,3 0 2-1,4 0 2-15,-4-3 4 0,4 3-4 16,-4-3-3-16,0-5-4 15,-5 8 1-15,-4-8 3 16,-8 5 3-16,-1-2-4 16,-8 5-3-16,2 0 5 15,-8 2 3-15,12-4-6 16,-4-1 1-16,4 3-1 16,-1-3 2-16,4 1 1 15,5-4 1-15,-5 1-2 16,-7 0-2-16,1-3 1 15,-1 5 1-15,1-8 1 16,-3 8 1-16,-1-5-2 0,-2 8 1 16,5-10-2-1,-5 2 2-15,6-3-2 0,2-2 2 16,7 0 2-16,5-3 4 16,-2-3 0-16,5 0 0 15,0-2-5-15,-2 0-3 16,5-3-3-16,-11 0 1 15,2-5 3-15,-2-3 1 16,2 6 3-16,1-1 1 16,-1 6-1-16,4 0 1 0,-4 2-2 15,7 6 0-15,8 0-3 16,6 5 1-16,4 2-15 16,11 1-7-16,9 23-92 15</inkml:trace>
  <inkml:trace contextRef="#ctx0" brushRef="#br0" timeOffset="521194.0575">1297 15751 176 0,'-12'31'68'0,"9"4"-36"0,3 12-18 0,0-28 22 15,0 2-7-15,0-2 0 16,3 2-12-16,3 3-5 16,0 2-7-16,-3-5-6 0,0-2 0 15,0-6-21-15,3 3-8 16,-6-6-34-16,0-2-11 15</inkml:trace>
  <inkml:trace contextRef="#ctx0" brushRef="#br0" timeOffset="521560.4928">1219 15573 152 0,'-24'-2'57'0,"10"20"-30"0,-7 9-21 16,9-14 15-16,3 11 0 16,-9 13 4-16,6 21-4 0,6 11-3 15,6 5-10 1,15-3-1-16,9-7 0 0,15-14 3 0,5-10 4 15,16-14-2-15,2-15 3 16,4-19 1-16,-10-8-1 16,-2-16 4-16,-18-5 0 15,-10-18 7-15,-26-4 4 16,-9 4-12-16,-8 2-5 16,-16 3-26-16,-6 2-9 15,3 11-62-15,7 8-27 16,5 2-14-1</inkml:trace>
  <inkml:trace contextRef="#ctx0" brushRef="#br0" timeOffset="522176.1104">2288 15878 172 0,'-6'-27'66'0,"3"11"-36"0,-6 3-11 16,3 10 23-16,-3 1-8 16,-3-3 0-16,-6 5-13 15,0 0-5-15,-5 18-9 16,-4 1-5-16,3 2-1 0,3 3-4 15,3-1 0-15,9 1-1 16,15 8 0-16,0-3 3 16,9-5 2-16,6-6 0 15,3-4 2-15,3-4-9 16,2-2-1-16,1-3-27 16,0-7-13-16,6-6-37 15,-1-8-37 1,-11 0 43-16</inkml:trace>
  <inkml:trace contextRef="#ctx0" brushRef="#br0" timeOffset="522476.6138">2455 15830 156 0,'-3'16'57'0,"0"-11"-30"0,3 24-29 0,3-15 11 16,3 1 20-16,2 4 13 15,-5-1-15-15,3 1-7 0,0-3-12 16,-3 0-4-16,3 0 2 15,0-8-5-15,-6 2-1 0,3-7 4 16,-3-3 9 0,0-8-2-16,0 0-2 15,0-5 0-15,0-3-5 16,3-3-3 0,3 3-3-16,3-5-1 0,6-3-1 15,0 3 0-15,0 5-19 16,0 6-8-16,5 7-15 15,1 3-6-15,-6 0-30 16,3 8-16 0,0 0 45-16</inkml:trace>
  <inkml:trace contextRef="#ctx0" brushRef="#br0" timeOffset="522764.2909">2711 15936 140 0,'0'5'55'0,"3"-2"-30"0,2 2-14 0,1-5 15 16,3 5-6-16,3-5 1 15,6 0-3-15,0-5-2 16,0 2-8-16,-3-2-3 0,0-3-1 16,-4-8 0-16,-2 3 0 15,-3-5-5-15,-3 2 1 16,-6-3-5-16,-6 6 1 16,-8 0 0-16,-1 7-1 15,0 4 4-15,-3 10 0 16,3 13 1-16,0 0 0 15,6 3-5-15,6 0 1 16,1 5 0-16,10-5 2 0,1 5 3 16,12-8 2-16,9-5-30 15,3-3-14-15,3-8-41 16</inkml:trace>
  <inkml:trace contextRef="#ctx0" brushRef="#br0" timeOffset="523094.7566">3038 15806 260 0,'-30'-5'99'0,"15"10"-54"0,-6 14-53 15,13-6 18-15,-1 0-5 16,-3 8 2-16,3-2-3 16,0-1-1-16,6 1-1 15,3-1-2-15,6-2 1 0,3 0-4 16,0-8 0-16,6-3-3 15,-4-2 1-15,4-6-2 0,-3-2 0 16,0-3 6-16,0-2 2 16,-9 4 5-16,3 1 1 15,0 2-1-15,-3 3 1 16,3 3-4-16,0 2 0 16,0 3-1-16,3 3-2 15,6-1 1-15,-3-2-1 16,-1-2-22-1,7-4-8-15,-6-2-18 0,3 0-8 16,0-5-33 0</inkml:trace>
  <inkml:trace contextRef="#ctx0" brushRef="#br0" timeOffset="523306.8415">3214 15531 232 0,'-3'-3'88'0,"3"3"-48"0,0 3-49 15,3 2 12-15,0 3 11 16,0 13 10-16,-1 3-1 16,1 8 1-16,0 8-13 15,0 13-4-15,3-3-1 0,0-2-3 16,0-9 0-16,-3 1-17 16,0-8-5-16,0-1-37 15,6-4-14-15,-9-9-35 16</inkml:trace>
  <inkml:trace contextRef="#ctx0" brushRef="#br0" timeOffset="523533.3408">3080 15719 248 0,'-15'-8'93'0,"15"8"-50"0,0 0-41 0,0 0 19 15,9 0 13-15,-3-3 8 16,6 1-15-16,8-1-8 0,7 0-11 16,9 1-4-16,0-1 0 0,-1 3-18 15,1 0-7-15,-3 3-37 16,0-1-12-16,-7 4-54 16</inkml:trace>
  <inkml:trace contextRef="#ctx0" brushRef="#br0" timeOffset="523917.518">3434 15870 160 0,'-3'-19'63'0,"0"38"-34"0,6-11-30 16,-3-3 12-16,3 0 26 15,3 1 14-15,0 1-8 0,3-1-4 16,3-4-23-1,-1 6-8-15,4-5-1 0,3-3-2 16,3-3 0-16,0-7-1 0,-3-1 2 16,0-5-1-16,-4 0 2 15,-2 1-2-15,-6-1 0 16,-6 0-12-16,-3 0-3 16,-9 3-6-16,-2 2-1 15,-4 3 5-15,-3 6 3 16,-3 7 5-16,0 3 2 15,0 16 2-15,4 2 0 16,2 3 11-16,3 0 5 16,6 0 5-16,6 3 4 15,9 2-9-15,9-10-2 16,6 0-4-16,8-8 1 16,7-3-26-16,6-5-12 0,8-13-121 15</inkml:trace>
  <inkml:trace contextRef="#ctx0" brushRef="#br0" timeOffset="525408.149">4255 15790 184 0,'-6'-5'68'0,"9"8"-36"0,0-1-29 16,0 4 15-16,3 7 0 15,0 8 1-15,0 5-8 0,3 6-4 16,0 3-4 0,0-4 2-16,6 1 1 0,0-11 2 0,0 0 0 15,-3-5 0-15,-1-5 2 16,-2-3 4-16,-3-3 1 16,0-7-2-16,-3-6 0 15,0-3-5-15,0-2 0 16,0-8-5-16,0-1 0 15,0-15-1-15,3 6 1 16,0-1-4-16,3 3-2 16,0 5-5-16,0 3-2 15,0 5-31-15,3 5-10 16,0 6-47-16,5 2-39 16,-2 3 54-16</inkml:trace>
  <inkml:trace contextRef="#ctx0" brushRef="#br0" timeOffset="525778.6372">4690 15782 208 0,'-15'-8'79'0,"9"8"-42"0,-12-2-34 15,6 2 17-15,0 2-1 16,-2 4 1-16,-4 2-11 16,0 10-5-16,0 9-3 15,0-1-4-15,6 3 2 0,6-2 1 16,6-1 0-16,6-5 0 15,3 0 2-15,3-7 3 16,0-9 2-16,3-2-3 16,-3-6-3-16,0-2 4 15,0-3 1-15,-1-3-2 16,-5-5-3-16,0 3-5 16,0-5 0-16,3-4 2 15,-6 12 1-15,3 2-2 0,-3 3 2 16,0 10-1-16,3 5 0 15,0 6 0 1,0 3-2-16,3-1 5 0,3 6 1 16,0-5 0-16,3-3-2 15,-3-1-21-15,-1-9-11 16,1 2-37 0,3-3-53-16,3-10 27 15</inkml:trace>
  <inkml:trace contextRef="#ctx0" brushRef="#br0" timeOffset="526067.7412">4800 15856 160 0,'-3'-5'60'0,"15"26"-32"0,-3-5-33 15,-3-5 12-15,0-1 9 16,0 9 7-16,0-3-7 16,0 0-2-16,0 5-8 15,0-5-2-15,-3-6 0 0,0 4 0 16,0-7 2-16,-3-9 10 15,0-3-4 1,0-9 0-16,-3 4 0 16,3-6 0-16,0-11-4 15,3-4-3-15,2 9-5 0,4 1 0 16,0 3-2-16,3 5-2 16,3 2-15-1,3 6-5-15,3-3-43 16,-3 8-61-16,6 5 28 15</inkml:trace>
  <inkml:trace contextRef="#ctx0" brushRef="#br0" timeOffset="526200.08">5053 15923 208 0,'-6'8'77'0,"6"5"-42"0,0 0-37 0,0-5 14 16,0 5-8-16,0-5-3 15,3 8 0-15,0 3-59 16,3-6-25-16,6 0 6 15,0-2 8 1</inkml:trace>
  <inkml:trace contextRef="#ctx0" brushRef="#br0" timeOffset="526349.4511">5044 15719 256 0,'-6'-11'96'0,"9"9"-52"0,3-4-60 15,0 6 12-15,3 0-34 16,6 0-11-16,6 3-42 16,3 2-20-16</inkml:trace>
  <inkml:trace contextRef="#ctx0" brushRef="#br0" timeOffset="526679.6501">5247 15785 156 0,'-12'11'57'0,"3"-6"-30"0,-3 16-16 0,6-8 18 16,-3 3-11-16,-3 5-2 15,0 3-5-15,3 3 0 16,3 4-6-16,3-2-1 0,3-5 2 16,6-5 1-16,3-3 1 15,3-6-2-15,0-7 1 16,3-11-4-16,-3 3 0 16,0-9-1-16,0-7-2 15,-4 0 1-15,1-16-1 16,-3 3 0-16,3-1 0 15,-3 6 0-15,-3 8 2 0,-3 8-6 16,6 8-1-16,-3 5-3 16,3 26 0-16,0 3 5 15,0 0 3-15,3 3 1 16,0 0 2-16,3-3-9 16,0-11-1-1,0 1-36-15,2-11-16 0,-2-11-25 16</inkml:trace>
  <inkml:trace contextRef="#ctx0" brushRef="#br0" timeOffset="527043.5159">5392 15621 172 0,'-3'-13'66'0,"3"26"-36"0,3-5-31 0,0 5 12 15,0 8 4-15,0 11 4 16,0 13-5-16,0 0-3 15,0-5-6-15,3-3-2 0,-3-8 3 16,0-5-1-16,0-6 2 16,-3-5-4-1,3-2 0-15,6-6 1 0,-3-7 0 16,3-9-5-16,3-7 1 16,6-6-7-16,3 5 0 15,2 3 1-15,1 14 3 16,0 10 0-16,0 5-1 15,-3 5 11-15,-6 4 8 16,-7 4 9-16,-5 3 6 16,-6-8-8-16,-5 3-2 0,-4-8-10 15,-6-3-2-15,-6-2-26 16,-3-3-13-16,0-3-37 16,1-8-17-16,5-7-15 15</inkml:trace>
  <inkml:trace contextRef="#ctx0" brushRef="#br0" timeOffset="527251.2037">5678 15560 272 0,'3'-5'104'0,"-3"10"-56"0,3 6-60 0,0-1 13 16,0 6 11-16,0 8 9 15,0 13 5-15,-3 8 2 16,3 5-15-16,0-2-8 0,3 0-1 15,0-3-3-15,0-6-1 16,3-4-28-16,0-4-11 16,0-9-56-1,3-1-65-15,2-16 44 16</inkml:trace>
  <inkml:trace contextRef="#ctx0" brushRef="#br0" timeOffset="527760.7701">5866 15944 248 0,'6'5'93'0,"6"0"-50"0,2 3-46 16,-5-5 19-16,3 0 3 16,0 2 6-16,0 0-11 15,0-2-3-15,3-6-7 16,-3-5-3-16,0 3 0 0,-3 0 1 16,-3-6 1-16,-3-2 1 15,-6-3 0-15,-6-3-7 16,-6 4 0-16,-3 4 1 15,-3 3 1-15,3 8 1 16,0 8 2-16,0 3-3 16,4 4 0-16,5 4 1 15,3-3 2-15,9 10-3 16,6 1 0-16,5-9 1 16,4 3 0-16,6-7-20 15,6-4-7-15,3-4-30 16,-1-9-12-16,4-5-31 15,3-5-15-15,-6-3 62 16,-4-3 246 15,-11-23-63-31,-9 13-16 16,-9 5-67-16,-6 8-32 16,0 8-12-16,0 6-4 15,0 7 1-15,6 8-5 0,3 6-1 16,3 2 3-16,3 3 3 15,-3 5 1-15,0-5-1 16,-6-3 1-16,-6 0-1 0,-3-3 2 16,-3-2 1-16,-3-5-54 15,-2-6-25-15</inkml:trace>
  <inkml:trace contextRef="#ctx0" brushRef="#br0" timeOffset="528346.1859">6756 15491 196 0,'-12'-5'74'0,"9"5"-40"0,-3 16-42 16,6-3 10-16,0 16 14 0,-3 16 9 16,0 13-1-16,0 11-2 15,0-3-12 1,3 1-4-16,3-12 0 0,3-10-8 0,0 3 0 15,0-14-40-15,0-7-14 16,3-9-43 0</inkml:trace>
  <inkml:trace contextRef="#ctx0" brushRef="#br0" timeOffset="528759.8983">6610 15830 272 0,'-12'-13'104'0,"12"8"-56"0,0 5-58 0,0 0 14 0,6 0 3 16,6-6 5-16,6-2-3 15,5-2-3-15,10-1-3 16,6 3-14-16,0 3-4 0,2 5-29 16,-5 3-11-16,-6 2 2 15,-6 5 4-15,-7 6 30 16,-5 11 15-16,-6-1 27 15,-3 11 10-15,-3-2 3 16,3-1 1-16,3-2-9 16,3-6-3-16,3-2-3 15,6-8 1-15,9-5-2 16,-1-6-1-16,-2-8-6 16,0-10-4-16,-6-8-3 15,-6 5-2-15,-6-5-3 16,-9-16 1-16,-12 5-4 15,-3 3-2-15,-3 5-7 16,0 5-4-16,1 6-21 0,-7 5-10 16,6 3-27-16,6 10-10 15,12 9-9 1</inkml:trace>
  <inkml:trace contextRef="#ctx0" brushRef="#br0" timeOffset="529099.0466">7539 15772 244 0,'11'-11'90'0,"-22"11"-48"0,2 0-14 15,6 0 30-15,-3 3-19 16,0 0-7-16,-3 2-19 15,3 0-9-15,0 3-2 16,3 3-7-16,6 10 1 0,3 0-3 16,9 8 0-16,3-2 4 15,-4-4 1-15,-2 6 4 16,-3-2 3-16,-6-1 0 16,-6-7 0-16,-6-3-3 15,-3-3 1-15,1-5 0 0,-4-3 1 16,-3-10-13-16,3-3-7 15,3-5-44 1,0-3-19-16,9-5-49 16</inkml:trace>
  <inkml:trace contextRef="#ctx0" brushRef="#br0" timeOffset="529298.4169">7780 15565 248 0,'-3'30'93'0,"6"-7"-50"0,-3 14-44 0,0-13 20 16,0 8 0-16,-3 10 3 0,0 9-9 15,3-6-5-15,0 0-5 16,0-3-11-16,0 0-3 16,3-13-60-16,3-2-26 0,8-1-5 15</inkml:trace>
  <inkml:trace contextRef="#ctx0" brushRef="#br0" timeOffset="529682.3438">7664 15817 324 0,'-9'-8'121'0,"15"8"-66"0,5-5-69 0,-2 2 19 16,6 0-7-16,3-2 1 15,3 0-6-15,6-1-3 16,3 4 6-16,-7-1-32 16,1 6-12-16,-6 2 8 15,-6 8 8-15,-6 8 17 0,-6 3 6 16,-3 5 15-16,0 3 9 16,0 0-6-16,6 5 0 15,6-3-1 1,3-7 2-16,6-6 8 0,-1-8 6 15,7-2-4-15,0-9-2 16,-3-7-6-16,0-5 0 16,-6-4-5-16,-3-4 1 0,-6 2-5 15,-6-5-2 1,-6-11 0-16,-9 0 1 0,-3 6-14 16,3 2-5-16,0 5-33 15,0 4-13-15</inkml:trace>
  <inkml:trace contextRef="#ctx0" brushRef="#br0" timeOffset="530181.4027">8119 15920 212 0,'9'24'79'0,"-3"-8"-42"0,0 10-41 16,-3-13 15-16,0 3 5 15,0 0 5-15,-3-3-3 16,0-2 2-16,0-3-11 0,0-3 3 0,0-2 4 15,0-14 12 1,0-2-9 0,0-6-1-16,3-4-12 15,0-17-7-15,3 6-4 0,3 2 0 16,2 5-13-16,1 6-3 16,3 5-29-16,6 6-10 15,3 4-9-15,0 4 0 16,0 7 36-16,-1 3 18 15,-2 5 20-15,0 6 9 16,3-3 20-16,0-3 11 16,-4 0-9-16,1-8-1 0,-3 3-7 15,0-5-3-15,0-6-18 16,0-7-6-16,-6-9 2 16,-3 1 3-16,-3-1-8 15,-6 1 0-15,-6 2-9 16,-3 3-3-16,-12 7 10 15,0 6 4-15,-3 19 3 16,-3 2 1-16,7 11 13 16,2 2 6-16,6 3 8 15,9 3 4-15,6-6-17 16,12-2-6-16,8-6-5 16,7-7-2-16,6-6-58 15,3-2-27-15,8-9-52 16</inkml:trace>
  <inkml:trace contextRef="#ctx0" brushRef="#br0" timeOffset="531813.8556">9336 15801 124 0,'0'-11'49'0,"3"6"-26"0,-12 2-1 16,3 1 20-16,-2-1 0 15,-4 3 1-15,-6 5-17 16,-6 3-5-16,-3 8-13 16,0 11-7-16,4 2-2 0,5 0 1 0,6 3 0 15,9 7 0-15,15-4 0 16,9-11-5-16,5-1-1 16,1-7-24-16,6-5-8 15,3-11-29 1,-4-8-43-16,1-8 28 15</inkml:trace>
  <inkml:trace contextRef="#ctx0" brushRef="#br0" timeOffset="532130.2524">9479 15772 212 0,'-15'-3'79'0,"12"11"-42"0,-3 3-41 0,6-3 13 0,3 13-3 15,3 0 3-15,3 5 0 16,6-2 0-16,6-3-5 15,6 1-1-15,6-4 3 0,-4-7-5 16,-2-3-1-16,0-8-7 16,-6-3 0-16,-3-5-6 15,-4 0 1-15,-5-10 6 16,-3-6 5-16,-3 3 8 16,-3 5 4-16,-3 2 5 15,0 7 2-15,0 1-7 16,0 14-4-16,3 8-7 15,3 3-2-15,0 4 1 16,6 1 2-16,0 3 0 16,3-1-1-16,3-5-28 0,3 3-11 15,6-8-65 1</inkml:trace>
  <inkml:trace contextRef="#ctx0" brushRef="#br0" timeOffset="532864.8489">9896 15846 132 0,'-3'-3'49'0,"3"6"-26"0,3 2-18 0,0 8 11 16,3 1 10-16,0 2 6 0,0-1-16 16,0-1-7-16,0 4-6 15,-3-5 0-15,0-2 0 16,0-3 7-16,-3 0 4 0,0-8 10 15,0 0 5-15,0-3-2 16,0-7-2-16,0-1-9 16,0-10-5-16,0-6-9 15,3 6-1 1,3-3-8-16,2 3 0 0,4 3-32 16,0 10-12-16,3 3-23 15,3 2-28 1,-3 11 35-16,6 8 44 15,-3 0 26-15,-4 2 27 16,1 3 11-16,-3 0 1 16,0-2 1-16,-3-1-6 15,-3-2-2-15,0 0-20 16,-3-5 6-16,0-3 3 0,-3-8 1 0,0 0 2 16,6-6-11-16,-6 1-2 15,3-8-6-15,-3 0-3 16,3-11-5-16,0-3 0 15,3 6-16-15,0 3-4 16,3 4-25-16,3 4-9 16,0 2-3-16,-1 21 0 15,1-2 21-15,6 2 11 16,0 3 21-16,0-6 11 16,-3 4 21-16,0-6 9 15,-3 2-1-15,-1-7 1 16,1 2-10-16,0-10-4 15,0 2-11-15,-3-10-5 0,0-8-9 16,-3 2-1-16,-6 1-12 16,-3-1-3-16,-6 1 0 15,0 5 1-15,-6 7 14 16,-3 4 6-16,1 4 2 16,2 17 2-16,0 2-2 15,3 3 2-15,3 2 5 16,6-2 2-16,9 0-5 15,6 0-3-15,3-1-6 16,0 1-2-16,5-5-28 16,1-14-12-16,0 0-54 15</inkml:trace>
  <inkml:trace contextRef="#ctx0" brushRef="#br0" timeOffset="533164.8271">10500 15875 172 0,'-3'19'66'0,"3"-12"-36"0,-3 7-40 0,3-6 11 16,-3 5 8-16,0 0 6 16,0 3-3-16,0 5-2 15,3-5-5-15,0-3-2 0,0-2 3 16,0-3 3-16,0-16 11 16,3-3-2-1,3-5-9-15,6-2-5 0,6-14-6 16,0 6 1-16,3 2-1 15,0 5 0-15,-1 14 4 16,-2 10 1 0,0 6 3-16,-3 5 1 0,6 0-1 15,-6 2-1-15,0 1-6 16,-3 4 1-16,-4-7-29 16,1-8-92-1</inkml:trace>
  <inkml:trace contextRef="#ctx0" brushRef="#br0" timeOffset="533363.1307">10881 15486 280 0,'-9'0'107'0,"6"11"-58"0,0 12-57 0,3-4 18 15,0 13 4-15,-3 7 6 16,3 6-10-16,0 14-3 15,3-6-5 1,0-8-4-16,0 2 1 0,3-5-32 0,-3 1-13 16,0-6-78-1</inkml:trace>
  <inkml:trace contextRef="#ctx0" brushRef="#br0" timeOffset="533560.6708">10646 15777 332 0,'-6'-10'123'0,"9"10"-66"0,9-6-66 15,-3 4 20-15,15-4-1 16,5 6 3-16,10-2-11 16,6 2-3-16,11 0 0 15,1 0-90-15,-3-3-41 0</inkml:trace>
  <inkml:trace contextRef="#ctx0" brushRef="#br0" timeOffset="535089.2813">11566 15753 184 0,'-15'-13'71'0,"9"13"-38"0,-12 5-28 0,9 1 17 16,-15 2-1-16,1 2 2 16,-1 17-6-16,0 2-2 15,6 2-9-15,6 1-4 0,9 3 1 16,6 2-2-16,21-6 2 15,6-7 0-15,2-11 3 16,7-13 1-16,3-7 1 16,-6-7-2-16,-7 1-1 0,-5-8-3 15,-6-6-2 1,-9-4 3-16,-12 2 2 0,-9-1 0 16,-3 4 0-16,-3 5-3 15,0 2-2-15,1 3-24 16,2 6-9-16,3 5-43 15,3-1-16-15,6 6 2 16</inkml:trace>
  <inkml:trace contextRef="#ctx0" brushRef="#br0" timeOffset="535747.4413">11741 15751 212 0,'-3'2'79'0,"6"19"-42"0,3 43-43 0,-3-38 12 16,0 6 9-16,0 13 7 15,-3 0 1-15,0-5 0 16,0-3-12-16,0-3-4 0,0-7-1 16,0-6-3-16,0-8-2 15,0 0 2-15,0-10 0 16,0-8-1-16,-3-6-2 16,3-15 1-16,0-9 1 15,0-4-3-15,3-20-2 16,6 4 2-16,3 5 2 15,3 7 9-15,0 11 3 16,0 9-4-16,9 9-1 16,-1 12-2-16,-2 4 1 15,-6 6-2-15,-3 14 0 16,-6-1-1-16,-9-3 0 16,-9 6-9-16,-3-5-4 0,0-4-13 15,-3-1-4-15,4-4-8 16,-1-7-4-16,3 5-10 15,3-8-5-15,6-3-7 16,9-5-26 0,6-8 24-16,12-5 66 15,-1 3 35-15,1 2 21 16,0 5 9-16,0 3-9 16,0 3-4-16,-4 2-18 15,-2 1-9-15,6-1-16 16,0 6-4-16,-6-11-2 0,0 5-1 15,-3-2 1-15,-4-3-4 0,-2 0-2 16,-3-3-9-16,-9 1-5 16,-6-1-7-16,-2 1 0 15,-4 2 13-15,-3 2 6 16,0 1 4-16,0 10 3 16,0 3-1-16,3 3 0 15,3 2 1-15,6 11 1 16,3 0-3-16,9 2-3 15,6 3 2-15,0-5 0 16,9-5-23-16,6-6-9 16,-3-3-26-16,0-2-10 15,-4-5-29 1</inkml:trace>
  <inkml:trace contextRef="#ctx0" brushRef="#br0" timeOffset="536022.9752">12191 15904 172 0,'-6'3'66'0,"6"-1"-36"0,-3 4-31 15,3-1 15-15,-3 3-4 16,0 0 2-16,0-3-4 16,3 0 0-16,0-2-5 15,0 2 0-15,0-5 3 0,0-5 8 16,0 2 3-16,3-7-6 16,3-3-2-16,3-11-5 15,3 3-1-15,0 2 3 16,3 6 3-16,-1 5 5 15,1 5 3-15,6 17-9 16,3 4-4-16,-3 3-6 16,-3 0 1-16,-3 3-23 0,-1-8-10 15,-2 3-46 1,0-6-56-16,0-8 38 16</inkml:trace>
  <inkml:trace contextRef="#ctx0" brushRef="#br0" timeOffset="536215.2928">12715 15378 248 0,'-9'-22'93'0,"9"25"-50"0,-3 18-52 16,3-2 14-16,-3 5 12 16,0 13 11-16,-3 5-10 15,0 8-2-15,0 0-10 16,3 14-4-16,3-6 1 0,0-5-44 15,0-8-17-15,3-8-59 16</inkml:trace>
  <inkml:trace contextRef="#ctx0" brushRef="#br0" timeOffset="536448.6848">12503 15692 348 0,'-14'-10'129'0,"14"10"-70"0,5 0-73 15,1 0 17-15,9 0-6 16,3 0 3-16,3 0-4 0,3 0-1 16,6 3 2-16,2-1-45 0,13 3-20 15,-6 1-47 1,-4-1-31-16,-2 0 67 15</inkml:trace>
  <inkml:trace contextRef="#ctx0" brushRef="#br0" timeOffset="536564.6044">12914 15759 248 0,'0'8'93'0,"0"-1"-50"0,0 9-37 0,0-2 22 16,0 4-15-16,3-2-2 0,0 5-7 16,0-2-1-16,0-3-80 15,3-1 41-15,-3-1-69 16</inkml:trace>
  <inkml:trace contextRef="#ctx0" brushRef="#br0" timeOffset="536712.2318">12887 15539 228 0,'-9'-13'88'0,"15"2"-48"0,0 6-71 15,0 2 2-15,3 1-17 0,0-1-2 16</inkml:trace>
  <inkml:trace contextRef="#ctx0" brushRef="#br0" timeOffset="536861.5077">13069 15494 216 0,'-3'11'82'0,"3"-3"-44"0,0 15-29 0,0 1 22 15,0 5-4-15,-3 6 4 16,-3 2-13-16,6 5-3 15,-6 0-9-15,6-5-6 0,-3-7-3 16,9 1-38-16,0-7-17 16,0-5-59-1</inkml:trace>
  <inkml:trace contextRef="#ctx0" brushRef="#br0" timeOffset="537175.9972">13158 15724 236 0,'3'8'90'0,"6"5"-48"0,3 3-45 16,-3-8 19-16,6 0-3 15,3 0 2-15,3 0-4 16,-1-3 1-16,1-2-7 16,3-3-3-16,-6-3-1 0,-3-2-10 15,-3-6-2-15,-6-2 4 16,-6-3 1-16,-6 3 1 15,-6 0 4-15,-12 8 4 16,0 2 6-16,-6 8-1 16,7 8 1-16,2 3 6 15,6 16 4-15,6 0-3 0,9 0 1 16,9-3-8-16,12 2-1 16,8-7-22-16,10-8-8 15,15-3-115 1</inkml:trace>
  <inkml:trace contextRef="#ctx0" brushRef="#br0" timeOffset="537864.1001">14149 15740 148 0,'-26'-16'55'0,"17"14"-30"0,-9-1-16 0,9 6 14 16,-6 2 0-16,0 8 1 15,0 0-9-15,0 22-2 16,-2-4-7-16,11 1 3 0,3-3 1 16,6-5-1-16,9-5 0 15,2-1-1-15,4-10 0 16,0 3-4-16,9-11-3 16,0-3 2-16,-6-5 2 15,-4-5-2-15,-2 0 0 16,-6-9-6-16,0 4-2 15,-9-1 2-15,0 4 1 16,0 1-1-16,0 4 2 0,-3 10 1 16,0 8 0-16,3 10 4 15,0 11 2-15,0 0 2 16,6 6 2-16,0 2 10 16,-9-5 5-16,0-3-2 15,-6-5 0-15,-3-3-8 16,-6-3-2-16,-2-5-3 15,-4-5 1-15,0-5-35 16,0-6-13-16,0-5-28 16,6-10-12-16,4-9-43 15</inkml:trace>
  <inkml:trace contextRef="#ctx0" brushRef="#br0" timeOffset="538290.4493">14325 15687 236 0,'0'5'90'0,"3"11"-48"0,3 13-49 0,-6-15 14 15,3 7 6-15,0 8 8 16,-3-5 1-16,0 2 1 0,0-5-12 16,0-2-4-16,0-3-3 15,0-6 0-15,0-4 0 0,-3 2 9 16,3-11 3-16,0-2-1 15,0-11 1-15,0-8-7 16,0-3-1-16,3-4-4 16,6 7-1-16,0 0-6 15,6 0 0 1,0 11-30-16,2 0-13 0,4 2-20 16,3 6-10-16,0 2-7 15,-3 3-12 1,0 3 41-16,-4 2 66 15,-2 1 34-15,-3-1 22 16,-3 8 7-16,-3 0-19 16,0 8-9-16,0 6-27 15,0-3-12-15,3-3-4 0,0-3-5 16,3-2 0-16,-3-2-34 0,6-9-100 31</inkml:trace>
  <inkml:trace contextRef="#ctx0" brushRef="#br0" timeOffset="538454.1605">14605 15624 292 0,'-27'-22'110'0,"24"25"-60"0,0-6-61 0,3 3 18 16,3-5-12-16,9 3-1 0,6 4-22 15,3 3-6-15,3 6-38 16,-1 0-14-16,1-1 3 15,6-2 5-15</inkml:trace>
  <inkml:trace contextRef="#ctx0" brushRef="#br0" timeOffset="538812.4669">14891 15714 160 0,'0'0'63'0,"0"0"-34"0,-6 0-12 16,6 0 20-16,-6 0-10 16,-9-3-1-16,3 3-13 15,0 0-5-15,-3 3-5 16,0 2-5-16,-3 3-1 0,1 10 2 15,2 11 2-15,0 3 0 16,6 0-1-16,6 0-2 16,6-6 1-16,9-2 5 15,0-8 2-15,11-8 4 16,-2-6 1-16,0-7-5 16,0-13-4-16,-3-6 1 0,0-8 0 15,-6-10-1-15,-3-1-2 16,-4-12 1-16,-2 5-1 15,-3-17 0-15,0 9 2 16,0 8 8-16,0 13 5 16,0 10-3-16,0 12-2 15,0 23-8-15,3 15-1 16,0 20-1-16,6 4 2 16,6 9-3-16,3-1 0 15,3 6-19-15,12-10-7 0,-1-9-98 31</inkml:trace>
  <inkml:trace contextRef="#ctx0" brushRef="#br0" timeOffset="539371.9574">15694 15677 188 0,'-18'-3'71'0,"10"6"-38"0,-10-1-21 16,12 4 19-16,-6 1-12 15,-3 7-1-15,0 4-1 16,-3 3-2-16,9 14-7 15,9-3-7-15,6 2-2 0,3-5-4 16,6-3-1-16,6-4-22 16,9-9-6-16,-1-5-69 15</inkml:trace>
  <inkml:trace contextRef="#ctx0" brushRef="#br0" timeOffset="539654.6827">15697 15753 212 0,'-18'11'82'0,"15"5"-44"0,0 16-44 0,6-14 14 15,0 1 4-15,3-1 4 16,9 3-1-16,6-2-1 16,3-3-8-16,3-6 0 0,-1-2 1 15,1-8-1-15,-6-5 1 16,-3 2-2-16,-6-13 2 15,-6-7-2-15,-9-1 2 16,-9-3-2-16,-3 1 0 0,-6 2-3 16,-3 3-2-1,4 2-17-15,2 6-6 0,3 0-38 16,3 8-15 0,9-1-22-16</inkml:trace>
  <inkml:trace contextRef="#ctx0" brushRef="#br0" timeOffset="539924.9477">15977 15695 200 0,'-27'8'77'0,"21"8"-42"0,-3 5-41 16,6-8 14-16,0 14 8 16,3 2 7-16,6 0-5 0,6-3-3 15,9 1-8-15,6-9-1 16,0 1 1-16,2-11 3 0,-2-3 4 15,-3-10-4-15,0 2 0 16,-6-13-2 0,-12-7 0-16,-6-4-4 0,-6-2-1 15,-3 0-8-15,-6 0-2 16,0 2-20-16,-6 11-8 16,3 1-37-16,3 4-14 15,7 6-4 1</inkml:trace>
  <inkml:trace contextRef="#ctx0" brushRef="#br0" timeOffset="540777.3625">16251 15682 160 0,'-6'-5'60'0,"6"5"-32"0,0 0-11 0,0 0 20 15,0 0-2-15,0 5 4 16,0 5-6-16,0 9 0 16,0-3-19-16,3 10-6 0,-3 9-3 15,3-11-1-15,0-1 0 16,0-7 0-16,0-3 0 16,0-2-7-16,0-6-2 15,0-18 2 1,-3-3 5-16,0-2 4 15,3-3 0-15,0-1-1 16,3 1-6-16,0 3 1 16,3 2-5-16,2 3 1 15,4 2-29-15,3 6-11 16,6 2-12-16,6 3-6 0,0 3-13 16,-1-1-24-1,-2 1 33-15,-3 0 171 31,-9-3-26-15,-6-3 1-16,-6 0-29 16,-6 1-12-16,-3-1-13 15,-15 3-4-15,0 5-13 16,3 6-5-16,0 5-3 0,1 10-4 16,8 6 0-16,6 0-1 15,12-1 0-15,11-4 0 16,1-6 3-16,3-8-7 0,0-7 1 15,0-6-8 1,-4-3-1-16,1-21 7 0,-9-2 2 16,3-9 0-16,-9-2 2 15,-3-13 1-15,0-3-1 16,-3-2 10-16,-3-6 4 16,0 13 11-16,0 8 5 15,0 11-13-15,0 11-5 16,0 28-2-1,3 14 5-15,0 13 6 16,3 3-2-16,3 2 0 0,0 1-6 16,6 2-3-1,3 2-27-15,0-10-10 16,0-5-44-16,-1-8-18 0,1-6-11 31</inkml:trace>
  <inkml:trace contextRef="#ctx0" brushRef="#br0" timeOffset="540929.7367">16778 15700 296 0,'-9'-5'110'0,"9"8"-60"0,0 7-63 15,0-2 17-15,0 3-2 16,0 2 4-16,3 6-6 16,0 2 1-16,0 5-1 15,3-2-42-15,0-5-17 0,0-4-54 16</inkml:trace>
  <inkml:trace contextRef="#ctx0" brushRef="#br0" timeOffset="541304.2532">16781 15542 252 0,'-6'-6'93'0,"9"6"-50"0,3-5-61 0,0 5 9 16,3 5-2-16,0 1 6 15,2 2-7-15,7 13-4 0,-3 3 8 16,6 7 1-16,-6 4 5 16,-9-1 8-16,3 3 6 15,-9 0 9-15,-6-8 5 16,0-5-6-16,0-8-1 0,0-16-3 16,3-8 5-1,0-10-10 1,3 2-3-1,6-6-12-15,9 1-3 0,3 3 2 16,0 5 2-16,-1 5 6 16,1 5 6-16,-3 6-3 15,-3 5 2-15,0 5-5 16,0 3-2-16,0 5-11 16,6-5-6-16,0 5-43 15,5-5-16-15,4-8-30 16</inkml:trace>
  <inkml:trace contextRef="#ctx0" brushRef="#br0" timeOffset="541647.7654">17337 15687 280 0,'-26'-16'107'0,"17"14"-58"0,-12 2-46 0,12 2 21 16,-3 4-8-16,-3 2 1 15,0 5-5-15,-3 5 0 16,6 3-7-16,4 14-3 0,5-3-1 15,3-3-4-15,5-6 0 16,4-1-3-16,3-6-1 16,6-6-14-16,-3-7-6 15,0-3 5-15,-3-11 3 0,0-10 11 16,-3-3 7-16,6-2 1 16,-4 2 3-16,1 3-7 15,-3 5 1-15,6 13 3 16,0 9 2-1,-3 4 4-15,0 6 1 16,0 8 1 0,3-3-7-16,-3-3-2 0,2-2-22 15,-2-5-10-15,3-3-52 16,-3-5-48 0,0-3 43-16</inkml:trace>
  <inkml:trace contextRef="#ctx0" brushRef="#br0" timeOffset="541846.384">17540 15351 272 0,'-6'-8'101'0,"9"11"-54"0,-3 5-57 0,3 2 14 16,0 12 17-16,6 7 10 16,-9 13-9-16,6 6-2 15,0 7-12-15,0-2-5 0,-1 11-2 16,1-9-23-16,-3-5-10 15,0-7-37-15,6-9-16 16,-6-7-24 0</inkml:trace>
  <inkml:trace contextRef="#ctx0" brushRef="#br0" timeOffset="542045.6579">17317 15560 260 0,'-6'-8'96'0,"6"14"-52"0,6-6-47 16,2 2 19-16,4-2-6 15,9 5 4-15,3-5-7 16,6 3-4-16,5-3-2 16,7 0-39-16,-3 0-14 0,0 8-60 15</inkml:trace>
  <inkml:trace contextRef="#ctx0" brushRef="#br0" timeOffset="542340.7635">17724 15724 264 0,'6'8'99'0,"6"0"-54"0,3 0-55 0,-3-5 16 16,6-1-2-16,3-2 2 16,-1-2-5-16,-2-4 0 15,0 1-1-15,-3-3-5 0,-3-2-1 16,-3-1-4-16,0 0-1 15,-6 1 6 1,-6-3 2-16,-6-1 0 0,-9 4 0 16,-6-1 6-16,-3 11 3 15,1 5 8-15,2 1 3 16,6 4 5-16,3 4 3 0,3 4-9 16,9 3-2-16,3 0-8 15,6 14-4-15,9-6-17 16,9-5-7-16,3 0-29 15,2-9-12-15,1-4-49 16</inkml:trace>
  <inkml:trace contextRef="#ctx0" brushRef="#br0" timeOffset="542580.1289">18147 15653 264 0,'-9'-13'99'0,"9"-1"-54"0,-3 4-42 15,0 10 21-15,-3-3-3 16,-3 3 4-16,0 0-11 0,-6 3-5 16,3 7-6-16,4 4-5 0,5 1 1 15,3 7-4-15,3 1 1 16,3 9 2-16,-1 5 1 16,1-2 1-16,-3-4 2 15,-3-4 1-15,-6-3 3 16,-5-6-5-16,-13-2-3 15,-6-5-59-15,-9-9-26 16</inkml:trace>
  <inkml:trace contextRef="#ctx0" brushRef="#br0" timeOffset="543572.2679">19293 15113 184 0,'-18'0'71'0,"6"3"-38"0,-9 5-32 0,6 2 16 16,-8 6 9-16,-10 8 5 0,-3 13-4 16,0 21-4-16,1 8-13 15,8 8-2-15,6 3-1 0,15 0-3 16,18 2-1-16,15-7-6 16,18-9-2-16,5-10-18 15,13-11-8-15,-7-13-38 16,4-7-63-1,-10-14 29-15</inkml:trace>
  <inkml:trace contextRef="#ctx0" brushRef="#br0" timeOffset="544022.3689">19469 15584 140 0,'-12'-16'55'0,"9"19"-30"0,-6 13-10 16,6-8 18-16,-3 5-7 16,-3 3-1-16,0 7-8 15,3 4 0-15,6 2-10 16,3 3-4-16,6 2 0 0,9-5 0 16,6-8 3-16,2-15-1 15,-2-6 0-15,0-6-8 16,-3-4 0-16,-6-6 1 15,-12-3 1-15,-6-2-2 16,-6 5 2-16,-6-2 1 16,-3 2 2-16,0-2-8 15,0 4-1-15,6 4-23 0,4-1-10 16,2 3-50 0</inkml:trace>
  <inkml:trace contextRef="#ctx0" brushRef="#br0" timeOffset="544410.9818">19686 15677 160 0,'-9'18'60'0,"6"14"-32"0,3 15-33 0,0-17 10 0,0 1 3 16,0 1 7-1,0-3 4-15,0-2 3 0,0-6-12 16,3-5-3-16,-3 2-3 15,3-7-9-15,-3-6-2 0,0-5 4 16,0-5 3-16,0-11-6 16,0-11-1-16,-3-12-1 15,3-6 2-15,0 0 2 16,3-3 2-16,6 3 5 16,3 8 3-16,0 8 4 15,3 8 4-15,2 8-4 16,4 10 2-16,-6 8-1 15,-3 6 1-15,-3 5 0 16,-9 5 0-16,-3 0-4 16,-3 0-3-16,-6-2-13 15,-3-3-8-15,-3-3-22 16,-2-3-9-16,-1-4-26 16,6-6-29-16,3-6 35 15</inkml:trace>
  <inkml:trace contextRef="#ctx0" brushRef="#br0" timeOffset="544730.4115">19903 15650 192 0,'0'0'74'0,"6"5"-40"0,3 1-31 0,-3-4 17 16,0 1 3-16,3 0 3 0,0-3-13 15,0 0-6-15,3-3-4 16,-3 0 6-16,-1 1 4 15,-2-4-9-15,-6-7-1 16,-6 0-1-16,-2 5-3 16,-4 5-2-16,0 1 4 15,-3 7 1-15,3 3 0 16,0 3-2-16,3 4 3 16,3 4 0-16,3 2 1 15,3 3 2-15,3-3-8 16,6 3 0-16,3-3-18 15,3-5-6-15,3-5-25 16,0-11-10-16,5-3-31 16</inkml:trace>
  <inkml:trace contextRef="#ctx0" brushRef="#br0" timeOffset="545011.1438">20073 15685 132 0,'-18'5'49'0,"15"3"-26"0,0 5-20 0,3-5 12 15,-3 0 4-15,0 0 3 16,0-3-11-16,0 3-4 16,0-5-5-16,3-1 1 0,0-7 4 15,3-6 1 1,3-2-6-16,6-3-1 16,9-2-1-16,-3 5 2 15,0 2 12-15,-1 6 8 16,1 2-2-16,-3 8 0 15,0 6 2-15,0 5 1 16,-3 5-12-16,-3 0-4 16,-3 6-10-16,3-1 0 15,0-2-54-15,5-8-24 0,10 2-23 16</inkml:trace>
  <inkml:trace contextRef="#ctx0" brushRef="#br0" timeOffset="545296.3246">20796 15348 256 0,'-3'-2'96'0,"0"4"-52"0,0 4-51 16,-12 18 44-16,-6 10-16 16,-5 8-5-16,-4 3-5 15,-3 6-7-15,3-4-3 0,4-2 2 16,2 0-29-16,6 0-9 16,3-8-27-1,3-8-11-15</inkml:trace>
  <inkml:trace contextRef="#ctx0" brushRef="#br0" timeOffset="545509.8946">20463 15359 240 0,'-3'3'90'0,"6"-1"-48"0,6 4-49 15,0 10 14-15,3 5 26 16,5 5 15-16,4 14-13 15,6 0-5-15,0 7-18 16,0 1-8-16,2-6-2 0,4 3-40 16,-3 0-14-16,-3-5-71 15,-4-11-44 1,-2-5 74-16</inkml:trace>
  <inkml:trace contextRef="#ctx0" brushRef="#br0" timeOffset="545660.8288">20924 15774 212 0,'6'11'79'0,"-3"2"-42"0,-6 38-43 0,0-36 14 15,-6 1 2-15,-3 0 3 16,-6-3-53-16,1 6-21 16,-13-3-26-16,-3-11-7 15</inkml:trace>
  <inkml:trace contextRef="#ctx0" brushRef="#br0" timeOffset="546257.8064">21451 15687 96 0,'-6'-10'35'0,"-6"7"-18"0,6 0 2 0,6 3 16 15,-3 0 0-15,0 0 2 16,-3 3-9-16,0 2-5 15,-3 8-13-15,0 6-11 0,3 5-2 16,4 10 3-16,2 1 2 0,5-4 2 16,10-4 0-1,9-6 6-15,3-8 4 0,0-5-1 16,0-8 2-16,-4-10-6 16,-2-9-1-16,-9-5-4 15,-3 3-3-15,-9-5 0 16,-6-4-1-16,-6 4-5 15,-9 2-1-15,-3 6-4 16,1-1 1-16,2 9-22 16,3 4-7-16,6 4-33 15,3 2-41 1,15 0 35-16</inkml:trace>
  <inkml:trace contextRef="#ctx0" brushRef="#br0" timeOffset="546632.4439">21659 15685 160 0,'0'5'60'0,"3"11"-32"0,12 18-31 0,-9-10 11 16,0 13 5-16,0 0 6 15,-3 3 10-15,0-3 6 16,0 2-18-16,-3-4-1 0,0-9-1 16,0-2-8-16,0-5-2 15,0-6-3-15,0-3-2 16,-3-4-15-16,-3-12-5 15,0-9 1-15,0-7 1 16,-3-7 8-16,0-18 6 16,3-1 12-16,9 0 4 0,6 1 10 15,3 10 4 1,3 2-6-16,3 9-1 0,0 10-9 16,0 3-2-16,-1 5-2 15,-2 8 1-15,-3 8 0 16,-12 5 1-16,0 3-9 15,-6 5-1-15,-3 3-16 16,-3 2-5-16,1-5-19 16,2-5-6-16,0-13-54 15</inkml:trace>
  <inkml:trace contextRef="#ctx0" brushRef="#br0" timeOffset="546932.4119">21897 15714 196 0,'18'8'74'0,"0"2"-40"0,3 3-33 16,-15-7 14-16,3-4 3 0,0 6 6 15,0-2-4-15,0-4 0 16,0-2-11-16,0-2-3 0,-4-4-2 16,1-2-7-16,-3-5-2 15,-3 5-3-15,-3-5 2 16,-3 2-1-16,-2 1 2 15,-4 2 3-15,-3 5 3 16,3 3-2-16,0 5 0 16,0 3 1-16,0 6 0 0,9-1 4 15,6 11 2-15,6-1-5 16,0 4 0 0,3-3-21-16,3 0-9 0,0-9-49 31,3-4-46-31,-1-6 40 0</inkml:trace>
  <inkml:trace contextRef="#ctx0" brushRef="#br0" timeOffset="547043.6267">22159 15753 192 0,'-6'8'71'0,"-5"3"-38"0,5 2-39 16,9-8 12-16,-6 9-2 15,0-6 2-15</inkml:trace>
  <inkml:trace contextRef="#ctx0" brushRef="#br0" timeOffset="547232.5358">22133 15838 325 0,'0'8'9'0,"0"-16"13"16,0-5-17-16,0 0-5 16,6-6 0-16,2-2-1 15,4 0 3-15,3 2 1 16,0 3 7-16,3 3 4 16,0 5-5-16,0 5-1 15,0 6-2-15,-7 5-1 16,4 5 1-16,-6 3 1 15,-3 0-21-15,0 5-10 16,0 6-50 0,3-6-62-16,9-5 32 15</inkml:trace>
  <inkml:trace contextRef="#ctx0" brushRef="#br0" timeOffset="547476.366">22368 15248 252 0,'0'-3'93'0,"3"6"-50"0,0 5-37 16,9 0 20-16,-3 8 1 15,2 5 6-15,7 11-16 16,0 2-7-16,0 0-6 15,-3-2-19-15,9-3-7 0,0-5-29 16,-4-5-12-16,-2-4-53 16</inkml:trace>
  <inkml:trace contextRef="#ctx0" brushRef="#br0" timeOffset="547643.2575">22796 15341 272 0,'-17'-6'104'0,"8"17"-56"0,-12-1-67 0,9 9 11 0,-9 2-7 16,0 0 1-16,-3 0-38 15,-5 1-17-15,2-1-18 16,3-3-5-16</inkml:trace>
  <inkml:trace contextRef="#ctx0" brushRef="#br0" timeOffset="547822.6187">22618 15544 260 0,'0'6'99'0,"6"20"-54"0,-3 6-50 15,3-19 17-15,-3 3 8 16,-3 5 7-16,0 3-11 16,3 0-7-16,0-3-5 15,0 5-21-15,3 6-9 0,2-8-52 16,1-3-25-16,0-5 3 15</inkml:trace>
  <inkml:trace contextRef="#ctx0" brushRef="#br0" timeOffset="548136.5531">22981 15200 328 0,'0'-2'123'0,"21"7"-66"0,0 3-73 0,-12 0 18 0,2 8 0 15,7 13 8-15,3 16 5 16,0 5 3-16,3 8-10 15,-9-2 0-15,-9 2 2 0,-9 3-6 16,-9-3-2-16,-12 6-21 16,-21-6-10-16,-20-8-67 15,-10-8-29-15,-20-7 9 16</inkml:trace>
  <inkml:trace contextRef="#ctx0" brushRef="#br0" timeOffset="549979.7744">1219 17145 148 0,'-6'0'57'0,"6"0"-30"0,0-3-3 16,0 3 22-16,0-5-14 16,6 2-6-16,-3-7-13 15,9 2-4-15,3-5-5 16,6-1-3-16,3 7 0 0,-3 1-6 0,-1 9 1 16,-2 7 2-16,-6 6 1 15,-3 13 3-15,-9 1 1 16,-3 7-4-16,-6 2 1 15,-12-2 4 1,3-2 5-16,1-9 10 0,2 1 6 16,0-6 0-16,9-5 2 15,-3-6-13-15,9-4-3 16,9-1-5-16,12-5-1 16,0 0-3-16,8-5-2 15,-2 5 1-15,3-3 1 16,-3 0-17-16,-4 1-4 15,-2-4-22-15,-3 6-9 16,0 0-26-16,-6 0-10 16</inkml:trace>
  <inkml:trace contextRef="#ctx0" brushRef="#br0" timeOffset="550325.2255">1493 17037 64 0,'-18'-24'27'0,"12"16"-14"0,-15-3 2 16,10 3 15-16,-4-5 4 0,-3 0 1 15,-3 0-3-15,0-1 0 16,-9 4-1 0,1 2 1-16,-4 5-17 15,-6 6-9-15,-2 10-2 0,-4 6-1 16,0 18 1-16,7 23 2 0,14 17 1 15,15 3 1-15,18 7 2 16,12-2-5-16,14-14-1 16,22-13 4-16,14-21 3 15,10-21 2-15,2-16 5 16,0-26-4-16,-2-3 0 16,-16-22-4-16,-23-10 1 15,-18-7-4-15,-18 1 1 16,-27 4-47-16,-9-3-20 0,-18 13-77 15</inkml:trace>
  <inkml:trace contextRef="#ctx0" brushRef="#br0" timeOffset="553256.0965">2252 17235 4 0,'0'0'0'0</inkml:trace>
  <inkml:trace contextRef="#ctx0" brushRef="#br0" timeOffset="553545.4844">2222 17209 100 0,'0'-16'38'0,"0"16"-20"0,-9-3-1 15,9 3 16-15,-6-8-4 16,1 5 0-16,-4 1-10 16,-3 7-4-16,-6 8-8 15,-3 1-3-15,0-1 0 0,3 11-5 16,0-3-1-16,4 5-2 15,8 1 0-15,3-1 3 16,18 1 0-16,5-9 3 16,10 1 3-16,6-6-2 15,3-5-2-15,2-3-11 16,4-5-6-16,-9-8-61 16,-1-8-30-1,-5-5 48-15</inkml:trace>
  <inkml:trace contextRef="#ctx0" brushRef="#br0" timeOffset="553885.3531">2437 16939 160 0,'-9'-11'60'0,"9"24"-32"0,0 6-37 0,3-11 9 16,0 10 2-16,0 17 6 15,0 10 5-15,3 0 2 16,-6 0-8-16,3-6-2 0,0 1 1 15,-3-8-1-15,3-1 0 16,-3-4-1-16,0-14 2 16,0 6-3-16,0-11 0 15,3-8 14 1,5-14-7-16,1-4-2 16,3 2-5-16,6-8-3 0,3 6 1 15,0 10-1-15,-6 2-3 16,6 12 0-16,-1-1 2 15,-2 3 0-15,0 3-2 16,-3 2 2-16,0 3-4 16,-6 7 1-16,0-1-60 15,-3-9-57 1,3 5 33-16</inkml:trace>
  <inkml:trace contextRef="#ctx0" brushRef="#br0" timeOffset="554258.951">2821 17304 156 0,'9'2'60'0,"-6"4"-32"0,3-1-26 0,-4-2 14 15,7-3-4-15,0 0 1 16,3 0-7-16,3 0-4 15,0-6-1-15,-3-2 1 0,-3 3 1 16,-3-3-4-16,-3 0 1 16,-3 0 0-16,-6-2 0 15,-6 4 0-15,-3-7 0 16,-9 0 8-16,3 8 7 16,1-3-5-16,2 13-1 0,0 0-5 15,3 3-3 1,3 0-3-16,6 5 1 0,3 3 3 15,6-2 1 1,9 1-4-16,6 4 1 0,9-1-9 16,-7-2-2-16,4-5-45 15,0-3-55 1,12-3 20-16</inkml:trace>
  <inkml:trace contextRef="#ctx0" brushRef="#br0" timeOffset="554459.8179">3097 17293 188 0,'-8'-13'71'0,"2"10"-38"0,-9 1-25 0,12 2 18 16,-6 0-4-16,-6 2 1 16,0 1-12-16,0 5-7 15,0 2-2-15,3 4-7 0,6-1 1 16,3 0 0-16,9 8 2 16,6-7 1-16,3 1 1 15,6-7-14-15,3-2-3 16,6-6-37-16,-7-11-16 15,1-2-7 1</inkml:trace>
  <inkml:trace contextRef="#ctx0" brushRef="#br0" timeOffset="554658.0517">3208 16978 148 0,'-12'-31'57'0,"9"12"-30"0,-3 14-21 0,6 10 17 0,0 0-12 16,0 3-3-16,3 6-1 15,0 12 2-15,0 6-4 16,0 13-1-16,0 5 0 0,0-8 0 16,0 3 2-16,0 0-1 15,0 0 0-15,0-10-23 16,0-9-10-16</inkml:trace>
  <inkml:trace contextRef="#ctx0" brushRef="#br0" timeOffset="554891.2805">3404 17209 160 0,'-18'-19'60'0,"6"19"-32"0,-6 3-28 0,10 5 13 16,-7 0 8-16,-6-1 9 15,0-1-11-15,0 4-3 16,3-2-10-16,6 0-6 0,3-3-1 15,6 9 5-15,6-6 2 16,12 2 0-16,3-2-1 16,9 5-1-16,0-5 0 15,5-2-20-15,4-6-9 16,0 5-75 0</inkml:trace>
  <inkml:trace contextRef="#ctx0" brushRef="#br0" timeOffset="555090.4948">3621 17235 136 0,'-3'-3'52'0,"3"3"-28"0,0 3-4 16,0-3 19-16,3 11-10 15,0-4-2-15,0 7-16 16,0-1-7-16,0 0-2 15,0 8-13-15,0 3-5 0,0-3-76 16</inkml:trace>
  <inkml:trace contextRef="#ctx0" brushRef="#br0" timeOffset="555254.9276">3651 16952 288 0,'-15'-37'110'0,"15"32"-60"0,3-3-74 0,-3 8 10 16,6 0-33-16,6 5-9 15,9 0-44-15,3 6-16 16</inkml:trace>
  <inkml:trace contextRef="#ctx0" brushRef="#br0" timeOffset="555444.6872">3984 16902 200 0,'-8'-14'77'0,"2"12"-42"0,-15-4-26 15,9 1 19-15,-3 5 8 16,-6-3 7-16,0 3-23 16,-2 3-9-16,2 10-7 15,-3 14-6-15,3 5 1 0,3 7 1 16,6 22 0-16,9-5 0 16,3-3 0-16,0 0-5 15,6-9-1-15,0 1-37 16,-3-10-14-16,3 2-55 15</inkml:trace>
  <inkml:trace contextRef="#ctx0" brushRef="#br0" timeOffset="555596.6548">3657 17240 280 0,'-3'-10'107'0,"12"-6"-58"0,15 5-59 0,-6 3 16 16,8 0-17-16,7 3-3 15,9-3-57-15,6-2-23 16,5 2 2-16,10-3 4 16</inkml:trace>
  <inkml:trace contextRef="#ctx0" brushRef="#br0" timeOffset="556209.9213">4374 17248 124 0,'-3'0'49'0,"6"5"-26"0,9 3-27 0,-6-2 10 16,0 7-5-16,0 0 2 15,0 14 4-15,-3-4 6 16,0-1-3-16,-3-1 2 16,0-5-7-16,0-3 6 0,0-3 4 15,0-4 6-15,0-6 2 0,0 0-8 16,0-6-2-1,3-15-7-15,0 0-4 0,3-5 1 16,3-1 2-16,3 1 4 16,0 2 5-16,3 11-8 15,2 7-3-15,1 6-5 16,-3 11-1-16,0 2 2 16,-3 8 0-16,-3 3 1 15,0 3 2-15,-3-6-3 16,0-3-2-16,-3-2-62 15,0 0-71 1,3-3 31-16</inkml:trace>
  <inkml:trace contextRef="#ctx0" brushRef="#br0" timeOffset="556541.3908">4711 17314 236 0,'0'-2'90'0,"6"4"-48"0,3 4-49 0,-3-6 14 15,3 5-3-15,2-2 2 16,1-1-2-16,3-2-1 16,3-2-1-16,-3-6 1 0,0 5 0 15,-3-2-1-15,-6-3-2 16,-3-3 1-16,-15 3-10 16,-3-2-2-1,-3 2 8-15,-3 2 4 16,3 6 2-16,0 6 1 0,4 4-2 15,2 1-2 1,3 2 9-16,6 0 6 0,3 6-1 16,6-6 0-16,9 6-8 15,0-6-2-15,8 0-7 16,1-2-2-16,3-9-53 16,0 6-22-16,-3-10-23 15</inkml:trace>
  <inkml:trace contextRef="#ctx0" brushRef="#br0" timeOffset="556695.1205">4991 17293 280 0,'-12'-2'107'0,"12"4"-58"0,-3 9-62 16,3-3 17-16,-3 0-8 0,0 10-1 16,3 3 4-16,0-7 2 15,3 4 0-15,3-5-49 0,0 1-20 16,0-1-34-1</inkml:trace>
  <inkml:trace contextRef="#ctx0" brushRef="#br0" timeOffset="556857.9397">4988 17039 336 0,'-24'-16'126'0,"18"14"-68"0,0-1-70 0,6 3 20 0,0 0-26 15,0 0-8-15,3 8-59 16,6 5-27-16,3 6 7 16,0 5 5-1</inkml:trace>
  <inkml:trace contextRef="#ctx0" brushRef="#br0" timeOffset="557339.7572">5119 17248 196 0,'-6'-8'74'0,"-6"16"-40"0,0-8-18 16,6 5 22-16,-3 3-18 15,-3 3-3-15,-3 2-11 16,3 3-4-16,0 8-1 0,6-3-4 15,3-2 2-15,3-1 1 16,6-5 2-16,3-5 1 0,3 3 1 16,6-8-2-16,0-3 1 15,-3-3-2-15,-3-8-1 16,0-2 1-16,-3 0 1 16,-4 0 1-16,1-1 1 15,0 1-5-15,0 5 1 16,-3-2-2-16,0 7 0 15,3 3-3-15,3 3-1 16,0 15-2-16,0 3 2 16,0 8 4-16,0 1 3 15,-3 7 0-15,-3-3 2 0,-6 6 2 16,-6-9 2-16,-6 4 1 16,-6-6 2-16,-3-8-5 15,-2 0-3-15,-1-10-8 16,0-6-4-16,0-5-25 15,6-18-12-15,4-6-58 16</inkml:trace>
  <inkml:trace contextRef="#ctx0" brushRef="#br0" timeOffset="557697.0487">5220 16888 216 0,'3'-8'82'0,"-3"14"-44"0,6 7-47 0,0 0 12 16,0 8 4-16,0 14 5 16,0 7 1-16,-1 11 2 15,1 0-8-15,0-5-2 0,0-6 1 16,-3-2-3-16,0-9-2 16,3-7 0-16,0-5 1 15,-6-6 3-15,6-13 2 16,0 0-1-16,0-8-1 15,0-5-6-15,3-8 1 0,0-9 0 16,3 9 2-16,0 3-3 16,0 10 0-1,-1 13 3-15,1 6 1 0,0 5 1 16,-3-1 2 0,-3 4-3-16,-3 7 0 0,-3 1-1 15,0-1 1-15,-3-7-48 16,3-6-22-16,0 6-43 15</inkml:trace>
  <inkml:trace contextRef="#ctx0" brushRef="#br0" timeOffset="558104.069">5535 16973 236 0,'-3'-21'88'0,"3"21"-48"0,3 8-53 0,0 0 12 15,3-3-1-15,0 14 3 16,0 7 9-16,0 6 4 16,-3 10-7-16,0 0-4 0,-3 1 0 15,3-6 0-15,-3-5 1 16,3-11-2-16,-3 0 1 16,0-5 2-16,0-6 4 15,0-4-4-15,0-6-1 16,0-3-4-16,6-8-3 15,0-2-1-15,3-8 3 16,3-3-5-16,3 8 2 16,-1 6 2-16,1 7 3 15,3 6 2-15,-3 7 1 16,-3-2 2-16,-3 5 3 0,-9 6-6 16,-3-3-2-16,-3-3 1 15,-6 6 1-15,-3-6-4 16,0 0 1-16,-8 0-22 15,-1-2-8-15,0-8-31 16,3-3-12-16</inkml:trace>
  <inkml:trace contextRef="#ctx0" brushRef="#br0" timeOffset="558390.7373">5762 17209 212 0,'-18'26'79'0,"18"-13"-42"0,-3 19-43 0,3-19 12 16,0 0 7-16,6 9 6 15,0-4-3-15,3 6-1 16,2-11-9-16,7-5 0 0,3 3 4 16,3-14 0-16,-3-5 2 15,-3-5-6-15,-4 0-2 16,-5-6 2-16,-6 3 1 15,-6-2-3-15,-8-14-1 16,-7 5-3-16,0 6-1 16,-3 3-15-16,-3 5-6 0,0 2-47 15,6 11-19 1,7 5-10-16</inkml:trace>
  <inkml:trace contextRef="#ctx0" brushRef="#br0" timeOffset="558673.1373">5958 17248 208 0,'6'11'77'0,"6"2"-42"0,-3 8-41 15,-6-10 12-15,3 2-2 16,-6 3 2-16,3-3 2 16,3 6 2-16,-3-11-5 15,-3 5-3-15,3-8 1 0,-6 0 20 0,3-5 12 16,0-5 6-1,0-8 3-15,0 0-16 0,3-6-6 16,3 3-9-16,-1-2-1 16,4-6-9-16,3 3-4 15,0 7-3-15,0 9 0 16,3 3-22-16,3 2-10 16,9 2-72-1,2 9-73-15,1-9 54 16</inkml:trace>
  <inkml:trace contextRef="#ctx0" brushRef="#br0" timeOffset="562172.8776">6580 17082 132 0,'3'-6'49'0,"3"6"-26"0,-9 0-3 16,3 3 19-1,0 2-17-15,-3 8-7 0,3 19-7 16,-3 0-3-16,3 2-3 15,0 1 1-15,6 2 0 0,0-3-1 16,9-5 1-16,3-8-2 16,0-7 2-16,2-14-4 15,1-6-2-15,0-7-5 16,-3 0 0-16,-3-3-5 0,0-10 1 16,-3-12 6-1,-6 7 3-15,-3 2 5 0,-3 0 3 16,-3 2 13-16,0 11 6 15,0 6-4-15,-3 4 1 16,0 9-14-16,3 8-5 16,3 18 1-16,3 2 0 15,3-1-1-15,3 9 1 16,2 4-4-16,4-14 0 16,6-3-48-16,9 1-21 15,0-9-23 1</inkml:trace>
  <inkml:trace contextRef="#ctx0" brushRef="#br0" timeOffset="562459.5705">7146 17063 280 0,'-33'-11'104'0,"12"17"-56"0,-6 7-56 15,15-8 16-15,-3 3 0 16,-2 5 7-16,2 1-7 15,0-1-4-15,6 0-3 16,3 11-4-16,6-3 0 0,6 6-1 16,0-4 3-16,3-2 0 15,0 3 3-15,-6-8-1 16,-3 8 2-16,-3-8 0 0,-6 8 1 16,0-16-5-1,0 0-1-15,-6-3-19 16,0-10-7-16,3-3-27 0,3 0-10 15,3-11-34 1</inkml:trace>
  <inkml:trace contextRef="#ctx0" brushRef="#br0" timeOffset="562628.7422">7259 17132 252 0,'0'5'96'0,"3"22"-52"0,0 18-54 0,-3-32 14 15,-3 5-3-15,0-5 1 0,0 6 0 16,0-3 1-16,3-3-2 16,0 0-25-16,3-2-9 0,0 2-69 15</inkml:trace>
  <inkml:trace contextRef="#ctx0" brushRef="#br0" timeOffset="563027.5172">7256 17058 296 0,'-12'-14'110'0,"6"9"-60"0,3 0-94 15,3 5 1-15,3 0 4 0,0-3 10 16,3 3-12 0,6 0-5-16,6 6-13 15,5 1-6-15,1 7 44 0,-3 4 23 16,0 14 39-16,-3 2 17 15,-3-2-7-15,-3 0-6 16,-4-6-12-16,-2-5-4 16,0 3-16-16,-3-8 3 0,0-3 2 15,0-5-4-15,0-2 2 16,0-9-5-16,0 0 1 16,3-5-9-16,-3-5-2 15,6-5-3-15,0-9 0 16,3 1 2-16,3 7 0 15,6 3-3-15,-4 6 0 16,-2 2 4-16,-3 16 3 16,-3 8-1-16,0 0 0 0,-3 2-3 15,-3 1-3 1,3-4-31-16,-3 4-13 0,3-6-62 16</inkml:trace>
  <inkml:trace contextRef="#ctx0" brushRef="#br0" timeOffset="563491.4474">7809 17150 260 0,'-47'-2'96'0,"35"18"-52"0,-6 21-49 0,9-24 15 16,-3 0-4-16,0 0 1 15,0 0-6-15,3 1 0 16,3 4-1-16,3-5 2 0,3-5 1 15,3 6-1 1,3-6-4-16,0-3-1 16,0 0 4-16,0-5 1 15,0 0-3-15,0 0-1 16,-3 0 1-16,0-5 0 16,0 5-2-16,0-3 0 15,-3 1-9-15,0-1-3 16,0-2 1-16,0 5 3 15,0 0 5-15,0 0 3 16,6 5 2-16,0 0 1 0,3 8 0 16,3 9 0-16,0-4 15 15,3 3 10-15,2 3-7 16,-14-3-2-16,-3 6-1 16,-6-6 1-1,-5-3-3-15,-1 1 0 0,-3-6-7 16,-3-5-4-16,0 3-6 15,0-9 0-15,0-2-33 16,3 0-13-16,4-8-61 16,5-5-37-1,6 0 67-15</inkml:trace>
  <inkml:trace contextRef="#ctx0" brushRef="#br0" timeOffset="564545.0827">8110 17129 176 0,'-9'-5'66'0,"9"5"-36"0,3 0-18 0,0 0 19 15,3 0 4-15,3-3 5 16,0-2-10-1,-3 0-6-15,0 2-13 0,-3 0 4 0,-6 1 4 16,-3-4-6-16,-3 6-2 16,0-2-6-16,0-1-4 15,0 0-11-15,3 3-6 16,0-5-23-16,6 5-8 0,6 0-37 16,3 0-56-1,3 5 35-15</inkml:trace>
  <inkml:trace contextRef="#ctx0" brushRef="#br0" timeOffset="564812.6335">8175 17333 180 0,'-23'0'68'0,"14"0"-36"0,3-3-24 16,6 3 18-16,0 0-11 0,3-2-1 15,3 2-8-15,3 0-2 16,0 0-2-16,-3 0 7 16,-1 0 4-16,-5 0 9 0,0 0 6 15,0 0-2-15,-2-3 2 16,-4-2-12-16,0 5-4 16,3-3-10-16,0 0-3 15,0 1-58-15,0-4-25 16,3 4-39-1</inkml:trace>
  <inkml:trace contextRef="#ctx0" brushRef="#br0" timeOffset="566690.7164">9777 16915 80 0,'-12'0'33'0,"6"0"-18"0,-12 0 0 0,9 5 15 0,-6 0-1 15,-8 6 1-15,-1 2-6 16,0 3-3-16,0 5-11 15,3 6-4-15,9 4-4 16,6 4-2-16,12 2 1 0,12-5-1 16,6-11 2-16,3-3 1 15,3-10 3-15,-1-13-5 16,-2-6-1-16,0-4-5 16,-3-7-1-16,-3-1 3 15,-7-1 3-15,-2 0 1 16,-6 0 2-16,0-5 7 15,-6 5 5-15,-3 3 2 16,0 8 1-16,0 8-7 16,0 5-2-16,3 5-7 15,3 8-4-15,0 6-2 16,3 2 3-16,3 5 0 16,6 1 1-16,3-1-11 0,3-2-3 15,0-6-50 1,-1-4-56-16,7-14 27 15</inkml:trace>
  <inkml:trace contextRef="#ctx0" brushRef="#br0" timeOffset="567095.077">10063 16666 192 0,'-21'-8'71'0,"18"11"-38"0,-3 15-41 16,6 4 12-16,0 7 0 15,3 5 5-15,-3 6-3 16,3 5-1-16,0-6-2 16,3 6 0-16,-3-10 0 0,0-4 1 15,0-7 2-15,6-8 1 16,-3-8-1 0,0-8 1-16,2-8-2 15,1-5 0-15,3 0-3 16,3-8-2-16,3-3-4 15,6 8 0-15,-3 5 0 16,2 6-1-16,1 8 4 16,0 5 0-16,-3 0 1 15,-6 5 2-15,-3 5 3 16,-6-5 2-16,-3 9-3 16,-6-4-1-16,-9-5 1 15,-3 6 0-15,-6-8-2 0,-3-4 1 16,0-1-20-16,1-4-8 15,5-2-20-15,9-2-8 16,6-4-26 0</inkml:trace>
  <inkml:trace contextRef="#ctx0" brushRef="#br0" timeOffset="567424.4575">10655 16857 208 0,'-9'-8'79'0,"6"8"-42"0,-6-6-26 16,3 12 21-16,-3-4 5 15,-6 1 4-15,-5 0-19 16,-1 2-8-16,3 3-9 16,3-3-6-16,6 6-2 0,6 5-1 15,6 2 3-15,12-2-2 16,3 3 1-16,3 4 2 15,-1-2 0-15,-5 3 0 16,-3-3 0-16,-6-2 2 16,-6-3 1-16,-6-6 1 15,-9-2 2-15,-5-8-5 16,-4 0-3-16,-3-5-17 16,0-3-7-16,6-5-20 0,6 5-9 15,6-3-52 1</inkml:trace>
  <inkml:trace contextRef="#ctx0" brushRef="#br0" timeOffset="567710.4883">11134 16547 188 0,'-12'-5'71'0,"3"5"-38"0,-8 5-21 16,8-2 21-16,-12 10-4 15,-3 13 1-15,-6 17-4 16,-6 12-1-16,7 3-14 16,2 9 0-16,12 1 0 0,12-1-6 15,15-1-3-15,12-3-6 16,8-15 0-16,7-3-42 15,15-13-19-15,5-11-53 16</inkml:trace>
  <inkml:trace contextRef="#ctx0" brushRef="#br0" timeOffset="568252.9248">11319 16952 88 0,'-15'-3'33'0,"9"3"-18"0,-3 0 9 16,6 0 19-16,-3 6-3 15,-3-1 1-15,-3 3-17 16,0 10-4-16,3 3-12 16,6 6-1-16,3-3 0 0,6 10-1 15,9-2 1-15,6-8 0 16,6-8 3-16,0-6-1 0,-1-10 0 16,-2-5-1-1,-3 0 0-15,-9-3-2 0,-6-6 1 16,-6-4-2-16,-6 2 0 15,-6-8-10-15,-3 6-4 16,-3 4-17-16,3 1-7 16,4 8-31-16,2-3-13 15,3 5-4 1</inkml:trace>
  <inkml:trace contextRef="#ctx0" brushRef="#br0" timeOffset="568641.1685">11515 17005 112 0,'6'5'44'0,"0"11"-24"0,-3 16-6 16,0-11 15-16,0 11-1 16,0 7 3-16,-3 6-4 15,0-5-2-15,0-3-13 16,0-5-3-16,0-6 1 0,0-5-6 16,0-2 0-16,0-11 0 15,0 0 2-15,0-11 1 16,-3-7 1-16,0-4-4 15,0-12-1-15,0-14-6 16,-3-5-2-16,6 0 2 16,0-2 1-16,6 10 4 15,3-3 3-15,6 8-2 16,6 6 0-16,3 10-3 16,-4 5-1-16,-2 9 3 15,-3 4 3-15,-3 3-2 16,-6 9 0-16,-3 7 3 0,-9-3 1 15,-6 1-3-15,0-1-1 16,-3-4-8-16,0-6-2 16,1 2-20-16,2-7-8 15,3 2-28-15,3-10-13 16,9 0-3 0</inkml:trace>
  <inkml:trace contextRef="#ctx0" brushRef="#br0" timeOffset="568941.2661">11816 16999 228 0,'9'6'85'0,"0"-1"-46"0,3-2-46 0,-6 2 16 0,0-2-6 15,2-3 3-15,1 0-1 16,0-3 2-16,0-2-4 16,-3 5-2-16,-3-6 0 0,-3-2-1 15,-6 1 0-15,-3-1 0 16,-3-8 0-16,-3 8 0 15,-2 0 0-15,-1 8 2 16,-3 3 3-16,3 2 4 16,3 3 5-16,0 5-4 15,6 3 2-15,3 5-5 16,6 0-2-16,9 6-2 16,6-9-3-16,6 9-6 0,0-1-4 15,3-7-41-15,3-1-18 16,-1-5-36-1</inkml:trace>
  <inkml:trace contextRef="#ctx0" brushRef="#br0" timeOffset="569273.143">11988 17018 192 0,'-3'0'71'0,"6"5"-38"0,0 6-39 0,0-6 12 16,-3 6 0-16,0-3 6 15,0 5-4-15,0 0 0 0,-3-2-4 16,0-3-1-16,3-3 1 0,-3-2 0 16,3-3 0-1,0 0 2-15,0-6 3 0,3-7-2 16,0-3 1-16,3-8-5 16,6 6-2-16,0-6 4 15,6 0 4-15,-3 11-1 16,3 0 1-1,0 8-1-15,0 10 0 0,-1 0-2 16,-2 3-1-16,-3 3-3 16,-3 4-2-16,-3-1-2 15,0 4 1-15,-3-2-39 16,0-5-18-16,3 2-52 16</inkml:trace>
  <inkml:trace contextRef="#ctx0" brushRef="#br0" timeOffset="569561.6813">12599 16632 228 0,'-9'-3'88'0,"-3"8"-48"0,0 14-34 0,3-6 22 16,-6 14-4-16,-6 10 1 16,-6 8-3-16,-2 2-2 0,2-2-10 15,3 3-6-15,3-3-1 16,0-6-2-16,4-1 2 0,2-4-29 16,0-8-9-16,3-4-49 15,3-7-21-15,3-12 8 16</inkml:trace>
  <inkml:trace contextRef="#ctx0" brushRef="#br0" timeOffset="569757.8015">12262 16751 256 0,'0'-45'96'0,"0"45"-52"0,3-3-51 16,-3 3 14-16,9 3 6 15,3 7 6-15,6 12 17 0,6 4 7 16,3 14-22-16,5-3-3 0,7 5-3 15,3 8-11-15,2-5-1 16,1-5-8-16,-6 8 1 16,-4-9-110-1,1-7-90-15</inkml:trace>
  <inkml:trace contextRef="#ctx0" brushRef="#br0" timeOffset="570733.0048">12837 16915 260 0,'-21'5'96'0,"21"-2"-52"0,-3-6-43 15,3 3 19-15</inkml:trace>
  <inkml:trace contextRef="#ctx0" brushRef="#br0" timeOffset="570847.8019">12822 16920 456 0,'12'0'23'0,"9"0"-11"15,2 0-10-15,10 0-5 0,6-5-29 16,3 5-14-16,-4 0-80 15</inkml:trace>
  <inkml:trace contextRef="#ctx0" brushRef="#br0" timeOffset="571871.7436">13411 16902 164 0,'-3'-6'63'0,"6"-2"-34"15,-3 0-10-15,-3 8 23 0,0-5-10 16,-3 5-1-16,0-3-16 16,-3 1-4-16,-2 2-7 15,-1 5-7-15,-6 3-1 0,-3 8 4 16,3 0 4-16,0 5-3 15,12-2-3-15,6-1-2 16,9 3 0-16,6-5 5 16,0-3 1-16,3-5 2 0,0-2 0 15,0-9-5-15,2-5-1 16,-2 5 1-16,-3-10 2 16,-3 2 0-16,-3-10 2 15,-3 3 0 1,-9 5-1-16,0-1 1 15,0 6-9-15,9 3-3 16,0 5 5-16,0 13 1 16,6 6 0-16,0 2 2 15,-3 11-1-15,0 0 0 16,-4 10 8-16,-2-5 6 16,0-3-2-16,-9-5 0 0,-5-2-4 15,-4-6 1-15,-3-2-4 16,-3-12 0-16,0 1-14 15,0-8-6-15,-5 0-24 16,-1-15-9-16,3-9-20 16,3-3-40-1,12 1 27-15</inkml:trace>
  <inkml:trace contextRef="#ctx0" brushRef="#br0" timeOffset="572273.8532">13593 16925 208 0,'6'16'79'0,"3"3"-42"0,0 2-41 0,-6-16 15 15,0 8 3-15,0-2 3 16,-3 0-6-16,0-1-2 16,0-2-5-16,0-3-3 0,0 1 0 15,0-6 1-15,0 0 1 16,0-3 10-16,-3-5 3 15,3-5-3-15,0 0 0 16,3-8-6-16,3 2 1 16,-1-2-5-16,4 2 0 15,0 1-6-15,6 5-2 16,3 7-12-16,0-2-3 16,0 6-23-16,0-1-8 15,0 6 7-15,-4-1 6 0,-2 6 20 16,0-2 10-16,-3 7 6 15,0 8 4 1,0-2 1-16,-3-1 3 0,3 1-1 16,-3-1 0-16,0-2-6 15,0-3-1-15,-3-2-54 16,0-3-34 0,0 0 37-16</inkml:trace>
  <inkml:trace contextRef="#ctx0" brushRef="#br0" timeOffset="572441.2538">13834 16809 260 0,'-15'-19'96'0,"15"17"-52"0,0-1-49 0,0 1 17 16,3 2-11-16,0 0-1 16,3-6-11-16,3 12-5 15,3-1-45-15,6-3-18 16,5 12-8-16,1-4-2 15</inkml:trace>
  <inkml:trace contextRef="#ctx0" brushRef="#br0" timeOffset="572816.7192">14096 16849 192 0,'-18'-6'71'0,"6"4"-38"0,-9 4-30 0,12-2 15 0,-3 8-9 15,-5 3-3 1,-4 2-3-16,0 14-3 0,3-4 1 15,3 1-4-15,9 0 0 0,9-3 4 16,6-5 1-16,3-3 0 16,6-5 1-16,3-8-2 15,0-5 2-15,-4-3-7 16,-2-5-1-16,-3-8 4 16,0-3 2-16,-3 0 1 15,-6-5-2-15,-3-16 5 16,0 0 4-16,-3 3 1 15,0 5 4-15,0 5 2 16,3 11 2-16,0 2-12 16,0 9-4-16,3 10-1 15,3 10-1-15,6 17 0 16,0 10 0-16,0-3 0 16,3 14 0-16,5-6-3 15,1 0 0-15,0-5-42 0,0-10-18 16,0-1-36-1</inkml:trace>
  <inkml:trace contextRef="#ctx0" brushRef="#br0" timeOffset="573027.8491">14655 16576 220 0,'-17'0'85'0,"5"5"-46"0,-3 14-35 15,9-6 19-15,-9 6-13 16,-6 18-1-16,-3 0 1 16,1 2 4-16,-4 6-8 15,-3 3-5-15,6-11-4 0,3 3-34 16,3-14-12-16,1 1-55 16</inkml:trace>
  <inkml:trace contextRef="#ctx0" brushRef="#br0" timeOffset="573224.2466">14274 16640 260 0,'0'-6'96'0,"6"6"-52"0,9 11-36 0,-6-3 21 16,9 5 2-16,6 14 6 15,3 7-20-15,2 3-7 16,4 3-7-16,0 7-7 0,0-2 0 15,2-5-62-15,-2-8-28 16,-3-1-32 0</inkml:trace>
  <inkml:trace contextRef="#ctx0" brushRef="#br0" timeOffset="573490">14923 16484 268 0,'-9'-22'101'0,"9"22"-54"0,3-2-59 15,0 4 13-15,3 6 4 16,6 6 9-16,6 4-3 16,3 9 2-16,6 7-8 15,2 11-3-15,1 8 1 0,-3-3-2 16,-3-2-1-16,-6 2 1 15,-9-2 1-15,-9 2 1 16,-18-5 1-16,-15-3-40 16,-18 14-17-16,-14-9-67 15</inkml:trace>
  <inkml:trace contextRef="#ctx0" brushRef="#br0" timeOffset="574558.816">9753 17912 104 0,'9'-18'38'0,"-6"-1"-20"0,0 6 1 16,0 13 16-16,-3-13-2 0,-3 5 3 16,-3 3-11-16,-6 5-6 15,-3 0-10 1,-18 13-4-16,1 0-1 0,-1 6 0 0,0 7 0 15,6 6-5-15,7 2 1 16,8-2-5-16,9 0 1 16,9-6 4-16,12-5 2 15,8-10 0-15,4-6 1 16,-3-15-2-16,3-4 2 16,-4-4-4-16,1-3 0 15,-3-1 1-15,-6-1 2 16,-3-9-1-16,-3 5 2 15,-9 1 4-15,0 13 6 0,-3 5-5 16,0 3 0-16,0 12-2 16,6 9-1-1,0 6-1 1,5-1-7-16,1-3 0 0,0 9-17 16,3-9-6-16,3 1-45 15,0-11-51 1,0-8 28-16</inkml:trace>
  <inkml:trace contextRef="#ctx0" brushRef="#br0" timeOffset="574962.9379">10021 17587 184 0,'-12'0'68'0,"12"5"-36"0,0 16-40 0,3-2 12 15,0 2 0-15,3 11 2 16,0 13 0-16,0 2 1 15,0 4-4-15,3-4 0 0,0-2 3 16,-3 0-3-16,0-10 0 16,-3-12-1-1,0-1 3-15,0-12 1 16,-3-15-2-16,2 0-1 16,7-11-3-16,3-8-3 15,6-3-3-15,3 1 1 16,3 7 3-16,-3 6 1 15,2 11 1-15,1 2 0 0,-3 2 6 16,-3 11 6-16,-6 1 3 16,-3-1 0-16,-6 13-3 15,-9-7-2-15,-6 7-4 16,-6-2 1-16,-3-8-4 16,-9 3 0-16,-5-9-6 15,2-7-2-15,6-3-29 16,6-5-10-16,9-9-40 15,12 1-34 1,12-3 45-16</inkml:trace>
  <inkml:trace contextRef="#ctx0" brushRef="#br0" timeOffset="575260.6934">10607 17796 236 0,'-6'-3'88'0,"6"3"-48"0,-6 3-36 0,3-3 19 15,-14 0-2-15,-4 10 2 16,-3 6-8-16,-3-2-4 16,3-1-6-16,6 0-6 0,7 0 0 15,8 0-4-15,6 1-1 16,8 2 3-16,7 5 1 16,6 0-3-16,-3 3 1 15,-3 2 4-15,-9 1 2 16,-3-6 4-16,-15-8 3 15,-6 0-2-15,-3 1-2 16,-3-9-2-16,-3-5 0 0,1-13-31 16,2-1-11-1,6-4-48-15,6-3-55 16,9 2 39-16</inkml:trace>
  <inkml:trace contextRef="#ctx0" brushRef="#br0" timeOffset="575505.3724">11075 17568 268 0,'-15'-8'101'0,"9"8"-54"0,-6 8-48 16,-3-8 20-16,-6 11-4 0,-6 10 3 15,-2 6-10 1,-4 12-2-16,6 6-4 15,6 8-2-15,6 3 3 0,9-1-4 16,12 9-2-16,12-11-5 0,18-3 0 16,9-8-49-16,2-10-19 15,16-8-37 1</inkml:trace>
  <inkml:trace contextRef="#ctx0" brushRef="#br0" timeOffset="575938.5301">11277 17926 176 0,'-18'-6'66'0,"9"6"-36"0,-15 6-18 16,13 1 19-16,-1 4-14 15,3 2-4-15,3 3-6 0,3 8-2 16,12 8-3 0,3-6 1-16,8 1 0 0,7-9-1 0,3-2-2 15,6-11 3-15,-1 1 2 16,-2-12-2-16,-9-7 0 16,-6 0-1-16,-15-6 1 15,-12-2-9-15,-6-3-3 16,-6-2-11-16,0 7-5 15,1-2-33 1</inkml:trace>
  <inkml:trace contextRef="#ctx0" brushRef="#br0" timeOffset="576541.822">11542 17947 160 0,'-3'0'60'0,"6"5"-32"0,0 8-24 16,0-5 13-16,3 16-2 0,0 10 1 16,-3 6 3-16,-3 10 0 15,0-5-10-15,0-5 3 0,0-6 2 16,0-7-7-16,0-3-4 15,0-11 0-15,-6-5 4 16,0-3 1 0,0-18-6-16,-3 0-1 0,0-14-3 15,3-10 0 1,6-8 0-16,6-2 0 0,6-4 6 16,3 12 2-16,6 9 4 15,3 7 1 1,-4 4-3-16,1 11 0 0,-3 8-3 15,-6 8 2-15,-3 5 0 16,-6 6 3-16,-6 13-10 16,-9-6-4-16,-3 1-12 15,-3-4-2-15,0-7-18 16,4-3-6-16,2 1-22 16,3-9-10-16</inkml:trace>
  <inkml:trace contextRef="#ctx0" brushRef="#br0" timeOffset="576822.8427">11771 18023 220 0,'6'0'82'0,"3"6"-44"0,6-4-44 0,-6-2 14 16,0 0-3-16,0 0 2 16,6 0-1-16,-3 0 1 15,5-2-4-15,-2-4-6 0,-3 1-1 16,-3-3-3-16,-9 0 2 15,-9-2 3-15,0 4 3 16,-3-2 4-16,-3 3 2 16,-2 3-1-16,-1 2-1 15,3 2-1-15,3 9 0 16,0-3 4-16,6 2 5 16,3 6-7-16,6 11-1 15,6-4-8-15,3-1 0 16,15-4-32-16,0 1-14 0,-1-6-52 15</inkml:trace>
  <inkml:trace contextRef="#ctx0" brushRef="#br0" timeOffset="577139.9307">12012 18023 228 0,'-9'0'88'0,"9"8"-48"0,-3 11-53 16,3-11 12-16,-3 5-3 0,0 0 2 15,0-2-1-15,0-3 2 16,0 2 1-16,1-7 0 0,2 2 2 16,0 1 3-1,0-6 2-15,0-11-3 0,2-2-3 16,4-6-3-16,0-2 1 16,3-5 3-16,3 7 1 15,0 1 12-15,3 4 5 16,3 1 7-16,0 11 6 15,-3 2-7-15,0 2-3 16,-1 9-11-16,1 2-5 16,-3 0-13-16,0 14-4 15,-3-6-50-15,0 3-21 0,0-6-40 16</inkml:trace>
  <inkml:trace contextRef="#ctx0" brushRef="#br0" timeOffset="577576.2204">12277 17640 240 0,'-6'0'90'0,"9"18"-48"0,0-10-47 0,3-8 15 15,3 11 18-15,6-3 13 16,6 5-20-16,3 0-9 16,-1 6-8-16,1 2-1 0,-3-3 0 15,-3 9-26-15,0-3-11 16,-3-8-34-16,-3-3-74 15</inkml:trace>
  <inkml:trace contextRef="#ctx0" brushRef="#br0" timeOffset="577758.2019">12733 17632 288 0,'-9'0'107'0,"6"0"-58"0,-6 21-57 16,3-10 16-16,-6 2-8 15,-3 3 0-15,-15 2 0 0,3 6 2 16,-2 2-1-16,2 1-18 0,3-1-9 16,0 1-44-1,0-6-19-15,7 3-3 16</inkml:trace>
  <inkml:trace contextRef="#ctx0" brushRef="#br0" timeOffset="577922.8169">12465 17875 280 0,'0'-2'104'0,"3"4"-56"0,3 4-54 0,-3-1 19 16,3 3 14-16,-3 10 12 15,0 3-18-15,0 6-6 0,2 10-10 16,1-3-8-16,9-2-3 0,-3 3-50 16,9-12-23-16,0-2-52 15</inkml:trace>
  <inkml:trace contextRef="#ctx0" brushRef="#br0" timeOffset="578190.6355">12884 18005 400 0,'-6'-5'148'0,"15"2"-80"0,6-2-84 0,-3 2 23 16,3-2-9-16,6-1 3 16,3 1-29-16,0-3-13 15,-1 3-76-15,1 5-32 16,-3 0 35-16,-3 0 19 15</inkml:trace>
  <inkml:trace contextRef="#ctx0" brushRef="#br0" timeOffset="578805.1972">13551 17931 220 0,'-15'-11'85'0,"9"11"-46"0,-20-8-21 16,11 8 23-16,-3 0-19 15,-3 8-7-15,0-2-12 0,0 7-2 16,0 8-1 0,4 5-3-16,2 3 0 0,6 1-1 0,6-4 3 15,6-2-5-15,3-3 2 16,3-8-16-16,3 0-6 15,-1 1 2-15,1-14 1 16,-3 0 7-16,6 0 5 16,-12-8 8-1,9-13 7-15,-12-3-2 0,9 5-1 16,-9-2 0-16,6 8-1 16,0 0-3-16,0 7 2 15,-3-2 5-15,9 8 5 16,-3 6 1-16,0 15 4 0,0 0 6 15,-4-2 2 1,-2 7 4-16,-3-2 1 0,-5 5-10 16,-10 3-3-16,-6-1-6 15,-3-9 0-15,0 1-5 16,-9-9-2-16,1-1-31 16,-1-5-15-16,6-11-41 15,0-10-56 1,10-3 37-16</inkml:trace>
  <inkml:trace contextRef="#ctx0" brushRef="#br0" timeOffset="579137.4007">13649 17992 160 0,'-6'0'63'0,"6"10"-34"0,3-2-10 0,0 0 21 16,0 5-3-16,0-2 3 16,3 5-18-16,0 2-8 15,0-4-8-15,-3-4-5 0,0-2 2 16,0 0 0 0,-3-3 1-16,0-5 6 0,0 0 4 15,-3 0-3-15,0-18 3 16,0-1-6-16,3-2-6 15,3 0-4-15,6-6 1 16,9 4 0 0,0 2-19-16,0 2-7 0,3 11-43 15,-1-3-20-15,-2 11-13 16</inkml:trace>
  <inkml:trace contextRef="#ctx0" brushRef="#br0" timeOffset="579259.5389">13896 17992 200 0,'3'13'74'0,"-3"0"-40"0,18 14-35 16,-21-9 12-16,9-5-7 16,6 9-3-16,-3-7-36 15,0 1-16-15,0-3-27 0,3-2-12 16</inkml:trace>
  <inkml:trace contextRef="#ctx0" brushRef="#br0" timeOffset="579441.1545">13968 17777 316 0,'-3'-8'118'0,"6"8"-64"0,0 0-72 0,0 6 14 16,3-4-24-16,3 4-5 15,3 12-38-15,0 3-17 16,5-2-2-16,4-1 0 15</inkml:trace>
  <inkml:trace contextRef="#ctx0" brushRef="#br0" timeOffset="579855.4421">14334 17973 280 0,'-21'-8'107'0,"9"8"-58"0,-9-5-55 15,12 5 19-15,-8 5-6 16,-7-5 1-16,0 8-7 15,0 8 0-15,3 5-1 16,4 6-3-16,5-1 2 0,6 1-4 16,6-4 1-16,3-7-3 0,9 3 0 15,8-6-3 1,-2 0 1-16,3-13 3 16,-3 0 1-16,-3-8 3 15,-3-10 1-15,-3-1 9 0,-3-7 5 16,-3-1-4-1,-6-7-1-15,0-6 0 0,-3-2 2 16,0 2-3 0,0 1-2-16,3 7-5 0,0 5-2 15,3 9-2-15,3 10 5 16,3 8 1 0,3 18 4-16,3 9 1 15,-1 13-3-15,-2 5-1 16,0 2-1-16,0 3 1 15,0-2-29-15,3-11-11 16,3 3-62-16,0-8-54 16,-3-19 51-16</inkml:trace>
  <inkml:trace contextRef="#ctx0" brushRef="#br0" timeOffset="580127.9254">14510 17724 260 0,'-3'0'96'0,"3"6"-52"0,3-6-34 15,3 5 25-15,0-2-1 0,5 7 1 16,4-2-12-1,6 13-4-15,6-2-11 0,0 7-7 0,0 1-2 16,-1-9-12-16,-2 6-7 16,-3-3-33-16,-3-2-14 15,6-6-64 1</inkml:trace>
  <inkml:trace contextRef="#ctx0" brushRef="#br0" timeOffset="580323.2238">15045 17717 308 0,'-20'0'115'0,"11"0"-62"0,-9 7-66 16,9 4 15-16,-6-3-3 16,-3 13 5-16,-6 6-2 15,-2-4 1-15,-1 4-1 16,3-1-30-16,3 1-11 0,3-1-85 15</inkml:trace>
  <inkml:trace contextRef="#ctx0" brushRef="#br0" timeOffset="580522.3324">14769 17873 312 0,'-6'-19'115'0,"6"32"-62"0,-3-5-66 0,3-2 15 15,0 1 14-15,0 7 14 16,0 4-13-16,0 9-4 16,3 12-8-16,3-2-4 0,0 3 0 15,-1-5-17-15,7-6-6 16,0-3-27-16,-3-5-11 16,0-8-48-1</inkml:trace>
  <inkml:trace contextRef="#ctx0" brushRef="#br0" timeOffset="580861.6181">15191 17568 348 0,'-3'-2'129'0,"6"2"-70"0,0 2-75 0,0 4 18 0,3 2-4 16,3 10 6-16,9 14 13 16,3 0 9-16,0 13-13 15,-4-3 8-15,-2 0 3 0,-3 1-6 16,-6 2 0-16,-3 7-5 15,-9-7 0-15,-15 0-7 0,-8 3-2 16,-19-11-57-16,-12 16-24 16,-23-3-101-1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B12B9-ABE6-49D1-801D-AB4A2925FFBC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CAAAF-3049-4FED-8514-6E79B23F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https://www.youtube.com/watch?v=eAo9oy9D-JU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3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8023" y="-2231"/>
            <a:ext cx="1527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L23:  Developing an App II</a:t>
            </a:r>
          </a:p>
        </p:txBody>
      </p:sp>
    </p:spTree>
    <p:extLst>
      <p:ext uri="{BB962C8B-B14F-4D97-AF65-F5344CB8AC3E}">
        <p14:creationId xmlns:p14="http://schemas.microsoft.com/office/powerpoint/2010/main" val="39296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eAo9oy9D-JU" TargetMode="Externa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nymag.com/daily/intelligencer/2017/04/art-with-watson.html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2.png"/><Relationship Id="rId7" Type="http://schemas.openxmlformats.org/officeDocument/2006/relationships/image" Target="../media/image10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Developing an App II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" y="3108961"/>
            <a:ext cx="84124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Art of Data: How Artists With IBM Watson Turned Data Into Unusually Insightful Portraits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comes to the installation at Cadillac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Watson’s role was that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processing and unpacking 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inform the artists’ works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Watson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semantic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even when they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weren’t explicitly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out in the text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there, artists took the reins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Watson’s findings in their preferred mediums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http://nymag.com/daily/intelligencer/2017/04/art-with-watson.html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eAo9oy9D-JU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531210" y="347993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Grid Reminder</a:t>
            </a:r>
            <a:endParaRPr lang="en-US" dirty="0"/>
          </a:p>
        </p:txBody>
      </p:sp>
      <p:pic>
        <p:nvPicPr>
          <p:cNvPr id="4" name="Shape 15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750" y="1876425"/>
            <a:ext cx="37623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3040" y="1915560"/>
              <a:ext cx="8574120" cy="3845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480" y="1908360"/>
                <a:ext cx="8586720" cy="38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760120" y="5485320"/>
              <a:ext cx="6285960" cy="1036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6880" y="5474880"/>
                <a:ext cx="6294600" cy="10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6829560" y="6145560"/>
              <a:ext cx="2224080" cy="447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2360" y="6135840"/>
                <a:ext cx="2238480" cy="4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6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Movements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1699" y="1645920"/>
            <a:ext cx="8572125" cy="2704037"/>
            <a:chOff x="311699" y="2081831"/>
            <a:chExt cx="8572125" cy="2704037"/>
          </a:xfrm>
        </p:grpSpPr>
        <p:pic>
          <p:nvPicPr>
            <p:cNvPr id="5" name="Shape 16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1699" y="2091520"/>
              <a:ext cx="2552191" cy="2674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1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37819" y="2081831"/>
              <a:ext cx="2532808" cy="2694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4555" y="2091525"/>
              <a:ext cx="2539269" cy="26943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Shape 170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3478" r="1693" b="8240"/>
          <a:stretch/>
        </p:blipFill>
        <p:spPr>
          <a:xfrm>
            <a:off x="6934200" y="495416"/>
            <a:ext cx="1828800" cy="8438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021600" y="333910"/>
              <a:ext cx="912600" cy="116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4760" y="325990"/>
                <a:ext cx="923400" cy="11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370440" y="2042280"/>
              <a:ext cx="8380800" cy="4552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520" y="2035440"/>
                <a:ext cx="8393760" cy="45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3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Time: 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Reset button hover color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overReset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 that returns a </a:t>
            </a:r>
            <a:r>
              <a:rPr lang="en-US" dirty="0" err="1" smtClean="0">
                <a:solidFill>
                  <a:srgbClr val="E77F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endParaRPr lang="en-US" dirty="0" smtClean="0">
              <a:solidFill>
                <a:srgbClr val="E77F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r>
              <a:rPr lang="en-US" dirty="0" smtClean="0"/>
              <a:t>Randomize initial tile placements</a:t>
            </a:r>
          </a:p>
          <a:p>
            <a:pPr lvl="1"/>
            <a:r>
              <a:rPr lang="en-US" dirty="0" smtClean="0"/>
              <a:t>Tricky!  How to avoid repeats?</a:t>
            </a:r>
          </a:p>
          <a:p>
            <a:pPr lvl="2"/>
            <a:endParaRPr lang="en-US" dirty="0"/>
          </a:p>
          <a:p>
            <a:r>
              <a:rPr lang="en-US" dirty="0" smtClean="0"/>
              <a:t>Check for win condition:  tiles ordered 0-15</a:t>
            </a:r>
          </a:p>
          <a:p>
            <a:pPr lvl="1"/>
            <a:r>
              <a:rPr lang="en-US" b="1" dirty="0" smtClean="0"/>
              <a:t>Note:</a:t>
            </a:r>
            <a:r>
              <a:rPr lang="en-US" dirty="0" smtClean="0"/>
              <a:t>  This is not achievable for many randomized starting orderings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Sketched the idea on paper</a:t>
            </a:r>
          </a:p>
          <a:p>
            <a:r>
              <a:rPr lang="en-US" dirty="0" smtClean="0"/>
              <a:t>Planned out coding representations</a:t>
            </a:r>
          </a:p>
          <a:p>
            <a:r>
              <a:rPr lang="en-US" dirty="0" smtClean="0"/>
              <a:t>Started with the things we knew how to do first</a:t>
            </a:r>
          </a:p>
          <a:p>
            <a:r>
              <a:rPr lang="en-US" dirty="0" smtClean="0"/>
              <a:t>Built on previous work by adding one function or idea at a time</a:t>
            </a:r>
          </a:p>
          <a:p>
            <a:r>
              <a:rPr lang="en-US" dirty="0" smtClean="0"/>
              <a:t>Ran the program after </a:t>
            </a:r>
            <a:r>
              <a:rPr lang="en-US" i="1" dirty="0" smtClean="0"/>
              <a:t>every</a:t>
            </a:r>
            <a:r>
              <a:rPr lang="en-US" dirty="0" smtClean="0"/>
              <a:t> improvement to make sure that it worked correctly</a:t>
            </a:r>
          </a:p>
          <a:p>
            <a:pPr lvl="1"/>
            <a:r>
              <a:rPr lang="en-US" dirty="0" smtClean="0"/>
              <a:t>Unit and integration testing!!!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LCM Report 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://www.livingcomputers.org/ui/Images/LogoLCM@2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130271"/>
            <a:ext cx="8366125" cy="14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Tic-Tac-Toe due Friday (5/19)</a:t>
            </a:r>
          </a:p>
          <a:p>
            <a:pPr lvl="1"/>
            <a:r>
              <a:rPr lang="en-US" dirty="0" smtClean="0"/>
              <a:t>Project Proposal due Saturday (5/20)</a:t>
            </a:r>
          </a:p>
          <a:p>
            <a:pPr lvl="1"/>
            <a:r>
              <a:rPr lang="en-US" dirty="0" smtClean="0"/>
              <a:t>Innovation Exploration post (5/21)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Big Ideas lecture on Friday:  Artificial Intelligence</a:t>
            </a:r>
          </a:p>
          <a:p>
            <a:pPr lvl="1"/>
            <a:r>
              <a:rPr lang="en-US" dirty="0" smtClean="0"/>
              <a:t>Reading Check (5/18) before lab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together an app from scratch!</a:t>
            </a:r>
          </a:p>
          <a:p>
            <a:pPr lvl="1"/>
            <a:r>
              <a:rPr lang="en-US" dirty="0" smtClean="0"/>
              <a:t>Work with a partner</a:t>
            </a:r>
          </a:p>
          <a:p>
            <a:pPr lvl="1"/>
            <a:r>
              <a:rPr lang="en-US" dirty="0" smtClean="0"/>
              <a:t>Game states, grid clicking, </a:t>
            </a:r>
            <a:br>
              <a:rPr lang="en-US" dirty="0" smtClean="0"/>
            </a:br>
            <a:r>
              <a:rPr lang="en-US" dirty="0" smtClean="0"/>
              <a:t>reset button, </a:t>
            </a:r>
            <a:r>
              <a:rPr lang="en-US" i="1" dirty="0" smtClean="0"/>
              <a:t>winning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tic-tac-toe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7779"/>
            <a:ext cx="2743200" cy="512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parts:</a:t>
            </a:r>
          </a:p>
          <a:p>
            <a:pPr lvl="1"/>
            <a:r>
              <a:rPr lang="en-US" dirty="0" smtClean="0"/>
              <a:t>Proposal due Saturday (5/20)</a:t>
            </a:r>
          </a:p>
          <a:p>
            <a:pPr lvl="2"/>
            <a:r>
              <a:rPr lang="en-US" dirty="0" smtClean="0"/>
              <a:t>Includes project name and “storyboard”</a:t>
            </a:r>
          </a:p>
          <a:p>
            <a:pPr lvl="1"/>
            <a:r>
              <a:rPr lang="en-US" dirty="0" smtClean="0"/>
              <a:t>Update due Thursday (5/25) in lab</a:t>
            </a:r>
          </a:p>
          <a:p>
            <a:pPr lvl="1"/>
            <a:r>
              <a:rPr lang="en-US" dirty="0" smtClean="0"/>
              <a:t>Project due Friday (6/2)</a:t>
            </a:r>
          </a:p>
          <a:p>
            <a:pPr lvl="2"/>
            <a:r>
              <a:rPr lang="en-US" dirty="0" smtClean="0"/>
              <a:t>Includes video and README</a:t>
            </a:r>
          </a:p>
          <a:p>
            <a:pPr lvl="2"/>
            <a:endParaRPr lang="en-US" dirty="0"/>
          </a:p>
          <a:p>
            <a:r>
              <a:rPr lang="en-US" dirty="0" smtClean="0"/>
              <a:t>Single program, done with a partner</a:t>
            </a:r>
          </a:p>
          <a:p>
            <a:pPr lvl="1"/>
            <a:r>
              <a:rPr lang="en-US" dirty="0" smtClean="0"/>
              <a:t>Must be significantly more substantial than Creativity Assignments</a:t>
            </a:r>
          </a:p>
          <a:p>
            <a:pPr lvl="1"/>
            <a:r>
              <a:rPr lang="en-US" dirty="0" smtClean="0"/>
              <a:t>Must include 3+ “hand-created” assets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34600" y="2611800"/>
              <a:ext cx="1947240" cy="1294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0640" y="2608560"/>
                <a:ext cx="1954440" cy="13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15 Puzzle, continued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Left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game mechanics of sliding </a:t>
            </a:r>
            <a:br>
              <a:rPr lang="en-US" dirty="0" smtClean="0"/>
            </a:br>
            <a:r>
              <a:rPr lang="en-US" dirty="0" smtClean="0"/>
              <a:t>puzzle of numbered square tiles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Done:</a:t>
            </a:r>
          </a:p>
          <a:p>
            <a:pPr lvl="1"/>
            <a:r>
              <a:rPr lang="en-US" dirty="0" smtClean="0"/>
              <a:t>Draw reset button</a:t>
            </a:r>
          </a:p>
          <a:p>
            <a:pPr lvl="2"/>
            <a:r>
              <a:rPr lang="en-US" dirty="0" smtClean="0"/>
              <a:t>Implement reset function</a:t>
            </a:r>
          </a:p>
          <a:p>
            <a:pPr lvl="1"/>
            <a:r>
              <a:rPr lang="en-US" dirty="0" smtClean="0"/>
              <a:t>Draw game board (border and tiles)</a:t>
            </a:r>
          </a:p>
          <a:p>
            <a:pPr lvl="1"/>
            <a:r>
              <a:rPr lang="en-US" dirty="0" smtClean="0"/>
              <a:t>Implement board state and display numbers on tiles</a:t>
            </a:r>
          </a:p>
          <a:p>
            <a:pPr lvl="2"/>
            <a:r>
              <a:rPr lang="en-US" dirty="0" smtClean="0"/>
              <a:t>Don’t display tile with value 0 (empty/open)</a:t>
            </a:r>
          </a:p>
          <a:p>
            <a:pPr lvl="1"/>
            <a:r>
              <a:rPr lang="en-US" dirty="0"/>
              <a:t>Detect clicks on reset button and on grid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https://upload.wikimedia.org/wikipedia/commons/thumb/f/ff/15-puzzle_magical.svg/220px-15-puzzle_magic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392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268040" y="626760"/>
              <a:ext cx="1173600" cy="521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1920" y="619920"/>
                <a:ext cx="1187280" cy="5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6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Left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game mechanics of sliding </a:t>
            </a:r>
            <a:br>
              <a:rPr lang="en-US" dirty="0" smtClean="0"/>
            </a:br>
            <a:r>
              <a:rPr lang="en-US" dirty="0" smtClean="0"/>
              <a:t>puzzle of numbered square tiles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To Do:</a:t>
            </a:r>
          </a:p>
          <a:p>
            <a:pPr lvl="1"/>
            <a:r>
              <a:rPr lang="en-US" dirty="0" smtClean="0"/>
              <a:t>Determine if click is adjacent to open square</a:t>
            </a:r>
          </a:p>
          <a:p>
            <a:pPr lvl="2"/>
            <a:r>
              <a:rPr lang="en-US" dirty="0" smtClean="0"/>
              <a:t>Can only be in up/down/left/right directions</a:t>
            </a:r>
          </a:p>
          <a:p>
            <a:pPr lvl="1"/>
            <a:r>
              <a:rPr lang="en-US" dirty="0" smtClean="0"/>
              <a:t>Implement “sliding” (swap function)</a:t>
            </a:r>
          </a:p>
          <a:p>
            <a:pPr lvl="1"/>
            <a:r>
              <a:rPr lang="en-US" dirty="0" smtClean="0"/>
              <a:t>[if time] Extra functionality!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https://upload.wikimedia.org/wikipedia/commons/thumb/f/ff/15-puzzle_magical.svg/220px-15-puzzle_magic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392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Reminder</a:t>
            </a:r>
            <a:endParaRPr lang="en-US" dirty="0"/>
          </a:p>
        </p:txBody>
      </p:sp>
      <p:pic>
        <p:nvPicPr>
          <p:cNvPr id="4" name="Shape 128" descr="plan.jpg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266243" y="1362075"/>
            <a:ext cx="6627389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78840" y="1060200"/>
              <a:ext cx="5853240" cy="452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200" y="1054080"/>
                <a:ext cx="5866920" cy="45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3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2557</TotalTime>
  <Words>292</Words>
  <Application>Microsoft Office PowerPoint</Application>
  <PresentationFormat>On-screen Show (4:3)</PresentationFormat>
  <Paragraphs>83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UWTheme-120-Sp17</vt:lpstr>
      <vt:lpstr>Developing an App II CSE 120 Spring 2017</vt:lpstr>
      <vt:lpstr>LCM Report Wrap-Up</vt:lpstr>
      <vt:lpstr>Administrivia</vt:lpstr>
      <vt:lpstr>Tic-Tac-Toe</vt:lpstr>
      <vt:lpstr>Final Project</vt:lpstr>
      <vt:lpstr>Outline</vt:lpstr>
      <vt:lpstr>Where We Left Off</vt:lpstr>
      <vt:lpstr>Where We Left Off</vt:lpstr>
      <vt:lpstr>Layout Reminder</vt:lpstr>
      <vt:lpstr>Tile Grid Reminder</vt:lpstr>
      <vt:lpstr>Tile Movements</vt:lpstr>
      <vt:lpstr>If Time:  Extensions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App CSE 120 Spring 2017</dc:title>
  <dc:creator>Justin Hsia</dc:creator>
  <cp:lastModifiedBy>Justin Hsia</cp:lastModifiedBy>
  <cp:revision>35</cp:revision>
  <cp:lastPrinted>2017-05-17T20:54:12Z</cp:lastPrinted>
  <dcterms:created xsi:type="dcterms:W3CDTF">2017-05-08T23:47:31Z</dcterms:created>
  <dcterms:modified xsi:type="dcterms:W3CDTF">2017-05-17T20:54:36Z</dcterms:modified>
</cp:coreProperties>
</file>