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3"/>
  </p:notesMasterIdLst>
  <p:handoutMasterIdLst>
    <p:handoutMasterId r:id="rId24"/>
  </p:handoutMasterIdLst>
  <p:sldIdLst>
    <p:sldId id="292" r:id="rId2"/>
    <p:sldId id="303" r:id="rId3"/>
    <p:sldId id="259" r:id="rId4"/>
    <p:sldId id="260" r:id="rId5"/>
    <p:sldId id="305" r:id="rId6"/>
    <p:sldId id="257" r:id="rId7"/>
    <p:sldId id="263" r:id="rId8"/>
    <p:sldId id="268" r:id="rId9"/>
    <p:sldId id="291" r:id="rId10"/>
    <p:sldId id="269" r:id="rId11"/>
    <p:sldId id="304" r:id="rId12"/>
    <p:sldId id="278" r:id="rId13"/>
    <p:sldId id="279" r:id="rId14"/>
    <p:sldId id="280" r:id="rId15"/>
    <p:sldId id="281" r:id="rId16"/>
    <p:sldId id="282" r:id="rId17"/>
    <p:sldId id="283" r:id="rId18"/>
    <p:sldId id="284" r:id="rId19"/>
    <p:sldId id="306" r:id="rId20"/>
    <p:sldId id="286" r:id="rId21"/>
    <p:sldId id="287"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33997E"/>
    <a:srgbClr val="E2661A"/>
    <a:srgbClr val="BAA47B"/>
    <a:srgbClr val="00FF00"/>
    <a:srgbClr val="0000FF"/>
    <a:srgbClr val="000000"/>
    <a:srgbClr val="4E6F21"/>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1" autoAdjust="0"/>
    <p:restoredTop sz="83567" autoAdjust="0"/>
  </p:normalViewPr>
  <p:slideViewPr>
    <p:cSldViewPr snapToGrid="0">
      <p:cViewPr varScale="1">
        <p:scale>
          <a:sx n="102" d="100"/>
          <a:sy n="102" d="100"/>
        </p:scale>
        <p:origin x="20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9AE4532-5198-4203-8409-9DF6338F358E}" type="slidenum">
              <a:rPr lang="en-US" smtClean="0"/>
              <a:t>‹#›</a:t>
            </a:fld>
            <a:endParaRPr lang="en-US"/>
          </a:p>
        </p:txBody>
      </p:sp>
    </p:spTree>
    <p:extLst>
      <p:ext uri="{BB962C8B-B14F-4D97-AF65-F5344CB8AC3E}">
        <p14:creationId xmlns:p14="http://schemas.microsoft.com/office/powerpoint/2010/main" val="4139962488"/>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2T00:22:06.893"/>
    </inkml:context>
    <inkml:brush xml:id="br0">
      <inkml:brushProperty name="height" value="0.053" units="cm"/>
      <inkml:brushProperty name="color" value="#FF0000"/>
    </inkml:brush>
  </inkml:definitions>
  <inkml:trace contextRef="#ctx0" brushRef="#br0">20560 12000 6147,'19'-8'621,"0"6"0,-3-7 0,-1 3 1,-3-2-1,1-3 0,-3-3 1,-1-1-1,-3 1 0,0 1 1,-2-2-1,-4-1 0,-6-3 1,-6 0-1,-5 3 607,-2 3 1,-2-1 0,-2 5 0,-4 1-1,0-3 1,-2 3 0,0 0 0,-5 2-730,-1-3 1,4 7-1,0-4 1,-3 4-1,-1 4 1,-3 2-1,1 4 1,-1 3-500,1 3 0,-1-3 0,1 1 0,-1 3 0,3 2 0,1 1 0,3 1 0,0 0 0,-7 2 0,3 2 0,1 4 0,5 2 0,2 4 0,-4-4 0,6 2 0,0 3 0,0-1 0,0 0 0,2-1 0,4-3 0,5 4 0,1-2 0,-1 3-5,-3 1 1,4 3 0,3-1-1,-1 1 1,3 1 0,-2 1 0,1 2-1,1-3 1,2 3-325,-3-3 319,7 1 0,-6-2 1,8-1-1,0 0 1,0 1 89,0-1 0,0 1 0,2-3 0,4-1-61,7-3 0,-3-2 0,3 5 0,1-5 1,3-2-20,2-4 0,0-2 0,-1-1 0,3 1 0,2 0 0,2-4 0,0-3 0,-6 5 0,6 0 0,0-3 0,-2-3 0,0 1 0,0-5 0,4-1 0,0 0 0,0-3 0,6 3 0,-1-2 0,3-2-91,3-1 0,-7-3 1,0 0-1,2 0 1,3 0-1,1 0-223,1 0 1,-7 0 0,0 0 0,1-3 247,-3-3 1,0 2 0,-6-6 0,4-1 0,0 3-39,0-1 1,5-5 0,-5 1 0,0-3 0,2-3 73,0 0 0,-4 1 0,4-1 1,-2 0-1,-4 0 8,-2 1 0,0-1 1,2 0-1,4 0 85,2 1 0,-12-1 0,2 0 0,-3 0-34,1 1 1,-4-1 0,-1 0 0,1 0 0,-1-2 0,-2-1-54,-1-4 0,3 1 0,-5 7 0,-1-1 168,2 0 1,-6-6 0,4 0-1,-1 2 1,-1 0 218,2-2 0,0 5 1,-6-7-1,0 2 1,0-3-364,0-1 0,0 4 0,0-4 0,-2 0 0,-4 0 0,4-2 0,-6-5 0,-1 3 0,-1 1 0,-3-1 0,1-2 0,-1-3 0,-5-1 0,-1-3 0,0-2 0,-2 1 0,-2 5 0,-2 1 0,0 1 0,-2 5 0,4 4 0,-8 8 0,-2 0 0,-3 1 0,-1-1 0,-7 8 0,-2 3 0,0 2 0,-2 0 0,0 1 0,5 3 0,-5 2 0,2 2 0,2 3 0,-2 1 0,6 2 0,-1-4 0,5 3 0,5-3 0,6 0 0,-4 0 0,2 2 0,4-2 0,2-1-3277,2-3 0,7 6 0,1 2 2938,3 3 1,-7 1-1,5 7 1</inkml:trace>
  <inkml:trace contextRef="#ctx0" brushRef="#br0" timeOffset="1">18365 14400 13257,'17'-2'0,"-5"-4"0,-5-9 0,-5-6 0,-2-6 0,0 0 994,0 0 1,0-4 0,-2 4-1,-2 0 1,-5 0 0,1 4 0,-3 4-1,3 4-2158,0 3 0,2 5 0,3-3-1027,-3 2 1,4 4 0,-4 10 0,6 6 2190,6 5 0,5 2 0,7 0 0</inkml:trace>
  <inkml:trace contextRef="#ctx0" brushRef="#br0" timeOffset="2">18534 14344 7847,'8'19'1835,"-3"-3"-124,7-3 0,-8-7 0,3-12 0,-5-9-634,-2-8 1,0 0 0,0-6 0,-2 0 0,-3 2-285,-1 0 1,-2-4 0,4 3 0,-3 1 0,3 0-359,2 4-3711,-6 3-1430,6 1 0,-7 13 4706,9 12 0,9 4 0,1 17 0</inkml:trace>
  <inkml:trace contextRef="#ctx0" brushRef="#br0" timeOffset="3">18872 14437 10516,'-9'-10'1285,"-3"4"0,2 4 0,-1 4 0,3 4 0,2 7 0,-1 3 0,1 3-645,2 0 0,2 2 1,2 2-1,0 2 0,2-3-51,4-1 0,-2-2 0,9 0 0,1-3-75,3-3 1,2-5 0,0-8-1,-1 0 1,1 0 0,0-2 0,-2-4-515,-5-7 0,3-3 0,-9-5 0,0-2 0,2-2 0,-5 0 0,3 4 0,-6-2 0,-6-2 0,1 0 0,-7 6 0,-3 3 0,1 1 0,1 3 0,-4 8 0,5-3-1168,-5 5 0,1 4 1,3 5-1,7 5-324,4 5 0,2 1 1,0 1-1,2-2 0,2-2-4581,2-3 6073,9 1 0,4 5 0,10 1 0</inkml:trace>
  <inkml:trace contextRef="#ctx0" brushRef="#br0" timeOffset="4">19134 14588 8997,'3'18'1571,"3"1"0,-2-9 0,6-5 0,-1-10 34,-5-7 0,-2-5 1,-2-1-1,0-1-868,0 0 1,0 0 0,0 1 0,0-1 0,2 0-64,4 0 1,-4 0-673,5 1 0,-5 5 0,0 3 145,4 1 1,-2-3-1,9 6 1,1 2-15,3 2 1,2 4 0,-1 4-165,1 6 0,-8 5 0,-3 4 0,-2 2 0,1 4 0,-3 0-404,-2 0 0,-2 4 0,0-4 1,2 0-2024,4 1 0,-4-3 1,4-7-1,-3 1 2358,-3 0 0,8 0 0,2-1 1</inkml:trace>
  <inkml:trace contextRef="#ctx0" brushRef="#br0" timeOffset="5">19491 14456 5755,'2'11'4915,"2"-3"0,4-2-3812,3 1 0,-5-1 0,7-6 0,1 0 0,3 0-651,2 0 1,-1 0-1,1-2 1,0-5-1,-2-5 437,-5-5 0,3 5 1,-7-1-1,0-1-689,1-3 0,-3-2 0,-8 3-285,-4 3 0,-5 5 0,-8 8 0,1 0-2155,-1 0 1941,0 0 0,0 8 0,3 5 1,1 3 321,3 3 0,7 0 0,-3-1 0,2 1 0,0 0 638,1 0 0,3 0 0,2-1 0,0 1 0,2 0 0,3 0-450,1-1 1,8 1-1,-3 0 1,1-3-212,1-3 0,-1 2 0,7-7 0,0 0-563,0 1 1,-1-3 0,1-6 0,0 0-1,0 0 1,-1 0-2715,1 0 0,0-2 0,0-5 3184,0-5 1,-1-5 0,1-1 0</inkml:trace>
  <inkml:trace contextRef="#ctx0" brushRef="#br0" timeOffset="6">20222 14363 11301,'-8'-17'0,"-2"2"0,-3 5 1229,1 1 1,-1 3 0,-6 6 0,1 0 0,-1 0 0,0 0 832,0 0 0,7 6 0,1 3 0,3 1-1714,4 5 1,2-5-1,4 1 1,4-1 0,7-2-349,3 1 0,3 5 0,0-1 0,-2 3 0,-5 3 0,5 0 0,-7 0 0,1 0 0,-5 1 0,-4 5 0,-2-2 0,0 9 0,-2-3 0,-4 2 0,-7-4-1425,-4 0 0,-1-8 1,-1 2-1,0-9-5912,0-4 7337,1-1 0,-9-24 0,-3-4 0</inkml:trace>
  <inkml:trace contextRef="#ctx0" brushRef="#br0" timeOffset="7">19885 14363 9622,'2'-30'0,"4"5"0,7 4 0,1 3 1638,-1-1 0,3 2 1,-5 3-1,1 1 0,-1-1 1,-3-3 258,-4-2 1,-2-2 0,-2-1-1898,0-3 0,-8-9 0,-2 5 0</inkml:trace>
  <inkml:trace contextRef="#ctx0" brushRef="#br0" timeOffset="8">20485 14400 7927,'-10'0'1354,"10"8"0,10 5 0,3 6 0,-3 4 0,-2 4 0,-1 2 868,1 4 0,-6 3 1,6 1-1,-1 1-2045,-1-1 0,0 3 1,-4-1-1,2 3 0,3-5-155,-3-1 1,-2 3-1,-2-10 1,2 3 97,4-1 1,-4-8 0,5 2-1,-5-4 1,-2-3 644,0 1 0,0-6-610,0-1 1,0-10-1,0-2 1,-2-10-156,-5-7 0,5-10 0,-4-4 0,2-4 0,0-5 0,-3-4 0,-1 3 0,4-9 0,-2-3 0,-1-5 0,7-2 0,0 3 0,0 1 0,0 4 0,0 8 0,0 1 0,2 5 0,5 7 0,5 6 0,5-2 0,4 4 0,2 4 0,2 7 0,-2 3 0,-3 5 0,-1 2 0,0 2 0,0 2 0,-3 4 0,-3 7 0,1 12 0,-7 6 0,-3 5 0,-4-1 0,-6-4 0,-5 3 0,-5-7 0,1 0-1166,2 0 1,1-2 0,-7-9 0,-2-1 0,-2-5 0,-2 1-310,2-1 0,3-6 0,1 1 0,0-10 1475,0-7 0,1-13 0,-1-4 0</inkml:trace>
  <inkml:trace contextRef="#ctx0" brushRef="#br0" timeOffset="9">20935 14588 8005,'0'12'1083,"2"-2"1,5-1 0,3-7 0,0-6 0,-1-9-1,-3-3 1,0-3 320,-2 0 0,-1-8 0,-5-2 1,-3-2-1,-3-3 0,0-3 1,-3-5-755,1 0 0,-1 3 0,-3 3 0,3 3 0,3 4-1855,4 2 0,2 2 1,2 6-1132,0 0 0,2 9 0,4 6 0,7 8 438,3 8 0,3 5 0,0 4 1898,0 4 0,8 4 0,2 9 0</inkml:trace>
  <inkml:trace contextRef="#ctx0" brushRef="#br0" timeOffset="10">21367 14325 8005,'10'-13'3836,"-4"1"1,-6 6-3037,-6-7 0,-4 9 0,-9 0 0,0 6 1,0 6-450,1 3 0,-1 1 0,0 7 0,0 2-387,1 4 0,1-4 0,2 4 1,5-5-1,2-1 136,4 0 0,4-6 0,6-3 0,6-2 157,5-4 1,2-1 0,-1-3 0,1 0 0,0 0 0,0 0 443,-1 0 1,1 0 0,-2-3-1,-2-1-628,-3-2 1,-6-9 0,5 3 0,-3-5-409,-4-2 0,-2 1 0,-2-1 0,0 0 0,0 1 192,0-1 1,0 0 1049,0 0 1,0 7 0,2 1-419,5 3 0,-5 4 0,6 8 0,-2 4-489,1 3 0,1 1 0,-4 7 0,4 2 0,1 2 0,1 4-437,1 2 0,-5-4 0,4 4 1,-1-2-125,-5-4 1,6-2-1261,3-2 1,-3-7 0,3-1-4561,1-3 6381,-5-2 0,16-6 0,-5 0 0</inkml:trace>
  <inkml:trace contextRef="#ctx0" brushRef="#br0" timeOffset="11">21892 14325 8005,'0'-19'190,"0"0"0,-2 3 0,-2 1 0,-5 5 1523,-1 2 0,4 1 0,-7 9-966,-1 5 0,-3-3 0,0 8 0,3 5 0,1 4 0,-1 4-344,-3-2 0,4-2 1,3-3-1,2 1 1,4 0-1,1-1 189,3 1 1,0-6 0,3-1-1,3 1-286,6-3 1,5 7 0,4-7 0,2 1 0,2-5-251,-2-4 1,4-2 0,-2 0 0,-2 0 0,-2 0-310,-3 0 0,3-8 0,2-3 0,2-1-345,-2-1 0,-4 1 1,-5-7-1,-3 0 0,-1 0-10,1 1 0,-7-1 1,2 0 718,-4 1 1,-2-1-1,-2 2 500,-4 5 0,-5 3 0,-7 9-22,-1 0 0,6 2-411,1 5 1,8 3 0,-5 9-1,3 0 750,0-1 1,0 1 0,6 2-1,0 2-496,0 2 0,0 0 0,0-6 0,2-1-432,4 1 0,4 0 0,7 0 0,-2-1 0,-3-1 0,3-5 0,1-5 0,3 1 0,2-2 0,2-2-803,2-1 0,8-6 1,-4-5-1,3-9 1,-3-5-1,-2-3 803,-4-3 0,-2-1 0,-2-8 0</inkml:trace>
  <inkml:trace contextRef="#ctx0" brushRef="#br0" timeOffset="12">22624 14213 19099,'10'-9'0,"-2"-3"768,1-5 1,-7-2 0,4 1 0,-4-1 0,-2 0 0,0 0 0,0 1 0,0-1-1764,0 0 0,0 7 0,0-1 0,0-2 0,2-1-4628,4-3 5623,-3 9 0,13 18 0,-5 13 0</inkml:trace>
  <inkml:trace contextRef="#ctx0" brushRef="#br0" timeOffset="13">22792 14138 10395,'19'0'2786,"0"0"1,-9-3-1,-3-3-2124,-5-6 1,-2-11 0,0-2-1,0 0 1,0 0-1143,0 0 1,0-6 0,-2 6-1,-3 2 480,-1 2 0,-8-6 0,3-2 0</inkml:trace>
  <inkml:trace contextRef="#ctx0" brushRef="#br0" timeOffset="14">16039 14606 7949,'0'19'646,"0"0"0,0 0 0,2-3 992,4-3 0,-3-7 1,3-12-1,-4-7 0,-2-3 1,0-5-861,0-4 1,0 2 0,0-8-1,0-3 1,0-1 0,0-3-1,0 1-78,0-1 1,0-5 0,0-1 0,0 4 0,0 3-701,0-1 0,0 5 0,0-13 0,0 2 0,0 1 0,0-1 0,0-2 0,0 6 0,0-3 0,0 1 0,0 2 0,0 3 0,0-3 0,0 13 0,2 0 0,2 0 0,2 4 0,1 2 0,-7 3 0,0-1 0,0 0 0,0 0 0,0 1 0,0 5 0,0 1 0,0 5 0,0-5 0,2 8 0,4-3 0,4 5 0,9 2 0,0 9 0,-2 3 0,-3 3 0,-1-3 0,-7 5 0,6-5 0,3 5 0,-5 2 0,1 0 0,-1-1 0,1 1 0,-5-6 0,7-1 0,-3 0 0,5 7 0,-3 0 0,-6-7 0,5 1 0,-1 0 0,1-3 0,-7 0 0,2-3 0,-4-5 0,-2-2 0,0-13 0,0-3 0,0-3 0,-6-6 0,-3-2 0,1 0 0,-2-3 0,-1 3 0,-3 0 0,3 0 0,-1 4 0,-3-2 0,-2 2 0,5 5 0,-1 3 0,-1 5 0,-3-1 0,-2 1 0,1 6 0,-1-3 0,0 5 0,0 4 0,1 5 0,-1 3 0,0 11 0,-2 4 0,-4 6 0,4 5 0,-4-1 0,5-2 0,1-1 0,2-3 0,3 2 0,1-8 0,-2-9 0,7 3 0,-2-15 0,6 7-2162,-3-1 0,1-8 2162,6 0 0,8-8 0,3-11 0</inkml:trace>
  <inkml:trace contextRef="#ctx0" brushRef="#br0" timeOffset="15">15120 15600 7825,'0'-12'-105,"0"-1"1,2-2 2007,4-1 0,-4 3 0,5 5 0,-5 6-768,-2 10 1,0 15-1,0 8 1,0 5 0,0 1-1,0 1 1,0-1-703,0 1 0,0 6 0,0-1 0,0-1 0,2-3-611,4-1 0,-4 0 0,4-3 0,-4-4 0,-2-6 0,3-4-2613,3-2 0,-2 0-609,8-1 0,1-9 3400,6-9 0,-1-9 0,1-9 0</inkml:trace>
  <inkml:trace contextRef="#ctx0" brushRef="#br0" timeOffset="16">15439 15806 7476,'0'-19'-39,"0"1"1,0-1 2754,0 0 0,-8 9-1914,-5 4 0,3 6 0,-1 6 0,3 6-326,4 5 0,-5 4 1,3 4-1,2 4 1,2 2 138,2 1 0,0-7 0,2 4 0,2-2 1,4-2-1,3 0 209,3 0 0,-1 0 1,2-6-1,3-1-227,3 1 1,-4-2 0,8-5 0,-4-6-1,-3-3-543,1-3 1,0-3 0,2-3 0,2-6 0,0-7-55,-7-6 0,1-2 0,-11-4 0,7-5 0,-7 5 0,-2-2 0,-2 1 0,-8-1 0,-2 6 0,-3 0 0,-3 0 0,-3 2 0,-2 8 0,0 2 0,1 5-350,-1 2 0,0 2 0,0 6 0,1 0 0,-1 0-1675,0 0 0,0 2 18,1 4 0,5-2 0,3 8-3973,1 3 5980,3 2 0,-2 10 0,-3 2 0</inkml:trace>
  <inkml:trace contextRef="#ctx0" brushRef="#br0" timeOffset="17">16264 15713 11177,'-2'-17'0,"-4"4"0,-7 7 0,-3 4 1092,-3 2 0,0 0 0,0 0 0,1 2 1,-3 4-1,-2 5 0,-2 1 0,2-1 1,2-1-1146,2 0 0,7-3 0,-1 3 0,1 1 236,1-1 0,9-4 0,13 5 0,3-1 0,7-2-9,0 1 0,0 3 0,-2-3 0,-1-1 1069,1 0 0,0 7 0,0-3 0,-3 5-1028,-3 2 1,-5 0-1,-8-1 1,0 1-1,-2 0 1,-4-3-1928,-7-3 0,3 2 1,-3-7 322,-1 2 0,-3-6 0,1 1 0,1-7 1389,2-5 0,-7-16 0,-10 3 0</inkml:trace>
  <inkml:trace contextRef="#ctx0" brushRef="#br0" timeOffset="18">15795 15638 8898,'9'-19'0,"1"0"0,3 2 2118,-1 5 0,1-3 0,3 7 0,-3-2-1799,-7-5 1,2 5 0,-1-5-320,-3-6 0,-11 2 0,-3-8 0</inkml:trace>
  <inkml:trace contextRef="#ctx0" brushRef="#br0" timeOffset="19">16958 15844 7875,'0'-13'4110,"0"1"-2144,0-3 0,0 9 0,0 6 0,0 10 0,0 9-1727,0 6 1,0-2 0,0 8-1,0 5 1,0 3-333,0 5 1,7 2-1,-1-5 1,0 3 0,0 0-596,1 2 1,-1-9 534,-6 1 1,0-1 0,0-5-1,2 1 174,4-2 0,-4 3 0,5-9 1,-5-3 525,-2-1 0,0-8 0,0-1 931,0 3 0,-2-7-1164,-5-2 1,5-6 0,-4-6 0,4-8 0,0-7 0,-2-6-9,-3-2 1,1-5 0,6-7 0,0-5 0,0-2-307,0-4 0,0 0 0,0 0 0,0 4 0,0 0 0,0 0 0,0 8 0,0 1 0,2 7 0,4 5 0,5 4 0,-1 3 0,7 3 0,-5 2 0,5 5 0,2 2 0,6 1 0,0 9 0,-4 5 0,-7 5 0,3 5 0,-7 2 0,1-1 0,-5 3 0,-4 2-206,-2 2 1,-2 8 0,-4-3 0,-7 1 0,-3-2 0,-3-2-514,0-4 0,0-2 0,1-5 0,-1-3-1218,0-7 0,-6-4 0,0-2 0,4-2 623,7-4 0,5-4 1,9-9 1313,0 0 0,0 0 0,0 1 0</inkml:trace>
  <inkml:trace contextRef="#ctx0" brushRef="#br0" timeOffset="20">17240 16163 7850,'12'16'3157,"1"-3"-2029,1-7 0,1-6 0,-3-6 0,-5-9-102,-5-8 1,-2 0 0,0-6 0,0 0 0,0 0 0,-2-5-394,-5-1 0,-1-2 1,-6 1-1,3 3-1060,3 2-32,-7 8 1,7-5-1,-5 10 1,5-1-4360,0 0 3700,6 1 0,-7 9 1,11 7-1,2 8 1,5 5 1117,1 3 0,3 11 0,5 4 0</inkml:trace>
  <inkml:trace contextRef="#ctx0" brushRef="#br0" timeOffset="21">17652 15919 8879,'13'-6'688,"-1"-1"0,-7-1 0,1 2 0,-4-7 1105,-2-3 1,-2-3 0,-4 2-1388,-7 5 1,-4-3 0,-1 9 0,-1 2 0,0 4 0,0 6 0,1 6-1,-1 7-244,0 6 0,7-4 1,-1 6-1,1-2-23,1 0 0,3 2 0,8-4 0,0 2 1,0-2-1,2-2 323,4-2 1,5-1 0,5 1-1,1-2-261,2-5 0,-5-3 0,11-9 0,-4 0 0,-2-3 0,-2-3-100,-5-6 1,5-5 0,-7-2 0,3 1-138,-1-1 1,-8 0 0,3 0-1,-3 1-163,2-1 0,-4-6 1,4 0-1,-4 2-3,-2 2 0,0 9 0,0-1 885,0-2-308,0 7-7,0 0 0,0 22-58,0 5 1,7 6 0,-1-2-1,0 4 1,0 0-841,1 0 1,1 5 0,-4-7 0,5-3 0,-1-1-2045,0-2 0,5 0 98,-7-1 0,9-5 1465,-3 0 1,5-9 1010,2 2 0,8-12 0,2-5 0</inkml:trace>
  <inkml:trace contextRef="#ctx0" brushRef="#br0" timeOffset="22">18215 15938 6973,'17'-19'640,"-5"0"0,3 0 1,-9 1-1,-2-1 2267,-2 0 0,-2 7 1,0-1-2443,0-2 1,-8 5 0,-4 0 0,-5 1 0,0 7 0,3 4 0,1 7-219,-1 1 1,3 2 0,-1 7 0,-1 0-140,3 0 0,1 0 0,9 1 1,0 3-1,0 2 0,0-2 259,0-2 1,9-4-1,3-3 1,5-1 0,2 1-1,2 1 286,4-3 1,-5 3 0,7-9 0,-1-2-689,-1-1 1,2-6-1,-4-3 1,2-6-1,0-5 1,0-2-326,0 1 1,0-1 0,-7 0 0,1 0 212,0 1 0,0 5 0,-3 1 0,-3-3 1,-7-2-1,-2-1-43,2-1 0,-3 6 1,3 1-1,-6-1 45,-6 3 0,1-5 1,-7 9-1,-3 2 383,-1 2 1,-3 4 0,2 4 0,3 7-31,1 3 0,7 9 1,-7 2-1,1 3 253,1 3 1,3 2-1,8 3 1,0-1-1,0-1 1,0-5-462,0-6 0,0 2 0,2-2 0,4-2 0,7-2 0,4-2 0,1-9 0,1-4 0,2-4 0,4-2 0,4 0 0,9-2 0,-1-4-1723,1-7 0,-1-3-15,1-3 0,-9 2 1738,-4 5 0,-4-5 0,-2 7 0</inkml:trace>
  <inkml:trace contextRef="#ctx0" brushRef="#br0" timeOffset="23">11762 14963 6718,'0'18'2759,"2"-1"1,2-7-1793,3-10 0,-1-8 1,-6-13-1,0-2 0,2-2 1,2 0-1,2-2 0,-2-2-228,-1 0 1,3-7-1,0 5 1,0-4 0,1-3-90,-1 1 0,6 6 1,-3-1-1,-1-3 1,0-5-355,-3-3 1,3-7-1,0 4 1,1 0-189,-1 0 1,4 0 0,-3 5 0,-1-3 0,2 0-101,1-2 0,-5 13-8,7-5 0,-9 5 0,4-2 0,0 3 0,-5-3 0,5 6 0,-2-2 0,0-1 0,-1-1 0,-1 0 0,0-1 0,2 5 0,-2 0 0,-2 0 0,5 6 0,-1-2 0,-2 4 0,-2 2 0,-2 1 0,0 5 0,0 1 0,6-1 0,1-6 0,-1 7 0,-6-1 0,8 9 0,-4-4 0,9 8 0,-7 6 0,5 2 0,-3 3 0,0 1 0,-4 7 0,3 0 0,-1 0 0,2-1 0,-6 3 0,7 2 0,-3 2 0,0-2 0,-2-2 0,1 4 0,-1 0 0,2-2 0,-2-2 0,-2-3 0,0-1 0,3-3 0,1-1 0,-2 2 0,-2 1 0,-2-3 0,0-1 0,2-5 0,4 5 0,-4-8 0,7 2 0,-9-12 0,0-8 0,0-9 0,-2-6 0,-2-9 0,-3 1 0,3-1 0,2 0 0,-6 1 0,4 2 0,-7 1 0,3 5 0,4 2 0,-5-4 0,1 6 0,0 2 0,-1 2 0,-5 11 0,1 3 0,-4 5 0,-1 2 0,-1 2 0,0 5 0,-2 5 0,-2 5 0,-2 2 0,0 1 0,7 3 0,-1 2 0,0-2 0,0-2 0,1-2 0,-1 0-1044,0-1 0,7-5-2172,-1-1 3216,9-8 0,-4 5 0,8-9 0</inkml:trace>
  <inkml:trace contextRef="#ctx0" brushRef="#br0" timeOffset="24">9755 16088 7826,'0'18'694,"0"1"1272,0 0 0,-6-11 0,-3-10 0,1-15 0,0-12-589,3-6 1,-3-9-1,2 0 1,2 1-1,-1-1 1,1 0-1427,-2 2 0,0 5 1,6 3-1,0 5-1137,0 2 0,0 2-1228,0 6 1,2 9 0,4 4-3774,7 4 6187,3 10 0,3 2 0,0 9 0</inkml:trace>
  <inkml:trace contextRef="#ctx0" brushRef="#br0" timeOffset="25">9961 15787 10093,'0'-8'2929,"0"8"0,-2 11-2219,-4 5 1,4 3-1,-5 0 1,5 0 49,2-1 0,0 7 1,0 0-1,0 0 1,0 0-156,0 0 0,7 7 0,1-7 0,2-3 0,5-1 0,4-4-116,6-5 0,-2-3 0,6-9 0,-2 0 1,-2-2-490,2-5 0,-6-3 0,4-11 0,-6-2 0,-7-2 0,3-8 0,-9 2 0,-2-3 0,-2 1 0,-2 2 0,-8 0 0,-5-5 0,-3 5 0,-3 6 0,-2 4-427,-4 2 0,4 3 1,-6 3-1,2 7 0,0 4-479,2 2 0,9 2 1,3 4-1,1 9-458,-1 8 1,7-1-1,-2 8 1,4-1 0,2-2 1363,0 0 0,8 15 0,3-3 0</inkml:trace>
  <inkml:trace contextRef="#ctx0" brushRef="#br0" timeOffset="26">10468 15825 8335,'-11'-19'0,"3"3"1812,0 3 0,3 5 0,-7 8-382,-3 0 0,1 10 0,-1 7 0,5 8-865,1 4 0,-3-4 1,6 6-1,1 1 0,3-1-148,2 0 1,0-6 0,0 4 0,0-2 0,2-4-1,5-2 472,5-2 0,11-9 0,2-4 0,0-3-831,2-3 0,-4-3 1,6-3-1,-2-6 1,-2-7-59,3-6 0,-8-4 0,3-7 0,-6 3 0,-5 2 0,-7 2 0,1-5 0,-4 5 0,-2 2 0,0 4 0,-8 2 0,-7 5 0,-6 3-437,-4 7 1,-6 4-1,4 2 1,0 0-1,0 0-966,4 0 0,2 2 1,2 4-1,0 7 0,3 3-948,3 3 0,5 0 2351,8 0 0,0-1 0,0 1 0</inkml:trace>
  <inkml:trace contextRef="#ctx0" brushRef="#br0" timeOffset="27">11162 15731 11869,'10'-8'0,"-4"-5"1404,-3-3 0,-6 3 0,-3 3 1,-6 1-1,-5 5 0,-2 2 1,0 4-606,1 5 1,-7 3 0,0 9 0,2 0 0,2-1 0,2 1-884,0 0 0,1-1 0,1 1 0,4 0 0,7 0 0,4 0-851,2-1 1,0 1 0,2 0 0,4-3-292,7-3 1,4 2-1,1-9 1,1-2-1,-2 0 1226,-5 2 0,5-4 0,-7 7 0</inkml:trace>
  <inkml:trace contextRef="#ctx0" brushRef="#br0" timeOffset="28">10918 15863 9031,'0'-19'2126,"0"0"0,0 0 1,2 0-1,2 1-344,2-1 1,-1 0 0,-10 1 0,-3-1-2830,-2 0 0,-3 0 1,-4 0-1,3 1 1047,1-1 0,-8 0 0,-8 1 0</inkml:trace>
  <inkml:trace contextRef="#ctx0" brushRef="#br0" timeOffset="29">10937 15956 17524,'18'2'986,"1"5"1,0-3 0,0 8 0,-1 3 0,-1 2 0,-4 1 0,-5 1-755,0 0 1,-6 0 0,5-1 0,-5 1-1,-4 0 1,-5 0 0,-5-1 0,-5 1-1179,-2 0 0,-6 0 1,0-3-1,0-3 1,0-7-2020,0-4 0,0-2 2965,7 0 0,-10-8 0,-1-3 0</inkml:trace>
  <inkml:trace contextRef="#ctx0" brushRef="#br0" timeOffset="30">11537 15938 11888,'8'-11'0,"5"7"1092,3 8 0,-3 7 0,-3 7 0,-1 1 1,-5 0-1,0 2 0,0 4 0,2 4 1,-1 2-518,-3 0 0,4 3 1,0 7-1,-2 3 1,-2-2-1,1-5 1,1-1-884,2 1 0,0-10 0,-6 11 0,0-5 278,0-4 0,0 5 1,-2-9-1,-2-3 1,-4-3 54,-3-6 1,5-5 0,-7-10 55,-1-4 1,3-5 0,1-10-1,0-6 1,1-8 12,1-7 0,-5-14 0,5 2 1,0-2-1,-1-7 64,5-1 0,2 3 0,2-1 0,0 3 220,0 3 1,9 6 0,3 2 0,5 4 0,1 7 0,1 6 65,0 3-444,8 4 0,0 7 0,7 2 0,-5 5 0,-2 1 0,4 3 0,-6 6 0,-2 2 0,-2 5 0,-2 5 0,-9 11 0,-4 4 0,-4 4 0,-2 7-69,0 4 0,-14 10 0,-7-2 0,-6 2 0,-7-2-1278,-1-7 1,-2-5-1,1-7 1,5-6 0,6-6-340,4-7 0,2-3 1,0-9-1,3-2 1,3-5 854,7-5 1,6-11 0,6-2 0,7 2 830,3 2 0,12-6 0,1-2 0</inkml:trace>
  <inkml:trace contextRef="#ctx0" brushRef="#br0" timeOffset="31">11893 16125 8344,'7'19'0,"1"-3"0,2-3 2001,5-7 0,-7-6 0,-1-6-1083,-5-7 1,-2-5 0,0-7-1,0-7 1,0-3-460,0-2 1,0-1 0,0-2 0,0-3-1,-2-5 1,-3-2-380,-1 0 0,-6 0 0,3-4 0,1 4 0,0 8 0,3 7-1146,3 3 0,2 16 0,0-3 59,0 2 0,0 11 0,2 4 0,5 10 0,3 7 411,1 6 1,5 4-1,-3-2 1,1 4-1,1 0 180,-3 0 1,1 6 415,6-2 0,-1 5 0,1 1 0</inkml:trace>
  <inkml:trace contextRef="#ctx0" brushRef="#br0" timeOffset="32">12250 15787 7872,'19'0'2399,"-7"0"-1095,1 0 1,-9-2 0,0-2-559,-8-2 0,-7-7 0,-7 7 0,-1 2 0,0 2 0,0 2-556,1 0 1,-1 2 0,0 4-1,0 9 1,3 6-1,1 4-148,2-2 1,3-2 0,-2-1 0,5 3 0,5 2 58,2-2 1,0 4-1,2-2 1,2-2-1,5-4 127,1-7 0,3 3 0,5-9 0,3-2 0,2-1 0,2-3-65,-2 0 0,-2-3 1,-4-3-1,-3-6-378,-1-5 1,-3-4 0,5-2 0,-3-4-2,3-2 0,-7 4 1,-2-4-1,-1 2 0,-1 4 1,2 2 15,-2 2 1,-2 0-1,-2 1 649,0-1-174,0 9 1,0 3-1,0 14 1,0 5-166,0 5 0,0 8 0,0 0 0,2 0 0,3 0-94,1 0 0,6 2 1,-3-4-1,1 2 1,5-4 41,1-7 1,3 1 0,0-9 0,0-2 0,1-2-6,6-2 0,3-2 1,8-4-1,-1-7 1,-3-5 122,-2-7 0,1 4 0,3-4 1,-2 4-143,-1 2 0,-16 7 1,3-1-1,-2-1 0,-3-3-516,-1-2 1,-5 7 0,-8-1 181,0-1 0,-8-3 1,-5 0-1,-3 5 1,-3 6 123,0 4 0,0 2 0,1 0 0,-1 2 1,0 6 771,0 11 1,1-1 0,1 10 0,4-3 0,5 2-47,0 2 1,6-6 0,-5 2 0,7-4 0,7-3 116,5 1 1,5-6-1,2-3 1,-1-2 0,3-4-668,4-1 0,-2-3 0,6 0 0,0 0 0,1 0 0,3 0 0,-4-7 0,0-1 0,-2 0 0,-2-3-1388,3 1 1,-8 4-1,5-5-7375,-4 3 8763,-10-7 0,-11 13 0,-11-6 0</inkml:trace>
  <inkml:trace contextRef="#ctx0" brushRef="#br0" timeOffset="33">12719 15731 7980,'-6'-12'235,"-3"1"0,1 1 0,-3 2 1,1-3-1,-5 3 1059,-1-1 1,-1 5-1,2 11 1,5 7 0,2 7-1,4 6 1,1 0-445,3 0 0,0 7 1,0-3-1,0 2 1,0 1-604,0-3 1,3-8 0,1 2 0,4-4-1,2-5-1083,5-3 1,2-5 0,1-8 0,-1-2 835,-4-4 0,3-13 0,-5-10 0</inkml:trace>
  <inkml:trace contextRef="#ctx0" brushRef="#br0" timeOffset="34">7710 14719 7947,'-6'19'1110,"0"-1"0,-1 1 1082,-1 0 1,8-11-1,-2-8 1,8-10 1206,5-7-3180,1-10 0,1-2 1,-1-9-1,3-1 1,3-3 383,7-2 0,-4-6 0,4 7 0,-4-1 1,0-2-160,4-4 0,-4 2 1,4-2-1,-2 0 1,0 0-445,2 0 0,0 0 0,-4-6 0,1 2 0,1 4 0,-6 6 0,2-2 0,-7 2 0,5 3 0,0 3 0,-5 7 0,3-2 0,-7 5 0,0 1 0,1 0 0,-5 4 0,4-4 0,-1 2 0,-3 2 0,-2 3 0,-2 1 0,6 0 0,0 0 0,7 7 0,-7-1 0,9 9 0,-13 4 0,4 13 0,-2 3 0,2 3 0,-3 2 0,3 4 0,-4 6 0,-2 5 0,0 1 0,0 0 0,0 1 0,0-1 0,0 1 0,0 0 0,0-7 0,0-2 0,0 0 0,0-2 0,0 0 0,0-2 0,0-6 0,0 0 0,0-11 0,0-8 0,0-10 0,0-15 0,0-7 0,0-3 0,0-2 0,0-7 0,0-2 0,0 0 0,0 0 0,0 5 0,-6 1 0,-3 5 0,1 3 0,-2 7 0,-1 5 0,-1 3 0,-7 4 0,0 7 0,0 4 0,1 2 0,-1 0 0,-2 0 0,-2 2 0,-4 4 0,-2 7 0,4 4 0,-4 3 0,-1 3 0,1 2 0,6 0 0,-2-6 0,2 0 0,0-3-594,-2-3 1,7 2-9238,5-9 9691,9 0 0,4-14 0,10-3 1</inkml:trace>
  <inkml:trace contextRef="#ctx0" brushRef="#br0" timeOffset="35">5440 16031 11371,'0'19'0,"0"0"0,-2-3 1638,-4-3 0,2 1 1,-7-9-1,1-10 0,1-9 1,1-11-973,4-4 0,-4-5 1,-1-7-1,1-5 1,0 0-1,1-2 1,1 2-1,-2 0-1072,-3 5 0,7 3 0,-4 5 0,2 4-1624,-1 2 1,1 2-2132,6 6 0,2 9 4161,4 3 0,5 14 0,8 3 0</inkml:trace>
  <inkml:trace contextRef="#ctx0" brushRef="#br0" timeOffset="36">5665 15769 9344,'0'-9'2882,"0"9"-1932,0 11 0,0-1 0,0 3 1,0 1-379,0 3 0,0 2 0,0 0 1,0-1-1,2 1 0,3 0 117,1 0 0,6-1 1,-3 1-1,1 0 0,5 0-169,1-1 0,3-7 1,0-5-1,0-4 1,1-4-219,5-4 0,-6-7 1,2-10-1,-6-4 0,-3-2-59,-1-4 1,-3-1-1,-8 1 1,-2 2-1,-4 0-111,-7 1-200,-4 3 0,-1 9 0,-3-1 1,-2 2-274,-2 5 0,-8-3 0,3 9 0,-1 2 0,2 1-798,2 3 0,0 3 0,6 3 0,0 6 0,4 5-234,1 2 1,7 0 0,3 1 0,4 3 0,2 2-1868,0-2 3240,8-2 0,11 6 0,10 2 0</inkml:trace>
  <inkml:trace contextRef="#ctx0" brushRef="#br0" timeOffset="37">6172 15731 7838,'0'-18'1569,"0"5"-656,0 0 0,-9 9 0,-3-2 0,-5 6-97,-1 6 1,-1-2 0,0 9 0,2 4 0,3 3-624,1 5 0,3 0 1,-5-4-1,5 2 1,1 2-1,5-2 25,2-2 1,2-2 0,2 0-1,5-1 1,5-1 237,5-5 1,1-3 0,1-9 0,2 0-93,4 0 0,-4-9 1,4-3-1,-4-5 1,-5-1-72,-3-1 1,2 0 0,-9-2 0,-2-2 0,-2-4-207,-2-2 0,0 6 0,-2-2 1,-4 4-1,-7 3 0,-3-1-471,-3 0 0,-2 9 0,-2 1 0,-2 3-304,2 0 1,-4 8 0,2 10-1,2 5 1,2 2-114,2 0 0,7 5 1,2 1-1,1 1 1,5-1-1490,2 0 0,2 0 2290,0-7 0,17 9 0,3 3 0</inkml:trace>
  <inkml:trace contextRef="#ctx0" brushRef="#br0" timeOffset="38">6566 15731 7967,'-19'-10'783,"6"-1"1,1 5 311,-3-6 1,5 3 0,0 1-1,-1 2 1,1-1-153,-5 3 0,5 2 1,-3 2-1,-1 2 1,-3 5-1083,-2 5 0,9-2 1,3 3 307,5 2 1,2-5 0,2 0 85,5-1 0,3 3 1,7-3-1,-3-1 1,-1 0-1,2-1 634,1 1 1,3-4-1,0 6 1,-1 1-741,1-1 1,-2-3 0,-3 3 0,-1-2 0,2-4-92,1-1 0,-3-3 0,-1 0 1,3 0-396,2 0 0,1-9 1,-1-3-1,-2-5 293,-3-2 1,-8 7 0,2-1 0,-3-1-1,-3-3 1,0-2 98,0 1 0,0-1 1,-3 0-1,-1 0 300,-2 0 1,-9 1 0,3 1-1,-5 3 1,-1 3-263,-1 3 1,-8 2 0,-3 6 0,-1 0 0,0 2-1255,-2 4 1,6 4-104,2 9 0,4 6 0,4 0-51,4-2 0,-1 4 1,8-2-1,1-2 1315,3-2 0,19 6 0,4 2 0</inkml:trace>
  <inkml:trace contextRef="#ctx0" brushRef="#br0" timeOffset="39">7204 15506 12748,'-3'-10'2457,"-3"4"1,-6 4-1,-5 2 1,-2 0-1725,1 0 1,-1 2 0,0 4 0,0 6-1,0 5 1,3 2 0,1 0-631,3-1 1,8 1 0,-3 0-304,5-1 1,4 1-1,2 0 1,5 0-1,1 0 127,5-1 0,-5-1 0,3-3 0,-1-1 175,-1 2 1,3 1 0,-8 3-719,-1 0 0,-3-7-902,-2 1 1,-9-9-298,-3 2 1,1-4 0,1-4 1814,2-4 0,-7-4 0,5-9 0</inkml:trace>
  <inkml:trace contextRef="#ctx0" brushRef="#br0" timeOffset="40">6866 15581 9411,'8'-18'4915,"-4"7"0,7 3-3833,-3-1 0,-2-1 0,-6-9 0,0 1 0,0-3-2418,0-4 1,-2 2 0,-4-6 1335,-6 2 0,-5-7 0,-2 5 0</inkml:trace>
  <inkml:trace contextRef="#ctx0" brushRef="#br0" timeOffset="41">7823 15488 7938,'0'-15'4915,"0"9"0,6 8-4237,0 16 0,7 8 0,-5 1 0,2 0 0,3 2-643,-3 0 0,7 2 0,-5 7 0,3-1-20,-2 1 1,3-1 0,-5 1 0,1-3 0,-1-1-94,-3-3 1,-2-8 0,-4 2 0,2-4 0,3-3-194,-3 1 1,-2 0 425,-2 0 1,-2-9 0,-4-4 336,-7-4 0,3-4 0,-3-4 0,1-9-101,1-8 1,-5 1 0,5-12 0,-1-3-1,-1-7 1,1-4-52,1-4 0,-3 0 0,7-2 0,3 2-88,2 0 0,2-5 0,0 14 1,0 1-40,0 2 0,2 3 1,4 1-1,5 5 1,1 6-214,1 4 0,-1 3 0,5 5 0,-2 3 0,-3 1 0,3 5 0,-5 2 0,1 6 0,-3 7 0,-4 9-668,-2 8 1,-2 3-1,0 6 1,-2 1 0,-4 1-465,-7 5 1,-1-6 0,-1 1 0,3-8 719,-3-3 0,0-4 1,1-5-1,1-2-271,-1-5-1021,5-3 0,1-11 0,10-5-51,4-5 1,5-7 1754,8-6 0,-1-4 0,1-8 0</inkml:trace>
  <inkml:trace contextRef="#ctx0" brushRef="#br0" timeOffset="42">8217 15525 7938,'6'13'1338,"0"-1"1,2-10-301,-1-2 0,-5-2 1,4-10-1,-4-3 1,-4-2-1,-2-1-269,-2-1 1,-7-2 0,5-2 0,-3-4 0,-3-2-570,-3-5 1,5 1-1,-1 0 1,1 4 0,-1 2-642,0 4 1,9 2 0,-2 2 0,4 0-1109,2 0 1,2 9-1,4 4 1,7 6-260,4 6 0,1-2 0,1 9 1808,0 1 0,8 3 0,2 2 0</inkml:trace>
  <inkml:trace contextRef="#ctx0" brushRef="#br0" timeOffset="43">8498 15169 8312,'10'-9'2566,"-1"5"-1610,-9-8 0,0 6 0,-2-5 0,-5 3-105,-5 4 1,1 1 0,-1 3 0,-3 3 0,1 5-576,1 11 1,-1-1-1,5 7 1,1-2-1,0 0 1,3 2-157,3-2 1,2 4 0,0-2 0,0-2-226,0-2 1,9-4-1,1-3 1,3-3 0,-1-3 80,3-4 0,1-2 1,3-2-1,0 0 0,0-2 297,-1-4-440,-7 4 0,3-21 0,-5 4 1,-1-2-1,0-2-82,-3-2 1,3 3 0,-2-8-1,-2 3 225,-2 4 0,-2 3 0,0 1 0,0 0 1016,0 0 1,0 7-479,0-1 1,0 11 0,0 2-366,0 11 0,3 5 0,1 3 0,4 0-145,3 0 0,-5-1 0,6 1 0,3 0 0,-1 0-35,-1-1 0,4-5 0,-5-3 0,5-1 1,2-5-453,-1-2 1,1-2 0,0 0 0,0-2-1,-1-2 9,1-3 1,6-7 0,0 1 0,-2-3 0,-2-3 212,-2 0 0,-1 0 1,1 1-1,-2-1 1,-3 0 227,-1 0 0,-9 0 0,2 1 1,-4-1-1,-2 0 13,0 1 1,0-1 502,0 0 0,0 0 769,0 0-889,0 9 0,-2 2 1,-2 10-1,-4 4 1,0 9 236,-1 8 0,-3 0 1,5 6-1,3 0 0,2-2-208,2 0 0,0 0 0,0-4 1,2 2 92,5-2 1,3-4-1,9-7 1,-1-6-215,1-3 0,6-6 0,0-3 0,0-6 0,0-5-316,0-2 0,2-6 1,-4-2-1,4-2 0,1-4-236,-1-3 1,4 3 0,-6 0 0,-2-1 0,-4 7-313,-7 4 0,-4 5 1,-10 1-341,-4 4 0,-6 5 0,-13 10 1,-5 4-1,-1 7 424,0 4 0,6 3 1,-4 3-1,2 2 1,6-2 593,6-2 1,1-2-1,7 0 1,3-1 0,2 1 608,2 0 1,8-3-1,5-1 1,4-5-1,3-1 1,3-5 721,2-2 0,0-2 0,-4 0 0,2 0-2089,2 0 1,0-2-1,-6-2 1,0-2 0,-1-1-3078,1-1 3750,0 6 0,0-15 0,-1 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2T00:22:06.937"/>
    </inkml:context>
    <inkml:brush xml:id="br0">
      <inkml:brushProperty name="height" value="0.053" units="cm"/>
      <inkml:brushProperty name="color" value="#FF0000"/>
    </inkml:brush>
    <inkml:brush xml:id="br1">
      <inkml:brushProperty name="width" value="0.05292" units="cm"/>
      <inkml:brushProperty name="height" value="0.05292" units="cm"/>
      <inkml:brushProperty name="color" value="#FF0000"/>
    </inkml:brush>
  </inkml:definitions>
  <inkml:trace contextRef="#ctx0" brushRef="#br0">16508 7856 7996,'0'-18'833,"0"-1"1,0 0 0,0 0-1,-2 1 1,-4 1 0,-7 4-1,-3 5 111,-3 0 1,-8 6-1,-5-5 1,-1 7-1,0 7 1,2 7 0,-3 7-1,-1 4 1,-3 0-913,1 2 1,5-4 0,3 8 0,2 3 0,4-1 0,2 0 0,3-1 0,1 1-19,4 2 1,-1 9 0,8 0 0,1 0 0,3-1 0,4 3 348,5 2 0,3 2 0,9 6 0,2-2 0,2-4 0,2-4 241,-2 0 1,6-8 0,2 1 0,4-8-731,3-4 0,2-4 0,1-8 0,3-5 0,0-1 27,2-5 0,-7-4 0,5-6 0,-4-7 0,-5-6 140,-4-6 0,5 3 0,-7-10 0,2-1 340,0-2 0,-8-9 1,2-2-1,-4-4 32,-2-8 0,-2-1-413,-5-9 0,-3 5 0,-9-2 0,0 7 0,0-7 0,-3 15 0,-3 3 0,-6 3 0,-5 6 0,-10-1 0,-4 14 0,-5 4-49,-1 6 1,-1 7 0,1 8-1,-1 0 1,1 2-933,-1 4 1,1 5 0,-1 8-1,1-1 1,1 1-873,5 0 0,4 2 1,8 1-1,0 3 1,0-2 1852,1-2 0,-1 6 0,0 2 0</inkml:trace>
  <inkml:trace contextRef="#ctx0" brushRef="#br0" timeOffset="1">16846 7500 10502,'19'-6'1638,"-1"0"0,-5-1 1,-3 9-1,-4 7 0,-8 9 1,-10 14-149,-11 9 1,0 9-1,-8 13 1,-3 6-1,-3 6-1313,-7 6 0,2 4 1,-5 7-1,-1-5 1,0-5-178,-4-5 0,6 2 0,0-4 0,2-6 0,2-5 0,7-1 0,-1-9 0,11-10 0,3-5 0,1-1 0,2-3-1239,0-4 0,9-3 1,4-10-106,3 1 1,6-9-1,5-7 1344,11-14 0,8-10 0,10-16 0</inkml:trace>
  <inkml:trace contextRef="#ctx0" brushRef="#br0" timeOffset="2">17803 8044 8029,'-9'-19'-74,"5"0"996,-8 0 1,-1 3 0,-4 1 0,3 5 0,-1 1 0,-4 5 0,-4 4 0,-2 7 0,0 5 123,0 5 1,-2 10 0,4 4 0,-2 5 0,2 1 0,3 3 0,1 1-833,0 3 0,9 8 0,1-2 1,3 4 194,0 3 0,2-1 0,8 0 0,6 0 0,5 1 136,6-1 0,10 0 0,-2 0 0,2-2-545,1-4 0,-1-4 0,9-10 0,1-7 0,3-10 0,6-9 0,-4-10 0,2-2 0,2-6 0,-2-11 0,4-17 0,-6-16 0,0-8 0,-1-9 0,-3-4 0,-11-4 0,-8-2 0,-8-2 0,-9 2 0,-4 2 0,-4 4 0,-4 4 0,-7 8 0,-3 9 0,-3 9 0,-8 3 0,-4 5 0,-5 1 0,-1 3 0,-3 8 0,-2 0 0,1 9 0,3 7 0,5 5 0,2 2 0,-7 2 0,3 5 0,1 7 0,5 7 0,2 4-4916,4-2 1,2 0 4669,2 2 1,1 4-1,-1 8 1</inkml:trace>
  <inkml:trace contextRef="#ctx0" brushRef="#br0" timeOffset="3">18328 7519 10785,'16'-13'0,"-1"1"0,-2-3 0,-1-1 2457,-2-3 1,5 6-1,-7 1 1,1-3-1451,-1-1 0,-4 9 0,-10 13 0,-9 17 0,-5 13 0,-10 10 0,-3 10 0,-7 13-1007,1 10 0,-3 0 0,0 9 0,-1 1 0,1 3 0,-4 2 0,2-3 0,3-3 0,1-7 0,3-4 0,-1-2 0,3-2 0,1-6 0,3-11 0,8 0 0,-2-10 0,4-2 0,5-7 0,3-1 0,3-9 0,5-2 0,-1-4-9541,2-3 9541,10 1 0,13-17 0,10-4 0</inkml:trace>
  <inkml:trace contextRef="#ctx0" brushRef="#br1" timeOffset="4">12550 11119 7971,'10'-9'2478,"5"-1"0,-9-9 0,-4 1-1516,-6-1 1,0 8 0,-9 5-1,-1 4 1,-3 2 0,-2 0-1,1 0 1,-1 0-143,0 0 0,-6 0 0,-2 0 0,0 2-369,0 4 0,-7-1 1,5 7-1,0 1 1,2-1-447,0 1 1,0 3-1,-4 5 1,3-4 0,3-1-6,0 1 0,-2 2 0,4 0 0,-2-3 0,0-1 0,-2-3 0,6 1 0,-4 6 0,5-1 0,1 1-32,0 0 1,0 0 0,1-1 0,-1 1 0,0 0-314,0-1 0,3 1 1,1 0-1,3 0 0,-1 0 74,3-1 0,-7 1 0,6 0 0,-1-3 0,2-1-409,1-3 553,-5 1 0,9-1 1,-5 1 82,2 2 0,-1-7 0,5 0 1994,-2 1-1279,0-7 0,4 6-104,-5-8 1,5-2-568,-4-4 0,4-5 0,0-7 0,-2-1 0,-3 0 0,1 0 0,6 0 0,0 1 0,0-3 0,0-4 0,0 4 0,0-6 0,0 2 0,0-2 0,0-2 0,0 6 0,0-2 0,0 4 0,0 2 0,0 1 0,0-1 0,0 0 0,0 0 0,0 7 0,0-1 0,0 11 0,0 2 0,0 9 0,2 9 0,2 1 0,3 2 0,-3 4 0,-2-4 0,-2 6 0,0-2 0,0 2 0,0 2 0,0-4 0,0 4 0,0-2 0,0-4 0,0 6 0,0-8 0,0 4 0,0-4 0,0-2 0,-2 0 0,-2-1 0,-3 1 0,3 0 0,2-7 0,2 1 0,0 1 0,2-5 0,5-3 0,-5-4 0,14-2 0,-3 0 0,1-2 0,-1-4 0,10 2 0,-4-7 0,1 3 0,3 2 0,2-3 0,-4 1 0,4-5 0,-4 5 0,-2 2 0,0-1 0,-1-1 0,1 2 0,-9-4 0,-1-9 0</inkml:trace>
  <inkml:trace contextRef="#ctx0" brushRef="#br1" timeOffset="5">13394 10894 7968,'2'-13'879,"2"1"1,3-3-1,-3-1 1,-4-3-1,-6 2 204,-7 5 1,-4 3 0,-1 9 0,-3 0 0,-4 0 0,-4 2 0,-3 5 0,3 3 0,2 2-800,4 1 1,-4-3 0,2 5-1,2-5 1,2 1 0,2-1-549,1 5 0,5-5 0,3 3 1,1 1 323,5 3 0,8-5 0,5 1 0,1 0 0,5-1 140,1 0 0,9-5 0,0 5 0,0 1 1,0-1-220,0 1 0,1-1 0,-8 7 0,1 0 0,0 0-161,0-1 0,-9 1 0,-2 0 1,-1 0-1,-1-1-99,-2 1 1,-4-2 0,-4-3 0,-5-1 0,-1 1 181,-5 3 1,-1-4 0,-3-3 0,0 0 0,1-1 293,-1-1 0,6-2 0,1-6 0,-3 0 212,-2 0 1,-1 0 0,-1 0 648,0 0 0,9-8-928,4-5 0,3-3 1,6-1-1,3 3 1,6 1-1,7-2-118,6-1 1,-2-3-1,6 0 1,0 1-183,1-1 1,-1-6 0,4-2 0,-4 0 0,-2-3-44,-4 1 0,-2 0 0,-2-2 0,-2 4 159,-5 0 1,-4 6 0,-8-4-1,0 4 1,0 2 429,0 1 0,-6-1 0,-2 2 0,-3 5 0,-3 3 140,-3 1 1,-2 6-1,1-4 1,-1 4 0,0 2-788,0 0 1,1 0 0,-1 0-8770,0 0 9040,9 0 0,1-9 0,9-1 0</inkml:trace>
  <inkml:trace contextRef="#ctx0" brushRef="#br1" timeOffset="6">13713 10613 8523,'-10'8'1472,"3"4"1,5 5-1,2 2 1,0 0-1,0-1 1,2 1 254,5 0 0,1-7 1,7-1-1,-3-3-1071,3-4 0,1-2 0,3-2 0,0 0 0,0-2 0,-1-2-539,1-2 0,-6-9 0,-3 3 0,0-5-117,1-2 0,-7 1 0,2-1 0,-4 0 0,-2 0 0,0 1 0,-8 5 0,-4 3 0,-5 1 0,-2 3 0,0 0 0,1 0 0,-3-1 0,-2 7 0,-2 2 0,2 5 0,-4-3 0,2 8 0,2 3 0,2 2 0,4 1 0,5 1 0,-3-6 0,7-3 0,0 0-3349,-1 1-1866,3-7 5215,6 4 0,8-8 0,3 0 0</inkml:trace>
  <inkml:trace contextRef="#ctx0" brushRef="#br1" timeOffset="7">10993 11025 7903,'6'-19'653,"0"1"1,7-1 0,-7 0 0,-2 0 0,1 3 0,-1 1 1803,2 3 1,0 9-1,-6 3 1,0 13-1687,0 10 1,0 0 0,0 10 0,-2 5-459,-4 3 1,4 7-334,-4 2 1,1-6 0,1 12 0,-2-2 6,2 1 1,-5-1 0,1-2 0,0-4 0,-1-2 0,5-5-531,2-1 329,-6-11 0,6 4 0,-5-8 1,5-2 90,2-2 0,0-8 0,0-1 431,0 3 1,0-5-1,2 0 116,5-1 0,-3-3-46,8-6 0,-5-2 0,3-4-186,-2-7 0,5-3-231,-7-3 1,7 0 0,-7 0-1,0 1 6,3-1 1,-7 6 0,6 1 0,-2-3 0,0-1 40,-1-3 1,3 0-1,0 0 1,1 0 19,-1 1 1,0 5-1,-4 1 243,3-3 1,1 1-1,-4-1 203,2 2 1,3 7-115,-3-6-360,-4 8 0,7-3 0,-9 14 0,0-3 0,0 8 0,0 3 0,-3 2 0,-3 1 0,4 1 0,-6 0 0,1-1-13,1 1 1,-6 6 0,3 0 0,1 0-73,0 2 0,-7-6 0,5 4 0,-3-4 0,3-2 243,1 0 0,-5-1 0,1-1-158,-3-5 0,-3-3 0,0-9 0,0-9 0,3-3 0,1-5 0,3-1 0,5 1 0,-3 2 0,0 3 0,1-5 0,1-6 0,0 7 0,3-7 0,-3 0-1728,-2 2 1246,5 8 1,-9-3 481,8 3 0,-9-12 0,5-4 0</inkml:trace>
  <inkml:trace contextRef="#ctx0" brushRef="#br1" timeOffset="8">11143 10256 11568,'0'-19'0,"-2"3"0,-4 3 0,-5 5 0,-1 2 1177,-1 0 1,1 1-1,-9 12 1,-2 5-1,-2 5 1,2 1-1,2 1 1,2 0-911,1 0 0,-1-3 1,0-1-1,0-2 1,1 1-1,1 3 432,4 2 1,5-1-634,8 1 1,2-2 0,4-3 0,7-3 0,4-3 117,1-4 1,3 0-1,2 1 1,4 1 0,0-2-219,0-2 1,-2 0 0,-6 2 0,0 3-1,0-1-205,-1 2 0,-5 3 0,-3 7 115,-1 1 1,-3 2 0,-6 2 0,0 2 0,0-2 143,0-2 1,-2-5 0,-4-1 0,-7-3-31,-4 3 0,-1-7 1,-1-2 204,0-3 0,0-3 1,3-3-1,3-3 43,7-6 1,-2-5 0,1-4-1,3-2 1,4-4 484,6-2 1,-1 4 0,7-6 0,3 0-724,1 1 0,-3-3 0,-1 6 0,3 0 0,2 0 0,-5-4 0,1 6 0,-9 0 0,4 6 0,-2 0-339,1 0 0,-3 3 0,-8 1 0,-5 5 0,-1 1-897,-5 5 0,-1 2 0,-3 2 0,0 0 0,0 0-771,1 0 0,-1 0 1,0 0 2006,0 0 0,1 8 0,-1 3 0</inkml:trace>
  <inkml:trace contextRef="#ctx0" brushRef="#br1" timeOffset="9">11349 10256 8875,'0'9'4554,"0"-9"0,0-11-3427,0-6 0,0-1 0,0-1 0,0 0 1,0 1-1,0-3 0,-2-2 0,-2-2-793,-2 2 0,0 2 0,6 2 0,0 1 1,0-1-335,0 0 0,0 7 0,0-1-6157,0-2 6157,0 7 0,0 8 0,0 11 0</inkml:trace>
  <inkml:trace contextRef="#ctx0" brushRef="#br1" timeOffset="10">10055 11100 9417,'0'-19'3621,"0"1"1,2 7-2567,4 5 0,-2 4 0,9 4 0,2 2 0,1 4 0,3 3 0,0 3 0,0 3-471,-1 2 0,-5 6 0,-1 2 0,3 0-513,2 0 1,1 6 0,1-4 0,0 3 0,-3-1-235,-3 2 0,4-3 0,-7-1 0,1 0 0,-3-2-717,0 0 0,-6-2 547,5-6 0,1-1 0,-2 1 242,-2 0 0,-2 0 0,-2 0 0,2-3 0,3-1 209,1-3 0,0-5 1,-4 3 2870,4-2-1788,-3-1-1021,5-7 0,-6-3-180,4-3 0,-4-4 0,5-9 0,-5 0 0,0 1 0,4-1 0,-4-2 0,4-2 0,-4-2 0,-2 0 0,0-2 0,0 6 0,2-4 0,3 4 0,1 3 0,0-1 0,-6 0 0,0 6 0,0 1 0,2 8 0,2 0 0,3 8 0,-1 6 0,-6 9 0,0 0 0,0-1 0,0 1 0,0 6 0,0 0 0,0-2 0,0-2 0,0-2 0,0-1 0,0 1 0,0 0 0,0 0 0,0 0 0,0-1 0,0 1 0,-6-6 0,-3-3 0,-1-2 0,-5-4 0,5 1 0,-3-1 0,-1 2 0,-3-2 0,-2-2 0,1-2 0,-1-2 0,0-4 0,0-4 0,1-9 0,-1 0 0,0 0-2233,0 1 0,1-1 1,-1 0 2232,0 0 0,0-8 0,1-2 0</inkml:trace>
  <inkml:trace contextRef="#ctx0" brushRef="#br1" timeOffset="11">9605 10406 10193,'-9'-12'0,"-3"1"1228,-5 3 1,-2 2 0,1 6 0,-1 2-1,0 2 1,0 4 0,3 3 0,1 1 106,3-1 0,-1 5 0,-6-3 0,3 4-924,3 1 0,5-5 0,10-1 1,4 1-80,7-3 1,10 7-1,4-7 1,2 3 0,4-1-333,3 3 0,-1-5 0,-2 1 0,-3-1 0,-3-2 0,-4 1 0,-9 5 0,-3-1 0,-3 4 0,-4 1 0,-2 1-613,-2 0 1,-2 2 0,-4 2-1,-7 1 134,-3-1 1,-3-2 0,0-2 0,0-2 405,1-5 0,-1-3 0,0-9 1,0 0 130,1 0 1,1-3 0,5-3 0,5-8 0,5-7 750,2-4-459,0-9 1,0 12 0,2-8-1,5 1 79,5 0 1,5 4 0,1-4 0,1 2 0,0 4-430,0 2 0,-7 2 0,-1 1 0,-3-1 0,-2 0 0,-8 0 0,-4 1-306,-7-1 0,-3 6 0,-3 3 0,0 2 0,0 3-822,1 3 1,-1 2-1,0 0 1,0 0 0,1 0-6633,-1 0 7760,8 0 0,-5-8 0,5-2 0</inkml:trace>
  <inkml:trace contextRef="#ctx0" brushRef="#br1" timeOffset="12">9680 10088 9944,'0'-13'2457,"0"1"1,0-3-1,0-2 1,0-1-843,0-1 0,2 2 1,4 3-1,7 3 0,3 3-1342,3 4 1,0 4 0,-3 6-935,-3 6 0,2 11 0,-9 2 1,-2 0-1,-4 2-363,-6 5 1,2 1-1,-7 0 1,1-4 983,-1-1 0,7-4 0,-2-5 0,2 0 1876,-3 0 0,5 0 0,-2-3-1153,8-3 0,1-5 1,7-8-684,3 0 0,1 0 0,3 0 0,0 0 0,0 0 0,-1-2 0,1-4 0,0-7-1918,0-3 1918,-9 5 0,-2 3 0,-8 8 0</inkml:trace>
  <inkml:trace contextRef="#ctx0" brushRef="#br1" timeOffset="13">9792 11775 10344,'19'0'2879,"-8"-8"0,-5-5 1,-4-3-1878,-2-3 0,-6 6 1,-3 1-1,1-3 0,-3-1 1,1-3-1,-5 0 1,-1 0-1,-3-2-891,0-4 0,-8 5 1,-4-7-1,-5 2 0,-1 0 1,-3 0-112,-3-3 0,3 8 0,-6-5 0,2 4 0,1 2 0,1 0 0,9 7 0,1-1 0,1 1 0,2 1 0,-5-3 0,7 5 0,0 1 0,0 0 0,2 2 0,-2-3 0,6 7 0,-4-4 0,4 2 0,3-3 0,-1 5 0,0-4 0,0 4 0,1 2 0,5-6 0,1 0 0,-1-1 0,3-1 0,-7 4 0,4-9 0,-1 7 0,1-6 0,7-3 0,4 5 0,2-3 0,0 9 0,2-4 0,4 8 0,5 0 0,8 0 0,-1-3 0,1-3 0,0 4 0,0-4 0,-1 4 0,1 2 0,0 0 0,0 0 0,-1 0 0,1 0 0,0 0 0,0 0 0,-1 0 0,1 0 0,0 0 0,0 0 0,-1 0 0,-7 0 0,-5 0 0,-12 0 0,-5 0 0,-7 0 0,-1 0 0,0 0 0,0 0 0,1 0 0,-1-2 0,0-2 0,0-3 0,7 1 0,-1 6 0,1 0 0,1 0 0,3 0 0,8 0 0,0 0 0,0 8 0,0-6 0,0 15 0,8 2 0,3 10 0</inkml:trace>
  <inkml:trace contextRef="#ctx0" brushRef="#br1" timeOffset="14">9849 11606 8063,'0'-19'2719,"0"1"0,0-1 0,2 2-1383,4 5 0,-4 6 0,4 12 0,-4 6 0,-2 5-881,0 2 0,-2-1 0,-2 3 1,-2 2-21,2 2 0,2 0 0,0-6 1,-3 0 68,-1 0 0,0-1 0,4 1 0,-2 0-466,-3 0 1,-7-9-1,3-2 1,-1-1 0,-1-1-39,-1-2 0,-3-2 0,-2-4 0,-2-2 0,-4-2 0,5-3 0,-5 5 0,4-4 0,2-1 0,0 1 0,0-7 0,-1 3 0,-1-5 0,-2-4-3517,0-4 0,6 2 3517,-8-8 0,-4 8 0,0-4 0</inkml:trace>
  <inkml:trace contextRef="#ctx0" brushRef="#br1" timeOffset="15">7710 10856 10617,'-2'-16'0,"-4"3"0,-7 5 987,-3-1 0,-3 7 0,0-4 0,0 4 0,0 4 0,1 2 0,-1 5 0,0 1 0,0 5-548,1 1 1,5 1 0,3-2 0,-1-3 0,1 3 0,-3 1-486,3 3 1,2-7 0,8 1-7,0 2 0,8-5 1,4 2-1,5 1 1,4 0-1,4-3 11,6-2 0,5 7 0,-1-5 0,-1 3 92,-3-1 1,-8-1-1,2 3 1,-4-1-139,-3 1 0,-7 3 0,-5 2 0,-4 2 1,-4 2-33,-4 2 1,-5-3 0,-10-7 0,-1-2 0,-3-1-40,2-2 1,0-1 0,0-9-1,-2 0 1,2-2-66,2-5 0,2 3 0,3-8 0,3-3 0,7-1 534,4-3 1,2-2 0,0-2 0,2-4 0,4-2 732,7-5 1,3 1 0,3 0 0,0 4 0,-1-1-734,1 1 1,0 4-1,-2-4 1,-5 0-1,-3 2-313,-1 0 0,-6 2 0,2 6 0,-6 0 0,-6 1-1048,-3-1 0,-1 8 0,-7 5 1,0 4-1,0 2-2008,1 0 0,-1 0 3058,0 0 0,-8 8 0,-2 3 0</inkml:trace>
  <inkml:trace contextRef="#ctx0" brushRef="#br1" timeOffset="16">7748 10463 8719,'-9'10'2648,"5"-2"1,-6-10-679,1-4 0,3 2 0,6-9 0,0-1-792,0-3 0,2 7 0,2 1 0,5 3-1226,1 0 1,-4 0 0,7 6 0,1 0 0,3 0-235,2 0 0,0 0 0,-1 0 0,1 0 1,0 2-709,0 4 1,-7-4 0,-1 6 0,-3 1 725,-4 3 1,-2-1 0,-2 1 0,0 3 0,0 1 410,0 3 0,0-6 0,-2-1 1,-2 3 667,-2 1 0,-9 3 0,3-2 369,-5-5 1,4 3 881,1-9-881,8 0-1022,-5-6 1,11 0-190,5 0 1,3-6 0,9 0 0,-2-1 0,-3 1-252,-1 0 1,-1 0 0,5 4 0,-3-2 119,-1-3 1,-7 1-1,5 8 1,-3 4-21,-4 7 1,-2-3 0,-2 3 0,-2 1 0,-2 3 51,-2 2 0,-9 0 0,3-3 0,-5-1 0,0-3-723,5 3 0,-5-5 1,5 1-1,-5-3 1,-2-4-1979,0-2 2826,1-2 0,-1 0 0,0 0 0</inkml:trace>
  <inkml:trace contextRef="#ctx0" brushRef="#br1" timeOffset="17">5159 15844 7908,'12'0'5120,"-1"-2"-4056,-3-5 0,-2-9 1,-6-9-1,0 2 1,0 2-1,0 2 80,0 1 0,0-3 0,0-2 0,0-4 0,0 0 924,0 0-1748,0-7 1,0 5 0,0-8 0,0-1-284,0 1 0,0-1 0,0-2 0,-2-1 1,-2-5-38,-2-2 0,0 6 0,3-1 0,-1 3 0,-2 5 0,2 3 0,2-1 0,0 6 0,-2 0 0,-3 0 0,3 4 0,2-4 0,0 0 0,-2 0 0,-2 0 0,1 4 0,3-4 0,2 2 0,0 2 0,0 2 0,0 2 0,-2 0 0,-2 1 0,-2-1 0,2 0 0,2 0 0,2 1 0,0-1 0,0 0 0,0 7 0,0-1 0,0 0 0,0-5 0,0 7 0,2 3 0,4 8 0,4 0 0,3 0 0,-3 2 0,1 2 0,-1 2 0,0 9 0,5-2 0,-2 1 0,1 1 0,1-3 0,-3 3 0,5 2 0,-7 1 0,3 1 0,-1 0 0,1 0 0,4-1 0,-3 1 0,-1 0 0,-9 0 0,10-7 0,-7 1 0,-1-1 0,2-2 0,-6 7 0,5-4 0,3-5 0,-8-2 0,4-12 0,-6-7 0,-6-3 0,4-3 0,-8-6 0,5-2 0,-3 0 0,-2-2 0,-5 0 0,0-1 0,1-1 0,1 4 0,-1 2 0,-3 0 0,0 0 0,3 6 0,1 1 0,-1-1 0,-1 6 0,1 3 0,1 1 0,1 3 0,1-2 0,-6 6 0,7-7 0,-9 9 0,1 0 0,-1 9 0,0 3 0,0 5 0,0 4 0,1 4 0,-1 2 0,0 4 0,0-4 0,1 0 0,-1 5 0,0-5 0,2 0 0,3-2 0,1 0 0,-1-2 0,-3-2 0,5-3 0,-1-1 0,1-2 0,1-3 0,-3-6 0,5 7-9831,-1 1 9544,6-5 0,-5-1 0,9-8 0</inkml:trace>
  <inkml:trace contextRef="#ctx0" brushRef="#br1" timeOffset="18">4183 16856 13275,'0'-4'1966,"0"-8"0,0-7 0,0-4 0,0 0 0,0-4-1518,0-2 1,0 0 0,-2-3 0,-2 5 0,-2 2-1,0 0 1,-1 2-2730,1 3 0,0 1-1357,6 0 2536,0 9 0,2 8 1,2 10-1,4 2 0,3 5-35,3 2 0,3 1 0,2 1 1137,0 0 0,8 8 0,2 2 0</inkml:trace>
  <inkml:trace contextRef="#ctx0" brushRef="#br1" timeOffset="19">4465 16781 7818,'10'9'1108,"1"-7"1,-7 6 1640,2 0 0,6-8-1229,-5 0 0,-1-8 0,-6-11 0,0 1 0,-2-1-436,-4 0 0,1-6 1,-7 0-1,-1 2 1,1 4-1177,-1 7 0,1-5 0,-7 7 1,0-3-3182,1 1 0,5 8-137,1-3 0,7 7 3410,-1 7 0,4 3 0,2 9 0</inkml:trace>
  <inkml:trace contextRef="#ctx0" brushRef="#br1" timeOffset="20">4821 16744 7067,'-12'-17'1440,"-1"5"1,7 3 0,-7 11 0,1 5 0,-1 5 0,3 5-726,2 2 1,-5-1-1,7 1 1,0 2-1,-1 2-154,1 2 0,0 6 0,6-4 0,0 0 0,2 0 114,4-4 0,-2-2 0,9-2 0,1-3 0,3-3 0,2-7-44,0-4 1,-1-2 0,1-2 0,0-4-632,0-7 0,4-12 0,-3-4 0,-3-2 0,-2 0 0,-5 0 0,-4 1 0,-4 3 0,-2 6 0,-2-1 0,-4-3 0,-4 0 0,-15 14 0,0 5 0,0 4 0,-2 2 0,4 0 0,-7 0 0,1 0 0,2 0-1968,0 0 1,2 0 0,6 0-2949,1 0 1,7 2 4298,5 4 0,12 5 1,5 7-1</inkml:trace>
  <inkml:trace contextRef="#ctx0" brushRef="#br1" timeOffset="21">5328 16744 13177,'0'-19'0,"0"0"0,-2 3 0,-5 1 0,-5 5 983,-5 1 0,-4 5 0,-2 8 0,-2 5 0,2 1 0,0 5 0,3 1 0,-1 3 0,4 0 0,0 2-170,1 4 0,-1-5 0,5 5 1,5-4-1,5 0 0,2 2-617,0 2 0,0 2 0,0-4 1,2 2-197,5-2 0,-3-2 0,8-2 0,3-1 0,4-1 0,6-5 0,-5 3 0,5-9 0,-4-2 0,-2-1 0,0-3 0,0-7 0,-1-1 0,1-2 0,0-5-1340,0-2 0,-1 5 0,1-1 0,-2-1 1,-3-1-3433,-1 3 1,-1-5 4771,7 4 0,0-3 0,0-3 0</inkml:trace>
  <inkml:trace contextRef="#ctx0" brushRef="#br1" timeOffset="22">5515 16969 7471,'0'19'-199,"2"-3"1,2-1 2911,3-3 1,-1 1-239,-6 6 0,0-11 1,0-8-1577,0-11 0,0-5 0,0-5 0,0-2 0,0-4 0,0-2-434,0-5 0,0-1 0,0-2 0,0-1 1,-2-2-506,-4-3 1,1 3-1,-5-4 1,0 5-1,1 3-851,1 5 0,-5-2 0,7 8 0,2 2 1,2 2-3439,2 2 2699,0 9 1,0-1 733,0 5 1,0 6 0,0 0 0,0 11-1,2 5-59,4 3 1,-4 0 954,5 0 0,3 8 0,0 2 0</inkml:trace>
  <inkml:trace contextRef="#ctx0" brushRef="#br1" timeOffset="23">5684 16688 8310,'10'8'3628,"7"-6"-2113,-4 4 0,-3-4 0,0-4 1,-1-4-7,-5-7 0,-10 3 1,-7 0-1,-3 1 0,-5 5-884,-4 2 0,-4 2 0,-9 0 0,0 0 1,1 0-626,-1 0 0,1 6 0,-1 1 0,-1-3 0,-1 0 0,1 0-1411,3 2 1,5 1 0,0-7 0,6 2-331,4 4 0,4-2 0,5 9 1,7 1-22,10 3 1,13-1-1,14-1 1,3-3 1761,3 3 0,7 2 0,3 2 0</inkml:trace>
  <inkml:trace contextRef="#ctx0" brushRef="#br1" timeOffset="24">5928 16781 8357,'19'0'2270,"-9"-2"1,-4-4-1394,-4-7 1,-4 3 0,-4 0 0,-6-1-1,-5 3-436,-2 0 0,0 1 1,1 9-1,-1 5 1,0 5-1,0 5-281,1 2 1,1 1 0,2 3 0,3 4 0,-1 0-197,3 0 1,-5 1 0,9-5 0,2 2-114,2-3 0,4-3 0,4-6 0,9-7 170,8-4 0,-2-2 1,4-2-1,-3-4 0,1-5 1,2-1 824,-2-1 0,-4 1 0,-4-7 1,-3 0-406,3 1 1,-5-1 0,1 0-687,-3 0 0,0 1-676,-1-1 0,-5 10 863,4 9 295,-12 9 0,4 10 0,-5-1 0,5 3 68,2 4 1,0-4-1,0 4 1,0-2-168,0 2 1,0-4 0,2 2-83,5-9 1,3-5 0,9-9-1,-1 0 1,1-3 365,0-3 0,0-4 1,0-9-393,-1 0 0,-5-6 0,-3 0 1,-1 0-1,-5 0-297,-2 0 0,0-2 1,2 4-1,2-4 1,-2 0 218,-1 0 1,-3-4 0,0 6 0,2 2 0,2 2 297,2 2 274,0 9 0,-6-7 579,0 5 0,0 5-1103,0 7 0,0 9 0,0 10 0,0-1 0,0 1 0,0 6 0,0 2 0,0 0 0,0 2 0,0 0 0,0-4 0,0 7 0,0-3 0,0 4 0,0-1 0,7-7 0,-1 4 0,-2-2 0,0-4-1913,2-2 0,-1-9 0,7-2-35,3-1 1,-7-11 1947,-2-11 0,-4-20 0,-2-7 0</inkml:trace>
  <inkml:trace contextRef="#ctx0" brushRef="#br1" timeOffset="25">6416 16481 10002,'0'19'0,"0"0"0,-2 0 0,-3-1 3276,-1 1 1,0-6 0,4-3-2196,-4-2 0,3-10 1,-3-10-1,4-7 0,2-4 1,0-2-1,0 2-827,0 2 0,0 0 0,2-1 0,2-3 0,3 2-254,-3 2 0,-2 2 0,0 2 0,2 3-2517,2 1 1,3 9-1310,-3-2 1,4 6 2658,9 6 1,-6 4-1,-3 9 1,-2 0-1,-1 0-1487,1 0 2654,-6-1 0,15 1 0,-7 0 0</inkml:trace>
  <inkml:trace contextRef="#ctx0" brushRef="#br1" timeOffset="26">6566 16500 8835,'0'19'2068,"0"0"1,2-9 0,2-6-431,2-8 0,3-6 1,-5-9-1,2 0 0,-2 0 1,-2-2-879,-2-4 0,7 5 0,-1-5 0,-2 4 0,0 2-2830,2 0 0,-4 0 0,7 1-2953,-1-1 5023,-6 0 0,7 1 0,-9-1 0</inkml:trace>
  <inkml:trace contextRef="#ctx0" brushRef="#br1" timeOffset="27">17878 15225 8015,'0'19'1066,"0"0"0,0-7 1,0 1-202,0 1 0,2-6 1,2-3-1,4-10 1,0-7-1,3-7 1,-3-4-1,3-2 345,-1 2 0,-4 3 1,5-1-1,-3-2 1,-2-2-1,1 2-683,-1 2 1,6 2 0,-3 1 0,-1-1-238,0 0 0,-1 0 0,-5 3 1,2 1-291,2 3 0,0-1 0,-6 5 0,0 8 0,0 10 0,0 7 0,0 4 0,0 4 0,0 4 0,0 10 0,0 5 0,0 6 0,7-2 0,-1 0 0,-2 0 0,-2-2 0,-2 0 0,6-3 0,1-5 0,-3-1 0,-2-1 0,-2-5 0,0 2-555,0-8 1,0-6-3387,0-7 0,0-3 3941,0-3 0,-8-8 0,-3-17 0</inkml:trace>
  <inkml:trace contextRef="#ctx0" brushRef="#br1" timeOffset="28">18178 15563 8292,'18'12'2077,"1"1"1,0-7 0,0 4 6412,-1-1-7076,-7-3 0,-5-6 0,-12 0 0,-7 0-1414,-3 0 0,-5 0 0,-2 0 0,-4 0 0,-2 0 0,-3 6 0,-3 0 0,2 0 0,3 1 0,3-1 0,-4 0 0,6-6 0,2 0-1808,2 0 1,5-2-5190,3-4 6997,5-5 0,8-16 0,0-2 0</inkml:trace>
  <inkml:trace contextRef="#ctx0" brushRef="#br1" timeOffset="29">18553 14813 7969,'-2'-13'946,"-4"3"1,-5-1 0,-1 3-1,-1-1 1,-1 3 1480,-3-2 1,4 6 0,1-4 0,-3 4-1785,-1 2 1,-3 0 0,0 0-1,0 0 1,1 2 0,-1 4-619,0 6 0,7-1 1,-1 1-1,0 3 1,3 2-1,4 1 1,6 1-732,6 0 0,7 0 676,12-1 1,-5 1-1,8-2 639,-1-5 0,-7 5 1,5-5-1,-4 3 1,-4 0-386,-4-3 0,-3-6 0,-6 7-224,2 1 0,-1-3 0,-12-1 0,-5-2 0,-5-1 0,-2-1 0,1 0-967,-1-2 0,-6 5 0,0-3 0,2-2 0,2-2 967,2-2 0,-8-8 0,-2-3 0</inkml:trace>
  <inkml:trace contextRef="#ctx0" brushRef="#br1" timeOffset="30">18084 14494 7923,'2'19'929,"4"-1"0,-2 1 1,7 0-1,-1-3 21,1-3 0,-7-7 1,2-12-1,-4-7 0,-2-3 1,0-5-1,0-2-404,0-2 1,0-8-1,0 4 1,0-3-1,0 3 1,0 2 31,0 4 1,0 0 0,0 0 0,0-2 0,2 2 188,5 3 1,-5 7-1198,4 1 1,-2 7 9,2-1 1,-2 4 0,7 4 15,-3 4 1,5-1 275,-7 7 0,2-6 0,-4 7 163,3 1 0,5 3 1848,-6 2-1443,9-9 1,-13-4 0,4-12-1,-4-6-352,-2-5 1,-2-2 0,-2-2 0,-2-1 0,0-3 0,-3 2 123,-3 2 0,-5 4 0,-2 5-34,1 5 1,-1 5-1,0 4 1,3 5-103,3 5 0,-2 11 0,7 4 0,0 2 1,-3 2-77,1-1 0,6 3 0,-5-8 0,3-2 0,-2-4-3408,-3-7 0,5-3-2343,-6-9 5751,7-9 0,-11-1 0,5-9 0</inkml:trace>
  <inkml:trace contextRef="#ctx0" brushRef="#br1" timeOffset="31">14820 14700 7968,'0'19'1687,"2"-3"0,4-3 1,5-9-773,-1-8 1,-2-9-1,-8-9 1,0-6-1,0-1 1,0-4 0,0-2-1,0-3-495,0 1 0,0-1 0,-2 3 0,-2 1 0,-2 5 375,2 2 1,2 2 0,2 6 383,0 0 0,2 3-1129,4 3 0,-2 5 0,6 10 0,-1 4-443,-5 7 0,4-3 0,-1 3 0,-1 1-153,2 3 1,-4 2 0,7 0 351,-3-1 0,0-7 1,-3-3 1012,1 0 1,0-14-1,-6 0-532,0-9 0,0-6 1,0-1-1,0-4 1,-2 4 3,-4 1 1,4 2-1,-7 0 1,1 1-292,-4-1 0,1 6 0,-1 3 0,-3 2 0,-2 3 0,-1 12 0,1 5 0,4 5 0,-1 2 0,5-1 0,1 1 0,-2 0 0,-1-1 0,5-1 0,-4-2 0,-1-3-2025,1 3 0,3-7 1,-5-2-1781,-3-3 3805,7-3 0,-9 0 0,7 0 0</inkml:trace>
  <inkml:trace contextRef="#ctx0" brushRef="#br1" timeOffset="32">14745 15413 9187,'-9'-17'0,"-3"2"1092,-5 3 0,-8 8 0,-2-3 0,0 5 1,-2 2-1,2 0 0,0 2 0,4 5 1,0 3-169,-2 0 1,4 7 0,-4-4 0,4 1 0,4 1-911,5-3 1,4 1-1,8 6 56,0-1 1,10-5-1,7-1 1,8 3 0,4-1 110,4-1 1,9 4 0,2-5 0,-3 5-119,-1 1 1,-9-5 0,-2 0 0,-1 1-1,-8 3-34,-5 2 1,0 1 0,-9 3-1,-2 2 1,-2-2 0,-4-2-207,-4-2 0,-7 0 1,-10-3-1,-4-1 0,0-5-25,0-1 0,-4-3 0,6-6 0,0 0 0,0-2 205,0-5 0,0-3 0,8-9 0,2 1 410,3-1 1,8 0-1,-3 0 1,5 0 0,2 1 392,0-1 0,9 0 0,3-2 1,3-1-807,-3-4 0,5 1 0,-7 7 0,3 1 0,-3 3 0,-1 1-600,-5-2 1,-2 5-485,-2-2 0,-8 7 0,-5-3 0,-4 2 0,-1 0-3410,-1 1 4494,0 3 0,0-6 0,1-2 0</inkml:trace>
  <inkml:trace contextRef="#ctx0" brushRef="#br1" timeOffset="33">15120 15075 8559,'-8'-13'1168,"-5"1"0,3 8 1,-1-4-1,1 1 1,-1 1-1,-3 2 1,-3 2-1,-2 4-204,1 4 0,-1-2 1,0 9-1,2 1 1,3 1-1,3-1-1073,3-1 1,2-1 0,8 7 0,4 0-100,7 0 0,3-7 1,3 1-1,2 1 296,4 3 1,-2-4 0,6-1-1,-2 1 1,-4-3 684,-2-4 1,-9 3 1277,1-3-1766,-9 8 0,2-9 0,-12 5 0,-6 0-53,-5 1 1,-8-1-1,0 5 1,2-5-821,2-1 0,-4 3 1,0-4-1,2 1 1,2-1-6620,3-4 7207,-1-2 0,0-18 0,0-5 0</inkml:trace>
  <inkml:trace contextRef="#ctx0" brushRef="#br1" timeOffset="34">11237 15394 7965,'0'12'1269,"0"1"505,0 1 0,6-3 1,0-3-1,1-4-873,1-6 0,-6-17 0,4-1 0,-4-7 1,-2-7-1,0-1 0,0-3 0,0 1-27,0-1 0,-6 1 0,0-3 0,0-2-602,-3-1 1,7-7-1,-6 4 1,2 0-1,-1 0 1,3 3-273,2-3 0,2 6 0,0-4 0,0 7 0,0 6 0,0-3 0,0 7 0,0 0 0,0 0 0,0 2 0,-2 4 0,-2-2 0,-2-2 0,-1 0 0,7 7 0,0-1 0,0 6 0,0 1 0,0 5 0,0-5 0,9 8 0,1 0 0,0 8 0,7 0 0,-4 6 0,1 1 0,-1-1 0,3 3 0,-3 6 0,4-7 0,-1 3 0,-1 3 0,-3 5 0,1 2 0,4-4 0,-3 2 0,-1 2 0,-3 0 0,5-6 0,-5 0 0,-2-1 0,-1-9 0,-7-9 0,0-5 0,0-13 0,-7 1 0,-1-12 0,-2 2 0,-1-4 0,-3 3 0,1-1 0,-1-2 0,-3 2 0,-2 2 0,0 8 0,1 0 0,-1 0 0,0 3 0,0 3 0,1 7 0,-1 4 0,0 10 0,0 5 0,7 6 0,-1 3 0,-1 4 0,3 7 0,1-2 0,1 2 0,3 1 0,0-5 0,0-2 0,-1 4 0,5-8 0,-2-4 0,-2-4-4916,0-3 1,6 1 4875,0-1 1,0-8-1,0 5 1</inkml:trace>
  <inkml:trace contextRef="#ctx0" brushRef="#br1" timeOffset="35">10993 16144 7862,'2'-11'834,"2"3"1,2 0-1,-1-5 1,-3-3-1,-4-1 1,-5 4 0,-5 7 705,-5 4 1,-2 2 0,1 2 0,-1 4-1,0 7 1,0 4-1313,1 1 0,5 3 1,3 2-1,-1 4 1,3 0-90,0 0 1,1 7 0,7-5-1,0 2 1,0 0 0,0 1 316,0-3 1,2 4 0,5-6-1,5 0 1,5 0-92,2-4 0,-1-8 0,1-5 0,0-1-365,0-5 0,-1-2 0,-1-4 0,-2-5 0,-3-5 0,3-5 0,-7-1 0,-2-1 0,-4 0 0,-2 0 0,-2 7 0,-4 1 0,-8 1-199,-9 0 0,2 5 0,-6-1 0,2 2 0,0 0 0,2-2-1839,2 1 0,2 3 0,0 2 1,3 2-4844,3 5 6881,5-5 0,-1 14 0,-1-5 0</inkml:trace>
  <inkml:trace contextRef="#ctx0" brushRef="#br1" timeOffset="36">11556 16444 8107,'6'12'0,"2"-1"2530,3-3 1,-7 0-641,2-1 1,-4-14-1,-2 1 1,0-8-989,0-5 0,0 0 0,0 0 0,-2-2-653,-4-4 1,4-2 0,-7-6 0,3 2 0,-2-3 0,0-3-281,-1-7 1,1 11 0,4-3-1,-3 5 1,3 4-3377,2 0 2141,2 2 1,0 17 0,0 8 385,0 10 0,0 7 1,0 4-1,0 2 1,0 4-253,0 2 0,0-6 1,0 2-1,0-2 198,0 2 853,0-5 0,0 8 0,0-10 639,0 1 0,0-6 1,-2-3 1061,-4-2 1,2-2-1,-9-6-41,-1 0 0,-3 0 0,-2 0 0,0 0-273,1 0 1,-7 0-1,0 0 1,2 0-1,2 0-1125,2 0 0,0 3 1,1 1-1,-1 2 1,0-2-182,0-2 0,1-2 0,1-2 0,2-4 0,3-7 0,8-3 0,-3-5 0,5-4 0,4-6-1493,5-5 1,-3-1-1,8 1 1,3 3-1,2 4 1493,1 2 0,9 2 0,3 6 0</inkml:trace>
  <inkml:trace contextRef="#ctx0" brushRef="#br1" timeOffset="37">12175 16125 11714,'-7'-19'0,"-1"1"0,0-1 0,-3 0 1638,1 0 0,4 7 1,-7 1-1,-1 3 0,-3 4 1,-2 2-475,0 2 1,7 8 0,2 5 0,1 3 0,5 3 0,2 0-1491,2 0 0,2-1 1,2 1-1,5-2 0,1-3 393,5-1 1,1-1 0,1 7 0,-3 0 279,-1 0 0,-3-1 0,3 1 0,-7 0-326,-4-1 1,-4-5-1,-4-3 1,-7 1 0,-3-1-337,-3 5 1,0-7-1,-2 1 1,-2-3 0,-4 0-2170,-2-2 1,4-2 0,-4-4 2483,2-4 0,-7-4 0,5-9 0</inkml:trace>
  <inkml:trace contextRef="#ctx0" brushRef="#br1" timeOffset="38">8104 15375 7986,'0'19'414,"0"0"0,0-1 1,2 1-1,2 0 0,2 0 1,-1-1 3013,-3 1 1,-2 0-2678,0 0 1,0-11 0,0-8-1,0-11 1,0-5-183,0-3 1,0-2 0,0-4 0,-2-6-1,-3-4-135,-1-3 0,-2 1 1,4-3-1,-5-2 0,1-4-137,0-1 1,-5-4-1,5-3 1,0 2 0,-3 4-95,1 3 0,3-8 0,-3 6 0,0-1 0,1 4-191,1 4 0,0 5 1,3 2-1,-1 3 1,2 3-13,2 4 0,2 3 0,0 1 0,0 0 0,0 0 0,0 9 0,2 1 0,4 9 0,7 0 0,-3 7 0,3 1 0,-1 3 0,-1 3 0,5 3 0,-3 2 0,3-1 0,3 3 0,0 4 0,-2-4 0,-3 6 0,-1-2 0,-1 0 0,-1-2 0,3-2 0,-7-2 0,-1-3 0,2-3 0,-6-5 0,4-16 0,-10-5 0,-4-6 0,0-6 0,-1-6 0,-3-4 0,3-3 0,-1 3 0,-2 2 0,1 1 0,-6 3 0,5-2 0,-5 8 0,-2 8 0,1 9 0,3 4 0,-4 6 0,-4 7 0,3 7 0,-5 7 0,12 0 0,-4 7 0,1 3 0,3 2 0,-1-5 0,5-1 0,-1 0 0,-3-2-98,3-4 0,-7-6 1,7-4-7878,-1-3 7975,-5-8 0,5 5 0,-7-9 0</inkml:trace>
  <inkml:trace contextRef="#ctx0" brushRef="#br1" timeOffset="39">7673 16144 10687,'-19'0'1527,"0"0"1,7 2-1,-1 4 1,-2 7 0,-1 3-1,-3 1-1028,0-5 0,7 3 0,1-7 0,3 3-129,4 3 1,12 1-1,9 0 1,6-3 177,0 3 1,6 1 0,0 3-1,0 0-259,-4 0 0,2-1 0,-2 3 0,-2 2 0,-4 2-79,-6-2 0,1 0 0,-8 0 1,-1 2-1,-3-2-125,-2-2 1,-9-3 0,-3 1 0,-5-2 0,-4-3-393,-4-1 81,-4-9 0,0 4 0,2-8 0,2 0-2071,0 0 0,0 0 1,6 0-1,0-2 131,0-4 1,9-4 0,4-9 2165,4 0 0,10 0 0,2 1 0</inkml:trace>
  <inkml:trace contextRef="#ctx0" brushRef="#br1" timeOffset="40">7954 16144 8835,'19'0'0,"-1"0"4374,1 0 0,-6 0-2224,-1 0 1,-10-2 0,-2-3-1321,-10-1 1,-7 0 0,-2 6-1,-1 0 1,-5 0-1140,-7 0 0,3 2 1,-2 2-1,-2 2 1,-3 1-1,1-1 1,3 2-656,7 3 1,-2-7-1,4 4 1,5-1-2133,3-1 0,11 2 0,-2-2 3096,3 7 0,12 4 0,1 1 0</inkml:trace>
  <inkml:trace contextRef="#ctx0" brushRef="#br1" timeOffset="41">8104 16125 16031,'10'8'1031,"-3"5"1,-5 6 0,-2 4 0,0 4-794,0 2 1,0 2 0,0 6 0,0-1 0,0-3-143,0-1 1,-2-3 0,-3 4 0,-1-4-1,2-2-808,2-4 1,2-2 0,0-2 0,0 0-298,0-1 0,6-5 0,3-3 0,1-1 0,3-7-3991,-3-7 5000,7-5 0,-7-9 0,9 1 0</inkml:trace>
  <inkml:trace contextRef="#ctx0" brushRef="#br1" timeOffset="42">8367 16238 7934,'-11'12'1534,"5"-4"0,4-6 0,2-10-381,0-6 1,0-5 0,0-2 0,2-2 0,2-2 0,4 2 0,1 2-318,-1 3 1,7-1 0,-3 2 0,5 5-602,2 5 1,-1 7-1,-1 7 1,-2 7-212,-3 9 1,-8 6-1,3 9 1,-7-1-1,-7 1-484,-5-1 1,1 1 0,1-1 0,0-1 0,1-3 0,-1-4 502,-1-2 1,7-2-1,-4-6 1,2 0 913,-1 0 1,1-1 0,6 1 0,0 0-159,0 0 0,0-7 0,2 1-799,4 1 0,-1-6 0,7-1 0,1-7 0,5-4 0,-1-5 0,-4-1 0,3 6 0,-3-5 0,3 1-596,3-5 0,-2 3-8246,-5-2 8842,-3 7 0,-1-3 0,2 8 0</inkml:trace>
  <inkml:trace contextRef="#ctx0" brushRef="#br1" timeOffset="43">8911 16181 17838,'-13'7'0,"3"1"1108,1 2 1,1 1 0,4 3-1,-2-1-755,1 1 1,5 3 117,7 2 0,-3-9 0,8-2 0,3-1 0,2 1 363,1 2 0,-5-3 0,-3 5 1,-1 3-835,-5 2 0,4-5 0,-2 1 0,-1 1 0,-5 3-307,-7 2 0,3-7 0,-8-2 1,-3-1-1570,-2-5 1,-1-2-1,-1-2 1876,0 0 0,0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2T00:22:07.690"/>
    </inkml:context>
    <inkml:brush xml:id="br0">
      <inkml:brushProperty name="width" value="0.05292" units="cm"/>
      <inkml:brushProperty name="height" value="0.05292" units="cm"/>
      <inkml:brushProperty name="color" value="#FF0000"/>
    </inkml:brush>
  </inkml:definitions>
  <inkml:trace contextRef="#ctx0" brushRef="#br0">8348 6806 9566,'8'19'8325,"-4"-2"-5022,9-5 0,-9-6-2628,2-12 0,-4 2 0,-2-8 0,2-3 0,3-2-476,1-1 1,0 5 0,-6 1 0,2-3-200,4-2 0,-3 5 0,3-1 0,-2-1 0,0-3 0,2-2 0,7 0 0,-7 1 0,0-1 0,3 0 0,3 1 0,-1-1 0,1 0 0,3 0 0,-1 1 0,-1-1 0,4 0 0,-5 0 0,5 3 0,1 1 0,1 3 0,0-3 0,0-2 0,0-1 0,-1 7 0,1-4 0,0 7 0,0 0 0,-1 0 0,7-5 0,0 5 0,0-1 0,0 1 0,0 4 0,0-4 0,-6 1 0,2 3 0,2 0 0,2-2 0,0 4 0,-6-5 0,-1 5 0,1 2 0,0 0 0,0 0 0,8 0 0,2 0 0,0 0 0,-2 0 0,-8 0 0,0 2 0,0 3 0,-1 1 0,1 0 0,0-4 0,0 2 0,-1 3 0,1 5 0,0-4 0,0 1 0,-3 1 0,-3 1 0,4-5 0,-5 4 0,3 1 0,-1-3 0,-1 0 0,-7 5 0,4-5 0,1 0 0,-3 3 0,0-1 0,5-3 0,-5 3 0,1 0 0,-1 1 0,7 1 0,-3 7 0,5 0 0,-5-7 0,-1 1 0,-3 1 0,5-3 0,-5-1 0,2-2 0,-3 5 0,5-7 0,-8 9 0,5-13 0,-9 4 0,0-12 0,0-4 0,0-9 0,0 0 0,0 0 0,0 1 0,0-1 0,0 0 0,0-2 0,0-2 0,0-2 0,0-2 0,-3 4 0,-1-2 0,-2 0 0,2-2 0,2 6 0,2-4 0,0 5 0,0 1 0,0 0 0,0 0 0,0 1 0,0-1 0,0 0 0,0 0 0,0 9 0,0 2 0,0 8 0,0 2 0,0 4 0,0 6 0,6 5 0,0 2 0,-2-1 0,-1 1 0,3 0 0,0 0 0,-2 0 0,-2-1 0,-2 1 0,0 0 0,2-1 0,3 1 0,1 0 0,-2 0 0,-2 0 0,-2-1 0,0 1 0,0 0 0,0 0 0,0-1 0,0-7 0,0-1 0,-2-6 0,-4 3 0,2-1 0,-9-6 0,-2 0 0,-1 0 0,-3 0 0,-2 0 0,-2 0 0,-4 0 0,0 0 0,0 0 0,-4 0 0,4 0 0,0 0 0,-1 0 0,5 0 0,3 0 0,1 0 0,0 0 0,0 0 0,1 6 0,-1 0 0,0-2 0,0 5 0,1-3 0,-1-2 0,0 7 0,0-1 0</inkml:trace>
  <inkml:trace contextRef="#ctx0" brushRef="#br0" timeOffset="1">13450 5306 7985,'19'-2'1146,"0"-4"1,-2-7-1,-3-3 1,-3-3 257,-3 0 0,-2 1 0,-6-1 1,-2 2-1,-2 3 0,-4 1 1,-3 1-360,-3 1 0,-3-3 0,-2 5 0,-2 1 0,-2-3 0,-4 3-1045,-2 0 0,-2-5 0,-7 7 0,1 2 0,-1 2 0,-6 2 0,-1 2 0,-1 2 0,-2 4 0,2 3 0,0 3 0,0 3 0,5 2 0,-3 0 0,0 1 0,-2 5 0,7-2 0,-3 8 0,6 1 0,5-1 0,-2 0 0,4 1 0,-1 5 0,1 1 0,2 1 0,0 5 0,0-2 0,4 5 0,-2-1 0,2-2-12,2 2 0,3-7 0,-1 5 1,2-4-1,3-3-348,1 1 1,3-1 0,-5-1 0,5-3 202,1-2 0,-3-2 0,3 3 0,1-7 0,-2-4 291,-1-3 1,7 1 0,-2 0-1,2-3 1,-1-1 401,-1-2 0,-2-9 0,4 4-536,-3 0 0,-1-6 0,4 3 0,-2-10 0,2-7 0,-5-5 0,3-4 0,2-4 0,2-6 0,0 2 0,-3-2 0,-1-3 0,2-1 0,2-2 0,2-1 0,0 3 0,0 3 0,0 5 0,0 0 0,0 13 0,0-5 0,0 2 0,-2 9 0,-2 4 0,-3 8 0,1 13 0,6 10 0,0 4 0,0 8 0,0-1 0,0 6 0,0-5 0,0 1 0,0 4 0,0-7 0,0 3 0,0-7 0,2 0 0,4 3 0,-3-5 0,3 0 0,-2 1 0,0-3 0,2-4 0,9-4 0,-2-5 0,3-3 0,3-5 0,0-8 0,-1 0 0,1 0 0,6-8 0,0-5 0,-2-3 0,-2-1 0,-2 4 0,-3-3 0,-1 5 0,-5-1-3233,-1-1 3233,-3 1 0,2 1 0,3 3 0</inkml:trace>
  <inkml:trace contextRef="#ctx0" brushRef="#br0" timeOffset="2">14013 5006 7873,'0'19'1932,"2"0"0,2 0 0,3-1 0,-3-3-999,-2-9 1,-2-8 0,-2-17 0,-2 1 0,-3-3 0,1-2-1,0-2 1,-2 0-1029,-3-2 1,7 12 0,-2-4 0,4 3-1,0 1-1504,-5 3 1,5-5-3186,-4 4 1554,4 5 3230,2 0 0,8 8 0,3 0 0</inkml:trace>
  <inkml:trace contextRef="#ctx0" brushRef="#br0" timeOffset="3">14107 5006 7873,'8'19'794,"5"0"1,-3-7-1,1 1 1,-1-1 2481,0-1 1,-5-5 0,1-12-2389,-4-7 1,-2-3 0,-2-3 0,-2 0 0,-5-2-819,-1-4 0,4 2 1,-5-6-1,1 2 1,2 2-1,-3 0-1167,1 0 1,6 6 0,-3 7-8735,5-3 9806,2 7 1,0 8 0,0 10 0</inkml:trace>
  <inkml:trace contextRef="#ctx0" brushRef="#br0" timeOffset="4">14576 5269 12014,'6'12'0,"3"-1"1228,1-3 1,-6-4 0,2-10 0,-4-7-1,-2-3 1,0-3 0,0-2 0,0-2-376,0-2 0,0-8 1,0 2-1,0-7 0,-2-3 1,-2-3-1,-4 2 1,0 3-906,-1 1 0,-3-4 0,5 5 0,3 8-934,2 6 0,-4 4 0,0 0-1594,1 1 1,3 9-1,2 9-129,0 11 1,0 5 0,0 3 2708,0 0 0,9 8 0,1 2 0</inkml:trace>
  <inkml:trace contextRef="#ctx0" brushRef="#br0" timeOffset="5">14670 5006 9146,'6'13'4743,"0"-1"-2400,9-8 0,-15 5 1,0-9-928,-11 0 0,-7 0 0,-5 0 1,-2 0 670,2 0-2087,-6 0 0,8 0 0,-6 0 0,2 0 0,-2 0-329,-3 0 1,7 0-1,-2 0 1,5 0-3799,1 0 0,2 2 56,5 4 1,5-4 4070,14 4 0,3 5 0,9-1 0</inkml:trace>
  <inkml:trace contextRef="#ctx0" brushRef="#br0" timeOffset="6">14726 5231 7873,'6'-25'970,"1"-2"1,-3 0 0,-2-4 1486,-2-5 1,0 1-1,0-13 1,0 0-1458,0 0 1,0 0-1,-2-4 1,-2 4 0,-3 3-1,1 3-321,-2 2 1,6 11 0,-5 4-677,5 4 1,2 13 0,0 10-310,0 15 0,0 10 0,0 10 0,2 3 0,2 4-150,3 6 1,5 2-1,-5 2 1,-3-2-1,0 0 183,2-6 1,-4-4 0,4-7 0,-3-2 366,-3-1 1,0-10 0,0 3 3207,0-4-3040,0-10 1,2-5 0,2-12 0,2-7 0,0-3-263,3-3 0,-5 0 0,6 0 0,1 3 0,-1 3 0,-4-1 0,5 5 0,-1 1 0,1 0 0,3 3 0,-3 3 0,1 2 0,3 0 0,1 0 0,3 0 0,-6 9 0,-1 5 0,1 7-556,-3 4 1,5 2 0,-9-4 0,-2 2-5219,-2-2 4337,-2-11 1437,0-3 0,0-9 0,0 0 0</inkml:trace>
  <inkml:trace contextRef="#ctx0" brushRef="#br0" timeOffset="7">15176 4950 7887,'0'-10'2457,"0"16"1,0 15-1,0 4 1,0 2-1,0-4 1,0 0-1,0 0 1,0 2-2783,0-3 1,0-1-1,0-2 1,0 0-1,0 0-9506,0-1 9668,0-7 1,0-3 0,0-8-1</inkml:trace>
  <inkml:trace contextRef="#ctx0" brushRef="#br0" timeOffset="8">15420 4894 9507,'-8'-11'4410,"4"3"0,-9 8-2902,-2 0 1,-1 0-1271,-3 0 0,2 2-320,5 4 0,6 5 0,12 5 0,4-1 1,5-2 620,4 1 0,-5-3 1,11 1-1,-2 3 1,-2 1 98,-2 3 1,4 0 0,-13 0 0,3-1-545,-1 1 0,-8 0 0,0-3 0,-6-1 0,-6-2-452,-2 1 1,-3-6 0,-6-1-1,1-3 1,-1 0-1092,0 2 0,0 1-96,1-7 1,-1 0 0,0-3 0,0-1 1544,1-2 0,-1-9 0,0 5 0</inkml:trace>
  <inkml:trace contextRef="#ctx0" brushRef="#br0" timeOffset="9">16002 4987 9910,'8'-10'1966,"-6"-7"0,6 17 0,-8 0 0,0 11 0,0 6-198,0 1 0,0 1 1,0 0-1,0 0 1,0-1-2234,0 1 1,0 0-1,0 0 1,0-1 0,0 1-7263,0 0 7727,0 0 0,0-17 0,0-4 0</inkml:trace>
  <inkml:trace contextRef="#ctx0" brushRef="#br0" timeOffset="10">16002 4875 8587,'2'-17'0,"2"3"4024,2 1 1,0 7 31,-6-6-9637,0 7 4829,0-3 752,0 8 0,0 0 0,0 0 0</inkml:trace>
  <inkml:trace contextRef="#ctx0" brushRef="#br0" timeOffset="11">16283 4800 6397,'0'-12'4915,"0"-1"0,-2 9-2458,-4-2 1,-5 6-1,-5 6 1,1 4-2418,2 1 1,3 5 0,-5-3-1,5 4-274,2 1 0,1 1 0,7 0 1,3-1-18,3 1 1,-2-2 0,8-2 0,3-3 0,2 3-9,1 1 1,-5-3 0,-3-1-1,1 1 1,-3-1 237,1 1 0,-3-1 1,-8 7-1,-2 0-326,-3 0 1,-7-7 0,1-2 0,-4 1 0,-1-3 0,-1 0-1340,0-3 0,0-3 0,-1-2 1686,-5 0 0,4 0 0,-6 0 0</inkml:trace>
  <inkml:trace contextRef="#ctx0" brushRef="#br0" timeOffset="12">16940 4875 11066,'0'13'1966,"0"-1"0,0 3 0,0 1 0,0 3 0,0 0-1170,0 0 0,6 1 0,0 3 0,-2 4 0,-2 0 0,-2 1 0,0-3-3140,0 2 0,0-7-285,0 5 0,0-14-338,0-11 0,0-8 2967,0-11 0,9-8 0,1-2 0</inkml:trace>
  <inkml:trace contextRef="#ctx0" brushRef="#br0" timeOffset="13">16977 4913 7942,'-6'-19'0,"0"0"1077,1 0 1,3 1 3197,2-1-2616,0 8-2032,0 3 0,0 10 0,0 4-1101,0 7 1,2 1-1,3 1 1474,1-2 0,8-1 0,-3 7 0</inkml:trace>
  <inkml:trace contextRef="#ctx0" brushRef="#br0" timeOffset="14">17108 5100 8898,'0'19'0,"0"0"6258,0-1-3389,0-7 1,0-5-2329,0-12 1,0-5-1,0-8 1,0 1-1,0-3-247,0-4 1,0 4 0,0-4 0,0 4-569,0 2 0,3 1-435,3-1 0,-2 9 1,6 5 343,-1 10 0,3 5 1,-6 9-1,-1 0 1,-3-1 262,-2 1 0,0 2 0,0 2 0,0 2 0,0-2 1174,0-2 0,0 4 1647,0-1-826,8 2 0,-4-18-1844,9-8 1,-9-8-1,2-11 1,-4 0 0,0 0-50,5 1 0,-5 5 0,6 1 0,-2-3 0,0-2 0,9-1 0,-2-1 0,3 0 0,3 9 0,0-5 0,0 9 0,1 2 0,5 1 0,-4 3 0,4 0 0,-4 5 0,-2 7 0,0 1 0,-3 14 0,-1 0 0,-5 4-1379,-1 5 1,3-5 0,-6-2 0,-1-2 0,-3-4-4395,-2-2 5773,-9-2 0,-1-1 0,-9 1 0</inkml:trace>
  <inkml:trace contextRef="#ctx0" brushRef="#br0" timeOffset="15">18159 5231 7837,'2'9'1397,"2"-9"1,2-11-1,-1-8-305,-3-6 0,-2-4 0,0-8 0,0-1 1,-2-1-1,-3-3 0,-1-2 0,0 5 1,0 3-37,-1 5 1,1 6 0,4-2-1,-2 4-305,-2 6-578,-1 3 1,7 5-1,0 12 1,0 11 0,3 13-421,3 9 0,-4-3 0,4 13 0,-4-2-84,-2-1 0,0-1 1,0-9-1,0-4 1,0-1-25,0-6 0,-2-1 2680,-4-2-1827,4-9 0,2-3 0,10-14 1,3-3-499,-1 0 0,-6-7 0,5 4 0,-1-3 0,1-3 0,1 7 0,5-1 0,-3-2 0,-1-1 0,2-3 0,8 7 0,2 1 0,-3 3 0,-1 4 0,-2 1 0,0 6 0,-3 3 0,-1 6 0,-5 5-267,-1 2 0,-3 0 1,-6 1-1,-2 5 0,-4 5 109,-7-1 0,-3-2 0,-3-8 0,0-1 1,0 1-203,1 0 1,-7-7 0,0-1-1,2-3 1,2-4-980,2-2 0,0-2 1,0 0-1,1 0-2478,-1 0 1,9-2 3816,3-4 0,14-5 0,3-7 0</inkml:trace>
  <inkml:trace contextRef="#ctx0" brushRef="#br0" timeOffset="16">18609 5081 9989,'-10'-8'7246,"1"4"-5328,9-9 1,0 11-1,0 2-984,0 11 0,0 5 0,0 3 1,0 0-688,0 0 1,0-1-1,0 1 1,2 0 0,3 0-540,1-1 0,0 1 0,-6 0-4114,0 0 0,0-11 4406,0-8 0,8-9 0,3-9 0</inkml:trace>
  <inkml:trace contextRef="#ctx0" brushRef="#br0" timeOffset="17">18684 5138 7837,'6'12'7,"1"1"0,-1 1 228,2 3 0,-4-7 380,9-4-1214,-9-3 1,7-3-1,-7 2 3428,2 4-716,0-4 1,-4 6 320,5-8 0,-5-2-1399,4-4 1,-4 2 0,-2-9-714,0-1 1,0-3 0,0-2-342,0 1 0,6-1 251,0 0 1,1 7-1,-7-1 333,0-2 1,8 5-15,5-2 0,-3 7 1,3-1-1,1 4-191,3 2 0,-1 8 0,-1 5 0,-5 4-312,-1 1 1,3 1-376,-5 0 0,5 6 0,-6 0-1854,-1-2 1,-1-2-1,0-3-3763,2 1 5944,0-9 0,-6 7 0,0-6 0</inkml:trace>
  <inkml:trace contextRef="#ctx0" brushRef="#br0" timeOffset="18">19209 5044 7837,'19'-9'536,"0"7"0,-2-6 0,-3 2 5497,-1 0-4690,-9-9 0,2 7 1,-10-7-1026,-2 3 1,-9 7 0,3-1 0,-5 6 0,0 6-289,5 7 0,-5 4 121,5 1 0,-3-5 0,0-1 0,5 3-289,2 2 0,1 1 1,7 1-1,0 0 135,0 0 0,0-1 0,3 1 0,1 0 0,4 0 153,2-1 1,3-5 0,6-3 0,-1-1 75,1-5 0,0-2 1,0-2-1,-1-2 0,-1-5-63,-4-5 1,1 1 0,-5-1 0,-1-3-188,0-1 0,-1-3 0,-7 0 0,2 0 1,2 1-142,2-1 1,0 0 0,-6 1-478,0-1 243,0 0 343,0 9 0,0 3 0,0 14 0,2 5-135,5 5 0,-3 2 1,6-1-1,-1 1 1,-3 0-1,0 0-840,0-1 1,7 1 0,-5-2 453,3-5 0,-5 3 676,6-9 1,-5 0 0,5-6 454,3 0 1,-1-2 0,1-4-529,-3-7 0,-7-3 0,1-3 0,-4 0 1,-2 0-1,0 1-428,0-1 1,0 0 0,0 1-34,0-1 1,0 6 984,0 1 0,0 10-299,0 2 0,2 8 0,2 11 0,2 0 0,-1-1 0,-3 1-189,-2 0 0,0 0 0,0-1 0,0 1 155,0 0 0,2-7 340,4 1 1,-4-7-1,4 6 668,-4 3 0,0-7-706,5-1 0,-3-5 0,6-4 0,-1-5-398,-5-5 1,4 1 0,1-1 0,-1-5 0,2-4-615,1-4 1,1 0-1,7 7 1,0-1 0,-1 0-1,1 1-3151,0-1 0,-7 8 3644,1 5 0,-9 12 0,5 5 0</inkml:trace>
  <inkml:trace contextRef="#ctx0" brushRef="#br0" timeOffset="19">20016 5081 12466,'-10'9'0,"3"3"0,5 5 1404,2 2 0,0 6 0,0-1 1,0 1-1,0 0 0,0 0 1,0-2-765,0-2 1,7-2 0,1-2 0,2-3 0,5-3 0,2-3 0,1-4-169,1-2 0,0-2 0,0-2 1,-1-4-473,1-7 0,-6-3 0,-3-3 0,-2 0 0,-3 0 0,-3 1 0,-2-1 0,0 0 0,0 1 0,0 7 0,0 5 0,0 12 0,0 9 0,0 8 0,0 6 0,0 6 0,0-2 0,2-1 0,4 1 0,-4 3 0,4 3 0,-4 3 0,-2 2-228,0-3 0,0 5 1,0-2-1,0-1 1,-2-1-1,-2-2-320,-2-5 0,-7-8 1,5 2-266,-2-1 1,3-6-1,-5-9 1,-1-5-660,3 1 0,-7-7 0,5 0 1,-5-11 1471,-2-9 0,1-22 0,-1 1 0</inkml:trace>
  <inkml:trace contextRef="#ctx0" brushRef="#br0" timeOffset="20">20485 4800 8591,'6'-12'4915,"1"-1"0,1 9-3575,-2-2 1,-4 6-1,2 4 1,-6 4-1,-6 3 1,0 5-1040,-1 7 1,-3-2 0,6 4 0,-1-2 0,1 0-825,0 2 0,-3 0 1,5-6-1,-2-1 0,2 1-1889,2 0 1,2-7-1055,0 1 1,2-11 3465,4-2 0,5-8 0,7-11 0</inkml:trace>
  <inkml:trace contextRef="#ctx0" brushRef="#br0" timeOffset="21">20598 4856 7485,'18'-2'3008,"1"-4"1,-6 4-637,-1-4 0,-8 6 0,3 6-1452,-5 6 0,-2 5 1,0 4-1,-2 2 1,-3 4-231,-1 2 0,-6-4 0,5 4 0,1-2 1,0-4-1426,0-2 0,-1-2 0,5 0 0,-2-1-9096,-2 1 9662,0-9 1,-3-1 0,-1-9 0</inkml:trace>
  <inkml:trace contextRef="#ctx0" brushRef="#br0" timeOffset="22">15064 13969 11794,'2'-17'0,"2"3"4047,2 1 0,0 11-3290,-6 2 0,0 8 0,0 11 0,0 0 0,0 2-311,0 4 1,0-2 0,0 6-1,0 0 1,0 0-420,0 4 1,0-4-1,0 3 1,0-1-1,0 0-811,0 0 1,0-8 0,0 2 0,3-4-5043,3-2 5826,-4 0 0,15-9 0,-7-2 0</inkml:trace>
  <inkml:trace contextRef="#ctx0" brushRef="#br0" timeOffset="23">15326 14100 7889,'-8'-10'2322,"4"3"0,-7 14-1269,3 5 0,0 5 1,4 2-1,-3-1 1,3 1-105,2 0 0,2-7 0,0 1 0,2 1-444,4 3 0,-1 2 1,5-1-1,0-1 0,1-2 632,3-3 0,3-6 0,2 5 1,0-3-1138,-1-4 0,1-1 0,0-6 0,-2-3 0,-3-6 0,-3-5 0,-3-2 0,-2-2 0,-6-1 0,0-3 0,0 2 0,0 2 0,0 2 0,0 0 0,0 1 0,0-1 0,-8 0 0,-5 2 0,-3 5 0,-3 1 0,0 7 0,0-2 0,1 2 0,-1 8 0,0 2 0,7 7-8617,-1-7 8617,9 0 0,-4-14 0,8-2 0</inkml:trace>
  <inkml:trace contextRef="#ctx0" brushRef="#br0" timeOffset="24">16058 13913 7831,'0'-13'3657,"0"1"-1284,0-3 0,0 9 0,0 6 0,0 10-1834,0 7 0,0 2 1,0 1-1,2 3 1,2 4-1,2 0-8,-1 1 0,-3 3 0,-2-4 0,0 0-581,0 0 1,0 4-1,0-6 1,0-2-1,0-2-548,0-2 1,0-7-1,0 1 1,2-1-7706,4-1 2600,-4-3 5703,15-8 0,-15-8 0,6-3 0</inkml:trace>
  <inkml:trace contextRef="#ctx0" brushRef="#br0" timeOffset="25">16208 13950 7831,'2'-10'4202,"4"3"-2165,7 5 1,-5 4-550,-2 5 1,-4-3 0,-2 8-1,0 3 1,0 2-1043,0 1 0,0 1 0,0 0 0,0 0 0,0-1-89,0 1 1,7 6-162,-1 0 1,0 0 0,-6-6-1,0 0 52,0-1 0,0 7 0,0 0 0,0-2-1892,0-2 1,0-9 0,0 1-4647,0 2 6290,0-7 0,0 0 0,0-8 0</inkml:trace>
  <inkml:trace contextRef="#ctx0" brushRef="#br0" timeOffset="26">16883 14156 11829,'0'11'8840,"2"-3"-11174,5-8 0,-3 0 963,8 0 1371,1 0 0,6 0 0,-1 0 0</inkml:trace>
  <inkml:trace contextRef="#ctx0" brushRef="#br0" timeOffset="27">17334 14175 8072,'10'-8'7634,"0"6"-3368,-3-5-1133,-5 5-3215,14 2-1303,-14 0 0,9 0-7255,-5 0 8640,-4 0 0,15 9 0,-7 1 0</inkml:trace>
  <inkml:trace contextRef="#ctx0" brushRef="#br0" timeOffset="28">17784 14194 8672,'19'-6'7186,"-1"-1"-386,1 3-8787,-9 2 0,5 4 1987,-9 4 0,-8 5 0,-8 8 0</inkml:trace>
  <inkml:trace contextRef="#ctx0" brushRef="#br0" timeOffset="29">19491 14344 12947,'6'8'1228,"0"-8"1,1-2 0,-7-10 0,0-3-1,0-2 1,0-2 0,0 1 0,0-3-387,0-4 0,0 2 0,-2-6 0,-3 2 0,-1 4 0,2 0 0,2 0-842,2-2 0,0 0 0,0 6-2319,0 1 0,0-1 0,0 0-2111,0 0 0,0 7 4430,0-1 0,0 9 0,0-4 0</inkml:trace>
  <inkml:trace contextRef="#ctx0" brushRef="#br0" timeOffset="30">19922 13856 8217,'17'2'0,"-2"3"0,-3 1 3051,3-2 1,-5-2-1,3-2 6740,1 0-9414,-5 0 0,-3 0 0,-10-2 1,-5-2-378,-1-2 0,-3-1 0,-5 5 0,-1-2 0,0-2 0,0 2 0,1 2 0,-1 2 0,0 0 0,0 0 0,1 0 0,-1 0 0,6 0 0,1 0 0,-3 0 0,5 0 0,-1 2 0,3 4 0,4 6 0,2-1 0,0-1 0,-3 1 0,-1-1 0,0 3 0,6 5 0,0 1 0,0 0 0,0 0 0,0-7 0,0 1 0,0 1 0,0 3 0,0 2 0,0-1 0,0-5 0,0-1 0,2-8 0,4 3 0,7-5 0,-3-2 0,3 0 0,1 0 0,-3 0 0,1 0 0,1 0 0,6 0 0,-7 0 0,1 0 0,1 0 0,3 0 0,-7 2 0,-1 4-161,-1 7 1,-6 3 0,6 1 0,-1-2 0,-1-3 579,-2 3-292,-2 1 0,-2-3 1,0-1-128,0 3 0,-6-5 0,-3 1 0,1-1 0,-2-2 0,-1 1 0,-1-3 0,-7-4 0,0 4 0,1-2 0,-1 7 0,0-3 0,0-4 0,0-1 0,7 3 0,-1 0-1968,-1-2 1,3-2 1967,-1-2 0,-1-8 0,-5-2 0</inkml:trace>
  <inkml:trace contextRef="#ctx0" brushRef="#br0" timeOffset="31">11068 16781 7751,'12'0'-318,"-1"-2"1,-1-2 0,-1-4-1,1-1 1213,0 1 0,-3-4 0,3 3 1,-2-1-1,-1-3 769,1 3 1,-6-7 0,4 5 90,-3-5 1,-6 7-1,-3 3-1185,-6 5 1,-5 4 0,-2 3-1,0 3 1,1 2-228,-1 5 0,-6 2 1,0 1-1,0 1-158,-2 0 0,6 0 0,-4-1 1,4 1-1,2 0-49,1-1 1,-1 3-1,2 2 1,3 2 0,3 0-1,1 0 173,-1 0 0,7 2 0,-4-4 0,2 4-260,-1 3 0,1-5 1,6 4-1,0-2 1,0-4-50,0-2 0,2-3 0,2 1 0,5 0 0,1-3 0,5-3 0,1 4 0,3-9 0,0 4 0,0-3 0,-1-1 0,1-6 0,0 7 0,0-3 0,-1 0 0,1 0 0,0-6 0,0 0 0,-1 0 0,1 0 0,0 0 0,0 0 0,-1 0 0,1 0 0,0-2 0,0-2 0,0-4 0,-1-3 0,1 5 0,-2-6 0,-3-1 0,-1 1 0,1-1 0,3 1 0,0-7 0,-3 0 0,-1 0 0,-7 1 0,5-1 0,-3 0 0,-4 0 0,-2 1 0,-2-1 0,0 0 0,0 0 0,0 1 0,0-1 0,0 0 0,-2 0 0,-2 1 0,-4-3 0,-3-4 0,5 2 0,-7-6 0,-1 2 0,-3 4 0,-2 2 0,1 2 0,-1 2 0,0 3 0,0 1 0,-6 9 0,0-2 0,2 4 0,2 2 0,3 0 0,-1 0 0,6 6 0,1 0 0,-3 1 0,-1 1 0,3-6 0,1 4 0,-3-4 0,5-2 0,-1-2-9049,3-4 9049,-7 4 0,-3-6 0,-12 8 0</inkml:trace>
  <inkml:trace contextRef="#ctx0" brushRef="#br0" timeOffset="32">8873 17831 7898,'0'-18'6364,"2"-1"-3088,4 0 1,-3 11 0,3 8-2741,-4 10 1,-2 13 0,0 4 0,0 0 0,0 2 0,0-2 0,0 5-264,0 3 1,0-2 0,0 11-274,0-4 0,0-3 0,0 3 0,0 1 0,0 3 0,0-2 0,0-5 0,0-5 0,-2-5 0,-2-2-2219,-3 0 1,1 0-3093,6-6 5311,0-9 0,0-10 0,0-10 0</inkml:trace>
  <inkml:trace contextRef="#ctx0" brushRef="#br0" timeOffset="33">9511 17944 13333,'6'-13'0,"0"1"0,-1-3 0,-5 1 1228,-7 1 1,3 5 0,-8 8 0,-3 0-1,-2 0 1,-1 0 0,-1 2 0,-2 4-541,-4 7 1,4-3-1,-6 2 1,2 3-1,0 2 1,2 2-1,2-1 1,3 1-689,-1 0 0,6 0 0,1 1 0,-1 5 0,3 4 0,4 1 0,4-1 0,2-6 0,0 4 0,0 0 0,2 2 0,4 0 0,-2-6 0,9 2 0,1-4 0,3-2 0,-5-3 0,1-1 0,1-5 0,3-1 0,2-3 0,0-6 0,-1 0 0,1 0 0,0 0 0,-2-8 0,-5-5 0,-6-3 0,-4-3 0,-2 0 0,0 0 0,0 1 0,-6 5 0,-2 3 0,-3-1 0,-3 3 0,-3 0 0,-2 3 0,1 3 0,-1 2 0,0 0 0,0 0 0,1 0 0,-1 0 0,0 0-1082,0 0 1,7 0-1744,-1 0 0,9 2 0,0 3 2825,8 1 0,7 0 0,7-6 0</inkml:trace>
  <inkml:trace contextRef="#ctx0" brushRef="#br0" timeOffset="34">9774 18150 7878,'8'-19'1111,"-6"7"1,4-1 1565,-4-1 0,-2-3-1671,0-2 1,-2 9 0,-4 4-1,-7 4 1,-3 2-106,-3 0 1,0 0-1,1 0 1,1 2-81,4 4 0,-3 4 0,5 9 1,-1 0-499,-1-1 0,9 1 0,-2 0 0,4 0-323,2-1 0,0 8 0,0-1 0,0 0 0,0 0 0,0 0 0,8 0 0,2-7 0,3 1 0,-1 0 0,1 0 0,6-1 0,0-1 0,-1-2 0,1-3 0,0-8 0,0 5 0,-1-3 0,1 0 0,0-2 0,0-2 0,-1-2 0,1 0 0,0 0 0,0 0 0,-1 0 0,1 0 0,0-8 0,-2-5 0,-3-1 0,-3-1 0,-3 3 0,7-1 0,-11-12 0,6 0 0,1 2 0,-1 3 0,-6-5 0,2-3 0,-4 1 0,-2 0 0,0 4 0,0 3 0,0-1 0,0-4 0,-2 0 0,-2-2 0,-4 8 0,-3 2 0,-3 1 0,-3-1 0,-2 2 0,1 5 0,-1 2 0,-6 1 0,0 7 0,0 0 0,0 2 0,0 5 0,-2-3 0,4 8 0,-2 3 0,0 2 0,-2 1 0,6-1 0,-4-2 0,4-3 0,2 3 0,0-1 0,1-1 0,7-5 0,3-8 0,16-8 0,3-3 0</inkml:trace>
  <inkml:trace contextRef="#ctx0" brushRef="#br0" timeOffset="35">14126 17981 7915,'12'0'1668,"1"0"0,-7 0 0,6 0 4506,3 0-3149,2 0 1,-5 0 501,1 0-3527,-9 0 0,4 0 0,-8 0 0,-6-2 0,-2-2 0,-3-2 0,7 0 0,-13 6 0,5 0 0,-5 0 0,-2-7 0,1 1 0,-1 2 0,-2 2 0,-4 2 0,4 0 0,-4 0 0,2 2 0,0 2 0,-2 2 0,0 7 0,7-7 0,-1 0 0,-2 1 0,-4-1 0,10 2 0,-3-4 0,1 2 0,0 1 0,-1 1 0,5-6 0,3 7 0,-1-3 0,1 0 0,3 7 0,-3-5 0,2 2 0,1 3 0,7 5 0,0 1 0,0-6 0,0-1 0,0 3 0,0-7 0,3 7 0,3-9 0,-2 6 0,8-5 0,3-3 0,2-2 0,2-2 0,-1 0 0,1 0 0,0 0 0,0 0 0,-1 0 0,1 2 0,0 2 0,0 3 0,-9-1 0,7-4 0,-5 4 0,5 7 0,-7 3 0,-1 1 0,-3-2 0,0-3 0,-2 3 0,-2 1 0,-2 3 0,0 0 0,-8 0 0,-4-1 0,-5 1 0,-2-2 0,0-5 0,7 3 0,-1-7 0,-1 0 0,-3 1 0,-2-3 0,-6-6 0,0 0 0,2 0 0,3 0 0,1 0 0,0 0 0,0 0 0,0 0 0,1 0 0,5 0 0,1-2 0,-1-4 0,3-7-6313,4-3 6313,-5-3 0,9 0 0,-6 0 0</inkml:trace>
  <inkml:trace contextRef="#ctx0" brushRef="#br0" timeOffset="36">11856 18469 7850,'6'12'2519,"2"-1"0,1-5-1115,-1-8 0,-2-6 0,-6-11 1,0 0-1,0 0 0,0 1 1,-2-1-866,-4 0 1,4-6 0,-4 0 0,4 2-1,2 2-1836,0 3 1,-2 5-557,-5 1 1,5-1-3799,-4-6 1719,4 9 3932,2 2 0,-9 8 0,-1 0 0</inkml:trace>
  <inkml:trace contextRef="#ctx0" brushRef="#br0" timeOffset="37">11912 18375 9125,'13'6'0,"-3"3"5850,-2 1 1796,7-6-6256,-5 5 0,-8-9 0,-8 0 0,-8 0-1292,-5 0 0,0 0 0,0 0 0,1 0 0,-1 0-98,0 0 0,0 0 0,1 0 0,-1 0 0,0 0-882,0 0 0,1 0-7417,-1 0 8299,8 0 0,3-9 0,8-1 0</inkml:trace>
  <inkml:trace contextRef="#ctx0" brushRef="#br0" timeOffset="38">15983 18094 7816,'12'0'2004,"1"0"1,1 0 452,3 0 1,-9 0-1,-8 0 1,-10 0-1395,-7 0 0,-3 0 1,-3 0-1,-2 0 1,0 0-725,-3 0 1,6 0 0,-8 0 0,1 0 0,2 0-340,0 0 0,-6 0 0,12 0 0,-4 0 0,4 0-402,2 0 0,0 0 1,1 0-710,-1 0 0,6 0-987,1 0 1590,8 0 1,4 0 0,12 0-729,5 0 0,-5 0 1,1 0-1,2 0 0,1 0 37,3 0 1,0 0 0,-1 2 0,1 2 1198,0 2 0,0 17 0,0-2 0</inkml:trace>
  <inkml:trace contextRef="#ctx0" brushRef="#br0" timeOffset="39">15945 18281 7816,'19'11'1753,"-6"3"8077,-1-7-8002,-8-1 0,-4-6 0,-12 0 0,-5 0 1,-2 0-1808,1 0 1,-7 0 0,0 0 0,2 0 0,2 0 0,0 0-22,-4 0 0,4 0 0,-4 0 0,4 0 0,2 0 0,1 0 0,-1 0-631,0 0 0,7 0-1915,-1 0 1,11-9 2545,2-3 0,8-5 0,11-2 0</inkml:trace>
  <inkml:trace contextRef="#ctx0" brushRef="#br0" timeOffset="40">16489 18506 7826,'11'-8'1966,"-5"-5"0,-4-3 0,-2-5 0,0-2 0,0-4-208,0-2 0,0 0 1,0-5-1,0 3 1,0 0-1942,0 2 1,-2-5-1,-2 9 1,-2 2-1296,1 3 0,3 1 1,2 0-3396,0 0 1954,0 9 0,2 2 2919,5 8 0,3 8 0,9 2 0</inkml:trace>
  <inkml:trace contextRef="#ctx0" brushRef="#br0" timeOffset="41">16977 18075 9651,'0'-19'5557,"0"7"-4779,0-1 1,-8 9-1,-5-2 1,-3 4 0,-3 4-1,0 4 1,0 7 321,1 3 0,5 3 0,1 0 1,-3 2-1,-2 2-1133,-1 2 1,5 2-1,3-5 1,1 6 196,5 1 0,2 0 1,2 4-1,0-4 0,0 1-12,0-1 0,8-6 0,5 2 0,4-4 1,1-3 112,1 1 0,0-9 0,0-3 0,-1-5-265,1-2 0,0 0 0,0-2 0,-3-5 0,-1-5 0,-3-5 0,-7-1 0,1-1 0,-4 0 0,-2 0 0,-2 1 0,-4-1 0,-7 0 0,-4 2 0,-1 3 0,-1 3 0,-2 1 0,-2 2-73,-2-1 0,0 3 1,6 6-1,1 0-772,-1 0 1,0 0 0,2 2 0,3 2 0,3 5-1758,3 1 1,2-4 2601,6 7 0,8-9 0,2 4 0</inkml:trace>
  <inkml:trace contextRef="#ctx0" brushRef="#br0" timeOffset="42">17240 18075 20806,'-17'2'763,"5"4"0,1-4 1,7 7-1,-4-3 1,-1 2-1,-1 3-1295,-1 3 1,7 3 0,-2 2 339,4-1 0,8-5 0,3-1 1,1 3-1,5 4-33,1 6 0,3-4 0,0 4 0,-1-4 0,1-3 945,0 1 0,-6 0 1,-3 0-1,-2-1 0,-4 1 343,-1 0 0,-3-7 0,-3 1-977,-3 1 1,-4-5-360,-9-3 0,0 2 0,0-1-212,1-3 1,-1-2 0,2-4 0,3-2-917,1-3 1,7-7 0,-4 1 0,1-3 0,5-3-5803,2 0 7203,2 0 0,8 1 0,3-1 0</inkml:trace>
  <inkml:trace contextRef="#ctx0" brushRef="#br0" timeOffset="43">17559 18019 9161,'18'0'8125,"1"0"-713,0 0-6618,-9 0 1,-3-2-1,-14-2 1,-5-3 0,-5 3-795,-2 2 0,-1 2 0,-3 0 0,-4 2 0,-1 2 0,1 5 0,4 1 0,-4-4 0,2 5 0,2-1-1327,3 1 1,1-7 0,0 2 1326,0-4 0,0-10 0,1-3 0</inkml:trace>
  <inkml:trace contextRef="#ctx0" brushRef="#br0" timeOffset="44">15082 12900 7858,'0'13'0,"3"-3"0,1 0 4662,2 1-3274,0-7 1,-6-4-1,0-13 1,0-3 0,0-3-1,0-2 1,0-2-636,0-2 0,0-6 1,0 4-1,0 0-195,0 0 0,0-4-448,0 6 1,-6-3 0,0 6 142,2-3 1,1 0-1,3 6 249,0 0 1,0 7-298,0-1-205,0 9 0,3-4 0,3 8 0,-2 0 0,8 0 0,1 6 0,6 0 0,-1-2 0,1-2 0,0-2 0,0 2 0,-1 5 0,1-5 0,0 4 0,0-4 0,0-2 0,-1 0 0,-1-2 0,-5-4 0,5 4 0,-4-5 0,-3 5 0,3 2 0,-9 2 0,2 5 0,-4 5 0,-2-1 0,0 1 0,0 3 0,0 1 0,0 3 0,0 0 0,6 0 0,1-1 0,-3 1 0,0-6 0,0-1 0,2 3 0,-1 1 0,-1-3 0,0-1 0,2 3 0,0-7 0,1 3 0,-1-5 0,0-4 0,-8 6 0,-4-8 0,-7 0 0,-3 0 0,-3 0 0,0 0 0,0 0 0,1 0 0,-7 2 0,0 3 0,2 1 0,2-2 0,2 0 0,0 0 0,0 3 0,1-3 0,5 4 0,1 0 0,-3 3-4647,7-7 3075,-1-4 1572,9-10 0,0-9 0,0 0 0</inkml:trace>
  <inkml:trace contextRef="#ctx0" brushRef="#br0" timeOffset="45">15983 12863 8431,'0'12'1638,"0"1"0,0-11 1,2-2-1,2-11 0,2-5 1,-1-3-380,-3 0 1,4-2 0,0-2 0,-2-2-931,-2 2 0,0-4 0,3 2 0,1 2 0,0 3 1,0 1-62,1 0 0,-1 0 0,-6 1 0,2-1-85,4 0 0,-4 0 0,5 1 0,-3 1-37,2 4 0,-2-1 199,9 8 0,-7-7-193,6 7 1,-7 2-1,3 8 1,-2 4-153,0 3 0,1-5 0,-5 6 0,2 3 0,2 2 0,7-5 0,-5 1 0,2 1 0,5 3 0,-5-1 0,1-1 0,-1-5 0,-1 1 0,-1-1 0,7 1 0,-5 3 0,3-3 0,-3-1 0,-2 1 0,7 1 0,-3 7 0,-3-7 0,-1-1 0,-2-1 0,1 0 0,1-3 0,-2 5 0,-4-5 0,4 5 0,-6-8 0,-6 2 0,-4-3 0,-9-3 0,0 0 0,-2 0 0,-4 0 0,5 0 0,-5 0 0,2 0 0,-2 0 0,2 6 0,-6 0 0,1-2 0,6-2 0,1-2 0,-4 7 0,0-1 0,2-2 0,2-2 0,8 4-1614,1 1 1,8-3-1,-3-11 1614,5-5 0,2-5 0,0-1 0</inkml:trace>
  <inkml:trace contextRef="#ctx0" brushRef="#br0" timeOffset="46">17165 12506 12815,'-9'-16'1489,"-3"3"0,-5 5 0,-2 10 0,1 2 0,-1 4 0,2 3-1069,5 3 1,-3 3 0,7 4 0,-1 2 0,1 2 0,4-2 0,2-2 0,2-1 0,0 3 205,0 2 1,2-2 0,4-8 0,7-3 0,3 3-627,3 1 0,6-3 0,2-3 0,2-1 0,3-5 0,-3-2 0,4-2 0,-6-2 0,0-4 0,1-5 0,-6 1 0,-9-7 0,-5 5 0,-1-5 0,-1-2 0,-2 1 0,-10-7 0,-7 0 0,-3 0 0,-3 0 0,-2 0 0,-4 2 0,4 2 0,-6 4 0,2 3 0,0 1 0,0 7 0,4-5 0,-2 3 0,-2 4-4522,0 2 1639,6 2 1,3 2 2882,3 4 0,5 5 0,8 7 0</inkml:trace>
  <inkml:trace contextRef="#ctx0" brushRef="#br0" timeOffset="47">17165 12656 10535,'12'-6'0,"1"0"0,-1 0 1638,-1-3 0,-5 7 1,-14-4-1,-9 6 0,-8 6 1,-4 7-2647,-5 3 1008,-1 3 0,-3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2T00:22:07.747"/>
    </inkml:context>
    <inkml:brush xml:id="br0">
      <inkml:brushProperty name="width" value="0.05292" units="cm"/>
      <inkml:brushProperty name="height" value="0.05292" units="cm"/>
      <inkml:brushProperty name="color" value="#FF0000"/>
    </inkml:brush>
  </inkml:definitions>
  <inkml:trace contextRef="#ctx0" brushRef="#br0">17521 3000 7868,'0'-13'604,"0"1"1,0-3-1,0-1 1,-2-1 0,-4 3-1,-7 3 1,-3 3 378,-3 4 0,0 2 0,-2 2 0,-2 2 0,-2 4 0,2 8 0,3 7 0,3 4 0,2 0 0,3 0-540,-3 0 1,5 9 0,-1-3-1,3 2 1,4 1 0,2-5 0,2 0-1,0-2-121,0 0 0,8 4 1,5-6-1,3-2 1,3-2-1,0-4 1,0-3-1,1-3 1,3-3-265,2-4 0,7-2 0,-7-4 0,-2-6 0,-3-9-191,-1-6 1,-2-4 0,-3 2 0,-3-6-1,-3-4 7,-4-3 0,-2-2 0,-2-1 1,0-3-1,0 0 176,0-2 0,0 7 0,0-7 0,-2 2 0,-2 0 123,-2 3 1,-2 1-1,3 5 1,-1 4-1,2 6 1,0 4-174,-2 2 0,3 0 0,-3 1 0,4-1 0,-4 10 0,0 9 0,-1 9 0,7 12 0,0 2 0,0 6 0,0 6 0,7 1 0,1 11 0,2 1 0,5 0 0,-5 2 0,3 4 0,1-2 0,3-4 0,0-4-218,-5-8 0,3-1 0,-7-10 0,1-2-1337,-1-2 0,4-9 0,-3-1 0,1-3-8276,5-4 9751,-7-10 0,9-13 0,-7-10 0</inkml:trace>
  <inkml:trace contextRef="#ctx0" brushRef="#br0" timeOffset="1">17746 3019 9667,'19'10'2803,"0"5"1,0-9 0,-1-2-1791,1-2 0,-2 0 0,-3 3 0,-1 1-693,1-2 1,3-4 0,2-6 0,-2-7 0,-3-3 0,-1-3 1145,1 0 0,-5 0-905,-3 1 0,-4-3 1,-2-2-562,0-2 0,0 0 0,-2 8 0,-4 5 0,-7 5 0,3-1 0,-3 2 0,-1 2 0,-3 4 0,-2 6 0,0 6 0,7 5 0,-1 2 0,1 0 0,1-1 0,3 9 0,8 3 0,0 1 0,0-2 0,0 0 0,0 0 0,2-4 0,2 4 0,5-1 0,1-6 0,-4-1 0,7-2 0,1-2 0,3-5-312,2-6 0,-7-3 0,1-3 0,1 0-3394,3 0 1,-4-3 2149,-1-3 0,1-4 0,3-9 0,-1 2 1556,-3 5 0,1-5 0,6 7 0</inkml:trace>
  <inkml:trace contextRef="#ctx0" brushRef="#br0" timeOffset="2">18309 2963 8375,'13'-19'0,"-3"0"2278,-2 0 1,-1 7 0,-10 1-924,-3 3 1,-4 2-1,-7 8 1,3 4-573,1 7 0,0 3 0,-5 5 0,-1 4 0,2 4 0,3 0-267,1-4 0,3 3 0,-3-3 0,7 0 0,4 0-326,2 0 0,0 0 0,0-7 0,2 1-190,4 0 0,-2-7 0,9-1 0,2-3 0,1-4 0,3-2 0,0-2 0,-1-2 0,1-2-1536,0-2 0,-2-9 1,-3 3-1,-1-3 1,-1 1 1535,-1 1 0,5 1 0,-5-7 0</inkml:trace>
  <inkml:trace contextRef="#ctx0" brushRef="#br0" timeOffset="3">18459 3188 8549,'6'18'0,"3"-1"0,-1-2 8342,0-3-6766,-1-8 0,-7-4 1,0-12-1118,0-5 0,0-2 1,0-2-1,0-1 0,-2-3 1,-3 0-617,-1-3 0,0 6 0,6-8 1,-2 3-1,-2 4 0,-3 3-2389,3 1 1,2 6 1489,2 1 1,8 8 0,5-3 116,4 5 1,-5 4-1,1 5 1,-1 5-1,1 5 400,-1 2 1,-6-1-1,7 3 1,-1 2-1,1 2-9,-1-2 1,-7 4 838,1-2 0,2 0 0,-2-6 0,1-3 1350,1-3-173,-6 4 0,13-17 0,-9 0 0,-2-11 313,-2-5 0,-2-3 1,0 0-1,0-2-118,0-4 0,0 4-1241,0-4 1,-2 5 0,-2 1-372,-2 0 0,-1 0 0,7 1 1,0-1-744,0 0 0,0 7 364,0-1 1,0 7 0,3-5 0,3 3 51,6 4 1,-1 2 0,1 4 275,3 4 0,-5 5 1,1 7-1,-1 1 0,-2 2 1,3 2-244,-1 2 0,-4 2 1,5-4-1,-3 2-77,-4-2 0,5-2 0,-3-3 0,0-1 175,3-5 0,-5 3 812,8-9 0,-5-2 0,3-10-262,-2-6 1,-1 1 0,-7-1 0,0-3 0,0-1 0,0-3-15,0 0 1,0 0 0,0 1-1,0-1-173,0 0 1,0 0-1,2 3 1,2 1 58,2 3 1,2-1-278,-1-6 0,-3 9 0,8 4 0,-1 6 0,1 6 0,-1 2 0,-7 7 0,2-3 0,7 1 0,-5 5 0,0 1 0,3 0-1150,-1 0 0,1-7 0,3 1 0,-1 1-337,1 3 1,-3-7 0,1-3-1,3-5 373,1-2 0,3-2 0,0-2 0,0-5-25,-1-1 1,1-3 326,0-5 0,0-1 0,-1 0 534,1 0 0,0 1 0,0-1 930,0 0 1,-9 0 0,-4 1 559,-4-1 0,-2 0 1,0 0-1,0 0 1,0 1-233,0-1 0,-2 9 0,-4 3-571,-7 5 0,-1 4 0,-1 7 0,5 7 0,2 9-27,3 4 1,-3 1 0,2 3-1,2-2 1,1 1-300,3-3 1,0-2 0,0-8-1,0-1-10,0 1 0,3-6 0,3-3 0,6-2 0,5-4 58,2-1 0,-7-6 0,1-3 0,-1-6 228,-1-5 0,3-2-374,-7 1 0,5-3 0,-6-2 1,1-2 161,1 2 0,-6 0 0,4-2 0,-4-4-346,-2 0 0,0-7 1,0 7-1,0-2 1,0 0 369,0-3 0,0-1 0,0-1 0,0 3 0,0 4 1591,0 2-1445,0 2 0,0 6 0,0 0 1,0 1-229,0-1 0,-6 6 1,0 1-90,2-3 0,2 7 0,2 2 0,0 12 0,0 6 0,0 5 0,0 10 0,0 2 0,0 0 0,0-4 0,2 5 0,2-1 0,2 2 0,-2-2 0,0 0 0,3 0 0,-5-4 0,6 5 0,-2-3 0,1-4 0,5 0 0,-4-1 0,3 4 0,3-4 0,3-1 0,2-4-3935,0-5-4323,-1-3 8258,-7-9 0,5-9 0,-5-1 0</inkml:trace>
  <inkml:trace contextRef="#ctx0" brushRef="#br0" timeOffset="4">20297 2925 8057,'0'13'2150,"-2"-5"1,-2-8-1,-4-15 1,0-12-649,-1-8 0,-5-5 0,3-2 0,-1-3 0,-1-1 0,1 0-1002,1 4 0,-3 1 0,7 1 0,1 1 0,0 5 0,0 5-500,2 6 0,1 2 0,3 3 0,0 11 0,0 11 0,3 15 0,3 8 0,-2 13 0,6 8 0,1 4 0,-3 0-896,0 0 0,1 0 0,-5-10 791,2 2 0,0-1 0,-6-7 1,0-3-1,0-4 0,0-2 1,3-4 2851,3-2-2523,-4-2 1,6-11 0,-6-8-225,5-10 0,-5-9 0,4-4 0,-4-4 0,-2-2 0,0 4 0,0-4 0,2-1 0,2 3 0,2 0 0,9-4 0,-2 6 0,3 2 0,3 2 0,0 2 0,0 1 0,-1 7 0,3 5 0,2 4 0,2 2 0,-2 2 0,-8 4 0,-3 7 0,3 4 0,-7 10 0,-2 2 0,-4 2 0,-2 0 0,0 3 0,-2-5 0,-2 0 0,-4 0 0,-3-2 0,-3 0 0,-3-2 0,-2-8 0,1-2 0,-1-5-1140,0-2 0,7 5 0,-1-7 0,-2-2-2438,-1-2 1,3-2 3577,1 0 0,8 9 0,-5 1 0</inkml:trace>
  <inkml:trace contextRef="#ctx0" brushRef="#br0" timeOffset="5">20635 2662 11634,'0'-18'4915,"0"-1"0,0 11-3114,0 8 1,2 8 0,2 11 0,3 2-1802,-3 4 0,4-3 0,-2 8 0,1-1 0,-1-2 0,2 0-284,3-4 1,-7-2-1,4-5 1,-2-1-2650,1-2 1,1-9-1,-2 2 2933,7-4 0,3 6 0,3 3 0</inkml:trace>
  <inkml:trace contextRef="#ctx0" brushRef="#br0" timeOffset="6">20804 2925 8916,'2'10'7187,"2"-5"-5893,2-10 1,1-5 0,-7-9 0,0 1-702,0-1 0,-2 0 1,-3 0-1,-1 0 1,2 1-66,2-1 1,2 0 0,0 0 0,0 1-1,0-1-281,0 0 1,0 7 218,0-1 0,2 1-349,4-7 0,5 2 1,8 5-118,-1 6 0,-5-3 0,-1 3 0,3 4 0,2 6 0,1 9 0,-1 5 0,-2 5 0,-5 2-1187,-2-2 1,5 4-364,-7-2 0,7 0 0,-7-6-454,-2 0 0,4 0-1,1-3 2005,1-3 0,3 3 0,5-5 0</inkml:trace>
  <inkml:trace contextRef="#ctx0" brushRef="#br0" timeOffset="7">21292 2588 7584,'10'-19'738,"-6"2"0,-6 3 0,-6 3 1418,-3 3 0,5 2 1,-6 6-1365,-3 0 1,-2 0-1,1 2 1,1 6-1,5 9 1,-1 6-402,1-1 1,6 6 0,-2-1-1,3 0 1,3 0 0,0-4-340,0-2 0,0-3 1,3 1-1,1 0-7,2 0 0,9-7 0,-3-2 0,5-1 0,1-5 27,1-2 1,-6-4 0,-3-4 0,1-5-67,-1 1 0,-6-7 0,2 5 0,-4-5-250,-2-2 0,7 0 200,-1 1 1,0-1-1,-6 0 1,0 0 300,0 1 0,0-1 1,0 0 233,0 1-550,0 7 1,2 11 0,3 13-1,3 3-182,2 3 1,-3 0 0,3 0 0,0-1 0,-1 1 0,1 0-423,1 0 0,-5-3 0,4-1 1021,-1-3 1,-1-8 19,-2 3 1,2-7 0,5-7 106,-7-5 0,-2-5 0,1-2 0,1 1-329,-2-1 0,0 0 1,0 0-1,5 3-721,1 3 0,3 3 0,5 6 0,1-2-325,0 1 0,0 3 1,-1 2-1,-1 2-539,-4 5 1,3-5-2215,-3 4 1765,-5-4 1543,9-2 0,-15-2 1,4-4-1,-2-5 402,3 1 1,-5-7 1519,4 5 0,-2 3 971,2 3-1645,-4 4 1,7 10-544,-9 5 0,2-3 1,2 3 24,2 1 0,0-3 0,-3-1 69,3-1 0,-2-3 0,8-6-458,3 0 0,-5 0 0,1-2-410,-3-5 0,-1-3 0,-7-9 67,0 1 0,6 5 1,0 1 413,-2-3 1,7 7 1256,1 1 0,-1 7 0,-1 7-840,-2 5 1,5 5-509,-7 2 1,7-1 0,-5 1 49,2 0 0,-3 6 1,3 2-1,0 0 1,-1 0-566,-1-4 0,-2-2 0,-4-2 0,3-1-739,1 1 1,0 0 0,-6 0 0,-2-1 0,-4 3 1267,-7 4 0,-3 4 0,-3 9 0</inkml:trace>
  <inkml:trace contextRef="#ctx0" brushRef="#br0" timeOffset="8">22717 3038 8907,'3'16'1404,"3"-3"0,-4-7 0,4-12 1,-4-9-1,-2-8 0,0-10 1,-2-7-1,-4-3 0,-2-10 0,-7 5 1,2-2-1,-1 1 0,-1-1 1,1 4-1371,1 8 1,7 3 0,-5 10-35,3 2 0,2 8 0,6 7 0,0 6 0,0 12 0,2 17 0,2 5 0,4 5 0,3 5 0,-1 10 0,5-2 0,-3 4-161,3 2 1,0-6 123,-3 0 0,3-8 0,-9 2 0,-2-7 176,-2-6 0,4 3 0,1-9-113,-3-2 0,-2-2-26,-2-3 0,0-9 0,0-9 0,0-11 0,0-8 0,0-3 0,0-3 0,0 0 0,0 0 0,0 0 0,0-3 0,0 5 0,0-2 0,0 3 0,0 1 0,0 2 0,2 0 0,4 1 0,5 7 0,7 5 0,1 4 0,0 10 0,0 5 0,0 3 0,-1 5 0,1 2 0,0 2 0,-7 6 0,-1-4 0,-1 0-1020,1 1 0,-5-10 0,4-5 1,1-1-1439,-1-1 0,-6-5 1,2-14-1,-1-9 790,1-6 0,-2-2 0,7 4 0,-3-2 0,-2 0 1864,2 7 0,-3-3 1,7 6-1,3-3 1197,1-3 0,1 7 1,-2 1-1,-5 1 1,0-1 410,1-3 0,-7 3 1,2-1-1,-4-3 1,-2-2-1471,0-1 1,0-1 0,0 0 0,0 0 0,-2 3 0,-2 1-43,-2 3 1,-9 8-1,3-3 164,-5 5 1,5 2-1,-1 2-212,-1 5 0,3 3 0,1 9 0,1 0 1,5-1-245,2 1 0,2 0 0,0 0 0,0 1 0,2 3 0,4 2 0,3 0 0,3-6 0,5 6 0,-5 0 0,5-4 0,2-7 0,0 3 0,-1-6 0,1 1 0,0 0 0,0-7 0,-1 1 0,1-4 0,0-2 0,0-6 0,-1-3 0,1-1 0,0-5-1787,0-1 0,-7 3 0,1 1 0,1-3 0,1-1-8044,-3-3 9751,5 0 1,-6 0 0,7 1 0</inkml:trace>
  <inkml:trace contextRef="#ctx0" brushRef="#br0" timeOffset="9">23637 2681 8032,'18'-12'1010,"1"1"0,0 3 0,-2 2 3905,-5-3 0,5 7-1768,-5-4 0,-5 6-2900,-7 6 1,-3 7-1,-9 10 1,-1 4-1,1 2 1,-1 2-590,-1-2 0,-3 7 1,-2-7-1,3 2 0,1-2 1,3-1-1398,-3-6 1,0 5 0,1-4 0,3-4-573,3-4 1,0-5 0,4 5 2310,-3-3 0,1 1 0,6 6 0</inkml:trace>
  <inkml:trace contextRef="#ctx0" brushRef="#br0" timeOffset="10">23730 3094 9067,'19'8'9830,"0"-6"-7876,-9 7 1,-10-16 0,-12-1 0,-5-2 0,-2-3-1955,1 3 0,-3-7 0,-2 4 0,-2-3 0,0-3 0,-2 0 0,4 3 0,-6 1 0,2 3 0,4-3 0,2-2 0,2 5 0,2-1-1315,5-1 1315,-5 5 0,7 1 0,-9 8 0</inkml:trace>
  <inkml:trace contextRef="#ctx0" brushRef="#br0" timeOffset="11">15664 11850 8970,'0'13'4915,"0"-1"0,0-6-1039,0 7 1,8-9-3348,5 2 1,3 3-1,3-3 1,0-2-530,0-2 0,0-2 0,-1 0 0,1 0 0,0 0 0,0 0 0,-1 0 0,1 0 0,0 0 0,0 0 0,-1 0 0,-5 0 0,-1 0 0,3 0 0,2 0 0,1 0 0,1 6 0,2 1 0,2-3 0,2-2 0,-2-2 0,-2 0 0,-3 0 0,1-2 0,0-2 0,0-3 0,-1 3 0,3 2 0,4 2 0,7 0 0,-5 0 0,-2 0 0,-4 0 0,-3 0 0,1 0 0,0 0 0,0 0 0,-1 0 0,1 0 0,0 0 0,0 0 0,-1 0 0,1 0 0,0 0 0,0 0 0,-1 0 0,1 0 0,0 0 0,-7 0 0,1 0 0,-1-2 0,1-2 0,-1-2 0,-5-1 0,5 7 0,-8 0 0,5-8 0,-9-5 0,0 3 0,0-2 0,-6-1 0,-3-4 0,-1 3 0,-5 1 0,-2-1 0,-1 3 0,-1-1 0,0-1 0,0 1 0,1-1 0,-1 1 0,0-5 0,0 2 0,1 5 0,-1 0 0,0-1 0,2 5 0,3-4 0,1 1 0,-1 5 0,3 2 0,-1 2 0,8 0 0,4 0 0,12 0 0,5 2 0,2 2 0,-1 5 0,1-1 0,0 2 0,0 1 0,-1-5 0,3 6 0,2 1 0,2-3 0,0 5 0,-6-7 0,0 3 0,-1 1 0,1 1 0,0-1 0,-6-5 0,-3 5 0,0 3 0,-1 1 0,-1 3 0,-2-6 0,-6-1 0,0 3 0,-2 1 0,-4 3 0,-7 0 0,-3 0 0,-3-1 0,0-1 0,0-2 0,1-3 0,-1 3 0,0 1 0,0 3 0,1 0 0,1-7 0,2-1 0,5-1 0,0-2-1160,-1 1 1,5-3 1159,-7-6 0,1-17 0,-7-3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2T00:22:07.759"/>
    </inkml:context>
    <inkml:brush xml:id="br0">
      <inkml:brushProperty name="width" value="0.05292" units="cm"/>
      <inkml:brushProperty name="height" value="0.05292" units="cm"/>
      <inkml:brushProperty name="color" value="#FF0000"/>
    </inkml:brush>
  </inkml:definitions>
  <inkml:trace contextRef="#ctx0" brushRef="#br0">9061 12844 8147,'0'-19'993,"0"7"1,0-1 0,-2 1 0,-5 1-1,-3 3 1,-3 1 0,1 1-323,-3 2 1,-1 2 0,-3 2 0,0 0 0,-2 0 0,0 2 0,-1 2 0,1 5-432,-2 1 0,0 3 0,4 5 0,0 1 1,1 2-1,-1 2 0,0 2-313,0-2 1,1 4 0,-1 0 0,2 2 8,5 4 1,-5-4 0,6 1 0,-1-1-1,2 0 1,-1 4 353,1 3 1,6 1-1,-3 1 1,5-1 0,2 1 1,0-1-1,0-1 1,2-3 0,2-4-1,5-2-163,1-4 1,-4 4 0,7-2-1,2-2 1,1-2-114,3-2 0,0-7 0,0 1 0,-1 1 1,1 1-597,0-3 390,0 5 0,-1-13 0,1 7 0,0-3-5,0-4 0,-1 0 1,3 1-1,2 1 1,2-2 153,-2-2 1,-2-4 0,-2-2 0,-1-5 0,1 1 55,0 0 1,0-7-1,-1 3 1,1-3 0,0 0 590,0 3-494,0 0 0,-1-7 1,1 0-1,0-2-66,0-4 1,-3 4 0,-1-6 0,-3 2 0,1 0 69,-3 2 1,5-4-1,-7 0 1,1 0-1,-1-2 89,-4 0 1,4 6 0,-1-4 0,-3 2 0,-2-2 584,-2-2-578,0 6 0,-8-11 0,-5 7 0,-2 0 0,-1 0 109,-3 4 1,4-4 0,-10 2 0,5 0-321,1-2 0,-6 6 0,0-4 0,0 4 0,0 3 0,0-1 0,-7 6 0,7 1 0,0-1 0,0 3 0,0 4 0,-2 4 0,4 2 0,-2 0 0,2 0 0,3 0 0,1 0 0,0 0 0,0 0-1308,1 0 1,5 0-1182,1 0 0,9 0 1,3 0 2488,11 0 0,6 0 0,1 0 0</inkml:trace>
  <inkml:trace contextRef="#ctx0" brushRef="#br0" timeOffset="1">11912 12956 6844,'8'13'389,"5"-1"-208,-5-8 1,3 5 671,-5-9 1355,-4 0-787,6 0 1,-8-2 306,0-5 0,0 3-905,0-8 0,-2 8 0,-4-3 1,-6 5-1,-5 2-7,-2 0 0,0 0 1,1 0-1,-1 0-553,0 0 1,-6 0 0,0 0 0,0 0-1,-2 2-136,-4 5 1,1-3-1,1 6 1,0 1-1,2-1 376,0 5-467,2-7 1,0 9 0,-2-5 0,0 5-108,0 2 1,2-1 0,6 3 0,0 2 0,0 2 33,1-2 0,5 0 0,1 0 0,-1 2 0,1 0-152,-1 2 0,9-6 0,-2 6 1,4-2-1,2 0-5,0-2 360,0-2 1,0 4-1,0-1 1,0 2-1,2-1 266,4 0 1,4-1-1,9-5 1,2 0-265,4 0 0,-2 0 0,6-1 0,-2 1 1,-2 0-169,2 0 0,-6-7 0,4 1 0,-4-1 0,0 1 0,4-1 0,-4 1 0,6-1 0,-6 1 0,1-1-23,4-2 1,1 1 0,-4-7 0,2 2 0,-3-2-222,-1-1 1,0-3 0,2 0 0,2 0 138,-2 0 1,-2 0 0,-2 0-1,1-3 1,3-1 0,2-4 307,-2-2 1,-2 5-1,-2-3 1,0 2-1,-1-3-65,1-1 1,0 4-1,0-7 1,0 1 0,-3-1-139,-3 1 0,3 1 0,-3-3 0,1 1 0,-1-1 0,4-3 0,-7-2 0,3 1 0,-3-1 0,0 0 0,1 0 0,-5-2 0,5-1 0,-3-3 0,-4 0 0,-2 0 0,-2 0 0,0-3 0,0 6 0,0-6 0,0-1 0,0 4 0,0-4 0,0 0 0,0 0 0,0-5 0,-6 5 0,-2-2 0,-3-2 0,-4-3 0,-1-1 0,-5 1 0,-2 3 0,-4 4 0,-2 0 0,-5 0 0,5 8 0,-2 0 0,-2 8 0,-1 5 0,3 4 0,-4 2 0,3 4 0,-1 4 0,0 5 0,3 1-248,3 1 1,2-3-1,4 5 1,-1-5-3121,-3-2 1,0-2 3367,6-6 0,-8 9 0,-3 1 0</inkml:trace>
  <inkml:trace contextRef="#ctx0" brushRef="#br0" timeOffset="2">9492 12825 10268,'0'-19'819,"-6"7"0,-2 1 0,-3 3 0,-3 4 0,-3 2 0,-2 2 0,-2 2 0,-2 2-117,-2 2 0,-6 9 0,4-1 1,0 7-1,-2 6 0,2 0 1,0 3-668,4-1 1,-5-4 0,3 6 0,3 0-63,1-2 0,4 7 1,2-5-1,5 5 1,0 3-38,-1 5 1,7-2 0,-2 5 0,4 1 237,2 0 1,2 2 0,2 4-1,4-1 1,3-6-15,3-1 1,3-2 0,2-9 0,-1-3-1,3-7 298,4-4 0,5-11-248,7-4 1,3-4 0,1-4 29,3-4 0,6-13 0,-6-10 0,-2-2 0,-5-1 28,-6-1 0,3 0 1,-11-1-1,-5 3 1,-3-2-80,0-2 0,-7-3 0,-2-2 0,-4-1 0,-2-5-299,0-2 1,0 6-233,0-1 0,-8-3 0,-5 2 95,-3 2 1,-3 3 0,-2 3 0,-4 5 0,-4 6-166,0 4 0,-5 2 0,7 3 1,-2 3-1,-2 7 148,2 4 0,-5 2 0,9 0 0,2 0 0,3 0 0,1 0-1059,0 0 1,0 0-1054,1 0 2376,7 0 0,-6 8 0,7 3 0</inkml:trace>
  <inkml:trace contextRef="#ctx0" brushRef="#br0" timeOffset="3">12775 12844 7788,'13'-2'577,"-3"-5"0,0-3 0,-1-2 0,-1-1 772,-4-2 0,-8-1 0,-4-1 0,-3 2 1,-3 5-1,-5 2 0,-4 4-719,-2 2 0,-8 10 0,1 4 1,-3 7-1,-3 4-412,1 2 0,-3 8 0,-1-4 1,-1 5-1,4 1 0,7 5 150,4-1-263,-6 1 1,14-2-1,-2-1 1,9 1-250,3-1 0,3 7 0,6 2 0,0-1 0,4 1 137,9-4 0,1-2 0,15-3 0,3-2 253,3-3 1,1-5-1,14-11 1,4-3-1,4-7 1,5-4 155,-3-2 0,1-16 1,-1-9-1,3-9 1,-5-3-176,-6-1 1,-2-5-1,-10-1 1,-7 2 0,-4 5-228,-6 5 0,-4-3 0,-7 6 0,-5-2 0,-5-1 0,-2-1 0,-2 0 0,-5-1 0,-7 3 0,-7-2-427,-4-3 1,-8 5-1,1 2 1,-5 0-1,-5 2 1,-2 0-400,3 4 0,-5 2 1,0 4-1,0 5-153,0 5 1,-4 5 0,6 2-1,1 0 1,-1 0 978,0 0 0,0 9 0,7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2T00:22:07.769"/>
    </inkml:context>
    <inkml:brush xml:id="br0">
      <inkml:brushProperty name="width" value="0.05292" units="cm"/>
      <inkml:brushProperty name="height" value="0.05292" units="cm"/>
      <inkml:brushProperty name="color" value="#FF0000"/>
    </inkml:brush>
  </inkml:definitions>
  <inkml:trace contextRef="#ctx0" brushRef="#br0">23580 3225 7865,'0'13'563,"0"-1"1,0 3 2666,0 1 1,0-7-2291,0-9 0,0-9 0,-2-9 0,-2-3 0,-2-2 0,2-4 0,0-2 0,-1-7 123,-1-6 0,0 1 0,6-9 1,0-4-775,0-7 0,-6-5 0,-1-7 0,3 0 0,0 0-289,-2-4 0,4 4 0,-5 6 0,5 3 0,2 5 0,0 7 0,0 8 0,2 5 0,3 3 0,1 5 0,6 4 0,-3 8 0,1 1 0,3 7 0,5 5 0,1 12 0,0 5 0</inkml:trace>
  <inkml:trace contextRef="#ctx0" brushRef="#br0" timeOffset="1">23468 1894 7906,'2'10'1805,"4"-4"0,-2-4 4551,9-2-2555,-9 0-3365,-4 0 0,-4 3 0,-9 1 0,-1 2-14,-3-2 0,-2-2 0,-2-2 1,-1 0-1,-6 0-72,-1 0 0,-2 0 0,-7 0 0,1 0 0,-1 0-118,1 0 0,-3 0 0,-1 0 0,-5 0 0,0 0 1,-2 0-233,0 0 0,4 0 0,-6 0 0,0 0 0,2 0 0,0 0 0,7 0 0,-5 0 0,-2 0 0,6 0 0,-4 0 0,3 0 0,-3 2 0,0 3 0,0 1 0,-4 0 0,6-6 0,2 0 0,3 0 0,-1 6 0,-4 1 0,5-1 0,-3-6 0,5 0 0,-1 0 0,11 0 0,-10 0 0,1 2 0,1 4 0,-3-4 0,3 4 0,1-3 0,3-3 0,-2 0 0,-3 0 0,-1 0 0,-1 0 0,1 0 0,-1 0 0,1 0 0,-1 0 0,7 0 0,0 0 0,-1 0 0,3 0 0,0 0 0,6 0 0,-2 0 0,2 0 0,0 0 0,0 0 0,-2 0 0,2 0 0,3 0 0,1 0 0,0 0-209,0 0 0,7 0 0,1 2 1,1 2-5291,-1 2 5499,7 0 0,-12-6 0,5 0 0</inkml:trace>
  <inkml:trace contextRef="#ctx0" brushRef="#br0" timeOffset="2">23637 3300 9077,'8'10'2457,"-6"-1"1,4-3-1,-12 0 1,-6-2-1271,-5-1 1,-2-3 0,0 0 0,-1 0 0,-3 0-606,-2 0 1,-3 0-1,3 0 1,-4 0-1,-2 0 1,-2 0-501,-7 0 1,3 0-1,-7 0 1,4 0-83,3 0 0,-3 0 0,-4 0 0,3 0 0,-7 0 0,2 0 0,4 0 0,3 0 0,1 0 0,-2 0 0,-3 0 0,3 0 0,-4 0 0,5 0 0,1 0 0,3 0 0,3 0 0,-3 0 0,4 0 0,-3 0 0,3 0 0,-4 2 0,3 4 0,-1-4 0,0 4 0,1-4 0,-1-2 0,4 0 0,0 0 0,0 0 0,-1 0 0,-3 0 0,6 0 0,0 0 0,2 0 0,-2 0 0,-2 0 0,4 0 0,-5 0 0,3 0 0,4 0 0,-4 0 0,2 0 0,0 0 0,0 0 0,0 0 0,-2 0 0,4 0 0,-2 0 0,2 0 0,2 0 0,-4 0 0,0 0 0,0 0 0,0 0 0,0 0 0,0 0 0,7 0 0,-3 0 0,-2 0 0,-2 0 0,0 0 0,6-2 0,0-2 0,0-2 0,1 0 0,-1 6 0,0 0 0,0 0 0,1 0 0,-1 0 0,6 0 0,1 0 0,-3 0 0,-1 0 0,-3 0 0,0 0 0,0 0 0,1 0 0,-1 0 0,0 0 0,0 0 0,7 0 0,-1 0 0,3 2 0,-5 2 0,3 2 0,6 7-1788,-7-7 0,7 2-1712,-7-2 1,7-4 3499,-7 5 0,9-14 0,-4-3 0</inkml:trace>
  <inkml:trace contextRef="#ctx0" brushRef="#br0" timeOffset="3">20616 3394 7714,'9'19'1359,"-7"-11"0,4-8 0,-4-11 0,-2-5-458,0-3 0,-6-2 0,0-4 0,-1-6 1,1-4-1,0-3-277,2 1 1,-5-1 0,3-2 0,0-1 0,0-5 0,-1-2-178,3-4 0,-4 4 1,2-2-1,1 0-32,3 2 0,-4 2 1,0 9-1,2-3 0,2-1 85,2-3 0,-2 2 0,-3 9 0,-1 4 0,2-1-500,2 1 0,2 6 0,0-2 0,0 5-415,0 1 0,0 6-4225,0 1 1,0 6 4639,0-7 0,0 9 0,0-4 0</inkml:trace>
  <inkml:trace contextRef="#ctx0" brushRef="#br0" timeOffset="4">20879 2063 7736,'19'-11'878,"0"5"0,-1 2 1652,1-3 0,-2 3 1,-3-6-1274,-1 2 0,-11 1 0,-2 7 0,-10-2 0,-7-2 0,-2-2 1,-2 2-701,-4 2 1,2 2-1,-6-3 1,2-1 0,2-2-882,-2 2 1,6 2 0,-4 2 0,4 0-2031,2 0 1,1 0-1,-1 0 2354,0 0 0,0 8 0,1 3 0</inkml:trace>
  <inkml:trace contextRef="#ctx0" brushRef="#br0" timeOffset="5">21254 2456 7767,'13'0'1862,"-1"-2"2690,3-4 1,-5 4-3979,3-4 0,-9 6 0,0 6 0,-6 6 0,-6 5 1,-3 4-1,-3 2 0,-3 4-815,-2 2 1,0 0 0,1 5 0,-1-3 0,-2 0-890,-4-2 1,10 5-1,-3-9 1,1-3 334,0-1 1,1-2-1,1 0 1,5 0-5521,1-1 6315,-5-7 0,12 5 0,-7-5 0</inkml:trace>
  <inkml:trace contextRef="#ctx0" brushRef="#br0" timeOffset="6">21235 2944 8480,'19'0'0,"-2"-2"6361,-5-5-4061,5 5 1,-15-8 0,2 6-1194,-8-2 1,0-7 0,-9 5 0,-1-1 0,-3-1-1,-4 0-1060,-4-5 0,2-2 0,-6 1 0,0 1 0,2 3 0,0-3-47,4-2 0,2-2 0,0 3 0,0 1 0,3 3 0,-5 1 0,10-3 0,-3 3 0,-3 3 0,8-7 0,3 11 0,10-6-8639,4 2 8639,5 1 0,8 7 0,-1 0 0</inkml:trace>
  <inkml:trace contextRef="#ctx0" brushRef="#br0" timeOffset="7">21442 2831 16415,'0'-12'1326,"0"-1"0,2-1 1,2-3-1,4 0-993,3 5 1,1-3 0,7 9-1,0 2 1,0 2-451,-1 2 0,-5 2-281,-1 4 1,-10 2 0,1 7 0,-10-2 195,-3 1 1,4-4 0,-7 1 0,1-1 0,-1-1 0,1 1 184,-3 0 1,5-5 0,-1 3-1,1-2 1073,-1 1 1118,7-1-1711,-4-6 0,16 0 1,5 0-423,3 0 0,3 0 0,-2 2 0,-3 2-630,-1 2 0,-9 9 0,2-3 30,-4 5 1,-4-4 95,-4-1 1,2 0-1,-9 7-956,-1 0 1,-3-2 0,-2-5-344,1-6 0,5-3 1762,1-3 0,-1 8 0,-6 2 0</inkml:trace>
  <inkml:trace contextRef="#ctx0" brushRef="#br0" timeOffset="8">22117 2438 9426,'19'0'3276,"-9"0"1,-1 8 0,-9 4-2916,0 5 1,-7-5 0,-1 3 0,-2 4 0,-5 4 0,-2 2 0,-1 0 0,-3 2 0,-2 2-848,-2 4 1,0-4 0,6 1 0,0-3 0,1-2-803,-1 2 0,0-6 0,0 4 0,3-4-1657,3-3 1,-2-5 2944,9-1 0,-8-8 0,3 5 0</inkml:trace>
  <inkml:trace contextRef="#ctx0" brushRef="#br0" timeOffset="9">22061 2925 9741,'19'10'2399,"-1"-3"0,-7-7 0,-5-7-1020,-4-5 0,-10-5 0,-5-1 0,-3-1-826,-3 0 1,-2 0 0,-2 0 0,-4 1 0,-2-1 0,-2 0 24,1 0 1,1 1 0,6 1 0,-2 3 0,2 3-713,2 3 1,9-1 0,-1 5-4436,-1-2 3293,6 0 1,1 6-1,14 0 1,7 0-1,7 0 1,6 0 1275,2 0 0,3 8 0,5 2 0</inkml:trace>
  <inkml:trace contextRef="#ctx0" brushRef="#br0" timeOffset="10">22192 2906 9135,'-10'-8'3276,"1"-2"1,11-7 0,3 2-1810,1 3 1,9 5 0,-3-3-407,5 2 1,1-1-545,1 3 0,-2 6-515,-5 0 0,-3 9 0,-9 9 0,0 1 0,-2 0 0,-3 2-210,-1 4 1,-8-5-1,3 5 1,-1-4 14,-1-2 1,7 0 943,-7 0 1,9-1 1094,-2 1-1846,4 0 0,4-3 0,4-3 0,7-7 0,-3-4 0,3-4 0,1-2 0,3-4-435,2-3 1,2-1-1286,4-7 1,-11 0 0,5 1 0,-4-1 1719,-5 0 0,7 0 0,-7 1 0</inkml:trace>
  <inkml:trace contextRef="#ctx0" brushRef="#br0" timeOffset="11">22943 2400 12048,'16'-12'0,"-1"1"0,-5 1 0,1-1 2457,-1-3 1,-8 7-1,-2 7 1,-10 11-2260,-7 6 0,-2 10 0,1 6 0,-1 7 0,-2 3 0,-2-1 1,-2-2-1,2-3-1183,2 1 0,2-9 1,1-2-1,-1-2 1,2 0-1411,5-2 1,-3-2-1,7-3-1271,-3 1 3666,7-9 0,4 7 0,11-6 0</inkml:trace>
  <inkml:trace contextRef="#ctx0" brushRef="#br0" timeOffset="12">22961 2831 9002,'13'6'2436,"-1"1"0,-5-1-1022,5-6 1,-8-8-1,0-3 1,-8-1-1,-6-1-555,-1-1 1,-7-3-1,1-4 1,-6-2-1,-2-2 1,0 0-1,-2 0-432,-2 0 0,0-6 0,-5 4 1,3 0-428,-2 0 0,5 2 0,3 6 0,5 2 0,3 3 0,2 3 0,3 3 0,6 2 0,-5 4 0,3-5-877,2 5 0,8-6 1,4 10-1387,6 4 0,7-4 0,4 7 0,2-1-3568,-2 5 5831,6-5 0,0 9 0,9-7 0</inkml:trace>
  <inkml:trace contextRef="#ctx0" brushRef="#br0" timeOffset="13">23186 3075 8448,'17'19'1916,"-4"0"0,-5-11 0,-8-8 0,0-11 0,-2-5 1260,-4-3 0,1 0-3290,-7 1 1,8-1-1,-5 0 1,3 0-1291,0 1 1,0-1 0,6 0 1403,0 0 0,-9 9 0,-1 2 0</inkml:trace>
  <inkml:trace contextRef="#ctx0" brushRef="#br0" timeOffset="14">22530 4163 11174,'-2'-17'1106,"-4"4"1,-5 5-1,-8 10 1,1 2-1,-1 5 1,2 1-1,3 5 1,1 1-672,-2 3 1,5 2-1,0 2 1,1 4-1,5 0 1,2 2-1,2-2 19,0 0 1,0 7 0,2-5 0,4 2 0,7 0 0,6 1-33,6-3 0,-2 4 0,8-8 0,2-4 0,3-7-233,1-7 1,-6-5-1,1-2 1,-1 0-190,-2 0 0,4-9 0,-8-3 0,0-13 0,-6-6 0,0-5 0,0-1 0,-9-1 0,-1 1 0,-3-3 0,0-4 0,-2 5 0,-10-5 0,-7 5 0,-3 3 0,-3 3 0,0 2 0,0 8 0,-1-2 0,-3 4 0,-2 2 0,-7 9 0,7 3 0,0 5 0,7 2 0,-1 0-211,0 0 0,0 7 1,3 1-1,1 2-671,3 5 1,5 2-1,-3 1 1,2 1-1,3 0-3208,3 0 0,4 1 4090,5 5 0,3-4 0,9 6 0</inkml:trace>
  <inkml:trace contextRef="#ctx0" brushRef="#br0" timeOffset="15">23168 4144 8791,'12'-6'0,"-1"-3"932,-3-1 1,-4 6-1,-10-3 684,-7 5 0,-1 4 1,-1 5-1,5 5-1060,1 5 0,1 2 0,4-1 0,-2 3 0,1 2 0,3 4-21,2 2 1,2-6-1,5 4 1,5-2 0,5 0-1,2-2 460,-1-2 0,3-2 0,2 0 0,2-3-978,-2-3 1,0-5 0,0-8 0,2 0 0,-2 0-18,-2 0 0,-2-8 0,-1-7 0,-1-6 0,-2-6 0,-3-2 0,-2 4 0,3-6 0,-7-3 0,-4 1 0,-2 2 0,-2-5 0,-4 7 0,-7-2 0,-3 2 0,-3 2 0,0-4 0,-2 6 0,-1 2 0,-4 2 0,1 2 0,5 2 0,-3 5 0,-2 6-27,2 4 0,2 4 1,4 4-1,3 6-669,1 5 0,9 2 1,-2 2-1,4 2 1,2 2-583,0-3 1,0-1 0,0-2-1,2 0 1,4 0-1084,6-1 0,5 1 1,4 0 2360,4-1 0,4 1 0,9 0 0</inkml:trace>
  <inkml:trace contextRef="#ctx0" brushRef="#br0" timeOffset="16">23862 4069 7890,'16'-9'663,"-3"-3"1,2 2-1,-9-3 1,0-2 797,2-1 1,-6 3 0,3 3-881,-10 2 0,1 1 0,-8 7 0,-3 0 0,-1 2-152,-3 5 0,6-3 0,3 8 0,-1 3 1,3 2-1,0 3 311,4 5 1,1-2 0,3 6 0,0 1-153,0-1 1,9-6-1,3 4 1,7-2-1,4 0-117,2-2 0,2-2 1,-4-5-1,2-3 1,0-7-472,2-4 0,-4-2 0,6 0 0,-2-2 0,-4-4 0,0-9 0,2-8 0,-10 2 0,4-6 0,-5 2 0,-3 0 0,-1-8 0,-6 4 0,2-3 0,-1 1 0,-10 8 0,-3-2 0,-2 5 0,-5 1 0,-2 0 0,-1 0 0,-7 3 0,-2 1 0,-3 5 0,-3 1 0,4 3 0,-2 6 0,1 0 0,-1 0 0,4 0 0,0 0 0,6 6 0,-2 3 0,6 1 0,5 5 0,2 1 0,-5 1 0,5-2-2811,1-3 0,1-6 2811,2 7 0,4-1 0,-7 7 0</inkml:trace>
  <inkml:trace contextRef="#ctx0" brushRef="#br0" timeOffset="17">22886 5213 7934,'0'-19'1223,"0"0"1,0 0 0,0 0 0,0 1 0,0-1 0,-2 0 0,-4 3 0,-7 3-434,-3 7 1,-3 4 0,0 2 0,0 0 0,1 2 0,-1 4 0,0 5-1,0 3-702,1 5 1,1-5 0,2 14 0,5-3 23,2-1 1,1 8 0,7-5 0,0 0 0,0 2 0,0 0 330,0 5 1,2-5 0,5 0 0,5-2 0,3-4-171,-3-2 1,5-9 0,-4-1 0,3-3 0,3-4-274,0-2 0,-1-4 0,1-2 0,0-2 0,0-9 0,-3 3 0,-1-5-123,-2-2 1,-9-6 0,4 0 0,-2 0 0,1 0 0,-1 0 226,2 2 1,-6-4 0,4 2 0,-3 2-1,-3 3 1,0 1 0,2 2-105,4 5 0,-4-1 0,4 13 0,-4 0 0,0 17 0,3 4 0,1 1 0,-2 6 0,-2-1 0,-2 8 0,0 0 0,0 3 0,0-5 0,0 5 0,0-7 0,0 5 0,0-1 0,0-2 0,0-1 0,6-7 0,1 4 0,-3-2-1369,-2-4 0,-2-2 0,2-5-4676,4-3 6045,-4-5 0,23-16 0,-4-3 0</inkml:trace>
  <inkml:trace contextRef="#ctx0" brushRef="#br0" timeOffset="18">23599 5194 10125,'11'-19'1727,"3"0"0,-8 0 1,-1 1-449,-3-1 0,-2 0 1,-2 1-1,-5-1 0,-5 0-807,-5 0 0,-2 9 0,1 1 0,-1 3 0,0 0 0,0 2-53,1 2 1,-7 10-1,0 5 1,2 3-1,0 5-140,-2 4 0,10-2 0,-4 6 0,5 0-126,3 1 1,3 1 0,8 6 0,0 1 0,0-3 0,0-2-154,0-1 0,8-1 0,3 4 0,1-3 0,1-7 0,-1-4 0,1-5 0,-1-3 0,3-7 0,2-4 0,1-2 0,1 0 0,0-2 0,0-4-31,-1-7 0,-5-10 0,-1-4 0,1 0 1,-1-2-1,-1 0 5,-3-5 1,5 5 0,-5-2 0,0 0 311,1 2-286,5-7 0,-12 15 0,7-4 0,-3 4 0,0 3 0,-2-1 0,-2 0 0,0 3 0,5 3 0,-5 7 0,4 12 0,-4 5 0,-2 9 0,0 3 0,0 4 0,0 3 0,0 1 0,0 6 0,0 3 0,0 4 0,0-5 0,0 5 0,0-4 0,0-3 0,0 1-573,0-1 1,0-2-1,0-1 1,2-7-1,2-4-1040,3-7 1,1-3-1,-2-1 1,7-5 628,3-5 1,3-2-1,-2-2 984,-5-5 0,13-3 0,-4-9 0</inkml:trace>
  <inkml:trace contextRef="#ctx0" brushRef="#br0" timeOffset="19">24331 5250 7999,'16'-19'313,"-3"1"0,4-1 0,-7 0 1,3 0-1,-3 0 909,-2 1 1,1-1 0,-5 0 0,2 1-533,-2-1 1,-2 6-1,-2 1 1,-2-3-1,-4-2 482,-7-1 1,-3 1-1,-3 5 1,0 3-1,-2 3 1,-2 0-745,-2 2 0,-6 4 0,4 4 0,-2 4 0,-2 5-232,1 7 0,-3-1 0,8 8 0,2 0 0,2 3-75,3-1 1,1 6-1,4-6 1,7 2 0,4 1-122,2 1 0,0-6 0,0 0 0,0-2 0,2 0 0,4-2 0,5 4 0,8-2 0,-1-4 0,1-4 0,0-5 0,2-8 0,2 3 0,2-5 0,-2-2 0,-3 0 0,1-9 0,2-3 0,0-7 0,-6-6 0,2-2 0,-9-6 0,2 1 0,-1 1 0,-3 0 0,-4 0 0,5 6 0,-3-4 0,-2 1 0,-2 6 0,-2 1 0,0 2 0,0 0 0,0 11 0,0 8 0,0 10 0,0 13 0,0 6 0,0 5 0,0 5 0,0 1 0,0 6 0,0 0 0,0-1 0,0 1 0,0 4 0,0-6 0,2-2 0,2-5 0,3-6 0,-1-3 0,-6-10 0,2 1-5440,4 0 5440,-4 0 0,-2-9 0,-10-2 0</inkml:trace>
  <inkml:trace contextRef="#ctx0" brushRef="#br0" timeOffset="20">22061 1013 9338,'0'-19'2042,"0"10"1,0 11-1,0 13 1,0 10-639,0 4 0,0 3 0,0 5 1,0 0-1,0 1 0,0 2 1,0 1-1139,0 3 1,0 0-1,0-9 1,2-1 0,2-3-1207,2 2 0,1-6 0,-7-2 0,0-4 0,0-2-8891,0 0 9694,0-9 0,8-2 0,2-8 0</inkml:trace>
  <inkml:trace contextRef="#ctx0" brushRef="#br0" timeOffset="21">22399 1125 8309,'-3'-10'1228,"-3"3"1,2 5 0,-6 4 0,-1 3-1,3 5 1,-3 5 0,3 5 0,0 3-3,4 4 0,-1-4 1,1 9-1,-2-1 0,2 0-526,2 0 0,8-6 1,2 4-1,3-1-380,3-6 0,3 6 0,2-3 0,2-3 0,2-3-320,2-6 0,6 1 0,-6-8 0,-2-1 0,0-3 0,2-2 0,-4-9 0,1-3 0,-5-5 0,-4-1 0,-7-7 0,4-3 0,-1-3 0,-5-4 0,-2-5 0,-2-1 0,-8 5 0,-5-6 0,-4 7 0,-1 4 0,-3 2 0,-2-3 0,-4 7 0,-2 5 0,6 3 0,-4 4 0,2 7 0,0 4-1756,2 2 1,2 2 0,2 4 1755,0 7 0,9 4 0,1 1 0</inkml:trace>
  <inkml:trace contextRef="#ctx0" brushRef="#br0" timeOffset="22">22811 975 9616,'2'17'0,"2"-3"0,5-3 1966,1-3 0,-4-2 0,5-8 0,-3-4 0,-4-7-813,-1-3 0,-3-3 0,0 0 0,0 1 0,0-1 0,0 0 0,0 0 1,-3 1-1154,-3-1 0,4 6 0,-4 1 0,4-3 0,2 5 0,0-3 0,2 9 0,4-2 0,5 12 0,5 7 0,-1 3 0,-3 3 0,1 0 0,3 0 0,-1-1 0,-2-1 0,1-5 0,-3 5 0,1-6 0,3-1 0,1-4 0,-3-4 0,-1-4 0,3-4 0,-5-4 0,1-11 0,-3-4 0,-2 4 0,-6-4 0,0 4 0,-2 2 0,-2 0 0,-2 1 0,-2 5 0,1 1-2204,-5-3 1,1 7 0,-1 2-1,-1 6 2204,3 6 0,2 13 0,8 10 0</inkml:trace>
  <inkml:trace contextRef="#ctx0" brushRef="#br0" timeOffset="23">8217 6338 10178,'0'-13'3276,"0"0"1,0-1 0,0-3-2084,0-1 1,0-1 0,0 0 0,0 0-755,0 1 0,0-1 0,0 0 0,2 0 1,4 1-102,6-1 0,5 0 1,2 2-1,0 3 1,-1 3-339,1 3 0,0 0 0,2 3 0,2-1 0,2 2 0,-2 2 0,4 8 0,-2 3 0,-2 1 0,-5 5 0,-5 1 0,1 9 0,-7 2 0,-3 3 0,-2 3 0,-2 2 0,-6 5 0,-5 2 0,-3 1 0,-7-1-19,0-2 0,-2-3 1,0 1-1,-2-1 1,2-2-150,2-3 1,3 1 0,-1-8-1,0-2 1,0-2 399,1-2 1,1-7-1,4 1 1,5-1-233,0-2 0,6 1 0,-5-5 0,7-4 0,7 4 0,5-3 0,5-6 0,4-1 0,4-2 0,4 0 0,0-3 0,6 7 0,-5-4 0,1 2 0,-2 0 0,-2-2 0,-2-1 0,-8 9 0,-3 5 0,-1 3 0,2 0 0,-7 7 0,-2-4 0,-4-5 0,7-8 0,1-10 0</inkml:trace>
  <inkml:trace contextRef="#ctx0" brushRef="#br0" timeOffset="24">8911 5813 10536,'0'18'0,"0"1"0,0 0 9830,0 0-8210,0-1 1,0-9 0,0-9-933,0-11 1,-2 1-1,-3-3 1,-1-1 0,2-3-689,2-2 0,2 0 0,0 1 0,-2-1 0,-4 0 0,3 1 0,-3-1 0,4 0 0,2 0 0,0 0 0,0 1 0,0-1 0,2 7 0,4-1 0,-1 9 0,7-2 0,1 4 0,3 4 0,-1 2 0,-3 2 0,-5 9 0,5-3 0,-1 5 0,3 2 0,-1-1 0,1 1 0,-3 0 0,1 0 0,1-1 0,-3 1 0,5 0 0,-7 0 0,0-1 0,1 1 0,-1-2 0,-2-5 0,-4-3 0,7-9 0,-9-9 0,0-5 0,0-7 0,0-4 0,0 2 0,0-6 0,0 0 0,0-3 0,0 1 0,0-2 0,0 6 0,0 2 0,0 4 0,0 2 0,0 0 0,0 1 0,0-1 0,8 8 0,3 11 0,7 11 0</inkml:trace>
  <inkml:trace contextRef="#ctx0" brushRef="#br0" timeOffset="25">21686 12788 7925,'2'16'1240,"2"-5"1,2-11-1,-2-13 398,-2-10 0,-2 0 1,0-8-1,-2-2 0,-2-3 1,-4-1-440,-3-1 0,5-1 0,-4-3 0,-1 0 0,3 5 1,-2 6-1200,-1 3 0,7-3 0,-4 6-1174,-1 2 1,7 2 0,-6 5 0,2 1-1262,-1 3 1,3 8 0,8-1-4706,3 10 7140,7-3 0,5 23 0,10-4 0</inkml:trace>
  <inkml:trace contextRef="#ctx0" brushRef="#br0" timeOffset="26">22005 12394 9791,'-3'-17'3702,"-3"5"1,2 3-2541,-8 9 1,7 4 0,-1 7 0,4 8 0,2 1-626,0 1 0,0 6 0,0 5 0,0 3 1,2 2-1,2-1 0,5-3-62,1-1 0,3-3 0,5 2 1,3-6-476,4-4 0,-4-5 0,6-3 0,-2-7 0,0-4 0,0-2 0,2 0 0,-4-2 0,6-4 0,-2-9 0,-4-5 0,-4-5 0,-6 2 0,1-7 0,-7 1 0,-3-2 0,-2 0 0,-2 0 0,0-7 0,-2 1 0,-5-1 0,-9 1 0,-9 1 0,0 3 0,0 4 0,-2 1 0,-3 6 0,5 1 0,-4 4 0,2 5 0,4 5 0,2 5 0,3 2 0,-1 2 0,0 5 0,2 5-1967,5 5 1,-3 1 0,9 3 0,2 2 0,2 2 1370,2-2 1,0 6 0,0 1 0</inkml:trace>
  <inkml:trace contextRef="#ctx0" brushRef="#br0" timeOffset="27">22661 12675 10146,'2'19'2457,"4"0"1,-3-11-1,3-8 1,-4-11-1009,-2-5 0,0-3 0,0 0 0,-2-2 0,-2-1 1,-3-6-1450,3-1 0,-4 0 0,0-4 0,-1 2 0,1-3 0,-5 5 0,7 0 0,0 2 0,0 4 0,-1 2 0,1 2 0,4 3 0,-2 1-1210,-2 3 1,-1 5 404,7-5 0,2 8-800,5-3 0,-3 5 1,6 4-1,1 5 247,-1 5 0,-4-1 0,7 1 0,-1 3 1,1 1-1,-1 3 1358,3 0 0,2 0 0,1-1 0</inkml:trace>
  <inkml:trace contextRef="#ctx0" brushRef="#br0" timeOffset="28">22849 12600 7939,'19'10'0,"-7"5"3276,1-9 1,-7 1 0,4-10-1639,-1-3 0,-3 2 1,-6-8-1,0-3 0,0-2 1,0-4-1103,0-4 0,0 3-536,0-10 0,-2 7 0,-2-4 0,-3 0 0,3 0 0,-4 0 0,2-3 0,1 5 0,3 2 0,2 0 0,0 0 0,0 7 0,0-1 0,0 8-2826,0 3 2826,0 33 0,-8-10 0,-2 20 0</inkml:trace>
  <inkml:trace contextRef="#ctx0" brushRef="#br0" timeOffset="29">21292 13594 7747,'0'-13'3236,"2"1"1,2-3-2244,2-1 0,0 13 1,-6 12-1,0 10 1,0 8-1,0 2 1,0 4-1,0 5-758,0 5 0,0-3 0,0 4 0,0-5 0,0-1 0,0-1-811,0 1 1,3-3 0,1-4 0,2-3-970,-2-1 1,5-7 0,-1 3 0,0-6-2337,1-4 3881,5-9 0,-3 4 0,7-8 0</inkml:trace>
  <inkml:trace contextRef="#ctx0" brushRef="#br0" timeOffset="30">21554 13706 14295,'-6'19'1382,"0"0"1,2-1-602,2 1 1,2 6 0,0 2 0,0 0 0,0 3-380,0-1 0,6 0 0,2 4 0,3-4 0,3 1 1,3-3-1,2 0 229,-1-4 0,1-5 0,0-3 0,0-5-374,-1-1 0,-5-3 1,-1-6-1,3 0-162,2 0 0,-1-8 0,-3-5 1,-7-3-1,-4-5 0,-2-2-120,0-2 1,0-9 0,0 5 0,0 0-39,0 4 1,-8-2 0,-3 2-1,-1 2 1,-1 2-107,-1 3 0,-3 1 1,1 2-1,1 5-696,2 2 1,7 1-1172,-6 7 0,7 9 0,-1 3-1125,4 5 0,2 2 3161,0-1 0,8 1 0,3 0 0</inkml:trace>
  <inkml:trace contextRef="#ctx0" brushRef="#br0" timeOffset="31">21967 13631 7883,'0'-19'4427,"6"1"2344,1-1-6244,-1 9 1,-6 3-1,0 16 1,0 7 0,0 9-296,0 4 1,0-3-1,-2 5 1,-2 2-1,-3 0 1,3 1 211,2-3 0,2-2 1,0 5-1,0-5-860,0-2 0,0 4 1,0-6-1,0-2 0,0-2-1699,0-2 1,2-7 0,2 0-2676,3 3 4790,7-7 0,-12 1 0,7-9 0</inkml:trace>
  <inkml:trace contextRef="#ctx0" brushRef="#br0" timeOffset="32">22192 13594 10634,'11'-9'1638,"5"7"0,-14-4 1,5 14-1,-5 9 0,-2 8 1,0 2-335,0 0 0,0 13 0,0-3 0,0 3 0,0 0-1351,0-3 0,-2 1 0,-3-3 0,-1-2-1727,2-1 0,2-10 1,2 3-1655,0-4 1,0-12 3427,0-9 0,0-17 0,0-12 0</inkml:trace>
  <inkml:trace contextRef="#ctx0" brushRef="#br0" timeOffset="33">22605 13931 7889,'0'19'1288,"0"0"1,2-3 8226,4-3-8740,-4 4 1,7-24 0,-9 1 0,0-11 0,-2-5 0,-3-3 0,-1 0 0,0-3 0,0-3-645,-1-4 0,-5 4 1,4-1-1,-1 1 0,-1 0 1,1 2-1601,1 1 1,2 3 0,6 7-902,0-1 1,2 9-1,4 3 2370,7 5 0,3 19 0,3 4 0</inkml:trace>
  <inkml:trace contextRef="#ctx0" brushRef="#br0" timeOffset="34">22830 13725 8444,'-19'0'1902,"0"0"1,9 8-1,2 5 1,1 3-1475,1 3 1,0 0 0,6 2 0,2 2 0,2 2 0,2 0 0,1 0 0,1 0 432,5-2 1,3-2 0,3-5 0,0-1-409,0-3 1,1-8 0,3 3 0,2-5 0,-2-2-97,-2 0 1,-2-9 0,0-3 0,-3-5 0,-1-1 0,-3-3-28,3-4 1,-7 2 0,-1-8 0,-5-3-377,-2-1 0,0-1 0,-2 3 0,-5 4 1,-5 2-1,-5 4-289,-2 2 1,1 4 0,-1 3 0,-2 3-38,-4 3 0,4 2 0,-4 6 0,4 0 0,3 2 0,1 4-704,4 7 1,-1-3-1,7 3 1,3 1-353,2 3 1,2-5 450,0 1 1,0-1 0,0 7 0,0 0-4794,0 0 5770,9-1 0,1 1 0,9 0 0</inkml:trace>
  <inkml:trace contextRef="#ctx0" brushRef="#br0" timeOffset="35">23318 13950 9020,'16'19'2553,"-3"0"0,-3-9-1296,-3-4 1,-5-6-303,4-6 0,-4-4 0,-4-11 0,-2-2 0,-5-2 2026,-1 2-2693,6 2 1,-7-4 0,7-2 0,-4-2-45,-3-5 0,5 1 1,-4 0-1,-1 4 0,3 1-216,0 6 0,1 1 0,7 2 0,0 0-982,0 1 1,0-1-1,3 2 1,3 3-194,6 1 0,-1 9 1,1-2-1,3 4 0,1 2 1,3 2-1,-2 4 1,-2 6-4956,-3 5 6102,1 2 0,5 8 0,1 2 0</inkml:trace>
  <inkml:trace contextRef="#ctx0" brushRef="#br0" timeOffset="36">23562 13931 7889,'6'19'1471,"2"-2"70,3-5 0,-5-3 0,4-12 1,-1-5-250,-5-11 0,-2 1 0,-2-7 0,0 2 0,0-2-337,0-7 0,0 3 0,0-2 0,-2-2 0,-2-3 0,-3 1 1,1 1-956,-2 3 0,6 6 0,-5-4 0,5 2-710,2 4-3268,0 2 0,0 13 3978,0 8 0,-8 17 0,-2 12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2T00:22:07.987"/>
    </inkml:context>
    <inkml:brush xml:id="br0">
      <inkml:brushProperty name="width" value="0.05292" units="cm"/>
      <inkml:brushProperty name="height" value="0.05292" units="cm"/>
      <inkml:brushProperty name="color" value="#FF0000"/>
    </inkml:brush>
  </inkml:definitions>
  <inkml:trace contextRef="#ctx0" brushRef="#br0">18628 3675 7929,'0'13'1423,"2"-1"0,2-2 0,2-5 0,-1-12 0,-3-7-195,-2-5 1,0-6 0,-2-2 0,-3 0-1,-1 0 1,0 4 0,0 2 0,-1 2-1438,3 0 1,2 1 0,0 1 0,-2 3-8747,-2 1 5577,-1 9 0,7-2 3378,0 12 0,9 4 0,1 9 0</inkml:trace>
  <inkml:trace contextRef="#ctx0" brushRef="#br0" timeOffset="1">18759 3656 8489,'9'11'2412,"-5"3"0,8-8 183,3-1 1,-5-3 0,1-4-1420,-3-5 1,-2-3 0,-6-9 0,0 1 0,0-1-936,0 0 0,-2-6 0,-2 0 0,-2 0 0,0 0 0,-1 0 0,1 2-241,2 2 0,0 5 0,-1 1 0,-1 2-6202,2-1-1029,2 6 7231,2-1 0,0 9 0</inkml:trace>
  <inkml:trace contextRef="#ctx0" brushRef="#br0" timeOffset="2">19022 3694 7884,'0'-13'1047,"0"1"1,0 10-1,0 2 1,0 10-1,0 7 1,0 2-1,0 1 1,0 3-1,0 4-163,0 3 1,2-5-1,2 4 1,4-2-1,1-4 1,1-2-1,1-5-171,3-3 0,3-5 0,2-8 0,-1 0-393,1 0 0,0 0 0,0-2 0,-1-4 0,1-7 0,0-3-221,0-3 0,-7 0 0,-1 0 1,-1 1-100,1-1 0,-7-6 0,2 0 0,-4 2 0,-2 2 0,0 11 0,0 3 0,0 16 0,0 9 0,0 1 0,0 8 0,2 0 0,2 5 0,3 3 0,-1 3 0,-6-1 0,0 1 0,0-1 0,0 1 0,0-1 0,0-2 0,0-1 0,0-3 0,0-2 0,0 5 0,0-5 0,-2 0 0,-5 0 0,3-6 0,-6 2-66,2-4 0,-7-2 0,2-3 0,-3-3-1857,-3-7 0,0-4 1,0-4 513,1-4 0,7-5 0,5-8 1,4 1 1408,2-1 0,-8-8 0,-3-2 0</inkml:trace>
  <inkml:trace contextRef="#ctx0" brushRef="#br0" timeOffset="3">19660 3769 8638,'6'-13'1917,"0"1"1,0-1-1,-6-5 1,-2 1-859,-4 4 0,-4 7 0,-9 10 1,0 5-1,0 3-536,1 9 1,-1-2 0,0 8-1,2 0-216,5 4 1,-3-2 0,7 0 0,0 1 0,-1-3 0,5 0 473,2-4 1,2 0-1,2-3 1,2 1-782,3-4 0,7-5 0,-1 1 0,3-7 0,3-4 0,0-2 0,0-2 0,-1-4 0,1-7 0,0-3 0,-7-3 0,1 0 0,-1 1 0,-1-1 0,-1 0 0,-6 0 0,3 1 0,-1-3 0,2-4 0,-6 4 0,5-4 0,-5 4 0,-2 2 0,0 1 0,0-1 0,0 0 0,0 9 0,0 3 0,0 14 0,0 5 0,0 11 0,0 2 0,2 0 0,2 0 0,2 0 0,0 2 0,-3-4 0,1 2 0,2-2 0,2-8-526,-1-3 1,-3 1-1763,8 5 0,-1-9 1,3-7-1,-3-9-2706,-3-3 4994,7-2 0,-5-16 0,9-1 0</inkml:trace>
  <inkml:trace contextRef="#ctx0" brushRef="#br0" timeOffset="4">19904 3731 8047,'2'-10'9068,"4"4"-7806,-4 4 1,6 10 0,-8 4 0,0 5-1,0 2-534,0 0 0,0 6 1,0 0-1,2 0-262,5 2 0,-5-7 0,6 5 0,-2-4 0,3-2-466,1 0 0,-4-7 0,7-1 0,1-3 0,3-4 0,-4-2 0,-1-4 0,3-4 0,1-7 0,-3 3 0,-1-2 0,-5-1 0,3-8 0,-2-2 0,-3-2 0,3 0 0,-2 7 0,-2-1 0,-2 0 0,1 2 0,1 3 0,2 1 0,2 11 0,-1 2 0,-5 11 0,4 14 0,2-2 0,1 6 0,1-2 0,-6 6 0,4-2 0,-1 3 0,-1-1 0,-2-2 0,4 1 0,-1 5 0,-3 1 0,-2-1 0,4 1 0,0-1 0,-1 1 0,-3-1 0,-2-2 0,0-3 0,0 3 0,0-12 0,0 6 0,-2-2 0,-5-4 0,-3-8 0,-7-3 0,1 1 0,-1-3-144,-4-4 0,-4-3 0,2-3 0,-2-3-5443,2-3 5587,2-13 0,-6-18 0,-2-11 0</inkml:trace>
  <inkml:trace contextRef="#ctx0" brushRef="#br0" timeOffset="5">20448 3506 11415,'0'19'0,"2"0"0,2 0 0,2-1 3276,-2 1 1,0-9 0,1-1-1792,1-1 0,0-14 0,-6 0 0,-2-9 1,-2-4-1486,-2 0 0,-1-5 0,5-2 0,-2 4 0,-2 1 0,2 2 0,2 0 0,2 0 0,0 1 0,0-1 0,0 0 0,0 1 0,0-1-2641,0 0 1,0 7-2276,0-1 1,0 11 708,0 2 4207,0 8 0,8 11 0,2 0 0</inkml:trace>
  <inkml:trace contextRef="#ctx0" brushRef="#br0" timeOffset="6">20560 3525 8052,'19'10'1453,"-7"-1"1,-1-11 1822,-3-5 1,-2 3 0,-4-8-1307,5-3 1,-5-2-1,4-1 1,-4-1-1971,-2 0 0,-2 0 0,-2 1 0,-2-1 0,-3 2 0,3 5 0,4-5-469,-4 5 0,4 1 1,2-1-9363,0-3 9694,0 7 0,0-9 1,0 7-1</inkml:trace>
  <inkml:trace contextRef="#ctx0" brushRef="#br0" timeOffset="7">21479 3731 8480,'19'0'2572,"0"0"1,0 0-1,-1 0 2343,1 0 0,-8 2-4034,-5 5 0,-12-5 1,-7 4-882,-4-4 0,-3 0 0,-3 2 0,-2 3 0,0-3 0,-3-2 0,-1 4 0,-6 0 0,2-2 0,1-1 0,7-3 0,-4 0 0,0 0 0,0 0 0,6 0 0,-2 0 0,2 0 0,0 0 0,-2 0 0,0 0 0,6 0 0,0 0 0,7 2 0,-1 4-461,9-4 1,-4 4-1,8-12 1,2-4-1507,4-1 1,-2 1 0,9 6 0,1-3 0,3 3 1326,2 2 0,0 2 1,-1 0-1</inkml:trace>
  <inkml:trace contextRef="#ctx0" brushRef="#br0" timeOffset="8">21423 3938 8833,'19'0'0,"0"0"3962,-1 0 0,1 0 299,0 0 1,-7 0-3415,1 0 1,-11 0 0,-2 0 0,-10 0-848,-7 0 0,-2 0 0,0 0 0,-2 2 0,-4 2 0,-6 2 0,2 7 0,-2-7 0,-3-2 0,-1 0 0,-3 0 0,1 3 0,6-1 0,1-6 0,1 0 0,0 0 0,6 0 0,-2 0 0,11 0 0,1 0 0,-2 0-945,7 8 0,2-8 1,12 2 944,7-6 0,12-11 0,4 5 0</inkml:trace>
  <inkml:trace contextRef="#ctx0" brushRef="#br0" timeOffset="9">21442 4144 10987,'0'19'9830,"2"-9"-7867,4-4 1,-2-4-1,9-2 1,-1-2-1964,-1-4 0,3 2 0,-5-9 0,1-1 0,5-3 0,-5 5 0,3-1 0,1-2 0,1-1 0,-1-3 0,-1 0 0,-1 1 0,5-1 0,-4 0 0,1 0 0,-8 1 0,-1-1 0,-3 0 0,-2 0 0,0 1 0,0-1 0,-2 0 0,-5 0 0,-5 1 0,-1 5 0,-3 1 0,-5-1 0,0 3 0,-8-5 0,0 7 0,-3-1 0,1 1 0,0 0 0,-5 3 0,3-1 0,4 2 0,2 2 0,4 2 0,2 0 0,2 0 0,0 0 0,1 0 0,7 0 0,3-2 0,8-4 0,0 2 0,2-7 0,4 3 0,-4-1 0,3 7 0,-10 2 0,-5 13 0,-9 16 0</inkml:trace>
  <inkml:trace contextRef="#ctx0" brushRef="#br0" timeOffset="10">22492 16144 8252,'13'6'987,"-1"0"0,-5 1 1,5-7 2499,3 0 0,-5 0-1542,3 0 0,-11 0 0,0 2-1141,-6 4 1,-11-4 0,3 4-1,-5-2 1,-4 1-680,-4 1 0,4 0 0,-6-6 0,2 2 0,-2 2-125,-2 3 0,0 1 0,-5-4 0,3 2 0,-2-2 0,-3-1 0,-1-3 0,-1 2 0,3 2 0,1 2 0,3-2 0,0-2 0,-5-2 0,3 0 0,4 0 0,2 0 0,2 0 0,6 0 0,0 0 0,0 0 0,1 0 0,-1 0 0,6 0 0,1 0 0,8-8 0,-5 6 0,9-6 0,7 5 0,-1-3 0,0 4 0,-4-6 0,2 6 0,3-5 0,-1 3 0,-4-6 0,2-1 0,2 1 0,3 4 0,-3-7 0,4 1 0,9-7 0,0 0 0,0 1 0,0-1 0,-1 0 0,1 0 0,0 7 0,0-1 0,-1-1 0,1-1 0,0 1 0,0 1 0,-1 1 0,1-5 0,0 4 0,-7 5 0,1 8 0,-9-2 0,4-2 0,1-2 0,-7-1 0,4 7 0,-12 2 0,-7 5 0,-3 3 0,-5 7 0,-2-3 0,-2-1 0,2 1 0,2 3 0,0 2 0,-2 0 0,-2-1 0,2 1 0,5 0 0,3 0 0,2-1 0,1 1 0,2 0 0,-1-7 0,7 1 0,-2 1 0,2 3 0,1 2 0,3-7 0,0 1 0,0 1 0,3 3 0,3 0 0,6-5 0,-1 5 0,1-7 0,3 3 0,2-1 0,1-8 0,1 3 0,0-5 0,0-2 0,-1 0 0,1 0 0,0-2 0,0-5 0,-9 3 0,-6-6 0,-10 1 0,-13 5 0,-8 2 0,-10 2 0</inkml:trace>
  <inkml:trace contextRef="#ctx0" brushRef="#br0" timeOffset="11">22380 3619 8135,'0'-19'0,"0"0"1289,0 0 1,-9 9 0,-3 4 0,-5 4 0,-2 2 0,1 2-313,-1 4 1,2 5-1,3 7 1,1 3-1,1 2 1,1 2 0,5 0-1,2 0 267,-2 0 0,4 8 0,-5-3 1,5 1-1245,2 0 0,6 0 0,3 5 0,1-3 0,7-4 0,6-2 0,-2 5 0,6-7 0,-2-5 0,2-5 0,2-9 0,0-4 0,5-2 0,-5-2 0,0-6 0,-2-9 0,0-6 0,4-16 0,-6 1 0,-2-3 0,-2-5 0,-4-9 0,-3-7 0,-3 2 0,-3 1 0,-2 9 0,-6 2 0,-2 2 0,-2 5 0,-4 1 0,-3 3 0,-3 8 0,-9 4 0,-2 6 0,2 6 0,-4-1 0,0 8 0,0 1 0,-3 5 0,3 7 0,0 5 0,-4 7 0,6 4 0,2 4-92,2 2 0,2-4 0,3 4 0,1 0 0,5 0-1875,1 5 1,3-7 0,6 0 0,0-2 0,2 2-550,5 2 1,-1-6 2515,13 2 0,3 4 0,16 1 0</inkml:trace>
  <inkml:trace contextRef="#ctx0" brushRef="#br0" timeOffset="12">23168 3675 8388,'16'-12'0,"-1"1"2827,-3 3 1,-5-5 0,3 5 7002,-2-2-9338,-1 5 1,-16 5-1,-3 13 1,-3 6-493,3 6 0,-9-5 0,6 8 0,1-1 0,-5 2 0,-4 0 0,4 0 0,-2-6 0,7 2 0,-1 0-560,-1 2 0,-1-6 0,2 4 0,5-4-1527,2-2 1,-5-1-1715,7 1 1,0-7 879,6 1 1,2-9 2920,4 2 0,4-3 0,9-3 0</inkml:trace>
  <inkml:trace contextRef="#ctx0" brushRef="#br0" timeOffset="13">23093 4031 8051,'18'7'2025,"1"-1"0,-6 0 441,-1-6 1,-8-8-1,3-5-708,-5-3 0,-4-1 0,-3 2 0,-3 3 1,-2-1-1683,-5 3 0,-2-5 0,-1 7 0,-1-2 0,0-3-76,0 3 0,1-5 0,-1 9 0,0-7 0,0 5 0,1 0 0,-1-1 0,0 1 0,0 2 0,1-7 0,5 3 0,0-3 0,-1-1 0,6-3 0,1-2-784,5 1 784,2 7 0,-8 11 0,-3 11 0</inkml:trace>
  <inkml:trace contextRef="#ctx0" brushRef="#br0" timeOffset="14">19266 16013 6331,'8'-11'1446,"-4"-3"1,7 5 0,-3-1 0,-4-5 519,-2-1 0,-4-1 0,-2 2 0,-4 5 0,-3-1-699,-3 1 1,-3 6 0,-2-2 0,0 4 0,1 2-1204,-1 0 0,0 0 0,0 0 0,1 0 0,-1 0 0,-2 0-64,-4 0 0,4 0 0,-4 0 0,4 0 0,3 0 0,-3 6 0,-2 2 0,-2 0 0,2 1 0,2 5 0,2-3 0,1 1 0,-1 1 0,0 1 0,6-3 0,1 1 0,-3 3 0,-1 2 0,3-1 0,3-1 0,-1-3 0,1 3 0,4-1 0,-5 1 0,3-3 0,4 3 0,2 2 0,2 2 0,0-1 0,0 1 0,0-6 0,0-1 0,0 3 0,2-1 0,4-1 0,-2 3 0,7-3 0,-3 3 0,7 3 0,-3 0 0,5 0 0,-5-3 0,-1-1 0,-1-5 0,-2 1 0,1-1 0,5-3 0,-1 5 0,-3-8 0,3 5 0,1-1 0,-3-6 0,1 4 0,3-2 0,2 1 0,1 1 0,1 0 0,0-4 0,0 4 0,-1-4 0,1 5 0,0-5 0,0-2 0,-1 0 0,1 0 0,0 0 0,0 0 0,-7 0 0,1 0 0,1 0 0,3 0 0,2-2 0,-1-2 0,1-3 0,0 3 0,-7 0 0,1 0 0,-1-5 0,-1-1 0,6 4 0,-5-7 0,-1 7 0,-1-6 0,0-1 0,1 3 0,-7-7 0,11 7 0,-9-9 0,6 0 0,-5 0 0,-3 0 0,-2 1 0,0 5 0,2 1 0,2-3 0,-2-1 0,-1-3 0,-3 0 0,0 0 0,0 1 0,0-3 0,0-4 0,-3 4 0,-1-4 0,-2 4 0,0 2 0,-3 1 0,-1-1 0,-9 0 0,1 2 0,-1 3 0,0 1 0,-2 7 0,-2-4 0,-4 1 0,-2 5 0,4 2 0,-4 2 0,0 0 0,1 0 0,1 0 0,0 0 0,4 2 0,-2 2 0,2 5 0,3 1 0,1-6 0,0 4 0,0-1 0,1-1 0,-1 0 0,0-8 0,0-4 0,9 4 0,2-6 0</inkml:trace>
  <inkml:trace contextRef="#ctx0" brushRef="#br0" timeOffset="15">23618 3975 8001,'0'13'5091,"0"-1"-3125,0 3 0,0-9 0,0-6 0,0-11 0,0-7-529,0-7 0,0 4 0,0-6 1,2 0-1438,4-5 0,-2-3 0,7-2 0,-3-1 0,-2 1 0,1 1 0,-1 5 0,8-5 0,-3 7 0,1-2 0,1 2 0,-1 2 0,-1 4 0,6 2 0,-7 2 0,2 3 0,1 3 0,-7-4 0,7 5 0,-9 4 0,2-1 0,-12 11 0,-7 3 0,-3 1 0,-3-2 0,0 0 0,-2 0 0,-2 2 0,-2-1 0,-6-3 0,4-2 0,0 0 0,0 0 0,-4 0 0,6 0 0,0 0 0,0-2 0,0-5 0,0 5 0,6-4 0,0 6-4518,0 6 1,9-2 2721,4 9 0,6-7 0,6 5 997,6-3 1,5 4-1,2-3 1,0 1-1,-1 3 799,1-3 0,8 7 0,2-7 0</inkml:trace>
  <inkml:trace contextRef="#ctx0" brushRef="#br0" timeOffset="16">23712 3694 8643,'18'2'1847,"1"4"0,0-4 515,0 4 1,-1-3 1047,1-3 1,-8-3 669,-5-3-3903,-4 4 0,-10-6 0,-5 8 0,-4 0-177,-1 0 0,-7 0 0,-2 0 0,0 0 0,-1 0 0,1 0 0,4 0 0,-4 0 0,0 0 0,0 0 0,2 0 0,6 0 0,1 0 0,-1 0 0,0 0-1582,0 0 0,9 2 0,4 4-1276,4 7 0,4-5 1166,4-2 0,4-4 0,9-2 0,2-2 1692,4-4 0,-4-4 0,6-9 0</inkml:trace>
  <inkml:trace contextRef="#ctx0" brushRef="#br0" timeOffset="17">24199 3525 7516,'19'0'0,"-2"-2"0,-3-2 0,-1-3 0,-1 1 2457,-1-2 1,3-3-1,-7-7 1,-3-1-492,-2 0 0,-2 0 0,0 1 0,-2-1 0,-4 0-1667,-7 1 0,-4 1 0,-1 4 0,-1 7 0,0 4-299,0 2 0,5 0 0,-3 0 0,-4 2 0,0 4 0,1 7 0,1 4 0,0 1 0,0 3 0,1 4 0,-1-4 0,0 4 0,2-4 0,5-2 0,6-1 0,4 1 0,2 0 0,0 0 0,0-1 0,0 1 0,2-6 0,4-1 0,6 1 0,5-3 0,2-4 0,0-4 0,-1-2 0,1 0 0,0 0 0,0 0 0,-1 0 0,1 0 0,0 0 0,-7-6 0,1 0 0,-7-9 0,7 3 0,1-5 0,-3-2 0,-1 0 0,1 1 0,-1-1 0,-6 0 0,4 0 0,-1 1 0,-1-1 0,0 7 0,-6-1 0,0-2 0,6 5 0,1-3 0,-1 9 0,-6-4 0,0 10 0,0 4 0,0 7 0,0-3 0,0 3 0,0 1 0,0 3 0,0 2 0,0 0 0,0-1 0,0 1 0,0 0 0,0 6 0,0 0 0,0 0 0,0 0 0,0 0 0,0 6 0,0-6 0,0-2 0,0 0 0,0 2 0,0-4 0,0 4 0,0-4 0,0-3 0,0 1 0,0 0 0,-2-9-1495,-4-4 1,-5-3-5813,-8-3 7307,1 0 0,-1 0 0,0 0 0</inkml:trace>
  <inkml:trace contextRef="#ctx0" brushRef="#br0" timeOffset="18">21517 7238 8028,'12'-7'1424,"-1"-1"-654,-3-3 1,-2 5 0,-6-6 0,-2-1 0,-4 3 0,-6 4-230,-5 4 0,-2 2 1,0 0-1,1 0 1,-1 2-1,0 4 1,0 4-64,1 1 0,-1 12 0,0-5 0,0 3 0,0 0-257,1-2 0,-1 6 0,2 0 0,5-2 0,3 0 32,1 2 1,6-5 0,-4 8 0,4-3-1,2 0 108,0-3 0,2-1 1,4-2-1,7 0-30,3-1 1,3 1-1,0-2 1,2-3 0,2-3-1,2-3-50,-3-4 1,6-1-1,-3-3 1,-3 0-106,-1 0 0,-2 0 0,0-3 1,0-3-1,-1-4-56,1-1 0,0-5 0,0 3 0,-3-3 0,-1-5-120,-3-4 0,-5 4 0,3-6 0,-2 2 0,-1 0 0,-1 0 0,0-2 0,0 4 0,-6-6 0,0 1 0,0 6 0,-6-5 0,-2 1 0,-3 4 0,-3 1 0,3 4 0,-1 3 0,-3 1 0,-1 1 0,-3 1 0,0-3 0,0 7 0,1 3 0,-1 0 0,0-2 0,0 4 0,1-3 0,-1 8 0,0 3 0,0 6 0,3-3 0,1-1 0,5 2-436,1 1 1,-3-5-1,3 4 1,1 1-3031,0-1 1,-1-6 3465,3 3 0,-4-5 0,-9-2 0</inkml:trace>
  <inkml:trace contextRef="#ctx0" brushRef="#br0" timeOffset="19">22511 4650 7954,'0'-13'694,"2"3"0,2 0 0,3-1 0,-3-3 0,0-3 0,0-2 0,2 1 944,-1-1 0,-12 6 1,-5 3-1,-5 1 0,-2 5 1,1 2-690,-1 2 0,0 9 1,0 3-1,1 7-739,-1 6 1,0-2 0,2 8 0,3 0 0,1 1-174,-1-1 0,5-6 0,1 6 0,2 0 1,-1 1 54,3-1 1,2-2 0,4 4-1,2-4 1,5 1 171,1-1 1,3-6-265,5 2 0,3-4 0,2-3 0,4-1 0,3-5 0,-1-3 0,4-9 0,-2 0 0,3 0 0,1-9 0,1-5 0,-3-7 0,-4-6 0,-2-2 0,-2 6 0,-6-4 0,-2 2 0,-3 0 0,-1 2 0,-9 0 0,2 0 0,-4-2 0,-2 0 0,0-2 0,-6 6 0,-2-6 0,-3 2 0,-3 0 0,-3 2 0,-2 4 0,0 5 0,-1 3-399,-5 3 1,4-4-1,-4 5 1,4 3-1,0 4 3,-4 6 1,10 5 0,-3 8 0,1-1 0,2 1-307,3 0 1,1 0-1,7-1 1,-2 1-1,2 0-1868,2 0 1,2-7-1,2 1 2570,4 1 0,5-6 0,7 1 0</inkml:trace>
  <inkml:trace contextRef="#ctx0" brushRef="#br0" timeOffset="20">23093 4688 9046,'18'-7'6340,"1"1"-4825,0-9 0,-9 15 0,-3 0-1410,-5 11 1,-11 6 0,-3 1-1,-5 3 1,-2 2 0,1 4 0,-1 0-397,0 0 0,0 0 0,1-4 0,-1 2-423,0-2 0,2-2 0,3-4 0,3-3 0,1-3-2993,0-3 2706,5 7 0,-3-11 1001,8 8 0,0-8 0,0 5 0</inkml:trace>
  <inkml:trace contextRef="#ctx0" brushRef="#br0" timeOffset="21">23093 4950 8542,'18'6'5488,"1"1"-3494,0-1 1,-9-8 0,-6-2-1353,-8-3 1,-6-5 0,-9 3 0,0 1-1,1-2 1,-3 1-251,-4 1 0,2-4 1,-6 3-1,-1-1-209,1-5 0,6 5-891,-2-3 1,7 7 0,3-4-1973,2 1 1,3 1-287,-2 2 0,5 4 2966,14-5 0,3-3 0,9 0 0</inkml:trace>
  <inkml:trace contextRef="#ctx0" brushRef="#br0" timeOffset="22">23655 4538 11855,'9'-19'0,"3"0"0,3 0 1520,-3 1 0,-3-1 0,-9 0 0,-2 2 0,-5 3 0,-5 3-990,-5 3 1,-2 2-1,1 8 1,-1 4 0,0 7-1,-2 3 1,-2 5-1,-2 2 1,2 4-75,3 2 0,1 3 0,0 3-346,0-4 1,7 5 0,1-5 0,3 2-1,4 1 134,2-3 0,2-2 0,0 4 0,2-4-238,4-1 0,5-4 0,7-5 0,3 0-6,4 0 0,-4-9 0,6-4 0,-2-4 0,2-2 0,0-2 0,0-4 0,0-4 0,-4-9 0,0 0 0,-6 1 0,0-1 0,-9 0 0,0 0 0,1 1 0,-5-1 0,-2 6 0,-4 1 0,-4-1 0,-9 3 0,-8 4 0,0-3 0,-6 3 0,0 2 0,0 2-626,-5 2 1,5 0 0,0 0 0,0 0 0,2 0-1374,0 0 0,2 2 0,6 4 0,0 7-1459,0 3 1,9-3 3457,4-1 0,20 1 0,7 6 0</inkml:trace>
  <inkml:trace contextRef="#ctx0" brushRef="#br0" timeOffset="23">24143 4781 9133,'0'19'0,"0"0"0,0 0 1966,0-1 0,0-9 0,0-9 0,0-11 0,0-8-306,0-6 0,0 5 1,0-7-1,0 2 0,0-3-1309,0-1 1,-2 4 0,-2-6 0,-2-2-352,1-3 0,3 7 0,0 2 0,-2 2 0,-2-2 0,2-2 0,2 12 0,2-2 0,0 3 0,0-1-1021,0-2 0,-2 9-3496,-5 4 0,-3 12 4517,-9 6 0,0 22 0,1 5 0</inkml:trace>
  <inkml:trace contextRef="#ctx0" brushRef="#br0" timeOffset="24">22286 5644 11302,'-19'0'0,"0"0"0,1 2 738,-1 4 1,0 5-1,0 7 1,1 1-1,1 0 1,2 0-1,5 1 1,0 3-1,1 2-47,1-2 0,2 4 0,6 0 1,0 0-1,2 3 0,4-3 1,6 2 288,5 0 1,10-6 0,4 2-1,5-4 1,1-3 0,1-1-981,-1-4 0,1 1 0,0-7 0,-1-3 0,1-2 0,-1-2 0,-6-9 0,1-3 0,-1-7 0,-2-4 0,-4-2 0,-4-8 0,-4 2 0,-5-3 0,-6 1 0,-4 2 0,-2 0 0,-2-7 0,-4 0 0,-6 1 0,-11 6 0,-4 2 0,-3 2 0,-3 2 0,0 2 0,1 4 0,-3-2 0,4 15 0,-3 2-271,3 2 1,4 4 0,6 2 0,0 4 0,0 3 0,5 3-845,-1 3 1,9 2 0,2-1 0,3 1 67,3 0 1,0 2 0,0 2 0,3 2 0,3-3-303,6-1 0,5-2 0,2 0 1349,-1 0 0,10-1 0,1 1 0</inkml:trace>
  <inkml:trace contextRef="#ctx0" brushRef="#br0" timeOffset="25">23055 5850 7048,'8'-17'543,"5"5"0,-3-5 0,3 5 0,1-5 2733,3-2 1,-4 7 0,-1 1-1732,3 3 1,-7 4 0,-4 10-1,-8 9-1268,-8 8 1,-3-3 0,0 8 0,1-1 0,-5 2-686,-4 0 0,2 6 1,5-6-1,-5 1-379,0-5 1,6-4 0,3-3-1,-1 1 1,1 0-1376,-1-1 0,7-5-1345,-6 0-290,7-9 2121,-3 12 1676,8-14 0,8 7 0,3-9 0</inkml:trace>
  <inkml:trace contextRef="#ctx0" brushRef="#br0" timeOffset="26">23036 6113 7415,'19'0'0,"0"0"2026,0 0 0,-7 0 1,1 0 374,1 0 0,-5-9-1110,-3-3 1,-4-5-1,-4 0 1,-4 3 0,-5 1-804,1-1 1,-9 3-1,2-1 1,-6-1 0,0 1-1,3-1-575,1-1 0,-6 5 1,0 1-1,2 2-1042,2-1 1,2 1-1,3 4 1,1-2-5971,2-2 7099,9 0 0,4 6 0,11 0 0</inkml:trace>
  <inkml:trace contextRef="#ctx0" brushRef="#br0" timeOffset="27">23580 5981 8564,'-2'17'2290,"-4"-5"0,4-1 7079,-4-5-8083,-5-4 1,9-2 0,-2-12 0,6-5-1085,4-2 0,3-2 0,-5-2 0,2-4 1,0 0-203,3 0 0,-5-4 0,6 4 0,1-2 0,-3-2 0,0 1 0,5-5 0,-5 4 0,1-3 0,-1 3 0,-2 4 0,2 0 0,-5 6 0,5-2 0,-2 7 0,0 3 0,1 7 0,-7-7 0,-2 9 0,-5-2 0,-5 4 0,-5 2 0,-10 0 0,6 2 0,-6 2 0,2 4 0,0 3 0,-6-7 0,4 4 0,0-1 0,0-1 0,4-2 0,-4 0 0,2 0 0,2 3 0,2-3 0,2-2 0,0 0-942,0 4-692,9-4 1,4 7-1,12-9 1,7 0 0,3 0 543,3 0 1,0 6 0,-1 0-1,1-2 1,0 0-55,0 3 0,0-3 1144,-1 8 0,1-8 0,0 5 0</inkml:trace>
  <inkml:trace contextRef="#ctx0" brushRef="#br0" timeOffset="28">23674 5681 8169,'19'7'723,"0"1"643,-1 2 1,7-6 0,0 5 0,-2-3 5739,-2 0-4856,-10 1 0,-5-7-1745,-12 0 0,-5 0 0,-10 2 0,-2 2 0,-4 2-415,-2-2 1,4-2-91,-6-2 0,0 0 0,-7 0 0,3 0 0,3 0 0,-3 0 0,6 2 0,0 3-627,4 1 0,4 0 0,2-4 0,0 2 0,3 5-2388,3 1 1,5-4 731,8 7 0,8-9 598,5 2 0,9-4 1685,4-2 0,7 0 0,-4 0 0</inkml:trace>
  <inkml:trace contextRef="#ctx0" brushRef="#br0" timeOffset="29">24031 5644 8169,'29'-6'0,"-2"-3"578,0-1 1,-6-1-1,4-3 1,-4 1 2103,-3-1 0,-5-3 0,-3-2-1678,-1 1 0,-3-1 0,-6 0 1,0 0-1,0 1-175,0-1 1,-2 8-1,-2 3 1,-5 2-687,-1 0 1,-3-1-1,-5 9 1,-3 5-1,-2 5 1,-2 5-166,2 2 0,-4 6 0,2 2 1,2 0 109,2 0 0,2 6 0,3-4 0,3 0 0,7-4 59,4-4 0,2-2 0,0 0 1,2 0-148,4-1 0,5-7 0,7-5 0,1-4 0,0-2 0,0 0 0,-1 0 0,1-6 0,0-5 0,0-3 0,-1-7 0,1-2 0,0 2 0,-2-2 0,-5-2 0,-6 2 0,3 3 0,-1-1 0,0-4 0,1-7 0,-1 12 0,-2 1 0,-4 4 0,5-3 0,-3 1 0,0 2 0,2 3 0,0 10 0,-6 2 0,0 2 0,0 10 0,0 5 0,0 4 0,0 6 0,0 2 0,0 2 0,0 7 0,3-1 0,3 1 0,-4-1 0,6 1 0,-2-1 0,1-1 0,-3-5 0,4 4 0,-2-5 0,1 1 0,-1-2 0,0-2 0,7-2 0,-5-6 0,2 0 0,-5-7 0,1 1 0,-6-1-1482,-6-2 1,-5-1 0,-10-9 1481,-4 0 0,-4 8 0,-8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2A9C353-C064-48F2-9AA4-8E67F0D81FC7}" type="slidenum">
              <a:rPr lang="en-US" smtClean="0"/>
              <a:t>‹#›</a:t>
            </a:fld>
            <a:endParaRPr lang="en-US"/>
          </a:p>
        </p:txBody>
      </p:sp>
    </p:spTree>
    <p:extLst>
      <p:ext uri="{BB962C8B-B14F-4D97-AF65-F5344CB8AC3E}">
        <p14:creationId xmlns:p14="http://schemas.microsoft.com/office/powerpoint/2010/main" val="22269578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Adenin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Thymine" TargetMode="External"/><Relationship Id="rId5" Type="http://schemas.openxmlformats.org/officeDocument/2006/relationships/hyperlink" Target="https://en.wikipedia.org/wiki/Guanine" TargetMode="External"/><Relationship Id="rId4" Type="http://schemas.openxmlformats.org/officeDocument/2006/relationships/hyperlink" Target="https://en.wikipedia.org/wiki/Cytosin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140459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it depends.</a:t>
            </a:r>
          </a:p>
          <a:p>
            <a:endParaRPr lang="en-US" dirty="0"/>
          </a:p>
          <a:p>
            <a:r>
              <a:rPr lang="en-US" dirty="0"/>
              <a:t>Numbers aren’t really useful without context.</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2A9C353-C064-48F2-9AA4-8E67F0D81FC7}" type="slidenum">
              <a:rPr lang="en-US" smtClean="0"/>
              <a:t>14</a:t>
            </a:fld>
            <a:endParaRPr lang="en-US"/>
          </a:p>
        </p:txBody>
      </p:sp>
    </p:spTree>
    <p:extLst>
      <p:ext uri="{BB962C8B-B14F-4D97-AF65-F5344CB8AC3E}">
        <p14:creationId xmlns:p14="http://schemas.microsoft.com/office/powerpoint/2010/main" val="385429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red, green, and blue gets a number between 0 and 255 to specify how much of that color we have.</a:t>
            </a:r>
          </a:p>
          <a:p>
            <a:r>
              <a:rPr lang="en-US" dirty="0"/>
              <a:t>Why 255? The largest number you can fit in 8 bits. (2^8 is 256, or the numbers 0-255)</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2A9C353-C064-48F2-9AA4-8E67F0D81FC7}" type="slidenum">
              <a:rPr lang="en-US" smtClean="0"/>
              <a:t>15</a:t>
            </a:fld>
            <a:endParaRPr lang="en-US"/>
          </a:p>
        </p:txBody>
      </p:sp>
    </p:spTree>
    <p:extLst>
      <p:ext uri="{BB962C8B-B14F-4D97-AF65-F5344CB8AC3E}">
        <p14:creationId xmlns:p14="http://schemas.microsoft.com/office/powerpoint/2010/main" val="357406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Annotate: </a:t>
            </a:r>
            <a:r>
              <a:rPr lang="en-US" b="0" dirty="0"/>
              <a:t>“yay” </a:t>
            </a:r>
            <a:r>
              <a:rPr lang="en-US" b="0" dirty="0">
                <a:sym typeface="Wingdings" pitchFamily="2" charset="2"/>
              </a:rPr>
              <a:t> 0x796179 if we tell the computer to interpret as text</a:t>
            </a:r>
            <a:endParaRPr lang="en-US" b="1"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2A9C353-C064-48F2-9AA4-8E67F0D81FC7}" type="slidenum">
              <a:rPr lang="en-US" smtClean="0"/>
              <a:t>16</a:t>
            </a:fld>
            <a:endParaRPr lang="en-US"/>
          </a:p>
        </p:txBody>
      </p:sp>
    </p:spTree>
    <p:extLst>
      <p:ext uri="{BB962C8B-B14F-4D97-AF65-F5344CB8AC3E}">
        <p14:creationId xmlns:p14="http://schemas.microsoft.com/office/powerpoint/2010/main" val="42912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Annotate</a:t>
            </a:r>
            <a:r>
              <a:rPr lang="en-US" b="0" dirty="0"/>
              <a:t>: 255 is max number stored in a byte</a:t>
            </a:r>
            <a:endParaRPr lang="en-US" b="1"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2A9C353-C064-48F2-9AA4-8E67F0D81FC7}" type="slidenum">
              <a:rPr lang="en-US" smtClean="0"/>
              <a:t>17</a:t>
            </a:fld>
            <a:endParaRPr lang="en-US"/>
          </a:p>
        </p:txBody>
      </p:sp>
    </p:spTree>
    <p:extLst>
      <p:ext uri="{BB962C8B-B14F-4D97-AF65-F5344CB8AC3E}">
        <p14:creationId xmlns:p14="http://schemas.microsoft.com/office/powerpoint/2010/main" val="301004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9C353-C064-48F2-9AA4-8E67F0D81FC7}" type="slidenum">
              <a:rPr lang="en-US" smtClean="0"/>
              <a:t>3</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04609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humans, we use decimal numbering system. Why? Hard to say. Maybe because we have 10 fingers?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0-9, just use one digits.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larger numbers, can combine digits.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Annotate: </a:t>
            </a:r>
            <a:r>
              <a:rPr lang="en-US" dirty="0"/>
              <a:t>Ones digit, Tens digit, Hundreds digit, etc. Tells the “weight” of each particular 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Annotate: </a:t>
            </a:r>
            <a:r>
              <a:rPr lang="en-US" b="0" dirty="0"/>
              <a:t>base raised to power of position. (10^0, 10^1, etc.)</a:t>
            </a:r>
            <a:endParaRPr lang="en-US" b="1" dirty="0"/>
          </a:p>
        </p:txBody>
      </p:sp>
      <p:sp>
        <p:nvSpPr>
          <p:cNvPr id="4" name="Slide Number Placeholder 3"/>
          <p:cNvSpPr>
            <a:spLocks noGrp="1"/>
          </p:cNvSpPr>
          <p:nvPr>
            <p:ph type="sldNum" sz="quarter" idx="10"/>
          </p:nvPr>
        </p:nvSpPr>
        <p:spPr/>
        <p:txBody>
          <a:bodyPr/>
          <a:lstStyle/>
          <a:p>
            <a:fld id="{E2A9C353-C064-48F2-9AA4-8E67F0D81FC7}" type="slidenum">
              <a:rPr lang="en-US" smtClean="0"/>
              <a:t>6</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1160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Annotate: </a:t>
            </a:r>
          </a:p>
          <a:p>
            <a:pPr marL="171450" indent="-171450">
              <a:buFontTx/>
              <a:buChar char="-"/>
            </a:pPr>
            <a:r>
              <a:rPr lang="en-US" b="0" dirty="0"/>
              <a:t>0-7, then we run out of symbols, so must use an extra digit. </a:t>
            </a:r>
          </a:p>
          <a:p>
            <a:pPr marL="171450" indent="-171450">
              <a:buFontTx/>
              <a:buChar char="-"/>
            </a:pPr>
            <a:r>
              <a:rPr lang="en-US" b="0" dirty="0"/>
              <a:t>in 10, 1 is not the 8’s digit.</a:t>
            </a:r>
            <a:endParaRPr lang="en-US" b="1" dirty="0"/>
          </a:p>
          <a:p>
            <a:pPr marL="171450" indent="-171450">
              <a:buFontTx/>
              <a:buChar char="-"/>
            </a:pPr>
            <a:r>
              <a:rPr lang="en-US" b="0" dirty="0"/>
              <a:t>Subscript indicates base</a:t>
            </a:r>
          </a:p>
          <a:p>
            <a:pPr marL="0" indent="0">
              <a:buFontTx/>
              <a:buNone/>
            </a:pPr>
            <a:r>
              <a:rPr lang="en-US" b="0" dirty="0"/>
              <a:t>7061 looks the same, but now means something else.</a:t>
            </a:r>
          </a:p>
          <a:p>
            <a:pPr marL="0" indent="0">
              <a:buFontTx/>
              <a:buNone/>
            </a:pPr>
            <a:r>
              <a:rPr lang="en-US" b="1" dirty="0"/>
              <a:t>Annotate: </a:t>
            </a:r>
            <a:r>
              <a:rPr lang="en-US" b="0" dirty="0"/>
              <a:t>sum up powers of 8 (512, 64, 8, 1)</a:t>
            </a:r>
            <a:endParaRPr lang="en-US" b="1"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2A9C353-C064-48F2-9AA4-8E67F0D81FC7}" type="slidenum">
              <a:rPr lang="en-US" smtClean="0"/>
              <a:t>7</a:t>
            </a:fld>
            <a:endParaRPr lang="en-US"/>
          </a:p>
        </p:txBody>
      </p:sp>
    </p:spTree>
    <p:extLst>
      <p:ext uri="{BB962C8B-B14F-4D97-AF65-F5344CB8AC3E}">
        <p14:creationId xmlns:p14="http://schemas.microsoft.com/office/powerpoint/2010/main" val="98220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Computers typically use binary and hexadecimal. Binary is just base 2 – we only have 0 and 1!</a:t>
            </a:r>
          </a:p>
          <a:p>
            <a:r>
              <a:rPr lang="en-US" b="1" dirty="0"/>
              <a:t>Annotate</a:t>
            </a:r>
            <a:r>
              <a:rPr lang="en-US" b="0" dirty="0"/>
              <a:t>: can use subscript 2, or prefix ”0b” means the same thing “zero bee”</a:t>
            </a:r>
          </a:p>
          <a:p>
            <a:r>
              <a:rPr lang="en-US" b="0" dirty="0"/>
              <a:t>Same procedure as hex to convert, but now we have 1’s, 2’s, 4’s.</a:t>
            </a:r>
          </a:p>
          <a:p>
            <a:r>
              <a:rPr lang="en-US" b="1" dirty="0"/>
              <a:t>Annotate: </a:t>
            </a:r>
            <a:r>
              <a:rPr lang="en-US" b="0" dirty="0"/>
              <a:t>2^2 = 4, 2^1 = 2, 2^0 = 1 (but it’s a zero, so don’t count it)</a:t>
            </a:r>
          </a:p>
          <a:p>
            <a:endParaRPr lang="en-US" b="0" dirty="0"/>
          </a:p>
          <a:p>
            <a:r>
              <a:rPr lang="en-US" b="0" dirty="0"/>
              <a:t>Hexadecimal is also often used for computers</a:t>
            </a:r>
          </a:p>
          <a:p>
            <a:r>
              <a:rPr lang="en-US" b="1" dirty="0"/>
              <a:t>Ask: </a:t>
            </a:r>
            <a:r>
              <a:rPr lang="en-US" b="0" dirty="0"/>
              <a:t>where can we get the extra numbers that we want?</a:t>
            </a:r>
          </a:p>
          <a:p>
            <a:r>
              <a:rPr lang="en-US" b="1" dirty="0"/>
              <a:t>Annotate: </a:t>
            </a:r>
            <a:r>
              <a:rPr lang="en-US" b="0" dirty="0"/>
              <a:t>10 </a:t>
            </a:r>
            <a:r>
              <a:rPr lang="en-US" b="0" dirty="0">
                <a:sym typeface="Wingdings" pitchFamily="2" charset="2"/>
              </a:rPr>
              <a:t> a, 11  b, etc.</a:t>
            </a:r>
          </a:p>
          <a:p>
            <a:r>
              <a:rPr lang="en-US" b="1" dirty="0">
                <a:sym typeface="Wingdings" pitchFamily="2" charset="2"/>
              </a:rPr>
              <a:t>Annotate: </a:t>
            </a:r>
            <a:r>
              <a:rPr lang="en-US" b="0" dirty="0">
                <a:sym typeface="Wingdings" pitchFamily="2" charset="2"/>
              </a:rPr>
              <a:t>“0x” or “zero ex”</a:t>
            </a:r>
          </a:p>
          <a:p>
            <a:r>
              <a:rPr lang="en-US" b="0" dirty="0">
                <a:sym typeface="Wingdings" pitchFamily="2" charset="2"/>
              </a:rPr>
              <a:t>Same procedure, but now we have to associate symbol with value</a:t>
            </a:r>
          </a:p>
          <a:p>
            <a:pPr marL="171450" indent="-171450">
              <a:buFontTx/>
              <a:buChar char="-"/>
            </a:pPr>
            <a:r>
              <a:rPr lang="en-US" b="0" dirty="0">
                <a:sym typeface="Wingdings" pitchFamily="2" charset="2"/>
              </a:rPr>
              <a:t>With A in 16’s position, corresponds to 10 * 16^1</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2A9C353-C064-48F2-9AA4-8E67F0D81FC7}" type="slidenum">
              <a:rPr lang="en-US" smtClean="0"/>
              <a:t>8</a:t>
            </a:fld>
            <a:endParaRPr lang="en-US"/>
          </a:p>
        </p:txBody>
      </p:sp>
    </p:spTree>
    <p:extLst>
      <p:ext uri="{BB962C8B-B14F-4D97-AF65-F5344CB8AC3E}">
        <p14:creationId xmlns:p14="http://schemas.microsoft.com/office/powerpoint/2010/main" val="215673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tooltip="Adenine"/>
              </a:rPr>
              <a:t>adenine</a:t>
            </a:r>
            <a:r>
              <a:rPr lang="en-US" sz="1200" b="0" i="0" kern="1200" dirty="0">
                <a:solidFill>
                  <a:schemeClr val="tx1"/>
                </a:solidFill>
                <a:effectLst/>
                <a:latin typeface="+mn-lt"/>
                <a:ea typeface="+mn-ea"/>
                <a:cs typeface="+mn-cs"/>
              </a:rPr>
              <a:t> (A), </a:t>
            </a:r>
            <a:r>
              <a:rPr lang="en-US" sz="1200" b="0" i="0" u="none" strike="noStrike" kern="1200" dirty="0">
                <a:solidFill>
                  <a:schemeClr val="tx1"/>
                </a:solidFill>
                <a:effectLst/>
                <a:latin typeface="+mn-lt"/>
                <a:ea typeface="+mn-ea"/>
                <a:cs typeface="+mn-cs"/>
                <a:hlinkClick r:id="rId4" tooltip="Cytosine"/>
              </a:rPr>
              <a:t>cytosine</a:t>
            </a:r>
            <a:r>
              <a:rPr lang="en-US" sz="1200" b="0" i="0" kern="1200" dirty="0">
                <a:solidFill>
                  <a:schemeClr val="tx1"/>
                </a:solidFill>
                <a:effectLst/>
                <a:latin typeface="+mn-lt"/>
                <a:ea typeface="+mn-ea"/>
                <a:cs typeface="+mn-cs"/>
              </a:rPr>
              <a:t> (C), </a:t>
            </a:r>
            <a:r>
              <a:rPr lang="en-US" sz="1200" b="0" i="0" u="none" strike="noStrike" kern="1200" dirty="0">
                <a:solidFill>
                  <a:schemeClr val="tx1"/>
                </a:solidFill>
                <a:effectLst/>
                <a:latin typeface="+mn-lt"/>
                <a:ea typeface="+mn-ea"/>
                <a:cs typeface="+mn-cs"/>
                <a:hlinkClick r:id="rId5" tooltip="Guanine"/>
              </a:rPr>
              <a:t>guanine</a:t>
            </a:r>
            <a:r>
              <a:rPr lang="en-US" sz="1200" b="0" i="0" kern="1200" dirty="0">
                <a:solidFill>
                  <a:schemeClr val="tx1"/>
                </a:solidFill>
                <a:effectLst/>
                <a:latin typeface="+mn-lt"/>
                <a:ea typeface="+mn-ea"/>
                <a:cs typeface="+mn-cs"/>
              </a:rPr>
              <a:t> (G), or </a:t>
            </a:r>
            <a:r>
              <a:rPr lang="en-US" sz="1200" b="0" i="0" u="none" strike="noStrike" kern="1200" dirty="0">
                <a:solidFill>
                  <a:schemeClr val="tx1"/>
                </a:solidFill>
                <a:effectLst/>
                <a:latin typeface="+mn-lt"/>
                <a:ea typeface="+mn-ea"/>
                <a:cs typeface="+mn-cs"/>
                <a:hlinkClick r:id="rId6" tooltip="Thymine"/>
              </a:rPr>
              <a:t>thymine</a:t>
            </a:r>
            <a:r>
              <a:rPr lang="en-US" sz="1200" b="0" i="0" kern="1200" dirty="0">
                <a:solidFill>
                  <a:schemeClr val="tx1"/>
                </a:solidFill>
                <a:effectLst/>
                <a:latin typeface="+mn-lt"/>
                <a:ea typeface="+mn-ea"/>
                <a:cs typeface="+mn-cs"/>
              </a:rPr>
              <a:t> (T)</a:t>
            </a:r>
          </a:p>
          <a:p>
            <a:r>
              <a:rPr lang="en-US" sz="1200" b="0" i="0" kern="1200" dirty="0">
                <a:solidFill>
                  <a:schemeClr val="tx1"/>
                </a:solidFill>
                <a:effectLst/>
                <a:latin typeface="+mn-lt"/>
                <a:ea typeface="+mn-ea"/>
                <a:cs typeface="+mn-cs"/>
              </a:rPr>
              <a:t>bi-stable: having two stable elements (i.e., “on” and “off”)</a:t>
            </a:r>
            <a:endParaRPr lang="en-US" dirty="0"/>
          </a:p>
        </p:txBody>
      </p:sp>
      <p:sp>
        <p:nvSpPr>
          <p:cNvPr id="4" name="Slide Number Placeholder 3"/>
          <p:cNvSpPr>
            <a:spLocks noGrp="1"/>
          </p:cNvSpPr>
          <p:nvPr>
            <p:ph type="sldNum" sz="quarter" idx="10"/>
          </p:nvPr>
        </p:nvSpPr>
        <p:spPr/>
        <p:txBody>
          <a:bodyPr/>
          <a:lstStyle/>
          <a:p>
            <a:fld id="{E2A9C353-C064-48F2-9AA4-8E67F0D81FC7}" type="slidenum">
              <a:rPr lang="en-US" smtClean="0"/>
              <a:t>9</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96733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Annotate: </a:t>
            </a:r>
            <a:r>
              <a:rPr lang="en-US" b="0" dirty="0"/>
              <a:t>decimal, binary, hex</a:t>
            </a:r>
            <a:r>
              <a:rPr lang="en-US" b="1" dirty="0"/>
              <a:t>; </a:t>
            </a:r>
            <a:r>
              <a:rPr lang="en-US" b="0" dirty="0"/>
              <a:t>each row is equivalent in value, </a:t>
            </a:r>
            <a:r>
              <a:rPr lang="en-US" b="0"/>
              <a:t>different representations</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2A9C353-C064-48F2-9AA4-8E67F0D81FC7}" type="slidenum">
              <a:rPr lang="en-US" smtClean="0"/>
              <a:t>10</a:t>
            </a:fld>
            <a:endParaRPr lang="en-US"/>
          </a:p>
        </p:txBody>
      </p:sp>
    </p:spTree>
    <p:extLst>
      <p:ext uri="{BB962C8B-B14F-4D97-AF65-F5344CB8AC3E}">
        <p14:creationId xmlns:p14="http://schemas.microsoft.com/office/powerpoint/2010/main" val="267615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As long as we agree on a translation from the number to what it represents, we can use numbers for (nearly) anything!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 dirty="0"/>
              <a:t>let’s agree that happy face is 0,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Base 2 is too hard for humans to read, so we use base 16 as a convenient way to hold what is effectively binary data in our brains.</a:t>
            </a:r>
          </a:p>
        </p:txBody>
      </p:sp>
      <p:sp>
        <p:nvSpPr>
          <p:cNvPr id="4" name="Slide Number Placeholder 3"/>
          <p:cNvSpPr>
            <a:spLocks noGrp="1"/>
          </p:cNvSpPr>
          <p:nvPr>
            <p:ph type="sldNum" sz="quarter" idx="10"/>
          </p:nvPr>
        </p:nvSpPr>
        <p:spPr/>
        <p:txBody>
          <a:bodyPr/>
          <a:lstStyle/>
          <a:p>
            <a:fld id="{E2A9C353-C064-48F2-9AA4-8E67F0D81FC7}" type="slidenum">
              <a:rPr lang="en-US" smtClean="0"/>
              <a:t>12</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3045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 decimal digits, how many things can you represent? (1 </a:t>
            </a:r>
            <a:r>
              <a:rPr lang="en-US" dirty="0">
                <a:sym typeface="Wingdings" pitchFamily="2" charset="2"/>
              </a:rPr>
              <a:t> 10, 2  100, N  10^N) </a:t>
            </a:r>
            <a:endParaRPr lang="en-US" dirty="0"/>
          </a:p>
          <a:p>
            <a:r>
              <a:rPr lang="en-US" dirty="0"/>
              <a:t>1’s place: 0 or 1</a:t>
            </a:r>
          </a:p>
          <a:p>
            <a:r>
              <a:rPr lang="en-US" dirty="0"/>
              <a:t>2’s place: 0 or 2</a:t>
            </a:r>
          </a:p>
          <a:p>
            <a:r>
              <a:rPr lang="en-US" dirty="0"/>
              <a:t>4’s place: 0 or 4</a:t>
            </a:r>
          </a:p>
          <a:p>
            <a:r>
              <a:rPr lang="en-US" dirty="0"/>
              <a:t>Etc.</a:t>
            </a:r>
          </a:p>
          <a:p>
            <a:endParaRPr lang="en-US" dirty="0"/>
          </a:p>
          <a:p>
            <a:r>
              <a:rPr lang="en-US" dirty="0"/>
              <a:t>Annotate: </a:t>
            </a:r>
            <a:r>
              <a:rPr lang="en-US" b="1" dirty="0"/>
              <a:t>2^N</a:t>
            </a:r>
            <a:endParaRPr lang="en-US" dirty="0"/>
          </a:p>
          <a:p>
            <a:endParaRPr lang="en-US" dirty="0"/>
          </a:p>
          <a:p>
            <a:r>
              <a:rPr lang="en-US" dirty="0"/>
              <a:t>I prefer “</a:t>
            </a:r>
            <a:r>
              <a:rPr lang="en-US" dirty="0" err="1"/>
              <a:t>nybble</a:t>
            </a:r>
            <a:r>
              <a:rPr lang="en-US" dirty="0"/>
              <a:t>” but some people write “nibble”</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2A9C353-C064-48F2-9AA4-8E67F0D81FC7}" type="slidenum">
              <a:rPr lang="en-US" smtClean="0"/>
              <a:t>13</a:t>
            </a:fld>
            <a:endParaRPr lang="en-US"/>
          </a:p>
        </p:txBody>
      </p:sp>
    </p:spTree>
    <p:extLst>
      <p:ext uri="{BB962C8B-B14F-4D97-AF65-F5344CB8AC3E}">
        <p14:creationId xmlns:p14="http://schemas.microsoft.com/office/powerpoint/2010/main" val="41509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a:t>
            </a:fld>
            <a:endParaRPr lang="en-US"/>
          </a:p>
        </p:txBody>
      </p:sp>
    </p:spTree>
    <p:extLst>
      <p:ext uri="{BB962C8B-B14F-4D97-AF65-F5344CB8AC3E}">
        <p14:creationId xmlns:p14="http://schemas.microsoft.com/office/powerpoint/2010/main" val="24354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F3FAC9EA-ADE4-436F-AE9B-41FB0EC88C6C}" type="slidenum">
              <a:rPr lang="en-US" smtClean="0"/>
              <a:t>‹#›</a:t>
            </a:fld>
            <a:endParaRPr lang="en-US"/>
          </a:p>
        </p:txBody>
      </p:sp>
    </p:spTree>
    <p:extLst>
      <p:ext uri="{BB962C8B-B14F-4D97-AF65-F5344CB8AC3E}">
        <p14:creationId xmlns:p14="http://schemas.microsoft.com/office/powerpoint/2010/main" val="139392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F3FAC9EA-ADE4-436F-AE9B-41FB0EC88C6C}"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2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3FAC9EA-ADE4-436F-AE9B-41FB0EC88C6C}" type="slidenum">
              <a:rPr lang="en-US" smtClean="0"/>
              <a:t>‹#›</a:t>
            </a:fld>
            <a:endParaRPr lang="en-US"/>
          </a:p>
        </p:txBody>
      </p:sp>
    </p:spTree>
    <p:extLst>
      <p:ext uri="{BB962C8B-B14F-4D97-AF65-F5344CB8AC3E}">
        <p14:creationId xmlns:p14="http://schemas.microsoft.com/office/powerpoint/2010/main" val="110106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FAC9EA-ADE4-436F-AE9B-41FB0EC88C6C}" type="slidenum">
              <a:rPr lang="en-US" smtClean="0"/>
              <a:t>‹#›</a:t>
            </a:fld>
            <a:endParaRPr lang="en-US"/>
          </a:p>
        </p:txBody>
      </p:sp>
    </p:spTree>
    <p:extLst>
      <p:ext uri="{BB962C8B-B14F-4D97-AF65-F5344CB8AC3E}">
        <p14:creationId xmlns:p14="http://schemas.microsoft.com/office/powerpoint/2010/main" val="4285463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F3FAC9EA-ADE4-436F-AE9B-41FB0EC88C6C}"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59673" y="-2231"/>
            <a:ext cx="1284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 120</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2020</a:t>
            </a:r>
          </a:p>
        </p:txBody>
      </p:sp>
      <p:sp>
        <p:nvSpPr>
          <p:cNvPr id="17" name="TextBox 16"/>
          <p:cNvSpPr txBox="1"/>
          <p:nvPr/>
        </p:nvSpPr>
        <p:spPr>
          <a:xfrm>
            <a:off x="4174306" y="-2231"/>
            <a:ext cx="795411"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L03:  Binary</a:t>
            </a:r>
          </a:p>
        </p:txBody>
      </p:sp>
    </p:spTree>
    <p:extLst>
      <p:ext uri="{BB962C8B-B14F-4D97-AF65-F5344CB8AC3E}">
        <p14:creationId xmlns:p14="http://schemas.microsoft.com/office/powerpoint/2010/main" val="484179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hyperlink" Target="https://techcrunch.com/2018/12/16/3d-printed-heads-unlock-cops-hackers/"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www.asciitable.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7.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hyperlink" Target="http://www.numberphile.com/videos/255.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notesSlide" Target="../notesSlides/notesSlide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slideLayout" Target="../slideLayouts/slideLayout2.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a:t>Binary</a:t>
            </a:r>
            <a:br>
              <a:rPr lang="en-US" dirty="0"/>
            </a:br>
            <a:r>
              <a:rPr lang="en-US" sz="2000" b="0" dirty="0"/>
              <a:t>CSE 120 Winter 2020</a:t>
            </a:r>
          </a:p>
        </p:txBody>
      </p:sp>
      <p:sp>
        <p:nvSpPr>
          <p:cNvPr id="9219" name="Subtitle 2"/>
          <p:cNvSpPr>
            <a:spLocks noGrp="1"/>
          </p:cNvSpPr>
          <p:nvPr>
            <p:ph type="subTitle" idx="1"/>
            <p:custDataLst>
              <p:tags r:id="rId2"/>
            </p:custDataLst>
          </p:nvPr>
        </p:nvSpPr>
        <p:spPr>
          <a:xfrm>
            <a:off x="304800" y="1607849"/>
            <a:ext cx="8366760" cy="1097280"/>
          </a:xfrm>
        </p:spPr>
        <p:txBody>
          <a:bodyPr>
            <a:normAutofit/>
          </a:bodyPr>
          <a:lstStyle/>
          <a:p>
            <a:pPr algn="l"/>
            <a:r>
              <a:rPr lang="en-US" sz="2000" b="1" dirty="0"/>
              <a:t>Instructor: 	Teaching Assistants:</a:t>
            </a:r>
          </a:p>
          <a:p>
            <a:pPr algn="l"/>
            <a:r>
              <a:rPr lang="en-US" sz="2000" dirty="0"/>
              <a:t>Sam Wolfson	</a:t>
            </a:r>
            <a:r>
              <a:rPr lang="en-US" sz="2000" dirty="0" err="1"/>
              <a:t>Yae</a:t>
            </a:r>
            <a:r>
              <a:rPr lang="en-US" sz="2000" dirty="0"/>
              <a:t> Kubota	</a:t>
            </a:r>
            <a:r>
              <a:rPr lang="en-US" sz="2000" dirty="0" err="1"/>
              <a:t>Eunia</a:t>
            </a:r>
            <a:r>
              <a:rPr lang="en-US" sz="2000" dirty="0"/>
              <a:t> Lee	Erika Wolfe</a:t>
            </a:r>
          </a:p>
          <a:p>
            <a:pPr algn="l"/>
            <a:endParaRPr lang="en-US" sz="1000" dirty="0"/>
          </a:p>
        </p:txBody>
      </p:sp>
      <p:sp>
        <p:nvSpPr>
          <p:cNvPr id="8" name="TextBox 7"/>
          <p:cNvSpPr txBox="1"/>
          <p:nvPr/>
        </p:nvSpPr>
        <p:spPr>
          <a:xfrm>
            <a:off x="304800" y="2488048"/>
            <a:ext cx="8412480" cy="4278094"/>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Lime is laying off about 100 people and ceasing operations in 12 markets</a:t>
            </a:r>
          </a:p>
          <a:p>
            <a:r>
              <a:rPr lang="en-US" dirty="0">
                <a:latin typeface="Times New Roman" panose="02020603050405020304" pitchFamily="18" charset="0"/>
                <a:cs typeface="Times New Roman" panose="02020603050405020304" pitchFamily="18" charset="0"/>
              </a:rPr>
              <a:t>Lime is hoping to achieve profitability this year by laying off about 14% of its workforce and ceasing operations in 12 markets, </a:t>
            </a:r>
            <a:r>
              <a:rPr lang="en-US" dirty="0" err="1">
                <a:latin typeface="Times New Roman" panose="02020603050405020304" pitchFamily="18" charset="0"/>
                <a:cs typeface="Times New Roman" panose="02020603050405020304" pitchFamily="18" charset="0"/>
              </a:rPr>
              <a:t>Axios</a:t>
            </a:r>
            <a:r>
              <a:rPr lang="en-US" dirty="0">
                <a:latin typeface="Times New Roman" panose="02020603050405020304" pitchFamily="18" charset="0"/>
                <a:cs typeface="Times New Roman" panose="02020603050405020304" pitchFamily="18" charset="0"/>
              </a:rPr>
              <a:t> first reported.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“Financial independence is our goal for 2020, and we are confident that Lime will be the first next-generation mobility company to reach profitability,” Lime CEO Brad Bao said in a statement to TechCrunch. “We are immensely grateful for our team members, riders, Juicers and cities who supported us, and we hope to reintroduce Lime back into these communities when the time is right.”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That means Lime is shutting down in Atlanta, Phoenix, San Diego, San Antonio, Linz, Bogotá, Buenos Aires, Montevideo, Lima, Puerto Vallarta, Rio de Janeiro and São Paulo.</a:t>
            </a:r>
          </a:p>
          <a:p>
            <a:endParaRPr lang="en-US" dirty="0">
              <a:latin typeface="Times New Roman" panose="02020603050405020304" pitchFamily="18" charset="0"/>
              <a:cs typeface="Times New Roman" panose="02020603050405020304" pitchFamily="18" charset="0"/>
              <a:hlinkClick r:id="rId5"/>
            </a:endParaRPr>
          </a:p>
          <a:p>
            <a:r>
              <a:rPr lang="en-US" dirty="0">
                <a:latin typeface="Calibri" panose="020F0502020204030204" pitchFamily="34" charset="0"/>
                <a:cs typeface="Calibri" panose="020F0502020204030204" pitchFamily="34" charset="0"/>
                <a:hlinkClick r:id="rId5"/>
              </a:rPr>
              <a:t>https://techcrunch.com/2020/01/09/lime-is-laying-off-about-100-people-and-ceasing-operations-in-12-markets/</a:t>
            </a:r>
            <a:r>
              <a:rPr lang="en-US" dirty="0">
                <a:latin typeface="Calibri" panose="020F0502020204030204" pitchFamily="34" charset="0"/>
                <a:cs typeface="Calibri" panose="020F0502020204030204" pitchFamily="34" charset="0"/>
              </a:rPr>
              <a:t> </a:t>
            </a:r>
            <a:endParaRPr lang="en-US" sz="11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789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Comparison</a:t>
            </a:r>
          </a:p>
        </p:txBody>
      </p:sp>
      <p:sp>
        <p:nvSpPr>
          <p:cNvPr id="3" name="Content Placeholder 2"/>
          <p:cNvSpPr>
            <a:spLocks noGrp="1"/>
          </p:cNvSpPr>
          <p:nvPr>
            <p:ph idx="1"/>
          </p:nvPr>
        </p:nvSpPr>
        <p:spPr>
          <a:xfrm>
            <a:off x="396875" y="1362075"/>
            <a:ext cx="5669280" cy="4972050"/>
          </a:xfrm>
        </p:spPr>
        <p:txBody>
          <a:bodyPr/>
          <a:lstStyle/>
          <a:p>
            <a:r>
              <a:rPr lang="en-US" dirty="0"/>
              <a:t>Why does this matter?</a:t>
            </a:r>
            <a:endParaRPr lang="en-US" b="1" dirty="0"/>
          </a:p>
          <a:p>
            <a:pPr lvl="1"/>
            <a:r>
              <a:rPr lang="en-US" i="1" dirty="0"/>
              <a:t>Humans</a:t>
            </a:r>
            <a:r>
              <a:rPr lang="en-US" dirty="0"/>
              <a:t> think about numbers in </a:t>
            </a:r>
            <a:r>
              <a:rPr lang="en-US" b="1" dirty="0"/>
              <a:t>base 10</a:t>
            </a:r>
            <a:r>
              <a:rPr lang="en-US" dirty="0"/>
              <a:t>, but </a:t>
            </a:r>
            <a:r>
              <a:rPr lang="en-US" i="1" dirty="0"/>
              <a:t>computers</a:t>
            </a:r>
            <a:r>
              <a:rPr lang="en-US" dirty="0"/>
              <a:t> “think” about numbers in </a:t>
            </a:r>
            <a:r>
              <a:rPr lang="en-US" b="1" dirty="0"/>
              <a:t>base 2</a:t>
            </a:r>
          </a:p>
          <a:p>
            <a:pPr lvl="1"/>
            <a:r>
              <a:rPr lang="en-US" dirty="0">
                <a:solidFill>
                  <a:srgbClr val="FF0000"/>
                </a:solidFill>
              </a:rPr>
              <a:t>Binary encoding </a:t>
            </a:r>
            <a:r>
              <a:rPr lang="en-US" dirty="0"/>
              <a:t>is what allows computers to do all of the amazing things that they do!</a:t>
            </a:r>
          </a:p>
          <a:p>
            <a:pPr lvl="1"/>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10</a:t>
            </a:fld>
            <a:endParaRPr lang="en-US"/>
          </a:p>
        </p:txBody>
      </p:sp>
      <p:graphicFrame>
        <p:nvGraphicFramePr>
          <p:cNvPr id="6" name="Table 5"/>
          <p:cNvGraphicFramePr>
            <a:graphicFrameLocks noGrp="1"/>
          </p:cNvGraphicFramePr>
          <p:nvPr/>
        </p:nvGraphicFramePr>
        <p:xfrm>
          <a:off x="6126480" y="1362456"/>
          <a:ext cx="2743200" cy="5181600"/>
        </p:xfrm>
        <a:graphic>
          <a:graphicData uri="http://schemas.openxmlformats.org/drawingml/2006/table">
            <a:tbl>
              <a:tblPr firstRow="1" bandRow="1"/>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182880">
                <a:tc>
                  <a:txBody>
                    <a:bodyPr/>
                    <a:lstStyle/>
                    <a:p>
                      <a:pPr algn="ctr"/>
                      <a:r>
                        <a:rPr lang="en-US" sz="2000" b="1" dirty="0">
                          <a:solidFill>
                            <a:schemeClr val="bg1"/>
                          </a:solidFill>
                          <a:latin typeface="Calibri" panose="020F0502020204030204" pitchFamily="34" charset="0"/>
                          <a:cs typeface="Calibri" panose="020F0502020204030204" pitchFamily="34" charset="0"/>
                        </a:rPr>
                        <a:t>Base 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Base 2</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c>
                  <a:txBody>
                    <a:bodyPr/>
                    <a:lstStyle/>
                    <a:p>
                      <a:pPr algn="ctr"/>
                      <a:r>
                        <a:rPr lang="en-US" sz="2000" b="1" dirty="0">
                          <a:solidFill>
                            <a:schemeClr val="bg1"/>
                          </a:solidFill>
                          <a:latin typeface="Calibri" panose="020F0502020204030204" pitchFamily="34" charset="0"/>
                          <a:cs typeface="Calibri" panose="020F0502020204030204" pitchFamily="34" charset="0"/>
                        </a:rPr>
                        <a:t>Base 16</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extLst>
                  <a:ext uri="{0D108BD9-81ED-4DB2-BD59-A6C34878D82A}">
                    <a16:rowId xmlns:a16="http://schemas.microsoft.com/office/drawing/2014/main" val="10000"/>
                  </a:ext>
                </a:extLst>
              </a:tr>
              <a:tr h="182880">
                <a:tc>
                  <a:txBody>
                    <a:bodyPr/>
                    <a:lstStyle/>
                    <a:p>
                      <a:pPr algn="ctr"/>
                      <a:r>
                        <a:rPr lang="en-US" sz="2000" dirty="0">
                          <a:latin typeface="Consolas" panose="020B0609020204030204" pitchFamily="49" charset="0"/>
                          <a:cs typeface="Consolas" panose="020B0609020204030204" pitchFamily="49" charset="0"/>
                        </a:rPr>
                        <a:t>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0000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2880">
                <a:tc>
                  <a:txBody>
                    <a:bodyPr/>
                    <a:lstStyle/>
                    <a:p>
                      <a:pPr algn="ctr"/>
                      <a:r>
                        <a:rPr lang="en-US" sz="2000" dirty="0">
                          <a:latin typeface="Consolas" panose="020B0609020204030204" pitchFamily="49" charset="0"/>
                          <a:cs typeface="Consolas" panose="020B0609020204030204" pitchFamily="49" charset="0"/>
                        </a:rPr>
                        <a:t>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0001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algn="ctr"/>
                      <a:r>
                        <a:rPr lang="en-US" sz="2000" dirty="0">
                          <a:latin typeface="Consolas" panose="020B0609020204030204" pitchFamily="49" charset="0"/>
                          <a:cs typeface="Consolas" panose="020B0609020204030204" pitchFamily="49" charset="0"/>
                        </a:rPr>
                        <a:t>2</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0010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2</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82880">
                <a:tc>
                  <a:txBody>
                    <a:bodyPr/>
                    <a:lstStyle/>
                    <a:p>
                      <a:pPr algn="ctr"/>
                      <a:r>
                        <a:rPr lang="en-US" sz="2000" dirty="0">
                          <a:latin typeface="Consolas" panose="020B0609020204030204" pitchFamily="49" charset="0"/>
                          <a:cs typeface="Consolas" panose="020B0609020204030204" pitchFamily="49" charset="0"/>
                        </a:rPr>
                        <a:t>3</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0011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3</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2880">
                <a:tc>
                  <a:txBody>
                    <a:bodyPr/>
                    <a:lstStyle/>
                    <a:p>
                      <a:pPr algn="ctr"/>
                      <a:r>
                        <a:rPr lang="en-US" sz="2000" dirty="0">
                          <a:latin typeface="Consolas" panose="020B0609020204030204" pitchFamily="49" charset="0"/>
                          <a:cs typeface="Consolas" panose="020B0609020204030204" pitchFamily="49" charset="0"/>
                        </a:rPr>
                        <a:t>4</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0100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4</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2880">
                <a:tc>
                  <a:txBody>
                    <a:bodyPr/>
                    <a:lstStyle/>
                    <a:p>
                      <a:pPr algn="ctr"/>
                      <a:r>
                        <a:rPr lang="en-US" sz="2000" dirty="0">
                          <a:latin typeface="Consolas" panose="020B0609020204030204" pitchFamily="49" charset="0"/>
                          <a:cs typeface="Consolas" panose="020B0609020204030204" pitchFamily="49" charset="0"/>
                        </a:rPr>
                        <a:t>5</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0101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5</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2880">
                <a:tc>
                  <a:txBody>
                    <a:bodyPr/>
                    <a:lstStyle/>
                    <a:p>
                      <a:pPr algn="ctr"/>
                      <a:r>
                        <a:rPr lang="en-US" sz="2000" dirty="0">
                          <a:latin typeface="Consolas" panose="020B0609020204030204" pitchFamily="49" charset="0"/>
                          <a:cs typeface="Consolas" panose="020B0609020204030204" pitchFamily="49" charset="0"/>
                        </a:rPr>
                        <a:t>6</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0110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6</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2880">
                <a:tc>
                  <a:txBody>
                    <a:bodyPr/>
                    <a:lstStyle/>
                    <a:p>
                      <a:pPr algn="ctr"/>
                      <a:r>
                        <a:rPr lang="en-US" sz="2000" dirty="0">
                          <a:latin typeface="Consolas" panose="020B0609020204030204" pitchFamily="49" charset="0"/>
                          <a:cs typeface="Consolas" panose="020B0609020204030204" pitchFamily="49" charset="0"/>
                        </a:rPr>
                        <a:t>7</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0111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7</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2880">
                <a:tc>
                  <a:txBody>
                    <a:bodyPr/>
                    <a:lstStyle/>
                    <a:p>
                      <a:pPr algn="ctr"/>
                      <a:r>
                        <a:rPr lang="en-US" sz="2000" dirty="0">
                          <a:latin typeface="Consolas" panose="020B0609020204030204" pitchFamily="49" charset="0"/>
                          <a:cs typeface="Consolas" panose="020B0609020204030204" pitchFamily="49" charset="0"/>
                        </a:rPr>
                        <a:t>8</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1000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8</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2880">
                <a:tc>
                  <a:txBody>
                    <a:bodyPr/>
                    <a:lstStyle/>
                    <a:p>
                      <a:pPr algn="ctr"/>
                      <a:r>
                        <a:rPr lang="en-US" sz="2000" dirty="0">
                          <a:latin typeface="Consolas" panose="020B0609020204030204" pitchFamily="49" charset="0"/>
                          <a:cs typeface="Consolas" panose="020B0609020204030204" pitchFamily="49" charset="0"/>
                        </a:rPr>
                        <a:t>9</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1001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9</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82880">
                <a:tc>
                  <a:txBody>
                    <a:bodyPr/>
                    <a:lstStyle/>
                    <a:p>
                      <a:pPr algn="ctr"/>
                      <a:r>
                        <a:rPr lang="en-US" sz="2000" dirty="0">
                          <a:latin typeface="Consolas" panose="020B0609020204030204" pitchFamily="49" charset="0"/>
                          <a:cs typeface="Consolas" panose="020B0609020204030204" pitchFamily="49" charset="0"/>
                        </a:rPr>
                        <a:t>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1010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A</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2880">
                <a:tc>
                  <a:txBody>
                    <a:bodyPr/>
                    <a:lstStyle/>
                    <a:p>
                      <a:pPr algn="ctr"/>
                      <a:r>
                        <a:rPr lang="en-US" sz="2000" dirty="0">
                          <a:latin typeface="Consolas" panose="020B0609020204030204" pitchFamily="49" charset="0"/>
                          <a:cs typeface="Consolas" panose="020B0609020204030204" pitchFamily="49" charset="0"/>
                        </a:rPr>
                        <a:t>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1011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B</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2880">
                <a:tc>
                  <a:txBody>
                    <a:bodyPr/>
                    <a:lstStyle/>
                    <a:p>
                      <a:pPr algn="ctr"/>
                      <a:r>
                        <a:rPr lang="en-US" sz="2000" dirty="0">
                          <a:latin typeface="Consolas" panose="020B0609020204030204" pitchFamily="49" charset="0"/>
                          <a:cs typeface="Consolas" panose="020B0609020204030204" pitchFamily="49" charset="0"/>
                        </a:rPr>
                        <a:t>12</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1100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C</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82880">
                <a:tc>
                  <a:txBody>
                    <a:bodyPr/>
                    <a:lstStyle/>
                    <a:p>
                      <a:pPr algn="ctr"/>
                      <a:r>
                        <a:rPr lang="en-US" sz="2000" dirty="0">
                          <a:latin typeface="Consolas" panose="020B0609020204030204" pitchFamily="49" charset="0"/>
                          <a:cs typeface="Consolas" panose="020B0609020204030204" pitchFamily="49" charset="0"/>
                        </a:rPr>
                        <a:t>13</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1101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D</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82880">
                <a:tc>
                  <a:txBody>
                    <a:bodyPr/>
                    <a:lstStyle/>
                    <a:p>
                      <a:pPr algn="ctr"/>
                      <a:r>
                        <a:rPr lang="en-US" sz="2000" dirty="0">
                          <a:latin typeface="Consolas" panose="020B0609020204030204" pitchFamily="49" charset="0"/>
                          <a:cs typeface="Consolas" panose="020B0609020204030204" pitchFamily="49" charset="0"/>
                        </a:rPr>
                        <a:t>14</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1110</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E</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82880">
                <a:tc>
                  <a:txBody>
                    <a:bodyPr/>
                    <a:lstStyle/>
                    <a:p>
                      <a:pPr algn="ctr"/>
                      <a:r>
                        <a:rPr lang="en-US" sz="2000" dirty="0">
                          <a:latin typeface="Consolas" panose="020B0609020204030204" pitchFamily="49" charset="0"/>
                          <a:cs typeface="Consolas" panose="020B0609020204030204" pitchFamily="49" charset="0"/>
                        </a:rPr>
                        <a:t>15</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1111</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Consolas" panose="020B0609020204030204" pitchFamily="49" charset="0"/>
                          <a:cs typeface="Consolas" panose="020B0609020204030204" pitchFamily="49" charset="0"/>
                        </a:rPr>
                        <a:t>F</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F76DD56-85D8-7844-9A56-960DD5204616}"/>
                  </a:ext>
                </a:extLst>
              </p14:cNvPr>
              <p14:cNvContentPartPr/>
              <p14:nvPr/>
            </p14:nvContentPartPr>
            <p14:xfrm>
              <a:off x="5639040" y="848160"/>
              <a:ext cx="2921400" cy="3526200"/>
            </p14:xfrm>
          </p:contentPart>
        </mc:Choice>
        <mc:Fallback xmlns="">
          <p:pic>
            <p:nvPicPr>
              <p:cNvPr id="5" name="Ink 4">
                <a:extLst>
                  <a:ext uri="{FF2B5EF4-FFF2-40B4-BE49-F238E27FC236}">
                    <a16:creationId xmlns:a16="http://schemas.microsoft.com/office/drawing/2014/main" id="{4F76DD56-85D8-7844-9A56-960DD5204616}"/>
                  </a:ext>
                </a:extLst>
              </p:cNvPr>
              <p:cNvPicPr/>
              <p:nvPr/>
            </p:nvPicPr>
            <p:blipFill>
              <a:blip r:embed="rId4"/>
              <a:stretch>
                <a:fillRect/>
              </a:stretch>
            </p:blipFill>
            <p:spPr>
              <a:xfrm>
                <a:off x="5629680" y="838800"/>
                <a:ext cx="2940120" cy="3544920"/>
              </a:xfrm>
              <a:prstGeom prst="rect">
                <a:avLst/>
              </a:prstGeom>
            </p:spPr>
          </p:pic>
        </mc:Fallback>
      </mc:AlternateContent>
    </p:spTree>
    <p:extLst>
      <p:ext uri="{BB962C8B-B14F-4D97-AF65-F5344CB8AC3E}">
        <p14:creationId xmlns:p14="http://schemas.microsoft.com/office/powerpoint/2010/main" val="93320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pPr marL="338328"/>
            <a:r>
              <a:rPr lang="en-US" dirty="0"/>
              <a:t>Binary Worksheet: Part 1</a:t>
            </a:r>
          </a:p>
          <a:p>
            <a:pPr marL="338328"/>
            <a:r>
              <a:rPr lang="en-US" dirty="0"/>
              <a:t>Decimal, Binary, and Hexadecimal</a:t>
            </a:r>
          </a:p>
          <a:p>
            <a:pPr marL="338328"/>
            <a:r>
              <a:rPr lang="en-US" b="1" dirty="0">
                <a:solidFill>
                  <a:srgbClr val="4B2A85"/>
                </a:solidFill>
              </a:rPr>
              <a:t>Binary Encoding</a:t>
            </a:r>
          </a:p>
          <a:p>
            <a:pPr marL="338328"/>
            <a:r>
              <a:rPr lang="en-US" dirty="0"/>
              <a:t>Binary Worksheet: Part 2</a:t>
            </a:r>
          </a:p>
          <a:p>
            <a:pPr marL="0" indent="0">
              <a:buNone/>
            </a:pPr>
            <a:br>
              <a:rPr lang="en-US" dirty="0"/>
            </a:br>
            <a:r>
              <a:rPr lang="en-US" dirty="0"/>
              <a:t>	</a:t>
            </a:r>
          </a:p>
          <a:p>
            <a:pPr marL="338328"/>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11</a:t>
            </a:fld>
            <a:endParaRPr lang="en-US"/>
          </a:p>
        </p:txBody>
      </p:sp>
    </p:spTree>
    <p:extLst>
      <p:ext uri="{BB962C8B-B14F-4D97-AF65-F5344CB8AC3E}">
        <p14:creationId xmlns:p14="http://schemas.microsoft.com/office/powerpoint/2010/main" val="247047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Encoding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solidFill>
                      <a:srgbClr val="FF0000"/>
                    </a:solidFill>
                  </a:rPr>
                  <a:t>AMAZING FACT:  You can represent </a:t>
                </a:r>
                <a:r>
                  <a:rPr lang="en-US" b="1" i="1" dirty="0">
                    <a:solidFill>
                      <a:srgbClr val="FF0000"/>
                    </a:solidFill>
                  </a:rPr>
                  <a:t>anything</a:t>
                </a:r>
                <a:r>
                  <a:rPr lang="en-US" b="1" dirty="0">
                    <a:solidFill>
                      <a:srgbClr val="FF0000"/>
                    </a:solidFill>
                  </a:rPr>
                  <a:t> countable using numbers!</a:t>
                </a:r>
              </a:p>
              <a:p>
                <a:pPr lvl="1"/>
                <a:r>
                  <a:rPr lang="en-US" dirty="0"/>
                  <a:t>Need to agree on an </a:t>
                </a:r>
                <a:r>
                  <a:rPr lang="en-US" dirty="0">
                    <a:solidFill>
                      <a:srgbClr val="FF0000"/>
                    </a:solidFill>
                  </a:rPr>
                  <a:t>encoding</a:t>
                </a:r>
              </a:p>
              <a:p>
                <a:pPr lvl="1"/>
                <a:r>
                  <a:rPr lang="en-US" dirty="0"/>
                  <a:t>Kind of like learning a new language</a:t>
                </a:r>
              </a:p>
              <a:p>
                <a:pPr lvl="1"/>
                <a:endParaRPr lang="en-US" dirty="0"/>
              </a:p>
              <a:p>
                <a:r>
                  <a:rPr lang="en-US" u="sng" dirty="0"/>
                  <a:t>Examples</a:t>
                </a:r>
                <a:r>
                  <a:rPr lang="en-US" dirty="0"/>
                  <a:t>:</a:t>
                </a:r>
              </a:p>
              <a:p>
                <a:pPr marL="644652" lvl="1"/>
                <a:r>
                  <a:rPr lang="en-US" dirty="0"/>
                  <a:t>Decimal Integers:  0</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0b0, 1</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0b1, 2</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0b10, etc.</a:t>
                </a:r>
              </a:p>
              <a:p>
                <a:pPr marL="644652" lvl="1"/>
                <a:r>
                  <a:rPr lang="en-US" dirty="0"/>
                  <a:t>English Letters:  CSE</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0x435345, yay</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0x796179</a:t>
                </a:r>
              </a:p>
              <a:p>
                <a:pPr marL="644652" lvl="1"/>
                <a:r>
                  <a:rPr lang="en-US" dirty="0"/>
                  <a:t>Emoticons:  😃 0x0, 😞 0x1, 😎 0x2, 🤠 0x3, 😈 0x4, 🙋 0x5</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03" t="-1018"/>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F3FAC9EA-ADE4-436F-AE9B-41FB0EC88C6C}" type="slidenum">
              <a:rPr lang="en-US" smtClean="0"/>
              <a:t>12</a:t>
            </a:fld>
            <a:endParaRPr lang="en-US"/>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24DE1E0-C4DA-274E-9ED2-D2AF6441BB3E}"/>
                  </a:ext>
                </a:extLst>
              </p14:cNvPr>
              <p14:cNvContentPartPr/>
              <p14:nvPr/>
            </p14:nvContentPartPr>
            <p14:xfrm>
              <a:off x="3079440" y="4576680"/>
              <a:ext cx="1668600" cy="432360"/>
            </p14:xfrm>
          </p:contentPart>
        </mc:Choice>
        <mc:Fallback xmlns="">
          <p:pic>
            <p:nvPicPr>
              <p:cNvPr id="5" name="Ink 4">
                <a:extLst>
                  <a:ext uri="{FF2B5EF4-FFF2-40B4-BE49-F238E27FC236}">
                    <a16:creationId xmlns:a16="http://schemas.microsoft.com/office/drawing/2014/main" id="{224DE1E0-C4DA-274E-9ED2-D2AF6441BB3E}"/>
                  </a:ext>
                </a:extLst>
              </p:cNvPr>
              <p:cNvPicPr/>
              <p:nvPr/>
            </p:nvPicPr>
            <p:blipFill>
              <a:blip r:embed="rId5"/>
              <a:stretch>
                <a:fillRect/>
              </a:stretch>
            </p:blipFill>
            <p:spPr>
              <a:xfrm>
                <a:off x="3070080" y="4567320"/>
                <a:ext cx="1687320" cy="451080"/>
              </a:xfrm>
              <a:prstGeom prst="rect">
                <a:avLst/>
              </a:prstGeom>
            </p:spPr>
          </p:pic>
        </mc:Fallback>
      </mc:AlternateContent>
    </p:spTree>
    <p:extLst>
      <p:ext uri="{BB962C8B-B14F-4D97-AF65-F5344CB8AC3E}">
        <p14:creationId xmlns:p14="http://schemas.microsoft.com/office/powerpoint/2010/main" val="26938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Encoding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With N binary digits, how many “things” can you represent?</a:t>
                </a:r>
              </a:p>
              <a:p>
                <a:pPr lvl="1"/>
                <a:r>
                  <a:rPr lang="en-US" dirty="0"/>
                  <a:t>Need N binary digits to represent </a:t>
                </a:r>
                <a14:m>
                  <m:oMath xmlns:m="http://schemas.openxmlformats.org/officeDocument/2006/math">
                    <m:r>
                      <a:rPr lang="en-US" i="1" dirty="0" smtClean="0">
                        <a:latin typeface="Cambria Math" panose="02040503050406030204" pitchFamily="18" charset="0"/>
                      </a:rPr>
                      <m:t>𝑛</m:t>
                    </m:r>
                  </m:oMath>
                </a14:m>
                <a:r>
                  <a:rPr lang="en-US" dirty="0"/>
                  <a:t> things, where 2</a:t>
                </a:r>
                <a:r>
                  <a:rPr lang="en-US" baseline="30000" dirty="0"/>
                  <a:t>N</a:t>
                </a: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pPr lvl="1"/>
                <a:r>
                  <a:rPr lang="en-US" u="sng" dirty="0"/>
                  <a:t>Example</a:t>
                </a:r>
                <a:r>
                  <a:rPr lang="en-US" dirty="0"/>
                  <a:t>:  5 binary digits for alphabet because 2</a:t>
                </a:r>
                <a:r>
                  <a:rPr lang="en-US" baseline="30000" dirty="0"/>
                  <a:t>5</a:t>
                </a:r>
                <a:r>
                  <a:rPr lang="en-US" dirty="0"/>
                  <a:t> = 32 &gt; 26</a:t>
                </a:r>
              </a:p>
              <a:p>
                <a:endParaRPr lang="en-US" dirty="0"/>
              </a:p>
              <a:p>
                <a:r>
                  <a:rPr lang="en-US" dirty="0"/>
                  <a:t>A binary digit is known as a </a:t>
                </a:r>
                <a:r>
                  <a:rPr lang="en-US" dirty="0">
                    <a:solidFill>
                      <a:srgbClr val="FF0000"/>
                    </a:solidFill>
                  </a:rPr>
                  <a:t>bit</a:t>
                </a:r>
              </a:p>
              <a:p>
                <a:r>
                  <a:rPr lang="en-US" dirty="0"/>
                  <a:t>A group of 4 bits (1 hex digit) is called a </a:t>
                </a:r>
                <a:r>
                  <a:rPr lang="en-US" dirty="0">
                    <a:solidFill>
                      <a:srgbClr val="FF0000"/>
                    </a:solidFill>
                  </a:rPr>
                  <a:t>nibble</a:t>
                </a:r>
              </a:p>
              <a:p>
                <a:r>
                  <a:rPr lang="en-US" dirty="0"/>
                  <a:t>A group of 8 bits (2 hex digits) is called a </a:t>
                </a:r>
                <a:r>
                  <a:rPr lang="en-US" dirty="0">
                    <a:solidFill>
                      <a:srgbClr val="FF0000"/>
                    </a:solidFill>
                  </a:rPr>
                  <a:t>byte</a:t>
                </a:r>
              </a:p>
              <a:p>
                <a:pPr lvl="1"/>
                <a:r>
                  <a:rPr lang="en-US" dirty="0"/>
                  <a:t>1 bit </a:t>
                </a:r>
                <a14:m>
                  <m:oMath xmlns:m="http://schemas.openxmlformats.org/officeDocument/2006/math">
                    <m:r>
                      <a:rPr lang="en-US" b="0" i="1" smtClean="0">
                        <a:latin typeface="Cambria Math" panose="02040503050406030204" pitchFamily="18" charset="0"/>
                      </a:rPr>
                      <m:t>→</m:t>
                    </m:r>
                  </m:oMath>
                </a14:m>
                <a:r>
                  <a:rPr lang="en-US" dirty="0"/>
                  <a:t> 2 things, 1 nibble </a:t>
                </a:r>
                <a14:m>
                  <m:oMath xmlns:m="http://schemas.openxmlformats.org/officeDocument/2006/math">
                    <m:r>
                      <a:rPr lang="en-US" b="0" i="1" smtClean="0">
                        <a:latin typeface="Cambria Math" panose="02040503050406030204" pitchFamily="18" charset="0"/>
                      </a:rPr>
                      <m:t>→</m:t>
                    </m:r>
                  </m:oMath>
                </a14:m>
                <a:r>
                  <a:rPr lang="en-US" dirty="0"/>
                  <a:t> 16 things, 1 byte </a:t>
                </a:r>
                <a14:m>
                  <m:oMath xmlns:m="http://schemas.openxmlformats.org/officeDocument/2006/math">
                    <m:r>
                      <a:rPr lang="en-US" b="0" i="1" smtClean="0">
                        <a:latin typeface="Cambria Math" panose="02040503050406030204" pitchFamily="18" charset="0"/>
                      </a:rPr>
                      <m:t>→</m:t>
                    </m:r>
                  </m:oMath>
                </a14:m>
                <a:r>
                  <a:rPr lang="en-US" dirty="0"/>
                  <a:t> 256 things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91" t="-110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F3FAC9EA-ADE4-436F-AE9B-41FB0EC88C6C}" type="slidenum">
              <a:rPr lang="en-US" smtClean="0"/>
              <a:t>13</a:t>
            </a:fld>
            <a:endParaRPr lang="en-US"/>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F50BF0A-DE4F-1045-AC3A-7D67CDA8E524}"/>
                  </a:ext>
                </a:extLst>
              </p14:cNvPr>
              <p14:cNvContentPartPr/>
              <p14:nvPr/>
            </p14:nvContentPartPr>
            <p14:xfrm>
              <a:off x="2958120" y="257400"/>
              <a:ext cx="5841720" cy="4845960"/>
            </p14:xfrm>
          </p:contentPart>
        </mc:Choice>
        <mc:Fallback xmlns="">
          <p:pic>
            <p:nvPicPr>
              <p:cNvPr id="5" name="Ink 4">
                <a:extLst>
                  <a:ext uri="{FF2B5EF4-FFF2-40B4-BE49-F238E27FC236}">
                    <a16:creationId xmlns:a16="http://schemas.microsoft.com/office/drawing/2014/main" id="{9F50BF0A-DE4F-1045-AC3A-7D67CDA8E524}"/>
                  </a:ext>
                </a:extLst>
              </p:cNvPr>
              <p:cNvPicPr/>
              <p:nvPr/>
            </p:nvPicPr>
            <p:blipFill>
              <a:blip r:embed="rId5"/>
              <a:stretch>
                <a:fillRect/>
              </a:stretch>
            </p:blipFill>
            <p:spPr>
              <a:xfrm>
                <a:off x="2948760" y="248040"/>
                <a:ext cx="5860440" cy="4864680"/>
              </a:xfrm>
              <a:prstGeom prst="rect">
                <a:avLst/>
              </a:prstGeom>
            </p:spPr>
          </p:pic>
        </mc:Fallback>
      </mc:AlternateContent>
    </p:spTree>
    <p:extLst>
      <p:ext uri="{BB962C8B-B14F-4D97-AF65-F5344CB8AC3E}">
        <p14:creationId xmlns:p14="http://schemas.microsoft.com/office/powerpoint/2010/main" val="36960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E6F2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 What’s It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Clr>
                    <a:schemeClr val="bg1"/>
                  </a:buClr>
                </a:pPr>
                <a:r>
                  <a:rPr lang="en-US" i="1" dirty="0">
                    <a:solidFill>
                      <a:schemeClr val="bg1"/>
                    </a:solidFill>
                  </a:rPr>
                  <a:t>A sequence of bits can have many meanings!</a:t>
                </a:r>
              </a:p>
              <a:p>
                <a:pPr lvl="2"/>
                <a:endParaRPr lang="en-US" dirty="0">
                  <a:solidFill>
                    <a:schemeClr val="bg1"/>
                  </a:solidFill>
                </a:endParaRPr>
              </a:p>
              <a:p>
                <a:pPr>
                  <a:buClr>
                    <a:schemeClr val="bg1"/>
                  </a:buClr>
                </a:pPr>
                <a:r>
                  <a:rPr lang="en-US" dirty="0">
                    <a:solidFill>
                      <a:schemeClr val="bg1"/>
                    </a:solidFill>
                  </a:rPr>
                  <a:t>Consider the hex sequence 0x4E6F21</a:t>
                </a:r>
              </a:p>
              <a:p>
                <a:pPr lvl="1">
                  <a:buClr>
                    <a:schemeClr val="bg1"/>
                  </a:buClr>
                </a:pPr>
                <a:r>
                  <a:rPr lang="en-US" dirty="0">
                    <a:solidFill>
                      <a:schemeClr val="bg1"/>
                    </a:solidFill>
                  </a:rPr>
                  <a:t>Common interpretations include:</a:t>
                </a:r>
              </a:p>
              <a:p>
                <a:pPr lvl="2">
                  <a:buClr>
                    <a:schemeClr val="bg1"/>
                  </a:buClr>
                </a:pPr>
                <a:r>
                  <a:rPr lang="en-US" dirty="0">
                    <a:solidFill>
                      <a:schemeClr val="bg1"/>
                    </a:solidFill>
                  </a:rPr>
                  <a:t>The decimal number 5140257</a:t>
                </a:r>
              </a:p>
              <a:p>
                <a:pPr lvl="2">
                  <a:buClr>
                    <a:schemeClr val="bg1"/>
                  </a:buClr>
                </a:pPr>
                <a:r>
                  <a:rPr lang="en-US" dirty="0">
                    <a:solidFill>
                      <a:schemeClr val="bg1"/>
                    </a:solidFill>
                  </a:rPr>
                  <a:t>The characters “No!”</a:t>
                </a:r>
              </a:p>
              <a:p>
                <a:pPr lvl="2">
                  <a:buClr>
                    <a:schemeClr val="bg1"/>
                  </a:buClr>
                </a:pPr>
                <a:r>
                  <a:rPr lang="en-US" dirty="0">
                    <a:solidFill>
                      <a:schemeClr val="bg1"/>
                    </a:solidFill>
                  </a:rPr>
                  <a:t>The background color of this slide</a:t>
                </a:r>
              </a:p>
              <a:p>
                <a:pPr lvl="2">
                  <a:buClr>
                    <a:schemeClr val="bg1"/>
                  </a:buClr>
                </a:pPr>
                <a:r>
                  <a:rPr lang="en-US" dirty="0">
                    <a:solidFill>
                      <a:schemeClr val="bg1"/>
                    </a:solidFill>
                  </a:rPr>
                  <a:t>The real number 7.203034 </a:t>
                </a:r>
                <a14:m>
                  <m:oMath xmlns:m="http://schemas.openxmlformats.org/officeDocument/2006/math">
                    <m:r>
                      <a:rPr lang="en-US" b="0" i="1" smtClean="0">
                        <a:solidFill>
                          <a:schemeClr val="bg1"/>
                        </a:solidFill>
                        <a:latin typeface="Cambria Math" panose="02040503050406030204" pitchFamily="18" charset="0"/>
                      </a:rPr>
                      <m:t>×</m:t>
                    </m:r>
                  </m:oMath>
                </a14:m>
                <a:r>
                  <a:rPr lang="en-US" dirty="0">
                    <a:solidFill>
                      <a:schemeClr val="bg1"/>
                    </a:solidFill>
                  </a:rPr>
                  <a:t> 10</a:t>
                </a:r>
                <a:r>
                  <a:rPr lang="en-US" baseline="30000" dirty="0">
                    <a:solidFill>
                      <a:schemeClr val="bg1"/>
                    </a:solidFill>
                  </a:rPr>
                  <a:t>-39</a:t>
                </a:r>
              </a:p>
              <a:p>
                <a:pPr lvl="1"/>
                <a:endParaRPr lang="en-US" dirty="0"/>
              </a:p>
              <a:p>
                <a:pPr>
                  <a:buClr>
                    <a:schemeClr val="bg1"/>
                  </a:buClr>
                </a:pPr>
                <a:r>
                  <a:rPr lang="en-US" dirty="0">
                    <a:solidFill>
                      <a:schemeClr val="bg1"/>
                    </a:solidFill>
                  </a:rPr>
                  <a:t>It is up to the program/programmer to decide how to </a:t>
                </a:r>
                <a:r>
                  <a:rPr lang="en-US" b="1" dirty="0">
                    <a:solidFill>
                      <a:schemeClr val="bg1"/>
                    </a:solidFill>
                  </a:rPr>
                  <a:t>interpret</a:t>
                </a:r>
                <a:r>
                  <a:rPr lang="en-US" dirty="0">
                    <a:solidFill>
                      <a:schemeClr val="bg1"/>
                    </a:solidFill>
                  </a:rPr>
                  <a:t> the sequence of bits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03" t="-1018" r="-1061"/>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F3FAC9EA-ADE4-436F-AE9B-41FB0EC88C6C}" type="slidenum">
              <a:rPr lang="en-US" smtClean="0"/>
              <a:t>14</a:t>
            </a:fld>
            <a:endParaRPr lang="en-US"/>
          </a:p>
        </p:txBody>
      </p:sp>
    </p:spTree>
    <p:extLst>
      <p:ext uri="{BB962C8B-B14F-4D97-AF65-F5344CB8AC3E}">
        <p14:creationId xmlns:p14="http://schemas.microsoft.com/office/powerpoint/2010/main" val="27234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Encoding – Colors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875" y="1362075"/>
                <a:ext cx="8366125" cy="2743200"/>
              </a:xfrm>
            </p:spPr>
            <p:txBody>
              <a:bodyPr/>
              <a:lstStyle/>
              <a:p>
                <a:r>
                  <a:rPr lang="en-US" dirty="0"/>
                  <a:t>RGB – Red, Green, Blue</a:t>
                </a:r>
              </a:p>
              <a:p>
                <a:pPr lvl="1"/>
                <a:r>
                  <a:rPr lang="en-US" dirty="0"/>
                  <a:t>Additive color model (light):  byte (8 bits) for each color</a:t>
                </a:r>
              </a:p>
              <a:p>
                <a:pPr lvl="1"/>
                <a:r>
                  <a:rPr lang="en-US" dirty="0"/>
                  <a:t>Commonly seen in hex (in HTML, photo editing, etc.)</a:t>
                </a:r>
              </a:p>
              <a:p>
                <a:pPr lvl="1"/>
                <a:r>
                  <a:rPr lang="en-US" u="sng" dirty="0"/>
                  <a:t>Examples</a:t>
                </a:r>
                <a:r>
                  <a:rPr lang="en-US" dirty="0"/>
                  <a:t>:  </a:t>
                </a:r>
                <a:r>
                  <a:rPr lang="en-US" b="1" dirty="0">
                    <a:solidFill>
                      <a:srgbClr val="4B2A85"/>
                    </a:solidFill>
                  </a:rPr>
                  <a:t>Purple</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0x</a:t>
                </a:r>
                <a:r>
                  <a:rPr lang="en-US" dirty="0">
                    <a:solidFill>
                      <a:srgbClr val="FF0000"/>
                    </a:solidFill>
                  </a:rPr>
                  <a:t>4B</a:t>
                </a:r>
                <a:r>
                  <a:rPr lang="en-US" dirty="0">
                    <a:solidFill>
                      <a:srgbClr val="00FF00"/>
                    </a:solidFill>
                  </a:rPr>
                  <a:t>2A</a:t>
                </a:r>
                <a:r>
                  <a:rPr lang="en-US" dirty="0">
                    <a:solidFill>
                      <a:srgbClr val="0000FF"/>
                    </a:solidFill>
                  </a:rPr>
                  <a:t>85</a:t>
                </a:r>
                <a:r>
                  <a:rPr lang="en-US" dirty="0"/>
                  <a:t>, </a:t>
                </a:r>
                <a:r>
                  <a:rPr lang="en-US" b="1" dirty="0">
                    <a:solidFill>
                      <a:srgbClr val="BAA47B"/>
                    </a:solidFill>
                  </a:rPr>
                  <a:t>Gold</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0x</a:t>
                </a:r>
                <a:r>
                  <a:rPr lang="en-US" dirty="0">
                    <a:solidFill>
                      <a:srgbClr val="FF0000"/>
                    </a:solidFill>
                  </a:rPr>
                  <a:t>BA</a:t>
                </a:r>
                <a:r>
                  <a:rPr lang="en-US" dirty="0">
                    <a:solidFill>
                      <a:srgbClr val="00FF00"/>
                    </a:solidFill>
                  </a:rPr>
                  <a:t>A4</a:t>
                </a:r>
                <a:r>
                  <a:rPr lang="en-US" dirty="0">
                    <a:solidFill>
                      <a:srgbClr val="0000FF"/>
                    </a:solidFill>
                  </a:rPr>
                  <a:t>7B</a:t>
                </a:r>
                <a:r>
                  <a:rPr lang="en-US" dirty="0"/>
                  <a:t>, </a:t>
                </a:r>
                <a:r>
                  <a:rPr lang="en-US" b="1" dirty="0">
                    <a:solidFill>
                      <a:srgbClr val="E2661A"/>
                    </a:solidFill>
                  </a:rPr>
                  <a:t>Orange</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0x</a:t>
                </a:r>
                <a:r>
                  <a:rPr lang="en-US" dirty="0">
                    <a:solidFill>
                      <a:srgbClr val="FF0000"/>
                    </a:solidFill>
                  </a:rPr>
                  <a:t>E2</a:t>
                </a:r>
                <a:r>
                  <a:rPr lang="en-US" dirty="0">
                    <a:solidFill>
                      <a:srgbClr val="00FF00"/>
                    </a:solidFill>
                  </a:rPr>
                  <a:t>66</a:t>
                </a:r>
                <a:r>
                  <a:rPr lang="en-US" dirty="0">
                    <a:solidFill>
                      <a:srgbClr val="0000FF"/>
                    </a:solidFill>
                  </a:rPr>
                  <a:t>1A</a:t>
                </a:r>
                <a:r>
                  <a:rPr lang="en-US" dirty="0"/>
                  <a:t>, </a:t>
                </a:r>
                <a:r>
                  <a:rPr lang="en-US" b="1" dirty="0">
                    <a:solidFill>
                      <a:srgbClr val="33997E"/>
                    </a:solidFill>
                  </a:rPr>
                  <a:t>Turqoise</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0x</a:t>
                </a:r>
                <a:r>
                  <a:rPr lang="en-US" dirty="0">
                    <a:solidFill>
                      <a:srgbClr val="FF0000"/>
                    </a:solidFill>
                  </a:rPr>
                  <a:t>33</a:t>
                </a:r>
                <a:r>
                  <a:rPr lang="en-US" dirty="0">
                    <a:solidFill>
                      <a:srgbClr val="00FF00"/>
                    </a:solidFill>
                  </a:rPr>
                  <a:t>99</a:t>
                </a:r>
                <a:r>
                  <a:rPr lang="en-US" dirty="0">
                    <a:solidFill>
                      <a:srgbClr val="0000FF"/>
                    </a:solidFill>
                  </a:rPr>
                  <a:t>7E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875" y="1362075"/>
                <a:ext cx="8366125" cy="2743200"/>
              </a:xfrm>
              <a:blipFill rotWithShape="0">
                <a:blip r:embed="rId3"/>
                <a:stretch>
                  <a:fillRect l="-291" t="-200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F3FAC9EA-ADE4-436F-AE9B-41FB0EC88C6C}" type="slidenum">
              <a:rPr lang="en-US" smtClean="0"/>
              <a:t>15</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18" y="4932997"/>
            <a:ext cx="2743200" cy="7315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5206" y="3977640"/>
            <a:ext cx="2529461" cy="2286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960" y="3990554"/>
            <a:ext cx="2377440" cy="2158771"/>
          </a:xfrm>
          <a:prstGeom prst="rect">
            <a:avLst/>
          </a:prstGeom>
        </p:spPr>
      </p:pic>
    </p:spTree>
    <p:extLst>
      <p:ext uri="{BB962C8B-B14F-4D97-AF65-F5344CB8AC3E}">
        <p14:creationId xmlns:p14="http://schemas.microsoft.com/office/powerpoint/2010/main" val="252253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Encoding – Characters/Text</a:t>
            </a:r>
          </a:p>
        </p:txBody>
      </p:sp>
      <p:sp>
        <p:nvSpPr>
          <p:cNvPr id="3" name="Content Placeholder 2"/>
          <p:cNvSpPr>
            <a:spLocks noGrp="1"/>
          </p:cNvSpPr>
          <p:nvPr>
            <p:ph idx="1"/>
          </p:nvPr>
        </p:nvSpPr>
        <p:spPr/>
        <p:txBody>
          <a:bodyPr/>
          <a:lstStyle/>
          <a:p>
            <a:r>
              <a:rPr lang="en-US" dirty="0"/>
              <a:t>ASCII Encoding (</a:t>
            </a:r>
            <a:r>
              <a:rPr lang="en-US" dirty="0">
                <a:hlinkClick r:id="rId3"/>
              </a:rPr>
              <a:t>www.asciitable.com</a:t>
            </a:r>
            <a:r>
              <a:rPr lang="en-US" dirty="0"/>
              <a:t>)</a:t>
            </a:r>
          </a:p>
          <a:p>
            <a:pPr lvl="1"/>
            <a:r>
              <a:rPr lang="en-US" dirty="0"/>
              <a:t>American Standard Code for Information Interchange</a:t>
            </a:r>
          </a:p>
        </p:txBody>
      </p:sp>
      <p:sp>
        <p:nvSpPr>
          <p:cNvPr id="4" name="Slide Number Placeholder 3"/>
          <p:cNvSpPr>
            <a:spLocks noGrp="1"/>
          </p:cNvSpPr>
          <p:nvPr>
            <p:ph type="sldNum" sz="quarter" idx="10"/>
          </p:nvPr>
        </p:nvSpPr>
        <p:spPr/>
        <p:txBody>
          <a:bodyPr/>
          <a:lstStyle/>
          <a:p>
            <a:fld id="{F3FAC9EA-ADE4-436F-AE9B-41FB0EC88C6C}" type="slidenum">
              <a:rPr lang="en-US" smtClean="0"/>
              <a:t>16</a:t>
            </a:fld>
            <a:endParaRPr lang="en-US"/>
          </a:p>
        </p:txBody>
      </p:sp>
      <p:pic>
        <p:nvPicPr>
          <p:cNvPr id="5" name="Picture 2" descr="Ascii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568" y="2286000"/>
            <a:ext cx="6698737" cy="4572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A31F8E1-FF19-E84B-9C87-E0B034C50199}"/>
                  </a:ext>
                </a:extLst>
              </p14:cNvPr>
              <p14:cNvContentPartPr/>
              <p14:nvPr/>
            </p14:nvContentPartPr>
            <p14:xfrm>
              <a:off x="6692400" y="1167840"/>
              <a:ext cx="2086560" cy="4779360"/>
            </p14:xfrm>
          </p:contentPart>
        </mc:Choice>
        <mc:Fallback xmlns="">
          <p:pic>
            <p:nvPicPr>
              <p:cNvPr id="6" name="Ink 5">
                <a:extLst>
                  <a:ext uri="{FF2B5EF4-FFF2-40B4-BE49-F238E27FC236}">
                    <a16:creationId xmlns:a16="http://schemas.microsoft.com/office/drawing/2014/main" id="{8A31F8E1-FF19-E84B-9C87-E0B034C50199}"/>
                  </a:ext>
                </a:extLst>
              </p:cNvPr>
              <p:cNvPicPr/>
              <p:nvPr/>
            </p:nvPicPr>
            <p:blipFill>
              <a:blip r:embed="rId6"/>
              <a:stretch>
                <a:fillRect/>
              </a:stretch>
            </p:blipFill>
            <p:spPr>
              <a:xfrm>
                <a:off x="6683040" y="1158480"/>
                <a:ext cx="2105280" cy="4798080"/>
              </a:xfrm>
              <a:prstGeom prst="rect">
                <a:avLst/>
              </a:prstGeom>
            </p:spPr>
          </p:pic>
        </mc:Fallback>
      </mc:AlternateContent>
    </p:spTree>
    <p:extLst>
      <p:ext uri="{BB962C8B-B14F-4D97-AF65-F5344CB8AC3E}">
        <p14:creationId xmlns:p14="http://schemas.microsoft.com/office/powerpoint/2010/main" val="98262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Binary Encoding – Video Games</a:t>
            </a:r>
          </a:p>
        </p:txBody>
      </p:sp>
      <p:sp>
        <p:nvSpPr>
          <p:cNvPr id="3" name="Content Placeholder 2"/>
          <p:cNvSpPr>
            <a:spLocks noGrp="1"/>
          </p:cNvSpPr>
          <p:nvPr>
            <p:ph idx="1"/>
          </p:nvPr>
        </p:nvSpPr>
        <p:spPr>
          <a:xfrm>
            <a:off x="396875" y="1362075"/>
            <a:ext cx="6217920" cy="2468880"/>
          </a:xfrm>
        </p:spPr>
        <p:txBody>
          <a:bodyPr/>
          <a:lstStyle/>
          <a:p>
            <a:r>
              <a:rPr lang="en-US" sz="2400" dirty="0"/>
              <a:t>As programs run, in-game data is stored somewhere</a:t>
            </a:r>
          </a:p>
          <a:p>
            <a:r>
              <a:rPr lang="en-US" sz="2400" dirty="0"/>
              <a:t>In many old games, stats would go to a maximum of 255</a:t>
            </a:r>
          </a:p>
          <a:p>
            <a:r>
              <a:rPr lang="en-US" sz="2400" dirty="0"/>
              <a:t>Pacman “kill screen”</a:t>
            </a:r>
          </a:p>
          <a:p>
            <a:pPr lvl="1"/>
            <a:r>
              <a:rPr lang="en-US" sz="2000" dirty="0">
                <a:hlinkClick r:id="rId3"/>
              </a:rPr>
              <a:t>http://www.numberphile.com/videos/255.html</a:t>
            </a:r>
            <a:r>
              <a:rPr lang="en-US" sz="2000" dirty="0"/>
              <a:t> </a:t>
            </a:r>
          </a:p>
        </p:txBody>
      </p:sp>
      <p:sp>
        <p:nvSpPr>
          <p:cNvPr id="4" name="Slide Number Placeholder 3"/>
          <p:cNvSpPr>
            <a:spLocks noGrp="1"/>
          </p:cNvSpPr>
          <p:nvPr>
            <p:ph type="sldNum" sz="quarter" idx="10"/>
          </p:nvPr>
        </p:nvSpPr>
        <p:spPr/>
        <p:txBody>
          <a:bodyPr/>
          <a:lstStyle/>
          <a:p>
            <a:fld id="{F3FAC9EA-ADE4-436F-AE9B-41FB0EC88C6C}" type="slidenum">
              <a:rPr lang="en-US" smtClean="0"/>
              <a:t>17</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102" y="614257"/>
            <a:ext cx="2133898" cy="27435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8054" y="3931920"/>
            <a:ext cx="4544946" cy="2560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875" y="3941261"/>
            <a:ext cx="3413760" cy="2560320"/>
          </a:xfrm>
          <a:prstGeom prst="rect">
            <a:avLst/>
          </a:prstGeom>
        </p:spPr>
      </p:pic>
      <p:cxnSp>
        <p:nvCxnSpPr>
          <p:cNvPr id="9" name="Straight Arrow Connector 8"/>
          <p:cNvCxnSpPr>
            <a:endCxn id="3" idx="3"/>
          </p:cNvCxnSpPr>
          <p:nvPr/>
        </p:nvCxnSpPr>
        <p:spPr bwMode="auto">
          <a:xfrm flipV="1">
            <a:off x="3393939" y="2596515"/>
            <a:ext cx="3220856" cy="584251"/>
          </a:xfrm>
          <a:prstGeom prst="straightConnector1">
            <a:avLst/>
          </a:prstGeom>
          <a:noFill/>
          <a:ln w="25400" cap="flat" cmpd="sng" algn="ctr">
            <a:solidFill>
              <a:srgbClr val="4B2A85"/>
            </a:solidFill>
            <a:prstDash val="solid"/>
            <a:round/>
            <a:headEnd type="none" w="med" len="med"/>
            <a:tailEnd type="arrow"/>
          </a:ln>
          <a:effectLst/>
        </p:spPr>
      </p:cxnSp>
    </p:spTree>
    <p:extLst>
      <p:ext uri="{BB962C8B-B14F-4D97-AF65-F5344CB8AC3E}">
        <p14:creationId xmlns:p14="http://schemas.microsoft.com/office/powerpoint/2010/main" val="124528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8912"/>
            <a:ext cx="8405982" cy="762000"/>
          </a:xfrm>
          <a:noFill/>
        </p:spPr>
        <p:txBody>
          <a:bodyPr/>
          <a:lstStyle/>
          <a:p>
            <a:r>
              <a:rPr lang="en-US" dirty="0"/>
              <a:t>Binary Encoding – Files and Programs</a:t>
            </a:r>
          </a:p>
        </p:txBody>
      </p:sp>
      <p:sp>
        <p:nvSpPr>
          <p:cNvPr id="3" name="Content Placeholder 2"/>
          <p:cNvSpPr>
            <a:spLocks noGrp="1"/>
          </p:cNvSpPr>
          <p:nvPr>
            <p:ph idx="1"/>
          </p:nvPr>
        </p:nvSpPr>
        <p:spPr/>
        <p:txBody>
          <a:bodyPr/>
          <a:lstStyle/>
          <a:p>
            <a:r>
              <a:rPr lang="en-US" dirty="0"/>
              <a:t>At the lowest level, all digital data is stored as bits!</a:t>
            </a:r>
          </a:p>
          <a:p>
            <a:pPr lvl="2"/>
            <a:endParaRPr lang="en-US" dirty="0"/>
          </a:p>
          <a:p>
            <a:r>
              <a:rPr lang="en-US" dirty="0"/>
              <a:t>Layers of abstraction keep everything comprehensible</a:t>
            </a:r>
          </a:p>
          <a:p>
            <a:pPr lvl="1"/>
            <a:r>
              <a:rPr lang="en-US" dirty="0"/>
              <a:t>Data/files are groups of bits interpreted by program</a:t>
            </a:r>
          </a:p>
          <a:p>
            <a:pPr lvl="1"/>
            <a:r>
              <a:rPr lang="en-US" dirty="0"/>
              <a:t>Program is actually groups of bits being interpreted by your CPU</a:t>
            </a:r>
          </a:p>
          <a:p>
            <a:pPr lvl="2"/>
            <a:endParaRPr lang="en-US" dirty="0"/>
          </a:p>
          <a:p>
            <a:r>
              <a:rPr lang="en-US" dirty="0"/>
              <a:t>Computer Memory Demo</a:t>
            </a:r>
          </a:p>
          <a:p>
            <a:pPr lvl="1"/>
            <a:r>
              <a:rPr lang="en-US" dirty="0"/>
              <a:t>Can try to open files using a text editor</a:t>
            </a:r>
          </a:p>
          <a:p>
            <a:pPr lvl="1"/>
            <a:r>
              <a:rPr lang="en-US" dirty="0"/>
              <a:t>From vim: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xxd</a:t>
            </a:r>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F3FAC9EA-ADE4-436F-AE9B-41FB0EC88C6C}" type="slidenum">
              <a:rPr lang="en-US" smtClean="0"/>
              <a:t>18</a:t>
            </a:fld>
            <a:endParaRPr lang="en-US"/>
          </a:p>
        </p:txBody>
      </p:sp>
      <p:pic>
        <p:nvPicPr>
          <p:cNvPr id="5" name="Picture 4" descr="A picture containing drawing&#10;&#10;Description automatically generated">
            <a:extLst>
              <a:ext uri="{FF2B5EF4-FFF2-40B4-BE49-F238E27FC236}">
                <a16:creationId xmlns:a16="http://schemas.microsoft.com/office/drawing/2014/main" id="{7DF89745-6894-E441-BEF4-E56391CA7CCD}"/>
              </a:ext>
            </a:extLst>
          </p:cNvPr>
          <p:cNvPicPr>
            <a:picLocks noChangeAspect="1"/>
          </p:cNvPicPr>
          <p:nvPr/>
        </p:nvPicPr>
        <p:blipFill rotWithShape="1">
          <a:blip r:embed="rId2">
            <a:extLst>
              <a:ext uri="{28A0092B-C50C-407E-A947-70E740481C1C}">
                <a14:useLocalDpi xmlns:a14="http://schemas.microsoft.com/office/drawing/2010/main" val="0"/>
              </a:ext>
            </a:extLst>
          </a:blip>
          <a:srcRect l="19873" t="2582" r="18087" b="3059"/>
          <a:stretch/>
        </p:blipFill>
        <p:spPr>
          <a:xfrm>
            <a:off x="6653298" y="3848100"/>
            <a:ext cx="1603331" cy="2438530"/>
          </a:xfrm>
          <a:prstGeom prst="rect">
            <a:avLst/>
          </a:prstGeom>
        </p:spPr>
      </p:pic>
      <p:sp>
        <p:nvSpPr>
          <p:cNvPr id="6" name="TextBox 5">
            <a:extLst>
              <a:ext uri="{FF2B5EF4-FFF2-40B4-BE49-F238E27FC236}">
                <a16:creationId xmlns:a16="http://schemas.microsoft.com/office/drawing/2014/main" id="{93BE0DE6-307E-0046-82E5-0FFF9101686D}"/>
              </a:ext>
            </a:extLst>
          </p:cNvPr>
          <p:cNvSpPr txBox="1"/>
          <p:nvPr/>
        </p:nvSpPr>
        <p:spPr>
          <a:xfrm>
            <a:off x="6893591" y="6296183"/>
            <a:ext cx="1122743" cy="369332"/>
          </a:xfrm>
          <a:prstGeom prst="rect">
            <a:avLst/>
          </a:prstGeom>
          <a:noFill/>
        </p:spPr>
        <p:txBody>
          <a:bodyPr wrap="none" rtlCol="0">
            <a:spAutoFit/>
          </a:bodyPr>
          <a:lstStyle/>
          <a:p>
            <a:r>
              <a:rPr lang="en-US" dirty="0" err="1">
                <a:latin typeface="Calibri" pitchFamily="34" charset="0"/>
              </a:rPr>
              <a:t>giraffe.jpg</a:t>
            </a:r>
            <a:endParaRPr lang="en-US" dirty="0">
              <a:latin typeface="Calibri" pitchFamily="34" charset="0"/>
            </a:endParaRPr>
          </a:p>
        </p:txBody>
      </p:sp>
      <p:sp>
        <p:nvSpPr>
          <p:cNvPr id="7" name="Rectangle 6">
            <a:extLst>
              <a:ext uri="{FF2B5EF4-FFF2-40B4-BE49-F238E27FC236}">
                <a16:creationId xmlns:a16="http://schemas.microsoft.com/office/drawing/2014/main" id="{7189ADCC-90D6-AF4A-81B5-CB767E088AAC}"/>
              </a:ext>
            </a:extLst>
          </p:cNvPr>
          <p:cNvSpPr/>
          <p:nvPr/>
        </p:nvSpPr>
        <p:spPr bwMode="auto">
          <a:xfrm>
            <a:off x="6514412" y="3859089"/>
            <a:ext cx="1881102" cy="2419946"/>
          </a:xfrm>
          <a:prstGeom prst="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37781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pPr marL="338328"/>
            <a:r>
              <a:rPr lang="en-US" dirty="0"/>
              <a:t>Binary Worksheet: Part 1</a:t>
            </a:r>
          </a:p>
          <a:p>
            <a:pPr marL="338328"/>
            <a:r>
              <a:rPr lang="en-US" dirty="0"/>
              <a:t>Decimal, Binary, and Hexadecimal</a:t>
            </a:r>
          </a:p>
          <a:p>
            <a:pPr marL="338328"/>
            <a:r>
              <a:rPr lang="en-US" dirty="0"/>
              <a:t>Binary Encoding</a:t>
            </a:r>
            <a:endParaRPr lang="en-US" b="1" dirty="0">
              <a:solidFill>
                <a:srgbClr val="4B2A85"/>
              </a:solidFill>
            </a:endParaRPr>
          </a:p>
          <a:p>
            <a:pPr marL="338328"/>
            <a:r>
              <a:rPr lang="en-US" b="1" dirty="0">
                <a:solidFill>
                  <a:srgbClr val="4B2A85"/>
                </a:solidFill>
              </a:rPr>
              <a:t>Binary Worksheet: Part 2</a:t>
            </a:r>
          </a:p>
          <a:p>
            <a:pPr marL="338328"/>
            <a:endParaRPr lang="en-US" dirty="0"/>
          </a:p>
          <a:p>
            <a:pPr marL="338328"/>
            <a:r>
              <a:rPr lang="en-US" u="sng" dirty="0"/>
              <a:t>Hints</a:t>
            </a:r>
            <a:r>
              <a:rPr lang="en-US" dirty="0"/>
              <a:t>:</a:t>
            </a:r>
            <a:br>
              <a:rPr lang="en-US" dirty="0"/>
            </a:br>
            <a:r>
              <a:rPr lang="en-US" dirty="0"/>
              <a:t>	2</a:t>
            </a:r>
            <a:r>
              <a:rPr lang="en-US" baseline="30000" dirty="0"/>
              <a:t>0</a:t>
            </a:r>
            <a:r>
              <a:rPr lang="en-US" dirty="0"/>
              <a:t> = 1		2</a:t>
            </a:r>
            <a:r>
              <a:rPr lang="en-US" baseline="30000" dirty="0"/>
              <a:t>1</a:t>
            </a:r>
            <a:r>
              <a:rPr lang="en-US" dirty="0"/>
              <a:t> = 2		2</a:t>
            </a:r>
            <a:r>
              <a:rPr lang="en-US" baseline="30000" dirty="0"/>
              <a:t>2</a:t>
            </a:r>
            <a:r>
              <a:rPr lang="en-US" dirty="0"/>
              <a:t> = 4		2</a:t>
            </a:r>
            <a:r>
              <a:rPr lang="en-US" baseline="30000" dirty="0"/>
              <a:t>3</a:t>
            </a:r>
            <a:r>
              <a:rPr lang="en-US" dirty="0"/>
              <a:t> = 8	</a:t>
            </a:r>
            <a:br>
              <a:rPr lang="en-US" dirty="0"/>
            </a:br>
            <a:r>
              <a:rPr lang="en-US" dirty="0"/>
              <a:t>	2</a:t>
            </a:r>
            <a:r>
              <a:rPr lang="en-US" baseline="30000" dirty="0"/>
              <a:t>4</a:t>
            </a:r>
            <a:r>
              <a:rPr lang="en-US" dirty="0"/>
              <a:t> = 16	2</a:t>
            </a:r>
            <a:r>
              <a:rPr lang="en-US" baseline="30000" dirty="0"/>
              <a:t>5</a:t>
            </a:r>
            <a:r>
              <a:rPr lang="en-US" dirty="0"/>
              <a:t> = 32	2</a:t>
            </a:r>
            <a:r>
              <a:rPr lang="en-US" baseline="30000" dirty="0"/>
              <a:t>6 </a:t>
            </a:r>
            <a:r>
              <a:rPr lang="en-US" dirty="0"/>
              <a:t>= 64	2</a:t>
            </a:r>
            <a:r>
              <a:rPr lang="en-US" baseline="30000" dirty="0"/>
              <a:t>7</a:t>
            </a:r>
            <a:r>
              <a:rPr lang="en-US" dirty="0"/>
              <a:t> = 128</a:t>
            </a:r>
            <a:br>
              <a:rPr lang="en-US" dirty="0"/>
            </a:br>
            <a:r>
              <a:rPr lang="en-US" dirty="0"/>
              <a:t>	2</a:t>
            </a:r>
            <a:r>
              <a:rPr lang="en-US" baseline="30000" dirty="0"/>
              <a:t>8 </a:t>
            </a:r>
            <a:r>
              <a:rPr lang="en-US" dirty="0"/>
              <a:t>= 256	2</a:t>
            </a:r>
            <a:r>
              <a:rPr lang="en-US" baseline="30000" dirty="0"/>
              <a:t>9</a:t>
            </a:r>
            <a:r>
              <a:rPr lang="en-US" dirty="0"/>
              <a:t> = 512	2</a:t>
            </a:r>
            <a:r>
              <a:rPr lang="en-US" baseline="30000" dirty="0"/>
              <a:t>10</a:t>
            </a:r>
            <a:r>
              <a:rPr lang="en-US" dirty="0"/>
              <a:t> = 1024</a:t>
            </a:r>
            <a:br>
              <a:rPr lang="en-US" dirty="0"/>
            </a:br>
            <a:r>
              <a:rPr lang="en-US" dirty="0"/>
              <a:t>	</a:t>
            </a:r>
          </a:p>
          <a:p>
            <a:pPr marL="338328"/>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19</a:t>
            </a:fld>
            <a:endParaRPr lang="en-US"/>
          </a:p>
        </p:txBody>
      </p:sp>
    </p:spTree>
    <p:extLst>
      <p:ext uri="{BB962C8B-B14F-4D97-AF65-F5344CB8AC3E}">
        <p14:creationId xmlns:p14="http://schemas.microsoft.com/office/powerpoint/2010/main" val="56051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6686D5-3B2B-3A42-860E-2076012D659F}"/>
              </a:ext>
            </a:extLst>
          </p:cNvPr>
          <p:cNvSpPr>
            <a:spLocks noGrp="1"/>
          </p:cNvSpPr>
          <p:nvPr>
            <p:ph type="sldNum" sz="quarter" idx="10"/>
          </p:nvPr>
        </p:nvSpPr>
        <p:spPr/>
        <p:txBody>
          <a:bodyPr/>
          <a:lstStyle/>
          <a:p>
            <a:fld id="{F3FAC9EA-ADE4-436F-AE9B-41FB0EC88C6C}" type="slidenum">
              <a:rPr lang="en-US" smtClean="0"/>
              <a:t>2</a:t>
            </a:fld>
            <a:endParaRPr lang="en-US"/>
          </a:p>
        </p:txBody>
      </p:sp>
      <p:pic>
        <p:nvPicPr>
          <p:cNvPr id="5" name="Picture 4">
            <a:extLst>
              <a:ext uri="{FF2B5EF4-FFF2-40B4-BE49-F238E27FC236}">
                <a16:creationId xmlns:a16="http://schemas.microsoft.com/office/drawing/2014/main" id="{87AF6FD6-23A4-8744-AC09-AC5414EF73BE}"/>
              </a:ext>
            </a:extLst>
          </p:cNvPr>
          <p:cNvPicPr>
            <a:picLocks noChangeAspect="1"/>
          </p:cNvPicPr>
          <p:nvPr/>
        </p:nvPicPr>
        <p:blipFill>
          <a:blip r:embed="rId2"/>
          <a:stretch>
            <a:fillRect/>
          </a:stretch>
        </p:blipFill>
        <p:spPr>
          <a:xfrm>
            <a:off x="369903" y="320842"/>
            <a:ext cx="8404194" cy="6392778"/>
          </a:xfrm>
          <a:prstGeom prst="rect">
            <a:avLst/>
          </a:prstGeom>
        </p:spPr>
      </p:pic>
    </p:spTree>
    <p:extLst>
      <p:ext uri="{BB962C8B-B14F-4D97-AF65-F5344CB8AC3E}">
        <p14:creationId xmlns:p14="http://schemas.microsoft.com/office/powerpoint/2010/main" val="3315491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noFill/>
        </p:spPr>
        <p:txBody>
          <a:bodyPr/>
          <a:lstStyle/>
          <a:p>
            <a:r>
              <a:rPr lang="en-US" dirty="0"/>
              <a:t>Humans think about numbers in decimal; computers think about numbers in binary</a:t>
            </a:r>
          </a:p>
          <a:p>
            <a:pPr lvl="1"/>
            <a:r>
              <a:rPr lang="en-US" dirty="0"/>
              <a:t>Base conversion to go between them</a:t>
            </a:r>
          </a:p>
          <a:p>
            <a:pPr lvl="1"/>
            <a:r>
              <a:rPr lang="en-US" dirty="0"/>
              <a:t>Hexadecimal is more human-readable than binary</a:t>
            </a:r>
          </a:p>
          <a:p>
            <a:pPr lvl="2"/>
            <a:endParaRPr lang="en-US" dirty="0"/>
          </a:p>
          <a:p>
            <a:r>
              <a:rPr lang="en-US" dirty="0"/>
              <a:t>All information on a computer is binary</a:t>
            </a:r>
          </a:p>
          <a:p>
            <a:pPr lvl="2"/>
            <a:endParaRPr lang="en-US" dirty="0"/>
          </a:p>
          <a:p>
            <a:r>
              <a:rPr lang="en-US" dirty="0"/>
              <a:t>Binary encoding can represent </a:t>
            </a:r>
            <a:r>
              <a:rPr lang="en-US" i="1" dirty="0"/>
              <a:t>anything</a:t>
            </a:r>
            <a:r>
              <a:rPr lang="en-US" dirty="0"/>
              <a:t>!</a:t>
            </a:r>
          </a:p>
          <a:p>
            <a:pPr lvl="1"/>
            <a:r>
              <a:rPr lang="en-US" dirty="0"/>
              <a:t>Computer/program needs to know how to interpret the bits</a:t>
            </a:r>
          </a:p>
        </p:txBody>
      </p:sp>
      <p:sp>
        <p:nvSpPr>
          <p:cNvPr id="4" name="Slide Number Placeholder 3"/>
          <p:cNvSpPr>
            <a:spLocks noGrp="1"/>
          </p:cNvSpPr>
          <p:nvPr>
            <p:ph type="sldNum" sz="quarter" idx="10"/>
          </p:nvPr>
        </p:nvSpPr>
        <p:spPr/>
        <p:txBody>
          <a:bodyPr/>
          <a:lstStyle/>
          <a:p>
            <a:fld id="{F3FAC9EA-ADE4-436F-AE9B-41FB0EC88C6C}" type="slidenum">
              <a:rPr lang="en-US" smtClean="0"/>
              <a:t>20</a:t>
            </a:fld>
            <a:endParaRPr lang="en-US"/>
          </a:p>
        </p:txBody>
      </p:sp>
    </p:spTree>
    <p:extLst>
      <p:ext uri="{BB962C8B-B14F-4D97-AF65-F5344CB8AC3E}">
        <p14:creationId xmlns:p14="http://schemas.microsoft.com/office/powerpoint/2010/main" val="386132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pic>
        <p:nvPicPr>
          <p:cNvPr id="5" name="Picture 2" descr="http://imgfave-herokuapp-com.global.ssl.fastly.net/image_cache/13364984067259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6079"/>
            <a:ext cx="8229600" cy="49377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F3FAC9EA-ADE4-436F-AE9B-41FB0EC88C6C}" type="slidenum">
              <a:rPr lang="en-US" smtClean="0"/>
              <a:t>21</a:t>
            </a:fld>
            <a:endParaRPr lang="en-US"/>
          </a:p>
        </p:txBody>
      </p:sp>
    </p:spTree>
    <p:extLst>
      <p:ext uri="{BB962C8B-B14F-4D97-AF65-F5344CB8AC3E}">
        <p14:creationId xmlns:p14="http://schemas.microsoft.com/office/powerpoint/2010/main" val="199109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a:t>Symbolic Lightbot (checkoff) due tonight (1/10)</a:t>
            </a:r>
          </a:p>
          <a:p>
            <a:pPr lvl="1"/>
            <a:r>
              <a:rPr lang="en-US" dirty="0"/>
              <a:t>Lightbot Functions (submit) due Monday (1/13)</a:t>
            </a:r>
          </a:p>
          <a:p>
            <a:pPr lvl="1"/>
            <a:r>
              <a:rPr lang="en-US" dirty="0"/>
              <a:t>Make sure you </a:t>
            </a:r>
            <a:r>
              <a:rPr lang="en-US" dirty="0">
                <a:solidFill>
                  <a:srgbClr val="FF0000"/>
                </a:solidFill>
              </a:rPr>
              <a:t>read the specifications</a:t>
            </a:r>
            <a:r>
              <a:rPr lang="en-US" dirty="0"/>
              <a:t> carefully!</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3</a:t>
            </a:fld>
            <a:endParaRPr lang="en-US"/>
          </a:p>
        </p:txBody>
      </p:sp>
    </p:spTree>
    <p:extLst>
      <p:ext uri="{BB962C8B-B14F-4D97-AF65-F5344CB8AC3E}">
        <p14:creationId xmlns:p14="http://schemas.microsoft.com/office/powerpoint/2010/main" val="2496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pPr marL="338328"/>
            <a:r>
              <a:rPr lang="en-US" b="1" dirty="0">
                <a:solidFill>
                  <a:srgbClr val="4B2A85"/>
                </a:solidFill>
              </a:rPr>
              <a:t>Binary Worksheet: Part 1</a:t>
            </a:r>
          </a:p>
          <a:p>
            <a:pPr marL="338328"/>
            <a:r>
              <a:rPr lang="en-US" dirty="0"/>
              <a:t>Decimal, Binary, and Hexadecimal</a:t>
            </a:r>
          </a:p>
          <a:p>
            <a:pPr marL="338328"/>
            <a:r>
              <a:rPr lang="en-US" dirty="0"/>
              <a:t>Binary Encoding</a:t>
            </a:r>
            <a:endParaRPr lang="en-US" b="1" dirty="0">
              <a:solidFill>
                <a:srgbClr val="4B2A85"/>
              </a:solidFill>
            </a:endParaRPr>
          </a:p>
          <a:p>
            <a:pPr marL="338328"/>
            <a:r>
              <a:rPr lang="en-US" dirty="0"/>
              <a:t>Binary Worksheet: Part 2</a:t>
            </a:r>
          </a:p>
          <a:p>
            <a:pPr marL="338328"/>
            <a:endParaRPr lang="en-US" dirty="0"/>
          </a:p>
          <a:p>
            <a:pPr marL="338328"/>
            <a:r>
              <a:rPr lang="en-US" u="sng" dirty="0"/>
              <a:t>Hints</a:t>
            </a:r>
            <a:r>
              <a:rPr lang="en-US" dirty="0"/>
              <a:t>:</a:t>
            </a:r>
          </a:p>
          <a:p>
            <a:pPr marL="0" indent="0">
              <a:buNone/>
            </a:pPr>
            <a:br>
              <a:rPr lang="en-US" dirty="0"/>
            </a:br>
            <a:r>
              <a:rPr lang="en-US" dirty="0"/>
              <a:t>	2</a:t>
            </a:r>
            <a:r>
              <a:rPr lang="en-US" baseline="30000" dirty="0"/>
              <a:t>0</a:t>
            </a:r>
            <a:r>
              <a:rPr lang="en-US" dirty="0"/>
              <a:t> = 1		2</a:t>
            </a:r>
            <a:r>
              <a:rPr lang="en-US" baseline="30000" dirty="0"/>
              <a:t>1</a:t>
            </a:r>
            <a:r>
              <a:rPr lang="en-US" dirty="0"/>
              <a:t> = 2		2</a:t>
            </a:r>
            <a:r>
              <a:rPr lang="en-US" baseline="30000" dirty="0"/>
              <a:t>2</a:t>
            </a:r>
            <a:r>
              <a:rPr lang="en-US" dirty="0"/>
              <a:t> = 4		2</a:t>
            </a:r>
            <a:r>
              <a:rPr lang="en-US" baseline="30000" dirty="0"/>
              <a:t>3</a:t>
            </a:r>
            <a:r>
              <a:rPr lang="en-US" dirty="0"/>
              <a:t> = 8	</a:t>
            </a:r>
            <a:br>
              <a:rPr lang="en-US" dirty="0"/>
            </a:br>
            <a:r>
              <a:rPr lang="en-US" dirty="0"/>
              <a:t>	2</a:t>
            </a:r>
            <a:r>
              <a:rPr lang="en-US" baseline="30000" dirty="0"/>
              <a:t>4</a:t>
            </a:r>
            <a:r>
              <a:rPr lang="en-US" dirty="0"/>
              <a:t> = 16	2</a:t>
            </a:r>
            <a:r>
              <a:rPr lang="en-US" baseline="30000" dirty="0"/>
              <a:t>5</a:t>
            </a:r>
            <a:r>
              <a:rPr lang="en-US" dirty="0"/>
              <a:t> = 32	2</a:t>
            </a:r>
            <a:r>
              <a:rPr lang="en-US" baseline="30000" dirty="0"/>
              <a:t>6 </a:t>
            </a:r>
            <a:r>
              <a:rPr lang="en-US" dirty="0"/>
              <a:t>= 64	2</a:t>
            </a:r>
            <a:r>
              <a:rPr lang="en-US" baseline="30000" dirty="0"/>
              <a:t>7</a:t>
            </a:r>
            <a:r>
              <a:rPr lang="en-US" dirty="0"/>
              <a:t> = 128</a:t>
            </a:r>
            <a:br>
              <a:rPr lang="en-US" dirty="0"/>
            </a:br>
            <a:r>
              <a:rPr lang="en-US" dirty="0"/>
              <a:t>	2</a:t>
            </a:r>
            <a:r>
              <a:rPr lang="en-US" baseline="30000" dirty="0"/>
              <a:t>8 </a:t>
            </a:r>
            <a:r>
              <a:rPr lang="en-US" dirty="0"/>
              <a:t>= 256	2</a:t>
            </a:r>
            <a:r>
              <a:rPr lang="en-US" baseline="30000" dirty="0"/>
              <a:t>9</a:t>
            </a:r>
            <a:r>
              <a:rPr lang="en-US" dirty="0"/>
              <a:t> = 512	2</a:t>
            </a:r>
            <a:r>
              <a:rPr lang="en-US" baseline="30000" dirty="0"/>
              <a:t>10</a:t>
            </a:r>
            <a:r>
              <a:rPr lang="en-US" dirty="0"/>
              <a:t> = 1024</a:t>
            </a:r>
            <a:br>
              <a:rPr lang="en-US" dirty="0"/>
            </a:br>
            <a:r>
              <a:rPr lang="en-US" dirty="0"/>
              <a:t>	</a:t>
            </a:r>
          </a:p>
          <a:p>
            <a:pPr marL="338328"/>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4</a:t>
            </a:fld>
            <a:endParaRPr lang="en-US"/>
          </a:p>
        </p:txBody>
      </p:sp>
    </p:spTree>
    <p:extLst>
      <p:ext uri="{BB962C8B-B14F-4D97-AF65-F5344CB8AC3E}">
        <p14:creationId xmlns:p14="http://schemas.microsoft.com/office/powerpoint/2010/main" val="204659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pPr marL="338328"/>
            <a:r>
              <a:rPr lang="en-US" dirty="0"/>
              <a:t>Binary Worksheet: Part 1</a:t>
            </a:r>
          </a:p>
          <a:p>
            <a:pPr marL="338328"/>
            <a:r>
              <a:rPr lang="en-US" b="1" dirty="0">
                <a:solidFill>
                  <a:srgbClr val="4B2A85"/>
                </a:solidFill>
              </a:rPr>
              <a:t>Decimal, Binary, and Hexadecimal</a:t>
            </a:r>
          </a:p>
          <a:p>
            <a:pPr marL="338328"/>
            <a:r>
              <a:rPr lang="en-US" dirty="0"/>
              <a:t>Binary Encoding</a:t>
            </a:r>
            <a:endParaRPr lang="en-US" b="1" dirty="0">
              <a:solidFill>
                <a:srgbClr val="4B2A85"/>
              </a:solidFill>
            </a:endParaRPr>
          </a:p>
          <a:p>
            <a:pPr marL="338328"/>
            <a:r>
              <a:rPr lang="en-US" dirty="0"/>
              <a:t>Binary Worksheet: Part 2</a:t>
            </a:r>
          </a:p>
          <a:p>
            <a:pPr marL="0" indent="0">
              <a:buNone/>
            </a:pPr>
            <a:br>
              <a:rPr lang="en-US" dirty="0"/>
            </a:br>
            <a:r>
              <a:rPr lang="en-US" dirty="0"/>
              <a:t>	</a:t>
            </a:r>
          </a:p>
          <a:p>
            <a:pPr marL="338328"/>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5</a:t>
            </a:fld>
            <a:endParaRPr lang="en-US"/>
          </a:p>
        </p:txBody>
      </p:sp>
    </p:spTree>
    <p:extLst>
      <p:ext uri="{BB962C8B-B14F-4D97-AF65-F5344CB8AC3E}">
        <p14:creationId xmlns:p14="http://schemas.microsoft.com/office/powerpoint/2010/main" val="406642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Decimal Numbering System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Ten </a:t>
                </a:r>
                <a:r>
                  <a:rPr lang="en-US" dirty="0">
                    <a:solidFill>
                      <a:srgbClr val="FF0000"/>
                    </a:solidFill>
                  </a:rPr>
                  <a:t>symbols</a:t>
                </a:r>
                <a:r>
                  <a:rPr lang="en-US" dirty="0"/>
                  <a:t>:  0, 1, 2, 3, 4, 5, 6, 7, 8, 9</a:t>
                </a:r>
              </a:p>
              <a:p>
                <a:endParaRPr lang="en-US" dirty="0"/>
              </a:p>
              <a:p>
                <a:r>
                  <a:rPr lang="en-US" dirty="0"/>
                  <a:t>Represent larger numbers as a sequence of </a:t>
                </a:r>
                <a:r>
                  <a:rPr lang="en-US" dirty="0">
                    <a:solidFill>
                      <a:srgbClr val="FF0000"/>
                    </a:solidFill>
                  </a:rPr>
                  <a:t>digits</a:t>
                </a:r>
              </a:p>
              <a:p>
                <a:pPr lvl="1"/>
                <a:r>
                  <a:rPr lang="en-US" dirty="0"/>
                  <a:t>Each digit is one of the available symbols</a:t>
                </a:r>
              </a:p>
              <a:p>
                <a:endParaRPr lang="en-US" dirty="0"/>
              </a:p>
              <a:p>
                <a:r>
                  <a:rPr lang="en-US" u="sng" dirty="0"/>
                  <a:t>Example</a:t>
                </a:r>
                <a:r>
                  <a:rPr lang="en-US" dirty="0"/>
                  <a:t>:  7061 in decimal (base 10)</a:t>
                </a:r>
              </a:p>
              <a:p>
                <a:pPr lvl="1"/>
                <a:r>
                  <a:rPr lang="en-US" dirty="0">
                    <a:solidFill>
                      <a:srgbClr val="0070C0"/>
                    </a:solidFill>
                  </a:rPr>
                  <a:t>7061</a:t>
                </a:r>
                <a:r>
                  <a:rPr lang="en-US" baseline="-25000" dirty="0"/>
                  <a:t>10</a:t>
                </a:r>
                <a:r>
                  <a:rPr lang="en-US" dirty="0"/>
                  <a:t> = (</a:t>
                </a:r>
                <a:r>
                  <a:rPr lang="en-US" dirty="0">
                    <a:solidFill>
                      <a:srgbClr val="0070C0"/>
                    </a:solidFill>
                  </a:rPr>
                  <a:t>7</a:t>
                </a:r>
                <a:r>
                  <a:rPr lang="en-US" dirty="0"/>
                  <a:t> </a:t>
                </a:r>
                <a14:m>
                  <m:oMath xmlns:m="http://schemas.openxmlformats.org/officeDocument/2006/math">
                    <m:r>
                      <a:rPr lang="en-US" b="0" i="1" smtClean="0">
                        <a:latin typeface="Cambria Math" panose="02040503050406030204" pitchFamily="18" charset="0"/>
                      </a:rPr>
                      <m:t>×</m:t>
                    </m:r>
                  </m:oMath>
                </a14:m>
                <a:r>
                  <a:rPr lang="en-US" dirty="0"/>
                  <a:t> 10</a:t>
                </a:r>
                <a:r>
                  <a:rPr lang="en-US" baseline="30000" dirty="0">
                    <a:solidFill>
                      <a:srgbClr val="C00000"/>
                    </a:solidFill>
                  </a:rPr>
                  <a:t>3</a:t>
                </a:r>
                <a:r>
                  <a:rPr lang="en-US" dirty="0"/>
                  <a:t>) + (</a:t>
                </a:r>
                <a:r>
                  <a:rPr lang="en-US" dirty="0">
                    <a:solidFill>
                      <a:srgbClr val="0070C0"/>
                    </a:solidFill>
                  </a:rPr>
                  <a:t>0</a:t>
                </a:r>
                <a:r>
                  <a:rPr lang="en-US" dirty="0"/>
                  <a:t> </a:t>
                </a:r>
                <a14:m>
                  <m:oMath xmlns:m="http://schemas.openxmlformats.org/officeDocument/2006/math">
                    <m:r>
                      <a:rPr lang="en-US" i="1">
                        <a:latin typeface="Cambria Math" panose="02040503050406030204" pitchFamily="18" charset="0"/>
                      </a:rPr>
                      <m:t>×</m:t>
                    </m:r>
                  </m:oMath>
                </a14:m>
                <a:r>
                  <a:rPr lang="en-US" dirty="0"/>
                  <a:t> 10</a:t>
                </a:r>
                <a:r>
                  <a:rPr lang="en-US" baseline="30000" dirty="0">
                    <a:solidFill>
                      <a:srgbClr val="C00000"/>
                    </a:solidFill>
                  </a:rPr>
                  <a:t>2</a:t>
                </a:r>
                <a:r>
                  <a:rPr lang="en-US" dirty="0"/>
                  <a:t>) + (</a:t>
                </a:r>
                <a:r>
                  <a:rPr lang="en-US" dirty="0">
                    <a:solidFill>
                      <a:srgbClr val="0070C0"/>
                    </a:solidFill>
                  </a:rPr>
                  <a:t>6</a:t>
                </a:r>
                <a:r>
                  <a:rPr lang="en-US" dirty="0"/>
                  <a:t> </a:t>
                </a:r>
                <a14:m>
                  <m:oMath xmlns:m="http://schemas.openxmlformats.org/officeDocument/2006/math">
                    <m:r>
                      <a:rPr lang="en-US" i="1">
                        <a:latin typeface="Cambria Math" panose="02040503050406030204" pitchFamily="18" charset="0"/>
                      </a:rPr>
                      <m:t>×</m:t>
                    </m:r>
                  </m:oMath>
                </a14:m>
                <a:r>
                  <a:rPr lang="en-US" dirty="0"/>
                  <a:t> 10</a:t>
                </a:r>
                <a:r>
                  <a:rPr lang="en-US" baseline="30000" dirty="0">
                    <a:solidFill>
                      <a:srgbClr val="C00000"/>
                    </a:solidFill>
                  </a:rPr>
                  <a:t>1</a:t>
                </a:r>
                <a:r>
                  <a:rPr lang="en-US" dirty="0"/>
                  <a:t>) + (</a:t>
                </a:r>
                <a:r>
                  <a:rPr lang="en-US" dirty="0">
                    <a:solidFill>
                      <a:srgbClr val="0070C0"/>
                    </a:solidFill>
                  </a:rPr>
                  <a:t>1</a:t>
                </a:r>
                <a:r>
                  <a:rPr lang="en-US" dirty="0"/>
                  <a:t> </a:t>
                </a:r>
                <a14:m>
                  <m:oMath xmlns:m="http://schemas.openxmlformats.org/officeDocument/2006/math">
                    <m:r>
                      <a:rPr lang="en-US" i="1">
                        <a:latin typeface="Cambria Math" panose="02040503050406030204" pitchFamily="18" charset="0"/>
                      </a:rPr>
                      <m:t>×</m:t>
                    </m:r>
                  </m:oMath>
                </a14:m>
                <a:r>
                  <a:rPr lang="en-US" dirty="0"/>
                  <a:t> 10</a:t>
                </a:r>
                <a:r>
                  <a:rPr lang="en-US" baseline="30000" dirty="0">
                    <a:solidFill>
                      <a:srgbClr val="C00000"/>
                    </a:solidFill>
                  </a:rPr>
                  <a:t>0</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91" t="-110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F3FAC9EA-ADE4-436F-AE9B-41FB0EC88C6C}" type="slidenum">
              <a:rPr lang="en-US" smtClean="0"/>
              <a:t>6</a:t>
            </a:fld>
            <a:endParaRPr lang="en-US"/>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4AE7CCF-90F0-FC43-BFD1-4F8FDAB798E2}"/>
                  </a:ext>
                </a:extLst>
              </p14:cNvPr>
              <p14:cNvContentPartPr/>
              <p14:nvPr/>
            </p14:nvContentPartPr>
            <p14:xfrm>
              <a:off x="1904400" y="4218840"/>
              <a:ext cx="6321600" cy="1775520"/>
            </p14:xfrm>
          </p:contentPart>
        </mc:Choice>
        <mc:Fallback xmlns="">
          <p:pic>
            <p:nvPicPr>
              <p:cNvPr id="5" name="Ink 4">
                <a:extLst>
                  <a:ext uri="{FF2B5EF4-FFF2-40B4-BE49-F238E27FC236}">
                    <a16:creationId xmlns:a16="http://schemas.microsoft.com/office/drawing/2014/main" id="{A4AE7CCF-90F0-FC43-BFD1-4F8FDAB798E2}"/>
                  </a:ext>
                </a:extLst>
              </p:cNvPr>
              <p:cNvPicPr/>
              <p:nvPr/>
            </p:nvPicPr>
            <p:blipFill>
              <a:blip r:embed="rId5"/>
              <a:stretch>
                <a:fillRect/>
              </a:stretch>
            </p:blipFill>
            <p:spPr>
              <a:xfrm>
                <a:off x="1895040" y="4209480"/>
                <a:ext cx="6340320" cy="1794240"/>
              </a:xfrm>
              <a:prstGeom prst="rect">
                <a:avLst/>
              </a:prstGeom>
            </p:spPr>
          </p:pic>
        </mc:Fallback>
      </mc:AlternateContent>
    </p:spTree>
    <p:extLst>
      <p:ext uri="{BB962C8B-B14F-4D97-AF65-F5344CB8AC3E}">
        <p14:creationId xmlns:p14="http://schemas.microsoft.com/office/powerpoint/2010/main" val="20109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Octal Numbering System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Eight symbols:  0, 1, 2, 3, 4, 5, 6, 7</a:t>
                </a:r>
              </a:p>
              <a:p>
                <a:pPr lvl="1"/>
                <a:r>
                  <a:rPr lang="en-US" dirty="0"/>
                  <a:t>Notice that we no longer use 8 or 9</a:t>
                </a:r>
              </a:p>
              <a:p>
                <a:r>
                  <a:rPr lang="en-US" dirty="0"/>
                  <a:t>Base comparison:</a:t>
                </a:r>
              </a:p>
              <a:p>
                <a:pPr lvl="1"/>
                <a:r>
                  <a:rPr lang="en-US" dirty="0"/>
                  <a:t>Base 10:	</a:t>
                </a:r>
                <a:r>
                  <a:rPr lang="en-US" sz="2000" dirty="0">
                    <a:latin typeface="Consolas" panose="020B0609020204030204" pitchFamily="49" charset="0"/>
                    <a:cs typeface="Courier New" panose="02070309020205020404" pitchFamily="49" charset="0"/>
                  </a:rPr>
                  <a:t>0, 1, 2, 3, 4, 5, 6, 7, </a:t>
                </a:r>
                <a:r>
                  <a:rPr lang="en-US" sz="2000" dirty="0">
                    <a:solidFill>
                      <a:srgbClr val="FF0000"/>
                    </a:solidFill>
                    <a:latin typeface="Consolas" panose="020B0609020204030204" pitchFamily="49" charset="0"/>
                    <a:cs typeface="Courier New" panose="02070309020205020404" pitchFamily="49" charset="0"/>
                  </a:rPr>
                  <a:t> 8</a:t>
                </a:r>
                <a:r>
                  <a:rPr lang="en-US" sz="2000" dirty="0">
                    <a:latin typeface="Consolas" panose="020B0609020204030204" pitchFamily="49" charset="0"/>
                    <a:cs typeface="Courier New" panose="02070309020205020404" pitchFamily="49" charset="0"/>
                  </a:rPr>
                  <a:t>,  9, 10, 11, 12…</a:t>
                </a:r>
                <a:endParaRPr lang="en-US" dirty="0">
                  <a:latin typeface="Consolas" panose="020B0609020204030204" pitchFamily="49" charset="0"/>
                </a:endParaRPr>
              </a:p>
              <a:p>
                <a:pPr lvl="1"/>
                <a:r>
                  <a:rPr lang="en-US" dirty="0"/>
                  <a:t>Base 8:	</a:t>
                </a:r>
                <a:r>
                  <a:rPr lang="en-US" sz="2000" dirty="0">
                    <a:latin typeface="Consolas" panose="020B0609020204030204" pitchFamily="49" charset="0"/>
                  </a:rPr>
                  <a:t>0, 1, 2, 3, 4, 5, 6, 7, </a:t>
                </a:r>
                <a:r>
                  <a:rPr lang="en-US" sz="2000" dirty="0">
                    <a:solidFill>
                      <a:srgbClr val="FF0000"/>
                    </a:solidFill>
                    <a:latin typeface="Consolas" panose="020B0609020204030204" pitchFamily="49" charset="0"/>
                  </a:rPr>
                  <a:t>10</a:t>
                </a:r>
                <a:r>
                  <a:rPr lang="en-US" sz="2000" dirty="0">
                    <a:latin typeface="Consolas" panose="020B0609020204030204" pitchFamily="49" charset="0"/>
                  </a:rPr>
                  <a:t>, 11, 12, 13, 14…</a:t>
                </a:r>
                <a:endParaRPr lang="en-US" sz="2000" dirty="0"/>
              </a:p>
              <a:p>
                <a:pPr lvl="1"/>
                <a:endParaRPr lang="en-US" dirty="0"/>
              </a:p>
              <a:p>
                <a:r>
                  <a:rPr lang="en-US" u="sng" dirty="0"/>
                  <a:t>Example</a:t>
                </a:r>
                <a:r>
                  <a:rPr lang="en-US" dirty="0"/>
                  <a:t>:  What is 7061</a:t>
                </a:r>
                <a:r>
                  <a:rPr lang="en-US" baseline="-25000" dirty="0"/>
                  <a:t>8</a:t>
                </a:r>
                <a:r>
                  <a:rPr lang="en-US" dirty="0"/>
                  <a:t> in base 10?</a:t>
                </a:r>
              </a:p>
              <a:p>
                <a:pPr lvl="1"/>
                <a:r>
                  <a:rPr lang="en-US" dirty="0">
                    <a:solidFill>
                      <a:srgbClr val="0070C0"/>
                    </a:solidFill>
                  </a:rPr>
                  <a:t>7061</a:t>
                </a:r>
                <a:r>
                  <a:rPr lang="en-US" baseline="-25000" dirty="0"/>
                  <a:t>8</a:t>
                </a:r>
                <a:r>
                  <a:rPr lang="en-US" dirty="0"/>
                  <a:t> = (</a:t>
                </a:r>
                <a:r>
                  <a:rPr lang="en-US" dirty="0">
                    <a:solidFill>
                      <a:srgbClr val="0070C0"/>
                    </a:solidFill>
                  </a:rPr>
                  <a:t>7 </a:t>
                </a:r>
                <a14:m>
                  <m:oMath xmlns:m="http://schemas.openxmlformats.org/officeDocument/2006/math">
                    <m:r>
                      <a:rPr lang="en-US" i="1">
                        <a:latin typeface="Cambria Math" panose="02040503050406030204" pitchFamily="18" charset="0"/>
                      </a:rPr>
                      <m:t>×</m:t>
                    </m:r>
                  </m:oMath>
                </a14:m>
                <a:r>
                  <a:rPr lang="en-US" dirty="0"/>
                  <a:t> 8</a:t>
                </a:r>
                <a:r>
                  <a:rPr lang="en-US" baseline="30000" dirty="0">
                    <a:solidFill>
                      <a:srgbClr val="C00000"/>
                    </a:solidFill>
                  </a:rPr>
                  <a:t>3</a:t>
                </a:r>
                <a:r>
                  <a:rPr lang="en-US" dirty="0"/>
                  <a:t>) + (</a:t>
                </a:r>
                <a:r>
                  <a:rPr lang="en-US" dirty="0">
                    <a:solidFill>
                      <a:srgbClr val="0070C0"/>
                    </a:solidFill>
                  </a:rPr>
                  <a:t>0</a:t>
                </a:r>
                <a:r>
                  <a:rPr lang="en-US" dirty="0"/>
                  <a:t> </a:t>
                </a:r>
                <a14:m>
                  <m:oMath xmlns:m="http://schemas.openxmlformats.org/officeDocument/2006/math">
                    <m:r>
                      <a:rPr lang="en-US" i="1">
                        <a:latin typeface="Cambria Math" panose="02040503050406030204" pitchFamily="18" charset="0"/>
                      </a:rPr>
                      <m:t>×</m:t>
                    </m:r>
                  </m:oMath>
                </a14:m>
                <a:r>
                  <a:rPr lang="en-US" dirty="0"/>
                  <a:t> 8</a:t>
                </a:r>
                <a:r>
                  <a:rPr lang="en-US" baseline="30000" dirty="0">
                    <a:solidFill>
                      <a:srgbClr val="C00000"/>
                    </a:solidFill>
                  </a:rPr>
                  <a:t>2</a:t>
                </a:r>
                <a:r>
                  <a:rPr lang="en-US" dirty="0"/>
                  <a:t>) + (</a:t>
                </a:r>
                <a:r>
                  <a:rPr lang="en-US" dirty="0">
                    <a:solidFill>
                      <a:srgbClr val="0070C0"/>
                    </a:solidFill>
                  </a:rPr>
                  <a:t>6</a:t>
                </a:r>
                <a:r>
                  <a:rPr lang="en-US" dirty="0"/>
                  <a:t> </a:t>
                </a:r>
                <a14:m>
                  <m:oMath xmlns:m="http://schemas.openxmlformats.org/officeDocument/2006/math">
                    <m:r>
                      <a:rPr lang="en-US" i="1">
                        <a:latin typeface="Cambria Math" panose="02040503050406030204" pitchFamily="18" charset="0"/>
                      </a:rPr>
                      <m:t>×</m:t>
                    </m:r>
                  </m:oMath>
                </a14:m>
                <a:r>
                  <a:rPr lang="en-US" dirty="0"/>
                  <a:t> 8</a:t>
                </a:r>
                <a:r>
                  <a:rPr lang="en-US" baseline="30000" dirty="0">
                    <a:solidFill>
                      <a:srgbClr val="C00000"/>
                    </a:solidFill>
                  </a:rPr>
                  <a:t>1</a:t>
                </a:r>
                <a:r>
                  <a:rPr lang="en-US" dirty="0"/>
                  <a:t>) + (</a:t>
                </a:r>
                <a:r>
                  <a:rPr lang="en-US" dirty="0">
                    <a:solidFill>
                      <a:srgbClr val="0070C0"/>
                    </a:solidFill>
                  </a:rPr>
                  <a:t>1</a:t>
                </a:r>
                <a:r>
                  <a:rPr lang="en-US" dirty="0"/>
                  <a:t> </a:t>
                </a:r>
                <a14:m>
                  <m:oMath xmlns:m="http://schemas.openxmlformats.org/officeDocument/2006/math">
                    <m:r>
                      <a:rPr lang="en-US" i="1">
                        <a:latin typeface="Cambria Math" panose="02040503050406030204" pitchFamily="18" charset="0"/>
                      </a:rPr>
                      <m:t>×</m:t>
                    </m:r>
                  </m:oMath>
                </a14:m>
                <a:r>
                  <a:rPr lang="en-US" dirty="0"/>
                  <a:t> 8</a:t>
                </a:r>
                <a:r>
                  <a:rPr lang="en-US" baseline="30000" dirty="0">
                    <a:solidFill>
                      <a:srgbClr val="C00000"/>
                    </a:solidFill>
                  </a:rPr>
                  <a:t>0</a:t>
                </a:r>
                <a:r>
                  <a:rPr lang="en-US" dirty="0"/>
                  <a:t>) = 3633</a:t>
                </a:r>
                <a:r>
                  <a:rPr lang="en-US" baseline="-25000" dirty="0"/>
                  <a:t>10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91" t="-110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F3FAC9EA-ADE4-436F-AE9B-41FB0EC88C6C}" type="slidenum">
              <a:rPr lang="en-US" smtClean="0"/>
              <a:t>7</a:t>
            </a:fld>
            <a:endParaRPr lang="en-US"/>
          </a:p>
        </p:txBody>
      </p:sp>
      <p:pic>
        <p:nvPicPr>
          <p:cNvPr id="5" name="Picture 2" descr="http://static.tvtropes.org/pmwiki/pub/images/Four_Fingered_Hands_333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7759" y="231842"/>
            <a:ext cx="1926241" cy="1463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456A767-6B6B-C842-A5F1-B9F03905C51C}"/>
                  </a:ext>
                </a:extLst>
              </p14:cNvPr>
              <p14:cNvContentPartPr/>
              <p14:nvPr/>
            </p14:nvContentPartPr>
            <p14:xfrm>
              <a:off x="1492560" y="2657160"/>
              <a:ext cx="5186880" cy="3512880"/>
            </p14:xfrm>
          </p:contentPart>
        </mc:Choice>
        <mc:Fallback xmlns="">
          <p:pic>
            <p:nvPicPr>
              <p:cNvPr id="6" name="Ink 5">
                <a:extLst>
                  <a:ext uri="{FF2B5EF4-FFF2-40B4-BE49-F238E27FC236}">
                    <a16:creationId xmlns:a16="http://schemas.microsoft.com/office/drawing/2014/main" id="{6456A767-6B6B-C842-A5F1-B9F03905C51C}"/>
                  </a:ext>
                </a:extLst>
              </p:cNvPr>
              <p:cNvPicPr/>
              <p:nvPr/>
            </p:nvPicPr>
            <p:blipFill>
              <a:blip r:embed="rId6"/>
              <a:stretch>
                <a:fillRect/>
              </a:stretch>
            </p:blipFill>
            <p:spPr>
              <a:xfrm>
                <a:off x="1483200" y="2647800"/>
                <a:ext cx="5205600" cy="3531600"/>
              </a:xfrm>
              <a:prstGeom prst="rect">
                <a:avLst/>
              </a:prstGeom>
            </p:spPr>
          </p:pic>
        </mc:Fallback>
      </mc:AlternateContent>
    </p:spTree>
    <p:extLst>
      <p:ext uri="{BB962C8B-B14F-4D97-AF65-F5344CB8AC3E}">
        <p14:creationId xmlns:p14="http://schemas.microsoft.com/office/powerpoint/2010/main" val="153793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and Hexadecimal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Binary is base 2</a:t>
                </a:r>
              </a:p>
              <a:p>
                <a:pPr lvl="1"/>
                <a:r>
                  <a:rPr lang="en-US" dirty="0"/>
                  <a:t>Symbols:  0, 1</a:t>
                </a:r>
              </a:p>
              <a:p>
                <a:pPr lvl="1"/>
                <a:r>
                  <a:rPr lang="en-US" dirty="0"/>
                  <a:t>Convention:  2</a:t>
                </a:r>
                <a:r>
                  <a:rPr lang="en-US" baseline="-25000" dirty="0"/>
                  <a:t>10</a:t>
                </a:r>
                <a:r>
                  <a:rPr lang="en-US" dirty="0"/>
                  <a:t> = 10</a:t>
                </a:r>
                <a:r>
                  <a:rPr lang="en-US" baseline="-25000" dirty="0"/>
                  <a:t>2</a:t>
                </a:r>
                <a:r>
                  <a:rPr lang="en-US" dirty="0"/>
                  <a:t> = </a:t>
                </a:r>
                <a:r>
                  <a:rPr lang="en-US" dirty="0">
                    <a:solidFill>
                      <a:srgbClr val="FF0000"/>
                    </a:solidFill>
                  </a:rPr>
                  <a:t>0b</a:t>
                </a:r>
                <a:r>
                  <a:rPr lang="en-US" dirty="0"/>
                  <a:t>10</a:t>
                </a:r>
              </a:p>
              <a:p>
                <a:r>
                  <a:rPr lang="en-US" u="sng" dirty="0"/>
                  <a:t>Example</a:t>
                </a:r>
                <a:r>
                  <a:rPr lang="en-US" dirty="0"/>
                  <a:t>:  What is 0b110 in base 10?</a:t>
                </a:r>
              </a:p>
              <a:p>
                <a:pPr lvl="1"/>
                <a:r>
                  <a:rPr lang="en-US" dirty="0"/>
                  <a:t>0b</a:t>
                </a:r>
                <a:r>
                  <a:rPr lang="en-US" dirty="0">
                    <a:solidFill>
                      <a:srgbClr val="0070C0"/>
                    </a:solidFill>
                  </a:rPr>
                  <a:t>110</a:t>
                </a:r>
                <a:r>
                  <a:rPr lang="en-US" dirty="0"/>
                  <a:t> = </a:t>
                </a:r>
                <a:r>
                  <a:rPr lang="en-US" dirty="0">
                    <a:solidFill>
                      <a:srgbClr val="0070C0"/>
                    </a:solidFill>
                  </a:rPr>
                  <a:t>110</a:t>
                </a:r>
                <a:r>
                  <a:rPr lang="en-US" baseline="-25000" dirty="0"/>
                  <a:t>2</a:t>
                </a:r>
                <a:r>
                  <a:rPr lang="en-US" dirty="0"/>
                  <a:t> = (</a:t>
                </a:r>
                <a:r>
                  <a:rPr lang="en-US" dirty="0">
                    <a:solidFill>
                      <a:srgbClr val="0070C0"/>
                    </a:solidFill>
                  </a:rPr>
                  <a:t>1 </a:t>
                </a:r>
                <a14:m>
                  <m:oMath xmlns:m="http://schemas.openxmlformats.org/officeDocument/2006/math">
                    <m:r>
                      <a:rPr lang="en-US" i="1">
                        <a:latin typeface="Cambria Math" panose="02040503050406030204" pitchFamily="18" charset="0"/>
                      </a:rPr>
                      <m:t>×</m:t>
                    </m:r>
                  </m:oMath>
                </a14:m>
                <a:r>
                  <a:rPr lang="en-US" dirty="0"/>
                  <a:t> 2</a:t>
                </a:r>
                <a:r>
                  <a:rPr lang="en-US" baseline="30000" dirty="0">
                    <a:solidFill>
                      <a:srgbClr val="C00000"/>
                    </a:solidFill>
                  </a:rPr>
                  <a:t>2</a:t>
                </a:r>
                <a:r>
                  <a:rPr lang="en-US" dirty="0"/>
                  <a:t>) + (</a:t>
                </a:r>
                <a:r>
                  <a:rPr lang="en-US" dirty="0">
                    <a:solidFill>
                      <a:srgbClr val="0070C0"/>
                    </a:solidFill>
                  </a:rPr>
                  <a:t>1</a:t>
                </a:r>
                <a:r>
                  <a:rPr lang="en-US" dirty="0"/>
                  <a:t> </a:t>
                </a:r>
                <a14:m>
                  <m:oMath xmlns:m="http://schemas.openxmlformats.org/officeDocument/2006/math">
                    <m:r>
                      <a:rPr lang="en-US" i="1">
                        <a:latin typeface="Cambria Math" panose="02040503050406030204" pitchFamily="18" charset="0"/>
                      </a:rPr>
                      <m:t>×</m:t>
                    </m:r>
                  </m:oMath>
                </a14:m>
                <a:r>
                  <a:rPr lang="en-US" dirty="0"/>
                  <a:t> 2</a:t>
                </a:r>
                <a:r>
                  <a:rPr lang="en-US" baseline="30000" dirty="0">
                    <a:solidFill>
                      <a:srgbClr val="C00000"/>
                    </a:solidFill>
                  </a:rPr>
                  <a:t>1</a:t>
                </a:r>
                <a:r>
                  <a:rPr lang="en-US" dirty="0"/>
                  <a:t>) + (</a:t>
                </a:r>
                <a:r>
                  <a:rPr lang="en-US" dirty="0">
                    <a:solidFill>
                      <a:srgbClr val="0070C0"/>
                    </a:solidFill>
                  </a:rPr>
                  <a:t>0</a:t>
                </a:r>
                <a:r>
                  <a:rPr lang="en-US" dirty="0"/>
                  <a:t> </a:t>
                </a:r>
                <a14:m>
                  <m:oMath xmlns:m="http://schemas.openxmlformats.org/officeDocument/2006/math">
                    <m:r>
                      <a:rPr lang="en-US" i="1">
                        <a:latin typeface="Cambria Math" panose="02040503050406030204" pitchFamily="18" charset="0"/>
                      </a:rPr>
                      <m:t>×</m:t>
                    </m:r>
                  </m:oMath>
                </a14:m>
                <a:r>
                  <a:rPr lang="en-US" dirty="0"/>
                  <a:t> 2</a:t>
                </a:r>
                <a:r>
                  <a:rPr lang="en-US" baseline="30000" dirty="0">
                    <a:solidFill>
                      <a:srgbClr val="C00000"/>
                    </a:solidFill>
                  </a:rPr>
                  <a:t>0</a:t>
                </a:r>
                <a:r>
                  <a:rPr lang="en-US" dirty="0"/>
                  <a:t>) = 6</a:t>
                </a:r>
                <a:r>
                  <a:rPr lang="en-US" baseline="-25000" dirty="0"/>
                  <a:t>10</a:t>
                </a:r>
              </a:p>
              <a:p>
                <a:pPr lvl="2"/>
                <a:endParaRPr lang="en-US" dirty="0"/>
              </a:p>
              <a:p>
                <a:r>
                  <a:rPr lang="en-US" dirty="0"/>
                  <a:t>Hexadecimal (</a:t>
                </a:r>
                <a:r>
                  <a:rPr lang="en-US" dirty="0">
                    <a:solidFill>
                      <a:srgbClr val="FF0000"/>
                    </a:solidFill>
                  </a:rPr>
                  <a:t>hex</a:t>
                </a:r>
                <a:r>
                  <a:rPr lang="en-US" dirty="0"/>
                  <a:t>, for short) is base 16</a:t>
                </a:r>
              </a:p>
              <a:p>
                <a:pPr lvl="1"/>
                <a:r>
                  <a:rPr lang="en-US" dirty="0"/>
                  <a:t>Symbols?  0, 1, 2, 3, 4, 5, 6, 7, 8, 9, …?</a:t>
                </a:r>
              </a:p>
              <a:p>
                <a:pPr lvl="1"/>
                <a:r>
                  <a:rPr lang="en-US" dirty="0"/>
                  <a:t>Convention:  16</a:t>
                </a:r>
                <a:r>
                  <a:rPr lang="en-US" baseline="-25000" dirty="0"/>
                  <a:t>10</a:t>
                </a:r>
                <a:r>
                  <a:rPr lang="en-US" dirty="0"/>
                  <a:t> = 10</a:t>
                </a:r>
                <a:r>
                  <a:rPr lang="en-US" baseline="-25000" dirty="0"/>
                  <a:t>16</a:t>
                </a:r>
                <a:r>
                  <a:rPr lang="en-US" dirty="0"/>
                  <a:t> = </a:t>
                </a:r>
                <a:r>
                  <a:rPr lang="en-US" dirty="0">
                    <a:solidFill>
                      <a:srgbClr val="FF0000"/>
                    </a:solidFill>
                  </a:rPr>
                  <a:t>0x</a:t>
                </a:r>
                <a:r>
                  <a:rPr lang="en-US" dirty="0"/>
                  <a:t>10</a:t>
                </a:r>
              </a:p>
              <a:p>
                <a:r>
                  <a:rPr lang="en-US" u="sng" dirty="0"/>
                  <a:t>Example</a:t>
                </a:r>
                <a:r>
                  <a:rPr lang="en-US" dirty="0"/>
                  <a:t>:  What is 0xA5 in base 10?</a:t>
                </a:r>
              </a:p>
              <a:p>
                <a:pPr lvl="1"/>
                <a:r>
                  <a:rPr lang="en-US" dirty="0"/>
                  <a:t>0x</a:t>
                </a:r>
                <a:r>
                  <a:rPr lang="en-US" dirty="0">
                    <a:solidFill>
                      <a:srgbClr val="0070C0"/>
                    </a:solidFill>
                  </a:rPr>
                  <a:t>A5</a:t>
                </a:r>
                <a:r>
                  <a:rPr lang="en-US" dirty="0"/>
                  <a:t> = </a:t>
                </a:r>
                <a:r>
                  <a:rPr lang="en-US" dirty="0">
                    <a:solidFill>
                      <a:srgbClr val="0070C0"/>
                    </a:solidFill>
                  </a:rPr>
                  <a:t>A5</a:t>
                </a:r>
                <a:r>
                  <a:rPr lang="en-US" baseline="-25000" dirty="0"/>
                  <a:t>16</a:t>
                </a:r>
                <a:r>
                  <a:rPr lang="en-US" dirty="0"/>
                  <a:t> = (</a:t>
                </a:r>
                <a:r>
                  <a:rPr lang="en-US" dirty="0">
                    <a:solidFill>
                      <a:srgbClr val="0070C0"/>
                    </a:solidFill>
                  </a:rPr>
                  <a:t>10</a:t>
                </a:r>
                <a:r>
                  <a:rPr lang="en-US" dirty="0"/>
                  <a:t> </a:t>
                </a:r>
                <a14:m>
                  <m:oMath xmlns:m="http://schemas.openxmlformats.org/officeDocument/2006/math">
                    <m:r>
                      <a:rPr lang="en-US" i="1">
                        <a:latin typeface="Cambria Math" panose="02040503050406030204" pitchFamily="18" charset="0"/>
                      </a:rPr>
                      <m:t>×</m:t>
                    </m:r>
                  </m:oMath>
                </a14:m>
                <a:r>
                  <a:rPr lang="en-US" dirty="0"/>
                  <a:t> 16</a:t>
                </a:r>
                <a:r>
                  <a:rPr lang="en-US" baseline="30000" dirty="0">
                    <a:solidFill>
                      <a:srgbClr val="C00000"/>
                    </a:solidFill>
                  </a:rPr>
                  <a:t>1</a:t>
                </a:r>
                <a:r>
                  <a:rPr lang="en-US" dirty="0"/>
                  <a:t>) + (</a:t>
                </a:r>
                <a:r>
                  <a:rPr lang="en-US" dirty="0">
                    <a:solidFill>
                      <a:srgbClr val="0070C0"/>
                    </a:solidFill>
                  </a:rPr>
                  <a:t>5</a:t>
                </a:r>
                <a:r>
                  <a:rPr lang="en-US" dirty="0"/>
                  <a:t> </a:t>
                </a:r>
                <a14:m>
                  <m:oMath xmlns:m="http://schemas.openxmlformats.org/officeDocument/2006/math">
                    <m:r>
                      <a:rPr lang="en-US" i="1">
                        <a:latin typeface="Cambria Math" panose="02040503050406030204" pitchFamily="18" charset="0"/>
                      </a:rPr>
                      <m:t>×</m:t>
                    </m:r>
                  </m:oMath>
                </a14:m>
                <a:r>
                  <a:rPr lang="en-US" dirty="0"/>
                  <a:t> 16</a:t>
                </a:r>
                <a:r>
                  <a:rPr lang="en-US" baseline="30000" dirty="0">
                    <a:solidFill>
                      <a:srgbClr val="C00000"/>
                    </a:solidFill>
                  </a:rPr>
                  <a:t>0</a:t>
                </a:r>
                <a:r>
                  <a:rPr lang="en-US" dirty="0"/>
                  <a:t>) = 165</a:t>
                </a:r>
                <a:r>
                  <a:rPr lang="en-US" baseline="-25000" dirty="0"/>
                  <a:t>10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91" t="-1103" b="-441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F3FAC9EA-ADE4-436F-AE9B-41FB0EC88C6C}" type="slidenum">
              <a:rPr lang="en-US" smtClean="0"/>
              <a:t>8</a:t>
            </a:fld>
            <a:endParaRPr lang="en-US"/>
          </a:p>
        </p:txBody>
      </p:sp>
      <p:sp>
        <p:nvSpPr>
          <p:cNvPr id="7" name="TextBox 6"/>
          <p:cNvSpPr txBox="1"/>
          <p:nvPr/>
        </p:nvSpPr>
        <p:spPr>
          <a:xfrm>
            <a:off x="5131391" y="4581144"/>
            <a:ext cx="3349060" cy="461665"/>
          </a:xfrm>
          <a:prstGeom prst="rect">
            <a:avLst/>
          </a:prstGeom>
          <a:solidFill>
            <a:schemeClr val="bg1"/>
          </a:solidFill>
        </p:spPr>
        <p:txBody>
          <a:bodyPr wrap="square" lIns="0" rtlCol="0">
            <a:spAutoFit/>
          </a:bodyPr>
          <a:lstStyle/>
          <a:p>
            <a:r>
              <a:rPr lang="en-US" sz="2400" dirty="0">
                <a:latin typeface="Calibri" pitchFamily="34" charset="0"/>
              </a:rPr>
              <a:t>9, A, B, C, D, E, F</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B452461-A101-B044-B8F2-6B90D24C949E}"/>
                  </a:ext>
                </a:extLst>
              </p14:cNvPr>
              <p14:cNvContentPartPr/>
              <p14:nvPr/>
            </p14:nvContentPartPr>
            <p14:xfrm>
              <a:off x="3005280" y="1637280"/>
              <a:ext cx="4437360" cy="5038920"/>
            </p14:xfrm>
          </p:contentPart>
        </mc:Choice>
        <mc:Fallback xmlns="">
          <p:pic>
            <p:nvPicPr>
              <p:cNvPr id="5" name="Ink 4">
                <a:extLst>
                  <a:ext uri="{FF2B5EF4-FFF2-40B4-BE49-F238E27FC236}">
                    <a16:creationId xmlns:a16="http://schemas.microsoft.com/office/drawing/2014/main" id="{BB452461-A101-B044-B8F2-6B90D24C949E}"/>
                  </a:ext>
                </a:extLst>
              </p:cNvPr>
              <p:cNvPicPr/>
              <p:nvPr/>
            </p:nvPicPr>
            <p:blipFill>
              <a:blip r:embed="rId5"/>
              <a:stretch>
                <a:fillRect/>
              </a:stretch>
            </p:blipFill>
            <p:spPr>
              <a:xfrm>
                <a:off x="2995920" y="1627920"/>
                <a:ext cx="4456080" cy="5057640"/>
              </a:xfrm>
              <a:prstGeom prst="rect">
                <a:avLst/>
              </a:prstGeom>
            </p:spPr>
          </p:pic>
        </mc:Fallback>
      </mc:AlternateContent>
    </p:spTree>
    <p:extLst>
      <p:ext uri="{BB962C8B-B14F-4D97-AF65-F5344CB8AC3E}">
        <p14:creationId xmlns:p14="http://schemas.microsoft.com/office/powerpoint/2010/main" val="2461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Why Base 2?</a:t>
            </a:r>
          </a:p>
        </p:txBody>
      </p:sp>
      <p:sp>
        <p:nvSpPr>
          <p:cNvPr id="3" name="Content Placeholder 2"/>
          <p:cNvSpPr>
            <a:spLocks noGrp="1"/>
          </p:cNvSpPr>
          <p:nvPr>
            <p:ph idx="1"/>
          </p:nvPr>
        </p:nvSpPr>
        <p:spPr/>
        <p:txBody>
          <a:bodyPr/>
          <a:lstStyle/>
          <a:p>
            <a:pPr>
              <a:defRPr/>
            </a:pPr>
            <a:r>
              <a:rPr lang="en-US" dirty="0"/>
              <a:t>Electronic implementation</a:t>
            </a:r>
          </a:p>
          <a:p>
            <a:pPr lvl="1">
              <a:defRPr/>
            </a:pPr>
            <a:r>
              <a:rPr lang="en-US" dirty="0"/>
              <a:t>Easy to store with bi-stable elements</a:t>
            </a:r>
          </a:p>
          <a:p>
            <a:pPr lvl="1">
              <a:defRPr/>
            </a:pPr>
            <a:r>
              <a:rPr lang="en-US" dirty="0"/>
              <a:t>Reliably transmitted on noisy and inaccurate wires </a:t>
            </a:r>
          </a:p>
          <a:p>
            <a:pPr lvl="1"/>
            <a:endParaRPr lang="en-US" dirty="0"/>
          </a:p>
          <a:p>
            <a:pPr lvl="1"/>
            <a:endParaRPr lang="en-US" dirty="0"/>
          </a:p>
          <a:p>
            <a:pPr lvl="1"/>
            <a:endParaRPr lang="en-US" dirty="0"/>
          </a:p>
          <a:p>
            <a:pPr lvl="1"/>
            <a:endParaRPr lang="en-US" dirty="0"/>
          </a:p>
          <a:p>
            <a:pPr lvl="1"/>
            <a:endParaRPr lang="en-US" dirty="0"/>
          </a:p>
          <a:p>
            <a:r>
              <a:rPr lang="en-US" dirty="0"/>
              <a:t>Other bases possible, but not yet viable:</a:t>
            </a:r>
          </a:p>
          <a:p>
            <a:pPr lvl="1"/>
            <a:r>
              <a:rPr lang="en-US" dirty="0"/>
              <a:t>DNA data storage (base 4:  A, C, G, T) is a hot topic</a:t>
            </a:r>
          </a:p>
          <a:p>
            <a:pPr lvl="1"/>
            <a:r>
              <a:rPr lang="en-US" dirty="0"/>
              <a:t>Quantum computing</a:t>
            </a:r>
          </a:p>
          <a:p>
            <a:endParaRPr lang="en-US" dirty="0"/>
          </a:p>
        </p:txBody>
      </p:sp>
      <p:sp>
        <p:nvSpPr>
          <p:cNvPr id="4" name="Slide Number Placeholder 3"/>
          <p:cNvSpPr>
            <a:spLocks noGrp="1"/>
          </p:cNvSpPr>
          <p:nvPr>
            <p:ph type="sldNum" sz="quarter" idx="10"/>
          </p:nvPr>
        </p:nvSpPr>
        <p:spPr/>
        <p:txBody>
          <a:bodyPr/>
          <a:lstStyle/>
          <a:p>
            <a:fld id="{F3FAC9EA-ADE4-436F-AE9B-41FB0EC88C6C}" type="slidenum">
              <a:rPr lang="en-US" smtClean="0"/>
              <a:t>9</a:t>
            </a:fld>
            <a:endParaRPr lang="en-US"/>
          </a:p>
        </p:txBody>
      </p:sp>
      <p:grpSp>
        <p:nvGrpSpPr>
          <p:cNvPr id="5" name="Group 4"/>
          <p:cNvGrpSpPr>
            <a:grpSpLocks/>
          </p:cNvGrpSpPr>
          <p:nvPr>
            <p:custDataLst>
              <p:tags r:id="rId1"/>
            </p:custDataLst>
          </p:nvPr>
        </p:nvGrpSpPr>
        <p:grpSpPr bwMode="auto">
          <a:xfrm>
            <a:off x="1131009" y="2762250"/>
            <a:ext cx="6858000" cy="2171700"/>
            <a:chOff x="192" y="2388"/>
            <a:chExt cx="4320" cy="1368"/>
          </a:xfrm>
        </p:grpSpPr>
        <p:sp>
          <p:nvSpPr>
            <p:cNvPr id="6" name="Rectangle 5"/>
            <p:cNvSpPr>
              <a:spLocks noChangeArrowheads="1"/>
            </p:cNvSpPr>
            <p:nvPr>
              <p:custDataLst>
                <p:tags r:id="rId2"/>
              </p:custDataLst>
            </p:nvPr>
          </p:nvSpPr>
          <p:spPr bwMode="auto">
            <a:xfrm>
              <a:off x="768" y="3408"/>
              <a:ext cx="3744" cy="240"/>
            </a:xfrm>
            <a:prstGeom prst="rect">
              <a:avLst/>
            </a:prstGeom>
            <a:solidFill>
              <a:schemeClr val="bg2">
                <a:lumMod val="40000"/>
                <a:lumOff val="60000"/>
              </a:schemeClr>
            </a:solidFill>
            <a:ln w="25400">
              <a:noFill/>
              <a:miter lim="800000"/>
              <a:headEnd/>
              <a:tailEnd/>
            </a:ln>
          </p:spPr>
          <p:txBody>
            <a:bodyPr wrap="none" anchor="ctr"/>
            <a:lstStyle/>
            <a:p>
              <a:pPr algn="ctr">
                <a:lnSpc>
                  <a:spcPct val="100000"/>
                </a:lnSpc>
              </a:pPr>
              <a:endParaRPr lang="en-US" b="0" dirty="0">
                <a:solidFill>
                  <a:schemeClr val="bg2"/>
                </a:solidFill>
                <a:latin typeface="Roboto Regular" charset="0"/>
                <a:cs typeface="Roboto Regular" charset="0"/>
              </a:endParaRPr>
            </a:p>
          </p:txBody>
        </p:sp>
        <p:sp>
          <p:nvSpPr>
            <p:cNvPr id="7" name="Rectangle 6"/>
            <p:cNvSpPr>
              <a:spLocks noChangeArrowheads="1"/>
            </p:cNvSpPr>
            <p:nvPr>
              <p:custDataLst>
                <p:tags r:id="rId3"/>
              </p:custDataLst>
            </p:nvPr>
          </p:nvSpPr>
          <p:spPr bwMode="auto">
            <a:xfrm>
              <a:off x="768" y="2784"/>
              <a:ext cx="3744" cy="240"/>
            </a:xfrm>
            <a:prstGeom prst="rect">
              <a:avLst/>
            </a:prstGeom>
            <a:solidFill>
              <a:schemeClr val="bg2">
                <a:lumMod val="40000"/>
                <a:lumOff val="60000"/>
              </a:schemeClr>
            </a:solidFill>
            <a:ln w="25400">
              <a:noFill/>
              <a:miter lim="800000"/>
              <a:headEnd/>
              <a:tailEnd/>
            </a:ln>
          </p:spPr>
          <p:txBody>
            <a:bodyPr wrap="none" anchor="ctr"/>
            <a:lstStyle/>
            <a:p>
              <a:pPr algn="ctr">
                <a:lnSpc>
                  <a:spcPct val="100000"/>
                </a:lnSpc>
              </a:pPr>
              <a:endParaRPr lang="en-US" b="0" dirty="0">
                <a:solidFill>
                  <a:schemeClr val="bg2"/>
                </a:solidFill>
                <a:latin typeface="Roboto Regular" charset="0"/>
                <a:cs typeface="Roboto Regular" charset="0"/>
              </a:endParaRPr>
            </a:p>
          </p:txBody>
        </p:sp>
        <p:sp>
          <p:nvSpPr>
            <p:cNvPr id="8" name="Freeform 7"/>
            <p:cNvSpPr>
              <a:spLocks/>
            </p:cNvSpPr>
            <p:nvPr>
              <p:custDataLst>
                <p:tags r:id="rId4"/>
              </p:custDataLst>
            </p:nvPr>
          </p:nvSpPr>
          <p:spPr bwMode="auto">
            <a:xfrm>
              <a:off x="768" y="2884"/>
              <a:ext cx="3732" cy="716"/>
            </a:xfrm>
            <a:custGeom>
              <a:avLst/>
              <a:gdLst>
                <a:gd name="T0" fmla="*/ 0 w 3578"/>
                <a:gd name="T1" fmla="*/ 706 h 716"/>
                <a:gd name="T2" fmla="*/ 157 w 3578"/>
                <a:gd name="T3" fmla="*/ 653 h 716"/>
                <a:gd name="T4" fmla="*/ 294 w 3578"/>
                <a:gd name="T5" fmla="*/ 643 h 716"/>
                <a:gd name="T6" fmla="*/ 547 w 3578"/>
                <a:gd name="T7" fmla="*/ 685 h 716"/>
                <a:gd name="T8" fmla="*/ 768 w 3578"/>
                <a:gd name="T9" fmla="*/ 653 h 716"/>
                <a:gd name="T10" fmla="*/ 894 w 3578"/>
                <a:gd name="T11" fmla="*/ 632 h 716"/>
                <a:gd name="T12" fmla="*/ 1021 w 3578"/>
                <a:gd name="T13" fmla="*/ 664 h 716"/>
                <a:gd name="T14" fmla="*/ 1178 w 3578"/>
                <a:gd name="T15" fmla="*/ 674 h 716"/>
                <a:gd name="T16" fmla="*/ 1273 w 3578"/>
                <a:gd name="T17" fmla="*/ 664 h 716"/>
                <a:gd name="T18" fmla="*/ 1305 w 3578"/>
                <a:gd name="T19" fmla="*/ 653 h 716"/>
                <a:gd name="T20" fmla="*/ 1347 w 3578"/>
                <a:gd name="T21" fmla="*/ 569 h 716"/>
                <a:gd name="T22" fmla="*/ 1463 w 3578"/>
                <a:gd name="T23" fmla="*/ 253 h 716"/>
                <a:gd name="T24" fmla="*/ 1547 w 3578"/>
                <a:gd name="T25" fmla="*/ 116 h 716"/>
                <a:gd name="T26" fmla="*/ 1642 w 3578"/>
                <a:gd name="T27" fmla="*/ 53 h 716"/>
                <a:gd name="T28" fmla="*/ 1831 w 3578"/>
                <a:gd name="T29" fmla="*/ 21 h 716"/>
                <a:gd name="T30" fmla="*/ 2031 w 3578"/>
                <a:gd name="T31" fmla="*/ 32 h 716"/>
                <a:gd name="T32" fmla="*/ 2073 w 3578"/>
                <a:gd name="T33" fmla="*/ 42 h 716"/>
                <a:gd name="T34" fmla="*/ 2252 w 3578"/>
                <a:gd name="T35" fmla="*/ 11 h 716"/>
                <a:gd name="T36" fmla="*/ 2315 w 3578"/>
                <a:gd name="T37" fmla="*/ 42 h 716"/>
                <a:gd name="T38" fmla="*/ 2389 w 3578"/>
                <a:gd name="T39" fmla="*/ 53 h 716"/>
                <a:gd name="T40" fmla="*/ 2557 w 3578"/>
                <a:gd name="T41" fmla="*/ 42 h 716"/>
                <a:gd name="T42" fmla="*/ 2620 w 3578"/>
                <a:gd name="T43" fmla="*/ 64 h 716"/>
                <a:gd name="T44" fmla="*/ 2715 w 3578"/>
                <a:gd name="T45" fmla="*/ 11 h 716"/>
                <a:gd name="T46" fmla="*/ 2768 w 3578"/>
                <a:gd name="T47" fmla="*/ 0 h 716"/>
                <a:gd name="T48" fmla="*/ 3041 w 3578"/>
                <a:gd name="T49" fmla="*/ 411 h 716"/>
                <a:gd name="T50" fmla="*/ 3157 w 3578"/>
                <a:gd name="T51" fmla="*/ 643 h 716"/>
                <a:gd name="T52" fmla="*/ 3347 w 3578"/>
                <a:gd name="T53" fmla="*/ 716 h 716"/>
                <a:gd name="T54" fmla="*/ 3441 w 3578"/>
                <a:gd name="T55" fmla="*/ 706 h 716"/>
                <a:gd name="T56" fmla="*/ 3462 w 3578"/>
                <a:gd name="T57" fmla="*/ 674 h 716"/>
                <a:gd name="T58" fmla="*/ 3578 w 3578"/>
                <a:gd name="T59" fmla="*/ 653 h 7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78"/>
                <a:gd name="T91" fmla="*/ 0 h 716"/>
                <a:gd name="T92" fmla="*/ 3578 w 3578"/>
                <a:gd name="T93" fmla="*/ 716 h 7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78" h="716">
                  <a:moveTo>
                    <a:pt x="0" y="706"/>
                  </a:moveTo>
                  <a:cubicBezTo>
                    <a:pt x="54" y="694"/>
                    <a:pt x="101" y="657"/>
                    <a:pt x="157" y="653"/>
                  </a:cubicBezTo>
                  <a:cubicBezTo>
                    <a:pt x="202" y="649"/>
                    <a:pt x="248" y="646"/>
                    <a:pt x="294" y="643"/>
                  </a:cubicBezTo>
                  <a:cubicBezTo>
                    <a:pt x="377" y="658"/>
                    <a:pt x="462" y="670"/>
                    <a:pt x="547" y="685"/>
                  </a:cubicBezTo>
                  <a:cubicBezTo>
                    <a:pt x="628" y="655"/>
                    <a:pt x="660" y="660"/>
                    <a:pt x="768" y="653"/>
                  </a:cubicBezTo>
                  <a:cubicBezTo>
                    <a:pt x="792" y="648"/>
                    <a:pt x="875" y="632"/>
                    <a:pt x="894" y="632"/>
                  </a:cubicBezTo>
                  <a:cubicBezTo>
                    <a:pt x="938" y="632"/>
                    <a:pt x="977" y="659"/>
                    <a:pt x="1021" y="664"/>
                  </a:cubicBezTo>
                  <a:cubicBezTo>
                    <a:pt x="1073" y="669"/>
                    <a:pt x="1125" y="670"/>
                    <a:pt x="1178" y="674"/>
                  </a:cubicBezTo>
                  <a:cubicBezTo>
                    <a:pt x="1209" y="670"/>
                    <a:pt x="1241" y="669"/>
                    <a:pt x="1273" y="664"/>
                  </a:cubicBezTo>
                  <a:cubicBezTo>
                    <a:pt x="1284" y="662"/>
                    <a:pt x="1298" y="661"/>
                    <a:pt x="1305" y="653"/>
                  </a:cubicBezTo>
                  <a:cubicBezTo>
                    <a:pt x="1324" y="628"/>
                    <a:pt x="1329" y="595"/>
                    <a:pt x="1347" y="569"/>
                  </a:cubicBezTo>
                  <a:cubicBezTo>
                    <a:pt x="1416" y="462"/>
                    <a:pt x="1419" y="362"/>
                    <a:pt x="1463" y="253"/>
                  </a:cubicBezTo>
                  <a:cubicBezTo>
                    <a:pt x="1480" y="209"/>
                    <a:pt x="1520" y="153"/>
                    <a:pt x="1547" y="116"/>
                  </a:cubicBezTo>
                  <a:cubicBezTo>
                    <a:pt x="1568" y="86"/>
                    <a:pt x="1605" y="60"/>
                    <a:pt x="1642" y="53"/>
                  </a:cubicBezTo>
                  <a:cubicBezTo>
                    <a:pt x="1704" y="40"/>
                    <a:pt x="1831" y="21"/>
                    <a:pt x="1831" y="21"/>
                  </a:cubicBezTo>
                  <a:cubicBezTo>
                    <a:pt x="1897" y="24"/>
                    <a:pt x="1964" y="26"/>
                    <a:pt x="2031" y="32"/>
                  </a:cubicBezTo>
                  <a:cubicBezTo>
                    <a:pt x="2045" y="33"/>
                    <a:pt x="2058" y="42"/>
                    <a:pt x="2073" y="42"/>
                  </a:cubicBezTo>
                  <a:cubicBezTo>
                    <a:pt x="2130" y="42"/>
                    <a:pt x="2194" y="20"/>
                    <a:pt x="2252" y="11"/>
                  </a:cubicBezTo>
                  <a:cubicBezTo>
                    <a:pt x="2274" y="17"/>
                    <a:pt x="2292" y="35"/>
                    <a:pt x="2315" y="42"/>
                  </a:cubicBezTo>
                  <a:cubicBezTo>
                    <a:pt x="2338" y="49"/>
                    <a:pt x="2364" y="49"/>
                    <a:pt x="2389" y="53"/>
                  </a:cubicBezTo>
                  <a:cubicBezTo>
                    <a:pt x="2450" y="36"/>
                    <a:pt x="2493" y="31"/>
                    <a:pt x="2557" y="42"/>
                  </a:cubicBezTo>
                  <a:cubicBezTo>
                    <a:pt x="2578" y="49"/>
                    <a:pt x="2598" y="71"/>
                    <a:pt x="2620" y="64"/>
                  </a:cubicBezTo>
                  <a:cubicBezTo>
                    <a:pt x="2654" y="52"/>
                    <a:pt x="2679" y="18"/>
                    <a:pt x="2715" y="11"/>
                  </a:cubicBezTo>
                  <a:cubicBezTo>
                    <a:pt x="2732" y="7"/>
                    <a:pt x="2750" y="3"/>
                    <a:pt x="2768" y="0"/>
                  </a:cubicBezTo>
                  <a:cubicBezTo>
                    <a:pt x="2929" y="161"/>
                    <a:pt x="2957" y="167"/>
                    <a:pt x="3041" y="411"/>
                  </a:cubicBezTo>
                  <a:cubicBezTo>
                    <a:pt x="3071" y="498"/>
                    <a:pt x="3069" y="597"/>
                    <a:pt x="3157" y="643"/>
                  </a:cubicBezTo>
                  <a:cubicBezTo>
                    <a:pt x="3289" y="619"/>
                    <a:pt x="3221" y="590"/>
                    <a:pt x="3347" y="716"/>
                  </a:cubicBezTo>
                  <a:cubicBezTo>
                    <a:pt x="3378" y="712"/>
                    <a:pt x="3411" y="716"/>
                    <a:pt x="3441" y="706"/>
                  </a:cubicBezTo>
                  <a:cubicBezTo>
                    <a:pt x="3452" y="701"/>
                    <a:pt x="3452" y="681"/>
                    <a:pt x="3462" y="674"/>
                  </a:cubicBezTo>
                  <a:cubicBezTo>
                    <a:pt x="3489" y="652"/>
                    <a:pt x="3545" y="653"/>
                    <a:pt x="3578" y="653"/>
                  </a:cubicBezTo>
                </a:path>
              </a:pathLst>
            </a:cu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9" name="Line 8"/>
            <p:cNvSpPr>
              <a:spLocks noChangeShapeType="1"/>
            </p:cNvSpPr>
            <p:nvPr>
              <p:custDataLst>
                <p:tags r:id="rId5"/>
              </p:custDataLst>
            </p:nvPr>
          </p:nvSpPr>
          <p:spPr bwMode="auto">
            <a:xfrm flipH="1">
              <a:off x="624" y="3648"/>
              <a:ext cx="144" cy="0"/>
            </a:xfrm>
            <a:prstGeom prst="line">
              <a:avLst/>
            </a:pr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10" name="Line 9"/>
            <p:cNvSpPr>
              <a:spLocks noChangeShapeType="1"/>
            </p:cNvSpPr>
            <p:nvPr>
              <p:custDataLst>
                <p:tags r:id="rId6"/>
              </p:custDataLst>
            </p:nvPr>
          </p:nvSpPr>
          <p:spPr bwMode="auto">
            <a:xfrm flipH="1">
              <a:off x="624" y="2784"/>
              <a:ext cx="144" cy="0"/>
            </a:xfrm>
            <a:prstGeom prst="line">
              <a:avLst/>
            </a:pr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11" name="Text Box 10"/>
            <p:cNvSpPr txBox="1">
              <a:spLocks noChangeArrowheads="1"/>
            </p:cNvSpPr>
            <p:nvPr>
              <p:custDataLst>
                <p:tags r:id="rId7"/>
              </p:custDataLst>
            </p:nvPr>
          </p:nvSpPr>
          <p:spPr bwMode="auto">
            <a:xfrm>
              <a:off x="192" y="3504"/>
              <a:ext cx="412" cy="252"/>
            </a:xfrm>
            <a:prstGeom prst="rect">
              <a:avLst/>
            </a:prstGeom>
            <a:noFill/>
            <a:ln w="25400">
              <a:noFill/>
              <a:miter lim="800000"/>
              <a:headEnd/>
              <a:tailEnd/>
            </a:ln>
          </p:spPr>
          <p:txBody>
            <a:bodyPr wrap="none">
              <a:spAutoFit/>
            </a:bodyPr>
            <a:lstStyle/>
            <a:p>
              <a:pPr>
                <a:lnSpc>
                  <a:spcPct val="100000"/>
                </a:lnSpc>
              </a:pPr>
              <a:r>
                <a:rPr lang="en-US" sz="2000" b="0" dirty="0">
                  <a:latin typeface="Calibri" panose="020F0502020204030204" pitchFamily="34" charset="0"/>
                  <a:cs typeface="Calibri" panose="020F0502020204030204" pitchFamily="34" charset="0"/>
                </a:rPr>
                <a:t>0.0V</a:t>
              </a:r>
            </a:p>
          </p:txBody>
        </p:sp>
        <p:sp>
          <p:nvSpPr>
            <p:cNvPr id="12" name="Text Box 11"/>
            <p:cNvSpPr txBox="1">
              <a:spLocks noChangeArrowheads="1"/>
            </p:cNvSpPr>
            <p:nvPr>
              <p:custDataLst>
                <p:tags r:id="rId8"/>
              </p:custDataLst>
            </p:nvPr>
          </p:nvSpPr>
          <p:spPr bwMode="auto">
            <a:xfrm>
              <a:off x="192" y="3264"/>
              <a:ext cx="412" cy="252"/>
            </a:xfrm>
            <a:prstGeom prst="rect">
              <a:avLst/>
            </a:prstGeom>
            <a:noFill/>
            <a:ln w="25400">
              <a:noFill/>
              <a:miter lim="800000"/>
              <a:headEnd/>
              <a:tailEnd/>
            </a:ln>
          </p:spPr>
          <p:txBody>
            <a:bodyPr wrap="none">
              <a:spAutoFit/>
            </a:bodyPr>
            <a:lstStyle/>
            <a:p>
              <a:pPr>
                <a:lnSpc>
                  <a:spcPct val="100000"/>
                </a:lnSpc>
              </a:pPr>
              <a:r>
                <a:rPr lang="en-US" sz="2000" b="0" dirty="0">
                  <a:latin typeface="Calibri" panose="020F0502020204030204" pitchFamily="34" charset="0"/>
                  <a:cs typeface="Calibri" panose="020F0502020204030204" pitchFamily="34" charset="0"/>
                </a:rPr>
                <a:t>0.5V</a:t>
              </a:r>
            </a:p>
          </p:txBody>
        </p:sp>
        <p:sp>
          <p:nvSpPr>
            <p:cNvPr id="13" name="Text Box 12"/>
            <p:cNvSpPr txBox="1">
              <a:spLocks noChangeArrowheads="1"/>
            </p:cNvSpPr>
            <p:nvPr>
              <p:custDataLst>
                <p:tags r:id="rId9"/>
              </p:custDataLst>
            </p:nvPr>
          </p:nvSpPr>
          <p:spPr bwMode="auto">
            <a:xfrm>
              <a:off x="192" y="2880"/>
              <a:ext cx="412" cy="252"/>
            </a:xfrm>
            <a:prstGeom prst="rect">
              <a:avLst/>
            </a:prstGeom>
            <a:noFill/>
            <a:ln w="25400">
              <a:noFill/>
              <a:miter lim="800000"/>
              <a:headEnd/>
              <a:tailEnd/>
            </a:ln>
          </p:spPr>
          <p:txBody>
            <a:bodyPr wrap="none">
              <a:spAutoFit/>
            </a:bodyPr>
            <a:lstStyle/>
            <a:p>
              <a:pPr>
                <a:lnSpc>
                  <a:spcPct val="100000"/>
                </a:lnSpc>
              </a:pPr>
              <a:r>
                <a:rPr lang="en-US" sz="2000" b="0" dirty="0">
                  <a:latin typeface="Calibri" panose="020F0502020204030204" pitchFamily="34" charset="0"/>
                  <a:cs typeface="Calibri" panose="020F0502020204030204" pitchFamily="34" charset="0"/>
                </a:rPr>
                <a:t>2.8V</a:t>
              </a:r>
            </a:p>
          </p:txBody>
        </p:sp>
        <p:sp>
          <p:nvSpPr>
            <p:cNvPr id="14" name="Text Box 13"/>
            <p:cNvSpPr txBox="1">
              <a:spLocks noChangeArrowheads="1"/>
            </p:cNvSpPr>
            <p:nvPr>
              <p:custDataLst>
                <p:tags r:id="rId10"/>
              </p:custDataLst>
            </p:nvPr>
          </p:nvSpPr>
          <p:spPr bwMode="auto">
            <a:xfrm>
              <a:off x="192" y="2640"/>
              <a:ext cx="412" cy="252"/>
            </a:xfrm>
            <a:prstGeom prst="rect">
              <a:avLst/>
            </a:prstGeom>
            <a:noFill/>
            <a:ln w="25400">
              <a:noFill/>
              <a:miter lim="800000"/>
              <a:headEnd/>
              <a:tailEnd/>
            </a:ln>
          </p:spPr>
          <p:txBody>
            <a:bodyPr wrap="none">
              <a:spAutoFit/>
            </a:bodyPr>
            <a:lstStyle/>
            <a:p>
              <a:pPr>
                <a:lnSpc>
                  <a:spcPct val="100000"/>
                </a:lnSpc>
              </a:pPr>
              <a:r>
                <a:rPr lang="en-US" sz="2000" b="0" dirty="0">
                  <a:latin typeface="Calibri" panose="020F0502020204030204" pitchFamily="34" charset="0"/>
                  <a:cs typeface="Calibri" panose="020F0502020204030204" pitchFamily="34" charset="0"/>
                </a:rPr>
                <a:t>3.3V</a:t>
              </a:r>
            </a:p>
          </p:txBody>
        </p:sp>
        <p:sp>
          <p:nvSpPr>
            <p:cNvPr id="15" name="Line 14"/>
            <p:cNvSpPr>
              <a:spLocks noChangeShapeType="1"/>
            </p:cNvSpPr>
            <p:nvPr>
              <p:custDataLst>
                <p:tags r:id="rId11"/>
              </p:custDataLst>
            </p:nvPr>
          </p:nvSpPr>
          <p:spPr bwMode="auto">
            <a:xfrm>
              <a:off x="768" y="2496"/>
              <a:ext cx="1392" cy="0"/>
            </a:xfrm>
            <a:prstGeom prst="line">
              <a:avLst/>
            </a:prstGeom>
            <a:noFill/>
            <a:ln w="25400">
              <a:solidFill>
                <a:schemeClr val="tx1"/>
              </a:solidFill>
              <a:round/>
              <a:headEnd type="triangle" w="med" len="med"/>
              <a:tailEnd type="triangle" w="med" len="med"/>
            </a:ln>
          </p:spPr>
          <p:txBody>
            <a:bodyPr wrap="none" anchor="ctr"/>
            <a:lstStyle/>
            <a:p>
              <a:endParaRPr lang="en-US" b="0" dirty="0">
                <a:latin typeface="Roboto Regular" charset="0"/>
                <a:cs typeface="Roboto Regular" charset="0"/>
              </a:endParaRPr>
            </a:p>
          </p:txBody>
        </p:sp>
        <p:sp>
          <p:nvSpPr>
            <p:cNvPr id="16" name="Line 15"/>
            <p:cNvSpPr>
              <a:spLocks noChangeShapeType="1"/>
            </p:cNvSpPr>
            <p:nvPr>
              <p:custDataLst>
                <p:tags r:id="rId12"/>
              </p:custDataLst>
            </p:nvPr>
          </p:nvSpPr>
          <p:spPr bwMode="auto">
            <a:xfrm>
              <a:off x="2352" y="2496"/>
              <a:ext cx="1440" cy="0"/>
            </a:xfrm>
            <a:prstGeom prst="line">
              <a:avLst/>
            </a:prstGeom>
            <a:noFill/>
            <a:ln w="25400">
              <a:solidFill>
                <a:schemeClr val="tx1"/>
              </a:solidFill>
              <a:round/>
              <a:headEnd type="triangle" w="med" len="med"/>
              <a:tailEnd type="triangle" w="med" len="med"/>
            </a:ln>
          </p:spPr>
          <p:txBody>
            <a:bodyPr wrap="none" anchor="ctr"/>
            <a:lstStyle/>
            <a:p>
              <a:endParaRPr lang="en-US" b="0" dirty="0">
                <a:latin typeface="Roboto Regular" charset="0"/>
                <a:cs typeface="Roboto Regular" charset="0"/>
              </a:endParaRPr>
            </a:p>
          </p:txBody>
        </p:sp>
        <p:sp>
          <p:nvSpPr>
            <p:cNvPr id="17" name="Line 16"/>
            <p:cNvSpPr>
              <a:spLocks noChangeShapeType="1"/>
            </p:cNvSpPr>
            <p:nvPr>
              <p:custDataLst>
                <p:tags r:id="rId13"/>
              </p:custDataLst>
            </p:nvPr>
          </p:nvSpPr>
          <p:spPr bwMode="auto">
            <a:xfrm>
              <a:off x="3984" y="2496"/>
              <a:ext cx="480" cy="0"/>
            </a:xfrm>
            <a:prstGeom prst="line">
              <a:avLst/>
            </a:prstGeom>
            <a:noFill/>
            <a:ln w="25400">
              <a:solidFill>
                <a:schemeClr val="tx1"/>
              </a:solidFill>
              <a:round/>
              <a:headEnd type="triangle" w="med" len="med"/>
              <a:tailEnd type="triangle" w="med" len="med"/>
            </a:ln>
          </p:spPr>
          <p:txBody>
            <a:bodyPr wrap="none" anchor="ctr"/>
            <a:lstStyle/>
            <a:p>
              <a:endParaRPr lang="en-US" b="0" dirty="0">
                <a:latin typeface="Roboto Regular" charset="0"/>
                <a:cs typeface="Roboto Regular" charset="0"/>
              </a:endParaRPr>
            </a:p>
          </p:txBody>
        </p:sp>
        <p:sp>
          <p:nvSpPr>
            <p:cNvPr id="18" name="Line 17"/>
            <p:cNvSpPr>
              <a:spLocks noChangeShapeType="1"/>
            </p:cNvSpPr>
            <p:nvPr>
              <p:custDataLst>
                <p:tags r:id="rId14"/>
              </p:custDataLst>
            </p:nvPr>
          </p:nvSpPr>
          <p:spPr bwMode="auto">
            <a:xfrm>
              <a:off x="2160" y="2448"/>
              <a:ext cx="0" cy="1008"/>
            </a:xfrm>
            <a:prstGeom prst="line">
              <a:avLst/>
            </a:prstGeom>
            <a:noFill/>
            <a:ln w="127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19" name="Line 18"/>
            <p:cNvSpPr>
              <a:spLocks noChangeShapeType="1"/>
            </p:cNvSpPr>
            <p:nvPr>
              <p:custDataLst>
                <p:tags r:id="rId15"/>
              </p:custDataLst>
            </p:nvPr>
          </p:nvSpPr>
          <p:spPr bwMode="auto">
            <a:xfrm>
              <a:off x="2352" y="2448"/>
              <a:ext cx="0" cy="576"/>
            </a:xfrm>
            <a:prstGeom prst="line">
              <a:avLst/>
            </a:prstGeom>
            <a:noFill/>
            <a:ln w="127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20" name="Line 19"/>
            <p:cNvSpPr>
              <a:spLocks noChangeShapeType="1"/>
            </p:cNvSpPr>
            <p:nvPr>
              <p:custDataLst>
                <p:tags r:id="rId16"/>
              </p:custDataLst>
            </p:nvPr>
          </p:nvSpPr>
          <p:spPr bwMode="auto">
            <a:xfrm>
              <a:off x="3792" y="2448"/>
              <a:ext cx="0" cy="576"/>
            </a:xfrm>
            <a:prstGeom prst="line">
              <a:avLst/>
            </a:prstGeom>
            <a:noFill/>
            <a:ln w="127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21" name="Line 20"/>
            <p:cNvSpPr>
              <a:spLocks noChangeShapeType="1"/>
            </p:cNvSpPr>
            <p:nvPr>
              <p:custDataLst>
                <p:tags r:id="rId17"/>
              </p:custDataLst>
            </p:nvPr>
          </p:nvSpPr>
          <p:spPr bwMode="auto">
            <a:xfrm>
              <a:off x="3984" y="2448"/>
              <a:ext cx="0" cy="960"/>
            </a:xfrm>
            <a:prstGeom prst="line">
              <a:avLst/>
            </a:prstGeom>
            <a:noFill/>
            <a:ln w="127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22" name="Text Box 21"/>
            <p:cNvSpPr txBox="1">
              <a:spLocks noChangeArrowheads="1"/>
            </p:cNvSpPr>
            <p:nvPr>
              <p:custDataLst>
                <p:tags r:id="rId18"/>
              </p:custDataLst>
            </p:nvPr>
          </p:nvSpPr>
          <p:spPr bwMode="auto">
            <a:xfrm>
              <a:off x="1296" y="2388"/>
              <a:ext cx="298" cy="252"/>
            </a:xfrm>
            <a:prstGeom prst="rect">
              <a:avLst/>
            </a:prstGeom>
            <a:solidFill>
              <a:schemeClr val="bg1"/>
            </a:solidFill>
            <a:ln w="25400">
              <a:noFill/>
              <a:miter lim="800000"/>
              <a:headEnd/>
              <a:tailEnd/>
            </a:ln>
          </p:spPr>
          <p:txBody>
            <a:bodyPr>
              <a:spAutoFit/>
            </a:bodyPr>
            <a:lstStyle/>
            <a:p>
              <a:pPr algn="ctr">
                <a:lnSpc>
                  <a:spcPct val="100000"/>
                </a:lnSpc>
              </a:pPr>
              <a:r>
                <a:rPr lang="en-US" sz="2000" b="0" dirty="0">
                  <a:latin typeface="Calibri" panose="020F0502020204030204" pitchFamily="34" charset="0"/>
                  <a:cs typeface="Calibri" panose="020F0502020204030204" pitchFamily="34" charset="0"/>
                </a:rPr>
                <a:t>0</a:t>
              </a:r>
            </a:p>
          </p:txBody>
        </p:sp>
        <p:sp>
          <p:nvSpPr>
            <p:cNvPr id="23" name="Text Box 22"/>
            <p:cNvSpPr txBox="1">
              <a:spLocks noChangeArrowheads="1"/>
            </p:cNvSpPr>
            <p:nvPr>
              <p:custDataLst>
                <p:tags r:id="rId19"/>
              </p:custDataLst>
            </p:nvPr>
          </p:nvSpPr>
          <p:spPr bwMode="auto">
            <a:xfrm>
              <a:off x="2832" y="2388"/>
              <a:ext cx="298" cy="252"/>
            </a:xfrm>
            <a:prstGeom prst="rect">
              <a:avLst/>
            </a:prstGeom>
            <a:solidFill>
              <a:schemeClr val="bg1"/>
            </a:solidFill>
            <a:ln w="25400">
              <a:noFill/>
              <a:miter lim="800000"/>
              <a:headEnd/>
              <a:tailEnd/>
            </a:ln>
          </p:spPr>
          <p:txBody>
            <a:bodyPr>
              <a:spAutoFit/>
            </a:bodyPr>
            <a:lstStyle/>
            <a:p>
              <a:pPr algn="ctr">
                <a:lnSpc>
                  <a:spcPct val="100000"/>
                </a:lnSpc>
              </a:pPr>
              <a:r>
                <a:rPr lang="en-US" sz="2000" b="0" dirty="0">
                  <a:latin typeface="Calibri" panose="020F0502020204030204" pitchFamily="34" charset="0"/>
                  <a:cs typeface="Calibri" panose="020F0502020204030204" pitchFamily="34" charset="0"/>
                </a:rPr>
                <a:t>1</a:t>
              </a:r>
            </a:p>
          </p:txBody>
        </p:sp>
        <p:sp>
          <p:nvSpPr>
            <p:cNvPr id="24" name="Text Box 23"/>
            <p:cNvSpPr txBox="1">
              <a:spLocks noChangeArrowheads="1"/>
            </p:cNvSpPr>
            <p:nvPr>
              <p:custDataLst>
                <p:tags r:id="rId20"/>
              </p:custDataLst>
            </p:nvPr>
          </p:nvSpPr>
          <p:spPr bwMode="auto">
            <a:xfrm>
              <a:off x="4128" y="2388"/>
              <a:ext cx="192" cy="252"/>
            </a:xfrm>
            <a:prstGeom prst="rect">
              <a:avLst/>
            </a:prstGeom>
            <a:solidFill>
              <a:schemeClr val="bg1"/>
            </a:solidFill>
            <a:ln w="25400">
              <a:noFill/>
              <a:miter lim="800000"/>
              <a:headEnd/>
              <a:tailEnd/>
            </a:ln>
          </p:spPr>
          <p:txBody>
            <a:bodyPr>
              <a:spAutoFit/>
            </a:bodyPr>
            <a:lstStyle/>
            <a:p>
              <a:pPr algn="ctr">
                <a:lnSpc>
                  <a:spcPct val="100000"/>
                </a:lnSpc>
              </a:pPr>
              <a:r>
                <a:rPr lang="en-US" sz="2000" b="0" dirty="0">
                  <a:latin typeface="Calibri" panose="020F0502020204030204" pitchFamily="34" charset="0"/>
                  <a:cs typeface="Calibri" panose="020F0502020204030204" pitchFamily="34" charset="0"/>
                </a:rPr>
                <a:t>0</a:t>
              </a:r>
            </a:p>
          </p:txBody>
        </p:sp>
        <p:sp>
          <p:nvSpPr>
            <p:cNvPr id="25" name="Line 24"/>
            <p:cNvSpPr>
              <a:spLocks noChangeShapeType="1"/>
            </p:cNvSpPr>
            <p:nvPr>
              <p:custDataLst>
                <p:tags r:id="rId21"/>
              </p:custDataLst>
            </p:nvPr>
          </p:nvSpPr>
          <p:spPr bwMode="auto">
            <a:xfrm flipH="1">
              <a:off x="624" y="3408"/>
              <a:ext cx="144" cy="0"/>
            </a:xfrm>
            <a:prstGeom prst="line">
              <a:avLst/>
            </a:pr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sp>
          <p:nvSpPr>
            <p:cNvPr id="26" name="Line 25"/>
            <p:cNvSpPr>
              <a:spLocks noChangeShapeType="1"/>
            </p:cNvSpPr>
            <p:nvPr>
              <p:custDataLst>
                <p:tags r:id="rId22"/>
              </p:custDataLst>
            </p:nvPr>
          </p:nvSpPr>
          <p:spPr bwMode="auto">
            <a:xfrm flipH="1">
              <a:off x="624" y="3024"/>
              <a:ext cx="144" cy="0"/>
            </a:xfrm>
            <a:prstGeom prst="line">
              <a:avLst/>
            </a:prstGeom>
            <a:noFill/>
            <a:ln w="25400">
              <a:solidFill>
                <a:schemeClr val="tx1"/>
              </a:solidFill>
              <a:round/>
              <a:headEnd/>
              <a:tailEnd/>
            </a:ln>
          </p:spPr>
          <p:txBody>
            <a:bodyPr wrap="none" anchor="ctr"/>
            <a:lstStyle/>
            <a:p>
              <a:endParaRPr lang="en-US" b="0" dirty="0">
                <a:latin typeface="Roboto Regular" charset="0"/>
                <a:cs typeface="Roboto Regular" charset="0"/>
              </a:endParaRPr>
            </a:p>
          </p:txBody>
        </p:sp>
      </p:grpSp>
    </p:spTree>
    <p:extLst>
      <p:ext uri="{BB962C8B-B14F-4D97-AF65-F5344CB8AC3E}">
        <p14:creationId xmlns:p14="http://schemas.microsoft.com/office/powerpoint/2010/main" val="2423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9" id="{C50F3396-D7F3-4338-9BB4-75A820C6FB58}" vid="{2CA01196-D5BA-4104-9C63-25FAC9B75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UWTheme-120-Wi19</Template>
  <TotalTime>14267</TotalTime>
  <Words>1948</Words>
  <Application>Microsoft Macintosh PowerPoint</Application>
  <PresentationFormat>On-screen Show (4:3)</PresentationFormat>
  <Paragraphs>289</Paragraphs>
  <Slides>21</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Narrow</vt:lpstr>
      <vt:lpstr>Calibri</vt:lpstr>
      <vt:lpstr>Cambria Math</vt:lpstr>
      <vt:lpstr>Consolas</vt:lpstr>
      <vt:lpstr>Courier New</vt:lpstr>
      <vt:lpstr>Roboto Regular</vt:lpstr>
      <vt:lpstr>Times New Roman</vt:lpstr>
      <vt:lpstr>Wingdings</vt:lpstr>
      <vt:lpstr>UWTheme-120-Wi19</vt:lpstr>
      <vt:lpstr>Binary CSE 120 Winter 2020</vt:lpstr>
      <vt:lpstr>PowerPoint Presentation</vt:lpstr>
      <vt:lpstr>Administrivia</vt:lpstr>
      <vt:lpstr>Lecture Outline</vt:lpstr>
      <vt:lpstr>Lecture Outline</vt:lpstr>
      <vt:lpstr>Decimal Numbering System</vt:lpstr>
      <vt:lpstr>Octal Numbering System</vt:lpstr>
      <vt:lpstr>Binary and Hexadecimal</vt:lpstr>
      <vt:lpstr>Aside:  Why Base 2?</vt:lpstr>
      <vt:lpstr>Base Comparison</vt:lpstr>
      <vt:lpstr>Lecture Outline</vt:lpstr>
      <vt:lpstr>Numerical Encoding</vt:lpstr>
      <vt:lpstr>Binary Encoding</vt:lpstr>
      <vt:lpstr>So What’s It Mean?</vt:lpstr>
      <vt:lpstr>Binary Encoding – Colors</vt:lpstr>
      <vt:lpstr>Binary Encoding – Characters/Text</vt:lpstr>
      <vt:lpstr>Binary Encoding – Video Games</vt:lpstr>
      <vt:lpstr>Binary Encoding – Files and Programs</vt:lpstr>
      <vt:lpstr>Lecture Outline</vt:lpstr>
      <vt:lpstr>Summary</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Binary Numbers CSE 410 Winter 2017</dc:title>
  <dc:creator>Justin Hsia</dc:creator>
  <cp:lastModifiedBy>Sam S Wolfson</cp:lastModifiedBy>
  <cp:revision>133</cp:revision>
  <cp:lastPrinted>2018-01-11T08:28:05Z</cp:lastPrinted>
  <dcterms:created xsi:type="dcterms:W3CDTF">2017-01-04T11:57:36Z</dcterms:created>
  <dcterms:modified xsi:type="dcterms:W3CDTF">2020-01-12T00:22:59Z</dcterms:modified>
</cp:coreProperties>
</file>