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notesSlides/notesSlide6.xml" ContentType="application/vnd.openxmlformats-officedocument.presentationml.notesSlide+xml"/>
  <Override PartName="/ppt/ink/ink4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5.xml" ContentType="application/inkml+xml"/>
  <Override PartName="/ppt/notesSlides/notesSlide9.xml" ContentType="application/vnd.openxmlformats-officedocument.presentationml.notesSlide+xml"/>
  <Override PartName="/ppt/ink/ink6.xml" ContentType="application/inkml+xml"/>
  <Override PartName="/ppt/notesSlides/notesSlide10.xml" ContentType="application/vnd.openxmlformats-officedocument.presentationml.notesSlide+xml"/>
  <Override PartName="/ppt/ink/ink7.xml" ContentType="application/inkml+xml"/>
  <Override PartName="/ppt/notesSlides/notesSlide11.xml" ContentType="application/vnd.openxmlformats-officedocument.presentationml.notesSlide+xml"/>
  <Override PartName="/ppt/ink/ink8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9.xml" ContentType="application/inkml+xml"/>
  <Override PartName="/ppt/notesSlides/notesSlide15.xml" ContentType="application/vnd.openxmlformats-officedocument.presentationml.notesSlide+xml"/>
  <Override PartName="/ppt/ink/ink10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26"/>
  </p:notesMasterIdLst>
  <p:handoutMasterIdLst>
    <p:handoutMasterId r:id="rId27"/>
  </p:handoutMasterIdLst>
  <p:sldIdLst>
    <p:sldId id="276" r:id="rId2"/>
    <p:sldId id="258" r:id="rId3"/>
    <p:sldId id="259" r:id="rId4"/>
    <p:sldId id="260" r:id="rId5"/>
    <p:sldId id="261" r:id="rId6"/>
    <p:sldId id="262" r:id="rId7"/>
    <p:sldId id="277" r:id="rId8"/>
    <p:sldId id="263" r:id="rId9"/>
    <p:sldId id="264" r:id="rId10"/>
    <p:sldId id="268" r:id="rId11"/>
    <p:sldId id="265" r:id="rId12"/>
    <p:sldId id="266" r:id="rId13"/>
    <p:sldId id="278" r:id="rId14"/>
    <p:sldId id="280" r:id="rId15"/>
    <p:sldId id="283" r:id="rId16"/>
    <p:sldId id="281" r:id="rId17"/>
    <p:sldId id="284" r:id="rId18"/>
    <p:sldId id="269" r:id="rId19"/>
    <p:sldId id="270" r:id="rId20"/>
    <p:sldId id="272" r:id="rId21"/>
    <p:sldId id="273" r:id="rId22"/>
    <p:sldId id="274" r:id="rId23"/>
    <p:sldId id="275" r:id="rId24"/>
    <p:sldId id="267" r:id="rId2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4B7B"/>
    <a:srgbClr val="006598"/>
    <a:srgbClr val="E2661A"/>
    <a:srgbClr val="33997E"/>
    <a:srgbClr val="7D4793"/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77107" autoAdjust="0"/>
  </p:normalViewPr>
  <p:slideViewPr>
    <p:cSldViewPr snapToGrid="0">
      <p:cViewPr varScale="1">
        <p:scale>
          <a:sx n="94" d="100"/>
          <a:sy n="94" d="100"/>
        </p:scale>
        <p:origin x="21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59B58-5EDA-4488-910E-8AA05D3A6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8938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4:43:25.152"/>
    </inkml:context>
    <inkml:brush xml:id="br0">
      <inkml:brushProperty name="height" value="0.053" units="cm"/>
      <inkml:brushProperty name="color" value="#FF0000"/>
    </inkml:brush>
  </inkml:definitions>
  <inkml:trace contextRef="#ctx0" brushRef="#br0">6791 4369 7179,'0'-19'240,"0"0"1,0 7 0,0-1 0,0-1 0,-2-1 975,-4 3 0,3 5 0,-3 14 0,2 5-756,-2 5 1,4-5-1,-5 1 1,5 1-1,2 3 1,0 2-1,0 0-294,0-1 1,0 1-1,0 0 1,0 0-1,0-1 1,0 3-1,0 2 1,0 2 0,0-2-1,0-2 1,0 0 20,0 4 1,0-5-1,0 5 1,2-4-104,5-2 1,-5 6 0,4 0-1,-4-2 1,-2-2 0,0-2-1,0-1 1,0 1 383,0 0-453,0-1 0,0 1 1,0 0-1,0 0 0,0 2 1,2 2-1,2 2 20,3-3 1,-1 6-1,-6-3 1,0 0-1,0 0 1,0-1-42,0-1 0,0-2 0,0-2 0,0 0 0,0 0 32,0-1 1,0 1 0,2 0 0,2 0-1,2-1 1,-1 1 103,-3 0 1,-2 6 0,0 0 0,2-2-58,4-2 0,-4-3 1,4 1-1,-4 0 0,-2-1 1,0 1 0,2 0 0,3 0 0,1 0 0,-2-1 12,-2 1 1,-2-6 0,0-1 0,0 3 0,0 1-7,0 3 1,2 0-1,2 0 1,3-1-1,-3 1-29,-2 0 0,-2-7 0,0 1 0,0 1 0,0 3 17,0 2 1,0-1 0,0 3 0,0 2 0,0 2 17,0-2 1,6-2-1,0-2 1,-1-1 0,-3 1-40,-2 0 0,0 0 1,0 0-1,0-1 1,0 1-10,0 0 0,0-1 0,0 1 1,2 0-22,4 0 0,-4 0 0,4-1 0,-4 1 60,-2 0-58,0 0 0,0 1 0,0 3 1,0 2-18,0-2 0,0-2 1,0-2-1,0 0 1,0-1 0,0 1 1,0 6 0,0 0 0,0-2 0,0-2 0,0-2 98,0-1 0,0 3 0,0 2 1,0 2 71,0-2 1,0-2 0,0 0 0,0 2 0,0 2 0,0-3 143,0-1 1,0-2 0,0 0 0,0 0-533,0-1 1,0-5-6142,0-1 6355,0-8 0,9-4 0,1-10 0</inkml:trace>
  <inkml:trace contextRef="#ctx0" brushRef="#br0" timeOffset="1">7898 6469 7367,'12'16'0,"-1"-1"0,-3-2 0,0-7 0,-2 4 0,5 1-177,-1-1 1,1-6-1,-7 5 1,4-3 0,1 2-1,1 0 265,0 1 1,-3-1 0,5-4 0,1 5 877,-3 1 1,1-6 1501,-5 2-217,-4-4-549,6-2-1052,-8 0 0,-2 0-147,-4 0 1,2 0-1,-9 0-190,-1 0 0,3 0 0,-1 0 0,-3 0-107,-2 0 1,5 0-1,-1 0 1,-1 0-1,-3 0 432,-2 0-557,1 0 0,-1 0 0,0 0 0,0 0 0,1 0 69,-1 0 0,-6 0 0,0 0 0,2-2 0,2-2 69,2-2 0,1 0 0,-3 6 0,-2 0-92,-2 0 0,0 0 0,6 0 1,0 0-1,0 0 73,1 0 0,-3 0-168,-4 0 1,4 0 0,-4 0 0,4 0 49,2 0 0,1 0 0,-1 0 0,0 0 0,0 0 34,1 0 0,-1 0 0,0 0 0,0 0 0,1 0 260,-1 0-280,0 0 1,0 0-1,1 0-66,-1 0 1,0-2 0,0-2-11,0-3 0,1 1 0,-1 6 0,0 0 30,0 0 0,1-6 0,-1-1 64,0 3-101,0 2 1,1-4 0,-1 0-4,0 2 1,0 2 0,1 2-1,-1 0 122,0 0 1,0 0 0,1 0 17,-1 0 0,0 0 1,0 0 7,1 0 0,-1 0 0,0 0 0,0 0 50,0 0 0,1 0-196,-1 0 1,0 0 0,0 0 22,1 0 1,-1 0 0,0 0 0,0 0-59,1 0 0,-1 0 0,0 0 0,0 0 0,1 2 9,-1 4 81,0-4 0,0 6 0,1-8 0,-1 0 0,0 0-1,0 0 1,1 0-1,-1 0 1,0 0-67,0 0 0,1 0 0,-1 0 0,0 0 0,0 0 0,0 0 0,1 0 0,-1-2 0,0-2 0,0-2 0,1 0 0,5 6 0,1 0 0,-3 0 0,-2 0 0,5 2 0,-1 2 0,-1 2 0,-3-2 0,-2-2 0,1-2 0,-1 0 0,0 0 0,0 0 0,9 0 0,-7 0 0,5 0 0,-5 0 0,5 0 0,-1 0 0,-2 0 0,-1 0 0,3 0 0,1 0 0,-3 0 0,-2 0 0,5 0 0,-1 0 0,-1 0 0,-3 0 0,-2 0 0,1 0 0,-1 0 0,0 0 0,0 0 0,1 0 0,-1 0 0,0 0 0,-2 0 0,-2 0 0,-2 0 0,-2 0 0,4 0 0,-2 0 0,2 0 0,3 0 0,1 0 0,2 2 0,5 5 0,3 3 0,1 9 0,-2 0 0</inkml:trace>
  <inkml:trace contextRef="#ctx0" brushRef="#br0" timeOffset="2">5384 5419 10408,'8'-17'0,"-8"7"736,-10 10 1,-7 10 0,-2 15 0,1 6 0,-1 5 0,0 3 0,0 5-1,1 4 1,-1 2-359,0 0 1,0-8-1,1 1 1,-1-1 0,2 0-1,5 2 1,5-3 155,5-1 1,2-9 0,0 0-1,0 0 1,2 1-180,5-1 1,-3-8 0,8 2 0,3-4 0,2-5 0,1-3-1178,1-7 1,0-4 0,0-2 0,-1-2-4110,1-4 4931,-8-4 0,5-1 0,-5 3 0</inkml:trace>
  <inkml:trace contextRef="#ctx0" brushRef="#br0" timeOffset="3">5403 5813 8928,'0'8'1441,"-2"-6"1,-3-8-1,-1-5 1,2-3-670,2-3 1,2 5-1,0-1 1,2 1-1,2-1 1,2 1 0,1-3-1,1 0 253,5 3 1,-3-3-1,2 7-731,3-2 0,2 3 0,1-3-386,1 2 0,-8 10 0,-5 10 0,-4 7 0,-2 4-204,0 2 1,-6 6 0,-3-6 0,1 0 0,-2 0 0,1 0 151,1-2 0,-5-2 1,5-2-1,0-1 656,-1 1 0,3-6 1,6-1-162,0 3 714,0 1 0,9-3 0,1-1 0,2 1-900,1-3 1,-7 1 0,7-5-166,1 6 0,1-1 0,-1-1 0,-1-1 0,2-5 0,-5-2-1416,3-2 0,-7-2 1,6-5-1,3-7-2364,2-9 1,-5-6 3779,1-9 0,-1-8 0,7-1 0</inkml:trace>
  <inkml:trace contextRef="#ctx0" brushRef="#br0" timeOffset="4">5778 5644 9252,'-11'19'1905,"1"-1"0,6 1-1457,-2 0 1,-7 0 0,7-1-1,2 1 1,2 0 0,-1 0-50,-3-1 0,4-5 0,-4-1 0,6 1 233,6-3 0,5-1 0,7-9 0,1 0 0,0 0 0,-2-3-14,-5-3 1,5-2-1,-7-9 1,1 1-1,-3-5 1,-2 0-288,0 0 1,1 2 0,-9 1-952,-5-1 1,-3 2 0,-9 5 0,0 5 0,1 5-657,-1 2 0,6 2 0,1 3 0,-1 3 0,3 2 0,2 5-4692,-1 2 5968,7-7 0,-6 15 0,8-4 0</inkml:trace>
  <inkml:trace contextRef="#ctx0" brushRef="#br0" timeOffset="5">5947 5775 8047,'18'0'257,"-1"2"0,-4 4 170,-7 7 1,2 4-1,-2 1 1,-1 1-1,-3 0 576,-2 0 0,0-1 1,0 1-1,0 0 0,-2-1-4035,-5 1 3032,5 0 0,-14-9 0,5-1 0</inkml:trace>
  <inkml:trace contextRef="#ctx0" brushRef="#br0" timeOffset="6">6040 5644 7878,'-2'10'3259,"-2"-6"-1163,-2-8 0,0 0 0,6-9-971,0-1 0,6 4 0,2-3-875,3-2 0,-5 7 0,6 2-629,3 4 0,-7 4 1,-1 4 147,-5 7 1,-2 3 0,0 5 0,0 2-1,0 2 445,0-2 0,0 0 0,2 0 0,2 2 585,2-2 1,3-11 0,-5-3 0,4-3 0,3 0-226,3-2 1,-3-4-1,1-6 1,3-4-538,1-1 1,3-6-1,0 7-2063,0 0 1,-9-1 0,-4 5 2025,-4-7 0,-2-3 0,0-3 0</inkml:trace>
  <inkml:trace contextRef="#ctx0" brushRef="#br0" timeOffset="7">6378 5456 9173,'0'4'1376,"0"9"1,-6 10 0,-2-2-1,-1-1-1118,1-3 0,0-4 0,3 1 590,-1-1 1,2-9-1,10 2 1,7-4 166,3-2 1,3-2 0,-2-4-1,-3-5-392,-1 1 0,-3-7 0,5 5 1,-5-5-1,-1-1-804,-5-1 0,-2 0 0,-4 2 0,-2 3-1352,-3 1 0,-13 7 0,1-4 0,-4 1 1,-2 5-4967,0 2 6499,-8 2 0,3-8 0,-7-3 0</inkml:trace>
  <inkml:trace contextRef="#ctx0" brushRef="#br0" timeOffset="8">6622 5756 7986,'8'11'1332,"5"-7"1,1-8 0,1-11 0,-5-8-1,-1-8 634,-5-5 0,4-7 0,-1-3 0,-3-2 0,-2-4-918,-2-2 0,-9-2 0,-5 1 0,-7 3-1048,-4 2 0,-6 9 0,4-3 0,-3 6 0,-3 5 0,-2 2 0,3 14 0,3-2 0,0 5 0,2 3 0,0 5-1865,4 4 0,2 2 0,2 0-6472,1 0 8337,7 8 0,-6 3 0,7 7 0</inkml:trace>
  <inkml:trace contextRef="#ctx0" brushRef="#br0" timeOffset="9">6153 7631 7914,'0'-12'367,"0"-1"1,-2 1 0,-4 1 0,-7 5 0,-3 4 0,-3 2 0,-2 2-1,-2 6 1029,-2 11 1,-8 10 0,1 15 0,-1 6 0,2 6 0,4 5-1006,0 1 1,6 7-1,-4-4 1,6 1-1,4 5-712,3 2 1,8-4-1,-3 0 1,5-1-1,4 1 117,5 0 1,11-3 0,14 3-1,5-6 1,5-5 791,2-2 0,8-10 0,-2-8 0,6-13 0,5-11-288,1-8 1,1-22-1,-5-18 1,2-20 0,3-23-276,-32 30 1,-2-4 0,-3-2 0,-4-4-1,-1-9 1,-4-1 0,-3-4 0,-3 0-1,-3 0 1,-2 0 0,-2 1 0,-3 1 392,-2 3 0,-3 2 0,-1 5 0,-4 2 0,-20-43 1,-11 8-19,-6 13 0,-6 16 1,-8 9-1,-5 17 1,0 16-1312,1 13 1,-7 12 0,2 15 0,-2 20 0,2 17-8921,7 13 9704,4 12 0,29-35 0,1 2 0,0 4 0,0 0 0</inkml:trace>
  <inkml:trace contextRef="#ctx0" brushRef="#br0" timeOffset="10">7748 13463 8005,'2'-19'253,"2"0"0,0 0 0,-6 1 0,-11-1 0,-10 2 0,-8 5 839,-4 5 0,-9 5 0,-2 4 0,-2 7 1,-4 9-1,-2 12 0,-2 7 0,1 5 1,5 4-728,7 2 1,3 4-1,3 8 1,1 5-1,5-1 1,8 3-1,8 0-744,9 3 1,4 3 0,2 0 0,4-2 0,7-2 465,7 2 1,16-13 0,1-4 0,9-6 0,2-10 695,0-11 1,8-4 0,2-21 0,11-13-1,6-20 1060,2-21-1694,0-4 0,-9-24 0,-5 5 0,-11 0-16,-13 5 1,-9-3 0,-16 6-1,-8 0 1,-10 5-1220,-13 4 0,-10 8 0,-17 4 0,-8 4 1,-9 9-1,-5 6 1086,-9 10 0,2-2 0,-9 9 0</inkml:trace>
  <inkml:trace contextRef="#ctx0" brushRef="#br0" timeOffset="11">4483 4744 7986,'-2'-19'997,"-4"0"1,2 3 0,-9 3 0,-1 7 0,-3 4 0,-2 4-154,1 4 0,-1 7 0,0 10 1,2 4-1,3 2 0,3 4 0,3 3 1,4 1-605,2 1 1,2-1-1,0 1 1,0-1-108,0 1 0,8-1 0,5 1 0,3-3 0,3-2 0,0-4 211,0-2 0,2-1 1,4-8-1,6 1 1,4 0-57,3 0 0,-1-7 0,1-2 0,-1-1-165,1-5 0,-1-4 1,1-6-1,-1-7 0,1-3 1,-1-5-398,1-4 1,-9-2-1,-4-7 1,-4 3 201,-2-2 0,-3 3 0,-3 1 0,-5 0 0,-2 2 0,1-2 189,-3 0 0,-2 4 1,-2-4-1,0 2 682,0 4-564,-8-7 0,-3 7 1,-8-6-1,1 0 142,-1 0 0,-6 4 1,-2-4-1,-2 2 1,-3 4-378,3 2 0,-4 2 0,6 3 0,0 1 0,-3 5 0,1 1 0,6 1 0,-4 4 0,2-3 0,-2 3 0,-2 2 0,6 2 0,-10 9 0,6 3 0,0 5 0,-1 2 0,-3-1 0,4 3 0,2 2 0,2 4 0,6 2 0,3 0 0,-3 5 0,3-5 0,3 0 0,3 0 0,2 0 0,6 5 0,0-5 0,0 0 0,0 0 0,0-4 0,2 7 0,4-1 0,4-2 0,1-4 0,12 2 0,-5-2 0,5-2 0,4-2 0,5-2 0,3-1 0,3-1 0,-1-3 0,3-3 0,4-3 0,-5 5 0,5-7 0,-4-2 0,-3-2 0,1-2 0,-9 0 0,4-2 0,-8-2 0,-2-4 0,-2-5 0,-2-8 0,-1 3 0,-1-10 0,-2 1 0,-3-4 0,-6 2 0,7-2 0,-1-3 0,1 1 0,-1 2 0,-7-2 0,1 5 0,-4 1 0,-2 0 0,0 4 0,0-6 0,-2 0 0,-4 0 0,-7 2 0,-4 0 0,-1-5 0,-1-1 0,0 2 0,0 4 0,1 0 0,-3 4 0,-2-4 0,-2 4 0,2 6 0,2 0 0,-4 9 0,-2 0 0,-2 1 0,-2 1 0,1 2 0,-5 2 0,4 4 0,-7 4 0,-4 7 0,-3 6 0,-3 6 0,6-2 0,-2 8 0,5 2 0,1 3 0,9 3 0,4 3 0,6 2 0,7-1 0,5 3 0,5-6 0,4 6 0,5-3 0,5 1 0,5-2 0,10-3 0,-6-8 0,4-1 0,-4-3 0,-5-4 0,-3-2 0,1-9-6820,-7 0 6820,7-7 0,-3-5 0,7-11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4:43:26.9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19191 6375 7905,'12'-2'0,"-1"-4"741,-3-7 0,-2 3 0,-6-3 0,-2 1 0,-4 1 0,-7 5 0,-3 4 0,-3 2 0,-2 0 0,-4 0 0,-6 0-235,-5 0 1,5 6 0,2 3-1,0 1 1,2 3 0,-3-1-1,3 0 1,0 3 0,4 2 0,3 2-1048,1-1 0,6 1 0,3 0 0,1 0 417,5-1 1,2 7 0,2 0 0,2 0 0,5 0 0,5 0 284,5-2 1,10 0 0,4 0 0,5 2-96,1-2 0,1-2 291,-1-3 1,-1 1-1,-3 0 1,-4 0 68,-2 0 1,-8-1 0,-9 1 0,-1 0 0,-5-1 0,-2 1 16,-2 0 0,0 0 0,-2 0 0,-4-1-366,-7 1 1,-6-6 0,-6-1 0,-6 1 0,-4-3 0,-3-4-240,1-4 0,-1-2 1,3 0-1,1 0-907,3 0 1,2 0 0,-2 0 0,6-2 0,4-2 1068,2-2 0,0-9 0,0 5 0</inkml:trace>
  <inkml:trace contextRef="#ctx0" brushRef="#br0" timeOffset="1">19266 6638 9295,'0'12'2120,"0"1"0,2-1 0,2 0 0,4-1-1589,3-3 0,1 5 1,7-5-1,0 0 0,0 1 1,-1-5-1,3-2 0,2-2-109,2 0 0,0-2 1,-6-2-1,0-7 1,1-3-536,5-7 0,-10 0 0,4 6 0,-5 3 69,-3-3 0,-3-1 0,-8-3 0,0 0 96,0 1 0,-6 5 1,-2 3-1,-3-1 1,-3 3 109,-3 0 0,-2 1 0,-2 7 0,-2 0 0,-2 0 0,2 0-140,3 0 0,1 2 0,0 5 0,0 5 32,1 5 1,5 2 0,3-1 0,1 1 0,5 0 355,2-1 1,2 8 0,0 1 0,0 0 0,0 2-33,0 0 0,6-4 0,3 4 0,1 0-378,5 0 0,-5-6 0,3 2 0,1-6 0,3-4 0,2-5-400,-1-2 0,1-1 0,0-7 0,0 0 0,-1 0 0,1 0-1133,0 0 1,0-2-1,-1-5 1,-1-5-721,-4-5 0,1-1 0,-5-1 2253,1 0 0,2-8 0,7-2 0</inkml:trace>
  <inkml:trace contextRef="#ctx0" brushRef="#br0" timeOffset="2">19810 6900 9486,'19'17'0,"-1"-5"1450,1-6 1,-6-3-1,-3-6-578,-2-3 0,-1-4 1,-7-9-1,0 0-606,0 1 0,0-7 1,-3-3-1,-3-1 0,-4-4 1,-3-5 512,1-5 1,1 1-199,-1-8 1,-9 6 0,6-4 0,1 0-525,-3 1 0,3 5 0,1-2 0,5 5 0,1 3 0,1 5 0,0 6 0,0 4-2481,-1 2 1,1 7 1505,6-1 0,0 11 0,0 2 0,2 11 35,5 5 1,-3 5 0,6 2 0,-2 4 0,-1 0 882,1 0 0,2 7 0,9-5 0</inkml:trace>
  <inkml:trace contextRef="#ctx0" brushRef="#br0" timeOffset="3">19847 6431 7983,'19'13'-373,"0"-3"0,0 1 1,-1-3 1645,1 0 1,0-1 804,0-7 1,-9-3-1,-6-1 1,-6-4-822,-4-2 0,-11 5 0,0-1 1,-8 2-1,-4 0 0,-4-2-1061,-2 1 0,3 12 0,1 5 0,-2 3 0,-1-1 0,1-1-1742,2 1 1,8 3-1,-2 2 1,4-3 0,4-1-1827,5-3 1,-3-5 3371,9 5 0,8 1 0,8 6 0</inkml:trace>
  <inkml:trace contextRef="#ctx0" brushRef="#br0" timeOffset="4">20091 6506 13750,'0'19'727,"0"0"1,0 0 0,0 1-1,0 3 1,2 4 0,4 3 0,7 1-1,4 0-142,1 0 1,-1-8-1,-2 2 1,-3-6 0,3-4-1006,1-3 1,3-8 0,0 0 152,0-8 0,-3-6 0,-1-9 0,-5 0 0,1 1 0,-3-1 243,1 0 0,-3-6 0,-4 0 0,2 2 0,2 2 0,-2 2 379,-1 1 0,-3 5 0,0 1 531,0-3 1,6-1-90,0-3 0,2 8 0,-3 7-500,1 8 0,2 7 0,-4 8 0,5-1-196,1 1 1,-4 0-1,5 2 1,-1 1 0,1 3-1,1-2-842,-1-2 1,3-8 0,-6-3-1,3-1-509,3-5 0,-3-4 0,-1-7 0,1-5-309,-1-5 1,-6-4-1,3-2 1,-5-2-1,-2 3 1134,0 1 0,2 8 1,2 1-1,2-3 1,-2-1 1581,-2-3 1,0 8 640,5 5 1,-3 6 0,6 6-823,-1 7 1,-3 6 0,-4 3-1,2 6-897,2 1 1,3 2 0,-5 9 0,4 1 0,1 3 0,1-2-180,0-3 1,1 5 0,3 0-1,-1-3 41,2-1 0,1 4 0,3-3 0,0-3 0,0-7 0,-3-2 73,-3 0 0,3-6 1,-5 2 546,-1-4 1,5-8-37,-9-1 0,7-10 1,-7-2-1,-2-12-115,-2-11 1,-2-8 0,-2-13 0,-2-6-150,-2-4 0,-9 2 0,5-3 1,-3-1-1,1 2 0,-3 2 203,-2 0 0,7 6 0,2 2 1,1 3-407,1-3 0,0 4 1,6-1-1,0 5 0,0 5 1,0-2-59,0-3 0,6 1 0,2 1 0,3 5-265,3 2 0,3 9 1,4 7-1,2 3 0,2 4 1,-2 2-239,-2 2 1,-3 2-1,1 4 1,0 6 221,0 5 1,-7 2 0,1 0 0,-1-1 0,-1 1 125,-5 0 0,-4 2 1,-2 1-1,-2 4 104,-4-4 0,-3 6 0,-7-1 0,-1 0 0,-4 2 0,-2-2-818,-4 0 1,-2 0 0,-9-4-1,1 2-3277,-1-2 4146,1-11 0,-9 13 0,-2-4 0</inkml:trace>
  <inkml:trace contextRef="#ctx0" brushRef="#br0" timeOffset="5">19753 7706 10278,'9'-10'1160,"-5"2"1,6 10 0,-1 4 0,-5 6-1,-2 5-543,-2 2 0,0 2 1,0 1-1,0 4 0,0-1 1,0 0-1,0 2-282,0 2 1,0 0 0,0 4 0,0-1 0,2 1-121,4 2 1,-4 3 0,5-1-1,-5 1-288,-2-1 0,0 1 1,0-1-1,0 1 0,0-1 1,0 1-70,0-1 0,0-5 0,0-3 1,0 0-1,0 0 0,0 2-114,0-2 0,6 7 0,0-7 0,-2 2 78,-1 1 0,-3-1 1,0 4-1,2-4 1,2-4 103,2 1 1,0-8 0,-6 5-1,0-4 1,2-2 103,5 0 0,-5 0 75,4-1 0,-4-5 0,-2-1 0,2 1 74,4-3 0,-4 7 161,5-5 0,-3 5 1,0 2 494,2 0-388,1-9-384,-7-2 1,2-8-74,4 0 1,-2 0-1,6-2 45,-1-4 0,3 2 1,-5-9-1,-1-3 0,0-5 120,0-4 1,7 0 0,-5 4-1,1-2 1,1-2 29,0 2 1,-3 2-1,3 3 1,-2-1 0,-1 2 77,1 5 1,-6-5-1,4 4 1,-2-1 450,3 1 0,-5 3-471,4 4 1,-4 6 0,-2 0-446,0 10 1,0 3-1,-2 3 1,-2 5-68,-2 0 1,-9 2 166,3 2 1,1-4-1,-1 4 1,-3-2 194,-2 2 1,-1-5 0,-1 5-1,0-4 1,0-2 256,1 0 1,-1 0 0,0-3 0,0-1-1,1-5-106,-1-1 0,0-3-244,0-6 0,0 0 0,1-2 0,-1-5 0,0-5 0,0-5 0,3-1 0,1-3 0,3-4 0,1 4 0,-3-4 0,3 4-752,3 2 1,0 3 0,3 1 0,-3 3 751,-2-3 0,-3-2 0,-6-1 0</inkml:trace>
  <inkml:trace contextRef="#ctx0" brushRef="#br0" timeOffset="6">18947 10350 12545,'-19'0'638,"0"0"1,-6 8 0,0 5 0,2 4 0,3 1-1,1 3 1,0 2 0,2 2-675,5-2 1,-5 4-1,7 0 1,-3 2-1,3 5 1,1 1 0,5 3-87,2-1 0,2 3 0,0 1 0,0 3 0,2-2 0,2-5 355,3-6 0,7-3 0,-1-12 0,3-3-394,3-7 1,-6-6 0,-1-6-1,3-9 181,2-8 1,-1 0-1,-1-8 1,-3-2 0,1-3 238,-3-1 1,5-9 0,-7-2 0,0-2 0,1 0 0,-3 0-44,2 2 1,-6-12-1,5 6 1,-5-1 32,-2 3 0,6 4 0,0-2 0,-1 7 1,-3 3-1,-2 5-167,0 3 1,0-1-1,0 8 1,0 2 0,0 2 291,0 3 1,0 5-57,0 1 0,0 9 1,-2 3-43,-5 11 1,5 6 0,-4 3 0,4 5 0,2 5-1,-2 3-115,-5 4 1,5-1 0,-4 12 0,4 0-367,2 0 0,0 2 0,0 8 0,2 2 0,2 1-532,3-7 1,5 0-1,-4-10 1,1-3-1,1-3-1574,1-7 0,1-6 1,7-12-2086,0-7 4396,-9-4 0,7-10 0,-7-3 0</inkml:trace>
  <inkml:trace contextRef="#ctx0" brushRef="#br0" timeOffset="7">19172 10763 8781,'12'6'809,"1"0"1,-3-2 0,3-10 0,-5-7-54,1-3 0,-7-9 0,4-2 0,-4-2-271,-2-5 1,0 5 0,0-2 0,0 0 0,0-1 0,0 3-79,0 2 1,0 2 0,0 6 0,0 1 43,0-1-540,0 0 1,0 17 0,0 8 0,0 11-401,0 8 0,-6-2 1,-1 6-1,3 0 0,2 0 1,2 5 128,0 1 1,0-4 0,0-2-1,0 1 721,0-1 0,0-4 0,0 4 0,0-2 2962,0-4-2436,0-2 1,2-13 0,2-8 0,5-10-375,1-7 0,-4-4 0,5-2 1,-1-4 222,1-2 0,-7-2-624,2-7 1,3 7 0,-1 0 0,0 0-523,1 1 0,-1-3 0,-4 8 0,4 0-1291,3-2 0,-7 6 0,4-2-1167,1 9 1,1-1-1,9 9 650,0 2 1,-3 10 2217,-3 6 0,12 5 0,-4 2 0</inkml:trace>
  <inkml:trace contextRef="#ctx0" brushRef="#br0" timeOffset="8">19660 10425 7864,'29'0'0,"-4"-2"0,-4-2 0,-3-2 369,1 1 0,0-3 0,0 0 2146,0-3 1,-3-1-1815,-3-7 1,-7 7-1,-12 1 1,-9 3 0,-6 4-335,-4 1 0,-2 6 1,4 3-1,-2 6-373,2 5 1,0 8 0,3 2 0,-1 0-1,4 2-145,0 1 1,9-5 0,2 6 0,4 0 0,2 0-86,0 1 0,0-10 0,0 6 0,0-4 0,2 2 0,4-6 53,6-5 0,-1 0-1,1-9 1,3-2 293,2-2 1,4-4-1,-1-4 1,1-5-1,-4-3 1,0-3 354,-1-4 1,-3-2 0,-3 2 0,-2-1-360,-3-3 0,3-9 1,-2 5-1,-2-2 1,-1 2-26,-3 2 0,0-5 0,0 7 1,2 2 509,4 3 1,-4 7-152,4 1 1,-2 9 0,1 3-261,1 11 0,0 8 0,-6 3 1,2 4-241,4-4 0,-1 6 1,5-1-1,-2 0 1,-1 2-358,1 0 0,-4-6 1,6 2-1,1-6 1,-1-5-176,5-1 0,-5-9 0,3 2 386,1-4 0,-3-2 1,1-2-1,3-2 1,0-4 131,-3-3 0,-2-1 1,-5-7-1,3-2 109,2-4 1,-5 4 0,3-4 0,-2 2 0,0 1 0,-1-3 63,-3 2 1,4-4-1,0 2 1,-2 2-1,-2 2 0,-2 8 0,3 3 1,1-1 921,2 1-881,0 6 0,-4 4 0,2 12 0,3 5 0,-3 2-97,-2 0 0,4 5 0,0 2 1,-1-1-1,-1 0-18,2-1 1,-4 2 0,4-8 0,-1 1-23,1 0 1,-2 0 0,8-1 114,3 1 1,-5-9-1,3-3-140,2-5 1,-5-4 0,0-5-1,-1-5 1,-3-5 0,0-1-121,1-1 0,-1 0 1,-6-2-1,2-2 41,4-2 1,-4 7 0,4 5 0,-1-2 138,1-1 0,-2 5-215,9 5 0,-7 6 0,4 6 1,-1 7-1,-3 4 0,0 1-232,0 1 1,3 0-1,-5 0 1,4-3 227,3-3 1,-7-3 0,4-6 322,0 3 1,3-7 0,8-9-1,-1-3 1,1-7 322,0-4 1,-2-8-1,-3 4 1,-3 0-514,-3 0 0,4 2 0,-5 6 0,-3 0 0,-2 0-1372,-2 1 1,-2 1 0,-4 2 0,-7 3 1419,-4-3 0,-1-2 0,-1-1 0</inkml:trace>
  <inkml:trace contextRef="#ctx0" brushRef="#br0" timeOffset="9">10505 9806 7870,'0'25'226,"0"0"0,0-2 0,2-2 1,2-2 3815,3 0 0,-3-11-3379,-10-8 0,-3-11 0,-5-14 1,3-4-1,1-4 0,-1-2 1,-1-5-43,1 0 0,-3-5 0,6-3 0,-1-2-416,1-2 1,-5-5-1,7 11 1,2-1-1,2-3 149,2 2 1,0 2 0,2 10 0,4 3 76,7 2 0,3 8 0,3-2 0,0 4 0,0 2-415,-1 1 1,1 7 0,2 3 0,2 2 0,2-1-626,-2 3 0,-2 2 0,-3 2-1987,1 0 0,-2 2 0,-5 4-4353,-5 7 6949,-14-5 0,-3 9 0,-9-7 0</inkml:trace>
  <inkml:trace contextRef="#ctx0" brushRef="#br0" timeOffset="10">10693 9338 9640,'8'18'0,"5"-1"0,1-2 2420,-1-3 1,-5-6-1862,-8 7 0,-2-9 0,-4 2 1,-7-4-1,-6-2 128,-6 0 1,2 0-1,-6 0 1,0 0-1,0 0 1,-4 0-780,-3 0 0,5 0 0,0 2 0,-1 3-1140,3 1 1,2 6-1,8-3 1,1-1-1,1 2-1243,4 1 1,5 1 2474,8 7 0,0 0 0,0 0 0</inkml:trace>
  <inkml:trace contextRef="#ctx0" brushRef="#br0" timeOffset="11">10768 9769 8778,'2'16'1384,"4"-3"0,-4-7 0,4-12-496,-3-7 0,-3-9 0,0-3 1,0 2-1,-3 0 28,-3-2 1,2 4-1,-6-4 1,-1 4-805,1 2-505,6 9 234,-13-7 1,15 17 0,-4 0 0,4 11 0,4 5-657,4 3 0,-2 0 0,6 2 0,1 2 1,-3 2 400,1-3 0,-1-3 0,-4-4 0,2-3 843,-2 3 476,-1-7 867,-3 1 0,6-12-885,0-3 1,0-4 0,-6-9 0,0 0 0,0 1-493,0-1 1,0-6 0,0 0-1,0 0 1,0 0-209,0 0 1,0 0-1,0 6 1,0 0-1833,0 1 0,0 5 0,2 3 0,3-1-878,1 1 0,8 6 0,-1-3 2523,4 5 0,1 2 0,1 0 0</inkml:trace>
  <inkml:trace contextRef="#ctx0" brushRef="#br0" timeOffset="12">11162 9394 7870,'8'-11'1699,"-4"-3"-56,9 7 2241,-9 1-3093,4-2 0,-16 14 1,-5 0-1,-3 11-547,-3 8 1,0-4 0,0 4-1,1-2 1,1 0-221,5 2 0,-3 2 0,9-4 1,2 2-1,1-2 0,3-2-261,0-3 0,0 1 1,3 0-1,3 0-8,6-1 1,-1 1 0,1-2 0,3-5 205,1-6 1,3-3 0,0-3 0,0-3 669,0-3-574,-9-4 1,0-9-1,-5 0 1,1-2 201,-2-4 1,-2 3 0,-2-8-1,0 3 1,0 4-33,0 2 0,2 1 0,4-3 0,5-2-244,-1 2 1,7 8 0,-5 5-184,5 2 0,-4 10 1,-1 10-1,1 5 1,-1 2-175,1-1 1,-7 7 0,4 2 0,-1 0 0,-3 1-178,2-6 0,-6-1 0,5-2-183,-5 0 126,-2-9 1641,0-1 1,6-12-210,0-3 1,7-4 0,-7-9 0,0 0 0,0-2-516,1-4 0,-1 5 0,-6-5 0,0 4 0,2 0-329,4-4 0,-4 4 0,7-4 0,-3 4 113,0 3-182,0 7 1,3-3 0,3 7 11,5 3 1,2 2-1,-1 4 1,1 2-102,0 3 0,-7 7 0,-1-1 1,-3 3-218,-4 3 1,5 0-1,-3 0 1,-2-1-47,-2 1 0,-2-6 0,2-1 1274,5 3-43,-5-7 1,8 0-571,-4-8 0,-4-2 0,5-4 0,-5-7 0,0-3-198,4-3 1,-4 0-1,4 1 1,-3-1-1,-3 0 68,0 0 1,6 1 0,0-1-1,0 2 38,3 5 1,-5 3-137,8 9 1,-1 9 0,3 1 0,-1 3 0,1-1-11,3 3 1,2 1-1,0 1 1,-1-5-1,1-3-80,0-1 1,0-6-1,-1 4 1,1-6 0,0-6-1,2-8 130,4-9 1,-4 0 0,4-6-1,-5 2 57,-1 4 1,0 2 0,-2 2-1,-5 0 1,-3 1 167,-1-1 1,-6 0-1,4 0 1,-6 1-203,-6-1 0,2 6 0,-9 3 0,-1 2 1,-3 1-1,-2 1-150,0 0 1,7 2 0,-1 10 0,-1 6 134,-3 5 1,5 2 0,1 2 0,3 2 0,4 4 139,2 2 0,2 0 1,0 4-1,0-4 0,0-1 603,0-6-738,0 8 1,2-10-1,2 5 1,4-4-93,3-2 0,-1-6 0,5-3 0,-3-2 0,3-4-581,1-1 1,3-3 0,0-3-1,2-3 1,2-6-537,2-5 1,6-8 0,-6 0-1,-4 2 1,-7 2 1163,-7 3 0,-5-1 0,-2 0 0</inkml:trace>
  <inkml:trace contextRef="#ctx0" brushRef="#br0" timeOffset="13">12981 8681 7987,'7'-18'136,"1"-1"0,0 0 635,1 0 1,3 7 0,-6-1 0,1-1 0,-1-3 0,-2-2 282,-6 1 1,-2 5 0,-13 3 0,-4 1 0,-2 5-1,-2 2 1,-2 2 0,-2 2-198,-4 4 1,-3 5 0,1 10 0,2 2 0,3 4-963,3 2 1,-4 2-1,6 7 1,4-3 5,7-4 0,-1 5 0,9-5 0,2 4 0,1 1 232,3-5 1,9 4 0,3-3 0,7 3 95,6 3 1,-2-7-1,8-2 1,1-2 0,-1-6-278,0-7 1,0-5-1,7-9 1,-3 0-333,-3 0-346,3 0 1,-14-9 0,4-3 0,-4-5 0,-3-1-1067,1-1 1,-2-6 0,-5 0 0,-5 0 0,-5 0 876,-2 0 0,0-2 0,0 4 0,0-2 553,0 2 0,-2 4 0,-3 5 1635,-1 1-354,-8 9 1,9-4 0,-5 10 582,2 4 0,1 4 0,5 9 0,-2 2-953,-2 4 0,0-4 0,6 4 1,2-2-1,2 0 28,2 2 1,3 6-1,-3-6 1,6 0 0,3 0-247,-3 0 1,5-2 0,-4-9 0,3-3-410,3-3 1,0-2-1,0-6 1,-1-2-1,1-4 1,-2-7-57,-5-3 0,5-5 1,-5-4-1,3-6 205,-3-5 1,-1 5 0,-7 2-1,2 0 1,-2 2-45,-1 0 1,-12 1 0,-3 8 0,-5-1 0,-2 2-51,1 5 1,-1 4 0,0 8 0,-2 0-268,-4 0 1,4 2 0,-4 6 0,4 9 0,3 6-1,1-1-753,5-1 0,-3 4 1,9 0-1,2-2-813,1-2 0,3-2 1,0 0-1,0-1 1856,0 1 0,9-9 0,1-1 0</inkml:trace>
  <inkml:trace contextRef="#ctx0" brushRef="#br0" timeOffset="14">13319 8869 7421,'2'-17'1575,"4"5"1417,-4 3 1,13 11-2701,-9 5 0,1 3 1,-7 9-1,2-1 1,2 1-1,2 0-300,-2 0 1,5 6-1,-1 0 1,0 0 0,3-2 47,-1-5 0,-4 10 0,5-14 1,-1-1-1,-1-1-449,-1-1 1,6-7 438,-1 2 0,-3-4 1,1-4-1,-3-4 11,-4-7 0,-2-3 0,-2-3 0,0 0 0,0-2 313,0-4 1,0 4-214,0-4 0,0 5 0,2 1 0,3 0 147,1 0 1,0 7-1,-4-1-77,5-1 0,-5 3 1,6 1-1,0 2-372,5 3 0,3 3-66,3 2 1,-6 2 0,-3 5 0,-2 5 0,-3 5-167,-3 1 0,4 3 0,0 2 1,-2 2-338,-2-2 1,5-8 571,-1-3 1,2-8 874,-1 3-354,-5-14 1,6 3 0,-8-8 412,0-3 0,2 1 0,2-1 0,3 2-360,-3-1 1,-2 4 0,-2-3-235,0-2 1,0-1-1,2-3-22,4 0-107,-4 1 1,7 5 0,-9 0 0,2 1 70,4 2 0,-4-1 1,6 7 19,1-2 0,-5 0 0,8 8-163,3 4 1,-5 4 0,1 9-1,-1 0 1,-2 0-314,1-1 0,5 3 0,-3 2 0,1 2-804,1-2 0,-7-4 0,7-5 5,1-1 0,-5-11 0,-1 0 0,-2-8 68,0-5 0,1-1 0,-7-7 1,0 0-1,0 0 597,0 1 1,0-1-1,0 0 1,0 1 465,0-1 0,0 6 0,0 1 0,0 6 0,0-7 295,0-2 1,0 5 995,0-2 0,2 7-395,4-1 1,-2 12-1,7 7 1,-3 4-73,-4 1-696,-2 1 1,4 0 0,3 0-1,-1-1 96,0 1 0,5 0 0,-5-1 0,3-1-112,3-4 1,-3-5-1,1-8 1,3 0-106,1 0 1,-3-6 0,-3-5 0,-1-3 0,-3-7-503,2 0 510,-6 0 0,7-6 0,-9-4 0,0-4 58,0-3 0,0 1 0,0-3 0,0-2 0,0-1 238,0 1 0,0-4 0,0 2 1,0 3-1,0 1 453,0 3 1,0 7 0,0 3-322,0 0 1,-2 6 0,-3-4 201,-1 5-64,0 9-438,6 3 1,0 16 0,0 5 0,2 5-1,2 7-62,2 7 0,7-3 0,-5 2 1,1 4-1,1 5-211,1 4 1,-5 0 0,6-9 0,1-2 0,-3-1-896,-4 1 1,3-6 0,-3-2 0,-2-4-2733,-2-2 2596,-2-1-610,0-7 1771,0-11 0,-8-11 0,-2-7 0</inkml:trace>
  <inkml:trace contextRef="#ctx0" brushRef="#br0" timeOffset="15">14351 8513 7987,'8'-13'218,"5"1"1,3 7-1,3-1 1812,0 4 1,-2 0 0,-3-2 2329,-1-2-3849,-9-1 0,-4 7 0,-13 0 0,-3 0 1,-5 2-430,-4 5 0,2 1 1,-6 7-1,-1-3 0,1 1-832,-4-3 0,4 5 0,0-9 1,-1 0-1568,1 2 2317,6-6 0,-12 15 0,6-6 0</inkml:trace>
  <inkml:trace contextRef="#ctx0" brushRef="#br0" timeOffset="16">14670 8288 8109,'2'10'0,"2"-2"3276,2 1 1,3-7 0,-3 4-29,6-4-7083,-3-2 0,-3 2 1477,-12 4 1,-3 5 2357,-3 8 0,3-1 0,9 1 0</inkml:trace>
  <inkml:trace contextRef="#ctx0" brushRef="#br0" timeOffset="17">14670 8588 8109,'0'18'0,"2"-1"828,4-5-828,-4 5 0,6-6 0,-8 7 0</inkml:trace>
  <inkml:trace contextRef="#ctx0" brushRef="#br0" timeOffset="18">20072 9506 8044,'13'-8'361,"-1"-5"0,1-3 1,-3-3-1,-3 0 325,-5 1 1,-11-1 0,-3-2-1,-7-2 1,-6-2 0,-6 2-1,-7 2 1,-3 3 0,-7-1 0,-4 2-1,-7 5 50,1 5 0,-3 5 1,1 2-1,-3 0 0,3 0 1,-1 2-687,-1 5 1,4 3-1,-5 11 1,5 2-1,1 4-127,1 2 1,2 9-1,2 7 1,4 1-1,2 2-35,4 0 0,5-4 0,3 4 1,3 0-1,0-3 0,2 3 109,4 0 0,4-4 0,2 4 1,0-2-26,1-5 0,1 5 0,2 0 1,5 0-1,0 0-166,-1-5 0,7 5 1,-2 0-1,4 0 1,2 2-1,0-2 0,2 2 212,4 0 1,4-1 0,9 5 0,2-2 518,4 3 1,4 1 0,9 0 0,-1-2-277,1-2 1,5-6 0,3 4 0,4-5-1,7-5 1,3-7-718,1-4 1,3-2 0,1-6-1,-1-2 233,1-5 0,-2-1 0,-9-7 0,-2 4 0,-2 0 0,2 1 33,2-5 1,-4-2 0,0-2 0,2 0 64,3 0 1,3 0-1,2-4 1,3-7 0,-3-7-198,-1-3 1,-11-6-1,-3 0 1,-1 0 0,0-3-28,-2 1 1,-3 0 188,-1-2 1,-3-5-1,-1 7 240,-3 0 1,0-6-1,5 3 1,-3-3-1,-4-2 175,-2-1 0,0 1 0,-4 1 0,2 3 11,-2 2 1,-2-1 0,-4-5 0,-3-1-1,-1 1 1,-1-1 8,-1 1 0,-3-1 1,-8-1-1,0-3-136,0-2 1,0 0 0,0 7 0,-2 0 0,-4-1 0,-7-2 255,-3-3 1,-5 3-1,-4-6 1,-7 3-72,-3-1 0,-5-6 1,-1 6-1,-5 4 1,-2 5-1,-6 4 226,-7-3 0,3 5 0,-7 0 0,1 2-218,-5 4 0,2 4 1,0 5-1,3 3 1,3 3-1,3 4-242,2 2 0,6 10 0,4 5 1,4 3-91,7 3 0,1 0 0,-1-3 0,4-1 0,6-5 0,2 1-1177,-2-1 1,4-6 0,-4 3 0,2-5-4384,-2-2 5560,4 0 0,-6-9 0,8-1 0</inkml:trace>
  <inkml:trace contextRef="#ctx0" brushRef="#br0" timeOffset="19">12381 10350 7833,'0'13'1312,"0"-1"1348,0 3 0,0-5 1,2 0-1978,4-1 0,-1-3 1,7-6-1,3 0 0,1 0 1,3 0-1,0-2 1,2-2-1,2-5 161,2-1 0,2-9 0,-4-6 1,2 0-1,-2 0-761,-3 0 1,-7 0 0,-3 6 0,1 1 0,-3-1 22,1 0 0,-1 3-608,-2 3 333,-4-4 0,7 17-179,-9 0 1,0 11-1,0 12 1,0 4 85,0 2 0,0 2 0,2 9 1,2 2-1,2 3 209,-2 3 0,5 0 0,-1 4 0,0-2 0,1 0 316,-5-2 1,4 0-1,-2-8 1,1-1 146,1-3-460,-6-11 0,6 8 0,-8-8-1186,0-2 1,0-9-855,0-1 2090,0-9 0,-8-4 0,-2-10 0</inkml:trace>
  <inkml:trace contextRef="#ctx0" brushRef="#br0" timeOffset="20">13000 11006 8578,'19'0'0,"0"0"2929,-1 0 1,1 0 0,0 0-473,0 0 1,-11 0-1,-8 0 1,-12 0-2090,-11 0 1,-7-6-1,-7 0 1,-1 2-369,1 1 0,-3-3 0,-1-2 0,-5 0 0,0-3 0,0 1 0,2-1 0,7-1 0,1 3 0,3 3 0,4 0 0,2 2 0,4 2 0,2 2 0,2 0 0,0 0 0,1 0-4844,-1 0-2659,8 0 7503,3-9 0,16-1 0,3-9 0</inkml:trace>
  <inkml:trace contextRef="#ctx0" brushRef="#br0" timeOffset="21">19716 11325 7822,'17'2'4316,"-5"4"-3244,-6 7 1,-4 4-1,-4 1 1,-2 1 0,-2 0-735,2-1 1,0 3 0,-1 2 0,-1 2 0,2 0-162,2 2 1,2-4 0,0 6 0,0 1 0,0-1-26,0 4 1,0 3-1,0 1 1,0 1 0,2 1-1,2 3 57,2 2 0,7-1 0,-5-5 1,3-1-101,3 1 0,3-1 1,4 1-1,2-1 1,2 1-1,0-1 99,2 1 0,-4-7 0,8-2 0,2 0-90,3 1 0,1-1 0,1 2 0,2-4 0,1-2-25,3 0 0,2 0 0,-2-4 0,4 2 0,2 2 0,0-2 0,0-2 0,6-3 0,0 1 0,-2 0-116,-4-1 0,2-7 0,-6-5 0,2-4 0,4-2-27,3 0 1,-5-2 0,0-4-1,4-7-166,6-3 0,7-5 0,6-4 0,0-6 0,-2-3 1,0 3 207,-7 6 0,-3-2 0,-7 2 0,-2 0-47,-2-2 1,-8 6-10,1-4 1,-1-4-1,0 0 1,2-3-42,-3 1 0,7 0 1,0-7-1,2-1 83,0-5 0,-6-4 0,6-6 0,0 2 0,-2 2 0,-4-2 8,-5-2 0,-3 4 1,-3 2-1,-4 2 31,-2 4 1,1-3-1,-6 1 1,3 0-1,-4 0 1,-4-2 102,-5-1 1,1-3-1,4-5 1,-3 1-1,-3 0 39,-3-4 0,5 4 0,-7 4 0,-2 0 0,-2 0 14,-2 0 0,0 2 0,0-4 0,0 4 0,0 2 1,-2 2 10,-4-2 0,2 5 0,-7-7 0,1 0-47,-1 0 0,-1 6 1,-7-4-1,0 3 104,0-1 1,1-2-1,-1 4 1,-2-4-1,-2 1 1,-4-1-49,-2 4 1,4-4-1,-4 3 1,0 1-1,-1 2 1,-3 3-194,-2-1 0,-3 1 0,1-1 0,-1 3 0,0 4 0,-7-5 0,-3 7 0,-2 0 0,2 4 0,2 4 0,-4 2 0,4 1 0,0-1 0,-2 2 0,0 5 0,4-3 0,-6 7 0,-2-1 0,0 1 0,-2 4 0,-2 2 0,10 2 0,-10 0 0,1 2 0,1 4 0,6 2 0,2 9 0,3 0 0,-1 4 0,2-1 0,5 8 0,3-1 0,3 2 0,0 4 0,2 3 0,-1-5 0,8-2 0,-3 0 0,2-2 0,0 0 0,-2-4 0,4-2 0,-4-2 0,4 0 0,2-1 0,0 1 0,1 0 0,1 0 0,4-1 0,-1-5 0,8-1 0,-1-8 0,7 3 0,0-14 0,0-3 0,0-9 0,0-2 0,0-4 0,2 5 0,3-7 0,1 2 0,0-3 0,0 1 0,1 0 0,5-6 0,-6 2 0,1-3 0,1 3 0,-4-4 0,9 3 0,-7 3 0,4 0 0,1 2 0,-1 4 0,-6 2 0,5 3 0,-3-1 0,0 0 0,3 9 0,-5 1 0,2 1 0,2 6 0,-4-2 0,3 8 0,-3 8 0,-2 5 0,-2 10 0,0 4 0,0 5 0,0 1 0,-2 3 0,-2 2 0,-5 3 0,1 1 0,-2 0 0,-1-4 0,7-5 0,-2-3 0,2-5 0,-3-2 0,5-2 0,-4-6 0,4-1 0,4-1 0,2-2 0,2-3 0,3-8 0,-3 5 0,7-3 0,3 0 0,3 0 0,0-6 0,0 0 0,-1 0 0,3 0 0,4 0 0,-4-8 0,6-5 0,-2-3-574,0-3 1,-2-6-1,-8 0 1,-5 2-1,-2 2-784,-3 3 0,-10-1 1358,-1 0 0,-8 0 0,3 1 0</inkml:trace>
  <inkml:trace contextRef="#ctx0" brushRef="#br0" timeOffset="22">13094 10069 8016,'6'-13'934,"3"3"1,-3 4 0,-4 8 0,-10 10 469,-7 11 0,-18 6 0,-5 13 1,-4 6-1,-3 10 0,-3 5 1,-5 3-413,-3 1 1,10-11 0,-10 5 0,4-3 0,2-4 0,2-4-1325,2-4 0,2-2 0,7-9 0,1-1 0,5-5-926,6-2 1,6-2 0,5-9 0,3-1-6085,3-3 7342,2-7 0,22 3 0,5-8 0</inkml:trace>
  <inkml:trace contextRef="#ctx0" brushRef="#br0" timeOffset="23">13413 10238 8996,'0'18'8044,"2"-7"-7003,4-5 1,3-6-1,5-6 1,-1-7-1,1-4 1,3-1 0,2-1-1,-1 0-371,1 1 1,0 1 0,0 2 0,-1 5-517,1 2 0,0-5 0,0 7 0,-1 2-154,1 2 0,-2 4 0,-5 6-30,-5 11 0,-5 8 0,-4 14 1,-5 7-431,-5 9 1,-5 3 0,-2-4 0,-1-2 0,-3-1 271,-2-3 1,-7-9 0,5 1 0,0-7 0,0-6 775,4-1 1,4-3-1,5-7 1,3 1 0,3 0-487,4 0 0,2-7 0,2 1 0,2-1-102,4-2 0,5-1 0,7-9 0,3 0 0,2 0 0,2 0 0,6 0 0,-3 0 0,1 0 0,4 0 0,2-9 0,3-5 0,0-7 0,-1-6 0,1-2 0,-3-2-693,-4-7 0,-6 9 0,-12 4-6631,-7 4 7324,-4 2 0,-19 1 0,-3-1 0</inkml:trace>
  <inkml:trace contextRef="#ctx0" brushRef="#br0" timeOffset="24">20297 11100 8034,'0'-19'366,"-2"9"1,-2 6-1,-4 8 1,0 10 0,-3 7-1,3 6 565,-1 3 0,-5 1 1,3 8-1,-1 1 1,-1 0-1,1-5 1,-1 0-1,3 1 1,2 1-687,4 1 1,1-1 0,3-1 0,0-1 0,3 1 0,3 3 0,8 3-43,9 4 0,0-7 0,8 5 1,3-7-1,1-3 24,3-3 1,6-10 0,-1 0-1,1-9 116,2-3 1,0-3-1,6-8 1,-2-5-1,2-7-153,2-9 0,3-6 0,-1-9 0,0-1 0,-2-3 79,-4-2 0,-2-2 0,-6 5 1,2-5-1,-3-2-18,-1-4 0,-9-2 1,1-2-1,-1-1 0,-2 1-36,-4 0 1,-4-7 0,-2 3 0,-1 2-170,1-1 0,-8 13 0,-3-8 0,-2 4 0,0 4 0,-1 1-46,-3 3 0,-4 2 0,-5 3 0,-5 1 0,-5 5 0,-2-4 0,1 3 0,-10 5 0,-3 2 0,-4 7 0,-3 5 0,7-1 0,0 7 0,-3 1 0,-1-2 0,-3 6 0,1-5 0,-1 7 0,3 5 0,2 3 0,1 2 0,9-3 0,-2 3 0,5 0 0,1 1 0,2 1 0,3 7 0,3 0 0,3 0 0,2-7 0,8-2 0,4-1 0,6-5 0,-1 4 0,1-1 0,5-3 0,4-4 0,6-7 0,2-5 0,-4-5 0,4-4 0,0-1 0,1-6 0,1-1 0,-2-4 0,0-2 0,-8-3 0,0 0 0,-4 1 0,-5-1 0,3 3 0,-3 2 0,1 4 0,-3 2 0,-4 4 0,3 2 0,-3 2 0,0 9 0,-8 1 0,-6 11 0,-9 7 0,-6 9 0,-4 3 0,2 11 0,-4 1 0,0 2 0,0 3 0,6-3 0,-2-1 0,4-3 0,6 0 0,9-2 0,-2 7 0,1-7 0,3 2 0,2 0 0,8-6 0,3 4 0,1-1 0,5-6 0,1 1 0,3 2 0,6-10 0,0 4 0,-2-3 0,-2-7 0,-2-3 0,-1-4-209,1-2 0,-6-8 1,-3-7-1,-2-6 1,-5-8-8161,-8-6 8369,-5 1 0,-17-11 0,-2 7 0</inkml:trace>
  <inkml:trace contextRef="#ctx0" brushRef="#br0" timeOffset="25">13994 9769 7975,'0'-13'1187,"0"1"1,-2-1 0,-4 3 450,-6 4 0,1 6 1,-3 8-1,-5 9 0,-4 10 1,0 6-310,2 7 1,-6 10-1,-2 0 1,-2 2-1,1 2-1220,3 2 0,-4-4 1,6 9-1,0-7 0,0-6 1,0 0-110,2 0 0,2-7 0,2 1 0,1-9-2697,-1-8 0,6 2 0,3-2-6093,2-2 8790,1-10 0,24-22 0,4-11 0</inkml:trace>
  <inkml:trace contextRef="#ctx0" brushRef="#br0" timeOffset="26">14332 9881 9489,'0'19'0,"0"0"0,0 0 0,0-1 0,-2 1 9830,-4 0-8762,4-9 0,-7-4 0,11-12 1,5-6-1,5-3 0,3 1-588,-3 1 1,11 7-1,-4-5 1,4 3-353,4 4 1,-4 2 0,6 2 0,-2 0-1,-4 0-203,-2 0 1,-2 0-1,-3 2 1,-3 4 0,-5 7-305,1 3 1,-7 11 0,4 3-1,-4 1 64,-2 0 1,-6-2 0,-3 4 0,-1-3 0,-3-3 435,3-4 1,-7-3 0,7-1-1,-3-2 1,1-3 450,-3-1 1,5-3 0,-1 5 936,3-2-1509,2-9 0,8 4 0,4-8 0,7 0 0,3 0 0,3-8 0,0-1 0,0-5 0,-1 3 0,3 1 0,4-1 0,-4 5 0,4-4 0,-4 2 0,-2 1 0,0 7 0,-7 9 0,-2 3 0,-1 5 0,-5 2 0,-4 6 0,-4 2 0,-5 0 0,-1 2 0,-5 0 0,-1-6 0,-3 2 0,-6 2 0,0-2 0,0 0-42,-2 2 0,4-6 0,-6 4 1,2-6-1360,4-7 1,2 3 0,0-7-1,-2 0 1,-2 1-1093,2-5 1,0-2 2492,-2-2 0,4-17 0,-6-3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4:43:25.177"/>
    </inkml:context>
    <inkml:brush xml:id="br0">
      <inkml:brushProperty name="height" value="0.053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4165 10781 7925,'-11'-8'3246,"3"6"0,6-6-2598,-5 8 0,-3 0-93,-9 0 0,9 8 1,4 4-1,4 5 1,2 2-26,0 0 0,6-7 1,2 1-1,3-1 1,1 1-1,1-3 2,-1-2 0,1-1 0,5-7-475,1 0-46,-9-9 0,-1 5 1,-9-8-1,0-3 119,0-2 0,0-1 1,0-1-1,-2 0 148,-5 0 1,3 3 0,-6 1-56,2 3 0,-7 7 0,5 1 1,-1 8-1,3 9 71,-1 3 0,7-3 1,-4 0-1,4 1 531,2 3 1,2-7-826,4-4 0,5-3 0,8-3 0,-7 0-669,1 0 0,-11 0 1,-2 0-1,-11-3 669,-5-3 0,-12-4 0,-1-9 0</inkml:trace>
  <inkml:trace contextRef="#ctx0" brushRef="#br0" timeOffset="1">3583 9769 8817,'2'-19'0,"2"0"1344,3 1 1,-1 5-290,-6 1 0,0 9 1,0 3-1,0 11 0,0 6 94,0 1 0,0 3 0,0 4 0,0 6 0,-2 5-804,-5 1 0,5-3 1,-4 1-1,4 3 1,2-1-1,2-2 283,4-1 1,3 5 0,5-5 0,-1 3-1,3 5 1,5-3-554,4 3 0,2-6 0,-4-7 0,2-2-75,-2-4 0,2-9 0,-4-3 0,-4-3 0,-3-6 0,-1-6-3019,-1-9 0,-7-3 3019,1-3 0,-12-8 0,-5-2 0</inkml:trace>
  <inkml:trace contextRef="#ctx0" brushRef="#br0" timeOffset="2">3883 9825 6581,'-6'13'2072,"0"-1"0,1 3 0,3 1-1154,2 3 1,0 0 0,0 2 0,0 2 0,0 2 0,2-3 113,5-1 1,-3 4-1,8 0 1,3-2 0,2 0-1,1-2-339,1-2 0,0 4 0,2-11 0,4 3 0,4-3 8,0-6-701,7-3 0,-7-3 0,6 0 0,-1-3 0,-3-3 0,-2-6 0,2-11 0,-8-4 0,-6 0 0,-7-3 0,-1 1 0,-3-2 0,-8-6 0,-7-1 0,-9 1 0,-1 5 0,-8 3 0,0 2 0,-4 4 0,-5 2 0,-1 3 0,1 7 0,3 5 0,4 4 0,1 4-1575,6 4 1,1 5 0,4 7-1,2 3 1,5 2-1187,2 2 0,1 6 2761,7-6 0,0 9 0,0-5 0</inkml:trace>
  <inkml:trace contextRef="#ctx0" brushRef="#br0" timeOffset="3">4427 9900 7953,'19'10'1021,"6"7"1,2-2-1,0 6 1,2 6 1052,1 2 0,-8-6 0,3 4 0,-4 0-2271,-2 4 0,-2-4 0,-5 0 0,-6-2 0,-3 0 0,-6-4-3099,-3-6 0,-10-7 3296,-9-8 0,-17 0 0,2 0 0</inkml:trace>
  <inkml:trace contextRef="#ctx0" brushRef="#br0" timeOffset="4">4634 9619 8965,'8'12'0,"4"1"1092,5 1 0,2-3 0,0 1 0,-1 1 1,1-1-1,0 1 0,0-1 0,-1-1 1,1-5 16,0-4 0,-7-2 0,1 0 0,-1-4 0,1-7 1,-3-7-734,-1-3 0,-3-6 1,-6 0-1,0-3 0,0-1 1,0 0-217,0 0 1,-6 2-1,-3-5 1,-1 5-1,-5 2 1,-1 4-161,-3 2 0,-2 5 0,-2 3 0,-4 7 0,-2 4 0,-5 2 0,1 2 0,2 4 0,-2 7 0,8 12 0,2 4 0,2 2-2427,2 0 0,2-6 0,3 4 0,3-1-255,3-6 2682,2-1 0,-3-2 0,-1 0 0</inkml:trace>
  <inkml:trace contextRef="#ctx0" brushRef="#br0" timeOffset="5">5215 9731 9566,'8'11'0,"5"-5"0,4-4 1092,1-2 0,3-2 0,2-6 0,2-9 1,-4-8-1,-4-4 0,-7-7 0,-2-3 1,-3-7 232,-3-2 0,-4-2 0,-5-6 0,-7 0 0,-7-1 0,-6 3 0,-2 2-1325,-5 2 0,-7 8 0,-3-1 0,2 3 0,0 3 0,-1-1 0,3 9 0,-4 4 0,7 4 0,3 4 0,7 3 0,6 1 0,-1 9 0,11 0 0,1 8 0,3 9 0,7 3 0,7 5 0,3 2 0,3 4 0,-1 2 0,1-6 0,5 4 0</inkml:trace>
  <inkml:trace contextRef="#ctx0" brushRef="#br0" timeOffset="6">8817 4987 10848,'12'-8'1347,"1"-4"0,-9 5 1,0 7-1,-6 11 1,-6 8-1,-3 4 1,-3 4-1099,-3 2 0,-2-4 1,3 6-1,1 0 1,3 0-1,-3-1 0,0-3 1,1-4-1683,1-2 0,7-3 1,-4 1-1,-1-2-5050,1-5 6483,6 5 0,-13-7 0,6 9 0</inkml:trace>
  <inkml:trace contextRef="#ctx0" brushRef="#br0" timeOffset="7">8836 5400 11286,'8'-19'2552,"-8"1"1,0 1 0,-10 2-1608,-7 3 1,-2-1 0,0-3-1,1 1 1,-1 3 0,0-1-1,0 0-964,1 1 0,5 6 1,1-5-1310,-3 3 1,5-5-3541,-3 7 3359,9 0 1,2 8 0,10 2 1508,3 2 0,1 9 0,7-4 0</inkml:trace>
  <inkml:trace contextRef="#ctx0" brushRef="#br0" timeOffset="8">9023 5513 17104,'11'-3'1796,"-5"-3"1,-4-6 0,-2-5 0,0-2 0,-2 1-1152,-4-1 1,1 0 0,-5 0 0,2 1-2699,4-1 0,1 0 1,3 0-1,0 0 2053,0 1 0,0-1 0,0 0 0</inkml:trace>
  <inkml:trace contextRef="#ctx0" brushRef="#br0" timeOffset="9">9849 5063 7837,'0'12'208,"0"1"0,0 1 0,0 3 0,0 2 0,2-1 0,2 1 1349,2 0 0,2-3 0,-3-1 0,3-5 0,2-1-1292,5-5 0,2-4 0,1-6 0,-1-7-1,-4-3 0,1-3 0,-5-2 1,-1-2-1,0-2 129,-4 2 0,-2 2 0,1 5-64,3 3 0,-4 3-445,4 3 1,-4 14 0,-2-1 0,0 9 0,0 3 87,0 1 0,0 2 0,0 2 0,0 4 1,0 2 258,0 4 0,0-3 0,0 1 0,0 0 103,0-2 0,0 7 0,0-7 0,0 2 1,0-2-1,-2-2-218,-4-4 0,4-2 0,-4-2 1,1-1-1540,-1 1 1,4 0 0,-6-2-4098,-1-5 5520,7-4 0,-14-8 0,5 0 0</inkml:trace>
  <inkml:trace contextRef="#ctx0" brushRef="#br0" timeOffset="10">10243 5588 8446,'10'-3'7168,"-4"-3"-6354,-4-6 0,-2-5 0,0-4 1,0-2-1,0-4 0,0 0-1083,0 0 1,-2 0 0,-2 4 268,-2-2 0,-9 0 0,5 6 0</inkml:trace>
  <inkml:trace contextRef="#ctx0" brushRef="#br0" timeOffset="11">11593 5044 12670,'9'-11'0,"3"5"0,5 4 0,-1 4 0,-3 4 1404,-7 7 0,-6 6 0,-6 6 1,-5 6-1,-1 4 0,-1 3 1,-3-1-1492,-7 1 1,2-1 0,-4 1 0,4-3 0,2-4 0,1-6 0,-1-4 0,0-2 0,0-2-4830,1-5 1,5 3 3140,1-9 0,7-2 1775,-1-10 0,12-4 0,5-9 0</inkml:trace>
  <inkml:trace contextRef="#ctx0" brushRef="#br0" timeOffset="12">11593 5438 9216,'17'-9'3276,"-5"-3"1,-5 1 0,-14-1-1127,-5-3 1,-5-1-1,-2-3 1,-1 0-1947,-5 0 1,4-6-1,-6 0 1,2 4 0,0 5-414,2 3 1,8 7-1,3-4 1,-3 1-4599,-2 5 2424,7 2 0,10 10 0,15 5 2383,7 4 0,8 10 0,7 2 0</inkml:trace>
  <inkml:trace contextRef="#ctx0" brushRef="#br0" timeOffset="13">11781 5363 7844,'-11'-9'9830,"1"7"-2653,4-4-7301,4 4 1,-5 2-1,14 0-436,5 0 1,5 8-1,-1 5 574,-3 3 1,-5-3-1,-6-1 1,3 3 781,1 2 1,2 1-1,-4 1 114,3 0 1,1-9 0,-2-4-220,7-3-1070,3-3 1,3 0-1,0 0-219,0 0 1,-1 0-1,1-3 598,0-3 0,-9 4 0,-1-6 0</inkml:trace>
  <inkml:trace contextRef="#ctx0" brushRef="#br0" timeOffset="14">13075 5063 7831,'0'12'844,"0"1"1,0 1 0,0 3 0,0 2 0,0-1 0,0 1-1,0 2 146,0 4 0,0-2 0,0 6 1,0 0-1,2-2 0,2 0 1,5-4-926,1-2 1,3-11-1,8-3 1,1-5-1,3-2 1,-2-2-1,-2-5 1,-2-5 196,0-5 1,-3-1-1,-1-1 1,-5 0-1,-1-2 92,-5-4 1,-2 4 0,-2-4 0,0 5-583,0 1 0,0 6 0,-2 1-568,-4-3 1,2 7 859,-9 2 0,11 6 0,0 6 0,8 6 1018,5 5 1,-5 4 0,4 2 0,1 4-864,-1 2 0,-6 4 1,2 9-1,-3 2 1,-3-3-1,0-1-1291,0-2 0,0-7 0,0 0 0,-3 0-664,-3-2 0,2-1 1,-8-12-917,-3-3 2652,7-5 0,-1-8 0,9 0 0</inkml:trace>
  <inkml:trace contextRef="#ctx0" brushRef="#br0" timeOffset="15">13450 5494 7831,'17'-2'1625,"-2"-2"1,-3-5 407,3-1 0,-5 4 1,3-5-1301,1 3 0,-3-5 0,1 7 0,1 0 0,-1 0-543,1-1 1,-3 3 0,3 10-173,-7 7 1,-6 12 0,-6 6-1,-7 5-119,-4 1 1,-1 1 0,-1-3 0,2-2 0,3-4 813,1-1 0,9-10 1,-4-7-1,1-1 26,1 1 1,8-9-1,11 0 1,3-9-639,3-3 1,0 0 0,2-5-1,2 3 1,2-1 0,-2 1-3372,-3-1 0,5 3 1,1-5 3269,-4 3 0,-1 7 0,-2-3 0</inkml:trace>
  <inkml:trace contextRef="#ctx0" brushRef="#br0" timeOffset="16">14801 4856 7835,'19'-12'1969,"0"-1"0,-1 1 0,1-1 0,0 3 488,0 2 1,-11 12-1,-8 12 1,-10 9-1866,-7 5 1,-2 1 0,-2 6 0,-2 1-1235,-2-1 1,-2 3 0,4-1 0,-2 1-1,2-5-1577,2 1 1,3-7-1,1 0 1,2-2-2051,3-4 2228,8-2 2041,-5-11 0,9-1 0,0-9 0</inkml:trace>
  <inkml:trace contextRef="#ctx0" brushRef="#br0" timeOffset="17">14801 5231 9513,'19'9'8184,"-9"-9"-6435,-4 0 1,-12-3 0,-6-9 0,-5 0 0,-2-1-1305,1 0 0,-1-5 0,-2-7 0,-2 2 0,-2 4-445,2 7 0,2-5 0,2 4 0,1-1-1658,-1 1 0,6-1-2875,1 8 1,10 1 4532,2 12 0,17 3 0,12 9 0</inkml:trace>
  <inkml:trace contextRef="#ctx0" brushRef="#br0" timeOffset="18">14970 5138 21923,'2'-11'-446,"4"5"0,7 4 0,3 2 1,3 0-418,0 0 1,-7 0-1,1 0 538,2 0 0,-1 2 0,1 4 471,-3 7 1,-8-3 0,1 3 657,-10 1 1,-5 3-1,-9 2 1,0-1 28,1 1 0,5-9 0,3-1 819,1-1 1,1-6-1417,2 4 1,6-3-1,0-3 1,10 0-544,7 0 1,-5 0-1,1 0 1,2 0 0,1 0-1012,3 0 0,0 0 574,-1 0 1,-7 8-1,-5 4 1,-4 5 357,-2 2 0,-8 2 0,-5 2 1,-3 4-1,-3 0 0,0 0-436,0-4 0,-6-5 1,0-5-1,2-7-319,3-4 1141,1-2 0,-8-8 0,-2-2 0</inkml:trace>
  <inkml:trace contextRef="#ctx0" brushRef="#br0" timeOffset="19">16245 4669 9287,'0'19'966,"0"-1"1,0 3 0,0 2 0,0 4 0,0 0 0,0 0 0,0-2-115,0 2 1,7-6 0,1 4 0,3-6 0,3-4-1,3-5 1,2-2-538,-1-4 0,3-2 0,2-2 0,2-2 1,-2-4-131,-2-6 1,-2-5 0,-3-2-1,-1 1 1,-5-3 0,-1-2-89,-5-2 0,-2-2 0,-2 4 1,0-2-498,0 2 0,-2 4 405,-4 7 0,3 5 0,-3 14 0,4 7 17,2 9 0,0 0 1,0 6-1,0 0 0,0-2 168,0 1 0,2 5 0,2-2 0,3 5-99,-3 1 1,4 1 0,-2-1-1,-1-2 1,-3-1 0,0-3-125,4 2 1,-4-6 0,4-2 0,-4-4-268,-2-2 1,-2 0 0,-2 0 0,-4-3-1,-3-1-992,-3-3 1,-3-5 0,-2 3-1,1-2 1,-1-4 1291,0-1 0,0-20 0,1-4 0</inkml:trace>
  <inkml:trace contextRef="#ctx0" brushRef="#br0" timeOffset="20">16771 5044 9422,'-11'8'9508,"5"-8"-9022,12 0 1,5-6 0,5-9 0,-1 5-1,-2-1 1,1 3 0,3 0 0,2 1-498,-1-1 0,-5 6 1,-1-4-147,3 4 0,0 4 0,-3 4 114,-6 7 1,-4 3 0,-2 3 0,0 2 149,0 4 0,-8-4 0,-4 4 1,-5-4 467,-2-3 0,7-1 0,-1-5 0,1-3 0,-1-3 2640,1 0-3215,7 1 0,-3-7 0,16 2 0,5 2 0,4 2 0,1-2 0,-5-2 0,-1 0 0,3 2 0,2 3 0,-5 5 0,-1-3 0,-5 1-593,-8 5 0,-7 1-287,-9 3 0,-7 0 1,-3 0-1,-1-1-509,-4 1 0,4-6 0,0-3 1389,1-2 0,-5-1 0,4-7 0</inkml:trace>
  <inkml:trace contextRef="#ctx0" brushRef="#br0" timeOffset="21">6772 6450 10601,'0'19'1966,"-2"0"0,-2-1 0,-5 1 0,1 0 0,-2 0-1901,-1-1 0,1 1 1,-5 0-1,3-3 0,-1-1 1,1-2-1,1 1 0,1 1 1,2-1-2105,-1-1 0,1-3 1,4 5-678,-2-3 2716,-1-8 0,7 5 0,0-9 0</inkml:trace>
  <inkml:trace contextRef="#ctx0" brushRef="#br0" timeOffset="22">6828 6656 12846,'9'-2'5958,"-9"-4"-5076,-11-7 1,-5-5-1,-3-5 1,-2-2 0,-2 0 207,-2-2 1,-6 6 0,4-4 0,0 4 0,0 4-1163,4 5 0,2-3 0,2 9 0,2 0 0,3 0 0,1-1-6886,-1 3 1140,5 2 5818,1 2 0,25 0 0,3 0 0</inkml:trace>
  <inkml:trace contextRef="#ctx0" brushRef="#br0" timeOffset="23">7916 6394 8331,'-10'19'911,"4"-1"1,4 1 0,2 0-1,0 0 1,0-1 0,0 3-1,0 2-274,0 2 0,2 0 0,2-6 1,2-1-1,0-1 0,3-4 0,3-7-306,5-4 0,2-10 0,-3-5 0,-1-4 0,-5-3-216,-1-5 1,3 2-1,-6-6 1,1 2-1,-1 4 1,0 2 95,-2 2 0,-2 7 0,1 1-188,3 3 1,-4 4 0,4 10-192,-4 6 0,4-1 1,1 1-1,-3 3 0,-2 2 30,-2 1 1,6 7-1,0 2 1,1 0-1,-1 3-727,0-1 906,1-6 0,-7 10 0,0-6 0,0 2 186,0 5 1,0-5 0,0 0 0,0-2 0,0-4 271,0-2 1,-7-3 0,-1 1 0,0 0 0,-3 0-657,1 0 1,-1-7 0,-3-2 0,1 1 0,-1-3-1614,-3 1 0,4-3 0,1-6 1770,-3 0 0,-1-9 0,-3-1 0</inkml:trace>
  <inkml:trace contextRef="#ctx0" brushRef="#br0" timeOffset="24">9473 6375 13940,'-8'19'707,"6"0"0,-4-1 1,4 1-1,2 0 1,0 0-1,0-1 0,0 1-129,0 0 1,2 6 0,2 0 0,4-2-16,3-3 1,1-7 0,7-3-404,0-1 1,-1-3 0,-1-8-1,-2-4-117,-3-7 0,-8-4 0,3-1 0,-3-1 0,0 0-224,2 1 1,0-1-1,-6 0-633,0 0 0,3 3 448,3 3 0,-4 7 0,6 12 0,-2 7 209,1 3 0,5 3 1,-3-2-1,-1-3 0,2-1 759,1 1 1,-5-5-1,4-1 1,1-2-248,-1 1 1,1-3 0,3-8 0,-3-5-1,-1-1-37,1-5 0,-7-1 0,4-3 0,-2 0 0,1 0-1104,-3 1 0,-2-1 0,-2 0-821,0 0 0,0 1 1607,0-1 0,-8 8 0,-3 3 0</inkml:trace>
  <inkml:trace contextRef="#ctx0" brushRef="#br0" timeOffset="25">11087 6581 8559,'0'9'1621,"0"-9"0,0-13 1,0-8-1,0-6 1,0-2-1021,0-4 0,0-3 0,-2-1 0,-3-1 0,-3 3 0,0 2 0,-1 3 1,5 3-446,2 4 0,2 3-108,0 1 0,2 10-232,5 9 1,-5 9-1,6 10 1,-2 1 5,0 5 0,3-2 1,-5 9-1,2 1 1,-2 2 210,-2 3 0,5-3 0,-1-1 0,-2-5 1,0-2-1,0-2 584,3 2 1,-1-6 791,-6 4-559,0-5 1,2-9 0,2-7-1,2-8-417,-1-9 0,-1-3 0,0-3 0,2-2 0,1-2-433,1-2 0,-6 0 0,13 7 0,-7-1 0,2 2 0,3 3 0,-3 1 0,7 9 0,-5-4 0,5-1 0,0 9 0,-3 0 0,-3 11 0,-3 7-584,-4 7 0,-2 2 1,-2 7-1,0-5 0,0-2-3527,0-4 1,0-2 4110,0-3 0,-8 1 0,-2 0 0</inkml:trace>
  <inkml:trace contextRef="#ctx0" brushRef="#br0" timeOffset="26">7785 11400 17380,'19'0'0,"-2"-2"0,-3-2 0,-1-3 301,1 3 1,3 2 0,2 2 0,-1 0-1,1 0 1,0 0 0,2 0-121,4 0 0,-4 0 0,6-2 0,-2-2 0,0-2 0,-2 2 0,0 2 1,0 2 67,2 0 0,6 0 1,-4 0-1,0 0 1,2 0 15,0 0 1,1-7 0,3 1 0,-2 2-175,2 2 1,-3 2 0,1 0 0,2 0 0,1 0 45,-3 0 0,4 0 1,-3 0-1,1-2 0,0-2 58,-1-3 0,-1 1-147,6 6 0,-5 0 0,-1 0 0,2 0 49,3 0 0,1 0 1,1 0-1,-1 0 1,1-2 47,-1-4 0,1 4 0,-1-5 0,1 5 0,1 2 0,5 0 1,-4 0 0,4 0 0,-3 0 77,3 0 1,-4 0-122,3 0 1,-3-2 0,-2-2-1,-1-2 10,1 2 0,1 2 0,3 2 0,2 0-36,-3 0 0,5 0 1,0 0-1,0 0 1,2-3-1,-2-1-43,0-2 1,6 0 0,-4 6 0,0 0-34,-5 0 0,5 0 0,2 0 0,-2 0 0,0 0 0,-2 0 0,4 0 0,-6 0 0,-3 0 0,1 0 0,2 0 0,-4 0 0,5 0 0,-1 0 0,0 0 0,-2 0 0,-3 0 0,-1 0 0,-1 0 0,3 0 0,4 0 0,-5 0 0,5 0 0,-2 0 0,1 0 0,-3 0 0,4 0 0,-5 2 0,-1 2 0,2 2 0,3-2 0,-3-1 0,4-1 0,-5 2 0,-1 2 0,-1 2 0,1-4 0,1 3 0,3-3 0,2 0 0,-2 2 0,-9-4 0,-2 5 0,3-3 0,1 2 0,-4-4 0,-2 4 0,-1-1 0,-3-1 0,0 2 0,0-2 0,2-2 0,-4 0 0,4 2 0,2 3 0,0-1 0,4-4 0,-3 2 0,-1 3-11,0-3 0,-6-2 0,4 0 0,-2 2 0,0 2-144,-2-2 0,4-1 0,-2-1 0,-2 2 0,-2 2 0,0-2-18,4-2 0,-4-2 0,4 0 0,-5 2 31,-1 5 1,2-5 0,2 4-1,2-4 1,-2 0 94,-2 4 1,-3-4 0,3 5 0,2-5 0,2-2 110,-2 0 1,-2 6-1,-2 0 1,0-2-70,-1-1 0,1-3 1,0 2-1,0 2-182,-1 2 1,-5 0 0,-1-6 178,3 0 0,-5 0 0,1 2 0,-1 3 0,1 1 0,-5 0 507,6-6-628,-7 0 25,3-8 1,-10-3 0,-4-7 25,-7-1 0,-2 0 0,-1 0 0,-1 1 0,-4-1 56,0 0 0,1 6 0,-1 1 1,-2-3-1,-2-1 43,2-3 0,2 7 0,2 1 0,3 1 96,3-1 1,-2 5 0,7-4 265,-2 1-420,6 3 0,-3 6 0,14 0-101,5 0 1,-2 0 0,3 2 0,2 2 132,1 3 1,3 5-41,0-6 1,0 9 0,1-3 0,3 3-84,2-3 1,0 5-1,-6-6 1,0 1 0,-2 0 110,-5 3 0,5-4 0,-7 1 0,3 3 372,-1 1 0,-8 3 0,3 0 0,-5 0 97,-2-1 1,-2 1-1,-7 0 1,-7-1 0,-9 1-359,-5 0 0,-1-7 0,-6 1 0,1 2 0,3 1-94,2 3 0,8-6 0,-2-3 0,4 0 0,2 1-930,0 1 1,3 1 0,1-3-1,5 1 1,-1-3 929,1 0 0,-3 7 0,-6-5 0</inkml:trace>
  <inkml:trace contextRef="#ctx0" brushRef="#br0" timeOffset="27">15007 11513 20492,'0'12'758,"0"1"1,0 1-1,2 3 0,5-1 354,5-3 1,5 1 0,2-7-860,-1-3 0,-5-2 0,-1-2 0,1-2 12,-3-4 0,-1-5 1,-9-8-266,0 1 0,0-1 0,0 0 0,-2 9 0,-5 4 0,-5 4 0</inkml:trace>
  <inkml:trace contextRef="#ctx0" brushRef="#br0" timeOffset="28">15107 11513 28671,'-10'2'0,"0"2"0,-1 2 0,7 9 0,-2-3 0,6-4 0,6-1 0,-2-7-3405,9-7 0,-9-3 3405,2-9 0,-12 1 0</inkml:trace>
  <inkml:trace contextRef="#ctx0" brushRef="#br0" timeOffset="29">14970 9996 20352,'-21'37'596,"-4"7"1,4-4 0,-4 6 0,4-1 0,5 3-351,3 0 0,-1 4 0,7-6 1,1 0-1,0 0 231,0-5 1,-1 5 0,9-2 0,3-2 0,3-3-135,2-1 0,1-1 0,3-1 0,-1-5 0,1-6-343,3-4 0,2-5 0,0-1 0,-1-5-9831,1-1 9742,0-3 1</inkml:trace>
  <inkml:trace contextRef="#ctx0" brushRef="#br0" timeOffset="30">15101 11531 8069,'9'-12'1966,"-2"6"-894</inkml:trace>
  <inkml:trace contextRef="#ctx0" brushRef="#br0" timeOffset="31">15159 11513 20700,'-12'20'1131,"-17"18"-738,-7 6 0,-18 14 1,-10 19-1,26-33 1,-2 2-1,-5 6 0,-1 2 1,-5 4-1,0 3 1,-5 6-1,-1 3 1,-1 2-1,-1 2-463,-1 2 0,-1 2 0,4 2 0,0 1 0,-2-4 0,1 0 0,4-3 0,2 0-24,4-4 1,2-1 0,3-10-1,3-1 1,4-4 0,3-2-1,1-3 1,1-2 0,-25 38-342,6-10 1,0 0-1,10-10 1,7-3 0,6-7-1229,10-7 0,1-13 1,9-10-1,5-6 1663,6-7 0,24-12 0,11-10 0</inkml:trace>
  <inkml:trace contextRef="#ctx0" brushRef="#br0" timeOffset="32">16639 13800 8021,'9'33'1371,"3"-6"1,1-12 0,-7-13 0,-14-16-670,-13-14 0,-10-24 0,-13-12 0,-8-18 0,22 35 0,-1-3 1,-3-6-1,-1-1 0,-3-5 0,-1-1 0,-3-5 0,-1-1 0,-4-6 1,-2 0-404,-2-5 0,0 1 0,-2 2 1,0 0-1,-3-1 0,1 0 1,1 1-1,0 2 0,2 1 1,0 2-1,0 2 0,1 2 1,2 6-1,0 2-265,1 3 0,1 3 0,4 4 0,2 2 0,3 6 0,1 3 0,-25-28 0,9 13 0,10 12-2548,3 9 1,11 6 524,4 8 1,14 11 0,14 8 1988,13 10 0,11 15 0,11 5 0</inkml:trace>
  <inkml:trace contextRef="#ctx0" brushRef="#br0" timeOffset="33">16564 13931 8027,'9'-18'1760,"3"-1"0,-1 0 0,-1 4-411,-2 9 0,-1 10 0,-9 23 0,-3 11 0,-3 12 0,0 10-812,-1 9 1,3 19-1,4 7 1,0-42-1,0 1 1,-1 4-1,0 2-365,0 4 0,1 2 1,1 2-1,0 1 1,1 0-1,0 0 1,1 2-1,0 1 1,1 2-1,1 0 0,0 2 1,0 0-95,-1 2 1,0 1-1,2-2 1,0 0-1,0 1 1,1 0 0,0-3-1,0-2-114,2-4 1,1-3 0,-3-6 0,0-1 0,1-3 0,1-2-1,7 40 1,3-17-1027,2-12 1,-7-15 0,1-8 0,-1-9-3011,-1-8-1387,5-13 5459,-5-30 0,-11-11 0</inkml:trace>
  <inkml:trace contextRef="#ctx0" brushRef="#br0" timeOffset="34">16677 16819 8023,'19'0'0,"-1"0"3132,1 0 1,-6 6-1860,-1 0 1,-8-2-1,1-8 1,-10-2 0,-7 2-1,-7 2-447,-6 2 0,-4 0 1,-11 2-1,-6 2 1,-8 4-558,-6 3 0,-13 1 1,0 5-1,-10-2 0,-7-5 1,-8-2-213,-4-4 0,0 5 1,47-6-1,-1 0 0,-1-1 1,0 0 23,-1 0 0,1-2 0,0 0 1,1-2-1,2 0 0,0 0 0,1-1 1,0 0-82,-2 1 0,1 0 0,-50-7 0,2 3 0,4 2 0,8 2 0,3 2 0,1 0 0,13 2 0,-2 2 0,5 4-400,3 3 0,2-1 0,11 3 1,2-5-1,6-2 35,6 1 1,1-1 0,12-6 0,0 0 345,0 0 0,2 0 285,6 0 1,2-2-61,5-5 1,1 5 0,7-6-475,-2 0 0,-3 6 0,5-7 85,-2 1 1,-9 6-1,3-4 1,-5 4 200,-2 2 1,1 0 0,-1-3 0,0-3 154,0-6 1,-1-5-1,-3-4 1,-2-6 0,2-12 219,2-16 0,2-18 0,2-16 1,3-13-1,8 43 0,1-1-322,1-6 1,0-3-1,-2-14 1,0-3 0,1-5-1,1-1 1,0-6 0,0-2-124,1 29 0,1-1 1,-1 0-1,-2-2 0,1-1 1,0-1-1,2-2 0,0-1 1,0 1-1,0 3 0,0 1 1,0 2-1,-1-27 0,-1 4 1,1 10-1,0 3-1367,1 13 0,0 3 0,1 8 0,0 3 0,1-26 0,0 12 1419,0 9 0,0 4 0,0 0 0</inkml:trace>
  <inkml:trace contextRef="#ctx0" brushRef="#br0" timeOffset="35">16546 13894 8099,'18'0'1121,"1"0"1,0 0-1,-2-2 283,-5-5 0,-8 5 0,-14-4 1,-11 4-1,-8 2 0,-11 0 1,-8 0-312,-6 0 0,-11 0 0,-5 0 0,-12 2 0,-9 4 0,-9 5-273,-5-1-820,48-1 0,0-1 0,-1-6 0,-1 0 0,-3 3 0,-1 0 0,0 0 0,1-1 0,-2-2 0,1 0 0,-3-1 0,0 0 0,6-1 0,-1 0 0,-3 0 0,-1 0 0,2-1 0,-1 0 0,-1-2 0,1 0 0,4 2 0,1 0 0,-5-3 0,1-1 0,3 1 0,1 0 0,2-1 0,-1 0 0,3 0 0,0-1 0,-45-8 0,2 7 0,6 1 0,7 0 0,1 0 0,12-1 0,9 7 0,5 0 0,3 0-755,5 0 1,5 0-1,9 0 1,5 0-1,6 2-8133,4 5 8888,2 3 0,9 9 0,1 0 0</inkml:trace>
  <inkml:trace contextRef="#ctx0" brushRef="#br0" timeOffset="36">15927 16706 7450,'10'2'-181,"-4"5"0,-4-3 1,-2 8 743,0 3 0,0 2 0,0 1 625,0 1 0,2 0 0,3 0 1,1-1 1891,-2 1-1406,-2 0-1270,-2-9 0,0-10 0,0-12 0,0-7 0,0-8 1,0-11 148,0-10 0,0-8 0,0-6 1,0-7-1,-2-4-184,-4-2 0,4-2 0,-7 0 0,3 2 1,-2 6-1,-1 7-198,1 5 0,2 5 0,6 17 0,0 2 136,0 1 1,6 9 0,0-2 0,1 7-1,-1 3 1,2 5-98,3 1 0,-5-3 1,6 5-211,3 3 0,-5 2 0,3 2 0,1 0 0,-3 0 0,1 0 0,-10 0 0,-2 0 0,-10 0 0,-13 0 0,-4 0 0,-2 0 0,-4 0 0,-9-6 0,-2 0 0,-8-9 0,4 3 0,-2-3 0,0 3 0,2-3 0,-2 9 0,6-1 0,7 1 0,5 0 0,3 0 0,6 8 0,-2 2 0,4 4 0,7 3 0,-3-7 0,7 13 0,-1-13 0,5 8 0,4-6 0,2 7 0,0-7 0,0 7 0,6-7 0,1 6 0,-1 3 0,2 2 0,-6 8 0,4 2 0,-3 4 0,-1 9 0,2 10 0,2 10 0,0 1 0,-6 7 0,0 3 0,0 2 0,0-6 0,0-5 0,0-3 0,0-5 0,0-4 0,2-7 0,3-11 0,1-7-2918,-2-4 1,0-13 0,2-8 2917,7-11 0,4-22 0,1-6 0</inkml:trace>
  <inkml:trace contextRef="#ctx0" brushRef="#br0" timeOffset="37">8385 6263 7850,'0'18'1655,"2"-7"0,3-3 0,1-4-178,-2-4 1,-2-4 0,-2-15 0,0-2 0,0-1 0,0-3-568,0 2 0,0-7 1,0 1-1,0-2 0,0 2 1,0 0-530,0-1 1,0 5 0,0-4 0,0 2-382,0 4 0,0-4 0,0 2 0,0 2 0,0 2 0,0 3 0,0-1 0,0 0 0,0 1 0,0 5 0,-2 3 0,-4 1 0,4 3 0,-7 6 0,9 2 0,0 4 0,0 7 0,0 4 0,0 3 0,0 5 0,0 5 0,0 1 0,0 0 0,2 7 0,3 5 0,1-1 0,-2 0 0,-2 1 0,4-3 0,1 2 0,-3-7 0,-2-6 0,-2-2 0,6-2 0,0-6-1646,-1 0 1646,5-9 0,0-1 0,9-9 0</inkml:trace>
  <inkml:trace contextRef="#ctx0" brushRef="#br0" timeOffset="38">11462 6206 7834,'0'13'1587,"2"-3"0,2-4 0,2-8 3328,-1-8 0,-3-9-4356,-2-6 0,0 2 0,0-6 0,0 0 0,0 0 0,-2-2 1,-3-1-1,-1 3 0,2 0-317,2 0 1,2 0 0,0-3 0,-2 5 0,-2 2-243,-3 0 0,1 0 0,6 7 0,0-1 0,0 0 0,0 0 0,0 0 0,-2 9 0,-2 6 0,-2 8 0,-1 7 0,7 7 0,0 1 0,0 0 0,0 2 0,0 4 0,0 6 0,0 4 0,0 3 0,0-1 0,2 1 0,3-1 0,1 1 0,-2-1 0,-2 1 0,0-1 0,2-1 0,3-5 0,-3-6 0,-2-4 0,-2-3 0,0 1-1751,0 0 1751,8-9 0,3 7 0,7-6 0</inkml:trace>
  <inkml:trace contextRef="#ctx0" brushRef="#br0" timeOffset="39">14613 5888 8002,'0'12'2894,"-2"-2"-437,-4-1 1,-2-5-1,-5-10 1,7-7-472,4-3 0,2-3 0,0 0 1,0 0-1987,0 1 0,0 5 0,2 1 0,4-3 0,-2 5 0,7-3 0,-1 1 0,1-1 0,3 1 0,-3 5 0,1-3 0,3 2 0,1 3-252,3 3 1,0 2-1,0 0 1,0 2-699,-1 5 0,1 9 699,0 9 0,-7 0 1,-1-6-1,-3 0 24,-4 0 1,-2-1 0,-2 1-1,0 2 422,0 4 1,0-4 0,0 4-1,0-5 1,-2-1 571,-4 0 0,-2 6 1,-7 0-1,3 0 1,-3 0-768,-2 0 0,-1 0 0,-1-6 0,4 0 0,-2-1 0,-3 1 0,-1 0 0,0-3 0,4-1 0,3-5 0,1-1 0,1 3 0,-7-5 0,0-3 0,0-2 0,1-2 0,7 2 0,5 4 0,12-4 0,7 4 0,3-3 0,-3-3 0,-1 0 0,3 0 0,2 0 0,1 0 0,1-3 0,0-1 0,0-2 0,-1 0 0,1 6 0,0 0 0,0-2 0,0-5 0,-1 5 0,1-4 0,0 4 0,0 2 0,-1 0 0,1 0 0,0 0 0,-7 0 0,1 0 0,-9 0 0,-4 0 0,-12 0 0,-5 0 0,-2 6 0,0 1 0,1-3 0,-1-2 0,0-2 0,0 0 0,1 0 0,-1 0 0,0 0 0,0 0 0,0 0 0,9 0 0,2 0 0,8 0 0,0-2 0,0-5 0,0-3 0,2-9 0,4 1 0,-2-1 0,9 0 0,1 0 0,1 1 0,0-1 0,-5 0 0,0 0 0,1 1 0,-5-1 0,7 0 0,-1 0 0,-2 1 0,-1-1 0,-1 0 0,-6 0 0,7 0 0,-3 1 0,0-1 0,0 0 0,3 1 0,-7-1 0,4 0 0,-4 0 0,-2 1 0,0-1 0,-2 0 0,-4 2 0,-7 5 0,-3-5 0,-3 7 0,-2-1 0,-4 5 0,4 4 0,-4 2 0,4 0 0,2 2 0,1 4 0,-1-1 0,0 7 0,0 3 0,1 1 0,-1 3 0,2 2 0,3 2 0,3 2 0,1-2 0,-1-2 0,7-9 0,-2 0-824,4 3 0,2-4 824,0 1 0,8 0 0,3 7 0</inkml:trace>
  <inkml:trace contextRef="#ctx0" brushRef="#br0" timeOffset="40">6397 7275 7957,'0'13'54,"0"-1"1350,0 3 0,2-7 0,2-4 1,2-8-1,-1-11 0,-3-6 1,-2-6-446,0-2 1,0 4 0,0-4-1,0 0 1,0 0 0,0-2-1,-2 1-237,-5 5 1,5-2-1,-4 0 1,4 0-560,2 0 1,0 2-1,0 6 1,0-2 0,0-1-1,0-3-42,0 2 0,-2 2-121,-4 2 0,3 0 0,-5 11 0,8 8 0,0 8 0,0 11 0,0 0 0,0-1 0,0 1 0,0 2 0,0 2 0,0 4 0,0 0 0,0 0 0,0 5 0,0-5 0,2 2 0,2 2 0,3-2 0,-1 4 0,-6-7 0,2-4 0,2-1 0,2-2 0,1 0 0,-7 0-954,0-1 1,-2-7 953,-5-5 0,5-4 0,-6-2 0</inkml:trace>
  <inkml:trace contextRef="#ctx0" brushRef="#br0" timeOffset="41">6359 8344 8759,'9'10'3452,"1"-6"0,1-8-2510,-5-8 1,-4-5 0,-2-2 0,0-2 0,0-1 0,0-3 0,0 2-59,0 2 0,0-4 0,0 0 1,0 0-1,0-2-487,0-5 0,0 3 1,0 0-1,0 0 1,0 2-398,0 0 0,0-4 0,0 3 0,0 1 0,0 0 0,-2 6 0,-4 7 0,3-3 0,-3 5 0,4 3 0,2 3 0,0 12 0,0 7 0,0 4 0,0 1 0,0 3 0,0 4 0,0 4 0,0 0 0,0 13 0,0-2 0,0 3 0,0 5 0,2-2 0,4 0 0,-3 4 0,3-6 0,-4-5 0,-2-3 0,0-5 0,0-8 0,0 2 0,-6-8 0,-1-13 0,3-17 0,2-20 0,2-15 0</inkml:trace>
  <inkml:trace contextRef="#ctx0" brushRef="#br1" timeOffset="42">15326 10613 7264,'-2'16'368,"-2"-1"1,-2-3 910,2 3 0,-1-5 1,1 3-1,-2 1 1,0 1 1996,-3-3 1,7-5 0,-4-14-2693,4-5 0,-4-7 0,0-6 0,1-6 0,1-7 0,0-3-397,-2-3 1,-7 0 0,7 7 0,0 1 0,-1 3-2646,1 2 0,-2 8 1,4-2-1,-3 4-4870,3 2 7328,2 9 0,-6-7 0,-3 7 0</inkml:trace>
  <inkml:trace contextRef="#ctx0" brushRef="#br1" timeOffset="43">15626 10688 21401,'0'-19'0,"0"0"0,0 0 509,0 1 0,0-3 0,0-4 0,0-4 0,0-3 0,3 3 0,1 0 0,4 2 0,0-2-131,1 0 1,5 4 0,-3-5 0,1 3 0,1 4 0,1 2-310,3 3 0,0 5 1,-3 3-1,-3-1 0,-1 3 1,1 0-70,3 4 0,-6-7 0,-8 9 0,-14-2 0,-7 6 0,-4 4 0,0-2 0,-2-1 0,4 3 0,-8 0 0,-1-2 0,1-2 0,0-2 0,6 2 0,-4 3 0,2 1 0,4-2-186,2-2 1,2-2 0,0 0-1812,1 0 1,5 0 1093,1 0 0,9 0 1,3 0-293,11 0 0,-1 6 1,3 1-1,1-3-6434,3-2 7629,2-2 0,8 8 0,2 3 0</inkml:trace>
  <inkml:trace contextRef="#ctx0" brushRef="#br1" timeOffset="44">15795 10425 9754,'9'0'9830,"-9"0"-7576,-11 0 1,-5 6 0,-3 1 0,0-1-2244,0 2 0,-8-6 1,-2 4-1,-2-1 0,2-1 1,-1 2-390,1-2 1,0 0-1,-2 1 1,4 1-1,2 0-4538,0 2 1,0-3-1821,6 7 6736,8-8 0,3 13 0,8-7 0</inkml:trace>
  <inkml:trace contextRef="#ctx0" brushRef="#br1" timeOffset="45">15964 10706 7829,'11'25'1581,"-5"0"1,-4 7 0,-2-8-1,0-1 1,0-2 399,0-2 1,0 0 0,0-1-4099,0 1 0,-8-8 2117,-5-5 0,-12 4 0,-4 1 0</inkml:trace>
  <inkml:trace contextRef="#ctx0" brushRef="#br1" timeOffset="46">16602 10556 7870,'0'9'1516,"0"-11"1,0-13 0,0-10 0,0-6-289,0-9 1,-6 3 0,-3-9 0,1 2-1,-2 0 1,-1 3 0,-1 1 0,-1 5-2291,1 3 1,7 5 0,-3 11-1,2 1-393,0 3 1455,-1 7 0,7 5 0,0 11 0</inkml:trace>
  <inkml:trace contextRef="#ctx0" brushRef="#br1" timeOffset="47">16977 10706 8606,'0'19'0,"0"0"1395,0-1 1,0-5 0,2-3 0,4-1 0,5-7 0,1-8 8,1-13 0,-7-2 0,5-10 1,-1-3-1,-2-3 0,1-7 1,-5-6-1033,-2-4 0,-2-4 0,-2-3 0,-2-1 0,-5 1-372,-1 3 0,-3 2 0,-7 0 0,-3 1 0,-4 5 0,-1 7 0,-1 3 0,0 3 0,4 1 0,-4 5 0,2 6 0,2 4 0,0 4 0,0 5 0,0 4 0,6 8 0,0 0-7458,9 0 7458,1 0 0,1 16 0,-2 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4:43:25.22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15777 6731 7152,'0'19'3622,"0"0"-2375,0-1 1,0-9-1,0-9 1,0-11-733,0-5 1,0-3 0,0 0 0,-3 1 0,-1-3 0,-2-2 0,2-2 0,2 2 0,2 0 0,0 0-165,0-2 0,-6 6 0,-1 7 1,3-3-1,2-1 0,2-3 83,0 0 1,0 7-1,0-1 112,0-2 0,-2 1 564,-4 1-162,4 5-522,-7 8 1,1 0-260,-5 0 1,3 0-168,-3 0 0,1 0 0,-7 0 0,0 0 0,7 0 0,-1 0 0,-1 0 0,-3 0 0,-2 0 0,1 0 0,-1 0 0,0 0 0,0 0 0,1 0 0,-1 2 0,0 2 0,0 3 0,1-3 0,-7-2 0,0-2 0,-3 0 0,6 0 0,-3 0 0,-3 0 0,5 0 0,-2 0 0,0 0 0,-2 0 0,4 0 0,-6-2 0,0-2 0,2-3 0,0 3 0,2 2 0,4 2 0,-2 0 0,-2 0 0,2 0 0,2 0 0,-4 0 0,0 0 0,2 0 0,3 0 0,1 0 0,0 0 0,-2 0 0,-2 0 0,-2 0 0,0 0 0,6 0 0,1 0 0,-1 0 0,0 0 0,0 0 0,1 0 0,-1 0 0,0 0 0,0 0 0,1 0 0,-1 0 0,0 0 0,0 2 0,1 2 0,-1 3 0,0-3 0,0-2 0,7-2 0,-1 0 0,-1 0 0,-3 0 0,-2 0 0,0 0 0,1 0 0,-1 0 0,0 0 0,0 0 0,7 0 0,-1 0 0,-1 0 0,-3 0 0,-2 0 0,1 0 0,5 0 0,1 0 0,-3 0 0,-2 0 0,5-2 0,-1-2 0,-1-3 0,-3 3 0,5 2 0,-1 2 0,-1 0 0,-3 0 0,-2 0 0,0 0 0,1 0 0,-1 0 0,2 2 0,5 4 0,-3 5 0,7 8 0,-1-1 0,-1 1 0,2 0 0,-1 0 0,-3 6 0,5 2 0,1 0 0,-2 0 0,6-2 0,-4-7 0,3 1 0,3 0 0,0-9 0,9-1 0,1-9 0</inkml:trace>
  <inkml:trace contextRef="#ctx0" brushRef="#br0" timeOffset="1">22943 4313 8996,'0'18'0,"2"-1"8223,4-5-7065,-4 5 0,6-29 0,-8-3 0,0-10 1,0-8-1,0-5 0,-2-6 2187,-4-6-3345,4-4 0,-6-2 0,5 0 0,-1 0 0,-2-1 0,0 1 0,6 2 0,0 2 0,0 4 0,2 2 0,4 4 0,-2 5 0,7 6 0,-1 8 0,-2 6 0,1 5 0,5 7-822,-1-1 1,1 12 821,-1 7 0,-13 12 0,-10 4 0</inkml:trace>
  <inkml:trace contextRef="#ctx0" brushRef="#br0" timeOffset="2">22774 3394 8315,'18'0'929,"1"0"0,0 6 1,0 0-1,0-2 0,-1-1 3986,1-3 0,0 6-3445,0 0 0,-19 0 0,-11-8 0,-12-2-1470,-6-2 0,-2 0 0,-7 6 0,-1 0 0,-5 0 0,-6 0 0,-11 0 0,-3 0 0,-1 0 0,1 0 0,3 0 0,-4 0 0,5 0 0,4 0 0,4 0 0,10 0 0,-2 0 0,7 0 0,3 0 0,5 2 0,2 4 0,2-4 0,6 6 0,1 1 0,5-7 0,0 4 0,11-6 0,2-6 0,11-5-1332,6 1 0,1 2 1332,1 8 0,0 0 0,0 0 0</inkml:trace>
  <inkml:trace contextRef="#ctx0" brushRef="#br0" timeOffset="3">22774 4406 13161,'18'7'0,"1"-1"0,0-2 1638,0-2 0,-11-2 1,-8-2-1,-10-2 0,-7-2 1,-2-1-828,0-1 0,-8 6 1,-4-6-1,-4 1 1,-5 1-1,-2 2 1,-3 2-812,-3 2 0,0-6 0,-4-1 0,4 3 0,2 2 0,4 2 0,2 0 0,3 0 0,1 2 0,5 2 0,4 5 0,0 1 0,12-6 0,-1 5 0,3-3 0,3 0-2948,6 0 1,-5-8 2947,9-4 0,9-13 0,1-10 0</inkml:trace>
  <inkml:trace contextRef="#ctx0" brushRef="#br0" timeOffset="4">21742 4538 8038,'-2'12'742,"-2"0"1,-3 3 846,3 2 1,2-9 0,2-8 0,0-10 0,0-7 0,0-4-358,0-4 0,-6 2 0,0-8 0,2-4 0,1-5 0,3-4 1,0 1-249,0-3-984,-8 6 0,6-8 0,-4 4 0,4-3 0,2-1 0,0 2 0,0 8 0,0 1 0,0-1 0,0 7 0,0 2 0,0 0 0,0 2 0,0 0 0,0-1 0,0 5 0,0-2 0,0 3 0,0 1 0,0 2 0,0 0 0,0 0 0,-2 3 0,-5 3 0,5 5-1590,-6 8-431,8 0 5632,0 0-3611,0 8 0,0-3 0,0 7 0,0 3 0,0 1 0,0 5 0,0 2 0,0 4 0,0 2 0,0 3 0,0 5 0,0 3 0,0 1-54,0 3 1,0 0-1,0-5 1,0 3-1,0 2-561,0-3 0,0-3 0,0-5 0,0-4 284,0-1 1,-6 5 0,-1-4 0,3 0 0,2-4-659,2-4 1054,0 6 0,0-6 0,0 4 0,-2-6 135,-4-7 1,4 5 0,-5-5 941,5 5 0,2 2-587,0 0 1,2-9-1,5-4 1,5-4-556,5-2 0,8 0 0,2 0 0,0 0 0,2 0 0,0 0 0,5 0 0,5 0 0,1 0 0,-7 0-533,-3 0 0,-1-2 533,-10-4 0,-5 4 0,-14-6 0</inkml:trace>
  <inkml:trace contextRef="#ctx0" brushRef="#br0" timeOffset="5">13300 5588 10231,'0'-19'0,"0"0"8144,0 0-7202,0 9 1,0 4-1,0 12 1,0 6 0,0 5-439,0 2 0,7-1 0,-1 3 0,-2 2 0,-2 4-515,-2 3 1,0-8 0,0 3-1,0-4 1,0-2-2894,0 0 1,0-7-5013,0 1 7916,0-9 0,0-12 0,0-13 0</inkml:trace>
  <inkml:trace contextRef="#ctx0" brushRef="#br0" timeOffset="6">13263 5419 10448,'12'-6'2355,"1"-1"1,-7 1-3247,7 6 1,-7 0 0,4 2-4008,-1 4 4898,-3 5 0,2 8 0,3-1 0</inkml:trace>
  <inkml:trace contextRef="#ctx0" brushRef="#br0" timeOffset="7">13582 5531 8203,'-9'-18'2911,"5"7"1,-8 5-1728,-3 4 1,-2 4 0,1 4-1,1 7-909,3 3 1,5 3 0,-3 2 0,0 2 0,1 4 0,1 0-215,4 0 0,2-2 66,2-6 1,2 0-1,2-1 1,4 1-6,3 0 0,1 0 0,7-3 0,0-3 0,-1-7-188,1-4 0,0-2 0,0 0 9,-1 0 1,-1-8-1,-4-5 1,-7-4-1,-2-1-40,2-1 0,-4-8 0,5-4 0,-5-5 0,-2-1 184,0-1 1,0 3-1,0-1 1,0 3 0,0-2 530,0 1 1,0 1-1,0-2 1,0 1 0,0 5 179,0 2 1,0 2 0,0 6 754,0 1-1429,0-1 0,0 17 0,0 8 0,0 11-124,0 8 0,-2 4 0,-3 6 0,-1 1 0,2-1 0,2 5 0,2-1 0,0-5 0,0-3 0,0 2-1098,0 3 0,0-5 0,0-2 0,2-2 1,2-4-1474,2-2 1,9-9 0,-2-1 2570,3-3 0,3-10 0,0-8 0</inkml:trace>
  <inkml:trace contextRef="#ctx0" brushRef="#br0" timeOffset="8">13788 5606 8514,'0'19'1186,"2"-2"0,2-3 1,5-3-1,1-3 98,5-4 0,-5 5 0,3-3 1,1-2-807,3-2 0,2-2 0,-1 0 1,1 0-397,0 0 0,0-2 0,-1-4 0,-1-7 87,-4-4 1,-5-1-1,-8-1-114,0 0 0,0 1 1,-2 1-1,-4 2 1,-7 5-1,-4-1 38,-1 1 0,5 6 1,1-2-1,-3 4-65,-2 2 0,-1 2 0,1 4 0,2 6 1,5 7-53,2 6 1,1-4 0,7 6-1,0 0 21,0 4 1,0 3 0,0-1 0,2-4 0,5-2-201,5-4 1,-1 2 0,1-4 0,3-6-1,1-5 45,3-6 1,0-2 0,0-2-1,-1-2 1,1-4 414,0-7 0,-7 3 1,-1-3-1,-3-3-195,-4-7 0,5 2 1,-3-6-1,-2 2 0,-2 0-174,-2 2 0,0-4 0,0 2 0,0 2-408,0 2 1,-2 11 0,-2 6-1,-2 8 206,2 8 0,1 5 0,3 4 0,0 2 0,0 4 100,0 2 0,0-4 1,0 4-1,0 0 0,0-2 163,0 0 1,0-1 0,3-10-1,1-1 1,2-3 1409,-2 3 0,0-7-300,3-2 0,-3-4 0,6-4-739,-2-4 1,-1-4-1,-5-9 1,2 0-1,2 1 1,-2-1 10,-2 0 0,-2 0 0,3 0 0,1 1 129,2-1 1,2 7-269,-1-1 1,-5 1-1,6-7 42,0 0 0,1 0 0,5 3 0,-1 3 37,1 7 0,-3 4 0,1 2 1,3 2-272,2 4 0,1 5 0,-1 7 0,-2 3 0,-5 4 0,0 6-1096,1 5 1,-5-5 0,5-2 0,-3-2-956,-4-4 1,0-2 0,0-2 2050,3-1 0,7 1 0,-3 0 0</inkml:trace>
  <inkml:trace contextRef="#ctx0" brushRef="#br0" timeOffset="9">14557 5925 9769,'9'10'1526,"-7"-10"0,4-12 1,-4-7-528,-2-6 0,0 2 0,0-8 0,0-2-511,0-3 1,-6-1-1,-3-3 1,1-1-1,-2-3 1,-1 0 0,-1-2-185,1-4 0,-3 6 1,5 5-1,1 5 1,0 3-907,3 2 0,3 2 1,2 8-1931,0 1 0,0 9 1,0 9 1418,0 11 0,7 7 0,1 5 0,0 2 1113,1-2 0,14 6 0,-3 1 0</inkml:trace>
  <inkml:trace contextRef="#ctx0" brushRef="#br0" timeOffset="10">14651 5550 9387,'19'6'0,"-1"1"4300,1-3 0,0-2 377,0-2-3730,-9 0 0,-4 0 0,-12 0 0,-8 0 0,-9 0 0,-9 0-882,-3 0 0,2 0 0,-3 0 0,-3 0 0,-1 0-65,0 0 0,3 2 0,1 2 0,3 4 0,4 1-1638,2-1 0,4 7 0,8-3 0,5 5 0,2 2-6445,3-1 6205,3 1 1878,2-9 0,17 7 0,4-6 0</inkml:trace>
  <inkml:trace contextRef="#ctx0" brushRef="#br0" timeOffset="11">14801 5831 7858,'8'19'1305,"-3"-2"3015,7-5 1,-8-6-4035,2-12 1,-3-4 0,-3-9 0,-3 0-1,-1 0 1,-2-1-321,2-5 1,-4 2 0,1-6 0,3-1-1,0 5 1,0 3-1551,-2 5 0,-1 2-4064,7-3 5648,0 7 0,0 3 0</inkml:trace>
  <inkml:trace contextRef="#ctx0" brushRef="#br0" timeOffset="12">15007 5963 6729,'9'10'3209,"-7"-2"1,6-16-2760,-8-5 0,0-3 0,0-3 1,0-2-1,-2-2 153,-4-2 1,2-8 0,-7 2-1,3-7-128,4-6 0,-5 5 0,3-5 1,2 2-1,2 1 276,2-3 1,0 0 0,0 7 0,0 1 0,2 3 133,4 2 1,3 8-1,5-2 1,-1 6-690,1 7 1,3 1 0,2 7 0,-1-2 0,1 2 0,0 2-197,0 2 0,-7 6 0,1 2 0,-1 2 0,1 3-457,-1-3 1,-8 7-1,3-4 1,-5 3-1,-2 3-4459,0 0 1,-2-5 4879,-5 5 0,-3 4 0,-9 15 0</inkml:trace>
  <inkml:trace contextRef="#ctx0" brushRef="#br0" timeOffset="13">15176 5606 7858,'19'11'3392,"-7"5"-1462,1-3 1,-11-5 0,-4-2 0,-13-4-817,-8-2 1,-4 0 0,4 0 0,-4 0 0,-2 0-711,-4 0 1,-1 0-1,1 0 1,4 3-1,0 1 1,2 2-2624,0-2 0,2-2 1,6 0-5777,0 5 7995,9-5 0,18 14 0,13-5 0</inkml:trace>
  <inkml:trace contextRef="#ctx0" brushRef="#br0" timeOffset="14">15289 5906 8029,'12'0'5503,"-1"-2"-4031,-3-4 1,5-4 0,-7-9-1,-2 0 1,-2-2 0,-2-2-1128,0-2 1,-6 0-1,-3 4 1,1-1 0,0-3-1,2 2-2648,-3 2 0,5 8 1,-6 1-1,1-3-1,5-1 1,2 7-1,2 9 2008,0 11 1,2-1-1,4 3 1,5 3 0,1 3-1,1 2 303,1-5 0,3-1 0,2 4 0,0-3 744,-1-3 1,1 2-1,0-7 1,0 0 0,-1 1 767,1-5 1,0-4-1,0-7 1,-1-3 0,-1-5-495,-4-3 0,1 3-625,-8-10 0,7 4 0,-7 2 0,-2 1-184,-2-1 0,-2-6 0,-2 2 1,-4 4-97,-6 5 1,-1 3-1,-4-1 1,-3 6 0,-1 4-259,0 2 0,2 2 0,0 4 0,1 6 1,-1 5-995,0 2 0,7 2 1096,-1 4 0,9-5 0,-2 8 0,4-3 154,2 0 1,2 0 0,4-5 0,6 3 0,5 2 338,2-2 0,0-2 1,1-2-1,3 0 0,2-3-306,-2-3 0,-2-5 1,0-8-1,2 0 0,2 0-247,-2 0 1,-2 0-1,-3 0 1,1-2 62,0-4 1,-2-5 0,-3-7 0,-3-3-93,-3-4 1,-2 4 0,-6-6 0,0 2 0,0 0-937,0 2 1055,9-6 1,-7 8-92,4-4 0,-2 12 308,2 7 0,-4 12 0,5 7 1,-5 4-1,-2 3-134,0 5 1,0-4 0,0 6-1,0-2 1,0 0-150,0-2 0,0-2 993,0-2 0,0 0 1781,0-1-2293,0-7 1,0-5-1,0-12 1,2-7-410,4-3 0,-4-3 0,7 0 0,-3 0 0,2 0 0,3 1 0,-5-1 0,6-2 0,3-2 0,2-2-624,1 2 0,7 2 0,0 3 0,0-1 0,-2 0-6544,-4 1 7168,4 7 0,-13 3 0,9 8 0</inkml:trace>
  <inkml:trace contextRef="#ctx0" brushRef="#br0" timeOffset="15">16208 5869 7967,'0'12'1891,"2"-1"1,4-3-1,7-4-487,3-2 0,3-2 0,0 0 1,-2-2-1,-1-2 0,1-2 1,4 2-539,0 2 1,0-1 0,-1-1-1,3-4 1,2 0 0,-2-1-867,-2 5 0,-8 2 0,-5 2 0,-6 0 0,-14 0 0,-18 0 0</inkml:trace>
  <inkml:trace contextRef="#ctx0" brushRef="#br0" timeOffset="16">16771 5644 7930,'2'10'5165,"2"-6"-4196,2-8 0,1-6 0,-7-9 0,0 0 0,-3 1 0,-1-1 0,-4 0 0,0 0 1,-1 1-3149,5-1 1,-4 0 0,1 0-1277,3 1 0,2 9 3455,2 9 0,9 9 0,1 9 0</inkml:trace>
  <inkml:trace contextRef="#ctx0" brushRef="#br0" timeOffset="17">16846 5569 7930,'2'16'2477,"4"-3"1,-2-5-1045,9-8 0,-9-2 0,2-4 1,-4-7-945,-2-3 1,0-3 0,-2 0 0,-2 1 0,-2-3-1,2-2-669,2-2 1,-5 0 0,1 6-1966,2 0 0,4 9 0,4 6 530,2 8 1,7 6 1614,-7 9 0,17 8 0,-2 2 0</inkml:trace>
  <inkml:trace contextRef="#ctx0" brushRef="#br0" timeOffset="18">17052 5550 7752,'-6'-13'4020,"0"1"-2376,-1 8 0,7-2 0,0 12 0,0 6-1114,0 5 0,0 8 0,0 0 0,0 0 0,0 0 0,0 2-112,0 2 0,7-6 1,1 4-42,2 0 0,1-6 0,3 2 0,-1-8 20,2-9 0,1-4-379,3-2 1,-2-8-1,-5-5 1,-4-4 0,-1-1-22,-1-1 1,0-6-1,-6 0 1,0 2-1,0 2-340,0 2 1,0 7 0,0-1-512,0-1 1,2 6 548,5 1 1,-5 14-1,4 5 1,-2 5-1,0 2 103,2-1 0,3 1 1,-5 0-1,4 0 1,1-1-125,-1 1 393,-2 0 0,1 0 0,1-3 0,0-1 1585,1-3 1,5-8-884,-1 3 1,1-7-1,-1-7 1,-7-5-551,-4-5 1,-2-2 0,0-1 0,0-5 0,0-7-206,0-3 1,-2-3-1,-2 1 1,-2 0 0,1 1-1,1 5-1439,-2 6 1,4 4-1,-4 2 1,4 1-6753,2-1 4843,0 8 3334,8 3 0,2 16 0,9 3 0</inkml:trace>
  <inkml:trace contextRef="#ctx0" brushRef="#br0" timeOffset="19">17484 5681 8316,'6'13'0,"2"-3"1518,3-1 0,-7-5 1,2-11-1,-2-5 1,0-5-392,3-2 0,-1-8 1,-6-4-1,0-4 0,0-3 1,0 1-466,0-1 0,-6 1 0,-1-1 1,3 3 747,2 4-1027,2 3 1,-6 10-718,0-1 1,1 13 0,10 12-1,1 15-488,-2 6 1,4 15 0,1-5 0,-1 3-1,0 1 328,-3 3 0,-3-4 0,-2 3 0,0-5 0,0-5 0,0-4 478,0-1 1,0-3 0,0-7 2226,0 1 362,0 0-1876,8-9 0,-4-10 0,7-12 0,-3-5 0,-4-2-359,-2 1 1,-2-7 0,0 0 0,0 2-339,0 2 0,6 2 0,3 2 0,1 5 0,-4-3 0,7 9 0,2 2 0,1 4 0,3 6 0,-2 7-431,-5 3 0,5 3 1,-7 0-1,1 0 1,-3-1-4440,0 1 1,-6 0 4869,5 0 0,3-1 0,1 1 0</inkml:trace>
  <inkml:trace contextRef="#ctx0" brushRef="#br0" timeOffset="20">17821 5813 8256,'9'10'3388,"-5"-2"-664,8-8-2006,-8-8 1,5-3 0,-9-7-1,0-3-322,0-4 1,0 2 0,0-6 0,0 0 0,0 2-1,0 0-180,0 4 1,-2-4-1,-2 2 1,-3 2-1729,3 2-132,2 10 1,2 5 0,2 12 0,2 7 1643,3 4 0,7 1 0,-3 1 0</inkml:trace>
  <inkml:trace contextRef="#ctx0" brushRef="#br0" timeOffset="21">18121 5588 8266,'17'-13'0,"-2"1"1311,-3-3 1,-8 4 0,1 1-413,-10 2 0,-5 2 0,-9 8-614,0 4 1,3 6-1,1 11 1,5 2 0,-1 0-1,3 0-186,0 0 1,1-6-1,7-6 1,0 1-1,2 1 1,5-1 12,5-1 0,-1-9 0,1 2 0,5-4 105,6-2 1,-2-2 0,4-4 0,-5-7 0,-1-3-1,0-3-169,0 0 1,-7 0 0,-1-1 0,-3-3 0,-2-4-1,1-2-154,-1-5 1,0-3 0,-6-5 0,0-2-3,0 3 0,0 1 0,0 2 0,0 3 0,0 4 1,0 6 203,0 4 1,-2 11 176,-4 3 0,4 16 1,-5 9-1,5 12 1,2 5-155,0 3 1,0 5 0,0 3 0,0 0-1,0 0-254,0-5 1,0 5 0,0-2 0,0-2-1,0-3 1,0-3 515,0-5 0,0-4 0,0-8 1,2-3-1,3-1 2073,1-2-1901,0-9 1,0-4 0,1-13-146,-3-3 0,0-3 0,0 0 0,4 0 0,1 1-194,-1-1 0,5 0 1,-5 0-1,2 0 1,3 1-215,-3-1 0,7 0 0,-5 1 0,5 5 0,2 3 0,0 1 0,-1 5 0,1 2 0,0 2 0,0 0-1056,-1 0 1,-1 8 0,-2 5 0,-5 3 0,-2 3-1,-3 0-8775,-3 0 9795,-2 0 1,-9-9 0,-1-2 0</inkml:trace>
  <inkml:trace contextRef="#ctx0" brushRef="#br0" timeOffset="22">19003 5813 9020,'11'-9'0,"-5"-3"1228,-4-5 1,-2-10 0,0-4 0,0-5-1,0-1 1,0-3 0,-2-1 0,-2-5-526,-3-2 0,-5 6 0,4-2 1,-1 5-1,-1 1 0,1 3 0,1 4-405,4 6 1,2 16-423,2 16 1,2 11 0,2 20 0,4-1 0,1 3 0,-1 2-50,-4 1 0,-2 3 0,-2-4 1,0 2-117,0-3 1,0-3 0,0-5 0,0-4 0,0-2 2032,0-4 2884,0-2-4495,0-11 1,0-10-1,2-10 1,3-2-1,3-1 1,2-2-134,5-1 0,4-3 0,4 0 0,4 0 0,2 1 0,-4 7 0,4 3 0,-2 2 0,-4 0 0,-2 3-2,-2 8 1,-3 5 0,-3 9 0,-7 0-339,-4-1 1,-4 7 0,-4 0 0,-9-2 0,-6-2 0,-6-2-415,-2 0 0,-2-7 0,-7-2 0,1-1-364,-1-5 1,7-2-1,0-2 1,0 0 0,1 0 1117,5 0 0,5 0 0,1 0 0</inkml:trace>
  <inkml:trace contextRef="#ctx0" brushRef="#br0" timeOffset="23">19435 5550 10531,'-19'8'1449,"8"9"1,5 8 0,4 0 0,2 0 0,0 2 0,0 0-378,0 0 0,0 0 0,0-4 0,2 2 1,2-2-1,5 0-451,1 2 1,0-10 0,5 1 0,-2-5-536,1-7 1,3-2 0,2-2 0,-1-2 0,-1-4 0,-2-7-87,-3-3 0,-8-5 0,5-2 0,-3-2 0,0 2 0,-2 2 0,-10 2 0,-6 1 0,-5-1 0,-2 2-486,0 5 1,-6-3 0,0 9 0,2-1-1,0 1-1677,-2 0 0,5 0 0,-5 4 0,4-2-1237,2-3 1,9 3 3399,3 10 0,22 13 0,6 10 0</inkml:trace>
  <inkml:trace contextRef="#ctx0" brushRef="#br0" timeOffset="24">19829 5550 8833,'18'-17'0,"1"3"2621,0 1 0,0 3 0,-3-5 370,-3 3 1,-5 10-2744,-8 2 1,-2 10 0,-2 13-1,-5 4 1,-3 0 0,-7 2-709,-4 1 1,-2 1 0,7 4 0,-1-1-1,0-5 1,0-2-883,0-4 1,1-2 0,1-3-1,2 1-2233,3 0 1,8-7 3574,-2 1 0,3-1 0,3 7 0</inkml:trace>
  <inkml:trace contextRef="#ctx0" brushRef="#br0" timeOffset="25">19829 5888 9193,'18'0'1413,"1"0"1,-6 0 0,-1 0 1110,3 0 0,-7-3-1379,-2-3 1,-4-4 0,-4-7 0,-2 3 0,-4 3 1895,-3 3-2758,-1-7 1,-7 11 0,0-6 0,1-1 0,-3 3-284,-4 0 0,4-7 0,-4 2 0,2-1 0,0-1 0,-2 3 0,0 1 0,6-1 0,2 3-5707,5 1 3953,-5 6 1,13-6 1753,-8 8 0,-1 8 0,-6 2 0</inkml:trace>
  <inkml:trace contextRef="#ctx0" brushRef="#br0" timeOffset="26">20072 5363 8049,'-10'2'9830,"4"4"-6507,4-4 0,4-2-2494,4-13 0,4-1 0,7-1 0,-2 5 1,-3-1-830,3 1 0,1 6 0,3-2 0,0 1 0,0 1 0,-1-2 0,1 0 0,-8 8 0,-5 4 0,-4 7 0,-2 3 0,-2 3 0,-2 0 0,-3 2 0,1 4 0,0 6 0,0 4 0,-1-3 0,7-1 0,-2 2 0,-4 3 0,4-1 0,-4-4 0,4 3 0,2-9 0,0 0-2283,0 2 1,0-13 0,0 5-4668,0-2 6950,0-1 0,8-5 0,2-3 0</inkml:trace>
  <inkml:trace contextRef="#ctx0" brushRef="#br0" timeOffset="27">20241 6000 9379,'0'19'0,"2"-3"0,2-1 1468,3-2 0,5-7 1,-3 4-707,1-1 1,-6-5-1,2-11-762,-4-5 0,-2-5 0,0-1 0</inkml:trace>
  <inkml:trace contextRef="#ctx0" brushRef="#br0" timeOffset="28">20560 5400 10046,'13'6'1228,"-1"1"1,-8-3 0,5-8 0,-3-7-1,0-3 1,-2-7 0,-2 0 0,-2-2-408,0-2 1,0-2 0,0-7-1,0 5 1,0 2 0,0 4 0,-2 2-2432,-4 3 0,4-1-3024,-4 0 0,6 9 4634,6 4 0,4 12 0,9 4 0</inkml:trace>
  <inkml:trace contextRef="#ctx0" brushRef="#br0" timeOffset="29">20729 5288 9018,'19'0'0,"-1"0"0,1 0 1966,0 0 0,-2-9 0,-5-5 0,-6-7 0,-1-4 37,1 2 0,-4-4 1,4 2-1,-4 2-2407,-2 2 0,-6-4 0,-2 0 404,-3 2 0,-1 2 0,-7 2 0</inkml:trace>
  <inkml:trace contextRef="#ctx0" brushRef="#br0" timeOffset="30">21442 7256 7944,'10'-2'4840,"-4"-4"-3571,5-4 1,-9-3 0,6 5-711,1 6 0,-7-1 0,4 16 0,-2 2 1,0 1-1,3 3 0,-3 0 0,0-1-500,2 1 1,-4 0 0,5 0 0,-5 0 0,-2-1 0,0 1 0,0 0-67,0-1 0,0 1 158,0 0 1,0 0-1,-2 0 980,-5-1 1,3-7 0,-6-3 502,1 0-1248,-5-6 1,3 7 0,-7-7-248,-1 4 0,6-4 0,1 4 1,-3-3-140,-1-3 0,-3 0 0,0 0 0,0 2 0,0 4 0,1-4 0,-1 4 0,-2-4 0,-2-2 0,-2 0 0,0 0 0,6 0 0,1 0 0,-1 0 0,0 0 0,-6 7 0,0-1 0,2-2 0,2-2 0,3-2 0,-7 6 0,0 1 0,2-1 0,2 2 0,-4-6 0,0 4 0,2-3 0,0-1 0,0 2 0,-2 2 0,-2 0 0,4-6 0,-2 0 0,2 0 0,-4 0 0,2 0 0,0 0 0,0 0 0,0 0 0,2 0 0,-4 0 0,2 0 0,0 0 0,-2 0 0,6 0 0,-4 0 0,4 0 0,0 0 0,-4 0 0,4 0 0,-4 0 0,4 0 0,1 0 0,-5 0 0,4 0 0,-6 0 0,2 0 0,0 0 0,2 0 0,-6 0 0,8 0 0,-6 0 0,2 0 0,0 0 0,-7 0 0,7 0 0,0 0 0,-2 0 0,4 0 0,-6 0 0,2 0 0,4 0 0,0 0 0,-2 0 0,4 0 0,-4 0 0,4 0 0,3 0 0,-1 6 0,0 1 0,0-3 0,1-2 0,-1-2 0,0 0 0,0 0 0,1 0 0,-1 0 0,0-2 0,0-2 0,1-3 0,-1 1 0,0 6 0,0 0 0,0 0 0,1 0 0,-1 0 0,0 0 0,7 0 0,-1 0 0,-1 0 0,-3 0 0,-2 0 0,0 0 0,1 0 0,-1 0 0,0 0 0,7 0 0,-1 0 0,-1 0 0,3 0 0,-1 0 0,-3 0 0,-2 0 0,-1 0 0,-1 0 0,6 0 0,1 0 0,-3 0 0,7 0 0,-9 0 0,5 0 0,-5 0 0,0 2 0,5 5 0,-5-5 0,5 4 0,-5-4 0,4-2 0,1 0 0,-3 0 0,-1 0 0,-3 0 0,0 0 0,0 0 0,1 0 0,-1 0 0,6 0 0,1 0 0,-3 0 0,-1 0 0,3 0 0,1 0 0,-3 0 0,-2 0 0,-1 0 0,-1 0 0,0 0 0,7 0 0,-1 0 0,-2 0 0,5 0 0,-2 0 0,-3 0 0,-2 0 0,-1 0 0,-1 0 0,0 0 0,0-2 0,0-4 0,7 4 0,-1-5 0,-1 5 0,-3 2 0,-2 0 0,1 0 0,-1 0 0,0 0 0,0 0 0,1 0 0,-1 0 0,0 0 0,7 0 0,-1-2 0,-1-4 0,3-4 0,1-9 0,-1 0 0,1 0 0,4-8 0,-5-4 0,1-2 0,1-1 0,1 3 0,-4 8 0,5-2 0,3 4 0,0 3 0,-2-1 0,4-8 0,-7-2 0</inkml:trace>
  <inkml:trace contextRef="#ctx0" brushRef="#br0" timeOffset="31">18309 8288 7836,'2'12'1962,"4"1"1,-4-11-1,5-2 1,-5-11-1,-2-5-1295,0-3 0,0-6 1,-2 0-1,-2 2 1,-3 2-1,1 2 0,0 1-1500,0-1 1,-3 0-1,5 0-2421,-2 1 0,-1 5 1424,7 0 0,0 11 1830,0 2 0,9 9 0,1 9 0</inkml:trace>
  <inkml:trace contextRef="#ctx0" brushRef="#br0" timeOffset="32">18403 8231 7836,'16'19'1773,"-1"0"0,-5 0 1280,-1-1 1,3-5 0,-3-3-1831,1-1 1,-6-5-1,3-11 1,-7-5-1254,-7-5 0,3-1 1,-6-1-1,-1 0 1,3 0-1,0 1-3783,3-1 0,-3 0 1265,2 0 2548,0 9 0,-3 10 0,-1 10 0</inkml:trace>
  <inkml:trace contextRef="#ctx0" brushRef="#br0" timeOffset="33">18722 8344 11155,'0'-19'0,"0"0"0,-2 3 1715,-5 3 1,5 7 0,-4 12 0,2 7-1,0 3-1565,-3 3 1,1 6 0,6 2 0,0 0 0,0 2 0,0 1 0,2 1 0,2 0 0,3-2-290,-3-2 1,6 4 0,1-5 0,1-4 147,1-1 1,-1-8 0,7-3 0,0-1 116,0-5 0,-1-2 0,-1-4 0,-2-2 18,-3-3 1,-8-7 0,5 1 0,-3-6 0,0-3 0,-2-4-75,-2 4 1,-2-1-1,0 0 1,0-2 109,0 2 1,0 2-97,0 2 0,2 3 26,5 3 1,-5 7-183,4 12 1,-4 5 0,0 7 0,2 1-550,3 0 0,5 0 0,-4 1 0,1 3 193,-1 2 0,5 0 0,-5-6 0,2-2-104,5-5 0,-5-3 1357,3-9 1,-3-3-387,3-3 1,-5-4 0,-8-9 0,0 0-57,0 1 1,0-7-1,0 0 1,0 2 0,0 0-91,0-2 1,0 2-1,0-6 1,-2 2 0,-2 4-695,-2 2 1,-1 2-1,7 0 1,-2 3-2556,-4 3-541,4-4 1611,-6 15 1,10-4 0,2 12 1885,2 7 0,9 4 0,-5 1 0</inkml:trace>
  <inkml:trace contextRef="#ctx0" brushRef="#br0" timeOffset="34">19209 8588 10505,'17'-3'2925,"-4"-3"-1849,-7-6 0,-4-11 0,-2-4 0,0 0 0,0-3-82,0 1 0,0 0 1,-2-4-1,-2 2 0,-5-3-1079,-1-1 0,4 6 1,-5 4-1,1 4 1,2 2-666,-1 0 0,3 5 164,6 7 0,0 16 1,0 18-1,2 2 272,4 4 1,-2 3 0,7 1 0,-3 1 0,-4-1 90,-2 1 0,-2-7 1,0-2-1,0-2 1,0-4-137,0-2 1,0-2 991,0 0 1,0-7 0,3 0 3986,3 3-3169,-4-7 1,6-1 0,-8-14-1033,0-5 0,0-5 0,0-1 0,0-1-419,0 0 0,2 2 0,5 5 0,-5-5 0,4 5 0,-4-5 0,0 0 0,2 3 0,2 1 0,7 7 0,-5-4 0,1-1 0,1 3 0,1 0 0,-5 1 0,6 7 0,-1 9 0,1 3 0,-1 5 0,-7 2 0,2-1 0,0 9 0,-4 3 0,3 1 0,1-2-2352,-2-2 0,4-2 1,-1-6-2292,-3 0 4643,6-9 0,1-10 0,7-10 0</inkml:trace>
  <inkml:trace contextRef="#ctx0" brushRef="#br0" timeOffset="35">19735 8419 8626,'18'-9'1902,"-5"-1"1,-3-9-967,-1 1 0,-3 5 1,-8 1-1,-4-1 0,-7 3-290,-4 3 0,3 5 0,-3 2 0,-4 2 0,1 5 0,-1 5-630,2 5 0,0 2 1,2-1-1,3 3 227,1 4 1,9-2 0,-2 6 0,4-2-1,2-2 1,0 0 160,0 0 1,2 0 0,4-6 0,7-2 0,3-3-1,3-3-97,0-3 1,-7-2 0,1-6 0,2 0-230,1 0 1,-3-2-1,-1-4 1,1-7-23,-3-3 0,5 3 0,-9 1-22,-2-3 1,0-1 1,3-3 1,-5 0-1,4 0-9,-4 1 0,-2-1 0,0 0 12,0 0 0,0 7 647,0-1-561,0 9-244,8-4 1,1 10 0,5 6 0,-3 9 0,-1 6-1328,1 0 0,-5 4 0,6-2 1,1 0-1,-1 0-7289,1 0 8735,-9 0 0,13-6 0,-7-1 0</inkml:trace>
  <inkml:trace contextRef="#ctx0" brushRef="#br0" timeOffset="36">20016 8681 9337,'19'-2'1335,"0"-4"1,-9 2 0,-4-9 0,-2-1 0,1-3 1586,1-2-2471,0-8 1,-6 6 0,-2-6-1,-2 2 1,-2-2-60,1-2 0,-3 4 0,2-6 0,0-3 0,-1-1-209,1-2 1,-6-1 0,3 3-1,1 1 1,0 5-815,3 2 1,-3 2-1,2 6-7598,2 1 7012,2 7 0,2 11 1,0 13-1,0 3 1217,0 3 0,0 8 0,0 2 0</inkml:trace>
  <inkml:trace contextRef="#ctx0" brushRef="#br0" timeOffset="37">20072 8363 9155,'19'6'0,"0"0"3440,0-2 0,-1-2 537,1-2 1,-8-2-3232,-5-4 1,-12-2-1,-9-5 1,-6 7 0,-6 4 201,-2 2-1098,6 0 1,-12 0 0,3 0 0,-1 0 0,0 0-1243,1 0 1,3 0 0,-2 0 1391,6 0 0,-4 0 0,-1 0 0</inkml:trace>
  <inkml:trace contextRef="#ctx0" brushRef="#br0" timeOffset="38">20466 8344 11643,'-18'-11'0,"-1"3"0,0 2 0,0 0 1320,1 1 0,-1 3 1,-2 2-1,-2 0 1,-2 0-1,2 0 1,2 0-136,2 0 0,3 9 0,3 3 0,9 3 0,8-3-813,9-6 0,3 3 0,5-1 0,2 0 0,2 3-729,-2-1 1,-2-6 0,-2 5 0,0-1-1189,-1 5 1,-7 3 0,-5 3 0,-6 0-1,-6 0-438,-7-1 1,-3 1-1,-3-2 1983,0-5 0,0 5 0,0-7 0</inkml:trace>
  <inkml:trace contextRef="#ctx0" brushRef="#br0" timeOffset="39">20166 8363 8837,'0'-19'0,"2"0"0,2 0 1932,3 1 0,1-1 0,-4 0 0,2 0 0,-1 1-1501,-3-1 0,4 0 0,0 0 0,-2 1-3671,-2-1 3240,-2-8 0,-8 6 0,-2-6 0</inkml:trace>
  <inkml:trace contextRef="#ctx0" brushRef="#br0" timeOffset="40">20729 8269 12087,'10'8'0,"-3"5"913,-5 3 1,-2-3-1,0-1 1,0 3-1,0 2 1,0 1-1,0 3 1,0 2-1,0 2-2043,0-2 1,0 4 0,0-2 0,0-2 0,0-2 1129,0-2 0,8-1 0,2 1 0</inkml:trace>
  <inkml:trace contextRef="#ctx0" brushRef="#br0" timeOffset="41">20842 8588 9475,'8'10'4186,"-4"4"0,6-9-3457,-1-7 1,-3-7 0,-6-9 0,0-3 0,-2-2 0,-2-4-582,-2-2 0,-1 6 1,7-4-1,0 2 1,0 0-1,0 2-202,0 2 1,0 2 0,2 2 426,5 5 0,3-3 0,9 9 0,0 2 1,-1 2 173,1 2 0,0 2 0,0 4 0,-1 9-168,1 8 1,0 0-360,0 8 1,-1-6-1,-1 6 1,-2 2-437,-3 3 0,-8 1 0,3-1 0,-5-3-2100,-2-2 0,0-8 0,0 2 2516,0-4 0,-9-2 0,-1 0 0</inkml:trace>
  <inkml:trace contextRef="#ctx0" brushRef="#br0" timeOffset="42">21536 8513 9982,'16'18'0,"-1"1"2457,-3 0 1,-7-7-1,3-1 1,-2-5-1662,0-8 0,1-13 0,-9-12 0,-3-4 0,-3-7 0,0-5 0,-3-3-866,1 0 0,4 2 1,-5 7-1,1-1 1,1 3-214,1 4 0,2 4 0,6 8 0,0 0-2217,0 0-152,0 9 1,-2 4-1,-2 12 771,-3 6 0,1 11 1881,6 2 0,0 0 0,0-6 0</inkml:trace>
  <inkml:trace contextRef="#ctx0" brushRef="#br0" timeOffset="43">21592 8400 7932,'19'0'3326,"-1"0"3593,1 0-5892,-8 0 0,-14 0 0,-13 0 0,-7 0 1,-2 0-766,-2 0 0,0 0 1,-7-2-1,3-2 1,-2-2-1,-1-1-1630,3-1 1,-2 4 0,8-7 0,2 3-2363,2 4 0,8 2 2237,1 2 1,8 2 1492,-2 4 0,20 5 0,7 7 0</inkml:trace>
  <inkml:trace contextRef="#ctx0" brushRef="#br0" timeOffset="44">21667 8569 8637,'19'0'1602,"-1"0"0,-7-2 0,-5-7 0,-4-9 0,-4-9-660,-4-3 0,2-11 1,-7 3-1,1-3-612,-1-5 0,1 6 0,-5-4 0,5 5 0,2 1 0,1 3 1,1 4-1,0 6-375,2 4 0,2 8-476,2 1 1,0 16-1,2 4 1,4 13 0,4 10 152,1 5 0,3 1 1,-5 1-1,-1-1 1,0 1 186,-3-1 1,-3 1 0,0-3 0,2-1 0,2-5 289,-2-2 0,-2-2 1,-2-6 1109,0-1 0,0 1 125,0 0 1,0-11 607,0-8-1527,0-8 0,0-11 0,0 0-2,0 1 0,3-1 0,1 0-150,2 0 1,9 1-1,-5-1 1,2 2-274,1 5 0,-1-3 0,7 9 0,0 2 0,0 2 0,0 2 0,-1 0 0,1 0 0,0 2 0,0 4-291,-1 6 1,1 5 0,-2 2 0,-3 0 0,-3-1 0,-1 1-4626,1 0 1,-7-7 4599,2 1 0,4-9 0,1 4 1</inkml:trace>
  <inkml:trace contextRef="#ctx0" brushRef="#br0" timeOffset="45">22023 8419 8582,'19'0'0,"0"0"0,0 0 1896,-1 0 1,1 6 0,0 0 0,0-2-1072,-1-1 1,-5-3 0,-1 0 0,3 0-683,2 0 0,1-9 0,1-3 0,0-5 260,0-2 0,-7 1 153,1-1 1,-9 0-86,2 0 0,-4 1 1,-4 1-1,-4 4-230,-7 7 1,-3 4-1,-3 2 1,-2 2-208,-4 4 1,0 11-1,-2 8 1,8 0-1,3 0 1,1 0 267,2-2 1,-1 4-1,8-2 1,1-2 0,3 0 231,2 2 0,0-4 0,0 4 1,2-4-535,5-3 0,3-5 0,9-1 0,0-5 0,-1 3 0,1-2 0,0-4 0,0-1 0,-1-3 0,3-3-2753,4-3 0,-2-4 1,4-9 2752,-6 0 0,2 9 0,-12 2 0</inkml:trace>
  <inkml:trace contextRef="#ctx0" brushRef="#br0" timeOffset="46">22792 8438 7946,'3'10'1080,"3"-4"1,-4-6-1,4-8 1,-4-9-1,-2-8 1,0-4-93,0-4 1,0-3 0,-2-3 0,-2-3 0,-4-2-1,-1 3 1,-1 1 0,2 3-477,-1-1 1,-3 9 0,5 4-201,3 4 1,2 15-361,2 12 0,0 7 0,2 18 1,2 4-1,5 5 0,-1 6-143,0 2 1,-1-5-1,-5 5 1,2-2 0,2-4-1,-2-5-19,-2-6 0,-2 3 0,0-9 977,0-2 1,0-9 1684,0-1-1892,0-9 1,0-4-1,0-13 1,0-3-561,0-3 0,0 7 0,0-1 0,3-2 0,1-1 0,4-1 0,2 5 0,-3-5 0,5 4 0,3-1 0,2-1 0,1 5-311,1 2 0,2-5 0,2 7 1,2 2-100,-2 2 0,-2 8 0,-3 4 0,-1 5 0,-4 6 0,-7 2 116,-4 4 1,-4-4-1,-2 6 1,-7-2 29,-5-4 0,1-2 1,-12-5-1,2-1 0,-2-5-173,-2-1 0,4-3 0,-7-6 0,-1 0 0,0 0-861,1 0 0,3 0 1298,4 0 0,4 0 0,-6 0 0</inkml:trace>
  <inkml:trace contextRef="#ctx0" brushRef="#br0" timeOffset="47">23186 8288 10884,'-12'8'0,"1"4"0,3 5 1139,4 2 1,2 0-1,2-1 1,0 1-1,0 0 1,0 0-1,2-1 1,2 1-313,2 0 1,9-3 0,-3-1 0,5-5 0,2-1-491,0-5 0,6-2 0,0-2 1,-2-2-149,-3-4 0,-1-7 0,0-10 0,-2-4 0,-5 0 0,-3 0-99,-1 4 1,-6-4 0,4 2 0,-6 2 0,-6 2 0,-7 5-505,-3 3 0,-9-1 0,-2 7 0,0 1-178,-1-2 0,-5 6 1,4-5-1,0 5-1461,4 2 0,-2 0 0,2 0-906,2 0 1,10 2 2958,7 5 0,21 3 0,5 9 0</inkml:trace>
  <inkml:trace contextRef="#ctx0" brushRef="#br0" timeOffset="48">23655 8119 10124,'17'-2'0,"-2"-2"9211,-3-3-8349,1-7 0,-3 14 0,-6 0 1,-8 12-880,-8 11 1,-5 0 0,-4 8-1,-2 3 1,-2 1 0,0 3-439,-2-1 1,6-6 0,-4-2 0,4-1 0,3-6-754,-1-1 1,6-2-1,3 0-1905,2 0 1,1-7 3112,7 1 0,9-9 0,1 4 0</inkml:trace>
  <inkml:trace contextRef="#ctx0" brushRef="#br0" timeOffset="49">23637 8494 7979,'2'12'3013,"4"1"0,-2-9-484,9 2 1,-9-6-1,2-6-1334,-4-7 0,-8-3 0,-2-3 0,-3 2 0,-3 3-1012,-3 1 1,-2 1 0,0-5 0,1 3 0,-1 1 0,0 1-184,0 1 0,1 1 0,-1 6 0,0-3-210,0 3 1,3 0 0,1 0 209,3-2 0,-1-9 0,-6 5 0</inkml:trace>
  <inkml:trace contextRef="#ctx0" brushRef="#br0" timeOffset="50">23993 7969 14051,'8'16'0,"5"-5"1228,4-11 1,-7-9 0,-4-9 0,-4-3-1,-2-2 1,0-2 0,0 2 0,0 2-1088,0 3 1,0-1-1,0 0 1,0 0-2159,0 1 0,0 9 2017,0 9 0,9 17 0,1 12 0</inkml:trace>
  <inkml:trace contextRef="#ctx0" brushRef="#br0" timeOffset="51">24181 7950 11687,'16'-2'0,"-1"-4"1794,-3-7 0,-5-6 0,3-3 1,-2-3-1,-3 2-1186,-3 2 0,-2-4 0,0-2 0,-2 0-215,-5 0 1,3-5-394,-8 7 0,8-8 0,-5 4 0</inkml:trace>
  <inkml:trace contextRef="#ctx0" brushRef="#br0" timeOffset="52">23787 7913 10586,'-9'0'4604,"7"-3"0,9-1-3403,3-2 0,2-7 1,5 5-1,-2 0 0,-3 0 1,3 3-1,2 3-1045,1 2 0,1 0 0,0 0-156,0 0 0,-7 0 0,-2 2 0,-1 5 0,-3-3-1970,-6 8 1,-2 1 0,-4 8-1,-7 1 1970,-3 4 0,-3 15 0,0-1 0</inkml:trace>
  <inkml:trace contextRef="#ctx0" brushRef="#br0" timeOffset="53">23693 8513 7981,'27'29'0,"2"-4"0,0-7 0,-4-5 621,-4-7 1,-8-4-1,-3-4-621,-2-4 0,-1-4 0,-7-9 0</inkml:trace>
  <inkml:trace contextRef="#ctx0" brushRef="#br0" timeOffset="54">23787 7950 7967,'10'-2'4920,"-2"-2"-3637,1-3 0,1-5 1,7 4-1,-3-1 1,-1 1 8,2 4 1,-5 2 0,3 2 522,1 0-1405,3 0 0,-1 2 0,-3 4-358,-7 7 1,3 3 0,-3 3 0,-2 0 42,-2-1 0,-8 1 1,-3 0-1,-1 0-1555,-5 0 0,-1-1 0,-1 1 77,5 0 0,-5-3 0,7-1 1,-1-2-1,5 1 0,2 1 1383,-3-3 0,5 13 0,-6-4 0</inkml:trace>
  <inkml:trace contextRef="#ctx0" brushRef="#br0" timeOffset="55">23881 8363 7967,'6'18'166,"0"1"1,0 0 407,3 0 1,-5-3-575,8-3 0,-16-13 0,2-11 0</inkml:trace>
  <inkml:trace contextRef="#ctx0" brushRef="#br0" timeOffset="56">4821 13106 7848,'0'-12'4915,"0"-1"0,0 11-2496,0 2 0,0 9 0,0 9 0,0 3-2231,0 4 0,0-4 0,0 4 0,0-2 0,0 0 0,0 4 1,0 0-189,0 0 0,-6 4 0,0-4 0,1 0 0,3 0-463,2-4 0,0-8 0,0-2-451,0 1 1,0-8 0,0-6 913,0-10 0,0-15 0,0-4 0</inkml:trace>
  <inkml:trace contextRef="#ctx0" brushRef="#br0" timeOffset="57">4821 12975 8661,'0'12'6829,"0"1"-7250,0-9-1396,8 5 0,-3-9 0,5 2 1817,-2 4 0,7 4 0,-5 9 0</inkml:trace>
  <inkml:trace contextRef="#ctx0" brushRef="#br0" timeOffset="58">5046 13313 9914,'0'18'4065,"0"1"1,2-9-2595,5-3 1,-5-7-1,4-7 1,-6-5-733,-6-5 0,4-1 0,-7-3 1,1-2-1,-3-4 0,-1 0-663,-1 0 0,7 2 0,-4 6 1,1 0-77,5 0 0,2 7-228,2-1 0,0 11 1,0 2-1,2 11 1,2 5-1,5 5-218,1 4 1,-4-2-1,5 6 1,-1-2 0,-1-2 154,-1 2 0,-2-4 0,-6 6 0,2-1 1,2-6-526,3-1 2457,-1-2 1,-6-6 938,0-1-2580,0-8 0,0 2 0,0-12 0,0-6 0,-2 1 0,-2-1 0,-3-3 0,3-1 0,2-3 0,2 6 0,0 1 0,0-3 0,0-1 0,0-3 0,0 0 0,0 0 0,0 1 0,0-1 0,0 8 0,2-3 0,5 5 0,5 1 0,5 0 0,2 4 0,-1-5 0,1 3 0,0 2 0,0 2 0,-1 10 0,1 5 0,0 3 0,0 5 0,-1 4 0,1-4 0,-2 14 0,-3-5 0,-1-1-153,1-4 0,-5 2 0,-1-2-9015,0-2 9168,-5-11 0,5-20 0,-8-13 0</inkml:trace>
  <inkml:trace contextRef="#ctx0" brushRef="#br0" timeOffset="59">5628 13406 7848,'2'13'9830,"4"-1"-7745,-4-8 0,7 3 0,-9-14-1664,0-5 1,0-5-1,0-4 1,-3-1 0,-1-6-1,-4-1 131,-2-4 0,-1-9 0,-3-4 1,1 1-553,-2-1 0,1-4 0,-1 6 0,5 2 0,1 5 0,3 4-863,-2 1 1,6 9-1,-4-2 1,3 5-1,3 1-2553,0 0 1,0 6 2257,0 1 1,3 8-1,1 0 1,4 6-1533,2 4 2690,-5 9 0,11 3 0,-5 12 0</inkml:trace>
  <inkml:trace contextRef="#ctx0" brushRef="#br0" timeOffset="60">5740 12919 7848,'19'16'414,"0"-3"1,-2-5 0,-3-2 1641,-1 1 1,-1-1-1,7-4 1220,0 4 1,-7-4 0,-4 5-2561,-5-5 0,-8-2 0,-13 0 0,-1 0 0,-2 0-716,-4 0 0,2 0 0,-8 0 0,-3 2 0,-1 2 0,-2 2 0,-1 1 0,0-1 0,-1 0 0,-3 0 0,-2 0 0,3 1 0,3 1 0,5-4 0,2 5 0,-1-1 0,3 0 0,2 7 0,8-5 0,1 3 0,-1-3-5339,0-1 1526,9-3 1,3-15 3812,14-3 0,3-5 0,9-1 0</inkml:trace>
  <inkml:trace contextRef="#ctx0" brushRef="#br0" timeOffset="61">6697 12881 9361,'17'-12'1966,"-5"-1"0,-3 11 0,-9 2 0,0 11 0,0 5-386,0 3 0,-9 0 0,-3-1 0,-5 3 0,0 2 0,1 4-1642,-3 2 1,6-6-1,-7 5 1,5-3-1,0 0 1,-1-3-1507,-3-1 0,2-2 0,3-2 0,3-3 0,1-1-54,-1 1 0,7-3 1,-4-1-1,2 1-4749,-1-1 6371,1-6 0,6 5 0,0-9 0</inkml:trace>
  <inkml:trace contextRef="#ctx0" brushRef="#br0" timeOffset="62">6716 13313 8415,'19'0'3018,"-7"0"0,-2-3 258,-1-3 1,-5 2 0,-10-8-2650,-7-3 0,-3-2 0,-5 1 0,-2 1 0,-2 3 0,0-3 1,0-2-628,0-1 0,-9-1 0,5 2 0,0 3 0,2 1 0,2-2 0,0-1 0,0-1 0,6 2 0,0 5 0,1 2 0,7-7 0,-5 13 0,3-4-435,5-5 1,1 9 0,12-2 0,3 6 0,2 4-9397,5-1 9422,2-3 0,10 6 1,2 3-1</inkml:trace>
  <inkml:trace contextRef="#ctx0" brushRef="#br0" timeOffset="63">6997 12956 9925,'11'-8'9830,"-5"-5"-5736,-4 5 1,4-2-5714,0 3 1,1 7-445,-7 0 0,0 3 2063,0 9 0,0 0 0,0 7 0</inkml:trace>
  <inkml:trace contextRef="#ctx0" brushRef="#br0" timeOffset="64">7016 13144 13312,'6'27'0,"3"2"0,-1 2 2457,0 1 1,1-3-1,-5 4 1,2-4-1694,-2-2 1,-10-4 0,-7-8 0,-3-5 0,-5-2-765,-4-3 0,-4-3 0,-9-2 0</inkml:trace>
  <inkml:trace contextRef="#ctx0" brushRef="#br0" timeOffset="65">20785 17063 12042,'0'18'0,"2"-1"0,2-2 1228,3-3 1,-1-10 0,-6-2 0,0-10-1,0-7 1,0-2 0,0-2 0,0-4-258,0-6 0,0-4 0,0-5 1,0-4-1,0-6 0,0-4 1,0-2-972,0 0 0,-2 0 0,-2-3 0,-3-1 0,3-3 0,2 3 0,0 1 0,-2 5 0,-2 4 0,-1 5 0,7 9 0,0 3 0,0 4 0,0 2 0,0 8 0,0 6-2704,0-1 2704,9 5 0,1 9 0,9 11 0</inkml:trace>
  <inkml:trace contextRef="#ctx0" brushRef="#br0" timeOffset="66">20635 15975 7446,'19'0'0,"0"0"0,-1 0 2289,1 0 0,0 0 0,0 0 0,-1 0 987,1 0 1,-10 0 0,-9 0-1038,-11 0-2239,-6 0 0,-3 6 0,-5 1 0,2-1 0,-9-6 0,-1 0 0,-2 0 0,-5 0 0,-4 0 0,5 0 0,-5-2 0,2-2 0,-2-3 0,5 1 0,-5 6 0,4 0 0,3 0 0,-1 0 0,1 0 0,-1 0 0,1 0 0,-1 0 0,1 0 0,-1 0 0,1 0 0,6 0 0,-1 0 0,1 0 0,2 0 0,-7 0 0,7 0 0,0 0 0,2 0 0,0 0 0,6 0 0,-4-2 0,4-2 0,2-2 0,1-1 0,-1 7 0,0-2 0,0-2 0,1-2 0,-1 0 0,0 6 0,2-3 0,3-1 0,1-2 0,7 0-295,-6 6 1,5 6 0,-3 2 294,2 3 0,1 1 0,7 7 0</inkml:trace>
  <inkml:trace contextRef="#ctx0" brushRef="#br0" timeOffset="67">20842 17138 11461,'8'10'0,"2"-2"0,3-1 3276,-1-1 1,-8 2 0,1-4-2355,-10 3 1,-1-1-1,-10-6 1,-5 0-1,-2 2 1,-4 2-1,-5 4 1,-3 1-923,-3-1 0,-5 0 0,-3-3 0,-2 1 0,-4 0 0,-2 2 0,-3-6 0,3 5 0,2-5 0,2-2 0,-2 0 0,0 0 0,2 0 0,6 0 0,4 0 0,3 0 0,-1 0 0,3 0 0,2 0 0,1 0 0,9 2 0,-2 4 0,4-2 0,3 7 0,-1-3 0,0 5-1033,0-7 1,9-2-7468,4-10 8500,4-5 0,-7-7 0,-1-1 0</inkml:trace>
  <inkml:trace contextRef="#ctx0" brushRef="#br0" timeOffset="68">19697 17288 11859,'13'6'1595,"-1"0"1,-10 0 0,0-8 0,-8-2 0,-4-2-767,-5 2 1,-2 2 0,-1 2 0,-3 0 0,-2 2 0,-2 2 0,2 2 0,2 0-282,2 3 1,1-7-1,-1 4 1,0-4-549,0-2 0,1 6 0,-1 1 0,0-3 0,0-2 0,1-2 0,5 0 0,1 0 0,-3 0 0,5 0 0,-3 0 0,-2 0 0,7-2 0,2-5 0,4-5 0,2-5 0,0-1 0,0-3 0,0-4 0,0-7 0,0-3 0,0-5 0,0-3 0,0-7 0,0-4 0,6-11 0,0-4 0,3 3 0,-5-3 0,2 0 0,-2 2 0,-2 1 0,-2 7 0,0 1 0,0 6 0,0 4 0,0 4 0,0 7 0,0-1 0,0 3-1788,0 4 0,0 4 0,0 8 1788,0 0 0,0 0 0,0 1 0</inkml:trace>
  <inkml:trace contextRef="#ctx0" brushRef="#br0" timeOffset="69">18816 16369 7853,'8'-11'2404,"2"-5"1,9 5-1,0 1 53,0 4 1,-9 6-1,-4 6 1,-4 6-1703,-2 5 0,-6 2 0,-2 0 0,-3-1 0,-3 1-755,-3 0 0,-2 0 0,3 1 0,1 3 0,3 2 0,-3-2 0,0-2 0,1-2 0,1 0 0,1-1-2456,1 1 1,-3-6 0,5-3 0,-1 0-5420,-5 1 7875,7 1 0,-9 7 0,7 0 0</inkml:trace>
  <inkml:trace contextRef="#ctx0" brushRef="#br0" timeOffset="70">18891 16763 8801,'10'-3'9830,"-6"-3"-8602,-8-6 1,0-5 0,-9-2 0,1 1-1,-1-1 1,1 0 0,-3 0 0,-1 1-1177,-3-1 1,0 0-1,0 0 1,0 1-53,1-1 0,1 0 0,2-2 0,3 0 0,-3-2 0,-1 1 0,-3 11 0,2-8 0,3 3 0,1-1 0,7 4 0,-7 1 0,-1-3 0,3 7 0,1 0 0,2-1 0,1 7 0,9-4-1483,5 12 1,-3 5 1482,8 7 0,1 10 0,6 1 0</inkml:trace>
  <inkml:trace contextRef="#ctx0" brushRef="#br1" timeOffset="71">8066 16088 8372,'0'-19'914,"-2"8"1,-4 5 0,-6 4-1,-5 2 1,-2 0 0,0 0 0,-1 0 26,-5 0 0,2 2 0,-9 2 0,-1 3 0,-2-1 0,-3 0-199,1 0 1,-9 3 0,-6-5-1,-7 2 1,-5-2-67,-3-2 1,-2 0 0,-6 2-1,-2 3 1,-4-3 0,-7 0-598,-4 2 1,-3-4-1,-5 5 1,-7-5-1,53-2 1,0 0-80,-52 0 0,48 0 0,1 0 0,-49 0 0,1 0 0,1 0 0,-2 0 0,2 0 0,-1 0 0,1 0 0,2 0 0,0 0 0,4 0 0,10-9 0,-1 7 0,10-4 0,4 2 0,4-2 0,21 4 0,6-5 0,15 5 0,10 0 0,6-4 0,7 4 0,17-4 0,14 4 0,12 10 0,19 2 0</inkml:trace>
  <inkml:trace contextRef="#ctx0" brushRef="#br1" timeOffset="72">19641 16444 7933,'0'-19'964,"0"0"0,0 1 0,0-1 0,0 0 0,0 0 0,0 0 8866,0 1-8976,0 7 0,0 5 0,0 14 0,0 9 0,0 6 0,0 2-854,0 2 0,6 2 0,0 9 0,-1-1 0,-3 1 0,-2-7 0,0 0 0,0 1 0,0-3 0,0 4 0,2-8 0,2 0 0,2 0 0,-2 0 0,-2-6 0,-2-7-3858,0 3 0,0-9 3858,0-6 0,-8-17 0,-2-12 0</inkml:trace>
  <inkml:trace contextRef="#ctx0" brushRef="#br1" timeOffset="73">19866 16444 9730,'0'19'9830,"0"-11"-6793,0-8 0,2-8 0,2-11-3037,3 0 0,-1 7 0,-4 1 0,2 1 0,4-1 0,3-3 0,-5 3 0,7-1 0,1-3 0,3 1 0,2-1 0,-1 5 0,1 1 0,0 1 0,0 4 0,-1-2 0,1 1 0,0 3 0,0 9 0,-1 1 0,1 2 0,-8 5 0,-3 8 0,-2 2 0,0-2 0,-1-2 0,-3 4 0,-2 2 0,0 0 0,-2 2 0,-5 0 0,3-4 0,-8 4 0,-1 0 0,1-2 0,-1 1 0,1-3 0,-7-7 0,0 1 0,2 0 0,5 0 0,-5-7 0,5-2 0,-5-1 0,-2-5 0,7 0 0,-1 0 0,-1 3 0,-3-3 0,-2-2 0,9-2 0,2 0 0,10 0 0,4 0 0,8 0 0,9 0 0,-8-2 0,6-2 0,0-3 0,2 3 0,0 2 0,-3-6 0,-1 6 0,0-5 0,0 5 0,-1 2 0,1 0 0,6-6 0,0 0 0,-2 2 0,-2 2 0,-2 2 0,-1 0 0,1 0 0,0 0 0,-6 0-2479,-1 0-881,-16 0 3360,2 0 0,-17 8 0,0 2 0</inkml:trace>
  <inkml:trace contextRef="#ctx0" brushRef="#br0" timeOffset="74">6453 15544 6897,'19'0'1567,"0"0"1,-1 0 0,1 0 4586,0 0-2944,0 0 1,-11 0-2342,-8 0 0,-8 0 0,-11 0 0,0 0-665,0 0 0,-6 0 0,0 0 0,0 0 0,0 2-204,0 4 0,-8-4 0,4 4 0,-2-3 0,1-3 0,3 0 0,-4 6 0,4 0 0,0-2 0,-2-2 0,-1-2 0,8 0 0,-6 0 0,3 0 0,0 0 0,3 0 0,1 0 0,-4 0 0,0 0 0,2 0 0,2 0 0,2 0 0,0 0 0,1 0 0,-1 0 0,0 0 0,0 0 0,1 0 0,-1 0 0,0 0 0,7 0 0,-1 0 0,1 0 0,-7 0 0,0 0 0,7 0 0,-1 0 0,0 0 0,-5 0 0,7 0 0,3 2 0,8 5 0,0-5 0,2 12 0,4-7 0,7-3 0,-3 4 0,3-2 0,1 0 0,3 3 0,-4-5 0,-1 6 0,3 1 0,1-1 0,3-4 0,0 5 0,0-1 0,-1-1 0,1-1 0,-6 0 0,-1-4 0,3 5 0,1 1 0,-3-4 0,-1 5 0,1-1 0,-3 1 0,7-7 0,-13 4 0,7-6 0,-1 3 0,0 1 0,-3 0 0,5-6 0,-8 0 0,7 0 0,-5 0 0,-4 0 0,6 0 0,-10 0 0,-4 0 0,-4-2 0,-9-2 0,0-2 0,7-3 0,-1 3 0,1 4 0,-7-6 0,0-1 0,7 5 0,-1-6 0,-1-1 0,-3 3 0,-2-1 0,7 1 0,-1 4 0,1-4 0,-1-1 0,1 1 0,5 2 0,-3 4 0,-1-2 0,1-3 0,4 1 0,-5 4 0,1-2 0,0-3 0,3 1 0,-5 6 0,6-6 0,-7 0 0,0-9 0,3 13 0,2-6 0,8-1 0,0-3 0,2 2 0,4-3 0,7-2 0,1 5 0,3 0 0,0-1 0,3 1 0,1-5 0,6-1 0,0-3 0,3 0 0,1 0 0,-2 1 0,0-1 0,-6 0 0,2 2 0,-2 3 0,-2 1 0,-9 3 0,1-5 0,2 3 0,-7 6 0,-2-7 0,-6 9 0,-6-2 0,-5 4 0,-7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4:43:26.2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19622 13762 16622,'0'-8'1521,"0"8"0,0 11 0,0 5 0,0 3 0,0 0-887,0 0 1,0 6 0,0 0 0,0 0 0,0 0 0,0 2 0,0 0-945,0 0 1,0-2 0,0-6 0,0-1 0,-2-1 0,-2-7-9522,-2-10 9516,-1-8 1,7-19 0,0-2 0</inkml:trace>
  <inkml:trace contextRef="#ctx0" brushRef="#br0" timeOffset="1">19547 13688 8406,'11'-9'7157,"-1"7"-8264,-4-4 0,-4 6 1107,5 6 0,-5 5 0,-2 7 0</inkml:trace>
  <inkml:trace contextRef="#ctx0" brushRef="#br0" timeOffset="2">19753 13913 7896,'7'18'0,"1"-1"3030,2-5-1073,3-3 1,-3-11 0,-3-5 0,-5-5 0,-2-5-1277,0-1 0,0-7 0,-2 0 0,-3 2 0,-1 0 0,2 0 28,2-2 0,-4 0 0,-1 6-1320,3 0-61,2 1 1,2 9-1,0 9 407,0 11 1,6 5 0,3 3 0,-1 0 0,0 2-1,-1 2 1,-1 2 0,0 0 0,-2 0 196,-1 0 1,-3 2 0,0-4 0,2 2 1600,4-3 1,-4-1 993,4-2-1816,-4 0 0,-2-11-711,0-8 0,0-8 0,0-11 0,0 0 0,0 1 0,0-1 0,0 0 0,0 0 0,0 1 0,0-1 0,2 2 0,3 3 0,1 1 0,-2-2 0,-2-1 0,0-1 0,2 3 0,3 1 0,-3-2 0,0-1 0,2-3 0,-4 6 0,7 1 0,-3-3 0,0-1 0,9 3 0,-3 1 0,5 8 0,2-3 0,-3 7 0,-3 7 0,1 9 0,-5 11 0,-1 0 0,2 3 0,1-1 0,-7 2 0,2 7 0,-2-7 0,1-2 0,1-2 0,0 4 0,-6-6 0,0-2-240,0-2 0,0-8-4676,0-1 1,0-10 3993,0-2 1,8-17 0,3-12 0</inkml:trace>
  <inkml:trace contextRef="#ctx0" brushRef="#br0" timeOffset="3">20241 14006 7896,'19'11'4915,"0"-5"0,-3-6-3547,-3-6 1,-5 2 0,-8-9 0,0-2 0,0-1-720,0-3 0,0-2 0,0-2 1,0-4-350,0-2 1,-2-2 0,-2-9 0,-4-2 0,-1-1-301,1 1 0,-5 5 0,5 3 0,0 5 0,-1 2-268,5 4 0,2 2 1,2 3-1,0-1-6436,0 0 4866,0 9 1,0 3 0,0 14-1608,0 5 1,0-1 3444,0 1 0,-8 1 0,-3 5 0</inkml:trace>
  <inkml:trace contextRef="#ctx0" brushRef="#br0" timeOffset="4">20354 13688 7896,'19'0'1309,"-1"0"0,1 0 853,0 0 0,-7 0 2753,1 0 0,-11 0-4115,-2 0 1,-8 0-1,-11 0 1,0-3 0,0-1-801,1-2 0,-7 0 0,-3 6 0,1 0 0,0 0 0,4 0 0,2 0 0,3 0 0,-1 0 0,0 0 0,0 0 0,1 0-7488,-1 0 7488,8 0 0,11 8 0,11 3 0</inkml:trace>
  <inkml:trace contextRef="#ctx0" brushRef="#br0" timeOffset="5">21029 13594 8036,'13'-2'2360,"-1"-5"0,3-5 916,1-5 1,-5 9 0,-7 10-2060,-8 15 0,-5 1 0,-5 9 0,1-2 0,-1 3-1217,-3 1 0,-2-6-87,1 2 0,-1 2 0,0-2 0,2 0-970,5 2 0,-5-6 0,5 4 0,-5-4-1752,-2-3 0,7-5 0,-1-3-4962,-1-1 7771,5-3 0,9-6 0,11 0 0</inkml:trace>
  <inkml:trace contextRef="#ctx0" brushRef="#br0" timeOffset="6">21085 14006 8685,'9'11'1638,"-7"-3"0,6-10 1,-10-4-1,-4-7 0,-7-3 1,-3-3 818,-3 0 1,0 0-1,0-2 1,1-1-2393,-1-3 0,0 0 0,-2 4 0,-2 0 1,-2 0-66,2 4 0,3 3 0,3-5 0,2 2 0,3 3 0,-3 1 0,1 7 0,-1-4 0,2-1 0,-1 1 0,-3-1 0,1-3-2886,3 1 1,5 7 2885,8-6 0,0 7 0,0-3 0</inkml:trace>
  <inkml:trace contextRef="#ctx0" brushRef="#br0" timeOffset="7">21329 13688 9834,'9'-11'4915,"-5"1"0,6 3-412,-1-5 1,-3 1-6905,-6-1 1,0 16 0,-2 2-1,-2 9 2401,-3 4 0,-7 8 0,3 2 0</inkml:trace>
  <inkml:trace contextRef="#ctx0" brushRef="#br0" timeOffset="8">21292 13913 7939,'18'27'1359,"1"2"351,0 0 1,-6 0 0,-3-4 0,-2 4-1,-4 0-247,-1-4 1,-6-6-1,-1-4 1,-4-5-2361,-2-1 1,-3 3 896,-6-6 0,-8 9 0,-2-5 0</inkml:trace>
  <inkml:trace contextRef="#ctx0" brushRef="#br0" timeOffset="9">24312 15075 21207,'10'-21'0,"-3"-4"0,-5-6 0,-4-5 829,-5-1 0,5-9 1,-6-4-1,2-4 0,-3-4 1,1-3-1,0-1 0,4 1 1,-1 3-830,-1 2 0,4 2 0,-4 6 0,4 8 0,2 9 0,0 4 0,0 4 0,0 2 0,0 2-1078,0 1 1,2 7 0,2 7-1,2 8 1,-2 9 1077,-2 3 0,-2 20 0,0 3 0</inkml:trace>
  <inkml:trace contextRef="#ctx0" brushRef="#br0" timeOffset="10">24218 15094 13472,'17'12'1404,"-5"1"0,-5-9 0,-14 2 1,-5-6-1,-5-4 0,-2-2 1,1 2-638,-1 1 0,-8 3 0,-4-2 0,-7-2 0,-4-2 0,-1 2 0,-1 0-767,-2-3 0,0 5 0,-4-4 0,6 4 0,3 2 0,-3 0 0,4 0 0,-1 0 0,5 0 0,7 0 0,2 0 0,4 0 0,2 6 0,2 0 0,1-1 0,1-1 0,4 2 0,5-6-2758,8 0 1,2-8 2757,4-11 0,5 9 0,8 1 0</inkml:trace>
  <inkml:trace contextRef="#ctx0" brushRef="#br0" timeOffset="11">24031 14138 7162,'18'-9'230,"1"5"1,0-6 0,-2-1-1,-3 3 1,-1-1 743,1 5 0,-3 2 1,1 2-1,3 0 2744,1 0 1,-3 0 1814,-1 0-4711,-7 0 0,-5 0 1,-13 0-1,-6 0-789,-6 0 0,2 0 1,-6 2-1,0 2 0,0 3 1,-7-3-34,-5-2 0,1-2 0,-4 0 0,3 0 0,-3 0 0,4 0 0,-3 0 0,3 0 0,2 0 0,1 0 0,6 0 0,1 0 0,3 0 0,4 0 0,3 0 0,1 0 0,0 0 0,0 0 0,1 0 0,-1 0 0,6 0 0,1 0 0,-3 0 0,7 2 0,2 4 0,3-1 0,3 7 0,0 3 0,0-5 0,0 3 0,0-1 0,0 7 0,0 0 0,0-1 0,0-5 0,0-1 0,0 3 0,0 4 0,0 6 0,0-5 0,0 8 0,0-4 0,0 4 0,0 1 0,0-4 0,0 4 0,0-2 0,0-4 0,0 4 0,0-2 0,-2 2 0,-2-4 0,-2 2 0,2-2 0,2 4 0,2-2 0,0 0 0,0 2 0,0-6 0,0 4 0,0-4 0,0-2 0,0-1 0,0 1 0,0 0 0,0-7 0,0 1 0,0-7 0,0 7 0,0 1 0,0-4 0,0 3 0,0 2 0,0 1 0,0 3 0,2-9 0,4-3 0,7-5 0,3-2 0,3 0 0,2 0 0,4 0 0,6 0 0,-2-7 0,0 1 0,-1 2 0,-5 2 0,-3 2 0,-9 0 0,-3 0 0</inkml:trace>
  <inkml:trace contextRef="#ctx0" brushRef="#br0" timeOffset="12">22811 14419 11286,'19'-11'4915,"-2"5"0,-7 12-3836,-10 7 0,-2 3 0,-11 3 1,-1 2-1,-3 4 0,-2 4 1,1 0-1628,-1-4 0,0 3 1,3-3-1,1-3 1,2-1-1887,-1-2 1,3-2-1,1-3-3555,2-1 1251,-7-1 4738,13-1 0,-6-3 0,8-8 0</inkml:trace>
  <inkml:trace contextRef="#ctx0" brushRef="#br0" timeOffset="13">22830 14831 8455,'19'11'1966,"-9"-11"0,-6-13 0,-6-3 0,-6-3 0,-3 0 0,-3 0 0,-3 1 0,-2-1 0,1 2 0,-1 0-1855,0-1 0,0 9 0,1-9 0,-1 1 1,0 0-112,0-1 0,1 5 0,1 1 0,2-1 0,3 3 0,-1-5 0,-5 9 0,7 0 0,3 6 0,8 0 0,0 0 0</inkml:trace>
  <inkml:trace contextRef="#ctx0" brushRef="#br0" timeOffset="14">19453 15075 7923,'2'-13'807,"3"1"0,3 0 4108,2 1 0,-5-1-3586,1 12 0,-6 6 0,-6 17 0,-7 4 0,-4 2 0,-1 6 1,-3 5-1330,-4 4 0,4 2 0,-4-5 0,4 3-440,2-2 0,0-3 0,1-1 0,-1-3 0,2-4-2204,5-6 1,-5 3 0,7-3 172,-1-3 1,-3-1 629,7-2 1,1-7 1840,6 1 0,9-9 0,1 5 0</inkml:trace>
  <inkml:trace contextRef="#ctx0" brushRef="#br0" timeOffset="15">19378 15638 8325,'19'-1'2844,"-6"1"319,-1 0 1,-8-2 0,0-4-1829,-8-6 0,-6-5 0,-9-2 0,0 1 0,1-1 1,-1 0-1336,0 0 0,0-6 0,-2 0 0,-2 0 0,1 0 0,1 0 0,0 2 0,13-4 0,-11 2 0,2 2 0,0 3 0,5 7 0,1 1 0,3-3 0,-6 7-1479,11-1 1479,-5 9 0,16 0 0,3 0 0</inkml:trace>
  <inkml:trace contextRef="#ctx0" brushRef="#br0" timeOffset="16">19960 15225 10237,'19'0'0,"-1"0"0,1 0 0,0 0 0,0 0 9830,-1 0-8110,-7 0 1,-5 0 0,-12 0 0,-7 0 0,-3 0-1721,-3 0 0,-2 0 0,-2 0 0,-4 0 0,-2 0 0,-2 0 0,-5 0 0,3 0 0,1 0 0,-1 0 0,6 0 0,0 0 0,2 0 0,0 0 0,2 0 0,8 0 0,3 0-5007,-3 0 3808,7 0 0,0 2 1,10 2-1,4 3-199,6-3 0,5 4 0,2-2 0,0-2 1398,-1-1 0,10 5 0,1 2 0</inkml:trace>
  <inkml:trace contextRef="#ctx0" brushRef="#br0" timeOffset="17">19960 15338 8441,'25'16'0,"0"-1"2064,-2-3 0,-2-8 0,-3 3 5109,1-5-5995,-8-2 1,-5 0-1,-12 0 1,-7 0-821,-4 0 1,-3 6-1,-3 0 1,-4-2-1,-3-1 1,-1-3-359,2 0 0,-7 0 0,7 0 0,-2 0 0,0 0 0,6-7 0,-4 1 0,1 2 0,6 2 0,1 2 0,8 0 0,1 0-4660,-3 0-1717,7 0 6377,-1 0 0,18-9 0,1-1 0</inkml:trace>
  <inkml:trace contextRef="#ctx0" brushRef="#br0" timeOffset="18">20354 15019 11607,'2'-17'0,"2"3"4915,2 1 0,1 11-4011,-7 2 0,0 8 0,0 11 1,0 0-1,0 2 0,0 1 0,0 6 1,0-1-905,0 0 0,0 6 0,0-4 0,2 3 0,2-1 0,2 2 0,0-6 0,-6 0 0,0-2-127,0 0 0,0 0 1,0-6-1,2-2 1,3-3-3384,1-1 0,2-9 1615,-2 2 0,-1-12 1895,7-7 0,1-12 0,5-4 0</inkml:trace>
  <inkml:trace contextRef="#ctx0" brushRef="#br0" timeOffset="19">20598 15206 20891,'0'-12'3311,"0"-1"0,0-1-3118,0-3 0,0 5 0,0-1 0,0-2 0,0-1 0,0-3-193,0 0 0,0 7 0,2-1 0,4 1 0,6 1 0,5-3 0,2 7 0,0 3 0,-1-4 0,1 2 0,0 2 0,0 1 0,-1 3 0,1 9 0,-2 3 0,-3 7 0,-1 6 0,-9-4 0,2 6 0,-3 0 0,-3 4 0,-3-1 0,-3 1 0,-4 0 0,-3 0 0,1 1 0,-3 1 0,-2-4 0,-1 0 0,-1-2 0,0-4 0,0-2 0,1-2 0,-1-3 0,0-3 0,7 2 0,-1-9 0,9 0 0,-4-4 0,10 2 0,4 3 0,4-1 0,9-6 0,0 0 0,0 0 0,-1-2 0,1-2 0,0-5 0,2 1 0,4 0 0,-4-5 0,4 5 0,-4-1 0,-3 1-2325,1-7 2325,-9 13 0,-10-14 0,-10 5 0</inkml:trace>
  <inkml:trace contextRef="#ctx0" brushRef="#br0" timeOffset="20">21123 15188 8069,'2'-11'3276,"4"5"1,7 4 0,3 2 1638,3 0 0,-8-2-6383,-5-5 0,-6 5 1,-4-2 1467,-3 8 0,-7 7 0,3 8 0</inkml:trace>
  <inkml:trace contextRef="#ctx0" brushRef="#br0" timeOffset="21">21142 15338 9652,'8'35'0,"2"-4"2457,1-6 1,3 2-1,-7 0 1,-3 3-894,-2 3 1,-2-12-1,0-3 1,-2-3-3560,-4-5 0,-5 5 0,-8-7 1995,1 3 0,-1 1 0,0 7 0</inkml:trace>
  <inkml:trace contextRef="#ctx0" brushRef="#br0" timeOffset="22">23543 14437 11110,'0'-18'0,"0"-1"0,0 0 9830,0 1-9201,0 7 1,0 5 0,0 12-1,0 7 1,0 3 0,0 3 0,0 2-1,0 2 1,0 4 0,0 0-272,0 0 1,0 6-1,0-3 1,0 1-359,0 0 0,0-2 0,0 2 0,0-6 0,0-4 0,0-8 0,0-1-3631,0 3 3631,0-7 0,0-8 0,0-10 0</inkml:trace>
  <inkml:trace contextRef="#ctx0" brushRef="#br0" timeOffset="23">23730 14475 9549,'0'19'1966,"0"-9"0,0-4 0,0-12 0,3-4 0,1-3 1131,2 1 0,0 6 1,-4-5-3098,5 3 0,3-7 0,9 3 0,-1-3 0,1 0 0,0 3 0,0 8 0,0-2 0,-1 4 0,-7 10 0,-3 2 0,-2 3 0,1-1 0,-3 3 0,-2 2 0,-2 3 0,0 3 0,0 2 0,0-2 0,-9 4 0,-3-2 0,2 2 0,-1-4 0,1 2 0,-1-2 0,-1-2 0,-5-2 0,2 0 0,3-1 0,2 1 0,-5-2 0,5-3 0,1-1 0,-3-7 0,3 4 0,-1-1 0,6-3 0,-2-6 0,12 0 0,4-2 0,1-4 0,5 4 0,-3-7 0,3 3 0,3 0 0,2 0 0,2 3 0,2-1 0,-2-2 0,-2 2 0,-2 2 0,-1 2 0,1 0 0,-9 0 0,-1 8 0,-9 5 0,-2-3 0,-5 0 0,-5-1 0,-5-3 0,-1-6 0</inkml:trace>
  <inkml:trace contextRef="#ctx0" brushRef="#br0" timeOffset="24">10205 15131 11029,'13'-6'0,"-3"-2"1574,-2-3 0,-1-1 0,-10-7 0,-3 2 0,-6 3 0,-5 3-597,-2 3 0,1-4 1,-3 3-1,-2-1 1,-2-5-1,0-2 1,0 1-639,0 3 0,-2-3 0,4 5 0,-4-1-339,-3-1 0,1 7 0,-4-4 0,4-1 0,-1 3 0,3 0 0,0 3 0,-4 1 0,4 0 0,0-2 0,0 2 0,4 2 0,-4 2 0,2 0 0,0 0 0,-2 0 0,6 0 0,-4 0 0,2 0 0,0 0 0,-2 0 0,2 0 0,0 0 0,0 0 0,-2 2 0,2 4 0,0-2 0,0 6 0,-2 1 0,2-3 0,3 1 0,1 3 0,0-4 0,0 3 0,0 1 0,1-1 0,5 5 0,1-5 0,-3 1 0,-2 1 0,-1 1 0,-1 3 0,0 2 0,0 0 0,1-1 0,-1 1 0,0 0 0,2-1 0,5 1 0,-5 0 0,7 0 0,-3 0 0,3-1 0,2 1 0,-5 0 0,5 0 0,-3-1 0,-1 1 0,1 0 0,-3 2 0,5 2 0,1 2 0,0-3 0,-5 5 0,5-2 0,0 1 0,-3-1 0,1-1 0,6 2 0,-3-8 0,5 1 0,2 0 0,0-1 0,0-5 0,0 0 0,0 1 0,0 3 0,0 2 0,9-1 0,1 1 0,3 0 0,-1 0 0,-8-1 0,13 9 0,-5 0 0,5-4 0,0 2 0,-1-12 0,-1 4 0,4-1 0,2-3 0,-5 3 0,9-3 0,-4 4 0,-2 1 0,0 1 0,4 0 0,-1 0 0,-1-1 0,2 1 0,0 0 0,-4 0 0,0-1 0,2 1 0,1-2 0,3-5 0,7 3 0,-7-9 0,0-2 0,0-2 0,0-2 0,2 0 0,-4 0 0,2 0 0,-2 0 0,0 0 0,0 2 0,4 3 0,0 1 0,0-2 0,0-2 0,-4-2 0,4 0 0,0 0 0,0 0 0,-2 0 0,-4-2 0,2-2 0,2-5 0,-2-1 0,4 0 0,-2-5 0,-2 5 0,0 1 0,2 5 0,-4-4 0,4 2 0,-4-1 0,-3-1 0,1 4 0,0-7 0,0 1 0,-1 0 0,1-3 0,0-4 0,-2 3 0,-5 1 0,5 3 0,-7-5 0,3 5 0,-3-1 0,-2 1 0,5 4 0,-5-7 0,3-1 0,3-3 0,-3 0 0,-1 3 0,-1 1 0,-3-1 0,2-3 0,-6 5 0,7 1 0,-3 1 0,0-1 0,0-1 0,-6-7 0,0 0 0,9 0 0,-7 1 0,4-1 0,-4 0 0,-2-2 0,0-4 0,0 5 0,0-8 0,0 4 0,0-1 0,0-7 0,0 7 0,0 0 0,0 0 0,0 0 0,-6-2 0,-3 4 0,1-2 0,-2 0 0,-1-2 0,-1 6 0,-7-6 0,0 6 0,1-1 0,-1-3 0,0 2 0,-6 2 0,-2 2 0,0 0 0,0 0 0,-7 1 0,5-1 0,-2 2 0,2 5 0,2 6 0,-5-3 0,7 3 0,2 2 0,0 2 0,-2 2 0,13 0 0,-13 0 0,12 0 0,-3 0 0,-1-2-3223,5-5 1,1 5 3222,5-4 0,4 4 0,-7 2 0</inkml:trace>
  <inkml:trace contextRef="#ctx0" brushRef="#br0" timeOffset="25">9211 16725 12077,'10'-19'0,"-1"3"0,-3 1 4915,0 3 0,0 5-3949,-6-5 0,0 16 0,0 2 1,0 9-1,0 6 0,0 2 1,0 2-967,0-3 0,0 8 0,0 1 0,0 4 0,0 3 0,0 6 0,0-1 0,0-1 0,0-2 0,0-3 0,0 1 0,0-3 0,0-2 0,0-4 0,0-1 0,0-1 0,-2-7 0,-2 1 0,-2-4 0,2 0-2337,2-9 1,2-2 0,0-12 2336,0-7 0,0-12 0,0-4 0</inkml:trace>
  <inkml:trace contextRef="#ctx0" brushRef="#br0" timeOffset="26">9492 16800 9355,'0'13'3276,"0"-1"1,0-10 0,0-2-115,0-10 0,6-1 0,3-1-3162,1-3 0,-4 1 0,7-1 0,2 5 0,1-1 0,3 1 0,-7 6 0,1-3 0,2 3 0,1 0 0,3-2 0,-6 0 0,-1 6 0,3 0 0,-1 2 0,-1 4 0,1-2 0,-7 9 0,-3 1 0,-2 3 0,-2 2 0,0-1 0,0 1 0,0 0 0,-2 0 0,-5-1 0,-1 1 0,-6 0 0,1 0 0,-2-1 0,-1 1 0,-3-2 0,0-3 0,0-1 0,1 1 0,1-3 0,2-1 0,3-1 0,8-3 0,-5-6 0,9 0 0,3-2 0,3-2 0,6-3 0,5 1 0,0 4 0,-3-2 0,-1-2 0,-1-1 0,7 7 0,0 2 0,0 5 0,-1 5 0,-5 3 0,-3-1 0,-1-1 0,3-1 0,-6 7 0,-2 0 0,1 0 0,1-1 0,-4-5 0,4-1 0,-4 3 0,-2 2 0,0 1 0,0 1 0,-2 0 0,-4 0 0,2-7 0,-9 1 0,-1 1 0,-3-3 0,-2-1 0,1-2 0,-1-4 0,6-1 0,1-1 0,-3 2 0,-2 2 0,-1-2 0,-1-2 0,6-2 0,1 0 0,-3 0 0,-1 0 0,-3 0 0,2-2 0,5-4 0,3 2-6326,9-9 6326,0 1 0,-8-7 0,-2 0 0</inkml:trace>
  <inkml:trace contextRef="#ctx0" brushRef="#br0" timeOffset="27">11950 17231 7931,'0'13'0,"0"-1"1396,0 3 1,0-5 0,0 3-1,0 1 1,2 1 0,4 0-1,6-5 155,5-2 1,2-1 0,0-7 0,-1 0 0,1 0 0,0-3-1139,0-3 0,-7-4 0,1-9 1,-1 0-414,-1 1 0,-3-1 0,-8-2 0,0-2 0,0-2 0,-2 0 0,-4 8 0,-7 5 0,-4 6 0,-1 4 0,-1 2 0,0 0 0,0 2 0,1 4 0,-1 6 0,0 5 0,0 2 0,1 2 0,-1 2-628,0 2 640,0 8 1,7-10 0,1 6 0,3 0 102,4 0 0,2-4 1,2 4-1,0 1 1,0-3-116,0 0 0,2 4 0,4-4 0,7 0 0,3 2 0,3 1 0,2-8 0,2 1 0,4-6 0,0-7 0,0-1 0,4 3 0,-6-5 0,-2-3 0,-2-2-58,-2-11 0,-7 5 0,-1-8 0,-1-3 0,-1-1-2400,-1-3 0,5-2 1,-7-2-1,0-2-7373,2 2 9810,-6 2 0,15 3 0,-6-1 0</inkml:trace>
  <inkml:trace contextRef="#ctx0" brushRef="#br0" timeOffset="28">12381 17644 7906,'8'10'4792,"3"-4"0,6-12-3147,-5-6 0,-4-5 0,-8-2 1,0-2-1,0-4-1153,0-6 1,-2-4-1,-4-3 1,-4 1-1,-3-1 1,1 1-721,-3-1 0,0 3 1,1 4-1,1 4-1868,-1-1 0,3 10 0,1-3-684,2 6 0,1 13 1,7 2 545,0 11 0,7 5 2234,-1 3 0,17 8 0,-2 2 0</inkml:trace>
  <inkml:trace contextRef="#ctx0" brushRef="#br0" timeOffset="29">12606 17588 7906,'13'6'2058,"-1"0"1,-6 0-1,7-6-92,2 0 0,-7-2 0,-2-4 0,-4-7 0,-2-5-1014,0-7 0,0 4 0,0-6 0,0 0 0,0-2-952,0-1 0,-2-5 0,-2 4 0,-4-5 0,-3-1 0,-3-1 0,3 7 0,-1 0 0,-1 0 0,1 1-2324,-1 5 0,7 5-7435,-7 1 9759,9 8 0,4 11 0,11 11 0</inkml:trace>
  <inkml:trace contextRef="#ctx0" brushRef="#br0" timeOffset="30">12869 17531 21549,'8'-2'808,"-6"-4"1,-6-7 0,-2-1 0,0-3-1,-3 1-760,-1-5 1,4-4-1,-5 2 1,1-4-1,1-2-334,1-5 0,2 5 1,6 0-1,0 2 0,0 4-1620,0 2 0,0 9 0,0-1 83,0-2 0,8 7 0,3 4-156,-1 8 1979,7-2 0,-7 15 0,9-7 0</inkml:trace>
  <inkml:trace contextRef="#ctx0" brushRef="#br0" timeOffset="31">13150 17213 9833,'0'-19'1966,"0"0"0,0 11 0,0 8 0,0 10 0,0 7-1094,0 2 0,0-1 0,0 3 0,0 4 0,0 6-875,0 5 1,0 3 0,0 3-1,0 2-18,0-3 0,2 5 0,2-2 0,3-2 1,-1-5-199,2-6 0,-4 3 0,7-9 0,-1-2 1,-1-2 448,-1-3 0,0 1 242,-1 0 0,-5-7 777,4 1-796,-4-9 1,-2 2-1,0-12 1,0-9 0,0-8-267,0-8 0,-6-6 0,0-7 0,1-6 0,3-4-187,2-2 0,-8-1 0,6 7 0,-4 2 0,4 3 0,2 3 0,2 4 0,2 5 0,4 4 0,3 2 0,3 4 0,3 2 0,2 2 0,-1 1 0,3-1 0,4 0 0,-4 9 0,6 3 0,-2 5 0,0 2 0,-2 0 0,-2 9 0,-4 3 0,-5 7 0,-6 6 0,-4 6 0,-2 5 0,-2 1 0,-4 0 0,-6 1-419,-5 0 0,-10-7 0,-2-2 0,-3-2 0,1-6-1170,-2-7 1,-3 1-1,1-9 1,2-2 1588,1-1 0,1-3 0,-7 0 0</inkml:trace>
  <inkml:trace contextRef="#ctx0" brushRef="#br0" timeOffset="32">13994 16988 14183,'-18'-7'0,"-1"-1"0,0 0 0,0-1 0,1 3 0,-1 0 1092,0 0 0,0-1 0,1 7 0,-1 2 1,0 3-1,0 3 0,1 0 0,-1 3 1,0-1-557,0 5 1,9-5-1,4 3 1,3 1-1,3 3 1,3 2-415,3-1 0,10 1 0,12 0 56,1 0 1,-4 6 0,4 0 0,-2 0 0,-4 0 0,-2 0-179,-2-3 0,-9 6 0,-4-3 0,-4-3 0,-2-1 0,0-2 0,0 0 0,-8-7 0,-4-1 0,-5-1 0,-2 1 0,0-7 0,-2 2 0,-1-4 0,-3-2-956,2 0 0,8 0 0,3-2 1,-1-4-1,0-5-2499,1 1 3455,8-7 0,-5 7 0,9-9 0</inkml:trace>
  <inkml:trace contextRef="#ctx0" brushRef="#br0" timeOffset="33">14013 17081 7911,'6'19'0,"1"0"1406,-3 0 0,4-1 1,0-1-1,1-2 1,1-5-213,1-2 0,1 5 1,7-7-1,0-2-433,-1-2 0,7-2 1,0 0-1,0 0 1,1-2 221,-1-4 1,6-2-1,-6-7 1,-2 3-1,-5-3-927,-5-2 1,2-1 0,-9-1 0,-4 2-57,-6 5 0,-7-3 0,-7 7 0,-1-1 0,0 1 0,0 4 0,-6 2 0,0 2 0,0 2 0,0 2 0,0 2 0,0 9 0,6-3 0,3 5 0,1 2 0,3 0 0,8 6 0,-3 0 0,5 0 0,2 0 0,0 0 0,2 0 0,5-7 0,5 1 0,5 0 0,1 0 0,1-1 0,2-1 0,2-2 0,2-5 0,-2-2 0,6-1 0,2-7 0,-1 0 0,1 0 0,0 0-560,-2 0 1,-2-3 0,-10-3 559,-4-6 0,3 3 0,-5 1 0</inkml:trace>
  <inkml:trace contextRef="#ctx0" brushRef="#br0" timeOffset="34">15495 16950 8007,'-12'-10'1071,"-1"1"0,-1 3 0,-5 0 0,-4 4 1,-2 4-1,2 6 0,2 3 333,2 3 0,1 3 0,-1 2 1,0-1-1,0 3 0,0 2 1,3 2-571,3-2 0,-1-2 0,7 0 0,3 2-834,2 2 0,2 0 0,2-5 0,5 3 0,5 4 0,5 3 0,1-8 0,3 3 0,2-4 0,4-4 0,0-2 0,1-3 0,-1-8 0,-4 2 0,2-3-3277,-2-3 0,-5-9 0,-5-5 3215,-7-9 0,4 2 1,1-6-1</inkml:trace>
  <inkml:trace contextRef="#ctx0" brushRef="#br0" timeOffset="35">15533 17156 8869,'18'19'957,"1"-6"1,0-3-1,0-2 1,-1-1 113,1 1 0,0-6 0,0 4 1,-1-4 111,1-2 0,0-2 0,0-4 0,-3-9 0,-1-5 0,-2-5-1196,1 2 1,-3 0 0,-1 0-1,-2-2 244,-4 2 1,-1 2-88,-3 2 1,0 1 0,-3 1 0,-3 4 70,-6 7 0,-5-2 0,-2 2 0,1 1 51,-1 3 0,0 9 0,0 1 0,0 2 0,1 5-341,-1 2 1,2 1 0,3 3 0,3 2 0,3 4 0,4 0-1,2 2-351,2 1 1,0-1 0,0 4 0,2-4 134,4-2 1,4 5 0,9-7-1,2-3 1,2-1 346,2-2 0,6-9 1,-4-3-1,0-5 1,1-2 93,-6 0 1,6-2-1,-3-2 1,-5-5 8,-5-1 1,2 4 14,-5-7 0,-3 1 1,-3-7-1,-2 0-643,2 0 1,-4-2 0,5-1 0,-5-6-1,-2 1 1,0-2-395,0 0 0,0 12 1,0-1 322,0 1 0,0 11 855,0 6 1,6 8-1,0 11 1,-2 0-44,-2-1 1,0 3 0,3 4-212,1 6 1,0-4 0,-6-2-1,0-4 1057,0-2 0,0 0 2761,0 0-3271,0-9 1,0-4-609,0-12 0,0-4 0,2-9 0,2 0 0,3 0 0,1 1 0,-4-1 0,2 0 0,1 0 0,1 3 0,5 3 0,-3-10 0,2 4 0,3 1 0,2 3 0,1-2 0,1 7 0,0 0 0,0 3 0,-1 5 0,1 2 0,0 0 0,0 2 0,0 5 0,-1 5 0,-5 7 0,-1 6 0,1 6 0,-3 5 0,5-1 0,-7-2 0,0-4 0,1-1 0,-5-6-7823,-2-1 7823,-2-10 0,0-3 0,0-8 0</inkml:trace>
  <inkml:trace contextRef="#ctx0" brushRef="#br0" timeOffset="36">16696 17456 8025,'8'19'2457,"-4"-9"1,7-5-1,-3-10 1,-4-7-492,-2-5 0,-2-1 0,0-3 0,0-2 0,0-6-1802,0-7 0,-6 3 1,0-11-1,-1 2 0,1 1 1,-2-5-165,-3-2 0,7 4 0,-2-6 0,4 2 0,2 5 0,0 7-1158,0 7 0,0 4-1707,0 6 0,2 9 1,2 6 1615,2 8 1,1 12 0,-7 9 0,2 1 1248,4 1 0,-4-7 0,6 8 0</inkml:trace>
  <inkml:trace contextRef="#ctx0" brushRef="#br0" timeOffset="37">16790 17156 8025,'25'7'0,"0"-1"1879,-3-2 1,-1-2 0,-2-2 1396,0 0 1,-9-2 0,-3-4-2415,-5-7 1,-7 3 0,-5-3 0,-11 1 0,-4-1 0,-6 3-863,-5 2 0,3 1 0,-11 7 0,5 0 0,1 0 0,1 0 0,-1 0 0,1 0 0,1 0 0,5 2-3277,6 5 0,4-5 0,4 6 2594,5 0 0,4 3 0,8 8 1</inkml:trace>
  <inkml:trace contextRef="#ctx0" brushRef="#br0" timeOffset="38">16940 17250 8025,'8'10'1638,"2"5"1,9-9 0,0-2 270,0-1 1,-1-3 0,1 0-1302,0 0 0,0-3 0,-1-3 1,1-4-1,0-3-490,0 1 1,-7-1 0,-1-5 0,-1-1 0,-2 0 24,1 0 1,-3 1 0,-8-1 93,-4 0 0,-5 2 1,-8 5-1,1 6 1,-1 4-33,0 2 1,0 2 0,1 4 0,-1 6-1,0 5-377,0 2 0,3 6 1,1 0-1,5 0 0,1 0-208,5 0 0,2 2 0,2-4 1,0 4-1,2 0 184,4 0 0,-1 4 0,7-6 1,5-4-1,4-4 62,4-5 0,0-8 1,-4 3-1,1-5 1,6-2 206,1 0 38,2 0 1,0-2 0,-2-2 0,-1-3 258,-6 3 0,-1-6 0,-2-5 0,0-6-343,0-4 1,-7-8-1,-2 2 1,-1-3 0,-5-1-41,-2-3 1,-2 11 0,0-8 0,0 6 0,0 6-431,0 2 0,0 9 480,0-1 1,6 11-1,1 2 1,-3 10 0,-2 9-105,-2 6 1,2 2 0,2 7 0,2-3-178,-1 2 0,-3 3 1,-2 1-1,0 1 1,0-3-1,0-4 723,0-6 1,0 2 1814,0-2 1477,0 0-3409,0-14 0,0-11 0,2-13 1,2-6-363,2-6 0,2 5 0,-3-8 0,3 4 0,2-4 0,3 1 0,-3 0 0,7-4 0,-5 6 0,5 0-235,2-2 1,2 10-1,4-4 1,4 3 0,0 3-1,-4 1-9596,-4 3 9478,-11 3 1,-1 8 0,-9 0 0</inkml:trace>
  <inkml:trace contextRef="#ctx0" brushRef="#br0" timeOffset="39">17821 17306 13273,'0'19'1245,"0"0"0,2-7 0,5 1 0,5-1 0,5-1 1,2-5-1,-1-4-503,1-2 0,0-2 1,0-4-1,-1-7 1,-1-3-1,-2-5 1,-5-2-1,-2-2 1,-3 0-743,-3-2 0,-2 6 0,0-4 0,-2 6 0,-3 5 0,-1 1 0,-8 9 0,1-4 0,-4 1 0,-1 1 0,5 0 0,1 6 0,-3 2 0,-2 4 0,-1 5 0,1 7 0,2 1 0,5 0 0,2 0 0,1 1 0,7 5 0,-6-2 0,0 6 0,2 1 0,2-1 0,4-4 0,2 4 0,2 0 0,0-2 0,3 0 0,-1-2 0,7-6 0,-3-2 0,3-3 0,1-1 0,5-9 0,2 4 0,2-1-1142,-2-1 1,0 0-1009,2-6 0,-4-2 1,6-2-1,-2-5-501,0-1 0,6-2 1,-6-7 2650,-2 0 0,6-8 0,0-2 0</inkml:trace>
  <inkml:trace contextRef="#ctx0" brushRef="#br0" timeOffset="40">18478 17381 8118,'8'-12'273,"5"-1"0,-5 7 0,-2-6 0,-6-1 1466,-6 3 0,-6 1 0,-11 9 0,-5 0-658,-1 0 1,0 2 0,-4 5-1,2 7 1,-1 7 0,3 6-604,4 2 0,4-6 0,2 2 0,3-4-44,3-2 1,5-1-103,8 1 0,0 0 0,2-2 109,4-5 0,7-3 0,10-9 1,4 0-348,2 0 1,2-5-1,5-5 1,-3-9 0,-2-4-95,3-4 0,-7 0 0,-2-8 0,-4-1 0,-3-5 0,1-5 0,-2 2 0,-3-4 0,-1 0 0,-1 2 0,-1-2 0,-5 1 0,-2 5 0,0-2 0,3 5 0,-3 1 0,-2 1 0,-2 1 0,0 5 0,0 6 0,0 4 0,-6 9 0,-3 1 0,-1 3 0,4 4 0,-7 10 0,9 4 0,-2 11 0,2 4 0,-3 6 0,3 5 0,-6 3 0,1 3 0,5 2 0,2 2 0,2-5 0,0 5 0,0 2 0,0 4 0,0-6 0,0-2 0,0-5 0,2-1 0,4-1 0,3-1 0,3-5 0,3-4 0,-7-8 0,3-3-787,3-3 1,-3-5 0,-1-10 0,-2-4-9045,-3-7 9809,-3-3 1,-2-3-1,0 0 1</inkml:trace>
  <inkml:trace contextRef="#ctx0" brushRef="#br0" timeOffset="41">19697 17156 8106,'0'-12'1961,"0"-1"1,0-1 0,-2-1 0,-4 1-870,-7 1 0,-3 9 0,-3-2 0,0 1 1,-2 1-1,-2-2 0,-2 4 0,0 4 1,0 6-732,0 3 0,0 1 0,7 7 0,-1 2 0,2 2 0,3 2 0,3-2 0,3-2-361,4-3 0,2 3 0,2 2 0,2 2 0,4-2 0,0-2 0,11-2 0,4-1 0,-1 1 0,3-2 0,2-5 0,-4 3 0,4-9 0,-2-2 0,0-2 0,2-2 0,-2 0 0,-8-6 0,-3-2 0,1-3 0,-3-3 0,5 1 0,-9-3 0,0-5 0,0 0 0,1 0 0,-1 0 0,-6-2 0,2-2 0,2 2 0,2 3 0,1 1 0,-7 0 0,0 0 0,0 1 0,0 3 0,0 9 0,6 2 0,0 16 0,0 1 0,1 1 0,-1 5 0,6-5 0,-5 11 0,7-4 0,-3-2 0,1 0-2070,1 0 0,-7-1 0,7 1 0,1-2 2070,3-5 0,2 5 0,-1-7 0</inkml:trace>
  <inkml:trace contextRef="#ctx0" brushRef="#br0" timeOffset="42">19960 17438 8401,'8'16'2254,"5"-3"0,1-13 1,-1-13-1,-5-6-616,0-6 0,-5 2 1,3-8-1,-4-2 0,-2-2 1,0-5-1355,0-4 1,-6 3-1,-3-7 1,1 0 0,-2 0-285,-1-4 0,5 0 0,-5 4 0,3 8 0,2 7-1555,-3-1 1,7 7-1,-4 2-800,4 5 1,2 11 1035,0 9 0,0 11 0,0 12 0,0 2 1,0 0 1318,0 2 0,8-7 0,3 8 0</inkml:trace>
  <inkml:trace contextRef="#ctx0" brushRef="#br0" timeOffset="43">20110 17025 8079,'21'17'0,"2"-5"2448,2-6 0,0-3 0,-7-3 0,1 0 1191,0 0 1,0 0-2467,-1 0 1,-9 0 0,-9-3-1174,-11-3 0,-5 4 0,-5-4 0,-4 4 0,-6 2 0,-5 0 0,-1 0 0,-1 6 0,1 0 0,-1-2 0,1-1 0,-1-3 0,3 0 0,1 0 0,3 2 0,0 2 0,2 2 0,1 0-1641,10-6 0,5 2 0,1 3-7204,-3 1 8845,7 0 0,-1-14 0,9-3 0</inkml:trace>
  <inkml:trace contextRef="#ctx0" brushRef="#br0" timeOffset="44">21142 16913 8111,'0'-19'2365,"0"6"1,0 1 2549,0-3 0,0 9-3716,0 6 1,0 8 0,0 13 0,0 4 0,0 6-1200,0 5 0,0 1 0,0 1 0,0-1 0,0 1 0,0-1 0,0 1 0,0-3 0,0-1 0,0-5 0,0-2-1412,0-4 0,2-2 0,2-3 0,4-1-1381,3-5 1,-5-3 0,4-11 2792,-1-5 0,14-3 0,-3-9 0</inkml:trace>
  <inkml:trace contextRef="#ctx0" brushRef="#br0" timeOffset="45">21367 16988 13465,'10'-9'1638,"-4"-3"0,3 1 1,-3-1-1,0-3 0,3-1 1,1-3-564,0 0 0,5 7 0,-7-1 0,3 1 1,3 1-1076,3 5 0,2-2 0,0 1 0,-1 3 0,1 2 0,0 2 0,-7 2 0,-1 4 0,-1 7 0,-1 4 0,-1 1 0,-2 7 0,-6 0 0,-2 0 0,-4 2 0,-7-4 0,-12 9 0,4-10 0,-4 3 0,3-4 0,-3-2 0,4-2 0,-4-3 0,4-3 0,2-3 0,-6 5 0,0-5 0,2 2 0,11-3 0,5 5 0,5 3 0,4-7 0,5-2 0,5-4 0,5-2 0,2 0 0,-1 0 0,1 0 0,0 0 0,0 0 0,-1 0 0,1 0 0,0 0 0,0 0 0,-1 0 0,1 0 0,0 0 0,0 0 0,-9 2 0,-4 5 0,-4 3 0,-2 9 0,-2 0 0,-4-1 0,2 1 0,-7 0 0,1 0 0,0-1 0,-3 1 0,3 0 0,-7-1 0,5 1 0,-5 0 0,4-2 0,1-5 0,6 5-4758,-7-5-3842,9-3 8600,-4-1 0,-1 0 0,-1 3 0</inkml:trace>
  <inkml:trace contextRef="#ctx0" brushRef="#br0" timeOffset="46">21742 17531 10696,'19'9'0,"-1"3"0,1 5 4915,0 2 0,-9-1-5147,-3 1 1,-7-9 0,-7-3 6,-5-5 1,-7-2 224,-6 0 0,4-9 0,-6-1 0</inkml:trace>
  <inkml:trace contextRef="#ctx0" brushRef="#br0" timeOffset="47">22492 16950 8036,'30'0'2457,"-5"0"1,-5 0-1,-1 0 1,0 0 818,0 0 1,-9-2 0,-6-4-3138,-8-7 0,-6 5 0,-11 2 1,-2 4-1,-2 2 0,2 0 1,2 0-140,2 0 0,-6 0 0,-2 2 0,0 2 0,0 2 0,2 9 0,6-5 0,0 3 0,1-1 0,-1 3 0,0 1 0,3 3 0,1 2 0,5 2 0,1 2 0,3 0 0,6-6 0,0-1 0,0 1 0,0 0 0,0 0 0,0-1 0,8-1 0,5-5 0,3-5 0,3-3 0,2 0 0,4 2 0,-2 1 0,6-7 0,0 0 0,1 0 0,-8 0 0,3 0 0,-4 2 0,-2 4 0,-2 4 0,-5 9 0,-10 0 0,-10-3 0,-2-1 0,-7-5 0,-6-1 0,0 3 0,-6-3 0,2-1 0,2 0-696,-2-4 1,4-1 0,-6-3 0,1 0-2582,6 0 0,1 0 0,2 0 3250,0 0 1,0 0-1,1 0 1</inkml:trace>
  <inkml:trace contextRef="#ctx0" brushRef="#br0" timeOffset="48">22943 17119 8119,'0'-19'1404,"-9"9"0,-3 3 0,-3 7 1,-2 9-1,3 7 0,-3 7 1,3 0 561,-3-2 0,2 4 0,3 0 0,6-2 0,3-2-1743,3-2 0,0-1 0,3-1 0,3-2-223,6-3 0,11-6 0,4 5 0,0-3 0,3-4 0,-1-2 0,2-4 0,4-4 0,-1-7 0,-5-3 0,-2-3 0,-2-2 0,-6-4 0,-2-6 0,-3-4 0,-1-3 0,-9 1 0,2 1 0,-4 3 0,-4 4 0,-4 2 0,-11-5 0,-10 7 0,-2 2 0,-4 3 0,-5 7 0,-4 3 0,-1 1 0,1 5 0,2 2 0,3 2 0,1 2-1144,5 4 0,4-1 0,8 7 1,3 3-2624,3 1 1,5 3 3766,8 0 0,0 0 0,0-1 0</inkml:trace>
  <inkml:trace contextRef="#ctx0" brushRef="#br0" timeOffset="49">23468 17363 11391,'-19'18'0,"2"1"0,3-2 0,3-3 1638,3-1 0,4-9 1,10 2-1,7-4 0,3-4 1,3-6-149,0-11 0,2-2 0,2-10 0,2-2 0,-2-5-1490,-3-6 0,-7 3 0,-3-9 0,-1 0 0,-5 0 0,-2 2 0,-2 2 0,0-4 0,-2 6 0,-4 3 0,-7 1 0,-6 5 0,-4 1 0,-2 5 0,2 2 0,-4 2 0,2 6 0,0 1 0,4-1 0,-1 2 0,-4 5 0,8-3 0,5 9 0,-1 2 0,-1-1 0,0 1 0,3-2 0,8-2 0,-2 1 0,1-3-7753,-1 0 7753,4-7 0,-23 15 0,4-6 0</inkml:trace>
  <inkml:trace contextRef="#ctx0" brushRef="#br0" timeOffset="50">20842 16631 11839,'0'-18'1506,"-3"7"0,-3 7 0,-6 8 0,-5 11 0,-2 6 0,0 6-631,1 2 1,-1 4-1,0 9 1,0 4-1,1-1 1,1 3 0,4 0-1,5 4-677,0 3 0,6-5 0,-5 0 0,5 0-198,2-3 0,2 6 0,3-10 0,3-1 0,0-2 0,1-3 0,5-2 0,-1-3 0,3-7 0,3-5-220,0-1 0,6-8 0,0-5 0,-2-4 0,-2-2-9611,-2 0 8959,-9 0 1,15-8 0,-4-3 0</inkml:trace>
  <inkml:trace contextRef="#ctx0" brushRef="#br0" timeOffset="51">21761 17588 8761,'18'-9'2457,"-5"7"1,-3-6-1,1 2 1,-1-1-820,5 3 0,-7 4 1,-2 6-1,-3 9 0,-3 6 1,0 6-1589,0 2 0,-3-4 0,-3 6 0,-4 1 0,-3-3-459,1-4 1,-1-4 0,-6-5 0,1-3-1,-1-7 409,0-4 0,-8-2 0,-2 0 0</inkml:trace>
  <inkml:trace contextRef="#ctx0" brushRef="#br0" timeOffset="52">12813 16913 8793,'6'-13'4915,"0"1"0,0 9-1639,-6 3 1,0 9 0,0 10-3059,0-1-218,-8-7 0,-2-20 0,-9-11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4:43:26.2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20973 8700 6871,'0'19'162,"0"0"1,2-1 0,2 1 0,2 0-1,-2 0 2485,-1-1 0,-3 1 0,0 0-681,0-1 0,0-9 0,0-9 0,0-13 0,0-10-1323,0-8 0,0-6 0,0-5 0,0-6 1,0-4-644,0-6 0,0-11 0,0 0 0,0-4 0,-2-2 0,-5 0 0,5 9 0,-4 3 0,4 7 0,2 4 0,0 4 0,0 2 0,0 11 0,0 10 0,2 4 0,4 2 0,-4 0 0,7 3 0,-1 3 0,-6 5 0,-2 24 0,-10 5 0</inkml:trace>
  <inkml:trace contextRef="#ctx0" brushRef="#br0" timeOffset="1">20935 7688 8337,'19'0'3102,"-2"2"0,-3 2 1,-1 2 49,1-2 1,-7-2-1,-7-2-2891,-11 0 1,-12 2 0,-4 2-1,-2 3 1,-4-1 0,-3 2-262,-1 5 0,-9-3 0,-4 1 0,-6-3 0,-7-4 0,3 0 0,-9 3 0,6-5 0,-3 4 0,-1-4 0,0-2 0,7 0 0,-1 0 0,7 0 0,4 0 0,6 2 0,-4 2 0,3 3 0,5-1 0,7 0 0,8 0 0,-3 1 0,3-7 0,3 0 0,1 0 0,2 0 0,11 0-417,8 0 0,2-7 0,10 1 0,3 2-4513,1 2 4930,3 2 0,0 16 0,0 5 0</inkml:trace>
  <inkml:trace contextRef="#ctx0" brushRef="#br0" timeOffset="2">20917 8850 7963,'2'10'873,"4"-3"2709,6-5 1,-1-2 6247,1 0-9120,-8 0 0,-4 0 0,-12 0 0,-5 2-710,-1 4 0,-1-4 0,-2 4 0,-4-3 0,-4-3 0,-5 0 0,-3 0 0,4 0 0,-13 0 0,2 0 0,-2 0 0,-2 0 0,4 0 0,-4 0 0,3 0 0,3 2 0,2 4 0,3-2 0,-1 6 0,3 1 0,1-3 0,3 0 0,2 5 0,-4-5 0,3 1 0,1-1 0,0-4 0,6 5 0,-2-3 0,2-2 0,0-2 0,-2-2 0,7 2 0,5 4 0,1-4 0,-7 5 0,0-5 0,0-2 0,9 0 0,1-2 0,9-5 0,0 5 0,0-6 0,0 8-803,0 0 1,0-8 802,0-5 0,9-12 0,1-4 0</inkml:trace>
  <inkml:trace contextRef="#ctx0" brushRef="#br0" timeOffset="3">19678 9019 8964,'9'10'1966,"-7"-4"0,4-14 0,-4-9 0,-2-8 0,0-6-738,0-8 1,-2-1 0,-2-10 0,-2-2-1,2-4 1,-1-5 0,1-3 0,-2-1-1220,2 1 0,2 1 1,0 7-1,-3 2 1,-1 2-10,2 2 0,2 8 0,2 0 0,0 9 0,0 8 0,0-2 0,0 2 0,0 2 0,2 4-8273,4 7 8273,-4 3 0,15 26 0,-7 4 0</inkml:trace>
  <inkml:trace contextRef="#ctx0" brushRef="#br0" timeOffset="4">19059 8213 7903,'13'-13'1960,"-1"3"1,1-1-1,-1 1-322,1-5 0,-9 9 1,0 6-1,-8 12 0,-8 9 1,-5 6-1007,-2 2 0,0 3 0,-1 7 0,-3 3 0,-2 2 0,2-5 0,2-5 1,0-7-1797,-4 0 0,6-6 0,-2 4 0,7-4 51,-1-3 0,7 1 0,0-2 1,1-3-2471,1-1 1,0-7-352,6 7 3934,0-9 0,0 12 0,0-5 0</inkml:trace>
  <inkml:trace contextRef="#ctx0" brushRef="#br0" timeOffset="5">19134 8719 11914,'19'10'1638,"-10"-4"0,-9-10 1,-9-4-1,-3-2 0,-1-7 1,-1-4-774,-3-4 1,-2-2 0,0 4 0,1-4 0,-3 0 0,-2-2 0,-2 2 0,2 0-866,2 4 0,-4-4 0,0-1 0,2 1 0,2 0 0,3 4 0,-1 3 0,2 1 0,5 0 0,-3 6 0,7 3 0,-1 0 0,1-1 0,2 7 0,8-4 0,4 8 0,7 0 0,3 8 0,11 11 0,3 10 0</inkml:trace>
  <inkml:trace contextRef="#ctx0" brushRef="#br0" timeOffset="6">19360 8344 13384,'10'-9'9830,"-2"5"-4373,-8-8-5457,0 8 0,0 4-4916,0 12 1,0 5 4887,0 2 1,0 8 0,0 2 0</inkml:trace>
  <inkml:trace contextRef="#ctx0" brushRef="#br0" timeOffset="7">19341 8569 14069,'16'8'0,"-1"3"0,-2 1 4915,1 0 0,-3-7-3466,1 1 1,-8-6-1450,2-6 0,-12-5 0,-4-7 0</inkml:trace>
  <inkml:trace contextRef="#ctx0" brushRef="#br0" timeOffset="8">21892 8269 6982,'0'-13'1607,"0"1"4746,0-3-4212,0 7 0,0 2-1531,0 12 1,0 4 0,0 9 0,0 0-155,0 0 1,0-7 0,0 1 0,0 1 0,0 3 28,0 2 1,0-1 0,0 1 0,0 0 0,0 0-756,0-1 1,0-5-2445,0-1 1,0-10 1126,0-2 1,0-10-1,-2-15 1,-2-4-1,-2-2 1587,1-1 0,-5-7 0,0-9 0</inkml:trace>
  <inkml:trace contextRef="#ctx0" brushRef="#br0" timeOffset="9">21836 8175 6809,'0'-29'0,"-2"6"0,-3 6 1662,-1 5 0,0-1-255,6-5 1,2 7-1993,4 5 0,-4 6 585,5 6 0,3 5 0,1 7 0</inkml:trace>
  <inkml:trace contextRef="#ctx0" brushRef="#br0" timeOffset="10">22080 8400 10000,'2'17'4977,"4"-5"-4164,-4-3 1,6-18-1,-8-5 1,0-7 0,0-4-408,0 2 1,0-4 0,0 2-1,0 0 1,0 0 0,0 0 42,0 2 0,0 2 1,0 2-787,0 1 62,0 7 0,2 11 0,3 13 1,1 3-109,-2 3 1,4 0 0,-1 0-1,-3-1 1,-2 1 0,-2 0 301,0 0 1,2-1 0,2 1 0,2 0 0,-1 0 1224,-3-1 1,-2-5 0,0-1 1220,0 3-1216,0-7 0,0-2-681,0-12 0,0 2 0,0-8 0,0-3-468,0-2 0,0 5 0,0-1 0,0 7 0,0-6 0,2-1 0,4 3 0,-4-7 0,4 4 0,-4-3 0,-2 3 0,0 1 0,0-3 0,2-1 0,3-3 0,3 0 0,2 0 0,-3 7 0,5-1 0,3-1 0,-5 5 0,3 3 0,1 4 0,3 2 0,2 2 0,-1 2 0,-1 5 0,-4 1 0,1 3 0,-5 5 0,-1 3 0,2 2 0,1 2 0,-7 0 0,4-6 0,-1 0 0,1-1-2412,2 1 1,-6-6 163,3-1 1,-3-8 0,0 5 2247,2-1 0,9-14 0,-5 4 0</inkml:trace>
  <inkml:trace contextRef="#ctx0" brushRef="#br0" timeOffset="11">22624 8344 10009,'18'19'1715,"-5"-9"1,-3-6 0,-1-8 0,-5-9-661,-2-3 0,-2-3 0,0-2 0,-2-2-538,-4-2 0,3-6 0,-5 4 0,0-2 1,-3-5-1,1-1-241,4-2 0,-3-1 0,1 0 0,0 1 0,-1 2-113,5 3 1,-4-1 0,2 8 0,1 2-901,3 2-2980,2 3 1,0 5 1807,0 1 0,0 9 1,2 3 1137,5 11 0,-3 6 0,6 1 1,-1 1-1,-3 0 771,2 0 0,-6-1 0,15 9 0,-7 3 0</inkml:trace>
  <inkml:trace contextRef="#ctx0" brushRef="#br0" timeOffset="12">22736 7969 7861,'19'0'5632,"0"0"722,-1 0-5095,-7 0 1,-5 0-1,-12 0 1,-5-2 633,1-5 0,-7 5-1893,5-4 0,-11 4 0,-2 2 0,0 0 0,-2 0 0,6 0 0,-4 2 0,2 4 0,-2 7 0,4 3 0,-4 3 0,4-2-676,3-5 0,5-3 676,1-9 0,-1-9 0,-6-1 0</inkml:trace>
  <inkml:trace contextRef="#ctx0" brushRef="#br0" timeOffset="13">17709 10444 13290,'0'14'0,"0"-7"957,0-14 1,0-9-1,0-7 1,0-4 0,0-2-1,0-5 1,-2-1 0,-3-3-1,-1 3-470,2 4 0,-4-5 0,1 5 0,1-2 0,0-1 1,0 5-1,2 2 0,1 4 266,3 2-928,0 11 1,0 4 0,0 14 0,0 11 0,0 10-244,0 6 1,3 3 0,1-1 0,2 3-15,-2 4 0,4-5 0,-1 5 1,-3-4-1,-2-5 0,-2-2-173,0-1 1,2-3 0,2 2 0,2-6 991,-1-4 1,-3-2-1,-2-1 4405,0 1-2939,8-9 1,-4-3-1854,9-14 0,-9-3 0,2-9 0,-4 1 0,-2-1 0,0 6 0,0 1 0,0-3 0,0-1 0,0-3 0,0 0 0,0 0 0,0 1 0,0-1 0,0 0 0,2 0 0,2 1 0,5 1 0,1 4 0,-3-1 0,5 8 0,1-1 0,-1 1 0,1 0 0,-1 0 0,7 8 0,0 4 0,-7 4 0,-2 11 0,1 2 0,-3 4 0,1 2 0,-5 5 0,4 1 0,-2 0 0,-1-1-1452,-3-3 1,0-8 0,2 2 0,2-4-6240,-2-2 7691,-2-9 0,-2-10 0,0-10 0</inkml:trace>
  <inkml:trace contextRef="#ctx0" brushRef="#br0" timeOffset="14">18271 10350 7495,'17'-19'2164,"-4"1"1,-5-1-1,-8 0-549,0 0 1,-2 9 0,-4 4-1174,-7 4 1,-4 2 0,-1 0 0,1 2 0,2 4 0,3 6-205,-3 5 0,1 2 1,-1 0-1,5 1 1,1 3 33,5 2 1,2 6 0,2-5 0,0-1 0,0 0 117,0-1 1,2 2-1,5-8-190,5 1 1,-2-9 0,3-3 0,2-5 0,1-2-33,3 0 1,-7 0 0,1-2-1,2-2 163,1-3 0,-3-5-367,-1 6 0,-8-9 0,5 5-103,-1-1 1,-6-6 64,4 5 0,3-5 0,-3-1 0,-2-1 1,-2 0-16,-2 0 0,2 7 0,3-1 821,1-1-655,0 5 0,-4 1 1138,4 8-1207,-4 0 0,9 8 0,-7 5 0,4 6-8,3 6 0,-7-11 0,4 5 0,-1-2 0,1-1-1900,2 3 360,-5-9 1,5 5-1,-4-9-2013,7-2 3553,-5-1 0,9-3 0,-7 0 0</inkml:trace>
  <inkml:trace contextRef="#ctx0" brushRef="#br0" timeOffset="15">18590 10500 9174,'2'19'5772,"5"0"-4652,-5-1 0,12-9 0,-7-9 0,-3-11 0,-2-5-570,-2-3 1,0 0 0,-2-2 0,-2-2 0,-3-4-169,3-2 1,-4-2 0,0-5 0,-1 3 0,1 2 0,2-3-555,-3-1 0,5 4 0,-6 2-1484,1 2 0,3 2-165,6 6 0,0 10 0,2 9 81,4 11 0,-1 6 0,5 1 1740,-2 1 0,15 8 0,-2 2 0</inkml:trace>
  <inkml:trace contextRef="#ctx0" brushRef="#br0" timeOffset="16">18834 10519 7856,'7'12'1885,"-1"1"0,8-9 0,-3 0-592,-1-8 1,-1 0 0,-9-9 0,0-1 0,0-3 0,0-4-418,0-4 1,0 2-1,-3-6 1,-1 0 0,-2 0-1,2-5-342,2-1 1,-4-3-1,-1 1 1,3 0-535,2-1 0,2 3 0,0 1 0,0 5 0,0 2 0,0 4 0,2-4 0,2 2 0,5 4 0,1 5 0,5 3 0,-1 7 0,1-5 0,-3 1 0,3 2 0,2-1 0,1 5 0,1 2-811,0 2 0,-2 2-1647,-5 4 0,-4 5 1,-8 8-1,-2-1 2223,-4 1 1,-4 0 0,-9 0-1</inkml:trace>
  <inkml:trace contextRef="#ctx0" brushRef="#br0" timeOffset="17">19041 10163 10597,'18'0'7687,"1"0"-6358,-8 0 1,-11-3 0,-13-1 0,-4-2 0,-1 2-614,-1 2 0,-2 4 0,-2 2 0,-4 2 0,0-2-558,0-1-158,-7 5 0,14-6 0,-7 4 0,1-4 0,1-2 0,0 7-826,7-1 1,7-2 825,5-10 0,21-5 0,5-7 0</inkml:trace>
  <inkml:trace contextRef="#ctx0" brushRef="#br0" timeOffset="18">19153 10219 12386,'13'-6'0,"-1"-1"2457,3 3 1,-7 0-1,-2-2 1,-1-5-264,1 1 1,-6 2-5923,0 8 0,-2 6 3728,-11 0 0,1 9 0,-7-5 0</inkml:trace>
  <inkml:trace contextRef="#ctx0" brushRef="#br0" timeOffset="19">19134 10369 10987,'19'6'0,"0"0"5829,0-2-5829,-9-1 0,-2-12 0,-8-1 0</inkml:trace>
  <inkml:trace contextRef="#ctx0" brushRef="#br0" timeOffset="20">21085 10369 8618,'0'19'1910,"0"-1"1,2-7 0,3-7-1,1-8 1,-2-9-1045,-2-3 1,-2-9-1,0-3 1,0 1-1,0-4 1,0-2-1,0-7 1,0 1 2701,0-1-3568,0 3 0,0-3 0,0-2 0,0-1 0,0 1 0,0-4 0,0 2 0,0 3 0,0 1 0,0 3 0,0-1 0,0 3 0,0 3 0,2 5 0,4 0 0,-3 13 0,3-5 0,-2 2 0,2 1 0,-4 5 0,7 3 0,-11 8 0,-5 0 0,5 8 0,-14-6 0,3 6 0,-4 1 0,-1-7 0,-1 6 0,0-1 0,0-1 0,-6 0 0,0-6 0,0 0 0,-2 0 0,-4 0 0,-2 0 0,-1 0 0,3 0 0,-4 0 0,-7 0 0,0 0 0,-8 0 0,6 0 0,-4 0 0,0 0 0,1 0 0,-1 6 0,-4 1 0,4-3 0,2-2 0,0-2 0,4 0 0,-2 0 0,3 0 0,1 0 0,5 0 0,1 0 0,3 0 0,0 0 0,2 0 0,-7 0 0,15 0 0,-4 0 0,4 0 0,3 0 0,-1 0 0,0 0 0,0 2 0,1 4 0,-1-4 0,2 7 0,5-1 0,1-6 0,7 6 0,-2 1 0,-2 1 0,3 9 0,-1 0 0,0-7 0,4 1 0,-2 1 0,-3 3 0,3 2 0,2-1 0,2 7 0,0 2 0,-2 0 0,-4 0 0,4 7 0,-5-3 0,5 5 0,2-1 0,0-2 0,0-1 0,0-3 0,0 4 0,0-2 0,0 3 0,0-5 0,0 0 0,-2 0 0,-2-2-18,-2 0 0,0 0 0,6-4 1,0 4-1,0 3 35,0 3 1,0-6 0,0-2 0,0-2 0,0 0-18,0 2 0,-7 0 0,1-6 0,2-1 0,2 1 0,0-2 0,-2-3 0,-3-1 0,1-7 0,6 6 0,2-7 0,4 1 0,-1-4 0,5 0 0,0 2 0,1 3 0,1-1 0,7-6 0,0 0 0,0 0 0,1 0 0,5 0 0,5 0 0,1 0 0,0 0 0,3 0 0,1 0 0,0-2 0,1-2 0,1-3 0,-3 1 0,9 6 0,-3 0 0,0 0 0,1 0 0,3 0 0,6 0 0,-4 0 0,2 0 0,2 2 0,0 2 0,0 3 0,-8 1 0,2-4 0,-5 4 0,-1 3 0,-1-7 0,1 4 0,-3 1 0,-4 3 0,5-4 0,-7 1 0,0-3 0,-4 0 0,-4-2 0,-2 5 0,0-3 0,-1-2 0,1-2 0,-9-2 0,5-2 0,-7-2 0,3-2 0,-7-9 0,2 3 0,-2-5 0,3-2 0,-5-6 0,4-2 0,-4-2 0,-2-4 0,0-3 0,0-1 0,0-1 0,0 1 0,0-1-154,0 1 0,-6 1 1,-2 3-1,-3 4 1,-1 0-1,-1 2-9670,1 0 9824,7 1 0,-11 8 0,5-1 0</inkml:trace>
  <inkml:trace contextRef="#ctx0" brushRef="#br0" timeOffset="21">21704 10425 11844,'0'19'784,"0"-17"1,0-8-1,0-11 1,0-8 0,0-4-1,0-2 1,0-1-1,-2-1 200,-4-3 0,4-1 1,-4 0-1,4-1 0,2 1 1,0-3-1,0-2-69,0-1 0,0 1 0,0 9 1,0 1-916,0-1 0,2 4 0,2 0 0,4 2 0,3 4 0,3 2 0,-3 10 0,-1 3 0,1 2 0,-1 0 0,2-1 0,7 7 0,0 0-748,0 0 1,-7 9 0,-1 3-1,-3 5-848,-4 2 1,-2-1 0,-2 1 0,-2 0 0,-2 0 1595,-2-1 0,-9 9 0,5 3 0</inkml:trace>
  <inkml:trace contextRef="#ctx0" brushRef="#br0" timeOffset="22">21873 10050 7931,'19'10'5148,"0"-1"-1142,0-9 0,-11 0-3125,-8 0 0,-11 0 0,-11 0 0,-6 0 0,1 0 1,-2 0-499,0 0 0,4 2 0,-4 2 0,0 2 0,-1-2-960,-3-1 1,6-3 0,2 2 0,4 2 0,2 2-1277,1-2 1,5 0 176,1 3 0,7-3 0,1 8-39,8 3 0,7-7 0,8-2 1715,-1-3 0,1 5 0,0 2 0</inkml:trace>
  <inkml:trace contextRef="#ctx0" brushRef="#br0" timeOffset="23">21930 10331 9920,'12'7'2369,"1"-1"1,-1 0-543,7-6 1,-7-8-1,-1-5 1,-3-3-1052,-4-3 0,-2-6 0,-4-2 0,-2 0 1,-4 0-1,-3 2-712,-3-3 0,3 6 1,1-8-1,-1 3 0,3 2 1,-2 0-1520,-1 0 1,7 7 0,-2 5-763,4-2 1,2 9-1,2 4-4418,4 6 6635,5 11 0,7 4 0,1 10 0</inkml:trace>
  <inkml:trace contextRef="#ctx0" brushRef="#br0" timeOffset="24">22230 10181 8320,'10'-18'4438,"-2"7"0,-8 5-3676,0 12 0,0 5 0,0 9 0,3 3 0,1 2-272,2-2 1,6-2-1,-3-2 1,1 0 315,5-1 1,-5-5 0,3-3 0,1-1-504,3-5 0,-4-4 1,-3-7-1,-2-5 1,-1-7-145,1-6 1,-6 2 0,4-6 0,-4 0 0,-4 2 0,-4-2-160,-7 0 0,3 6 0,-2-2 0,-5 6 0,-6 6 0,2-1 0,-6 7 0,2 1 0,0 0 0,2 0-2086,2 2 1,2 8-1,1 4 45,-1 2 1,2 3 841,5 6 1,3-7 0,9 1 0,0 1-1254,0 3 1,9-5 2451,3 1 0,13 8 0,4 8 0</inkml:trace>
  <inkml:trace contextRef="#ctx0" brushRef="#br0" timeOffset="25">22717 10125 7918,'11'-19'1790,"-3"1"0,-8-1 129,0 0 0,-2 2 0,-4 5-1526,-7 6 1,-3 4 0,-3 2 0,0 2 0,0 4-1,1 8-249,-1 9 1,0-2 0,2 6 0,3-2 0,3 0 0,3-2 60,4-2 0,-4-2 0,1-1 0,3 1 314,2 0 1,10-7-1,5-1 1,6-3 134,6-4 0,-2-2 1,6-2-285,-2 0 1,-2-2 0,-6-4-187,-1-6 0,-5 1-336,-1-1 1,-5-1 0,3-6-75,-2 1 1,-1-1 0,-7 0 0,0 1-1,0-1-23,0 0 1,6 0 0,0 1 1736,-2-1-347,-2 8 0,-2 5-1008,0 12 0,0 5 1,0 7-134,0 1 0,3 6 0,1 0 0,2-2 0,0-2 0,0-2-1308,1-1 1,1 1-1,-2-2-2890,7-5 0,-3 3 4198,3-9 0,-1 0 0,7-6 0</inkml:trace>
  <inkml:trace contextRef="#ctx0" brushRef="#br0" timeOffset="26">23036 10294 7918,'13'0'2455,"-1"0"-879,3 0 0,-5 0 0,1-2 0,-3-5 1,-4-5-502,-2-5 1,-2-2 0,0-1 0,0-3-1,0-4-549,0-2 1,0-3-1,-2-5 1,-2-1-1,-4 1 1,-3-1-699,-3 1 1,3-3 0,-1-1 0,-3-3 0,1 2-151,1 3 1,-1 3 0,7 5 0,3 6 0,2 4-822,2 2 1,0 7 220,0-1 0,0 11 0,0 2 0,0 11 0,0 5 0,0 3-2013,0 0 0,0 2 2935,0 4 0,8-5 0,3 8 0</inkml:trace>
  <inkml:trace contextRef="#ctx0" brushRef="#br0" timeOffset="27">23074 9881 6993,'19'0'0,"-1"0"1351,1 0 0,0 0 0,0 0 0,-1 0 5,1 0 1,-6 0-1,-1 0 869,3 0 1,-5 0 364,3 0 1,-11 0-2077,-2 0 1,-2 0-1,-11 0 1,-1 0 0,-3 0-515,-2 0 0,-2 2 0,-2 3 0,-2 1 0,0 0-306,-2 2 1,6-6-1,-4 7 1,5-3 0,1 0-4009,0-2 0,0-1 4314,1-3 0,-10 0 0,-1 0 0</inkml:trace>
  <inkml:trace contextRef="#ctx0" brushRef="#br0" timeOffset="28">12062 10894 7924,'2'-13'0,"2"1"3276,3-3 1,5 5 0,-3-1-820,1 3 1,-6 4-1,2 10 1,-6 9-2277,-6 8 0,2 4 0,-9 6 0,-1-2 0,-3 1 1,-2-1-276,1 0 0,-1 0 0,0 5 0,0-3 0,1-4-1227,-1-2 0,2 5 0,3-7 0,1-3 0,1-1-3254,1-2 0,1-6 4575,3-1 0,5-8 0,-6 5 0</inkml:trace>
  <inkml:trace contextRef="#ctx0" brushRef="#br0" timeOffset="29">12156 11288 10339,'-2'8'4915,"-4"-8"0,-7-11-3215,-4-5 0,5-3 1,-1-2-1,-1-2 1,-3-4-1701,-2-2 0,1 4 0,-1-4 0,0 0 0,0 2 0,1-1 0,-1 4 0,0 5 0,0 0 0,1 0 0,-1 3 0,0 1 0,0 3 0,7 7 0,1-3-3325,3 0 3325,2 6 0,14-7 0,3 9 0</inkml:trace>
  <inkml:trace contextRef="#ctx0" brushRef="#br0" timeOffset="30">12775 10950 11601,'19'10'0,"-3"-1"0,-1-3 3276,-2 0 1,-3 3 0,5-5-864,-3 2 0,-10 0 1,-2-6-2414,-10 0 0,-1 0 0,-1 0 0,-3 0 0,-1 0 0,-3 0 0,0 0 0,-2 0 0,-2 0 0,-2 0 0,0 6 0,4 1 0,-2-3 0,-2-2 0,0 0 0,7 2 0,-1 3 0,0-3 0,0-2 0,1-2 0,-1 0 0,0 0-971,0 0 0,11 0 1,8 0-1353,10 0 0,1 6 0,1 0 1392,3-2 0,-5-1 0,3-3 931,1 0 0,3 8 0,2 2 0</inkml:trace>
  <inkml:trace contextRef="#ctx0" brushRef="#br0" timeOffset="31">12775 11175 7989,'19'2'1318,"0"4"1,-7-4 0,1 5 0,-1-3 7569,-2 2-6748,7-4 1,-17 7-1395,0-9 0,-8 0 0,-11-3-746,0-3 0,1 4 0,-1-4 0,0 4 0,0 2 0,1 0 0,-1 0 0,0 0 0,0 0 0,0 0 0,1 0 0,-1 0 0,0 0 0,7 0 0,-1 2-990,-1 4 0,3-4-8748,-1 4 9738,8-12 0,-13-4 0,6-9 0</inkml:trace>
  <inkml:trace contextRef="#ctx0" brushRef="#br0" timeOffset="32">13150 10800 25064,'0'-19'1803,"0"1"1,2 1-1804,5 4 0,3-1 0,9 7 0,0 1 0,-1 0 0,1 0 0,2 2 0,2 2 0,2 2 0,-2 0 0,-2 2 0,-3 2 0,1 4-191,0 2 0,-7 3 0,-1 6 0,-3-1 0,-4 3 0,-2 2 420,-2 2 0,0 0 0,0-6 0,-2 0 1,-2-1-230,-2 1 0,-9 0 0,3 0 0,-5-3 0,0-1 0,5-3 0,-5-1 0,5 1 0,-3-3 0,1-3 0,1 0 0,7 1 0,-7-7 0,7 0 0,-6 0 0,9 0 0,3 0 0,9-3 0,10-1 0,-1-4 0,1-2 0,0 5 0,0-3 0,-1 2 0,1-1 0,0 3 0,0 2 0,-1 2 0,1 0 0,0 0 0,0 0 0,-3 2 0,-1 2 0,-5 5 0,-1 1 0,-3-3 0,-6 5 0,0 3 0,0 1 0,0 3 0,-2-6 0,-2-1 0,-5 3 0,-1 1 0,-5 3 0,-1-6 0,-3-1 0,0 1 0,0 5 0,1-5 0,-1-3 0,0 1 0,0-1 0,1-6 0,-1 2 0,0-3-2659,0-3 1,9-3-1,2-3 2659,-1-6 0,7-5 0,-6-2 0</inkml:trace>
  <inkml:trace contextRef="#ctx0" brushRef="#br0" timeOffset="33">13769 10894 19922,'17'-2'0,"-2"-2"0,-3-3 2916,3 3 0,-5 2 1,3 2-2917,1 0 0,1 2 0,-3 4-4916,-5 7 1,-7-3 4310,-7 3 1,5-1-1,-6 7 1</inkml:trace>
  <inkml:trace contextRef="#ctx0" brushRef="#br0" timeOffset="34">13807 11119 12032,'0'37'0,"0"-1"0,0-3 1651,0-2 1,6 7 0,0 3-1,-2-3-13,-1-5 0,-3-10 1,-3 0-1,-3-6 0,-6-7 1,-5 1-5446,-2-1 1,1-6 3806,-1 2 0,0 5 0,0-1 0</inkml:trace>
  <inkml:trace contextRef="#ctx0" brushRef="#br0" timeOffset="35">20110 8100 10805,'0'19'4915,"-8"-7"0,-3 1 1539,1 1-5663,1-5 0,9-3-791,0-12 0,9 4 0,1-7 0,3 3 0,-3-2 0,-2-3 0,7 5 0,-2-6 0,3-1-84,3 3 1,0-5 0,-1 9 0,1-1 0,0 1-129,0 0 1,-3 2 0,-1 8 0,-2 4-1,1 3 506,3 3 1,-5 3-1,-1 2 1,-3-1 0,-4 1-295,-2 0 0,-2 0 0,0 0 0,0-1 0,0 1 0,0 0 0,-8 0 0,-5-1 0,-3 1 0,-3-2 0,2-3 0,3-3 0,3-1 0,3 1 0,-5-5 0,5 4 0,-2-1 0,-5-5 0,7 6 0,-3-8 0,5 4 0,4-3 0,-6-12 0,10 1 0,4-5 0,4 5 0,1 0 0,6 6 0,-13-7 0,8 7 0,3-2 0,1-2 0,-3 0 0,0 6 0,1 0 0,3 0 0,2 0 0,-1 0 0,1 0 0,0 0 0,0 0 0,-3 8 0,-1 4 0,-5 5 0,-1 2 0,-3 0 0,-6-1 0,0-5 0,-2-1 0,-4 3 0,-3 2 0,-5-1 0,1-3 0,-2-7 0,-1 2 0,-1 1 0,3-1 0,1 0 0,-2-1 0,-1 1 0,-3-6 0,0 4 0,0-4 0,1-2 0,5 0 0,1 0 0,-1 0 0,-6 0 0,1 0 0,7-2 0,5-4-4818,4-7 4818,2-3 0,-8 5 0,-3 3 0</inkml:trace>
  <inkml:trace contextRef="#ctx0" brushRef="#br0" timeOffset="36">13432 14756 8054,'18'11'3185,"-5"3"1,-3-5-1252,-1 1 1,-5-6-685,-10 2 0,1-3 1,-7-3-1,-3 2-475,-1 4 0,-3-2 0,0 6 0,0-1 0,1-5-475,-1-2 0,0-2 0,-2 0 0,-2 0 1,-4 0-301,-2 0 0,0 0 0,-5 0 0,3 0 0,-2 0 0,-3 0 0,-1 0 0,1 0 0,3 0 0,4 0 0,2 0 0,-7 0 0,5 2 0,-2 2 0,0 3 0,6-1 0,-4-6 0,1 2 0,3 2 0,0 2 0,0-2 0,-6-1 0,6-3 0,0 0 0,0 0 0,0 0 0,-2 0 0,4 0 0,-4 0 0,-2 0 0,4 0 0,-4 0 0,-1 0 0,3 0 0,-2 0 0,0 0 0,4 0 0,-6 0 0,-1 0 0,1 0 0,2 0 0,2 0 0,-4-3 0,4-1 0,-1-2 0,1 2 0,-4 2 0,6 2 0,0-2 0,-2-2 0,-4-3 0,2 1 0,-1 6 0,1 0 0,0 0 0,-4 0 0,3 0 0,1 0 0,0 0 0,2 0 0,-2 0 0,0 0 0,-3 0 0,-5 0 0,1 0 0,5 0 0,-4 0 0,3 0 0,-3 0 0,-2 0 0,-1 0 0,0 0 0,1 0 0,-1 0 0,1 0 0,-1 0 0,1 0 0,-1 0 0,3 0 0,2 0 0,1 0 0,-1 0 0,0 0 0,-1 0 0,5 0 0,2 0 0,-4 0 0,4 0 0,0 0 0,-3 0 0,1 0 0,6 0 0,-4 0 0,2 2 0,-2 2 0,-2 3 0,6-1 0,-4-6 0,2 2 0,-2 2 0,0 2 0,0-2 0,-1-1 0,5-3 0,-2 0 0,3 0 0,-6 0 0,3 0 0,3 0 0,-1 0 0,-2 0 0,4 0 0,-4 0 0,4 0 0,2 0 0,0 0 0,1 0 0,-1 0 0,0 0 0,0 0 0,1 0 0,-1 0 0,6 0 0,1 0 0,6 0 0,-7 0 0,7 0 0,-7 0 0,9 0 0,-13 0 0,17-3 0,0-3 0,3 2 0,9-6 0,3-1 0,1 1 0,3-3 0,0-5 0,0-1 0,-1 2 0,3 2 0,4 3 0,-4 0 0,4-5 0,-2 2 0,0 3 0,2-3 0,0 7 0,-8 0 0,-3 1 0,-1 1 0,1 2 0,-3 0 0,1 0 0,3-3 0,1-5 0,3 6 0,-8-1 0,-11 7 0,-13 0 0,-4 2 0,-1 5 0,-1 5 0,-6 5 0,-2 2 0,0-1 0,0 1 0,-7 0 0,13 0 0,-6-1 0,2 1 0,0 0 0,2-1 0,5-5 0,3 0 0,3 1 0,1 3 0,-1 2 0,5-1 0,14 1 0,5 0 0,-1-7 0,1 1 0,3-7 0,8 4 0,2-1 0,2 5 0,-2-3 0,6-1 0,4-4 0,3-3 0,-3-3 0,-3 0 0,-7 0 0,-5 0 0,-1 0 0,-8-3 0,-5-3 0,-21 4 0,-6-6 0</inkml:trace>
  <inkml:trace contextRef="#ctx0" brushRef="#br0" timeOffset="37">14144 14625 13739,'11'2'4669,"-5"4"0,-4 7-3773,-2 4 0,0 1 0,0 1 0,0 0-498,0 0 1,0 5 0,0 1 0,0-2-1,0 0-394,0 2 0,0-10 0,0 4 1,0-3-5394,0 1 2993,0-7 1,0-10 0,0-12 0,0-7 2395,0-6 0,-8-4 0,-3-8 0</inkml:trace>
  <inkml:trace contextRef="#ctx0" brushRef="#br0" timeOffset="38">14219 14681 7485,'17'19'0,"-2"-2"0,-5-3 0,1-3 0,-1-3 0,-6 7 0,5-5 0</inkml:trace>
  <inkml:trace contextRef="#ctx0" brushRef="#br0" timeOffset="39">14313 14775 7934,'0'19'612,"0"-7"0,0 1 1,2-1 1940,5-1 0,-5-1-1543,4-4 0,-4-6 0,-2 0 0,0-10 0,0-7 0,0-1-413,0-1 0,0-2 0,0-2 0,0-2 0,0 2 0,0 2 0,0 3 1180,0-1 1,0 6-1823,0 1 0,2 1 0,2 1-588,3 10 0,1 8 0,-4 11 0,2 0 0,-2 2-38,-1 4 1,3-5 0,0 8 0,-2-4 0,-2 1 128,-2-2 1,0-2-1,0-2 288,0 0 234,0-9 4160,0 7-2815,0-15 1,7-2 0,-1-13-1218,-2-3 0,-2 3 0,-2 1 1,0-3-109,0-1 0,6-3 0,3 0 0,-1 0 0,0 1 0,1 5 0,-5 1 0,2-3 0,0-2 0,3-1 0,-5 5 0,6 1 0,1-3 0,-1-2 0,-6 5 0,5 1 0,-1 3 0,-4 2 0,9 8 0,1 4 0,-5 5 0,-1 7 0,0 3 0,3 2-215,-1 2 0,5 2 0,-7-4 0,0 2 0,1-2-1222,-5-2 0,4-2 0,1-3-2788,1-3 1,-4-5 4224,7-8 0,-1 0 0,7 0 0</inkml:trace>
  <inkml:trace contextRef="#ctx0" brushRef="#br0" timeOffset="40">14801 14888 8395,'8'10'1510,"3"-4"0,5-12 0,-3-7 30,-7-3 0,-4-3 0,-2 0 0,0-2-871,0-4 1,0 3-1,0-10 1,0 1 0,0 0-1,0 0-376,0-3 1,-8-1 0,-2-3 0,-1 3 0,3 2-757,-1 1 1,7 9 0,-4-2 0,4 5-4476,2 1 3021,0 8 1,0 11 0,0 13 1916,0 4 0,-8 1 0,-3 1 0</inkml:trace>
  <inkml:trace contextRef="#ctx0" brushRef="#br0" timeOffset="41">14932 14513 7934,'19'10'1120,"0"-2"0,0-8 2258,-1 0 0,1 0 899,0 0 1,-11 0-3641,-8 0 0,-8 0 0,-11 0 0,0 0 1,-1 0-638,-5 0 0,4 0 0,-6 0 0,2 0 0,0 0 0,2 0 0,2 0 0,-4 0 0,0 0-2997,2 0 0,2 0 2997,2 0 0,9-8 0,1-2 0</inkml:trace>
  <inkml:trace contextRef="#ctx0" brushRef="#br0" timeOffset="42">15739 14400 15933,'19'0'0,"0"0"0,-3 2 1108,-3 4 1,-11-2-1,-11 9 1,-1 2 0,-5 1-1,-3 3 1,-5 0 0,-2 0-1434,2-1 1,2 1-1,2 0 1,0 0-1,1-1-247,-1 1 0,2 0 1,3 0-1,3-1-911,3 1 0,-7 0 0,5 0 8,-1-1 0,-3 1 0,6-2 0,-1-3-2092,1-1 3567,2-9 0,6 13 0,0-7 0</inkml:trace>
  <inkml:trace contextRef="#ctx0" brushRef="#br0" timeOffset="43">15701 14813 8017,'17'-3'1406,"-4"-3"1,1 2 0,-5-6 0,-1-1 1050,0 1 1,-1-3-1,-7-5 1,-3 1-2059,-3 4 1,2-1 0,-8 5 0,-3-1-1,-2-5 1,-2-1 0,1-3 0,-1 0 0,-2-2-1,0-1 1,0-3 0,5 2 0,-1 0-400,0-2 0,5 10 0,-1-4 0,1 3 0,-1 1 0,1 3 0,8 1 0,-3 5 0,7 6-2458,7 0 0,-3 0 1,6 8-1,1-2 2343,-1 1 1,3 7 0,5-3 0</inkml:trace>
  <inkml:trace contextRef="#ctx0" brushRef="#br0" timeOffset="44">16020 14531 13192,'17'-8'0,"-2"-2"4915,-3-1 0,-6-3-4430,7 7 1,-11 1-4148,-2 6 1,-2 0-2414,-11 0 6075,9 8 0,-12-6 0,5 7 0</inkml:trace>
  <inkml:trace contextRef="#ctx0" brushRef="#br0" timeOffset="45">16002 14625 8024,'12'29'1189,"1"-4"0,-1-2 0,1 0 1268,-1 2 1,-8 0-1,3-6 1,-5 0-2921,-2-1 1,-2-5 0,-5-3 0,-5-1 0,-5-3 462,-2 2 0,1-6 0,-1 7 0</inkml:trace>
  <inkml:trace contextRef="#ctx0" brushRef="#br0" timeOffset="46">14501 15431 13675,'12'-18'0,"-1"-1"0,-1 2 0,1 3 0,1 1 0,1-2 0,-1 1 1966,3 1 0,-7 1 0,-2 14 0,-4 10 0,-4 11-675,-4 7 1,-4 1-1,-9 6 1,0 1-1292,0-1 0,-1 1 0,-3-3 0,-2-1 0,2-5-905,2-2 0,2 4 0,0-6 0,1-4 0,-1-5-1250,0-3 1,7-1-5058,-1 7 4001,9 0 3211,-4-9 0,8 7 0,0-6 0</inkml:trace>
  <inkml:trace contextRef="#ctx0" brushRef="#br0" timeOffset="47">14538 15844 8685,'17'-2'0,"-2"-2"0,-3-3 3276,3 3 1,-7 0 0,-2-2-1311,-4-7 0,-4 5 0,-4 0 0,-6-1 0,-5-1-1901,-2-1 0,-6-5 0,-2 3 0,0-1 1,0-1-66,4 2 0,-4 1 0,2-7 0,0 0 0,2 1 0,2 1 0,4 5 0,3-3 0,-3 7 0,3-1 0,1 1 0,7 2 0,-5 4 0,3-5-1913,2 5 1,8-12 1912,4 8 0,4-9 0,9 5 0</inkml:trace>
  <inkml:trace contextRef="#ctx0" brushRef="#br0" timeOffset="48">15045 15450 10285,'19'10'0,"-1"-3"2399,1-5 0,-6-2 0,-1 0 2376,3 0 0,-9 0-3956,-6 0 1,-8 0-820,-11 0 0,0 0 0,0 0 0,1 0 0,-1 0 0,0 0 0,0 0 0,-1 0 0,-3 0 0,-2 0 0,2 0 0,2 0 0,2 0 0,0 6 0,1 0-1218,-1-2-1266,0-1 0,9-1 1272,3 4 0,7-4 0,5 6 0,3-1 0,2-1 1212,5-2 0,2 6 0,1 1 0</inkml:trace>
  <inkml:trace contextRef="#ctx0" brushRef="#br0" timeOffset="49">15064 15600 9702,'18'0'0,"1"2"0,0 2 3936,0 3 0,-1-1 4908,1-6-8394,-8 0 1,-11 0-1,-13 0 1,-6 0 0,-4 0-451,-2 0 0,-2 0 0,2 0 0,2 0 0,-6 0 0,2 2 0,4 4 0,-4-4 0,2 4 0,0-4-739,-2-2 0,6 0 0,-4 0 739,4 0 0,11 0 0,2 1 0</inkml:trace>
  <inkml:trace contextRef="#ctx0" brushRef="#br0" timeOffset="50">15870 15731 13298,'13'6'0,"-1"1"0,1-5 0,-3-6 983,-3-9 0,-5-3 0,-2-3 0,0-2 0,0-2 0,0-4 0,0-2 0,0-5 0,-2 1 0,-3 0 864,-1 1 1,0 3 0,6-4-1848,0 2 0,-6 8 0,-1-4 0,3 2-1823,2 0 1,2 6 8,0 7 1,0 9 0,0 3 0,0 11-259,0 6 0,0 1 1,0 1 2071,0 0 0,-8 0 0,-3-1 0</inkml:trace>
  <inkml:trace contextRef="#ctx0" brushRef="#br0" timeOffset="51">15833 15544 9335,'12'0'4915,"1"0"0,-11 0-4091,-2 0 0,-2 0 1,-11 0-1,-1 0 1,-3 0-279,-2 0 0,1 0 0,-1 0 0,0 0 1,0 0-132,0 0 0,1 0 1,-1 0-1,0 0 0,0 0-271,1 0 0,5 0 0,1 0 1,-3 0-145,-2 0 0,5-6 0,1-3 0,3-1 0,2 4 0,6-7 0,0-2 0,0 5 0,0-2 0,0-3 0,0-4 0,0-4 0,0-2 0,0 0 0,0 7 0,0-1 0,2 0 0,4 0 0,-4 1 0,7-1 0</inkml:trace>
  <inkml:trace contextRef="#ctx0" brushRef="#br0" timeOffset="52">16208 15413 10752,'12'-19'0,"-1"0"2257,-3 0 1,-2 7-1,-3 1 1,1 1-1507,2 0 1,0 7 0,-6 3-4116,0 11 1,-2-1 3363,-4 3 0,-5-1 0,-7 7 0</inkml:trace>
  <inkml:trace contextRef="#ctx0" brushRef="#br0" timeOffset="53">16189 15656 8125,'0'25'0,"0"0"0,0-2 2240,0-2 1,6-2 0,1-1-1,-5 1-1726,-6 0 1,-7-2 0,-10-3-515,-4-1 0,5-1 0,-8 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4:43:26.3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20072 11250 7976,'0'13'531,"2"-3"0,3 0 0,1 1 2529,-2 3 0,-2-7 0,-2-7-1999,0-11 1,0-8-1,0-3 1,0-6 0,0-1-1,-2-4 1,-2-5 0,-2-5-824,1-7 0,-3-7 0,2-3 0,0-2 0,-1 1 1,1 1-239,2-3 0,-4 9 0,1-4 0,3 1 0,2 5 0,2 9 0,0-1 0,0 11 0,0 3 0,0 3 0,0 4 0,0 2 0,2 3 0,4-1 0,-3 7 0,5 1-283,0 3 0,-6 4 0,2 8 283,-8 2 0,-6 17 0,-9-2 0</inkml:trace>
  <inkml:trace contextRef="#ctx0" brushRef="#br0" timeOffset="1">19885 10144 8014,'10'-9'-198,"1"7"1,-5-4 0,6 4 0,5 2 2136,2 0 1,-7 0 0,1 0 5951,1 0-2322,3 0-5260,-6 0 1,-11 0-1,-13 0 1,-4 0-1,-1 2 1,-3 2 0,-2 2-310,-2-1 0,-9-3 0,3-2 0,-6 0 0,-7 0 0,2 0 0,-6 0 0,0 0 0,0 0 0,0 0 0,-4 0 0,2 0 0,0 0 0,0 0 0,0 0 0,6 0 0,-3 0 0,1 0 0,4 0 0,2 0 0,3 0 0,-1 2 0,1 2 0,1 2 0,5-2 0,-4-1 0,6-3 0,-3 0 0,1 0 0,8 0 0,-4 0 0,2 0 0,-2 0 0,0 0 0,0 0 0,2 0 0,4 0 0,-2 0 0,-2 0 0,0 0 0,6 0 0,0 0 0,3 2 0,1 2 0,3 2 0,-1 0 0,-6-6 0,1 0 0,5 0-3194,1 0 3194,7 0 0,-3 9 0,8 1 0</inkml:trace>
  <inkml:trace contextRef="#ctx0" brushRef="#br0" timeOffset="2">20035 11325 7018,'10'-8'2401,"-3"-5"-855,-5-3 0,-2 3 0,2 3 1297,4 1 0,-4 5-2216,4 10 0,-2 3 0,1 5 0,1-1 1,-2 1-415,-2 3 0,-2 2 0,0 0 0,0-1 0,0 3-427,0 4 0,0-4 0,0 4 0,0-4 0,0-2-64,0-1 0,0 1 0,0 0 0,0-1 1,0 1 150,0 0 1,6 0-1,1 0 403,-3-1 1,-2-5 0,-2-1 0,0 3 259,0 2 0,0-5 100,0 1 1,2-9 0,2 4 1376,2 0-1281,1-6 0,-7 9-732,0-5 0,0-2 0,-2 7 0,-5-3 0,3 5 0,-8-7 0,-3-2 0,-2-2 0,-1-2 0,-1 0 0,-2 0 0,-2 0 0,-2 0 0,0 0 0,4 0 0,-2 0 0,-2 0 0,-8 0 0,4 0 0,-3 0 0,1 0 0,-2 0 0,-3 0 0,-1 0 0,-1 0 0,1 0 0,-1 0 0,1 0 0,-1 0 0,1 0 0,-1-2 0,3-2 0,4-2 0,-5-3 0,5 5 0,-5-2 0,-1 2 0,6 2 0,-1 2 0,7 0 0,-4 0 0,2 0 0,4 0 0,-4 0 0,2 0 0,2 0 0,0 0 0,-2 0 0,4 0 0,-4 0 0,2 2 0,0 2 0,-2 2 0,0 0 0,7-6 0,-1 0 0,0 0 0,-2 0 0,-4 0 0,9 0 0,-5 2 0,2 3 0,4 1 0,1 0 0,-5-6 0,0 0 0,3 2 0,3 4 0,-3-4 0,3 5 0,-4-3 0,-1 2 0,5-4 0,1 4 0,5-3-4009,-5-3 4009,8 0 0,-13 0 0,7 0 0</inkml:trace>
  <inkml:trace contextRef="#ctx0" brushRef="#br0" timeOffset="3">18271 11794 7904,'13'0'335,"-3"2"5855,-1 4-4391,5-4 1,-14 7 0,0-9 0,-10 0-429,-7 0 1,-2 0 0,1 0-1,-1 0-982,0 0 0,0 0 0,1 0 1,-1 0-390,0 0 0,7 0 0,-1 0 0,-1 0 0,-3 0 0,-2 0 0,0 0 0,9 0 0,0-3 0,5-3 0,-1-6 0,0-5 0,6-2 0,0-2 0,0-1 0,0-4 0,0-5 0,0 4 0,0 0 0,0-2 0,0 0 0,0 4 0,0-6 0,0-3 0,0-1 0,0-5 0,0-4 0,0 5 0,0-5 0,0 2 0,0-1 0,0 1 0,0-6 0,0 2 0,0 5 0,2-5 0,2 2 0,2 0 0,-1 0 0,-3 1 0,-2-1 0,0 7 0,0-1 0,0 3 0,0 3 0,0-1 0,0 8 0,0 0 0,0 6 0,0 1 0,0-1 0,0 0 0,2 0 0,4 1 0,-4 7 0,15-6 0,-7 7 0</inkml:trace>
  <inkml:trace contextRef="#ctx0" brushRef="#br0" timeOffset="4">17315 10800 12525,'6'-12'0,"2"1"0,1 1 2457,-1-1 1,0 7-1,-3 0 1,-1 8-1556,-6 9 0,0 5 0,-11 5 1,-2 4-1,-1 3 0,-3 1 1,0 0-903,0 0 0,1-6 0,-1 4 0,0 1 0,0-3-854,1 0 1,-1-2-1,2-6 1,5 1-1,3 1 1,3 0-1714,0-4 0,0-3-2428,6 5 4995,0-9 0,8-1 0,2-9 0</inkml:trace>
  <inkml:trace contextRef="#ctx0" brushRef="#br0" timeOffset="5">17371 11250 7925,'8'10'1638,"-6"-1"0,5-11 1,-11-5-1,-5-5 0,-1-3 1,-5 1 327,-1 1 0,-9-5 0,0-10 0,2 1 0,2 0-1695,2 4 1,0 0-1,-2 1 1,1-4-272,1 4 0,-4 1 0,10 2 0,-3 0 0,-3 0 0,6 1 0,1-1 0,8 7 0,-5 1 0,1 3 0,6-1-116,-4 3 1,6 4 0,6-4-2385,6 4 0,5 2 1,2 2 2499,0 4 0,8 5 0,2 7 0</inkml:trace>
  <inkml:trace contextRef="#ctx0" brushRef="#br0" timeOffset="6">18984 11288 7933,'0'12'791,"2"1"0,3 1 0,1 3 1096,-2 2 1,0-9-1,0-6 1,3-8 0,-3-9-704,-2-3 1,-2-9 0,0-2 0,0-2 0,0-5 0,-2-1 0,-2-3-1080,-3 1 1,1-1-1,6 1 1,0-1-1,0 3 1,0 1-106,0 3 0,0 8 0,0-2 0,0 5 0,0 1 0,-2 6-3981,-4 1 3148,4 8 1,-7-3-2445,9 14 0,0-3 0,-2 8 3194,-4 3 0,4 10 0,-6 4 0</inkml:trace>
  <inkml:trace contextRef="#ctx0" brushRef="#br0" timeOffset="7">18984 11119 12655,'0'-13'6151,"-2"3"-4876,-4 2 0,2 1 1,-9 7-1,-1 0-481,-3 0 0,-2 0 0,1 0 0,-1 0 0,0 0 0,0 0-794,1 0 0,-1 0 0,0 2 0,0 3 0,0 1 0,1-2 0,-1 0 0,0 0 0,0 3 0,1-1 0,-1-6 0,0 0 0,7 0 0,-1 0 0,7-9 0,-7-3 0,9-5 0,-2-1 0,4-3 0,2-4 0,0 4 0,0-6 0,0 2 0,0 0 0,0 0 0,2 4 0,2-2 0,2-2 0,1 0 0,-5 8-9831,4 5 9388,4 4 1,9 16 0,0 2 0</inkml:trace>
  <inkml:trace contextRef="#ctx0" brushRef="#br0" timeOffset="8">19041 11344 7290,'6'12'1185,"0"1"0,0-7 0,-4 4 0,3 1 3311,1-1 1,0-8-3273,-6-2 1,0-8-1,0-11 1,0 1-767,0-1 0,0-6 1,0 0-1,0 0 0,0 0 1,0-2-459,0-2 0,0-1 0,0-3 0,0 4 0,0 2 0,0 2 0,-2 2 0,-2 2 0,-2 4 0,1 1 0,3-1 0,2 5 0,0-1 0,-2 3-9831,-4-3 9779,4 5 0,-15 16 0,7 3 0</inkml:trace>
  <inkml:trace contextRef="#ctx0" brushRef="#br0" timeOffset="9">10993 11888 9065,'19'0'0,"-3"-3"3254,-3-3 1,-3 4 0,-6-6-1798,3-1 1,-3 7 0,-10-4 0,-5 2-485,1-2 0,-7 4 0,5-5 0,-5 5-954,-2 2 1,0-2 0,-1-2 0,-3-2 0,-2 2 0,0 2-20,-3 2 0,8 0 0,-7 0 0,2 0 0,0 0 0,2 0 0,0 0 0,0 0 0,-2 0 0,2 0 0,2 0 0,0 0 0,-2 0 0,-2 0 0,2 0 0,2 0 0,3 0 0,-1 0 0,0 0 0,0 0 0,1 0 0,-1 0 0,0 0-68,0 0 1,1 2 0,-1 2 0,0 2 0,0-2-176,1-2 0,5-2 0,1 0 152,-3 0 1,-2 7-1,-1-1-26,-1-2 0,0-2 0,0 0-113,0 4 0,1-4 161,-1 5 1,6-5-1,1-2 1,-3 0 14,-1 0 0,5 2 0,3 2 98,0 2 0,3 1 341,-7-7 1,6 0 1216,-7 0-1479,9 0-123,-4 0 0,8 2 0,2 2 0,4 2 0,-2 0 0,7-4 0,-1 3 0,0 1 0,-3 0 0,3-4 0,1 2 0,-1 3 0,5-3 0,1-2 0,1 0 0,-3 2 0,-1 2 0,-1 1 0,7-7 0,0 0 0,0 0-158,0 0 0,-1 6 0,1 0 0,2-2 310,4-2 1,-11 4-1,7 1 1,0-1-146,2 2 0,2-6 1,-6 5-8,0-5 0,-7 4 0,1 0 0,-9 1 0,6-7 0,-6 2 0,3 4 0,-1-4 0,-14 6 0,-5-8 0,-4 0 0,-1-2 0,-1-2 0,0-2 0,0 0 0,1 3 0,-1-1 0,0-2 0,0 2 0,1 2 0,-3-4 0,-2-1 0,-2 1 0,2-2 0,2 6 0,2-7 0,0 3 0,1 0 0,5-3 0,1 5 0,-3-2 0,-2 2 0,-1 2 0,5 0 0,1-2 0,-3-3 0,-2 3 0,7 0 0,4-2 0,-3 2 0,3-9 0,-6 7 0,5-7 0,-1 7 0,4-6 0,-2-3 0,1-2 0,10-1 0,3-1 0,2 0 0,9 0 0,6-2 0,0-1 0,2-4 0,0-5 0,5 6 0,-7 2 0,-5 2 0,-3 3 0,-4-1 0,-5 7 0,-6 1 0,4 3 0,-4-1 0,5 3 0,-5 4 0,-11-6 0,-1 8 0</inkml:trace>
  <inkml:trace contextRef="#ctx0" brushRef="#br0" timeOffset="10">11893 13256 12794,'7'9'0,"-1"-9"0,-2-11 1004,-2-5 1,-2-5 0,0-2 0,0-4 0,0-2 0,0-5 0,0-1 0,-2-3-1,-2 1-28,-2-1 0,-1 1 0,5-1 1,-2 1-1,-2 1 0,2 3 1,2 2-977,2-3 0,0 7 0,0 2 0,0 5 0,0 1 0,0 0-3106,0 0 0,0 11 0,0 8 1118,0 10 0,0 7 0,0 2 1,0 0 1987,0-1 0,0 1 0,0 0 0</inkml:trace>
  <inkml:trace contextRef="#ctx0" brushRef="#br0" timeOffset="11">11856 12881 6372,'0'13'3656,"0"-1"-1570,0-8 0,-2 5 0,-5-7-1080,-5 4 0,2-4 0,-3 4 1,-2-1 226,-1 1 1,-3-4 0,0 4 0,1-2-378,-1 3 0,0-5 0,0 4 1,0-4-857,1-2 0,-1 2 0,0 2 0,0 2 0,1 1 0,-1-7 0,0 0 0,7 0 0,1-2 0,3-5 0,0-5 0,3-11 0,-1-4 0,2-2 0,2-5 0,2-1 0,0 0 0,0 1 0,0 5 0,0 2-976,0 4 1,0 2-207,0 3 1182,0 7 0,8 11 0,3 11 0</inkml:trace>
  <inkml:trace contextRef="#ctx0" brushRef="#br0" timeOffset="12">11893 12713 9887,'0'-19'0,"2"0"0,3 0 3208,1 1 0,2-1 0,-4 4-2638,3 9 1,-1 8 0,-6 17 0,0 0 0,0 1 0,0 5 0,0 7 0,0 5 0,0 5-149,0 2 1,-6 1 0,-1-3 0,3 2-1,2-3-329,2-1 1,0-9 0,0-2 0,0-1 0,0-6-2233,0-1-6736,0-2 8875,0-9 0,-8-18 0,-3-13 0</inkml:trace>
  <inkml:trace contextRef="#ctx0" brushRef="#br0" timeOffset="13">12850 13013 7917,'0'18'2387,"2"1"-1159,4 0 1,-4-17 0,5-8 0,-5-9-1,-2-4 1,0-2 0,0-1 0,0-6 478,0-1 0,0 4 1,0-4-1,0 0 1,-2 2-1919,-5 0 1,5-4-1,-4 6 1,2 2 0,0 2-4706,-2 2 1,-1 7-2150,7-1 7065,0 1 0,0 9 0,0 6 0</inkml:trace>
  <inkml:trace contextRef="#ctx0" brushRef="#br0" timeOffset="14">12963 12825 9224,'12'8'0,"1"3"2338,1-1 0,-5 7 0,-1-7 117,0 1 1,-8 3-1,0-7-1611,-10-3 1,-7-2-1,-2-2 1,1 0-1,-3-2 1,-2-2-845,-2-3 0,0 1 0,4 6 0,-2 0 0,-2 0 0,2 0 0,2 0 0,3 0 0,-1 2 0,0 2-2647,0 3 0,0-1-1527,1-6 4174,7 0 0,3 0 0,8 0 0</inkml:trace>
  <inkml:trace contextRef="#ctx0" brushRef="#br0" timeOffset="15">14051 13200 10072,'0'19'1404,"0"0"0,0-11 0,0-8 1,0-11-1,0-5 0,0-3 1,-2-2-153,-5-4 1,5-4 0,-6-8-1,2-1 1,-1 1 0,1-1 0,0-2-1253,0-3 0,-1 3 0,7-4 0,0 5 0,0 3 0,0 5 0,0-2 0,0 8 0,0 2-1386,0 2 0,0 9 0,2 1 1386,5 3 0,-5 10 0,6 8 0</inkml:trace>
  <inkml:trace contextRef="#ctx0" brushRef="#br0" timeOffset="16">14445 13388 8775,'6'-13'2853,"0"1"0,9 7-1675,-3-1 0,3 6 1,-3 6-1,-5 7 1,-5 4-1,-2 1-993,0 1 1,0 0 0,0 0 0,0-1 127,0 1 0,0 0 0,0 0 0,0-1 0,0 1 100,0 0 0,0-1 0,0 1 334,0 0 0,-2 0-38,-5 0 0,3-3-489,-8-3 0,5 1 1,-5-8-221,-3-1 0,5-1 0,-3 0 0,-1 2 0,-3-2 0,-2-2 0,1 1 0,-1 1 0,0 2 0,0-2 0,-2-2 0,-1 0 0,-6 3 0,1 1 0,0-2 0,-4-2 0,4-2 0,-2 0 0,-5 0 0,-1 0 0,4 0 0,-1 0 0,7 0 0,-6 2 0,-2 4 0,4-4 0,-3 5 0,1-5 0,0-2 0,0 0 0,5 0 0,-5 0 0,-2 0 0,0 0 0,1 0 0,-1 0 0,6 0 0,0 0 0,-2-2 0,-1-5 0,7 5 0,-10-6 0,6 8 0,0 0 0,0 0 0,-4 0 0,3 0 0,1 0 0,0 0 0,4 0 0,-4 0 0,0 0 0,0 0 0,0 0 0,4 0 0,-4 0 0,0 0 0,0 2 0,-2 2 0,-1 3 0,5 1 0,-6-4 0,0 2 0,0-2 0,-1-1 0,3 3 0,-4 2 0,1 0 0,-1 3 0,-2-1 0,-3-3 0,1 3 0,-1 0 0,1 1 0,5-5 0,1 4 0,-2 1 0,-3-3 0,-1 1 0,6 3 0,-1-6 0,1-2 0,0 1 0,-1 1 0,7-4 0,-4 4 0,0-4 0,2 0 0,0 5 0,0-5 0,4 4 0,-2-4 0,2-2 0,2 0 0,2 0 0,-2 0 0,-1 0 0,-3 0 0,2 0 0,2 0 0,2 0 0,0 0 0,0 0 0,1 0 0,-1 0 0,0 0 0,0 0 0,1 0 0,-7-6 0,0 0 0,2-1 0,2-1 0,2-5 0,-2 3 0,-2-2 0,-2-3 0,2-2 0,3-1 0,1-1 0,0 0 0,0-2 0,1-2 0,-1-2 0,2 0 0,5 4 0,3-2 0,3-2-341,0 3 1,0-5 0,6-1-1,0 1 341,0 0 0,0 2 0,0 7 0</inkml:trace>
  <inkml:trace contextRef="#ctx0" brushRef="#br0" timeOffset="17">13131 14044 8977,'11'-9'1359,"-3"7"0,-8 2 0,0 13 0,0 4 0,0 1 0,-2-1 0,-2-2-665,-2-3 0,-7 1 1,7 5-1,0 1 0,-3 0-475,-3 0 1,1-1 0,1 1 0,0 0-1,-1 2 1,-1 1-54,1 4 0,-5-1 0,3-5 0,-2 3 1,1 2-83,1-2 0,1-2 0,-7 0 0,0 2 0,1 2-221,-1-2 0,0-2 1,0-3-1,-2 1 119,-4 0 1,5 0-1,-5-1 1,4 1-1,2 0 13,0 0 1,0-7-1,1 0 1,-3 3-1,-2 2 1,-2-1 76,2-3 1,0 4 0,0-5 0,-2 5 0,0-1 66,-2-3 1,4 4 0,-6-5-1,2 3 1,2-1 205,-2-1 0,6-3 1,-6 5-1,0-3 0,-2 1-180,-1-3 0,-3 5 0,6-7 0,0 0-134,0 1 1,-5 3 0,5-6 0,-2 1 0,-2 1 0,0 2 126,-1 1 1,1-1-1,-6-5 1,-1 3-53,1 2 0,-3-3 0,-4 3 0,-4-2 0,-2-1-106,0 1 0,6-6 0,-6 4 0,0-4 0,0-2 0,0 0 0,7 0-201,-8 0 1,10 0-1,-3 0-2,4 0 1,-3 2 0,1 3 0,4 1-1,5-2-56,0-2 0,4-2 0,-1 0 0,1 0 0,2 0 256,0 0 1,2 0 0,4 0-1,-2-2 1,-2-2 268,2-2 0,2-3 13,3 3 1,-1-4 0,2-9 0,3 0-47,1 0 0,1 0 0,-7 1 0,2-1 0,3 0-207,1 1 0,1-1 0,-7 0 1,2 0-27,5 0 0,-5 1 0,7-1 0,-3 0 0,1 1 0,1-1 0,-3 0 0,1 0 0,1 1 0,1-1 0,-3 0 0,5 0 0,-1 1 0,-3-1 0,3 0 0,-5-2 0,7-2 0,0-2 0,-3 0 0,1-2 0,3 6 0,-3-6 0,0 2 0,1-2 0,1-2 0,0 6 0,3-2 0,-1 2 0,0 0 0,0-2 0,-1 2 0,-1 0 0,4 1 0,-2-3 0,2 2 0,-1 0 0,1 0 0,-2-4 0,0 0 0,-3 0 0,7-1 0,-6 6 0,2-3 0,-3 0 0,-1-3 0,6 8 0,-3-5 0,-1 2 0,2 0 0,2-2 0,-5-2 0,3 4 0,0-2 0,0 0 0,-1-2 0,1 6 0,6-4 0,0 2 0,-2 0 0,-4-2 0,4-2 0,-5 4 0,3-4 0,0 0 0,-2 0 0,2 2 0,2-2 0,-5 4 0,1-6 0,2 2 0,-4 2 0,1 4 0,3-2 0,0-2 0,-2 2 0,4 2 0,-5 2 0,3 1 0,0-3 0,-2-4 0,-3 4 0,5-4 0,-2 2 0,0 0 0,-3-2 0,5 0 0,-6 4 0,2-2 0,3-2 0,3 0 0,2-2 0,-6 6 0,0-6 0,2 2 0,2 0 0,-5-6 0,1 6 0,2 2 0,2 2 0,2 3 0,-6-7 0,-1 0 0,3 2 0,2 2 0,2 8 0,0 1 0,0 6 0,-2-5 0,-4 3 0,4-7 0,-5 3 0,5 3 0,4 1 0,5 8 0,-3 0 0,8 2 0,3 4 0,-5-1 0,1 7 0,-1 1 0,1-1 0,3 1 0,-3-1 0,1 7 0,3-3 0,1-3 0,3 4 0,0-7 0,0 0 0,-1 1 0,1-7 0,-2 4 0,-3 3 0,-1 1 0,1-1 0,-3 5 0,1-3 0,3 4 0,-5-1 0,1-1 0,-3-3 0,-4 3 0,-2-7 0,-2 1 0,0-12 0,-2-3 0,-4-6 0,2-5 0,-6-2 0,-1 1 0,1-1 0,-3 0 0,-4 0 0,3 1 0,1 1 0,-1 4 0,-3-3 0,-2 5 0,1-1 0,-1 1 0,0 3 0,0-4 0,1 5 0,-1 1 0,-2 0 0,-4 0 0,10-1 0,-5 9 0,-1 5 0,-2 5 0,-2 13 0,6 4 0,0 5 0,-2 1 0,-4 5 0,5 7 0,-6-1 0,6 0 0,1-2 0,0-9 0,7 1 0,1-11 0,1-2 0,1-2-3850,1-3-4668,2-7 8518,14-11 0,3-11 0,7-7 0</inkml:trace>
  <inkml:trace contextRef="#ctx0" brushRef="#br0" timeOffset="18">19209 11456 8756,'11'19'2457,"-5"-9"1,-12-3-1,-7-7 1,-3-7-1230,-3-5 1,-2-7 0,-4-4 0,-6-4-1,-5-2 1,-1-4 0,-1-3 0,1-3-1166,-1-5 1,1 4 0,1-3 0,3 3-64,2 3 0,2 1 0,-1 5 0,10 6 0,5 4 0,0 2 0,-1 0 0,5 7 0,3 2 0,2-1-1862,-1 1 1,1-3-1,6-5 1862,0-1 0,8 0 0,3 0 0</inkml:trace>
  <inkml:trace contextRef="#ctx0" brushRef="#br0" timeOffset="19">19678 10706 6564,'13'0'1439,"-1"0"1,1-2 0,-1-2 3475,1-2 0,-7 0 1319,7 6-5890,-9 0 1,2 0 0,-12 0 0,-5-3 0,-1-1-345,-1-2 0,-1 0 0,-9 6 0,-2 0 0,2 0 0,2 0 0,-4 0 0,0 0 0,2 0 0,2 2 0,3 4 0,-1-2 0,0 7 0,2-1 0,3-2 0,1 1 0,9 5 0,-4-1 0,2 3 0,-1 3 0,3 0 0,2 0 0,2 0 0,0 1 0,0 3 0,0 2 0,0 0 0,0-6 0,0 0 0,0 0 0,0-1 0,0 1 0,6-6 0,3-3 0,1-2 0,5-1 0,1 1 0,-3-6 0,-1 4 0,1-2 0,-3 3 0,7-5 0,-5 4 0,5-4 0,2-2 0,0 0 0,-1 2 0,1 2 0,0 3 0,-7 1 0,-1-2 0,-1 7 0,1 3 0,-7 3 0,2 0 0,-4 0 0,-2-1 0,-2 1 0,-4-2 0,-7-3 0,-3-1 0,-3 1 0,0 1 0,0 0 0,1-3 0,-1 1 0,0-3 0,7 4 0,-1-5 0,-1-1 0,-3 1 0,-2-3 0,0-6 0,1 0 0,-1-9 0,0-1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4:43:26.5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9680 4331 7870,'0'-18'1439,"0"5"1,0 1-1,-2-1 1,-2 1 1785,-3-1 1,1 7-2096,6-7 1,0 11 0,0 2 0,0 11 0,0 5-1,0 3 1,0 0-996,0 0 0,0 6 1,0 2-1,0 0 1,0 0-136,0-4 0,0 4 0,0-2 0,0-2 0,0-2 0,0-3 0,0 1 0,0-6 0,0-1-4652,0 3 0,0-9-1777,0-6 6429,0-9 0,0-18 0,0-2 0</inkml:trace>
  <inkml:trace contextRef="#ctx0" brushRef="#br0" timeOffset="1">9605 4088 7860,'12'0'2996,"-1"2"-2046,-3 4 0,0-4 0,-4 6-950,3 1 0,-1-7 0,-6 6 0</inkml:trace>
  <inkml:trace contextRef="#ctx0" brushRef="#br0" timeOffset="2">9849 4425 7860,'0'19'0,"0"0"4368,0-1-1712,8-7 1,-6-5-1,4-12-2213,-4-7 1,-8-6 0,0-3 0,2-6 0,0 1-194,-3 0 0,5-4 0,-4 4 0,4 0 0,2 0 0,0 4 29,0 2 0,0 9-471,0-1 1,0 11-267,0 2 0,2 8 1,2 11-1,2 2 0,-1 2 1,-1 2-198,2-2 0,-4 4 1,6-2-1,-1-2 1,-1-2 829,-2-3 0,-2 1 0,0-2 0,2-3 3949,3-1-1121,-1-1-1583,-6 7-1055,0-9 0,0-3 0,0-14-280,0-5 1,-2 2 0,-2-3-489,-3-2 1,1-1-1,6-3 239,0 0 250,0 1 1,0-1-1,0 0 2,0 0 1,6 1 0,1-1-1,-3 0 1,0 0-72,2 0 0,-4 1 0,7 1 1,-3 3-1,2 1 45,3-2 0,-5 7 0,4 0 1,1 2-1,-1-1-17,5 3 1,-5 2-1,3 2 1,1 2-1,3 4 1,0 7-46,-5 4 0,5 3 0,-7 5 0,3 7 0,-1 3 0,-6-4 0,5-2 0,-3 1 0,-1-3-1750,1 0 1,-4-2 0,6-6-6017,-1-1 7766,-3 1 0,2 0 0,3 0 0</inkml:trace>
  <inkml:trace contextRef="#ctx0" brushRef="#br0" timeOffset="3">10280 3987 23136,'-2'-6'23,"-2"-23"66,-2 2 1,1 4-345,3 2 0,2 9 0,0-1-1988,0-1 1,0 3-1,2 1 878,5 2 1,-5 3-1,6 10 1</inkml:trace>
  <inkml:trace contextRef="#ctx0" brushRef="#br0" timeOffset="4">10280 4069 28509,'-6'0'15,"-19"0"58,2 2 1,2 2-74,2 2 0,7 7 0,-1-7-4009,-1-2 4009,5 7 0,1-18 0,8 5 0</inkml:trace>
  <inkml:trace contextRef="#ctx0" brushRef="#br0" timeOffset="5">14295 3769 7916,'18'0'1103,"1"0"0,0 0 1,0 0-1,-1 2 8727,1 4-8745,0-4 0,-11 7 1,-8-9-1,-10 0 0,-7 0 1,-2 0-1086,1 0 0,-10 0 0,-1 0 0,-2 0 0,0 0 0,-1 0 0,-3 0 0,2 0 0,1 0 0,10-3 0,-3-1 0,4-2 0,2 2 0,0 2 0,0 2 0,1 0 0,-1 0 0,18 0 0</inkml:trace>
  <inkml:trace contextRef="#ctx0" brushRef="#br0" timeOffset="6">13956 3814 10753,'1'1'0,"18"28"0</inkml:trace>
  <inkml:trace contextRef="#ctx0" brushRef="#br0" timeOffset="7">14238 3994 9964,'19'2'0,"0"2"0,0 2 4310,-1-2 1,-5-1-3535,-1-3 1,-10 0-1,-2 0 1,-10-3-1,-7-1 464,-1-2 1,-1 0 0,0 6 0,-2-2 0,-2-2-1241,-2-3 0,-8 1 0,12 6 0,-6 0 0,2 0 0,0 0 0,0 0 0,6 0 0,0 0 0,1 0-2010,-1 0 1,18 0 1854</inkml:trace>
  <inkml:trace contextRef="#ctx0" brushRef="#br0" timeOffset="8">15045 4050 12492,'6'12'2445,"0"1"1,1-7-1,-7 3 1,0-7-1567,0-11 1,0-5 0,0-5-1,2 0 1,2-2 0,4-1-1,1-6-831,-1-1 0,7 4 0,-5-6 0,2 0 0,1 0-48,2-1 0,1 1 0,1-4 0,-3 1 0,-1 3 0,-7 8 0,5-2 0,-3 4 0,-2 2 0,3 1 0,-7-1 0,4 0 0,-4 0 0,-10 9 0,-5 4 0,-4 4 0,-1 2 0,-9 2 0,-3 2 0,-1 4 0,-2 1 0,-7-1 0,3 0 0,-9-4 0,2 3 0,0-3 0,3-2 0,3-2 0,5 0 0,4 0 0,-1 0 0,1 0 0,8 2 0,1 2 0,5 3-3340,0-3 2061,7-2 0,2-2 0,12 0 0,7 0-613,3 0 0,3 6 1,0 2-1,-1 1-142,1-1 0,2 7 2034,4-3 0,-4 5 0,6 2 0</inkml:trace>
  <inkml:trace contextRef="#ctx0" brushRef="#br0" timeOffset="9">15195 3825 9703,'19'0'0,"-1"0"7003,1 0-3677,0 0 1,-4 0-2141,-9 0 0,-2 0 1,-16 0-1,-5 0-903,-6 0 1,2 0-284,-4 0 0,-2 0 0,0 2 0,-2 2 0,-5 3 0,-1-1 0,-1-4 0,3 2 0,2 2 0,2 0 0,-5-6 0,5 0 0,2 0 0,4 0 0,2 3 0,3 1 0,-1 2 0,0-2 0,6-2 0,1-2 0,8-2 0,-2-4 0,3-7-4405,3-3 4405,9-3 0,-7 0 0,6 1 0</inkml:trace>
  <inkml:trace contextRef="#ctx0" brushRef="#br0" timeOffset="10">15551 3675 14528,'13'-17'0,"-3"3"4915,-1 1 0,-3 7-5292,-6-6 1,0 16-1,0 2 1,-2 9 376,-4 3 0,4 9 0,-7 3 0</inkml:trace>
  <inkml:trace contextRef="#ctx0" brushRef="#br0" timeOffset="11">15533 3938 12810,'8'18'0,"2"1"0,3 0 0,-3 0 1453,-1-1 1,-3 7 0,-6 0-1,-2-2-778,-4-2 1,-7-4 0,-10-3 0,-2-3-676,2-3 0,-6-2 0,0-6 0</inkml:trace>
  <inkml:trace contextRef="#ctx0" brushRef="#br0" timeOffset="12">10430 4313 6919,'2'12'257,"2"1"1,3 1 1452,-3 3 0,-2 2 1,-2-1 2211,0 1 0,0-11-2607,0-8 1,-2-8 0,-2-11-1,-3-2-764,3-4 0,-4-4 0,0-8 0,-1-1 0,-1 1-502,-1-1 0,5-8 0,-6-1 0,-1-3 0,1 2-154,-1 2 0,7 2 1,-5 6-1,3 3 0,4 4-2895,2 6 1811,2 4 0,0 2-7523,0 1 8712,0 7 0,0 11 0,0 11 0</inkml:trace>
  <inkml:trace contextRef="#ctx0" brushRef="#br0" timeOffset="13">10561 3975 9090,'19'0'2963,"-6"0"1,-1 0 457,3 0 1,-7 2-1720,-2 4 1,-12-4 0,-6 5 0,-5-5-1703,-2-2 0,0 0 0,-1 0 0,-3 2 0,-4 2 0,-3 2 0,5 1 0,-4-7 0,0 2 0,2 2 0,0 2 0,-4 0 0,3-4 0,1 3 0,0 1 0,2 6 0,7-6 0,1 1 0,2-1-65,3 0 1,5 7-3603,-5-7 0,10-4 3667,2-14 0,8-1 0,11-14 0</inkml:trace>
  <inkml:trace contextRef="#ctx0" brushRef="#br0" timeOffset="14">12925 3675 7842,'6'-12'1612,"1"-1"0,-1 1 26,2 1 0,-8 5 1,2 12-1,-8 7 0,-4 5 1,-5 5-393,-2 2 0,-1 9 1,-1-3-1,0 4 0,0 3 1,1-3-1788,-1-4 0,0 3 1,0-7-1,1 0 0,1 2 1,2-2-1265,3 0 0,1-2 0,-3-6-6106,1 0 7911,9 0 0,-4-1 0,8 1 0</inkml:trace>
  <inkml:trace contextRef="#ctx0" brushRef="#br0" timeOffset="15">12981 4181 10409,'9'11'3587,"-9"-3"0,0-8-2373,-11 0 0,1-6 0,-3-3 0,-1-1 0,-5-2 0,-4-1 0,-2 1-567,2-3 1,-4-2-1,2-2 1,0 1-648,-2-1 0,6 0 0,-6 1 0,2-1 0,0 0 0,2 0 0,2 1 0,2 1 0,1 2 0,-1 3 0,0-3 0,0 5 0,1-1 0,-1 3 0,2-7 0,3 5 0,1 0 0,9-1 0,-2 5-5944,4-7 5944,2 5 0,0 0 0,0 8 0</inkml:trace>
  <inkml:trace contextRef="#ctx0" brushRef="#br0" timeOffset="16">8423 6225 11032,'0'19'3598,"2"-11"0,2-8-2983,2-10 0,9-7 1,-5-2-1,3 1 1,-1-1-1,1 0 0,-1-2 251,1-4 1,-3 4-1,5-6 1,-3 2-621,3 0 1,0-2 0,-1 4-1,-3-2 1,-1 0-26,1-2 1,-1 6 0,5-6 0,-3 2 0,1 0-168,-3 2 1,7 3 0,-7-1-1,3-2 1,-3-2 0,0 2-55,1 2 0,-5 2 0,4 1 0,-1-1 0,-3 0 0,2 0 0,-3 1 0,5-1 0,0 2 0,1 5 0,-5-5 0,5 4 0,-3-3 0,-2 5 0,0 1 0,3 6 0,1-2 0,-6-3 0,3 3-90,3 4 1,-6-6 268,9 8-179,-9 0 0,10 2 0,-7 4 0,-1 4 0,0 3 0,0-1 0,3-5 0,-5 5 0,2 3-123,-2 1 0,-2-3 0,-2-1 0,3 3 0,1 2-76,2 1 0,0 1 1,-6 0-1,0-1 0,0 1 307,0 0 1,0-6 0,0-1 0,-2 1 0,-2-1 246,-2 1 0,-1-7 0,5 4-355,-4-1 0,2-3 0,-6-8 0,-1-5 0,1-5 0,5-7 0,-1-4 0,4-4 0,2-2 0,0-2 0,0-7 0,0 3 0,0 2 0,0 3 0,0 3 0,0 0 0,-2 4 0,-4-2 0,2 2 0,-7 9 0,1 3 0,-1 3 0,7 2 0,-12 6 0,3 0 0,-4 0 0,-1 0 0,-1 0 0,0 2 0,0 2 0,-2 4 0,-4 3 0,5-5 0,-5 7 0,4-1-366,2-2 1,7 1-1964,-1-5 0,11-4 2329,2 4 0,17-12 0,12-4 0</inkml:trace>
  <inkml:trace contextRef="#ctx0" brushRef="#br0" timeOffset="17">9567 4987 7918,'13'0'4935,"-3"-2"-3297,-2-4 0,-1 6 1,-9 0-1,-5 11 0,-5 7 1,-5 5-1197,-2 2 0,1 9 0,-3-3 1,-2 2-1,-2 0 0,2-3 1,2-3-1,2-2 0,1 0-1336,-1 0 1,6 0-1,1-6-1242,-3-1 0,7 1 1,2 0-1001,4 0 0,2-7 3136,0 1 0,-9-1 0,-1 7 0</inkml:trace>
  <inkml:trace contextRef="#ctx0" brushRef="#br0" timeOffset="18">9605 5419 16973,'-2'-13'1617,"-5"3"1,-3-1-1,-3 1 1,1-2-1,-1-1 1,1 0-1369,-1-1 0,1-3 0,-7 1 0,0 1 0,1 3 0,-1-3 0,-2-2 1,-2-1-250,-2-1 0,-2 2 0,4 0 0,-2 3 0,2-1 0,0-6 0,0 9 0,-2-3 0,2 1 0,3 1 0,3 7 0,2-4 0,3 1 0,-1 3 0,3-2 0,1 4-386,9-9 0,0 7 386,0-7 0,17 1 0,4-7 0</inkml:trace>
  <inkml:trace contextRef="#ctx0" brushRef="#br0" timeOffset="19">11537 6225 7845,'0'13'799,"-2"-3"1,-2 0 3964,-3 1 1,1-9-3690,6-2 1,2-8 0,2-11 0,5 0 0,-1 0-449,0 1 1,7-1-1,-2-2 1,1-4 0,1-4-1,-3-2-517,3-1 1,1 1 0,3-7 0,0 1 0,0 2-111,0 3 0,-1-3 0,1 4 0,-6 2 0,-3-1 0,0 1 0,1 0 0,-5 0 0,7-4 0,-1 3 0,-2 3 0,1 2 0,-7 4 0,4-1 0,1-3 0,1 2 0,1 2 0,-7 2 0,4 0 0,-2 1 0,1-1 0,1 2 0,-2 5 0,-2-3 0,9 9 0,-9 0 0,6 6 0,-5 2 0,1 4 0,0 4 0,-4 9 0,4 0 0,-3 0 0,5-3 0,-2-1 0,0-3 0,-1 3 0,3 2 0,0 1 0,1 1 0,-1 0 0,0 0 0,-4-1 0,3 1 0,-3 0 0,-2-1 0,-2 1 0,0 0 0,0 0 0,0 0 0,0-1 0,-2-7 0,-2-7 0,-3-8 0,3-9 0,0-6 0,0-4 0,-2-4 0,2-2 0,1 4 0,3-6 0,0 0 0,0 0 0,0-1 0,-6 9 0,0-2 0,2 5 0,2 1 0,0 2 0,-3 2 0,-3 3 0,-2-3 0,-3 7 0,-6 2 0,1 4 0,-3 2 0,-2 0 0,-2 0 0,2 0 0,2 6 0,0 2 0,-2 3 0,-2 1 0,2-1 0,3 5 0,1-12 0,0 7-1097,0-3-5746,0-1 6843,9-7 0,2 8 0,8 2 0</inkml:trace>
  <inkml:trace contextRef="#ctx0" brushRef="#br0" timeOffset="20">12681 4950 7851,'11'0'3493,"5"-6"0,-3 0-1855,4 1 0,-7 5 1,-4 7-1,-6 3 0,-4 3 1,-4 1-1257,-3 7 1,-1-2 0,-7 6 0,0-2 0,0 0 0,1 2-628,-1-3 1,0-1 0,0-2 0,1 0-1,-1 0 1,2-1-187,5 1 1,-5 0 0,7 0-4179,-1-1 1,-3-5-1418,7-1 6026,1-8 0,-2 5 0,-3-9 0</inkml:trace>
  <inkml:trace contextRef="#ctx0" brushRef="#br0" timeOffset="21">12681 5325 11324,'19'0'2300,"0"0"1,-9-2-713,-4-4 0,-3 1 0,-6-5 0,-3 0 0,-6-1 0,-5-3-784,-2-3 1,0 0-1,1 3 1,-1 1-805,0-1 0,0-3 0,1-2 0,-1 3 0,0 1 0,0 3 0,1-1 0,-1-4 0,0 3 0,0 1 0,3 7 0,1-4 0,3-1 0,-3 3 0,-2 0 0,5-5 0,-1 7 0,7-3 0,-6 3 0,9 4 0,3-4 0,11 4 0,6-15 0,1-4 0</inkml:trace>
  <inkml:trace contextRef="#ctx0" brushRef="#br0" timeOffset="22">12906 5119 10954,'-6'12'9448,"0"1"-7795,-9-9 1,22 4 0,-1-8 0,8 0 0,5 0-1654,0 0 0,0 0 0,-1 0 0,1 0 0,2 0 0,4 0 0,-4 0 0,4 0 0,-4 0 0,-3 0 0,1 0 0,-8-2 0,-3-2 0,-2-4-5832,0-3 5832,-8-1 0,-8-15 0,-9-2 0</inkml:trace>
  <inkml:trace contextRef="#ctx0" brushRef="#br0" timeOffset="23">13751 5288 8811,'10'-3'4657,"-4"-3"1,-4-6-3272,-2-5 0,-6-2 1,0-2-1,0-2 0,-1-4-1023,1-2 0,-2-2 0,4-4 1,-3 1-1,3 3-143,2-2 0,2-1 0,0 3 1,0 6-1,0 4 12,0 3 1,0 5-2079,0 1 1541,0 7 1,0-1 0,0 12-1105,0 7 1,0 4-1,0 1-682,0 1 1,0 0 0,0-1 0,0 1 348,0 0 0,0 0 0,0 0 680,0-1 2063,0 1 0,0-6 611,0-1 3087,0 1-2931,0-3 1,-2-2-359,-4-8 0,-5 0 1,-8 0-1,1 0-722,-1 0 0,0 0 0,-2 0 1,-2 0-1,-2 0-502,2 0 1,-4 0 0,2 0 0,0 0 0,0 0-187,0 0 0,0 0 0,7 0 0,1-2 0,4-4 0,5 2 0,8-9 0,0 1 0,0-9 0,0-4 0,0 2 0,0-6 0,0 0 0,2 2 0,4 0 0,-4 2 0,5 6 0,-3 2 0,0 3-6281,2 1 6281,1 9 0,-16 4 0,-1 10 0</inkml:trace>
  <inkml:trace contextRef="#ctx0" brushRef="#br0" timeOffset="24">14745 6300 14259,'8'10'1303,"-6"-3"1,7-14 0,-1-5-1,2-5 1,3-4 0,-1-1-740,3-3 0,2-7 0,3 5 0,3-2 0,2-4 0,-2-3 1,0-1-1,0 1-149,2 5 0,0-4 1,-4 3-1,2-3 1,2 0-416,-2 3 0,-2-3 0,-3 6 0,1-2 0,0-1 0,-2 1 0,-5 2 0,5-7 0,-5 7 0,5-2 0,0 2 0,-5 2 0,5 0 0,-7 4 0,3-2 0,-1 2 0,3 2 0,-5 4 0,1 3 0,-1 1 0,1-1 0,-7 3 0,4 1 0,-2-1 0,1 1 0,5 4 0,-6-7 0,3 9 0,-3-2 0,-4 4 0,8 10 0,-5 5 0,1 3 0,-2 3 0,-2 0 0,-2 0 0,0-1 0,0 1 0,0 0 0,0 0 0,0-1 0,2 1 0,2 0 0,3 0 0,-3-1 0,-2 1 0,-2 0 0,0 0 0,0-1 0,0 1 0,0 0 0,0-9 0,-6-10 0,-1-14 0,3-7 0,2-6 0,2-2 0,0 4 0,0-7 0,2-1 0,4-2 0,-3 5 0,3 3 0,-4 2 0,-2 0 0,0 2 0,0 3 0,0 7 0,0 0 0,0-1 0,0-3 0,-2 1 0,-2 1 0,-3 3 0,-7 7 0,1-3 0,-3 2 0,-3 0 0,-6-1 0,0 9 0,0 5 0,0 3 0,0 0 0,-6 7 0,6-4 0,2 3 0,2 3 0,2 0 0,0-7 0,0-1 0,3-1-6472,3 0 6472,5-5 0,16-14 0,3-11 0</inkml:trace>
  <inkml:trace contextRef="#ctx0" brushRef="#br0" timeOffset="25">16189 4838 7929,'13'0'3505,"-1"0"1,1-3-2414,-3-3 0,-2 12 0,-10 1 0,-4 7 1,-6 5-1,-5 0 0,-2 2 0,0 2 1,1 4-746,-1 2 0,-2 0 0,-2 4 0,-2-4 0,2-1 0,2-3 0,3 0-2160,-1-1 0,2 2 0,3-8 0,3 1-167,3 0 1,2-7 0,6 1-4177,0 1 6156,0-5 0,8-1 0,2-8 0</inkml:trace>
  <inkml:trace contextRef="#ctx0" brushRef="#br0" timeOffset="26">16189 5250 7301,'19'10'4915,"-9"-1"0,-1-18-2251,-9-3 0,-9-5 0,-3-1-1955,-5-1 1,-2 2-1,1 3 1,-1 1 0,0-2-710,0-1 0,-1-3 0,-3 0 0,-2 3 0,2 1 0,2 3 0,2 1 0,0-3 0,1 3 0,-1 3 0,0-5 0,0 5 0,1-2 0,1 3 0,4-5-797,7-3 0,4 5 1,4-1 796,4 3 0,5-7 0,8 5 0</inkml:trace>
  <inkml:trace contextRef="#ctx0" brushRef="#br0" timeOffset="27">16602 5025 9553,'2'17'0,"2"-3"6934,2-1-5707,1-9 0,-14-4 0,1-13 1,0-3-1,0-3 0,-1 0-1300,3 0 1,-4-6 0,2-2 0,1-2-1,3-2-747,2 2 0,0 2 1,-2 8-1,-2 0-948,-2 1 0,0 5-2832,6 1 3035,0 7 1565,0 5 0,0 11 0,0 8 0</inkml:trace>
  <inkml:trace contextRef="#ctx0" brushRef="#br0" timeOffset="28">16658 4875 8849,'19'0'1601,"0"0"0,-1 0 0,1 0 1085,0 0-1347,-9 0 0,-1 2 1,-11 2-1,-5 3 0,-5-3-533,-5-2 0,-4-2 0,-2 0 0,-4 0 0,0 0 0,-2 0-1009,0 0 0,6 0 0,-4 0 0,2 0-304,0 0 1,0 0 0,6 0 0,0 0 0,1 0-1973,-1 0 0,6 0 0,3 2 2479,2 4 0,1-4 0,7 7 0</inkml:trace>
  <inkml:trace contextRef="#ctx0" brushRef="#br0" timeOffset="29">17240 5100 10765,'8'10'1501,"-6"-3"0,4-14 0,-4-5 0,-2-7 0,-2-4-963,-4-2 1,4-2-1,-6 2 1,1-6 0,1-4-1,0-3 1,0 3 0,-1 1-17,3 3 0,2 8 0,2-2 0,0 4 1,0 3-1449,0-1-1972,0 8 0,0 5 222,0 12 1526,0 5 0,0 8 0,0-1 0,0 1-67,0 0 1,0 0 0,0-1 0,0 1 1216,0 0 0,9 0 0,1-1 0</inkml:trace>
  <inkml:trace contextRef="#ctx0" brushRef="#br0" timeOffset="30">17221 4913 8380,'0'10'4050,"-2"-2"0,-4-8-3439,-7 0 0,-4 0 0,-1 0 0,-1 0 0,0 0 0,-2 0-13,-4 0 0,4 0 0,-4 0 1,5 0-1,1 0 5,0 0 1,0-2 0,1-2-1,-1-4 21,0-3 0,9 5 0,1-4 0,3-1 0,0 1-624,2-5 0,2-1 0,2-3 0,0 0 0,0 0 0,0 1-996,0-1 0,0-6 0,0 0 0,2 2 1,2 2-7230,2 2 8225,0 0 0,-6 1 0,0-1 0</inkml:trace>
  <inkml:trace contextRef="#ctx0" brushRef="#br0" timeOffset="31">6491 7275 7378,'-13'10'0,"3"-1"0,-1-1 0,1 5 1097,-5 3 0,-1 3 1,-1 0-1,2-3 2388,3-3 1,6 2-321,-7-9-2635,9 0 0,4-14 0,10-5 0,3-1-83,-1 1 1,-1-4 0,3 5 0,-1-5 0,2-4-204,1-4 1,3 5 0,0-7 0,-1-1 0,1-1-181,0 0 1,0-4-1,-1 6 1,1 0-1,0-3-10,0 1 0,0 6 0,-1-2 0,1 5 0,-2 1-427,-5 0 1,5 0 301,-5 1 1,5-1-1,0-2 26,-5-4 0,5 4 0,-5-4 0,5 6 0,2 5 1,-2 1-51,-5-1 1,5-1-1,-7 0 1,3 5 100,-1 2 0,-6-5 0,5 5 0,-1 0 224,1-1-44,-7 3 1,6 6-1,-6-2-129,3-4 1,1 4-156,-2-5 1,-4 3-1,7 0 537,-1-2 241,-6 0-312,6 6-343,-8 0 0,0 2 0,0 4-25,0 6 0,0-1 0,0 1-109,0 3 1,0 1 0,0 3-1,0 0 1,0 0-127,0 0 1,0-5 182,0 5 0,0-5 0,0 11-25,0-4 1,0-2 0,0 0-1,0 0-59,0-1 1,-2-5 250,-4-1 500,4-8 0,-6 3-549,8-14 0,0-3 0,0-9 0,0 1 1,0-1-54,0 0 1,2-2-1,2-2 1,2-2 0,-2 2-14,-2 3 0,5-6 0,-1 1 0,-2 3 0,-2 1 0,4 8 0,1 1 0,-3-3 0,-2 7 0,-4-7 0,-4 7 0,-7-3 0,-4 7 0,-1-2 0,-1 4 0,0 2 0,-6 0 0,0 0 0,2 0 0,2 0 0,3 0 0,-1 0 0,0 2 0,0 2 0,1 2 0,-1-1 0,0 3-816,0-2 1,9 3-4517,4-3 5332,4-4 0,10 6 0,2-8 0</inkml:trace>
  <inkml:trace contextRef="#ctx0" brushRef="#br0" timeOffset="32">7654 6338 7939,'19'-7'3000,"-1"-1"0,1 0-1504,0-1 1,-11 11 0,-8 13 0,-10 6 0,-7 6 0,-4 2-1194,-4 4 1,2 3 0,-6-1 0,0-2 0,2-1 0,0-1-737,4-2 0,0 0 1,2-6-1,0 2 0,4-2-730,1-2 1,7-8-1,1-1 1,2 3-791,0 1 0,-1-3 303,7-1 0,2-8 0,3 5 1650,1-1 0,8-6 0,-3 7 0</inkml:trace>
  <inkml:trace contextRef="#ctx0" brushRef="#br0" timeOffset="33">7579 6806 7939,'18'0'1956,"1"0"-197,0 0 0,-9-2 1,-1-2-1,-3-4-455,0-3 0,1 5 0,-7-6 1,-3-1-1,-1 1 0,-4-1-652,-2-2 0,-3 5 1,-6-3-1,-2 1 0,-2-1 1,-2 3-653,3 2 0,1-7 0,0 5 0,-2-3 0,-2 1 0,0 5 0,4-5 0,-4-3 0,4 1 0,-4-1 0,4 5-553,3 2-220,7 1 1,1 7-1,6-2-677,-3-4 0,3 4 0,10-4-942,7 4 0,4 2 0,1 0 2392,1 0 0,17-9 0,3-1 0</inkml:trace>
  <inkml:trace contextRef="#ctx0" brushRef="#br0" timeOffset="34">7841 6600 7939,'-10'0'4915,"2"0"0,10 0-1639,4 0 1,4 0 0,9 0-3009,0 0 0,0 0 0,-1 0 0,-1-2-4073,-4-4 1,1 1 3804,-8-7 0,9 0 0,-5-7 0</inkml:trace>
  <inkml:trace contextRef="#ctx0" brushRef="#br0" timeOffset="35">8535 6638 8028,'13'16'1821,"-1"-3"1,-9-7 0,-1-12 0,-7-9-1004,1-8 0,0 2 0,0-8 0,-2 0 0,2-6 0,1-1-597,3 1 0,-6-5 0,0 11 99,2 0 0,2 2-636,2 8 0,2 9-1308,4 3 0,-4 14 1,4 5-2528,-4 5 3727,-2 2 0,0-7 0,0 0 0,0 3-302,0 2 0,0-5 1,0 1 464,0 1 0,0 3 2537,0 2-1589,0-9 1,-2 5 0,-4-9 0,-6-2 2531,-5-2-2651,-2 7 0,0-7 1,1 4-1,-1-4 330,0-2 0,0 2 0,1 2 0,-1 2-30,0-1 1,0-3 0,1-2 0,-1 0-167,0 0 1,7-7 0,1-1-1,1-2-543,-1-5 1,7 5-1,-2-3 1,4-3 0,2-5-356,0-4 0,2-6 0,2 6 1,4 0-1,1 0-4062,-1 0 1,5 0 4257,-7 6 0,8 8 0,-3 3 0</inkml:trace>
  <inkml:trace contextRef="#ctx0" brushRef="#br0" timeOffset="36">6472 8213 7788,'-8'10'162,"6"-2"0,-9-6 0,7 5 566,-2 5 1,-7-1-265,7 1 1,-2-8-1,3 5 1429,-1-1 0,-6-4 1786,5 9-2123,1-9-1120,6 4 0,2-10 0,4-4-10,7-7 0,2-3 0,-1-5 0,-1-2 0,1-4-63,3-2 1,2 4 0,-1-7 0,1-1 0,0-2-158,0-3 1,6 0 0,0 3 0,-2 2 0,-2 4-252,-3 2 0,-5 2 0,-1 6 0,3-2 0,2 0-86,1 2 1,-5-4 0,-3 11 0,1-5 72,-1-1 0,3-1 0,5 0 0,-1 0 138,-4 1 1,3 5 183,-3 1 1,-3 7-174,3-1 1,-7 4-837,6 2 524,-7 0 0,3 8 215,-8 5 0,0 3 0,0 3 0,0 0 1,0 0 258,0 0 1,0-1 0,0 1-1,0 0 1,0 0-238,0-1 1,0-5-1,0-1 1,0 3-106,0 2 1,0-5 20,0 1 1,0-7 160,0 6 412,0-8-409,0 5 0,0-18-43,0-3 1,2-5-1,2-1 1,2-1 0,1-2 62,1-4 0,-6-2 0,6-7 0,-1 5 0,1 0 0,0 2 79,1 0 0,-3 2 0,-6 6 0,0 1-195,0-1 0,0 0 0,-2 7 0,-4 1 0,-9 1 0,-8-1 0,2 7 0,-6-2 0,2 4 0,0 2 0,-8 0 0,4 2 0,-3 2 0,3 4 0,0 3 0,0 3 0,6 1 0,-2 0 0,4-5-1940,2-2 1,7 5 1939,-1-7 0,17 0 0,-2-6 0</inkml:trace>
  <inkml:trace contextRef="#ctx0" brushRef="#br0" timeOffset="37">7616 7406 9922,'9'-18'0,"3"-1"4063,5 0 1,-5 6-3533,1 1 1,-9 10 0,0 0-1,-6 8 1,-6 7 0,-3 5-1,-3 5 1,-3 2-318,-2 2 1,0-4-1,1 6 1,-1 1-321,0-1 1,7-4 0,-1 4 0,1-2 0,-1-4-2367,1-2 0,8-2 147,-3-1 0,5 1-120,2 0 0,0-7 2445,0 1 0,0-9 0,0 4 0</inkml:trace>
  <inkml:trace contextRef="#ctx0" brushRef="#br0" timeOffset="38">7673 7744 7936,'18'-9'2025,"-5"7"782,-1-4 0,-8 2 0,1-2-1497,-10-7 0,-5-3 0,-9-3 0,1 0-428,-1 0 1,0-6 0,0 0 0,-2 2 0,-2 0-756,-2-2 0,0 5 0,7-5 0,-1 6 0,0 4-127,0 3 0,7 6 0,-1-5 0,-1 1-1336,-3-1 0,5 7-4525,-1-2 3614,9-5 0,-2 9 2247,12-4 0,13-4 0,10-1 0</inkml:trace>
  <inkml:trace contextRef="#ctx0" brushRef="#br0" timeOffset="39">7991 7594 21650,'-6'-19'0,"0"-2"0,0-2 0,-1-2 0,1 2-648,2 3 1,0 1-1,0 0 1,-3 0-1,3 1 1,2-1-1769,2 0 0,0 6 0,2 3 2416,4 2 0,5 1 0,8 8 0</inkml:trace>
  <inkml:trace contextRef="#ctx0" brushRef="#br0" timeOffset="40">8066 7369 7970,'9'10'524,"-5"-2"0,6-5 3633,-1 3 0,-1-4-2446,-2 4 1,-4-6-1,3-4 1,-10-2-870,-7 2 0,-5 1 1,-2 3-1,-1 0 0,-3 0-791,-2 0 1,-2 0 0,4 0 0,-4 3 0,-1 1-1645,1 2 0,2 0 0,7-4 0,-1 3-7656,0 1 9249,9 0 0,1-14 0,9-3 0</inkml:trace>
  <inkml:trace contextRef="#ctx0" brushRef="#br0" timeOffset="41">8479 7575 9906,'2'17'0,"2"-3"0,3-1 3536,-3 1 1,-4 1-2538,-6-3 0,1-3 0,-5-11 1,0-2-1,1-5 0,1-1 0,2-5-60,-3-1 1,7-3-1,-4 0 1,2-2 0,0-4-940,-3-6 0,1 2 0,4-2 0,-2-3 0,-2-1 0,1-3 0,3 1 0,2-1 0,0 3-1534,0 4 1,2 6 0,3 10 0,3 5 1533,2 1 0,3 11 0,6 9 0</inkml:trace>
  <inkml:trace contextRef="#ctx0" brushRef="#br0" timeOffset="42">14613 4144 8080,'0'8'3847,"0"-8"0,0-10-2847,0-7 1,0-2 0,0 0-1,-2-1 1,-2-3 0,-2-4-1,0 0-69,-3 0 0,7-7 0,-6 3 1,2-5-1,-1-1-725,3-1 0,-4 7 0,2 0 0,-1-2 0,1-1 1,0 1-207,2 2 0,0 8 0,-1-2 0,-1 2 0,2 0 0,2-2 0,-4 0 0,-1 6 0,3 0 0,2 1 0,0-1 0,-2 0 0,-2 1 0,1-1 0,3 6 0,2 1 0,0 8 0,0 4 0,0 12 0,0 5 0,2 2 0,3-1 0,1 1 0,0 2 0,2 4 0,-5-4 0,5 6 0,-2-2 0,0 2 0,-1 2 0,3 2 0,-2 5 0,0-3 0,1-2 0,-1 3 0,2-5 0,-4 2 0,3 0 0,-3 1 0,-2-1 0,-2-8 0,0 4 0,2-2 0,2 2 0,2 0 0,-1 0 0,-3-2 0,-2-4 0,0 2 0,0 2 0,0 0 0,0-6 0,0-1-4693,0 1 4693,0-9 0,8-10 0,2-10 0</inkml:trace>
  <inkml:trace contextRef="#ctx0" brushRef="#br0" timeOffset="43">17896 11306 8459,'0'-18'1228,"0"-3"1,0-4 0,0-7 0,0-3-1,-2-2 1,-2-1 0,-2 1 0,2-1-280,2 0 1,-5 1 0,-1-1 0,0 1 0,-1 2 0,5 3 0,0 5 0,0 2-252,-2 0 0,-1 0 0,7 7-22,0-1-674,0 8 1,0 5-1,0 12 1,0 9 0,0 8-173,0 8 1,0 5 0,0 1 0,2 3-433,5 3 0,-5-3 0,4 4 1,-4-5-1,0-1 0,2 1 206,3 5 1,-1-11 0,-6 5 0,0-5 0,0-1 504,0-1 1,0-8-1,0 2 714,0-4 1208,0-11 960,0-2-2961,0-8 0,0-8 1,0-5-31,0-3 0,0 3 0,0 1 0,0-3 0,0-1 0,0 3 0,0 1 0,0-1 0,0-6 0,2 1 0,2-1 0,2 0 0,-2 0 0,1 1 0,1-1 0,4 0 0,1 0 0,3 7 0,-5 1 0,1 3 0,5 4 0,1 2 0,-3 2 0,-1 2 0,3 4 0,2 7 0,-5 3 0,-1 5 0,-1 2 0,0 2 0,-5 6 0,1-6 0,-4-2 0,0-2-979,4-2 1,-4 0 0,5-1-8853,-5 1 9718,-2-9 1,8-10 0,2-10 0</inkml:trace>
  <inkml:trace contextRef="#ctx0" brushRef="#br0" timeOffset="44">18253 11025 8671,'10'-8'9072,"-2"8"-7903,-8 0 1,0 8 0,0 11 0,0 0-610,0-1 0,0 1 0,0 0 0,0 0 0,3-1 1,3 3-1,6 2 0,5 2 29,2-2 0,0-2 1,-1-5-590,1-3 0,0-5 0,0-10 0,-1-4 0,-7-4 0,-5-11 0,-2-2 0,2-2 0,-3-2 0,3 4 0,-6-4 0,-6 0 0,-7 0 0,-2-5 0,1 7 0,1 4 0,-1 5 0,-5 5 0,-4 1 0,-2-1 0,0 7 0,6 0-1022,0 8 0,7 3 0,2 9 1,1 5-29,5 0 0,2 2 1,2 0-1,0 2 1,0-2 1049,0-2 0,17 6 0,3 2 0</inkml:trace>
  <inkml:trace contextRef="#ctx0" brushRef="#br0" timeOffset="45">18572 11025 7921,'0'-19'2457,"0"9"1,0 10-1,0 12 1,0 7-1723,0 6 0,0-2 0,0 6 0,0 0 1,0 1 104,0 3 0,2-6 0,2 0-441,2 0 0,7-6 1,-5 2-1,2-9-45,5-7 1,-5-5-1,3-4-186,2-5 1,-1-3-1,-1-11 1,-5-2-1,-2-2-211,0 2 0,7-4 0,-7 2 0,-2 2 0,-2 3-237,-2 1 0,7 0 1,-1 0-1,-2 1 326,-2-1 0,-2 6 383,0 1 274,0 8-370,0-5 0,0 18 0,0 3 0,0 7-333,0 6 0,0-4 0,2 4 0,2-4 0,3-1 0,-3 3 0,-2 2 0,4 0 0,0-6 0,1 0 0,1 0 0,-4-7-9831,9 1 9478,-1-9 1,7 4 0,0-8 0</inkml:trace>
  <inkml:trace contextRef="#ctx0" brushRef="#br0" timeOffset="46">19322 10969 9446,'-12'-6'0,"1"-3"0,1 1 0,-1-3 0,-3 3 0,-3-2 983,-2-1 0,0 7 0,1-2 0,-3 2 0,-2 0 0,-2-3 0,2 3 0,0 2 0,0 2 0,-2 0 436,2 0 0,2 2 0,3 2 1,1 5-1,2 1-1124,3 5 1,8 1-1,-1 3 1,10 2-110,7 4 0,5-4 0,2 6 0,1-2 0,3 0 1,4-2-187,3-2 0,-7-3 0,2-1 0,-5-2 0,-1-3 0,0-6 0,-2 7 0,-5 1 0,-6 3 0,-12 0 0,-6-3 0,-5-3-239,-2-3 1,0 0 0,-1-4 0,-3 3 0,-2-3-758,2-2 1,0-4 0,0-2 0,-2-5-228,2-1 0,2 4 0,4-7 0,3-1 0,3-3 1223,3-2 0,2 1 0,6-1 0</inkml:trace>
  <inkml:trace contextRef="#ctx0" brushRef="#br0" timeOffset="47">19360 10987 8060,'-11'9'1505,"-3"-5"0,7 8 0,5 1 1,6 0-1,9-3 461,4-2 0,1 1 0,3-5 0,2 2 0,2-2-1153,-2-2 1,-2-10 0,-2-5 0,-3-3-814,-3-3 0,-3 0 0,-6 1 0,3-1 0,-3 0 0,-2 0 0,-2 7 0,-2 1 0,-4 3 0,-7 4 0,-4 2 0,-1 2 0,-1 2 0,0 6 0,-2 9 0,-4 6 0,4 4 0,-4-4 0,5 2 0,1 0 0,0 2 0,2-6 0,3 6 0,3-2 0,3 0 0,4-2 0,2-2 0,2-1 0,0 3 0,2 2 0,4-2 0,4-8 0,7-3 0,-2 1 0,-3-3 0,1-1 0,8-9 0,2 0 0,4 0 0,2-5 0,4-7 0,1-7 0,-3-12 0,-6 6 0,-6 4-9831,-7 2 9061,-4 1 1,-8-1 0,0 0-1</inkml:trace>
  <inkml:trace contextRef="#ctx0" brushRef="#br0" timeOffset="48">20260 10631 9445,'12'-6'0,"-1"-2"0,-1-1 3276,1 1 1,-5-4 0,4 3-1935,-1-1 0,-11 16 0,-11 7 1,-4 14-1,-3 8 0,-3 3 1,-4 1-1343,-3 5 0,5-3 0,-6 7 0,0-2 0,2-2-610,4 2 1,-2-7-1,2 3 1,2-6-444,2-5 1,2-2 0,2 2 0,3-6 0,3-4 0,1-2-2886,0 0 0,5-1-37,-1 1 3975,4-9 0,-6-1 0,-3-9 0</inkml:trace>
  <inkml:trace contextRef="#ctx0" brushRef="#br0" timeOffset="49">20222 11231 9574,'3'17'3276,"3"-5"1,-6-3 0,2-11-2248,-6-5 1,-11-5 0,3-11-1,-5-4 1,-2-2 0,0-5-1,1-1 1,-1-2 0,-2-1-1030,-4 0 0,4 3 0,-4 2 0,4 4 0,3 2 0,-3-5 0,-2 7 0,-2 4 0,2 7 0,8-1 0,3 7 0,-3-2 0,7 5 0,0-3 0,8 8 0,0 0 0</inkml:trace>
  <inkml:trace contextRef="#ctx0" brushRef="#br0" timeOffset="50">17896 12544 14953,'0'14'0,"0"-10"943,0-16 0,0-7 0,0-14 0,-2-5 1,-2-5-1,-2-3 0,0-2 0,-1 0 0,1-2-429,2 2 1,-4 0-1,1 7 1,3-1 0,0 4-1,0 5 1,-2 2 299,1 2 0,1 2-1029,-2 8 0,4 4 0,-4 9-508,4 12 333,2 17 1,6 6-1,2 9 1,0 1-1,3 5-141,-1 6 1,-3-2 0,3 0 0,-2 0 0,-4-2 175,-1 0 1,3-1 0,0-5-1,-2 0 628,-2-5 1,5-4 0,-1 0 0,-2-6 965,-2-4 1,-2-2 0,0 0 1331,0 0-2571,0-9 0,0-4 0,-2-10 0,-4-2 0,4-9 0,-5 3 0,5-5 0,2-2 0,0-2 0,0-1 0,0-3 0,0 2 0,0 2 0,0 2 0,0 0 0,0 1 0,9-1 0,1 0 0,3 2 0,-1 5 0,-6-3 0,7 9 0,-1 0 0,1 0 0,-1-1 0,-5 1 0,3 8 0,0 4 0,-1 9 0,-1 8 0,-2 0 0,-4 8 0,3 0 0,1-2-374,0 7 0,-6-15 0,0 4 0,2-4-7143,4-3 7517,-3 1 0,13 0 0,-5 0 0</inkml:trace>
  <inkml:trace contextRef="#ctx0" brushRef="#br0" timeOffset="51">18234 12338 9012,'0'-9'3072,"0"9"1,0 9-1,0 9-2131,0 1 0,0 2 0,2 2 0,2 2 0,5-2 297,1-2 0,2-5 0,7-1 0,0-5-1081,0-1 0,0-3 0,-1-6 0,1-2 0,0-5-157,0-5 0,-3-5 0,-1-4 0,-3-4 0,-7 5 0,1-5 0,-6 4 0,-4 2 0,-5 2 0,-1 5 0,-3-5 0,-5 7 0,-1-1-272,0 5 1,-6 4-1,0 2 1,2 0-1,2 2-1202,2 4 0,3 5 0,3 8 0,5-1 0,2 1 1,-1 0 1473,3 0 0,2-1 0,2 1 0</inkml:trace>
  <inkml:trace contextRef="#ctx0" brushRef="#br0" timeOffset="52">18515 12281 10951,'9'-10'2955,"-7"-1"-1245,4 5 0,-4 6 0,-2 0 0,0 11-1377,0 5 1,0 5 0,0 2 0,0 4 0,0 0-1,0 2 1581,0 1-1585,0-8 0,2 3 1,2-10-1,5-5 1,1-1 455,5-5 1,1-2-1,3-4-784,0-4 0,-7-5 0,1-7 0,-1-1 1,-1 0-2,-5 0 0,-4 1 0,-2-1 0,0 0 0,0 0-413,0 1 0,2-1 1,2 0-1,3 0 208,-3 0 0,-2 7 1,-2 0 1270,0-3-467,0 7 1,0 1-600,0 14 0,2 1 0,2 7 0,2-3 0,1 0 0,-7 9 0,0 2 0,0 2-206,0-2 1,6 0 0,0 0 0,-2 2 0,-2-2 0,1-2-1881,3-2 1,-4-7 2085,4 1 0,5-1 0,-1 7 0</inkml:trace>
  <inkml:trace contextRef="#ctx0" brushRef="#br0" timeOffset="53">19097 12113 9110,'0'-19'8939,"-2"8"-7947,-4 5 1,-5 4 0,-8 4 0,1 2-971,-1 2 0,2 9 0,3-2 0,3 3 0,3 3 248,4 0 0,2 0 1,4-1-1,4 1 338,6 0 1,7-7 0,4-1 0,2-1-4,-2 0 0,-2 1 0,-4 4 0,-3-3 0,-3 3-605,-3 1 0,-2 3 0,-6 0 0,-2 0 0,-4-1 0,-5 1 0,-7-2 0,-1-3 0,0-3-66,0-3 1,-1-2-1,-3-6-1508,-2 0 0,0 0 0,6 0 0,2-2-5183,5-4 6315,3-4 0,9-3 1,2 3-1,3-1-72,1 1 0,10 4 514,3-7 0,0 1 0,8-7 0</inkml:trace>
  <inkml:trace contextRef="#ctx0" brushRef="#br0" timeOffset="54">19191 12338 8401,'18'0'0,"1"0"0,0 0 0,0 0 0,-1 0 0,1 0 1426,0 0 0,0 0 0,0 0 0,-1 0-332,1 0 1,-2-3 0,-3-1 0,-1-4 0,1-2 0,1-5 14,-2-2 1,1-2 0,-8 1 0,1-1-243,1 0 1,-6 1-655,4-1 1,-6 2 0,-4 3-1,-4 3-191,-3 3 0,-1 2 1,-7 6-1,0 2-132,1 4 0,-1 2 0,0 7 0,0-3 440,1 3 0,5 2 0,3 3 0,1 3-330,5 2 0,2 0 0,2-6 0,0 0 0,0 0 0,0-1 0,0 1 0,2 0 0,4 0 0,-1-7 0,7-2 0,3-1 0,1-5 0,3-2 0,2-2 0,4 0-1287,6 0 1,-2-2-1,1-4-3754,-3-7 5041,-2-3 0,-7-3 0,1 0 0</inkml:trace>
  <inkml:trace contextRef="#ctx0" brushRef="#br0" timeOffset="55">19979 11963 7945,'12'6'-439,"1"0"1,1-2 445,3-2 0,2-2 1,-1-2-1,1-4 846,0-7 1,-2-3 0,-3-1 0,-3 3 0,-3 1 0,-4-2 0,-2-1 2098,-2-3 0,-2 9 0,-4 3-2032,-7 5 1,-5 2-1,-5 2 1,-4 5 0,-1 5-387,1 5 1,-4 4-1,6 4 1,0 6-535,-2 4 0,6 3 0,-2-1 0,7-1 0,3-5 0,7 4 0,-5-6 0,3 3 0,4-3 0,2 0 0,2 0 0,8-6 0,5 2 0,3-6 0,3-7 0,2 3 0,4-9 0,2 7 0,4-7 0,-4-2 0,0-2 0,-4-2 0,7-2 0,-3-2-2209,-4-2 1,-3-3 0,-1 5-1045,0-2 0,-7-9 3253,1 3 0,-9-5 0,4-1 0</inkml:trace>
  <inkml:trace contextRef="#ctx0" brushRef="#br0" timeOffset="56">20222 12244 13371,'-2'18'4002,"-2"1"1,-2 0-2962,2 0 0,2 2 0,2 1 0,0 6 0,0-1 0,0 2-779,0 0 0,6-6 0,2 0 1,3-6-263,3-5 0,3-8 0,2 2 0,2-6 0,2-6 0,2-6 0,-3-5 0,-1-4 0,0-2 0,0-4 0,-2-2 0,4 6 0,-19-10 0,6 6 0,-1 0 0,-5-1 0,-2 6 0,-10-5 0,-5 2 0,-4 2 0,-1 2 0,-3 2 0,-2 2 0,-4 5 0,-2 6 0,6 1 0,-2 1 0,2-2 0,0 4-1116,-2 6 1,2 0 0,10 9 0,7 1 0,4 3-1,2 2-1166,0 0 0,0 6 1,2 0-1,4-3 619,7-1 0,-1 4 0,5-2 1663,4-6 0,10 10 0,-2-6 0</inkml:trace>
  <inkml:trace contextRef="#ctx0" brushRef="#br0" timeOffset="57">20560 12469 9739,'8'16'2743,"5"-3"0,2-7 1,-3-12-1407,-6-7 0,-4-3 0,-2-3 0,0 0 1,-2-2-1,-2-2-668,-2-2 1,-7-6 0,5 4 0,-2-2-670,-5-4 0,0-3 0,3-1 0,-5-1 0,7 1 0,-3-1-625,1 1 1,8 8 0,-3 4 0,5 4-1343,2 2 1,2 9 0,5 3 0,3 7 0,3 7-1176,-1 5 1,1 5 3141,5 2 0,1-1 0,0 1 0</inkml:trace>
  <inkml:trace contextRef="#ctx0" brushRef="#br0" timeOffset="58">20804 12169 8721,'8'0'3276,"-8"0"1,-8 6 0,-9 2-2557,5 3 1,-3 3 0,7 9-1,0 2 1,-1 0-107,5 2 0,2-4 0,2 6 0,0-2 0,2-4 75,4-2 0,-2-2 1,9-2-1,2-3 1,3-3-690,7-3 0,-4-4 0,4-8 0,-2-6 0,0-5 0,2-6 0,-2 0 0,-2-6 0,-4 2 0,-3 0 0,-1-2 0,-9 6 0,2-4 0,-4 4 0,-2 3 0,0-1 0,-2 0 0,-4 1 0,-7-1 0,-3 0 0,-3 0 0,0 9 0,0 4 0,1 4 0,-1 2 0,0 0-818,0 0 1,1 0-1,-1 2 1,0 4-1,2 6-923,5 5 1,-3 2 0,9 0 0,2-1 585,2 1 1,2-6-1,2-1 1,2 3-1,4-1 1155,3-1 0,1 3 0,7-5 0</inkml:trace>
  <inkml:trace contextRef="#ctx0" brushRef="#br0" timeOffset="59">21160 12375 7945,'13'10'3919,"-3"-5"-2120,-1-10 1,3-5 0,-6-9 0,-1-2-846,-3-4 0,-2 5 1,0-5-1,0 2 0,0 0 1,0-2 986,0 2 0,0 2-1941,0 2-62,0 1 1,0 18 0,0 12 0,0 13 0,0 4-692,0-4 1,0-2 0,0 0 0,0 2 722,0-2 1,0-2 0,0-2 0,0-1-1,0 1 1761,0 0 0,0-7-1731,0 1 0,0-9 0,0 2 0,0-12 0,6-4 0,0-9 0,-2-2 0,-2-4 0,5 2 0,1-8 0,0-5 0,3-3 0,-1-5 0,3 0 0,5 7 0,1 1 0,0 5 0,0 6 0,2 0 0,4 6 0,-5-1 0,3 11 0,-8-1 0,-7 8 0,-8 2-1111,0 10 1,-2 7-1,-4-1 1111,-7-3 0,-12 12 0,-4-4 0</inkml:trace>
  <inkml:trace contextRef="#ctx0" brushRef="#br0" timeOffset="60">18084 13744 7836,'0'10'1680,"0"3"1,0-13 0,0-9 0,0-7 0,0-9-897,0-7 1,0-1 0,0 0 0,-2 2-1,-2-5 1,-3-3 0,1-5 0,0 4 231,0 7 1,-3-3 0,5 7 0,-2-2 0,0 2-483,-3 2 1,7 2-535,-4 6 0,4 7 0,2-1 0,0 17 0,0 2 0,0 11 0,0 8-190,0 6 1,2 11-368,4 2 1,3 8 0,5-2 0,-3 6 118,-3 7 1,4-7 0,-5 2 0,-3-6 205,-2 0 1,-2-6-1,0-2 1,0-7-1,0-3 1,0-5 528,0-2 0,0-8 0,0-7 1130,0 3 804,0-7-1834,0 1 1,0-24 0,0-4-398,0-2 0,0 7 0,0 1 0,0-1 0,0-3 0,0-2 0,0 1 0,0-1 0,0 0 0,0 0 0,0 1 0,0-1 0,0 0 0,0 0 0,0 0 0,0 1 0,0-1 0,0 0 0,2 1-200,4-1 1,3 0 0,5 2 0,-1 5 597,1 6 1,-3 3-399,1 3 0,-6 3 0,7 1 0,-1 6 0,-1 7 0,6 6 0,-7 14 0,2 1 0,1-1 0,-1 1 0,-1-1 0,4-5 0,-9-3 0,0-2-2855,2-4-845,-6-11 0,15 3 3700,-4-9 0,3 0 0,3-6 0</inkml:trace>
  <inkml:trace contextRef="#ctx0" brushRef="#br0" timeOffset="61">18422 13688 11431,'2'-9'3210,"2"9"1,2 11-2273,-2 5 0,0 3 1,1 2-1,1 4 1,0 4-1,0 0-232,1-4 1,5 2 0,-4-2 0,3-2 0,3-2-170,3-2 1,2-9 0,0-4-531,-1-3 0,-5-3 0,-3-3 0,1-3 0,-3-6 0,0-5-7,-3-2 0,-3-2 0,-2-1 0,0-6 0,0-1 0,0 6 0,-2-10 0,-5 8 0,-3 0 0,-3 0 0,1 0 0,1 6 0,-3 7 0,1-3 0,7 7 0,-6 2 0,7 12 0,-1 6 0,4 5 0,2 4 0,0 4 0,0 6 0,0-2 0,0 0 0,0 1-1401,0-1 1,0-6 0,2 2-1877,4-4 0,5-11 0,8-6 3057,-1-8 0,9-6 0,3-9 0</inkml:trace>
  <inkml:trace contextRef="#ctx0" brushRef="#br0" timeOffset="62">18740 13613 22567,'13'8'0,"-3"4"816,-1 5 1,-3 2-1,-6 0 1,0 1 0,0 3-1009,0 2 1,6 7 0,0-5-1,-1 0-674,-3 0 0,4-2 0,2-9 621,3-3 0,1-5 0,7-8 1205,0 0-860,-9-8 0,5 2 0,-7-11 0,0-4 0,1 0 431,-5 1 0,4-1 0,-1-2 1,-3-4-1,-2 0-478,-2-1 1,0-3-1,2 6 1,2 0-202,2-2 0,1 6 0,-7-4 0,0 5 814,0 1-347,0 8 0,0 5 0,0 12 0,0 7-209,0 4 0,0-5 0,0 1 0,0 1-110,0 3 0,0 1 0,0 1 0,0 0 0,2 0 0,4 0 0,-4-1 0,8-1 0,-5-3 0,1-1 0,0-1-4399,2-1 1,-3 4 4398,7-9 0,1 0 0,5-6 0</inkml:trace>
  <inkml:trace contextRef="#ctx0" brushRef="#br0" timeOffset="63">19322 13463 10816,'0'-19'3276,"0"0"1,-2 0 0,-4 1-1672,-7-1 0,-4 8 0,-1 5 0,-1 4 0,0 2-1605,0 0 0,1 2 0,-1 4 0,0 7 0,0 4 0,1 1 0,7 1 0,3 0 0,8 0 0,0-1 0,0 1-279,0 0 1,10 0 0,7-1-1,8 3 1,2 2 556,0 2 0,0 0 1,-4-8-1,0-3 1,-4-1-279,-4 1 0,-3-5 0,-2 7 0,-3-3 0,-5 4 0,-11-5 0,-3 1 0,-5-1 0,-4 1 0,-2-3-131,-2-2 0,0-1 0,7-7-4651,-1 0 2812,0 0 0,7-3 1,1-3-3439,3-6 5408,10-5 0,8-2 0,9 0 0</inkml:trace>
  <inkml:trace contextRef="#ctx0" brushRef="#br0" timeOffset="64">19416 13725 8016,'19'6'561,"-1"0"0,1-1 0,2-3 0,2-4 1438,2-5 1,0 3 0,-6-8-1,-1-3-1298,1-1 0,-2-3 1,-3 2-1,-3 3 1,-1 1-474,1-2 1,-7-1-1,2-3 1,-4 0-36,-2 1 1,0-1 0,-2 2 0,-4 5 0,-7 3 212,-3 1 0,-3 8 1,0-2-1,0 8 273,1 5 1,-1 3-1,0 9 1,2 2 0,5-2-680,6-2 0,-3 4 0,3 0 0,2-2 0,2 0 0,2 2 0,0-5 0,2 5 0,4-4 0,7-2 0,3 0 0,-3-7 0,-1-1 0,3-3 0,2-4 0,1-2 0,7-2 0,3-2 0,-1-6-1189,0-11 0,-2-2 0,-7-10 0,-1 0 1189,-4 2 0,3-7 0,-5 7 0</inkml:trace>
  <inkml:trace contextRef="#ctx0" brushRef="#br0" timeOffset="65">20429 13125 8037,'19'-6'2457,"-3"-3"1,-1 1-1,-3 0 1,1 2-820,-3-3 0,-1 9 1,-9 0-1,-2 11 0,-5 5 1,-5 7-1500,-5 8 0,-2 1 0,1 11 0,-1-1 0,-2 0 0,-2 4 1,-2-1-140,2 1 0,2-2 0,2-9 0,1-1-59,-1-3 0,0-2 0,0 2 1,3-6-1,1-2-1201,3 2 0,8-10 1,-5 2-1,3-5-8198,0-1 7492,-1-7 1,7 2 0,0-12 1965,0-7 0,9-4 0,1-1 0</inkml:trace>
  <inkml:trace contextRef="#ctx0" brushRef="#br0" timeOffset="66">20279 13594 8037,'12'0'4176,"-1"-2"-1452,-3-5 1,-2 3-1087,-6-8 0,-2 6 1,-4-7-1,-7 1 0,-3-1 1,-5 1-1404,-4-3 1,2-2 0,-6-1 0,0-3 0,1-2-236,1-2 0,-6-2 0,2 4 0,-3-2 0,3 2 0,6 2 0,-2 4 0,4 3 0,4 3 0,5 3 0,1-7 0,3 13 0,10-14 0,10 14 0,9-7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4:43:26.6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7447 15206 23239,'-85'-7'0,"-1"0"0,1-1 0,0 1 0,-5 0 0,0 0 0,-1 1 0,-1 1 0,-8 1 0,0 1 0,-3 0 0,-3 1 0,10 0 0,-3 0 0,-2 1 0,-2 0 0,0 0 0,11 1 0,-2-1 0,0 1 0,-1 0 0,-1-1 0,-2 1 0,7 0 0,-1-1 0,-1 0 0,-1 0 0,0 1 0,-1 1 0,0 1 0,-5 2 0,0 1 0,0 0 0,-2 2 0,0-1 0,-1 2 0,-1-1 0,4 0 0,-2 0 0,-1 0 0,0 1 0,-2 0 0,1 1 0,1 0 0,-1 0 0,2 2 0,0-1 0,-1 1 0,1 1 0,0 0 0,0 0 0,0 1 0,0 0 0,1 1 0,-1 0 0,1 1 0,0 0 0,0 0 0,-1 0 0</inkml:trace>
  <inkml:trace contextRef="#ctx0" brushRef="#br0" timeOffset="1">20016 14738 8846,'19'0'4095,"-2"2"1193,-5 4-4258,-4-4 0,-8 8-551,0-3 1,-8-5 0,-4 4-1,-5-4 1,-2-2 0,0 0-109,1 0 0,-1 0 0,0 2 0,0 2-2,1 2 1,-1 1-1,0-7 1,0 0-1,1 0-40,-1 0 1,0 0 0,0 0 0,0 2 0,1 2 182,-1 2-510,-8 1 0,6-7 1,-4 0-1,4 0 1,2 0-3,1 0 0,-1 0 0,0 0 0,0 0 0,1 0 0,-1 2 0,0 2 0,0 2 0,1-2 0,-1-2 0,0-2 0,0 0 0,1 0 0,-1 0 0,0 0 0,0 0 0,0 2 0,1 3 0,-1 1 0,0-2 0,7-2 0,-1-2 0,-1 0 0,-3 0 0,-2 0 0,0 0 0,1 2 0,-1 2 0,0 3 0,-8-1 0,-2-6 0,0 0 0,4 0 0,4 6 0,2 0 0,-2-2 0,-4-1 0,4-3 0,-6 0 0,9 0 0,-1 0 0,0 0 0,-6 0 0,0 0 0,2 0 0,2 0 0,2 0 0,1 6 0,-3 0 0,-2-2 0,-2-2 0,2-2 0,2 0 0,0 0 0,-2 0 0,-2 0 0,2 0 0,3 0 0,1 2 0,0 3 0,0 1 0,1-2 0,-1-2 0,0-2 0,0 0 0,0 0 0,1 0 0,-1 0 0,0 0 0,0 2 0,1 2 0,-1 3 0,0-1 0,0-6 0,1 0 0,-1 0 0,0 0 0,0 0 0,1 0 0,-1 0 0,0 0 0,0 0 0,1 0 0,-1 0 0,0 0 0,0 2 0,1 2 0,-1 2 0,0-2 0,0-2 0,1-2 0,-1 0 0,0 0 0,0 0 0,9 0 0,-7 0 0,5 0 0,-5 0 0,-2 0 0,0 0 0,1 0 0,-1 0 0,0 0 0,0 0 0,1 0 0,-1 0 0,0 0 0,0 0 0,1 0 0,-1 0 0,0 0 0,0 0 0,1 0 0,-1 0 0,0 0 0,0 0 0,1 0 0,-1 0 0,0 0 0,0 0 0,0 0 0,1 0 0,-1 0 0,0 0 0,0 0 0,1 0 0,-1 0 0,0 0 0,0 0 0,1 0 0,5 0 0,1 0 0,-3 0 0,-2 0 0,5 0 0,-1 0 0,-1 0 0,-3 0 0,5 0 0,-1 0 0,-1 0 0,-3 0 0,-2 0 0,0 0 0,1 0 0,-1 0 0,0 0 0,0 0 0,1 0 0,-1 0 0,0 0 0,0 0 0,7-2 0,-1-4 0,1 4 0,-7-6 0,0 8 0,0 0 0,1 0 0,-1 0 0,6 0 0,1 0 0,-3 0 0,-1 0 0,-3 0 0,6 0 0,1 0 0,-3 0 0,-1 0 0,-3 0 0,0 0 0,0 0 0,1 0 0,-1 0 0,0 0 0,0 0 0,1 0 0,-1 0 0,0 0 0,0 0 0,0 0 0,1 0 0,-1 0 0,0 0 0,0 0 0,1-2 0,-1-2 0,0-3 0,0 3 0,7 2 0,-1 2 0,-1 0 0,-3 0 0,-2 0 0,1 0 0,-1 0 0,0 0 0,7 0 0,-1 0 0,-1 0 0,-3 0 0,-2 0 0,7 0 0,-1 0 0,-2 0 0,-1 0 0,-3 0 0,0-6 0,1 0 0,-1 1 0,0 3 0,0 2 0,0 0 0,1 0 0,-1 0 0,0 0 0,0 0 0,-6 0 0,0 0 0,2 0 0,3 0 0,1 0 0,0 0 0,0 0 0,1 0 0,-1 0 0,0 0 0,0 0 0,1 0 0,-1 0 0,0 0 0,0 0 0,1 0 0,-1 0 0,0 0 0,0 2-305,0 5 0,7-5 0,-1 4 1,-1-4-931,-3-2 1,7 2 0,4 4 1234,3 7 0,12 3 0,1 3 0</inkml:trace>
  <inkml:trace contextRef="#ctx0" brushRef="#br0" timeOffset="2">15814 13613 11778,'10'-11'0,"-3"-6"0,-5-5 865,-2-1 1,-9-7 0,-3-3-1,-3-6 1,1-5 0,1 2-1,1 0 1,-1 1 0,3-3-407,1 2 1,-3 5-1,6 4 1,2 3-1,-1 3 1,1 4 2130,-2 3-2586,0 9 1,6 11 0,0 13-1,2 5 1,2 5 0,4 4-472,3 3 1,-5 3 0,4 9 0,1 1-22,-1-1 0,-3-2 59,5-3 0,-8 7 0,5 0 0,-3-3 233,0-1 1,0-11 0,-6-4 0,0-4 780,0-3 1,0 1 784,0 0 1,0-11-526,0-8 0,0-8-707,0-11 1,0 0-1,0 1 1,0-1-1,0 0 136,0 1 0,0-1 1,2 0 296,5 0 1,-3 9-304,8 4 0,1-3 1,6 3-269,-1 2 0,1 2 0,0 4 0,0 4 0,-3 7 0,-3 3 0,1 5 0,-7 2 0,-3 2-637,-2-2 1,4-2 0,0-3-5196,-1 1 4892,5 0 940,-8-9 0,15-1 0,-7-9 0</inkml:trace>
  <inkml:trace contextRef="#ctx0" brushRef="#br0" timeOffset="3">16170 13388 7798,'-2'-11'4770,"-2"7"-4165,-2 8 0,0 0 0,6 9 1,0 1-1,0 3 0,0 2 21,0-1 0,0 1 1,2 0-1,4 0-171,7 0 0,-3-7 1,2-2-1,3-1 1,2-5-1,1-2-114,1-2 0,0-2 1,0-2-1,0-5 0,-3-1-230,-3-5 1,-5-1 0,-8-3 0,0 0 0,0 1 497,0-1-635,0 0 1,-6 0 0,-3 3 0,-1 1 0,-5 5-230,-1 1 0,-9-3 0,0 6 0,2 1-814,2 3 1,2 4 0,0 3 0,3 3 0,1 2 26,3 5 1,8 8-1,-3 2 1,5-2 1041,2-3 0,9-1 0,1 0 0</inkml:trace>
  <inkml:trace contextRef="#ctx0" brushRef="#br0" timeOffset="4">16471 13238 8180,'0'-9'3844,"0"9"-3399,0 11 0,0 5 1,-2 3-1,-3 0-290,-1 0 1,0-1 0,6 1 0,0 0 0,0 0 0,2-3 397,4-3 1,-2 3 0,9-5 0,1-1 0,3-4 237,2-3 1,-7-3-1,1 0-644,1 0-300,3 0 1,0-9 0,-5-3-1,-3-3-156,-1 3 1,-6-5 0,4 4 0,-4-3 0,1-3 501,3 0 0,-4 1 0,4-1 1093,-4 0-907,-2 9 0,2 1 0,2 11 63,3 5 0,-1-3 1,-6 8-1,0 3 1,2 2-1,2 1-11,2 1 0,3 0 0,-5 0 1,2 1-836,-2 5 0,-2-4 0,1 4 0,1-4 0,4-2-3491,2 0 0,-3-9 3895,5-4 0,1 5 0,6-1 0</inkml:trace>
  <inkml:trace contextRef="#ctx0" brushRef="#br0" timeOffset="5">17183 13219 9841,'-4'-2'1235,"-8"-2"0,-7-3 1,-2 3-1,2 2 0,1 4 1,-3 2-696,-4 3 0,4 5 0,-4-4 1,4 3-363,2 3 1,1-3-1,-1 1 1,2 3-1,5 2 52,5 1 0,5 1 0,2 0 0,2-3 423,5-3 0,5 1 0,11-5 0,2-1 0,-2 0 0,0-1 228,2 1 1,-4-6 0,4 4 0,-4-3-882,-3-3 0,-1 2 0,-4 4 0,-7 6 0,-4 5 0,-4-4 0,-2-1 0,-5 3 0,-1 1 0,-5 3-1351,-1 0 0,-3-7 0,0-1 1,0-3 229,1-4 1,-1-2 0,2-4 587,5-4 1,-3-5 0,9-7-1,2-1-636,2 0 0,4 3 0,2 1 0,4 3 0,3-1 259,3 3 0,3-5 0,2 9 0,-1 2 0,1-1 910,0-1 0,0 4 0,2-4 0,1 4 0,3 2-221,-2 0 0,-2 0 0,0 0 0,2 0 1118,2 0 0,0 0 0,-6-2 1,0-3-1,-1-3 0,1 0 348,0-1 1,0-5-1,-1 1 1,1-3 0,0-3-398,0 0 0,-1 1 0,1-1 0,-2 0 0,-3 0-156,-1 1 0,-9-1 0,4 2 0,-1 3 0,-1 1-399,-2-2 0,-4 7 0,-6 2-273,-7 4 0,-3 2 3,-3 0 0,0 8 1,0 5 68,1 3 0,1 3 0,2 0 1,5 0 207,2-1 1,-5 1 0,7 0 0,2 0 0,2-1-301,2 1 0,2 0 0,4 0 0,6-1 0,5-5 0,2-1 0,0-8 0,1 3 0,5-5 0,-4-2 0,6 0 0,-2 0 0,0-2-1068,-2-5 1,-2-1-1,-4-7 1068,-5 3 0,-3 0 0,-9-7 0</inkml:trace>
  <inkml:trace contextRef="#ctx0" brushRef="#br0" timeOffset="6">18403 12844 8731,'19'-19'1404,"-9"7"0,-6 1 0,-8 3 1,-9 4-1,-5-1 0,-5 1 1,-4-2-264,-2 2 1,-5 10 0,-8 7 0,-1 5 0,1 5 0,2 4-1,3 3-718,-1 3 1,3-4-1,4 2 1,6 1 0,4-1-424,2 0 0,9-2 0,3 5 0,5-5 0,2-2 0,0 4 0,2-6 0,5-2 0,7 0 0,9 2 0,6-11 0,9 5 0,-1-2 0,1-3 0,-1-1 0,3 1 0,2-7 0,-1-3 0,-5-2 0,-9-2 0,-6 0 0,-2 0-5229,-1 0 5229,-7 0 0,-3 0 0</inkml:trace>
  <inkml:trace contextRef="#ctx0" brushRef="#br0" timeOffset="7">18609 13219 7904,'0'-13'514,"0"1"0,-2-1 1,-4 3-1,-5 2 1,-1 1 503,-1 1 1,1 2 0,-5 10-1,3 7 1,3 5 0,3 5-1,4 4-258,2 3 1,2-5-1,0 6 1,0 0-1,0-2 1,2-4-1,2-4 1,4-2 51,3-1 1,1-1 0,7-4 0,0-7-540,-1-4 1,1-4 0,0-4 0,-2-7 0,-3-3-202,-1-3 0,-9 0 0,2-2 0,-4-2 1,-2-2-399,0 2 1,-8 3 0,-5 1 0,-3 0 0,-3 0 0,0 1-732,0-1 0,1 8 0,-1 3 0,0 2-1548,0 0 1,7-1 0,-1 7 1045,-1 0 1,5 9 0,3 3 1558,4 5 0,-6 10 0,-3 2 0</inkml:trace>
  <inkml:trace contextRef="#ctx0" brushRef="#br0" timeOffset="8">18759 13425 7904,'19'6'1963,"0"0"1,0 7 44,-1-7 0,-1-2 0,-5-10 0,-5-6-1555,-5-5 0,-4-4 0,-2-2 0,-5-4 0,1-2 0,-3-2-240,1 2 1,4-7 0,-7 5-1,1-2 1,-1-1 0,3 5-176,1 2 0,-3 2 1,6 6-3776,2 1 1,1 3 1607,3 9 1,0 1 0,0 18 2128,0 2 0,9 10 0,1 4 0</inkml:trace>
  <inkml:trace contextRef="#ctx0" brushRef="#br0" timeOffset="9">19022 13238 11654,'-2'-11'3717,"-2"7"-3141,-3 8 1,1 7-1,6 7 1,0 1-1,2 0 436,4 0 0,5-1 0,8-1 0,-1-2-234,1-3 1,0-2 0,2 5 0,2-5 0,2-1 0,-2-5-440,-3-2 0,-1-10 1,0-5-1,0-3 1,-3-5-340,-3-4 0,2 2 0,-9-6 0,-2-1 0,-2 1 0,-2 6 0,-2-2 0,-4 5-9,-7 1 1,-4 0-1,-1 0 1,-3 3-1,-2 3-485,-2 7 0,-6 4 0,4 2 0,-1 0 0,-1 2-1323,0 4 1,6 5 1168,-2 7 0,11 1 0,3 0 0,1 0-308,-1-1 0,7 7 0,-2 0 1,4-2-1,2-2-856,0-2 0,8 6 0,5 0 1812,3-2 0,11-2 0,3-3 0</inkml:trace>
  <inkml:trace contextRef="#ctx0" brushRef="#br0" timeOffset="10">19435 13425 8653,'18'0'1784,"-7"-8"0,-5-5 0,-4-6-476,-2-6 0,0 5 1,0-7-1,0 2-787,0 0 1,0-7-1,0 5 1,-2 0 0,-2 0-1,-2 4 589,1 2 1,3 3-945,2-1 0,0 10 0,0 11-194,0 15 1,0 2 0,0 8 0,0 0-267,0 4 1,0-1-1,0-1 1,0-2-1,0-2 1,0 0-1431,0 0 1930,0 0 0,0-6 1,0-1 2732,0 1-1129,0-9 1,0-3-1811,0-14 0,2-3 0,3-9 0,1 1 0,0-1 0,0-2 0,1-4 0,5 4 0,-4-4 0,1 2 0,1 0 0,1-2 0,3 2 0,-3 3 0,1 3-61,3 4 1,-5 3-1,1 8-4260,-3 2 1,-2 4 4320,-6 15 0,8 8 0,3 2 0</inkml:trace>
  <inkml:trace contextRef="#ctx0" brushRef="#br0" timeOffset="11">19697 13406 9217,'19'9'3500,"0"1"1,-3 9-2635,-3-1 1,-5 1-1,-10 0 1,-4-2-1265,-7-5 0,3 3 1,-3-7 397,-1 3 0,-11 1 0,-4 7 0</inkml:trace>
  <inkml:trace contextRef="#ctx0" brushRef="#br0" timeOffset="12">20523 13425 7900,'8'10'404,"-4"5"0,7-11 1,-3-6 687,-4-8 0,-2-7 0,-2-6 0,0-6 1,-2-11-1,-4-3 0,-5-3 0,-1 4 1,-1 0-530,-1-1 1,3 3 0,1-4-1,-1 7 1,3 6 0,0 6 0,4 4-138,2 2 1,2 7-161,0-1 1,0 17-1,0 5 1,2 11-1,2 12-181,2 3 1,2 3 0,-3 1 0,1 3 0,-2 2-768,-2-3 0,-2-1 0,2-3 0,2-1 0,3-3 1,-3-4 342,-2-2 0,-2 0 0,0-4 1585,0 2 0,6-6-1,0-6 0,1-11 1,-7-2-1202,0-11 1,0-5 0,0-3 0,0 0 0,0 0 0,0 1 80,0-1 0,0 0 0,0 0 0,0 1 58,0-1 0,0 6 0,0 1 1,0-3-1,2 1-62,4 1 0,-2 3 0,9 6-121,1-3 0,3 9 0,2 11 0,-1 6 0,-1 4 0,-2 4-309,-3 2 0,-1 0 0,3 2 0,-3-6-2704,-3-4 0,7-4 0,-5-3 3013,0-1 0,7-9 0,-7 4 0</inkml:trace>
  <inkml:trace contextRef="#ctx0" brushRef="#br0" timeOffset="13">20842 13238 9162,'0'18'1596,"6"1"1,0 2-1,-2 2 1,-2 2-807,-2-2 1,0-2-1,0-1 1,0 3-440,0 2 0,2-6 0,3-6 0,3-1 0,2 1 0,5-3 829,2-2 1,1-1-464,1-7 0,0-3 0,2-3 1,2-6-302,2-5 1,-2-2-1,-9-2 1,-3-1 0,-3-6-1,-4 1-385,-2 0 1,-2-4-1,-2 4 1,-4 0-577,-7 0 1,-10 2 0,-4 6 0,0 2 0,-2 5 0,2 6-721,0 4 0,2 4 1,6 4-1,0 6 665,1 5 1,1 4 0,4 2 0,7 4-4266,4 2 4865,2-6 0,0 12 0,0-5 0</inkml:trace>
  <inkml:trace contextRef="#ctx0" brushRef="#br0" timeOffset="14">21198 13200 16674,'10'8'1645,"-3"5"0,-5 4-1381,-2 1 1,0 1-1,0 0 1,0 0-399,0-1 0,0 7 0,0 0 0,0-2 0,2-2 0,2-2 192,2-1 0,9-7 0,-5-3 0,3-1 0,-1-1-11,3-2 1,-5-2-1,1-4 220,-3-4 1,5-5-1,-5-7 1,0-1 0,1 0-228,-5 0 1,0-6 0,0 0-1,2 2-33,-2 3 1,-1 1 0,-3 0-1,0 0 1,2 3 0,2 1 771,2 3 396,0 7 0,-4-3 0,3 10-717,1 4 0,6-1 0,-5 7 0,-3 3-119,-2 1-339,6 3 0,-6 6 0,4 0 0,-1 0 0,-1 0-1900,2 0 0,0 0 1,-6-6 1899,0-1 0,9-7 0,1-3 0</inkml:trace>
  <inkml:trace contextRef="#ctx0" brushRef="#br0" timeOffset="15">21779 13294 9987,'-8'-19'1352,"-2"2"1,-7 3 0,0 3 0,1 3-857,-5 4 0,-4 2 0,2 2 0,-2 0 0,0 0 0,0 0-450,0 0 1,6 2 0,7 2-1,-1 4 1,3 3-64,3 3 0,5-3 0,4 1 1,7 3-1,7 2 525,7 1 0,11-5 0,-3-1 0,2 3 0,1 2 774,-3 1 1,-8-5 0,2-3 0,-4-2 0,-3-3-686,1-3 0,-8 6-734,-5 5 0,-6-3 0,-6 0 0,-7 1 1,-4-3-1,-1 3-350,-1-1 1,0-4-1,0 5 1,1-3-111,-1-4 1,0-2-1,0-2 1,1 0 0,-1 0-1573,0 0 0,9-8 1725,3-5 0,12 3 0,5 0 1,5 1-1,5 5 0,3 2-27,4 2 1,3 0 0,5 0 0,-2 0 627,-1 0 0,-7 0 0,4-2 0,0-4 0,0-7 0,3-3 484,-3-3 1,0-6 0,-8 0-1,0 0 18,-5-2 1,-3 6 0,-1-4-1,-5 4 677,-5 2 1,-4 3-849,-5 3 0,3 5 1,-8 8-1,-3 2-138,-2 4 0,5 2 0,1 7 0,3-2 253,4 1 0,2-3 1,2 1-1,0 3-594,0 1 0,2-3 0,4-1 0,7 3 1,3-1-10,3-1 0,0 1 0,0-7 0,1-3 0,5-2 0,-2-2 0,9-2 0,-1-4 0,-2-7 0,-4-3-3368,-4-3 0,-11 6 3368,-3 1 0,-5-1 0,-2-5 0</inkml:trace>
  <inkml:trace contextRef="#ctx0" brushRef="#br0" timeOffset="16">22905 12750 8028,'8'-13'2695,"5"3"581,4 2 1,-5-5 0,-4 9-2327,-6 6 0,-6 13 1,-14 12-1,-3 4 0,-2 7 1,-2 3-1,2 3 0,0 0-821,-2 0 0,4 5 0,-4-5 0,4-2-596,2-2 0,1-3 1,1 0-1,2 1 0,3-3 1,-3-3-1549,-1-7 1,5-4 0,3-3 102,0 1 1,3-2-2774,-7-5 4685,8-3 0,-13-9 0,7 0 0</inkml:trace>
  <inkml:trace contextRef="#ctx0" brushRef="#br0" timeOffset="17">22661 13238 8028,'19'-9'2283,"-7"1"0,-1-7-1081,-3 3 1,-2-1-1,-8-5 399,-4-1 1,0 2-1,-11 3 1,-4 1 0,0 1-1,-1-1-1125,-3 0 1,4 3 0,-6-5 0,2 3 0,-3 0 0,1-1-477,0 0 0,2 7 0,7-4 0,-1 1 0,0 5 0,7-4 0,-1 2-3289,-2 2 0,9 4 847,6 6 1,2-2 0,11 6 2441,1-1 0,3 5 0,2-3 0</inkml:trace>
  <inkml:trace contextRef="#ctx0" brushRef="#br0" timeOffset="18">22924 13406 8011,'10'19'1484,"-4"0"1,-3 0 0,-6-1 0,-3 3 0,-4 2-878,-1 2 0,-5 0 1,3-6-1,-3-1 0,-3 1 1,0 0-608,0 0 0,0-9 0,1-1 0</inkml:trace>
  <inkml:trace contextRef="#ctx0" brushRef="#br0" timeOffset="19">23261 13238 12004,'19'16'0,"0"-1"0,2-5 983,4-1 0,-11-3 0,5-6 0,-2 0 0,0-2 0,-1-7 0,-1-7 0,-5-9 0,-1-2 0,-5 0-306,-2 4 0,-2 2 0,0 2 0,-2 0 0,-5 3 1,-5 3-474,-5 7 0,5 6 0,-1 6 0,1 7-80,1 3 0,-5 3 0,5 0 1,1 0 27,4-1 0,-3 3 0,3 2 1,2 2-1,2-2-12,2-2 0,0-2 0,0-1 0,0 1 0,2 0-140,4 0 0,-2-1 0,9 1 0,1 0 0,3-1 0,2-5 0,0-3 0,-1-1-1849,1-5 1,-6-2 0,-1-2 0,3 0 1848,1 0 0,3 0 0,0 0 0</inkml:trace>
  <inkml:trace contextRef="#ctx0" brushRef="#br0" timeOffset="20">23637 13481 8026,'18'0'2503,"-5"0"0,-1 0-356,3 0 0,-7-2 1,-1-4-1,-5-7-1527,-2-3 0,-7-9 0,-1 0 1,-2 0-1,-5-2-576,-2-5 0,5-3 0,-1-2 0,-1-3 0,-1-2 0,1-1-184,1 1 0,3 4 0,-3 7 0,7 6-1368,4 4-103,2 2 0,2 9 1,2 6 608,2 8 0,1 0 0,-7 9 0,0 1 0,0 3-1283,0 2 2285,0 0 0,8 8 0,2 2 0</inkml:trace>
  <inkml:trace contextRef="#ctx0" brushRef="#br0" timeOffset="21">23768 13163 8026,'19'2'2697,"-1"2"2921,1 2-4025,0 0 1,-11-6 0,-8-2-1,-12-2-1203,-11-2 0,0-3 1,-8 5-1,-1-2 1,1 2-1,0 2-533,-2 2 1,5 0 0,3 0 0,5 0-987,1 0 1,0 0 0,2 2-478,5 4 0,4 5 0,10 7 0,4 1 0,6 0 1606,5 0 0,10-1 0,2 1 0</inkml:trace>
  <inkml:trace contextRef="#ctx0" brushRef="#br0" timeOffset="22">24162 13181 8795,'10'-8'2994,"-1"6"1,-11-6 0,-5 10-2869,-5 4 0,-5-2 0,-4 6 0,-2 1 0,-2-1-73,2 5 0,3 2 1,1-1-1,0-1 373,0-3 1,3 1 0,1 6 966,3-1 1,7 1 0,1-2 0,6-3-862,5-1 0,5-7 1,-4 4-1,1 1 0,1-3 1,-2 3-533,1-1 0,5-4 0,-1 7 0,4-9 0,1 2 0,1-4 0,0-2-9831,0 0 9324,-1 0 1,9 0 0,3 0 0</inkml:trace>
  <inkml:trace contextRef="#ctx0" brushRef="#br0" timeOffset="23">24312 13463 9029,'19'0'604,"-9"2"-604,-4 4 0,-4-4 0,-2 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04:43:26.8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18703 8363 8090,'0'-19'-76,"0"0"1,0 0-1,0 1 1,0-1 310,0 0 0,0 6 1,0 1-1,2 0 0,2-1 772,2 1 1,1 5 196,-7-5 154,0-1-256,0 3 1,0-1-638,0 5 0,0 6 0,0 0 0,0 11 0,0 5 0,0 3 0,0 0-75,0 0 0,0-1 0,0 1 0,0 0 0,0 2 0,0 2-120,0 2 0,0 0 1,0-5-1,0 3-22,0 2 0,0 6 1,0-3-1,0 1 0,0 2-61,0-2 1,0 7 0,0-7 0,0 2 0,0 0-100,0 3 1,0-5-1,0 0 1,0 0-1,0-2 1,0 2 59,0 1 0,0-5 0,0 4 1,0 0-236,0 0 1,0-4-1,0 4 1,0 0 0,0 1-1,0 3 48,0 2 1,0-3-1,0-3 1,0 0 51,0 0 1,0 0 0,0 2 0,0-3 0,0-3 0,0 2-47,0 2 0,0-6 0,0 4 0,0-2-1,0 0 0,0 6 0,0-6 0,0 0 0,0 0 16,0 0 1,0 0 0,0-6 0,0 0 0,0-1 61,0 1 0,6 0 0,0 0 0,-2-1-1,-2 1 0,-2-6 0,0-1 0,0 3 108,0 1 0,0 3 0,0 0 96,0 0 0,0-1-258,0 1 1,0 0 142,0-1-19,0-7 202,0-3-180,0-8 0,3 0-24,3 0 0,-4-2 0,4-4-71,-4-7 0,4 3 0,1-2 0,-1-3 0,0-2-104,0-1 0,7-1 1,-5-2-1,1-2 1,1-4-1,1-2-172,3-5 0,-3 1 0,1 0 1,3 4 239,1 2 1,-3-7 0,-1 5 0,1 0 0,-1 2 73,1 0 0,-3 4 0,5-6 1,-3 2-1,1 2 249,-3-3 0,5 8-274,-9-5 1,9 2-1,-5 0 28,1-2 1,3 0-1,-6 8 1,1 3 0,1 1 147,1-2 1,-7 5 0,4 0 0,-2-1-203,1 1 1,1 6-28,-2-3 0,-4 5 0,5 4 0,-12 5 0,-1 5 0,-6 7 0,3 4 0,-1 4 0,-5 2 0,5 0 0,-3 5 0,-1-3 0,-3 0 0,-2-2 0,3 7 0,1-5 0,3 4 0,-3 3 0,-2-1 0,-1 1 0,-1-1 0,0 1 0,2-3 0,3-1 0,1-3 0,1-6 0,-5 4 0,3-2 0,1-4 0,3-2 0,-3-2 0,5-1 0,1 1 0,1 0 0,0-7 0,4 1 0,-2 1 0,-3 3 0,1-5 0,6 1 0,0-9 0,0 7 0,-2-7 0,-4 2 0,4 0 0,-9-6 0,5-2 0,-6-4 0,1 2 0,-1-9 0,1 1 0,-3-7 0,1 0 0,1-6 0,-7 0 0,0 0 0,-2-2 0,-4-4 0,4 2 0,-6-2 0,2-3 0,-2-1 0,-2-3 0,4 1 0,-6-1 0,0 1 0,-1 1 0,1 5 0,8 4 0,-2 10 0,4 3 0,2 3 0,1 3 0,-1 2 0,0 6 0,9 2 0,4 4-7039,3 7 7039,3 3 0,-8 3 0,-2 0 0</inkml:trace>
  <inkml:trace contextRef="#ctx0" brushRef="#br0" timeOffset="1">19435 13856 8957,'10'2'1322,"-4"5"0,-4 3 0,-2 9 0,0 0 0,0-1-1148,0 1 1,0 0 0,0 0 0,0-1 0,0 3 0,0 2 0,0 2 0,0 0-65,0 2 0,-2-4 1,-2 8-1,-2 0 0,2 1 1,2-1-45,2 2 1,-3 3-1,-1 1 1,-2 1 6,2-1 1,2 1 0,0-1-1,-2 1-23,-3-1 1,1 1 0,6-1 0,-2 1 0,-2-1 49,-2 1 0,-1-3 0,7 1 0,0-1 0,0 3 142,0-5-154,0 4 1,0-7-1,0 5 1,0-2-29,0-1 1,0-1 0,0 4-1,2-1 1,3-3-18,1 2 1,2 3 0,-4-1-1,3-2-151,-3-2 1,0-6 0,0 5 0,2-1 0,1-2 108,1 0 1,-6 4 0,6-4 0,-1 2 0,1 3 20,2-3 1,-3 4-1,3-6 1,-2 0-1,-1 3 0,1-1 0,0-4 1,7 4-1,-3 0 1,3-2 68,2 0 1,-1 0 0,-1-4 0,-3 2-70,3-2 1,2 0-1,1 0 1,1 2 40,0-2 0,0-2 0,-1 0 0,1 2 1,0 2 12,0-3 0,6-1 1,0-2-1,0-2 1,0-3-36,0-1 0,2-1 1,-4 7-1,4 0 1,0-3-65,0-3 0,4 4 1,-4-5-1,1 5 1,1 2 19,0-1 1,-6-5 0,4-1 0,-2 3 16,0 2 0,6 8 1,-6 0-1,0-5 1,0-3-1,2-4-14,3 1 1,-5 3-1,6-1 1,0-1 17,-2-3-5,7 1 0,-7 0 0,8-3 0,1 0 0,-1 1 87,1 3 0,-7-3 0,1-1 0,1 1 0,2-3 82,3 0 1,-7 5-1,0-5-148,3 3 0,1-7 0,1 2 1,-3-2-1,-2 0 0,3 3 32,1-3 0,2-2 1,1-2-1,-3 0-34,-3 0 0,3 0 0,-4 0 0,5 0 0,-1 0 0,-1 0-67,-3 0 1,0 0 0,7-2 0,-1-2 13,1-3 0,-7-5 1,-2 3-1,0-1 0,-2-2 2,1 1 0,3-6 0,-6 5 0,0-3 0,0 1 61,0 1 1,0 1-1,-4-5 1,2 2-1,2 3 1,0-3-1,2-1 1,-6-3-1,6 0 1,-2 1 3,0-1 1,6-6 0,-6 0 0,0 0 0,0 0 0,0 0-18,-2 2 0,-2-4 0,-2 2 0,-1 0-20,1-2 1,0 6 0,-2-4 0,-3 2-1,-1 0 1,1-2 13,3 2 1,0 2 0,-3 0 0,-1-1 1,1-3 1,-3-3-1,1 6 1,1-3-1,-1 0 3,1-3 1,-7 8 0,6-5 0,1 2 0,-3 0 53,-3-2 1,3 0-1,0 4 1,3-2-1,-3-2 1,1 0 40,-1-2 0,-4 4 1,5-8-1,-1 0-66,1 1 0,-7-5 0,4 6 0,-1-2-43,-1-1 1,0 7 0,-4-4-1,2 2 1,3 4 0,-3 0 22,-2-2 1,-2 4 0,2-4 0,2 5 47,2 1 0,1-6-32,-7 0 1,0-6 0,0 3-1,0 1 84,0 0 1,0-6-1,0 4 1,0-3 18,0 1 1,0 0 0,0-4 0,-3 1 0,-1 5 0,-2 0 103,2 0 1,-4 6 0,1-2 0,3 2-42,2-2 1,-4 4-191,0-4 0,-3-2 0,3 2 1,-4 0-30,-1-2 0,-4 4 0,7-6 0,0 2 0,-1 4 0,-5 0 0,3 0 0,-1-2 0,-1 2 0,-1 2 0,-3 3 0,-2-1 0,1 0 0,-1 0 0,0 7 0,0-1 0,1 3 0,-1-5 0,0 3 0,0-3 0,1 1 0,-1-1 0,0 5 0,0 1 0,-2-3 0,-1 3 0,-3 1 0,2-2 0,0 1 0,-2 1 0,4-4 0,-4 5 0,2 1 0,-2-2 0,2 6 0,-8-5 0,8-1 0,-4 2 0,2 0 0,0-3 0,-2 7 0,4-4 0,-4 2 0,-3-3 0,7 5 0,-4-6 0,2 2 0,0 0 0,0 1 0,-2 3 0,6 0 0,-6-2 0,2-2 0,0 2 0,0 2 0,4-1 0,-2-1 0,-2-2 0,2 2 0,3 2 0,-1 0 0,-2-2 0,-2-3 0,2 3 0,-4 0 0,2 0 0,0-2 0,0 1 0,0 3 0,-6 2 0,6 0 0,-1 0 0,1-2 0,0-4 0,-6 4 0,6-4 0,0 4 0,0-1 0,0-1 0,2-2 0,-4-2 0,2 4 0,0-3 0,-2 3 0,4 2 0,-6 2 0,0 0 0,2 0 0,0 0 0,-5 0 0,5 0 0,0-2 0,-2-2 0,0-2 0,4-1 0,-4 7 0,-1 0 0,3 0 0,-2 0 0,0 0 0,6 0 0,-2 0 0,2 0 0,-2 0 0,4 0 0,-6 0 0,2 0 0,0 0 0,2 0 0,2 0 0,0 0 0,-2 0 0,-2 0 0,3 0 0,7 0 0,2 0 0,-1 0 0,-3 0 0,-2 0 0,1 0 0,5 0 0,1 0 0,-3 0 0,-2 0 0,-1 0 0,-1 0 0,6 0 0,1 0 0,8-2 0,-3-4 0,5 2 0,4-7 0,5 3 0,-3-7 0,8 3 0,3-5 0,0 5 0,-1-1 0,-1 1 0,1-1 0,3 1 0,2-1 0,-1-5 0,1 1 0,0 2 0,0 3 0,-1 1 0,1-3 0,2 3 0,2 1 0,2 0 0,0-1 0,-6-1 0,2 3 0,2 3 0,2 0 0,0-7 0,-7 5 0,1 0 0,0-1 0,0-3 0,-1 6 0,1-1 0,0 1 0,0 0 0,-7 0 0,-1 3 0,-1-1 0,0-2 0,-3 0 0,5 6 0,-8 0 0,5 2 0,-11 2 0,-5 4 0,-5 3 0,-5-5 0,-4 4 0,-2 1 0,-4-3 0,-2 1 0,4-1 0,-6-4 0,-3 4 0,-1 3 0,0-7 0,1 4 0,3-1 0,0-1 0,-1 0 0,1 2 0,2-3 0,-2 5 0,4 0 0,0 1 0,6-7 0,-4 2 0,4 2 0,2-1 0,7 1 0,-1-2 0,9 5 0,-2 8 0,12-3 0,6-1 0,5-5 0,2 1 0,0-1 0,8 3 0,0-1 0,6 1 0,-2-1 0,3-2 0,-5 5 0,0-9 0,0 1 0,-2-1 0,1 0 0,-10 7 0,-5-7 0,-1 0 0,-1 2 0,3 3-999,-7 8 0,-3-7 1,-11-2-1,-5-1-6583,-5-5 7582,-1-2 0,-10 6 0,-1 3 0</inkml:trace>
  <inkml:trace contextRef="#ctx0" brushRef="#br0" timeOffset="2">20091 14363 8872,'19'-13'2632,"0"0"1,-3 7-1870,-3-6 1,-7 8 0,-12-3 0,-7 5 0,-5 2 0,-5 2-298,-2 5 1,-2-3 0,4 8-1,-4 5 1,-1 4-317,1 4 1,-4 2 0,4-4 0,0 4-87,0 2 0,0-4 0,4 6 0,-2 3 0,0 1-182,-2 3 1,6-1 0,-4 1 0,6-1 0,4 1 113,3-1 1,-1-6 20,-5 1 0,5-1 0,3 6 0,-1 1-34,1-1 0,6 1 1,-3-3-1,5-1 12,2-3 1,0 0-1,0 6 1,2 1-1,3 0 17,1-1 1,8-6 0,-3 0-1,1 1 1,1-1 138,1 0 0,9-6 0,2 4 0,0-1 0,3-4-40,3 4 1,2-5 0,0 6 0,-1-2 0,1-2 82,3 2 1,-1-4 0,-2 6 0,-1-2-158,1-4 1,2 4 0,3-2 0,-1 0 0,1 0 0,2 0-38,3-2 0,-3 4 1,4-2-1,-3-2-17,3-2 0,-4 0 1,4-1-1,-3 1 1,-1-4-1,-1 0-157,-3-1 1,-3 3 0,5-2 0,-1-3 171,1-1 0,-1-3 1,1 5-1,1-5 1,3-2 73,2-3 1,0 3 0,-7-2 0,1-2 0,-1-1-9,1-3 0,-1-3 0,1-3 0,-1-4-50,1-1 0,-1-5 0,-1 3 0,-3-4 1,-4 1-1,0 1 91,1 3 0,-1-1 1,4-5-1,-4 1-98,-2 4 1,1-3-1,-6 3 1,3-3-1,-2-3 1,-2-2-39,-2-4 1,2 4 0,2-6-1,2 2 1,-2-2 0,-2 0 100,-3 0 1,1-7-1,0 5 1,0-2 38,-1 0 1,1 6 0,-2-4 0,-3-1-83,-1 1 1,-3 4 0,5-4 0,-5 2 0,1 2-1,-1-2 0,-6 4 0,3-6 0,-5 0 0,0-1-55,4-3 1,-4 4 270,4-2 1,-4 0 0,-2-7 0,0 1 358,0-1 1,-2-2 0,-2-1 0,-4-5-521,-3-2 0,-1 4 1,-5-6-1,1 0 1,-1 2-83,-4 5 0,-2-3 0,2 2 0,-2 4 0,-2 5 0,2 4 0,-6 6 0,-2-6 0,-4 8 0,-3-2 0,-2 2 0,-3-2 0,1 8 0,-8-4 0,-2 2 0,-2 5 0,-3-1 0,1-3 0,0-1 0,-1 0 0,1 0 0,0 3 0,0 1 0,1 5 0,3 1 0,2 5 0,2 2 0,-2 2 0,5 0 0,1 0 0,0 0 0,0 0 0,7 0 0,-1 0 0,1 0 0,-1 0 0,7 0 0,0 0 0,-1 0 0,3 0 0,4 0 0,-2 0 0,2 0 0,2 0 0,2 0 0,5-2 0,1-2 0,2-2 0,9-1 0,-4 5 0,8-4 0,0 2 0,0-9 0,8 1 0,5-7 0,3 2 0,5 3 0,4 1 0,-4 3 0,6-5 0,-2 3 0,0-3 0,7 5 0,-5-1 0,0 3 0,2 2 0,-2 0 0,0-1 0,4 1 0,-6 6 0,-2 0 0,-2 0 0,0-2 0,2-2 0,2-2 0,-2 1 0,-2 3 0,-5 0 0,-1-2 0,-2-2 0,-9 0 0,2 3 0,-12-1 0,-9-2 0,-8 2 0,2 2 0,-4 2 0,2 0 0,0 0 0,-2 0 0,-2 0 0,4 0 0,-4 0 0,0 2 0,0 4 0,-4-2 0,6 7 0,2-1 0,2-2 0,2 3 0,1-1 0,-1 1 0,2 3 0,3-1 0,1 1 0,7 1 0,-5 0 0,3-3 0,4 3 0,2 1 0,2 3 0,0 0 0,0 0 0,0 1 0,0 5 0,2-4 0,4 4 0,5-4 0,-1-2 0,7 0 0,-5-1 0,5 1 0,-1 0 0,-3 0 0,4-3 0,-5-3 0,5-5 0,2-2 0,-1 1 0,-5-1 0,-1-6 0,1 2-1900,-3 4-3016,7-4 1,-23 7 4273,-1-9 1,-7-9-1,-5-1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C816A-7F9D-4920-AA96-722421553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4712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06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Draw: </a:t>
            </a:r>
            <a:endParaRPr lang="en-US" b="0" dirty="0"/>
          </a:p>
          <a:p>
            <a:pPr marL="171450" indent="-171450">
              <a:buFontTx/>
              <a:buChar char="-"/>
            </a:pPr>
            <a:r>
              <a:rPr lang="en-US" b="0" dirty="0"/>
              <a:t>int </a:t>
            </a:r>
            <a:r>
              <a:rPr lang="en-US" b="0" dirty="0" err="1"/>
              <a:t>houseX</a:t>
            </a:r>
            <a:r>
              <a:rPr lang="en-US" b="0" dirty="0"/>
              <a:t> = 7;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At top of triangle: 7 </a:t>
            </a:r>
            <a:r>
              <a:rPr lang="en-US" b="0" dirty="0">
                <a:sym typeface="Wingdings" pitchFamily="2" charset="2"/>
              </a:rPr>
              <a:t> </a:t>
            </a:r>
            <a:r>
              <a:rPr lang="en-US" b="0" dirty="0" err="1">
                <a:sym typeface="Wingdings" pitchFamily="2" charset="2"/>
              </a:rPr>
              <a:t>houseX</a:t>
            </a:r>
            <a:endParaRPr lang="en-US" b="0" dirty="0"/>
          </a:p>
          <a:p>
            <a:pPr marL="171450" indent="-171450">
              <a:buFontTx/>
              <a:buChar char="-"/>
            </a:pPr>
            <a:r>
              <a:rPr lang="en-US" b="0" dirty="0"/>
              <a:t>Replace all x values with </a:t>
            </a:r>
            <a:r>
              <a:rPr lang="en-US" b="0" dirty="0" err="1"/>
              <a:t>houseX</a:t>
            </a:r>
            <a:r>
              <a:rPr lang="en-US" b="0" dirty="0"/>
              <a:t>, houseX-4, houseX+4,houseX-4,houseX+1 (“where are all the other changes relative to </a:t>
            </a:r>
            <a:r>
              <a:rPr lang="en-US" b="0" dirty="0" err="1"/>
              <a:t>houseX</a:t>
            </a:r>
            <a:r>
              <a:rPr lang="en-US" b="0" dirty="0"/>
              <a:t>?”)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Changing </a:t>
            </a:r>
            <a:r>
              <a:rPr lang="en-US" b="0" dirty="0" err="1"/>
              <a:t>houseX</a:t>
            </a:r>
            <a:r>
              <a:rPr lang="en-US" b="0" dirty="0"/>
              <a:t> to 17 moves house right by 10!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Draw house 10 to the right</a:t>
            </a:r>
          </a:p>
          <a:p>
            <a:pPr marL="0" indent="0">
              <a:buFontTx/>
              <a:buNone/>
            </a:pPr>
            <a:r>
              <a:rPr lang="en-US" b="0" dirty="0"/>
              <a:t>Only need to change one thing to move the house!</a:t>
            </a:r>
          </a:p>
          <a:p>
            <a:pPr marL="0" indent="0">
              <a:buFontTx/>
              <a:buNone/>
            </a:pPr>
            <a:r>
              <a:rPr lang="en-US" b="0" dirty="0"/>
              <a:t>Other useful variables: </a:t>
            </a:r>
            <a:r>
              <a:rPr lang="en-US" b="0" dirty="0" err="1"/>
              <a:t>houseY</a:t>
            </a:r>
            <a:r>
              <a:rPr lang="en-US" b="0" dirty="0"/>
              <a:t>, size</a:t>
            </a:r>
          </a:p>
          <a:p>
            <a:pPr marL="171450" indent="-171450">
              <a:buFontTx/>
              <a:buChar char="-"/>
            </a:pP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91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Draw</a:t>
            </a:r>
            <a:r>
              <a:rPr lang="en-US" b="0" dirty="0"/>
              <a:t>: </a:t>
            </a:r>
            <a:r>
              <a:rPr lang="en-US" b="0" dirty="0" err="1"/>
              <a:t>myx</a:t>
            </a:r>
            <a:r>
              <a:rPr lang="en-US" b="0" dirty="0"/>
              <a:t> and </a:t>
            </a:r>
            <a:r>
              <a:rPr lang="en-US" b="0" dirty="0" err="1"/>
              <a:t>myX</a:t>
            </a:r>
            <a:r>
              <a:rPr lang="en-US" b="0" dirty="0"/>
              <a:t> are different</a:t>
            </a:r>
          </a:p>
          <a:p>
            <a:r>
              <a:rPr lang="en-US" b="0" dirty="0"/>
              <a:t>Talk about camel case and what it means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26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Please do this worksheet in pairs – will involve Processing, so try to do pair-programming similar to last time (one person on computer, one person doing worksheet)</a:t>
            </a:r>
          </a:p>
          <a:p>
            <a:r>
              <a:rPr lang="en-US" b="1" dirty="0"/>
              <a:t>Draw: </a:t>
            </a:r>
            <a:r>
              <a:rPr lang="en-US" b="0" dirty="0"/>
              <a:t>print() prints </a:t>
            </a:r>
            <a:r>
              <a:rPr lang="en-US" b="0" i="1" dirty="0"/>
              <a:t>value</a:t>
            </a:r>
            <a:r>
              <a:rPr lang="en-US" b="0" dirty="0"/>
              <a:t> to console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86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variables will automatically be updated based on the state of the program.</a:t>
            </a:r>
          </a:p>
          <a:p>
            <a:r>
              <a:rPr lang="en-US" dirty="0"/>
              <a:t>Will be pink.</a:t>
            </a:r>
          </a:p>
          <a:p>
            <a:endParaRPr lang="en-US" dirty="0"/>
          </a:p>
          <a:p>
            <a:r>
              <a:rPr lang="en-US" b="1" dirty="0"/>
              <a:t>Code:</a:t>
            </a:r>
          </a:p>
          <a:p>
            <a:r>
              <a:rPr lang="en-US" dirty="0"/>
              <a:t>size(300,500);</a:t>
            </a:r>
          </a:p>
          <a:p>
            <a:r>
              <a:rPr lang="en-US" dirty="0" err="1"/>
              <a:t>println</a:t>
            </a:r>
            <a:r>
              <a:rPr lang="en-US" dirty="0"/>
              <a:t>(width);  </a:t>
            </a:r>
            <a:r>
              <a:rPr lang="en-US" dirty="0">
                <a:sym typeface="Wingdings" pitchFamily="2" charset="2"/>
              </a:rPr>
              <a:t> will be in pink</a:t>
            </a:r>
            <a:endParaRPr lang="en-US" dirty="0"/>
          </a:p>
          <a:p>
            <a:r>
              <a:rPr lang="en-US" dirty="0" err="1"/>
              <a:t>println</a:t>
            </a:r>
            <a:r>
              <a:rPr lang="en-US" dirty="0"/>
              <a:t>(height);  </a:t>
            </a:r>
            <a:r>
              <a:rPr lang="en-US" dirty="0">
                <a:sym typeface="Wingdings" pitchFamily="2" charset="2"/>
              </a:rPr>
              <a:t> will be in pink</a:t>
            </a:r>
          </a:p>
          <a:p>
            <a:r>
              <a:rPr lang="en-US" dirty="0">
                <a:sym typeface="Wingdings" pitchFamily="2" charset="2"/>
              </a:rPr>
              <a:t>Console will show “300” “500”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13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To make more interesting programs with motion (no longer static), can write functions for setup and draw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All the commands in setup run once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Then draw runs, then starts over, ad infinitum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Every time draw runs, we’re going to call it a new </a:t>
            </a:r>
            <a:r>
              <a:rPr lang="en-US" b="0" i="1" dirty="0"/>
              <a:t>frame</a:t>
            </a:r>
          </a:p>
          <a:p>
            <a:endParaRPr lang="en-US" b="1" dirty="0"/>
          </a:p>
          <a:p>
            <a:r>
              <a:rPr lang="en-US" b="1" dirty="0"/>
              <a:t>Draw: </a:t>
            </a:r>
            <a:r>
              <a:rPr lang="en-US" b="0" dirty="0"/>
              <a:t>program start </a:t>
            </a:r>
            <a:r>
              <a:rPr lang="en-US" b="0" dirty="0">
                <a:sym typeface="Wingdings" pitchFamily="2" charset="2"/>
              </a:rPr>
              <a:t> run setup </a:t>
            </a:r>
            <a:r>
              <a:rPr lang="en-US" b="0" i="1" dirty="0">
                <a:sym typeface="Wingdings" pitchFamily="2" charset="2"/>
              </a:rPr>
              <a:t>once</a:t>
            </a:r>
            <a:r>
              <a:rPr lang="en-US" b="0" i="0" dirty="0">
                <a:sym typeface="Wingdings" pitchFamily="2" charset="2"/>
              </a:rPr>
              <a:t>, run draw </a:t>
            </a:r>
            <a:r>
              <a:rPr lang="en-US" b="0" i="1" dirty="0">
                <a:sym typeface="Wingdings" pitchFamily="2" charset="2"/>
              </a:rPr>
              <a:t>until program is closed</a:t>
            </a: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69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Draw: </a:t>
            </a:r>
            <a:r>
              <a:rPr lang="en-US" b="0" dirty="0"/>
              <a:t>diagram of setup </a:t>
            </a:r>
            <a:r>
              <a:rPr lang="en-US" b="0" dirty="0">
                <a:sym typeface="Wingdings" pitchFamily="2" charset="2"/>
              </a:rPr>
              <a:t> draw (loop), </a:t>
            </a:r>
            <a:r>
              <a:rPr lang="en-US" b="0" dirty="0" err="1">
                <a:sym typeface="Wingdings" pitchFamily="2" charset="2"/>
              </a:rPr>
              <a:t>frameCount</a:t>
            </a:r>
            <a:r>
              <a:rPr lang="en-US" b="0" dirty="0">
                <a:sym typeface="Wingdings" pitchFamily="2" charset="2"/>
              </a:rPr>
              <a:t> starts as 0, increased for each loop of draw()</a:t>
            </a:r>
          </a:p>
          <a:p>
            <a:r>
              <a:rPr lang="en-US" b="1" dirty="0">
                <a:sym typeface="Wingdings" pitchFamily="2" charset="2"/>
              </a:rPr>
              <a:t>Draw: </a:t>
            </a:r>
            <a:r>
              <a:rPr lang="en-US" b="0" dirty="0">
                <a:sym typeface="Wingdings" pitchFamily="2" charset="2"/>
              </a:rPr>
              <a:t>framerate(30) refreshes half as frequently (higher frame rates faster, lower ones slower)</a:t>
            </a:r>
          </a:p>
          <a:p>
            <a:endParaRPr lang="en-US" b="0" dirty="0">
              <a:sym typeface="Wingdings" pitchFamily="2" charset="2"/>
            </a:endParaRPr>
          </a:p>
          <a:p>
            <a:r>
              <a:rPr lang="en-US" b="0" dirty="0" err="1">
                <a:sym typeface="Wingdings" pitchFamily="2" charset="2"/>
              </a:rPr>
              <a:t>noLoop</a:t>
            </a:r>
            <a:r>
              <a:rPr lang="en-US" b="0" dirty="0">
                <a:sym typeface="Wingdings" pitchFamily="2" charset="2"/>
              </a:rPr>
              <a:t>() probably not something that will be used very often</a:t>
            </a:r>
          </a:p>
          <a:p>
            <a:endParaRPr lang="en-US" b="0" dirty="0">
              <a:sym typeface="Wingdings" pitchFamily="2" charset="2"/>
            </a:endParaRPr>
          </a:p>
          <a:p>
            <a:r>
              <a:rPr lang="en-US" b="0" dirty="0">
                <a:sym typeface="Wingdings" pitchFamily="2" charset="2"/>
              </a:rPr>
              <a:t>Warning: </a:t>
            </a:r>
            <a:r>
              <a:rPr lang="en-US" b="0" dirty="0" err="1">
                <a:sym typeface="Wingdings" pitchFamily="2" charset="2"/>
              </a:rPr>
              <a:t>noLoop</a:t>
            </a:r>
            <a:r>
              <a:rPr lang="en-US" b="0" dirty="0">
                <a:sym typeface="Wingdings" pitchFamily="2" charset="2"/>
              </a:rPr>
              <a:t>() will mean that next draw() </a:t>
            </a:r>
            <a:r>
              <a:rPr lang="en-US" b="0" i="1" dirty="0">
                <a:sym typeface="Wingdings" pitchFamily="2" charset="2"/>
              </a:rPr>
              <a:t>doesn’t run </a:t>
            </a:r>
            <a:r>
              <a:rPr lang="en-US" b="0" i="0" dirty="0">
                <a:sym typeface="Wingdings" pitchFamily="2" charset="2"/>
              </a:rPr>
              <a:t>so you can’t rely on restarting in the next call!</a:t>
            </a:r>
            <a:endParaRPr lang="en-US" b="1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11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i.e., the house</a:t>
            </a:r>
          </a:p>
          <a:p>
            <a:pPr marL="228600" indent="-228600">
              <a:buAutoNum type="arabicPeriod"/>
            </a:pPr>
            <a:r>
              <a:rPr lang="en-US" dirty="0"/>
              <a:t>Use the variable to control where the house is drawn</a:t>
            </a:r>
          </a:p>
          <a:p>
            <a:pPr marL="228600" indent="-228600">
              <a:buAutoNum type="arabicPeriod"/>
            </a:pPr>
            <a:r>
              <a:rPr lang="en-US" dirty="0"/>
              <a:t>By changing the value of the variable, the picture will be drawn somewhere else on every frame</a:t>
            </a:r>
          </a:p>
          <a:p>
            <a:pPr marL="685800" lvl="1" indent="-228600">
              <a:buAutoNum type="arabicPeriod"/>
            </a:pPr>
            <a:r>
              <a:rPr lang="en-US" dirty="0"/>
              <a:t>Much like a flipbook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Imagine a painter drawing on a canvas, then throwing a bucket of paint on it, then drawing a slightly different canvas, etc., 60x per second.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94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Draw</a:t>
            </a:r>
            <a:r>
              <a:rPr lang="en-US" b="0" dirty="0"/>
              <a:t>: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1) </a:t>
            </a:r>
            <a:r>
              <a:rPr lang="en-US" b="0" dirty="0" err="1"/>
              <a:t>rect</a:t>
            </a:r>
            <a:r>
              <a:rPr lang="en-US" b="0" dirty="0"/>
              <a:t> -&gt; head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2) </a:t>
            </a:r>
            <a:r>
              <a:rPr lang="en-US" b="0" dirty="0" err="1"/>
              <a:t>rect</a:t>
            </a:r>
            <a:r>
              <a:rPr lang="en-US" b="0" dirty="0"/>
              <a:t> -&gt; mask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3) </a:t>
            </a:r>
            <a:r>
              <a:rPr lang="en-US" b="0" dirty="0" err="1"/>
              <a:t>rect</a:t>
            </a:r>
            <a:r>
              <a:rPr lang="en-US" b="0" dirty="0"/>
              <a:t> -&gt; face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4) </a:t>
            </a:r>
            <a:r>
              <a:rPr lang="en-US" b="0" dirty="0" err="1"/>
              <a:t>rect</a:t>
            </a:r>
            <a:r>
              <a:rPr lang="en-US" b="0" dirty="0"/>
              <a:t> -&gt; body/shell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5) </a:t>
            </a:r>
            <a:r>
              <a:rPr lang="en-US" b="0" dirty="0" err="1"/>
              <a:t>rect</a:t>
            </a:r>
            <a:r>
              <a:rPr lang="en-US" b="0" dirty="0"/>
              <a:t> -&gt; lower body/legs</a:t>
            </a:r>
          </a:p>
          <a:p>
            <a:pPr marL="0" indent="0">
              <a:buFontTx/>
              <a:buNone/>
            </a:pPr>
            <a:r>
              <a:rPr lang="en-US" b="1" dirty="0"/>
              <a:t>Ask</a:t>
            </a:r>
            <a:r>
              <a:rPr lang="en-US" b="0" dirty="0"/>
              <a:t>: notice anything here we could replace with a variable?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858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Draw</a:t>
            </a:r>
            <a:r>
              <a:rPr lang="en-US" b="0" dirty="0"/>
              <a:t>: </a:t>
            </a:r>
            <a:r>
              <a:rPr lang="en-US" b="0" dirty="0" err="1"/>
              <a:t>xPos</a:t>
            </a:r>
            <a:r>
              <a:rPr lang="en-US" b="0" dirty="0"/>
              <a:t> is a new variable! Moves the entire drawing when it changes.</a:t>
            </a:r>
          </a:p>
          <a:p>
            <a:r>
              <a:rPr lang="en-US" b="1" dirty="0"/>
              <a:t>Code: </a:t>
            </a:r>
            <a:r>
              <a:rPr lang="en-US" b="0" dirty="0"/>
              <a:t>make Donatello active. Add setup() and draw(). Add update statements for </a:t>
            </a:r>
            <a:r>
              <a:rPr lang="en-US" b="0" dirty="0" err="1"/>
              <a:t>xPos</a:t>
            </a:r>
            <a:r>
              <a:rPr lang="en-US" b="0" dirty="0"/>
              <a:t> so that it moves right.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472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Draw: </a:t>
            </a:r>
            <a:r>
              <a:rPr lang="en-US" b="0" dirty="0"/>
              <a:t>min() returns the minimum of two numbers</a:t>
            </a:r>
          </a:p>
          <a:p>
            <a:r>
              <a:rPr lang="en-US" b="0" dirty="0"/>
              <a:t>This means that </a:t>
            </a:r>
            <a:r>
              <a:rPr lang="en-US" b="0" dirty="0" err="1"/>
              <a:t>x_pos</a:t>
            </a:r>
            <a:r>
              <a:rPr lang="en-US" b="0" dirty="0"/>
              <a:t> will increased by 1 until it reaches width-40</a:t>
            </a:r>
          </a:p>
          <a:p>
            <a:r>
              <a:rPr lang="en-US" b="1" dirty="0"/>
              <a:t>Draw: </a:t>
            </a:r>
            <a:r>
              <a:rPr lang="en-US" b="0" dirty="0"/>
              <a:t>max() returns maximum of two numbers</a:t>
            </a:r>
          </a:p>
          <a:p>
            <a:r>
              <a:rPr lang="en-US" b="0" dirty="0"/>
              <a:t>This means that </a:t>
            </a:r>
            <a:r>
              <a:rPr lang="en-US" b="0" dirty="0" err="1"/>
              <a:t>x_pos</a:t>
            </a:r>
            <a:r>
              <a:rPr lang="en-US" b="0" dirty="0"/>
              <a:t> will decrease by 1 until it reaches 0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In draw(), change </a:t>
            </a:r>
            <a:r>
              <a:rPr lang="en-US" dirty="0" err="1"/>
              <a:t>x_pos</a:t>
            </a:r>
            <a:r>
              <a:rPr lang="en-US" dirty="0"/>
              <a:t>:  </a:t>
            </a:r>
            <a:r>
              <a:rPr lang="en-US" dirty="0" err="1"/>
              <a:t>x_pos</a:t>
            </a:r>
            <a:r>
              <a:rPr lang="en-US" baseline="0" dirty="0"/>
              <a:t> = min(</a:t>
            </a:r>
            <a:r>
              <a:rPr lang="en-US" baseline="0" dirty="0" err="1"/>
              <a:t>x_pos</a:t>
            </a:r>
            <a:r>
              <a:rPr lang="en-US" baseline="0" dirty="0"/>
              <a:t> + 1, 460);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draw(), change </a:t>
            </a:r>
            <a:r>
              <a:rPr lang="en-US" dirty="0" err="1"/>
              <a:t>x_pos</a:t>
            </a:r>
            <a:r>
              <a:rPr lang="en-US" dirty="0"/>
              <a:t>:  </a:t>
            </a:r>
            <a:r>
              <a:rPr lang="en-US" dirty="0" err="1"/>
              <a:t>x_pos</a:t>
            </a:r>
            <a:r>
              <a:rPr lang="en-US" baseline="0" dirty="0"/>
              <a:t> = max(</a:t>
            </a:r>
            <a:r>
              <a:rPr lang="en-US" baseline="0" dirty="0" err="1"/>
              <a:t>x_pos</a:t>
            </a:r>
            <a:r>
              <a:rPr lang="en-US" baseline="0" dirty="0"/>
              <a:t> - 1, 0);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What if I want to make Donatello move faster?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08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134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Mention that this should be camel case</a:t>
            </a:r>
          </a:p>
          <a:p>
            <a:r>
              <a:rPr lang="en-US" b="0" dirty="0"/>
              <a:t>Can also introduce variables for every segment and have them fall at different speeds.</a:t>
            </a:r>
          </a:p>
          <a:p>
            <a:endParaRPr lang="en-US" b="1" dirty="0"/>
          </a:p>
          <a:p>
            <a:r>
              <a:rPr lang="en-US" b="1" dirty="0"/>
              <a:t>Draw</a:t>
            </a:r>
            <a:r>
              <a:rPr lang="en-US" b="0" dirty="0"/>
              <a:t>: initial y-positions for each body segment</a:t>
            </a:r>
          </a:p>
          <a:p>
            <a:r>
              <a:rPr lang="en-US" b="1" dirty="0"/>
              <a:t>Draw</a:t>
            </a:r>
            <a:r>
              <a:rPr lang="en-US" b="0" dirty="0"/>
              <a:t>: higher segments fall slower, lower segments fall faster</a:t>
            </a:r>
          </a:p>
          <a:p>
            <a:r>
              <a:rPr lang="en-US" b="1" dirty="0"/>
              <a:t>Draw</a:t>
            </a:r>
            <a:r>
              <a:rPr lang="en-US" b="0" dirty="0"/>
              <a:t>: variables that use decimals need to be </a:t>
            </a:r>
            <a:r>
              <a:rPr lang="en-US" b="1" dirty="0"/>
              <a:t>float</a:t>
            </a:r>
            <a:r>
              <a:rPr lang="en-US" b="0" dirty="0"/>
              <a:t>, not </a:t>
            </a:r>
            <a:r>
              <a:rPr lang="en-US" b="1" dirty="0"/>
              <a:t>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658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Draw: “</a:t>
            </a:r>
            <a:r>
              <a:rPr lang="en-US" b="0" dirty="0"/>
              <a:t>mid-fall” on canvas</a:t>
            </a:r>
          </a:p>
          <a:p>
            <a:r>
              <a:rPr lang="en-US" b="1" dirty="0"/>
              <a:t>Underline</a:t>
            </a:r>
            <a:r>
              <a:rPr lang="en-US" b="0" dirty="0"/>
              <a:t>: different variables for each part of Donatello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42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Homework, submitted individually and on Canvas</a:t>
            </a:r>
          </a:p>
          <a:p>
            <a:r>
              <a:rPr lang="en-US" b="0" dirty="0"/>
              <a:t>Can be an organization, team, etc. that you really like – or something that you design yourself!</a:t>
            </a:r>
          </a:p>
          <a:p>
            <a:r>
              <a:rPr lang="en-US" b="0" i="0" dirty="0"/>
              <a:t>Stress </a:t>
            </a:r>
            <a:r>
              <a:rPr lang="en-US" b="0" i="1" dirty="0"/>
              <a:t>planning</a:t>
            </a:r>
            <a:r>
              <a:rPr lang="en-US" b="0" i="0" dirty="0"/>
              <a:t> – don’t just start coding willy-nilly, make a “blueprint” for what you want to do with coordinates drawn on</a:t>
            </a:r>
          </a:p>
          <a:p>
            <a:r>
              <a:rPr lang="en-US" b="0" i="0" dirty="0"/>
              <a:t>Makes it more straightforward to convert to Processing</a:t>
            </a:r>
          </a:p>
          <a:p>
            <a:r>
              <a:rPr lang="en-US" b="1" i="0" dirty="0"/>
              <a:t>Example</a:t>
            </a:r>
            <a:r>
              <a:rPr lang="en-US" b="0" i="0" dirty="0"/>
              <a:t>: </a:t>
            </a:r>
            <a:r>
              <a:rPr lang="en-US" b="0" i="0" dirty="0" err="1"/>
              <a:t>rect</a:t>
            </a:r>
            <a:r>
              <a:rPr lang="en-US" b="0" i="0" dirty="0"/>
              <a:t> starting at (20, 20) with width 40 and height 180</a:t>
            </a:r>
            <a:endParaRPr lang="en-US" b="1" i="0" dirty="0"/>
          </a:p>
          <a:p>
            <a:r>
              <a:rPr lang="en-US" b="1" dirty="0"/>
              <a:t>Draw:</a:t>
            </a:r>
            <a:r>
              <a:rPr lang="en-US" b="0" dirty="0"/>
              <a:t> reminder of coordinate system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35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(from section yesterday – drawing a house): triangle, </a:t>
            </a:r>
            <a:r>
              <a:rPr lang="en-US" dirty="0" err="1"/>
              <a:t>rect</a:t>
            </a:r>
            <a:r>
              <a:rPr lang="en-US" dirty="0"/>
              <a:t>, rect.</a:t>
            </a:r>
          </a:p>
          <a:p>
            <a:r>
              <a:rPr lang="en-US" dirty="0"/>
              <a:t>Suppose we want to move the house 10 to the right.</a:t>
            </a:r>
          </a:p>
          <a:p>
            <a:r>
              <a:rPr lang="en-US" b="1" dirty="0"/>
              <a:t>Draw: 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Re-draw house 10 to the right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Annotate triangle and </a:t>
            </a:r>
            <a:r>
              <a:rPr lang="en-US" b="0" dirty="0" err="1"/>
              <a:t>rect</a:t>
            </a:r>
            <a:r>
              <a:rPr lang="en-US" b="0" dirty="0"/>
              <a:t> with what arguments mean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cross out all the x coordinates, replace with +10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5 changes to the code!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03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Contrast w/ math – not a variable that we want to solve for, but holds a value</a:t>
            </a:r>
          </a:p>
          <a:p>
            <a:r>
              <a:rPr lang="en-US" b="1" dirty="0"/>
              <a:t>Draw</a:t>
            </a:r>
            <a:r>
              <a:rPr lang="en-US" b="0" dirty="0"/>
              <a:t>: 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“storage space, like a box”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Name: “identifier (which box?)”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Data type: “what kind of thing is in the box?”</a:t>
            </a:r>
          </a:p>
          <a:p>
            <a:pPr marL="628650" lvl="1" indent="-171450">
              <a:buFontTx/>
              <a:buChar char="-"/>
            </a:pPr>
            <a:r>
              <a:rPr lang="en-US" b="0" dirty="0"/>
              <a:t>E.g., “integer” box holds whole numbers, etc.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Assignment: draw box, label x, write 12 inside “put value 12 in box x”</a:t>
            </a:r>
          </a:p>
          <a:p>
            <a:pPr marL="628650" lvl="1" indent="-171450">
              <a:buFontTx/>
              <a:buChar char="-"/>
            </a:pPr>
            <a:r>
              <a:rPr lang="en-US" b="0" dirty="0"/>
              <a:t>In programming “=“ means x &lt;-- 12” </a:t>
            </a:r>
          </a:p>
          <a:p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22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Anytime you see a variable that isn’t on the left hand side of an assignment statement, this means “read the value”</a:t>
            </a:r>
          </a:p>
          <a:p>
            <a:r>
              <a:rPr lang="en-US" b="1" dirty="0"/>
              <a:t>Draw: 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x = 12;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box, name x, containing 12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Arrow to x in ellipse, x+1 </a:t>
            </a:r>
            <a:r>
              <a:rPr lang="en-US" b="0" dirty="0">
                <a:sym typeface="Wingdings" pitchFamily="2" charset="2"/>
              </a:rPr>
              <a:t> 12+1</a:t>
            </a:r>
          </a:p>
          <a:p>
            <a:pPr marL="171450" indent="-171450">
              <a:buFontTx/>
              <a:buChar char="-"/>
            </a:pPr>
            <a:r>
              <a:rPr lang="en-US" b="0" dirty="0">
                <a:sym typeface="Wingdings" pitchFamily="2" charset="2"/>
              </a:rPr>
              <a:t>“look in box x and use </a:t>
            </a:r>
            <a:r>
              <a:rPr lang="en-US" b="0" u="sng" dirty="0">
                <a:sym typeface="Wingdings" pitchFamily="2" charset="2"/>
              </a:rPr>
              <a:t>current</a:t>
            </a:r>
            <a:r>
              <a:rPr lang="en-US" b="0" u="none" dirty="0">
                <a:sym typeface="Wingdings" pitchFamily="2" charset="2"/>
              </a:rPr>
              <a:t> </a:t>
            </a:r>
            <a:r>
              <a:rPr lang="en-US" b="0" dirty="0">
                <a:sym typeface="Wingdings" pitchFamily="2" charset="2"/>
              </a:rPr>
              <a:t>value”</a:t>
            </a:r>
            <a:endParaRPr lang="en-US" b="0" dirty="0"/>
          </a:p>
          <a:p>
            <a:pPr marL="171450" indent="-171450">
              <a:buFontTx/>
              <a:buChar char="-"/>
            </a:pPr>
            <a:r>
              <a:rPr lang="en-US" b="0" dirty="0"/>
              <a:t>Ellipse draws an ellipse with center at (13,50)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43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use a variable, we need to give it a type – this will determine what kind of “thing” the box holds.</a:t>
            </a:r>
          </a:p>
          <a:p>
            <a:r>
              <a:rPr lang="en-US" dirty="0"/>
              <a:t>For example…</a:t>
            </a:r>
          </a:p>
          <a:p>
            <a:r>
              <a:rPr lang="en-US" dirty="0"/>
              <a:t>You’ll get more practice with these throughout the course.</a:t>
            </a:r>
          </a:p>
          <a:p>
            <a:r>
              <a:rPr lang="en-US" dirty="0"/>
              <a:t>Other types exist but these will be what we use most frequently.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95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Draw</a:t>
            </a:r>
            <a:r>
              <a:rPr lang="en-US" b="0" dirty="0"/>
              <a:t>: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Notice we do the datatype first: “Datatype </a:t>
            </a:r>
            <a:r>
              <a:rPr lang="en-US" b="0" dirty="0">
                <a:sym typeface="Wingdings" pitchFamily="2" charset="2"/>
              </a:rPr>
              <a:t> int” (highlighted in orange)</a:t>
            </a:r>
          </a:p>
          <a:p>
            <a:pPr marL="171450" indent="-171450">
              <a:buFontTx/>
              <a:buChar char="-"/>
            </a:pPr>
            <a:r>
              <a:rPr lang="en-US" b="0" dirty="0">
                <a:sym typeface="Wingdings" pitchFamily="2" charset="2"/>
              </a:rPr>
              <a:t>Then a name: “Name  x”</a:t>
            </a:r>
          </a:p>
          <a:p>
            <a:pPr marL="171450" indent="-171450">
              <a:buFontTx/>
              <a:buChar char="-"/>
            </a:pPr>
            <a:r>
              <a:rPr lang="en-US" b="0" dirty="0">
                <a:sym typeface="Wingdings" pitchFamily="2" charset="2"/>
              </a:rPr>
              <a:t>Then a semicolon</a:t>
            </a:r>
          </a:p>
          <a:p>
            <a:pPr marL="171450" indent="-171450">
              <a:buFontTx/>
              <a:buChar char="-"/>
            </a:pPr>
            <a:r>
              <a:rPr lang="en-US" b="0" dirty="0">
                <a:sym typeface="Wingdings" pitchFamily="2" charset="2"/>
              </a:rPr>
              <a:t>Draw box with x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“separate declaration and initialization”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Draw second box: // combined declaration and initialization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90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Order matters (statements sequential). </a:t>
            </a:r>
          </a:p>
          <a:p>
            <a:r>
              <a:rPr lang="en-US" b="0" dirty="0"/>
              <a:t>Can have same variable on LHS and RHS e.g., x = x + 1 (doesn’t make sense as math, but in programming means x </a:t>
            </a:r>
            <a:r>
              <a:rPr lang="en-US" b="0" dirty="0">
                <a:sym typeface="Wingdings" pitchFamily="2" charset="2"/>
              </a:rPr>
              <a:t> x + 1)</a:t>
            </a:r>
            <a:endParaRPr lang="en-US" b="0" dirty="0"/>
          </a:p>
          <a:p>
            <a:r>
              <a:rPr lang="en-US" b="1" dirty="0"/>
              <a:t>Draw</a:t>
            </a:r>
            <a:r>
              <a:rPr lang="en-US" b="0" dirty="0"/>
              <a:t>: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Initialize x to 4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Increment x by 1</a:t>
            </a: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69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68F6E-4082-4EE2-B862-B8107C546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3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EE468F6E-4082-4EE2-B862-B8107C546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3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EE468F6E-4082-4EE2-B862-B8107C54602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87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68F6E-4082-4EE2-B862-B8107C546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65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68F6E-4082-4EE2-B862-B8107C546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8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EE468F6E-4082-4EE2-B862-B8107C54602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59673" y="-2231"/>
            <a:ext cx="12843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 120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Winter 2020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66343" y="-2231"/>
            <a:ext cx="16113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L05:  Variables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&amp; Datatypes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56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tiff"/><Relationship Id="rId5" Type="http://schemas.openxmlformats.org/officeDocument/2006/relationships/hyperlink" Target="https://www.livemint.com/auto-news/tesla-hacking-competition-offers-1-million-and-free-car-if-someone-can-hijack-model-3-11578889743038.html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ustomXml" Target="../ink/ink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ustomXml" Target="../ink/ink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ustomXml" Target="../ink/ink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>
            <a:normAutofit/>
          </a:bodyPr>
          <a:lstStyle/>
          <a:p>
            <a:pPr marL="0" indent="0"/>
            <a:r>
              <a:rPr lang="en-US" dirty="0"/>
              <a:t>Variables &amp; Datatypes</a:t>
            </a:r>
            <a:br>
              <a:rPr lang="en-US" dirty="0"/>
            </a:br>
            <a:r>
              <a:rPr lang="en-US" sz="2000" b="0" dirty="0"/>
              <a:t>CSE 120 Winter 2020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676260"/>
            <a:ext cx="8366760" cy="109728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Instructor: 	Teaching Assistants:</a:t>
            </a:r>
          </a:p>
          <a:p>
            <a:pPr algn="l"/>
            <a:r>
              <a:rPr lang="en-US" sz="2000" dirty="0"/>
              <a:t>Sam Wolfson	</a:t>
            </a:r>
            <a:r>
              <a:rPr lang="en-US" sz="2000" dirty="0" err="1"/>
              <a:t>Yae</a:t>
            </a:r>
            <a:r>
              <a:rPr lang="en-US" sz="2000" dirty="0"/>
              <a:t> Kubota	</a:t>
            </a:r>
            <a:r>
              <a:rPr lang="en-US" sz="2000" dirty="0" err="1"/>
              <a:t>Eunia</a:t>
            </a:r>
            <a:r>
              <a:rPr lang="en-US" sz="2000" dirty="0"/>
              <a:t> Lee	Erika Wolfe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698118"/>
            <a:ext cx="841248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Tesla hacking competition offers $1 million and free car if someone can hijack Model 3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San Francisco: Electric automaker Tesla has once again challenged hackers to find bugs in its connected cars.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Elon Musk-run company is returning to the annual hackers' competition "Pwn20wn" to be held in Vancouver in March, reports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electrek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Some Model 3 cars and $1 million in award money will be up for grabs.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March last year, a group of hackers won a Tesla Model 3 and $35,000 for hacking into its systems.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https://www.livemint.com/auto-news/tesla-hacking-competition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-offers-1-million-and-free-car-if-someone-can-hijack-model-3-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11578889743038.html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05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6D633D-ABCE-CA4A-9A2F-1580473568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5193792"/>
            <a:ext cx="2971800" cy="166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11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Manipulation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Executed sequentially, just like other statements</a:t>
            </a:r>
          </a:p>
          <a:p>
            <a:pPr lvl="2"/>
            <a:endParaRPr lang="en-US" dirty="0"/>
          </a:p>
          <a:p>
            <a:r>
              <a:rPr lang="en-US" dirty="0"/>
              <a:t>For variable assignments, compute right-hand side </a:t>
            </a:r>
            <a:r>
              <a:rPr lang="en-US" i="1" dirty="0"/>
              <a:t>first</a:t>
            </a:r>
            <a:r>
              <a:rPr lang="en-US" dirty="0"/>
              <a:t>, then store result in variable</a:t>
            </a:r>
          </a:p>
          <a:p>
            <a:pPr lvl="2"/>
            <a:endParaRPr lang="en-US" dirty="0"/>
          </a:p>
          <a:p>
            <a:r>
              <a:rPr lang="en-US" u="sng" dirty="0"/>
              <a:t>Example</a:t>
            </a:r>
            <a:r>
              <a:rPr lang="en-US" dirty="0"/>
              <a:t>:		</a:t>
            </a:r>
            <a:r>
              <a:rPr lang="en-US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 = 4;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/>
              <a:t>		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x + 1;</a:t>
            </a:r>
          </a:p>
          <a:p>
            <a:pPr marL="820674" lvl="1" indent="-457200">
              <a:spcBef>
                <a:spcPts val="1200"/>
              </a:spcBef>
              <a:buFont typeface="+mj-lt"/>
              <a:buAutoNum type="arabicParenR"/>
            </a:pPr>
            <a:r>
              <a:rPr lang="en-US" dirty="0"/>
              <a:t>Read the current value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(4) for the right-hand side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Add 1 to the current value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endParaRPr lang="en-US" dirty="0"/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Store the result (5) back into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68F6E-4082-4EE2-B862-B8107C54602D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FF1F0C4-1E8A-854B-8D16-9A43AEE70540}"/>
                  </a:ext>
                </a:extLst>
              </p14:cNvPr>
              <p14:cNvContentPartPr/>
              <p14:nvPr/>
            </p14:nvContentPartPr>
            <p14:xfrm>
              <a:off x="3369960" y="3645000"/>
              <a:ext cx="3876840" cy="1836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FF1F0C4-1E8A-854B-8D16-9A43AEE705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60600" y="3635640"/>
                <a:ext cx="3895560" cy="185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227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a House with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solution: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rgbClr val="0065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triangle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(7, 1, 3, 5, 11, 5);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solidFill>
                  <a:srgbClr val="0065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(3, 5, 8, 8);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solidFill>
                  <a:srgbClr val="0065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(8, 9, 2, 4);</a:t>
            </a:r>
          </a:p>
          <a:p>
            <a:pPr lvl="1"/>
            <a:r>
              <a:rPr lang="en-US" dirty="0"/>
              <a:t>What properties might be useful to store in variables?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68F6E-4082-4EE2-B862-B8107C54602D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388" y="3848100"/>
            <a:ext cx="2705850" cy="2743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C97B594-7C0B-344E-8FF7-92DCDDCC5E31}"/>
                  </a:ext>
                </a:extLst>
              </p14:cNvPr>
              <p14:cNvContentPartPr/>
              <p14:nvPr/>
            </p14:nvContentPartPr>
            <p14:xfrm>
              <a:off x="2285640" y="1184400"/>
              <a:ext cx="5447160" cy="3878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C97B594-7C0B-344E-8FF7-92DCDDCC5E3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76280" y="1175040"/>
                <a:ext cx="5465880" cy="389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5264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Rules &amp;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Variable naming rules:</a:t>
            </a:r>
          </a:p>
          <a:p>
            <a:pPr lvl="1"/>
            <a:r>
              <a:rPr lang="en-US" dirty="0"/>
              <a:t>Variables are case-sensitive (e.g.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myx</a:t>
            </a:r>
            <a:r>
              <a:rPr lang="en-US" dirty="0"/>
              <a:t> vs.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myX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Numbers allowed, but not at beginning (e.g.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k9</a:t>
            </a:r>
            <a:r>
              <a:rPr lang="en-US" dirty="0"/>
              <a:t> vs.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9k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Generally avoid symbols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Variable names are meaningless to computers, but meaningful to humans</a:t>
            </a:r>
          </a:p>
          <a:p>
            <a:pPr lvl="1"/>
            <a:r>
              <a:rPr lang="en-US" dirty="0"/>
              <a:t>Choosing informative names improves readability and reduces confusion</a:t>
            </a:r>
          </a:p>
          <a:p>
            <a:pPr lvl="1"/>
            <a:r>
              <a:rPr lang="en-US" dirty="0"/>
              <a:t>In Processing, variables written in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camelCase</a:t>
            </a:r>
            <a:r>
              <a:rPr lang="en-US" dirty="0"/>
              <a:t>”</a:t>
            </a:r>
          </a:p>
          <a:p>
            <a:r>
              <a:rPr lang="en-US" dirty="0"/>
              <a:t>In this class, most of our variables will be declared and initialized at the very top of our 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68F6E-4082-4EE2-B862-B8107C54602D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977C8A2-A608-A14B-89C1-EA513C9A8882}"/>
                  </a:ext>
                </a:extLst>
              </p14:cNvPr>
              <p14:cNvContentPartPr/>
              <p14:nvPr/>
            </p14:nvContentPartPr>
            <p14:xfrm>
              <a:off x="593640" y="4572720"/>
              <a:ext cx="8172360" cy="978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977C8A2-A608-A14B-89C1-EA513C9A88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4280" y="4563360"/>
                <a:ext cx="8191080" cy="99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500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Worksheet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functions:  </a:t>
            </a:r>
            <a:r>
              <a:rPr lang="en-US" b="1" dirty="0">
                <a:solidFill>
                  <a:srgbClr val="0065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(),</a:t>
            </a:r>
            <a:r>
              <a:rPr lang="en-US" b="1" dirty="0">
                <a:solidFill>
                  <a:srgbClr val="0065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65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68F6E-4082-4EE2-B862-B8107C54602D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2377440"/>
            <a:ext cx="4610420" cy="3657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CE7526-A9BB-3F44-A5D1-50814B5D9812}"/>
              </a:ext>
            </a:extLst>
          </p:cNvPr>
          <p:cNvSpPr txBox="1"/>
          <p:nvPr/>
        </p:nvSpPr>
        <p:spPr>
          <a:xfrm>
            <a:off x="4157662" y="3586162"/>
            <a:ext cx="1414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prints the value of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to the console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D300DF7-2E3A-9F4F-ADAE-4E6F59A71795}"/>
              </a:ext>
            </a:extLst>
          </p:cNvPr>
          <p:cNvCxnSpPr/>
          <p:nvPr/>
        </p:nvCxnSpPr>
        <p:spPr bwMode="auto">
          <a:xfrm flipH="1" flipV="1">
            <a:off x="3764756" y="3336131"/>
            <a:ext cx="1100137" cy="250031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BA258E0-F588-4D46-87FF-677C1E972929}"/>
              </a:ext>
            </a:extLst>
          </p:cNvPr>
          <p:cNvCxnSpPr>
            <a:stCxn id="6" idx="2"/>
          </p:cNvCxnSpPr>
          <p:nvPr/>
        </p:nvCxnSpPr>
        <p:spPr bwMode="auto">
          <a:xfrm flipH="1">
            <a:off x="2764631" y="4509492"/>
            <a:ext cx="2100263" cy="1105496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97230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Special variables that hold values related to the state of the program, often related to user input</a:t>
            </a:r>
          </a:p>
          <a:p>
            <a:pPr lvl="1"/>
            <a:r>
              <a:rPr lang="en-US" dirty="0"/>
              <a:t>You don’t need to declare these variables</a:t>
            </a:r>
          </a:p>
          <a:p>
            <a:pPr lvl="1"/>
            <a:r>
              <a:rPr lang="en-US" dirty="0"/>
              <a:t>These variables will update automatically as the program runs</a:t>
            </a:r>
          </a:p>
          <a:p>
            <a:pPr lvl="1"/>
            <a:r>
              <a:rPr lang="en-US" dirty="0"/>
              <a:t>Colored </a:t>
            </a:r>
            <a:r>
              <a:rPr lang="en-US" b="1" dirty="0">
                <a:solidFill>
                  <a:srgbClr val="D94B7B"/>
                </a:solidFill>
              </a:rPr>
              <a:t>pink/magenta-</a:t>
            </a:r>
            <a:r>
              <a:rPr lang="en-US" b="1" dirty="0" err="1">
                <a:solidFill>
                  <a:srgbClr val="D94B7B"/>
                </a:solidFill>
              </a:rPr>
              <a:t>ish</a:t>
            </a:r>
            <a:r>
              <a:rPr lang="en-US" dirty="0"/>
              <a:t> in the Processing environment</a:t>
            </a:r>
          </a:p>
          <a:p>
            <a:pPr lvl="2"/>
            <a:endParaRPr lang="en-US" dirty="0"/>
          </a:p>
          <a:p>
            <a:r>
              <a:rPr lang="en-US" u="sng" dirty="0"/>
              <a:t>Examples</a:t>
            </a:r>
            <a:r>
              <a:rPr lang="en-US" dirty="0"/>
              <a:t>:  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lang="en-US" dirty="0"/>
              <a:t> and 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height</a:t>
            </a:r>
            <a:r>
              <a:rPr lang="en-US" dirty="0"/>
              <a:t> hold the value of the width and height of the drawing canvas, respectively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974B2-A1E9-4BE1-B496-A99D625E27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2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Mode in Processing</a:t>
            </a:r>
          </a:p>
        </p:txBody>
      </p:sp>
      <p:pic>
        <p:nvPicPr>
          <p:cNvPr id="1026" name="Picture 2" descr="http://courses.cs.washington.edu/courses/cse120/17sp/asmts/images/setup_dra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479" y="2893121"/>
            <a:ext cx="288050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enter active mode by creating the functions </a:t>
            </a:r>
            <a:r>
              <a:rPr lang="en-US" b="1" dirty="0">
                <a:solidFill>
                  <a:srgbClr val="0065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setup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and </a:t>
            </a:r>
            <a:r>
              <a:rPr lang="en-US" b="1" dirty="0">
                <a:solidFill>
                  <a:srgbClr val="0065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draw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in our program</a:t>
            </a:r>
          </a:p>
          <a:p>
            <a:pPr lvl="1"/>
            <a:r>
              <a:rPr lang="en-US" b="1" dirty="0">
                <a:solidFill>
                  <a:srgbClr val="0065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setup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automatically executes once at the start</a:t>
            </a:r>
          </a:p>
          <a:p>
            <a:pPr lvl="1"/>
            <a:r>
              <a:rPr lang="en-US" b="1" dirty="0">
                <a:solidFill>
                  <a:srgbClr val="0065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draw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executes infinitely afterwards</a:t>
            </a:r>
          </a:p>
          <a:p>
            <a:pPr lvl="2"/>
            <a:endParaRPr lang="en-US" dirty="0"/>
          </a:p>
          <a:p>
            <a:r>
              <a:rPr lang="en-US" dirty="0"/>
              <a:t>Each time </a:t>
            </a:r>
            <a:r>
              <a:rPr lang="en-US" b="1" dirty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draw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executes, </a:t>
            </a:r>
            <a:br>
              <a:rPr lang="en-US" dirty="0"/>
            </a:br>
            <a:r>
              <a:rPr lang="en-US" dirty="0"/>
              <a:t>it is called a new </a:t>
            </a:r>
            <a:r>
              <a:rPr lang="en-US" i="1" dirty="0">
                <a:solidFill>
                  <a:srgbClr val="FF0000"/>
                </a:solidFill>
              </a:rPr>
              <a:t>frame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68F6E-4082-4EE2-B862-B8107C54602D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D61ABCE-DF75-D849-9079-AADC1769CE42}"/>
                  </a:ext>
                </a:extLst>
              </p14:cNvPr>
              <p14:cNvContentPartPr/>
              <p14:nvPr/>
            </p14:nvContentPartPr>
            <p14:xfrm>
              <a:off x="6517080" y="2926440"/>
              <a:ext cx="1742760" cy="3182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D61ABCE-DF75-D849-9079-AADC1769CE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07720" y="2917080"/>
                <a:ext cx="1761480" cy="320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919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and Frames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variable </a:t>
            </a:r>
            <a:r>
              <a:rPr lang="en-US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frameCount</a:t>
            </a:r>
            <a:r>
              <a:rPr lang="en-US" dirty="0"/>
              <a:t> returns the number of frames since the start of the program</a:t>
            </a:r>
          </a:p>
          <a:p>
            <a:pPr lvl="1"/>
            <a:r>
              <a:rPr lang="en-US" dirty="0"/>
              <a:t>Starts at 0 in </a:t>
            </a:r>
            <a:r>
              <a:rPr lang="en-US" b="1" dirty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setup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2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frameRate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changes the desired number of frame updates there are </a:t>
            </a:r>
            <a:r>
              <a:rPr lang="en-US" i="1" dirty="0"/>
              <a:t>per second</a:t>
            </a:r>
          </a:p>
          <a:p>
            <a:pPr lvl="1"/>
            <a:r>
              <a:rPr lang="en-US" dirty="0"/>
              <a:t>Larger argument is faster</a:t>
            </a:r>
          </a:p>
          <a:p>
            <a:pPr lvl="1"/>
            <a:r>
              <a:rPr lang="en-US" dirty="0"/>
              <a:t>Default is </a:t>
            </a:r>
            <a:r>
              <a:rPr lang="en-US" dirty="0" err="1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frameRate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(60)</a:t>
            </a:r>
          </a:p>
          <a:p>
            <a:pPr lvl="2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noLoop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stops </a:t>
            </a:r>
            <a:r>
              <a:rPr lang="en-US" b="1" dirty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draw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from being continuously executed</a:t>
            </a:r>
            <a:endParaRPr lang="en-US" i="1" dirty="0"/>
          </a:p>
          <a:p>
            <a:pPr lvl="1"/>
            <a:r>
              <a:rPr lang="en-US" dirty="0"/>
              <a:t>Can restart using </a:t>
            </a:r>
            <a:r>
              <a:rPr lang="en-US" dirty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974B2-A1E9-4BE1-B496-A99D625E2751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3BF5FAF-D7B2-8B4B-96F1-B013E353F80B}"/>
                  </a:ext>
                </a:extLst>
              </p14:cNvPr>
              <p14:cNvContentPartPr/>
              <p14:nvPr/>
            </p14:nvContentPartPr>
            <p14:xfrm>
              <a:off x="3700800" y="2197440"/>
              <a:ext cx="4545360" cy="2413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3BF5FAF-D7B2-8B4B-96F1-B013E353F8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1440" y="2188080"/>
                <a:ext cx="4564080" cy="243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377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with Variables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/>
              <a:t>Create your drawing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/>
              <a:t>Introduce a variable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/>
              <a:t>Substitute values in your drawing with expressions that use the new variable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/>
              <a:t>Change the variable value in-between frames</a:t>
            </a:r>
          </a:p>
          <a:p>
            <a:pPr marL="819150" lvl="1" indent="-306388">
              <a:buSzPct val="100000"/>
            </a:pPr>
            <a:r>
              <a:rPr lang="en-US" dirty="0"/>
              <a:t>Use </a:t>
            </a:r>
            <a:r>
              <a:rPr lang="en-US" dirty="0">
                <a:solidFill>
                  <a:srgbClr val="0065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background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to cover old frames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68F6E-4082-4EE2-B862-B8107C54602D}" type="slidenum">
              <a:rPr lang="en-US" smtClean="0"/>
              <a:t>17</a:t>
            </a:fld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3462729" y="4355036"/>
            <a:ext cx="2194560" cy="2397558"/>
            <a:chOff x="5791200" y="2424303"/>
            <a:chExt cx="2743199" cy="299694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2424303"/>
              <a:ext cx="2743199" cy="2996945"/>
            </a:xfrm>
            <a:prstGeom prst="rect">
              <a:avLst/>
            </a:prstGeom>
          </p:spPr>
        </p:pic>
        <p:sp>
          <p:nvSpPr>
            <p:cNvPr id="6" name="Shape 279"/>
            <p:cNvSpPr/>
            <p:nvPr/>
          </p:nvSpPr>
          <p:spPr>
            <a:xfrm>
              <a:off x="6052127" y="3922775"/>
              <a:ext cx="871500" cy="1545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54815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TMNT:  Donatello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68F6E-4082-4EE2-B862-B8107C54602D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0" y="1362456"/>
            <a:ext cx="4747846" cy="4937760"/>
          </a:xfrm>
          <a:prstGeom prst="rect">
            <a:avLst/>
          </a:prstGeom>
          <a:ln w="19050">
            <a:solidFill>
              <a:srgbClr val="4B2A85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424303"/>
            <a:ext cx="2743200" cy="29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44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Donatello with a Variable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68F6E-4082-4EE2-B862-B8107C54602D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424303"/>
            <a:ext cx="2743200" cy="29969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57A6E1-6507-0943-AF9A-B369E8592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762" y="1353013"/>
            <a:ext cx="4775200" cy="506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59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Assignments</a:t>
            </a:r>
          </a:p>
          <a:p>
            <a:pPr lvl="1"/>
            <a:r>
              <a:rPr lang="en-US" dirty="0" err="1"/>
              <a:t>Taijitu</a:t>
            </a:r>
            <a:r>
              <a:rPr lang="en-US" dirty="0"/>
              <a:t> [checkoff] due Thursday (1/16)</a:t>
            </a:r>
          </a:p>
          <a:p>
            <a:pPr lvl="1"/>
            <a:r>
              <a:rPr lang="en-US" dirty="0"/>
              <a:t>Reading Check 2 due Thursday by 3:30 pm (1/16)</a:t>
            </a:r>
          </a:p>
          <a:p>
            <a:pPr lvl="1"/>
            <a:r>
              <a:rPr lang="en-US" dirty="0"/>
              <a:t>Logo Design due </a:t>
            </a:r>
            <a:r>
              <a:rPr lang="en-US" b="1" dirty="0"/>
              <a:t>Monday </a:t>
            </a:r>
            <a:r>
              <a:rPr lang="en-US" dirty="0"/>
              <a:t>(1/20)</a:t>
            </a:r>
          </a:p>
          <a:p>
            <a:endParaRPr lang="en-US" dirty="0"/>
          </a:p>
          <a:p>
            <a:r>
              <a:rPr lang="en-US" dirty="0"/>
              <a:t>Quiz Friday</a:t>
            </a:r>
          </a:p>
          <a:p>
            <a:pPr lvl="1"/>
            <a:r>
              <a:rPr lang="en-US" dirty="0"/>
              <a:t>Review packet posted on website</a:t>
            </a:r>
          </a:p>
          <a:p>
            <a:pPr lvl="1"/>
            <a:endParaRPr lang="en-US" dirty="0"/>
          </a:p>
          <a:p>
            <a:pPr marL="363474" lvl="1" indent="0">
              <a:buNone/>
            </a:pPr>
            <a:r>
              <a:rPr lang="en-US" dirty="0"/>
              <a:t>	</a:t>
            </a:r>
          </a:p>
          <a:p>
            <a:pPr lvl="2"/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71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Stopping Motion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Stop Donatello from running off the </a:t>
            </a:r>
            <a:r>
              <a:rPr lang="en-US" i="1" dirty="0"/>
              <a:t>right</a:t>
            </a:r>
            <a:r>
              <a:rPr lang="en-US" dirty="0"/>
              <a:t> side of the screen: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xPos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xPos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+ 1;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xPos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>
                <a:solidFill>
                  <a:srgbClr val="0065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xPos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+ 1, 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-40);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Stop Donatello from running off the </a:t>
            </a:r>
            <a:r>
              <a:rPr lang="en-US" i="1" dirty="0"/>
              <a:t>left</a:t>
            </a:r>
            <a:r>
              <a:rPr lang="en-US" dirty="0"/>
              <a:t> side of the screen: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xPos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xPos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 1;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xPos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>
                <a:solidFill>
                  <a:srgbClr val="0065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xPos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- 1, 0);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68F6E-4082-4EE2-B862-B8107C54602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0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Falling Into Place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variables for each body segment: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Update each variable at different speeds: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68F6E-4082-4EE2-B862-B8107C54602D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20240"/>
            <a:ext cx="4684444" cy="1146667"/>
          </a:xfrm>
          <a:prstGeom prst="rect">
            <a:avLst/>
          </a:prstGeom>
          <a:ln w="19050">
            <a:solidFill>
              <a:srgbClr val="4B2A85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023360"/>
            <a:ext cx="4444444" cy="1146667"/>
          </a:xfrm>
          <a:prstGeom prst="rect">
            <a:avLst/>
          </a:prstGeom>
          <a:ln w="19050">
            <a:solidFill>
              <a:srgbClr val="4B2A85"/>
            </a:solidFill>
          </a:ln>
        </p:spPr>
      </p:pic>
    </p:spTree>
    <p:extLst>
      <p:ext uri="{BB962C8B-B14F-4D97-AF65-F5344CB8AC3E}">
        <p14:creationId xmlns:p14="http://schemas.microsoft.com/office/powerpoint/2010/main" val="76935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Falling Into 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 y-positions of drawing based on new variables: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68F6E-4082-4EE2-B862-B8107C54602D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77440"/>
            <a:ext cx="5608889" cy="3457777"/>
          </a:xfrm>
          <a:prstGeom prst="rect">
            <a:avLst/>
          </a:prstGeom>
          <a:ln w="19050">
            <a:solidFill>
              <a:srgbClr val="4B2A85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424303"/>
            <a:ext cx="2743199" cy="299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1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Variables are named quantities that can vary during the execution of a program</a:t>
            </a:r>
          </a:p>
          <a:p>
            <a:pPr lvl="1"/>
            <a:r>
              <a:rPr lang="en-US" dirty="0"/>
              <a:t>Datatypes specific different forms of data</a:t>
            </a:r>
          </a:p>
          <a:p>
            <a:pPr lvl="2"/>
            <a:r>
              <a:rPr lang="en-US" i="1" dirty="0"/>
              <a:t>e.g.</a:t>
            </a:r>
            <a:r>
              <a:rPr lang="en-US" dirty="0"/>
              <a:t>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dirty="0"/>
              <a:t>,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dirty="0"/>
              <a:t>, </a:t>
            </a:r>
            <a:r>
              <a:rPr lang="en-US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endParaRPr lang="en-US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Variable </a:t>
            </a:r>
            <a:r>
              <a:rPr lang="en-US" i="1" dirty="0"/>
              <a:t>declarations</a:t>
            </a:r>
            <a:r>
              <a:rPr lang="en-US" dirty="0"/>
              <a:t> specify a variable datatype and name to the program</a:t>
            </a:r>
          </a:p>
          <a:p>
            <a:pPr lvl="2"/>
            <a:r>
              <a:rPr lang="en-US" dirty="0"/>
              <a:t>Generally occur at top of program</a:t>
            </a:r>
          </a:p>
          <a:p>
            <a:r>
              <a:rPr lang="en-US" dirty="0"/>
              <a:t>Active mode uses </a:t>
            </a:r>
            <a:r>
              <a:rPr lang="en-US" b="1" dirty="0">
                <a:solidFill>
                  <a:srgbClr val="0065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setup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and </a:t>
            </a:r>
            <a:r>
              <a:rPr lang="en-US" b="1" dirty="0">
                <a:solidFill>
                  <a:srgbClr val="0065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draw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/>
              <a:t>Motion can be introduced by changing the values of variables used in drawing commands in-between frames</a:t>
            </a:r>
          </a:p>
          <a:p>
            <a:r>
              <a:rPr lang="en-US" dirty="0">
                <a:solidFill>
                  <a:srgbClr val="0065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and </a:t>
            </a:r>
            <a:r>
              <a:rPr lang="en-US" dirty="0">
                <a:solidFill>
                  <a:srgbClr val="0065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functions can be used to limit or stop change in a variable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68F6E-4082-4EE2-B862-B8107C54602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28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Practice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4320" y="1371600"/>
            <a:ext cx="2743200" cy="2743200"/>
          </a:xfrm>
        </p:spPr>
        <p:txBody>
          <a:bodyPr/>
          <a:lstStyle/>
          <a:p>
            <a:pPr marL="514350" indent="-514350">
              <a:buSzPct val="100000"/>
              <a:buFont typeface="+mj-lt"/>
              <a:buAutoNum type="arabicParenR"/>
            </a:pPr>
            <a:r>
              <a:rPr lang="en-US" sz="24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x = 1;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y = 2;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z = 3;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x = x + 1;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y = y - 1;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z = z + 2;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SzPct val="100000"/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68F6E-4082-4EE2-B862-B8107C54602D}" type="slidenum">
              <a:rPr lang="en-US" smtClean="0"/>
              <a:t>24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>
          <a:xfrm>
            <a:off x="3108960" y="1371600"/>
            <a:ext cx="2743200" cy="2743200"/>
          </a:xfrm>
        </p:spPr>
        <p:txBody>
          <a:bodyPr/>
          <a:lstStyle/>
          <a:p>
            <a:pPr marL="514350" indent="-514350">
              <a:buSzPct val="100000"/>
              <a:buFont typeface="+mj-lt"/>
              <a:buAutoNum type="arabicParenR" startAt="2"/>
            </a:pPr>
            <a:r>
              <a:rPr lang="en-US" sz="24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x = 7;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y = 2;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z = 0;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x = x + 3;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y = y – 2;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z = x + y;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935771"/>
              </p:ext>
            </p:extLst>
          </p:nvPr>
        </p:nvGraphicFramePr>
        <p:xfrm>
          <a:off x="731520" y="5520113"/>
          <a:ext cx="2194560" cy="828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</a:p>
                  </a:txBody>
                  <a:tcPr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</a:p>
                  </a:txBody>
                  <a:tcPr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5943600" y="13716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>
              <a:buSzPct val="100000"/>
              <a:buFont typeface="+mj-lt"/>
              <a:buAutoNum type="arabicParenR" startAt="3"/>
            </a:pPr>
            <a:r>
              <a:rPr lang="en-US" sz="2400" kern="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kern="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x = -1;</a:t>
            </a:r>
            <a:br>
              <a:rPr lang="en-US" sz="2400" kern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kern="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kern="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y = 0;</a:t>
            </a:r>
            <a:br>
              <a:rPr lang="en-US" sz="2400" kern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kern="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kern="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z = 5;</a:t>
            </a:r>
            <a:br>
              <a:rPr lang="en-US" sz="2400" kern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2400" kern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x = x + z;</a:t>
            </a:r>
            <a:br>
              <a:rPr lang="en-US" sz="2400" kern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y = y – x;</a:t>
            </a:r>
            <a:br>
              <a:rPr lang="en-US" sz="2400" kern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z = x + z;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563453"/>
              </p:ext>
            </p:extLst>
          </p:nvPr>
        </p:nvGraphicFramePr>
        <p:xfrm>
          <a:off x="3566160" y="5520113"/>
          <a:ext cx="2194560" cy="828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</a:p>
                  </a:txBody>
                  <a:tcPr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</a:p>
                  </a:txBody>
                  <a:tcPr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447428"/>
              </p:ext>
            </p:extLst>
          </p:nvPr>
        </p:nvGraphicFramePr>
        <p:xfrm>
          <a:off x="6400800" y="5520113"/>
          <a:ext cx="2194560" cy="828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</a:p>
                  </a:txBody>
                  <a:tcPr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</a:p>
                  </a:txBody>
                  <a:tcPr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 bwMode="auto">
          <a:xfrm flipH="1">
            <a:off x="3246120" y="1828800"/>
            <a:ext cx="0" cy="45720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6080760" y="1828800"/>
            <a:ext cx="0" cy="45720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38656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Homework:  Logo Design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1371600"/>
            <a:ext cx="6583680" cy="502005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68F6E-4082-4EE2-B862-B8107C54602D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A39830A-0CDF-DF4E-9560-3B7505827F62}"/>
                  </a:ext>
                </a:extLst>
              </p14:cNvPr>
              <p14:cNvContentPartPr/>
              <p14:nvPr/>
            </p14:nvContentPartPr>
            <p14:xfrm>
              <a:off x="1505880" y="1532880"/>
              <a:ext cx="1405080" cy="3728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A39830A-0CDF-DF4E-9560-3B7505827F6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96520" y="1523520"/>
                <a:ext cx="1423800" cy="374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7789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Homework:  Logo Design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62075"/>
            <a:ext cx="5433934" cy="4972050"/>
          </a:xfrm>
          <a:ln w="19050">
            <a:solidFill>
              <a:srgbClr val="4B2A85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68F6E-4082-4EE2-B862-B8107C54602D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053" y="2750820"/>
            <a:ext cx="3283711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1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Drawing a House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solution from worksheet: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rgbClr val="0065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triangle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(7, 1, 3, 5, 11, 5);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solidFill>
                  <a:srgbClr val="0065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(3, 5, 8, 8);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solidFill>
                  <a:srgbClr val="0065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(8, 9, 2, 4);</a:t>
            </a:r>
          </a:p>
          <a:p>
            <a:pPr lvl="1"/>
            <a:r>
              <a:rPr lang="en-US" dirty="0"/>
              <a:t>What if we wanted to move the house?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68F6E-4082-4EE2-B862-B8107C54602D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388" y="3848100"/>
            <a:ext cx="2705850" cy="2743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44FA10D-0DB6-B542-9776-3AB6C961DA22}"/>
                  </a:ext>
                </a:extLst>
              </p14:cNvPr>
              <p14:cNvContentPartPr/>
              <p14:nvPr/>
            </p14:nvContentPartPr>
            <p14:xfrm>
              <a:off x="1289880" y="1680840"/>
              <a:ext cx="4856040" cy="4428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44FA10D-0DB6-B542-9776-3AB6C961DA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80520" y="1671480"/>
                <a:ext cx="4874760" cy="444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546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Piece of your program that holds the value of something</a:t>
            </a:r>
          </a:p>
          <a:p>
            <a:pPr lvl="1"/>
            <a:r>
              <a:rPr lang="en-US" dirty="0"/>
              <a:t>Every variable must be given a </a:t>
            </a:r>
            <a:r>
              <a:rPr lang="en-US" i="1" dirty="0"/>
              <a:t>name</a:t>
            </a:r>
            <a:r>
              <a:rPr lang="en-US" dirty="0"/>
              <a:t> and a </a:t>
            </a:r>
            <a:r>
              <a:rPr lang="en-US" i="1" dirty="0"/>
              <a:t>data type</a:t>
            </a:r>
          </a:p>
          <a:p>
            <a:pPr lvl="2"/>
            <a:endParaRPr lang="en-US" i="1" dirty="0"/>
          </a:p>
          <a:p>
            <a:r>
              <a:rPr lang="en-US" dirty="0"/>
              <a:t>The values of these </a:t>
            </a:r>
            <a:r>
              <a:rPr lang="en-US" dirty="0">
                <a:solidFill>
                  <a:srgbClr val="FF0000"/>
                </a:solidFill>
              </a:rPr>
              <a:t>variables</a:t>
            </a:r>
            <a:r>
              <a:rPr lang="en-US" dirty="0"/>
              <a:t> can change (</a:t>
            </a:r>
            <a:r>
              <a:rPr lang="en-US" i="1" dirty="0"/>
              <a:t>i.e.</a:t>
            </a:r>
            <a:r>
              <a:rPr lang="en-US" dirty="0"/>
              <a:t> vary) during the execution of your program</a:t>
            </a:r>
          </a:p>
          <a:p>
            <a:pPr lvl="1"/>
            <a:r>
              <a:rPr lang="en-US" u="sng" dirty="0"/>
              <a:t>Warning</a:t>
            </a:r>
            <a:r>
              <a:rPr lang="en-US" dirty="0"/>
              <a:t>:  Not like a variable in Algebra (</a:t>
            </a:r>
            <a:r>
              <a:rPr lang="en-US" i="1" dirty="0"/>
              <a:t>i.e.</a:t>
            </a:r>
            <a:r>
              <a:rPr lang="en-US" dirty="0"/>
              <a:t> an unknown)</a:t>
            </a:r>
          </a:p>
          <a:p>
            <a:pPr lvl="2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Assignment</a:t>
            </a:r>
            <a:r>
              <a:rPr lang="en-US" dirty="0"/>
              <a:t>/</a:t>
            </a:r>
            <a:r>
              <a:rPr lang="en-US" dirty="0">
                <a:solidFill>
                  <a:srgbClr val="FF0000"/>
                </a:solidFill>
              </a:rPr>
              <a:t>Write</a:t>
            </a:r>
            <a:r>
              <a:rPr lang="en-US" dirty="0"/>
              <a:t>:  give a variable a specific value</a:t>
            </a:r>
          </a:p>
          <a:p>
            <a:pPr lvl="1"/>
            <a:r>
              <a:rPr lang="en-US" i="1" dirty="0"/>
              <a:t>e.g.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12;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68F6E-4082-4EE2-B862-B8107C54602D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702CC5D-AD45-2943-8EE5-F4E6EDB22796}"/>
                  </a:ext>
                </a:extLst>
              </p14:cNvPr>
              <p14:cNvContentPartPr/>
              <p14:nvPr/>
            </p14:nvContentPartPr>
            <p14:xfrm>
              <a:off x="1709280" y="1221840"/>
              <a:ext cx="7023240" cy="5022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702CC5D-AD45-2943-8EE5-F4E6EDB227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9920" y="1212480"/>
                <a:ext cx="7041960" cy="504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773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Piece of your program that holds the value of something</a:t>
            </a:r>
          </a:p>
          <a:p>
            <a:pPr lvl="1"/>
            <a:r>
              <a:rPr lang="en-US" dirty="0"/>
              <a:t>Every variable must be given a </a:t>
            </a:r>
            <a:r>
              <a:rPr lang="en-US" i="1" dirty="0"/>
              <a:t>name</a:t>
            </a:r>
            <a:r>
              <a:rPr lang="en-US" dirty="0"/>
              <a:t> and a </a:t>
            </a:r>
            <a:r>
              <a:rPr lang="en-US" i="1" dirty="0"/>
              <a:t>data type</a:t>
            </a:r>
          </a:p>
          <a:p>
            <a:pPr lvl="2"/>
            <a:endParaRPr lang="en-US" i="1" dirty="0"/>
          </a:p>
          <a:p>
            <a:r>
              <a:rPr lang="en-US" dirty="0"/>
              <a:t>The values of these </a:t>
            </a:r>
            <a:r>
              <a:rPr lang="en-US" dirty="0">
                <a:solidFill>
                  <a:srgbClr val="FF0000"/>
                </a:solidFill>
              </a:rPr>
              <a:t>variables</a:t>
            </a:r>
            <a:r>
              <a:rPr lang="en-US" dirty="0"/>
              <a:t> can change (</a:t>
            </a:r>
            <a:r>
              <a:rPr lang="en-US" i="1" dirty="0"/>
              <a:t>i.e.</a:t>
            </a:r>
            <a:r>
              <a:rPr lang="en-US" dirty="0"/>
              <a:t> vary) during the execution of your program</a:t>
            </a:r>
          </a:p>
          <a:p>
            <a:pPr lvl="1"/>
            <a:r>
              <a:rPr lang="en-US" u="sng" dirty="0"/>
              <a:t>Warning</a:t>
            </a:r>
            <a:r>
              <a:rPr lang="en-US" dirty="0"/>
              <a:t>:  Not like a variable in Algebra (</a:t>
            </a:r>
            <a:r>
              <a:rPr lang="en-US" i="1" dirty="0"/>
              <a:t>i.e.</a:t>
            </a:r>
            <a:r>
              <a:rPr lang="en-US" dirty="0"/>
              <a:t> an unknown)</a:t>
            </a:r>
          </a:p>
          <a:p>
            <a:pPr lvl="2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Read</a:t>
            </a:r>
            <a:r>
              <a:rPr lang="en-US" dirty="0"/>
              <a:t>:  use the current value of a variable</a:t>
            </a:r>
          </a:p>
          <a:p>
            <a:pPr lvl="1"/>
            <a:r>
              <a:rPr lang="en-US" i="1" dirty="0"/>
              <a:t>e.g.  </a:t>
            </a:r>
            <a:r>
              <a:rPr lang="en-US" dirty="0">
                <a:solidFill>
                  <a:srgbClr val="0065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ellipse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(x+1, 50, 20, 20);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68F6E-4082-4EE2-B862-B8107C54602D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6BFF2C8-D5C2-6045-9863-4D422DF902E8}"/>
                  </a:ext>
                </a:extLst>
              </p14:cNvPr>
              <p14:cNvContentPartPr/>
              <p14:nvPr/>
            </p14:nvContentPartPr>
            <p14:xfrm>
              <a:off x="3106440" y="4826880"/>
              <a:ext cx="5653080" cy="1618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6BFF2C8-D5C2-6045-9863-4D422DF902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97080" y="4817520"/>
                <a:ext cx="5671800" cy="163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810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Datatypes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2055813" algn="l"/>
              </a:tabLst>
            </a:pP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	integers			(</a:t>
            </a:r>
            <a:r>
              <a:rPr lang="en-US" i="1" dirty="0"/>
              <a:t>e.g.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r>
              <a:rPr lang="en-US" dirty="0"/>
              <a:t> 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-3</a:t>
            </a:r>
            <a:r>
              <a:rPr lang="en-US" dirty="0"/>
              <a:t>)</a:t>
            </a:r>
          </a:p>
          <a:p>
            <a:pPr>
              <a:tabLst>
                <a:tab pos="2055813" algn="l"/>
              </a:tabLst>
            </a:pP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dirty="0"/>
              <a:t>	decimal/real numbers	(</a:t>
            </a:r>
            <a:r>
              <a:rPr lang="en-US" i="1" dirty="0"/>
              <a:t>e.g.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3.14</a:t>
            </a:r>
            <a:r>
              <a:rPr lang="en-US" dirty="0"/>
              <a:t>)</a:t>
            </a:r>
          </a:p>
          <a:p>
            <a:pPr>
              <a:tabLst>
                <a:tab pos="2055813" algn="l"/>
              </a:tabLst>
            </a:pP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dirty="0"/>
              <a:t>	RGB				(</a:t>
            </a:r>
            <a:r>
              <a:rPr lang="en-US" i="1" dirty="0"/>
              <a:t>e.g.</a:t>
            </a:r>
            <a:r>
              <a:rPr lang="en-US" dirty="0"/>
              <a:t> </a:t>
            </a:r>
            <a:r>
              <a:rPr lang="en-US" dirty="0">
                <a:solidFill>
                  <a:srgbClr val="0065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(0)</a:t>
            </a:r>
            <a:r>
              <a:rPr lang="en-US" dirty="0"/>
              <a:t>)</a:t>
            </a:r>
          </a:p>
          <a:p>
            <a:pPr>
              <a:tabLst>
                <a:tab pos="2055813" algn="l"/>
              </a:tabLst>
            </a:pP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/>
              <a:t>	characters			(</a:t>
            </a:r>
            <a:r>
              <a:rPr lang="en-US" i="1" dirty="0"/>
              <a:t>e.g.</a:t>
            </a:r>
            <a:r>
              <a:rPr lang="en-US" dirty="0"/>
              <a:t> </a:t>
            </a:r>
            <a:r>
              <a:rPr lang="en-US" dirty="0">
                <a:solidFill>
                  <a:srgbClr val="7D479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'J'</a:t>
            </a:r>
            <a:r>
              <a:rPr lang="en-US" dirty="0"/>
              <a:t>)</a:t>
            </a:r>
          </a:p>
          <a:p>
            <a:pPr>
              <a:tabLst>
                <a:tab pos="2055813" algn="l"/>
              </a:tabLst>
            </a:pPr>
            <a:r>
              <a:rPr lang="en-US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dirty="0"/>
              <a:t>	true or false		(</a:t>
            </a:r>
            <a:r>
              <a:rPr lang="en-US" i="1" dirty="0"/>
              <a:t>e.g.</a:t>
            </a:r>
            <a:r>
              <a:rPr lang="en-US" dirty="0"/>
              <a:t> </a:t>
            </a:r>
            <a:r>
              <a:rPr lang="en-US" dirty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dirty="0"/>
              <a:t>)</a:t>
            </a:r>
          </a:p>
          <a:p>
            <a:pPr lvl="2">
              <a:tabLst>
                <a:tab pos="2055813" algn="l"/>
              </a:tabLst>
            </a:pPr>
            <a:endParaRPr lang="en-US" dirty="0"/>
          </a:p>
          <a:p>
            <a:pPr>
              <a:tabLst>
                <a:tab pos="2055813" algn="l"/>
              </a:tabLst>
            </a:pPr>
            <a:r>
              <a:rPr lang="en-US" dirty="0"/>
              <a:t>Many more exist and can be found in the </a:t>
            </a:r>
            <a:br>
              <a:rPr lang="en-US" dirty="0"/>
            </a:br>
            <a:r>
              <a:rPr lang="en-US" dirty="0"/>
              <a:t>Processing Reference: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68F6E-4082-4EE2-B862-B8107C54602D}" type="slidenum">
              <a:rPr lang="en-US" smtClean="0"/>
              <a:t>8</a:t>
            </a:fld>
            <a:endParaRPr lang="en-US"/>
          </a:p>
        </p:txBody>
      </p:sp>
      <p:pic>
        <p:nvPicPr>
          <p:cNvPr id="4" name="Shape 191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8997" y="4045703"/>
            <a:ext cx="1191958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117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Declarations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</a:t>
            </a:r>
            <a:r>
              <a:rPr lang="en-US" dirty="0">
                <a:solidFill>
                  <a:srgbClr val="FF0000"/>
                </a:solidFill>
              </a:rPr>
              <a:t>declare </a:t>
            </a:r>
            <a:r>
              <a:rPr lang="en-US" dirty="0"/>
              <a:t>a variable by telling Processing the variable’s datatype, followed by the variable’s name: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You can also give a variable a starting value (</a:t>
            </a:r>
            <a:r>
              <a:rPr lang="en-US" dirty="0">
                <a:solidFill>
                  <a:srgbClr val="FF0000"/>
                </a:solidFill>
              </a:rPr>
              <a:t>initialization</a:t>
            </a:r>
            <a:r>
              <a:rPr lang="en-US" dirty="0"/>
              <a:t>) in the same line as the declaration: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68F6E-4082-4EE2-B862-B8107C54602D}" type="slidenum">
              <a:rPr lang="en-US" smtClean="0"/>
              <a:t>9</a:t>
            </a:fld>
            <a:endParaRPr lang="en-US"/>
          </a:p>
        </p:txBody>
      </p:sp>
      <p:pic>
        <p:nvPicPr>
          <p:cNvPr id="4" name="Shape 209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6495" y="2377445"/>
            <a:ext cx="2867025" cy="1320165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p:pic>
        <p:nvPicPr>
          <p:cNvPr id="6" name="Shape 218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9579" y="5079683"/>
            <a:ext cx="6840855" cy="1333500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FFF4076-9A2F-CD4B-B804-4D5ECA244ED6}"/>
                  </a:ext>
                </a:extLst>
              </p14:cNvPr>
              <p14:cNvContentPartPr/>
              <p14:nvPr/>
            </p14:nvContentPartPr>
            <p14:xfrm>
              <a:off x="3481560" y="2767680"/>
              <a:ext cx="4896000" cy="2956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FFF4076-9A2F-CD4B-B804-4D5ECA244ED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72200" y="2758320"/>
                <a:ext cx="4914720" cy="297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376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120-Wi19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120-Wi19" id="{C50F3396-D7F3-4338-9BB4-75A820C6FB58}" vid="{2CA01196-D5BA-4104-9C63-25FAC9B753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UWTheme-120-Wi19</Template>
  <TotalTime>5196</TotalTime>
  <Words>2408</Words>
  <Application>Microsoft Macintosh PowerPoint</Application>
  <PresentationFormat>On-screen Show (4:3)</PresentationFormat>
  <Paragraphs>287</Paragraphs>
  <Slides>24</Slides>
  <Notes>21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Narrow</vt:lpstr>
      <vt:lpstr>Calibri</vt:lpstr>
      <vt:lpstr>Courier New</vt:lpstr>
      <vt:lpstr>Roboto Regular</vt:lpstr>
      <vt:lpstr>Times New Roman</vt:lpstr>
      <vt:lpstr>Wingdings</vt:lpstr>
      <vt:lpstr>UWTheme-120-Wi19</vt:lpstr>
      <vt:lpstr>Variables &amp; Datatypes CSE 120 Winter 2020</vt:lpstr>
      <vt:lpstr>Administrivia</vt:lpstr>
      <vt:lpstr>Homework:  Logo Design</vt:lpstr>
      <vt:lpstr>Homework:  Logo Design</vt:lpstr>
      <vt:lpstr>Drawing a House</vt:lpstr>
      <vt:lpstr>Variables</vt:lpstr>
      <vt:lpstr>Variables</vt:lpstr>
      <vt:lpstr>Datatypes</vt:lpstr>
      <vt:lpstr>Declarations</vt:lpstr>
      <vt:lpstr>Variable Manipulation</vt:lpstr>
      <vt:lpstr>Drawing a House with Variables</vt:lpstr>
      <vt:lpstr>Variable Rules &amp; Guidelines</vt:lpstr>
      <vt:lpstr>Variable Worksheet</vt:lpstr>
      <vt:lpstr>System Variables</vt:lpstr>
      <vt:lpstr>Active Mode in Processing</vt:lpstr>
      <vt:lpstr>Drawing and Frames</vt:lpstr>
      <vt:lpstr>Motion with Variables</vt:lpstr>
      <vt:lpstr>TMNT:  Donatello</vt:lpstr>
      <vt:lpstr>Donatello with a Variable</vt:lpstr>
      <vt:lpstr>Stopping Motion</vt:lpstr>
      <vt:lpstr>Falling Into Place</vt:lpstr>
      <vt:lpstr>Falling Into Place</vt:lpstr>
      <vt:lpstr>Summary</vt:lpstr>
      <vt:lpstr>Variable Practice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Variables &amp; Datatypes CSE 120 Spring 2017</dc:title>
  <dc:creator>Justin Hsia</dc:creator>
  <cp:lastModifiedBy>Sam S Wolfson</cp:lastModifiedBy>
  <cp:revision>149</cp:revision>
  <cp:lastPrinted>2017-04-04T09:54:07Z</cp:lastPrinted>
  <dcterms:created xsi:type="dcterms:W3CDTF">2017-04-04T06:17:26Z</dcterms:created>
  <dcterms:modified xsi:type="dcterms:W3CDTF">2020-01-22T04:44:09Z</dcterms:modified>
</cp:coreProperties>
</file>