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sldIdLst>
    <p:sldId id="279" r:id="rId2"/>
    <p:sldId id="258" r:id="rId3"/>
    <p:sldId id="295" r:id="rId4"/>
    <p:sldId id="281" r:id="rId5"/>
    <p:sldId id="280" r:id="rId6"/>
    <p:sldId id="292" r:id="rId7"/>
    <p:sldId id="294" r:id="rId8"/>
    <p:sldId id="293" r:id="rId9"/>
    <p:sldId id="283" r:id="rId10"/>
    <p:sldId id="291" r:id="rId11"/>
    <p:sldId id="290" r:id="rId12"/>
    <p:sldId id="284" r:id="rId13"/>
    <p:sldId id="285" r:id="rId14"/>
    <p:sldId id="286" r:id="rId15"/>
    <p:sldId id="287" r:id="rId16"/>
    <p:sldId id="288" r:id="rId17"/>
    <p:sldId id="289" r:id="rId18"/>
    <p:sldId id="260" r:id="rId19"/>
    <p:sldId id="264" r:id="rId20"/>
    <p:sldId id="267" r:id="rId21"/>
    <p:sldId id="268" r:id="rId22"/>
    <p:sldId id="272" r:id="rId23"/>
    <p:sldId id="269" r:id="rId24"/>
    <p:sldId id="270" r:id="rId25"/>
    <p:sldId id="27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B80"/>
    <a:srgbClr val="E2661A"/>
    <a:srgbClr val="5A5A5A"/>
    <a:srgbClr val="006699"/>
    <a:srgbClr val="4B2A8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82444"/>
  </p:normalViewPr>
  <p:slideViewPr>
    <p:cSldViewPr snapToGrid="0">
      <p:cViewPr varScale="1">
        <p:scale>
          <a:sx n="101" d="100"/>
          <a:sy n="101" d="100"/>
        </p:scale>
        <p:origin x="1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06:44:27.049"/>
    </inkml:context>
    <inkml:brush xml:id="br0">
      <inkml:brushProperty name="width" value="0.05292" units="cm"/>
      <inkml:brushProperty name="height" value="0.05292" units="cm"/>
      <inkml:brushProperty name="color" value="#FF0000"/>
    </inkml:brush>
  </inkml:definitions>
  <inkml:trace contextRef="#ctx0" brushRef="#br0">8592 10613 8163,'18'0'3288,"-7"-3"-2985,-5-3 0,-6-2 0,-6-5 0,-7 7 0,-3 4 0,-3 2 1,0 0-1,0 0 0,1 0 0,-1 0 0,0 0 0,0 0 1,1 0-1,-1 2 0,0 2 0,0 5 0,-1-1 0,-3 2-152,-2 1 1,0-1 0,6 5 0,0-3 0,0 3-1,1 2 1,1 3 0,2 3-222,3 2 1,1 0 0,-3-4 0,3 2 0,3 2 63,4-2 0,-5 4 0,3-2 0,0-2 1,0-2-1,-1-2-56,3-1 1,0 7-1,0 0 1,-2-2-1,2 0-77,1 2 1,3-2 0,0 6 0,0-2 299,0-4 1,9 4 0,1-2 0,3 0 0,-3 0 325,-2 0 0,7 0 0,-4-6 0,1 0 0,1-1-135,1 1 0,3 0 1,2 0-1,-1-3 1,-1-1-75,-5-2 0,5-1 0,-4 7 0,3-3 0,3-1 6,0-3 0,0-5 0,-1 3 0,1-2 0,0-3-75,0-3 1,-1 4 0,1 0-1,2-2 1,2-2 125,2-2 1,2-2-309,-2-4 1,-4 4 0,4-4 0,-4 4-22,-2 2 1,-7-6 0,1-1 0,1 3-180,3 2 1,-5 0 0,1-2 0,-1-5 0,1 1 80,-1 0 1,1-7-1,6 3 1,-1-5-491,1-2 483,0 1 1,-7-1 0,1 0 30,1 0 0,-5 1 0,-1-1 1,-2 0 83,1 0 0,1 1 0,-4-1 1,2 0-7,-1 0 1,-1 1 0,0-1 0,2 0 29,-2 0-20,-2 1 0,-2-1 1,0 0-1,0 0 105,0 1 0,-6-1 1,0 0-1,2 0 1,0 1 11,-3-1 0,5 0 0,-6 0 0,0 1 335,-5-1 0,3 0 0,-3 0 1,-1 0 649,-3 1-1103,6-1 1,-5 7 0,3-1 0,-3 1-20,-3 1 0,0-6 0,0 5 0,1-3 0,-1 1 0,0 1 0,-6 9 0,0-4 0,0 2 0,0-1 0,0 3 0,-6 2 0,6 2 0,0 0 0,0 0-197,0 0 1,0 0 0,6 0 0,2 2-3081,5 4 0,-5-1 0,5 7 3131,-5 3 1,6 10-1,3 4 1</inkml:trace>
  <inkml:trace contextRef="#ctx0" brushRef="#br0" timeOffset="1">8517 11381 8604,'8'11'4819,"-8"-3"-4242,0-8 1,-8 6-1,-11 1 1,2-1-1,3 0-250,1 0 0,1 7 0,-7-5 1,0 0-1,0 3 104,1-1 1,-1-4 0,-2 7-1,-2 2 1,-2-1-266,2-1 1,2 3-1,0-3 1,-1 1-1,-3 1 13,2-3 0,-5 1 0,1 6 0,0 0 0,0-3-80,4-3 0,-4 3 0,0-3 1,0 4-1,0 1 24,4 1 0,0 0 0,0 0 0,-2 1 1,2 3 96,2 2 0,3 0 1,-1-6-1,0 0-41,0 0 1,1-1 0,-1 1 0,0 0 0,0 0-79,0-1 0,7 3-129,-1 4 1,1-4-1,-7 4 1,3-2-36,3 2 0,-4-4 1,7 6-1,-3-2-19,1 0 0,2 0 0,-5-6 0,4 1 0,1 3-137,0 2 0,3 0 0,-3-6 0,0 0 0,-1 0-214,-3-1 387,5 1 1,-5 6-1,5 0 1,1-2-1,0-2 48,3-2 1,3-1-1,2 1 1,-2 2 0,-2 2-11,-2 2 1,0 0 0,6-4 0,0 2 0,0 1 0,0-1-27,0-2 1,0-2 0,0 0-1,0-1 61,0 1 0,0 0 1,0 0-1,0 0 105,0-1 1,0 1 0,0 0 0,2 0 0,2-1 75,2 1 1,0 6 0,-4 0-1,3-2 1,1-2-39,-2-2 1,0-1 0,0 1-120,3 0 1,1 0-1,-4-1 1,2 1 0,1 0-1,-1 0-3,0-1 1,2 1-1,-3 0 1,3 0 0,0-1 151,1 1 0,3 0 0,-4 0 0,1-1 0,1 1 47,1 0 0,-5-1 0,6 1 0,1 0-201,-3 0 1,5-5 0,-7 1-1,1 4 1,1-3 0,0 5 96,5 0 1,-5-8 0,3 9 0,2 1-13,1-2 1,-3 0 0,-3-2 0,1-3 0,-1-1-123,5-2 0,-5-3 0,3 5 0,-1-3 0,1 3 1,-1 1-10,3 3 0,-5-6 0,3-1 0,-1 3 0,-1 1 0,5-3 0,-3-1 0,1 3 0,1-1 0,-3-1 0,-1 4 0,3-5 0,-1 3 0,-1-1 0,-1-1 0,3-1 0,-5 5 0,1-2 0,3-3 0,-1 3 0,1 1 0,-9 3 0,4-2 0,-2-3 0,1-1 0,1-7 0,-2 6 0,-2-7 0,7 3 0,-3 0 0,-2-6 0,-3 7 0,3-9 0,-2 0 0,6-2 0,-1-5 0,3-3 0,-3-9 0,-1 1 0,0-1 0,1 0 0,-5 0 0,4 0 0,3 1 0,-7-1 0,6 7 0,-6-1 0,3-2-58,-3-1 1,-2-3-1,-2 0 1,0 1 14,0-1 0,0 0 1,0 0-1,0 1 0,0-1 154,0 0 0,0 0 0,0 1 0,-2-1-111,-5 0 0,5 0 0,-6 7 0,8-1 0,0 9 0,0-2 0,0 12 0,0-2 0,0 9 0,0 1 0,0 3 0,0-7 0,2 15 0,2 0-32,3 9 1,5-5-1,-6-4 1,1-4-1,-1-2-71,0-1 0,2 1 0,-3 0 0,1 0 68,-2-1 1,-2-5 0,-2-1 258,0 3 0,-2-7 1,-2 0-225,-2 1 0,-9-7 0,2 4 0,-5-4 0,-5-2 0,-2 0 0,-7 2 0,5 2 0,0 3 0,-2-3 0,0-2 0,4 4 0,-4 0 0,2-1 0,4-3 0,2-2 0,2 0 0,2-2 0,3-2 0,1-3 0,1-7 0,-7 3 0</inkml:trace>
  <inkml:trace contextRef="#ctx0" brushRef="#br0" timeOffset="2">8385 14569 7893,'0'19'1302,"0"-1"0,0-5 3209,0-1-901,0-8-892,0 5-2428,0-9 0,7-2 0,1-5 1,0-5-1,3-3-73,-1 3 1,-4-5 0,7 7 0,-1-3 0,1 1-75,-1-3 0,1-1 1,6-1-1,2 2 0,1 3-9,3-3 1,9 1 0,-5-1 0,2 2 0,1 1-112,1 2 0,-4-5-114,2 9 0,-1 0 0,3 6 81,-2 0 0,-8 0 1,4 0-1,-2 0 1,0 0 29,-2 0 1,-2 6 0,-4 2 0,-3 0 0,-1 3-110,1-1 1,-5-4 0,-1 5-1,-2-1-87,0 1 151,1-7 0,-5 4 0,2-6 145,2 5 1,1-3 308,-7 8 1,6 1-173,0 6 0,2-7 165,-1 1-199,-5-9 0,14 2 1,-3-12-67,4-7 0,-5-3 1,-2-3-1,1 0-64,-1 0 1,3 7 0,6-1 0,-1-1 0,1-3-19,0-2 0,0 7 1,-1-1-1,1 1 1,0-1-367,0 1 1,1 8 178,6-3 0,-12 5 0,5 2 0,-2 0-51,-1 0 1,3 0 0,0 2-1,-1 2 1,1 5 13,0 1 0,0-4 0,0 5 1,-1-1-1,1-1-135,0-1 263,0 7 0,-7-11 0,1 8 0,1 1 0,1-1-7,-3 1 0,3-7 0,-7 7 96,3 1 1,-7-3-1,4 1 17,0 3 0,-3-5 256,7 3 1,-6-9-105,7 2-205,-9-4 1,6-2-1,-5-2 94,1-4 0,2 2-92,-2-9 51,-3 9 0,7-11 0,-6 7 1,2-2-1,1-5-105,1-2 0,-4 5 1,7-1-1,-1-1 1,-2-3-115,1-2 0,5 7 1,-1-1-1,3 1 113,3 1 0,0-3 1,0 7-1,0 1 0,-1 0 1,1 0 36,0 2 0,0-5 0,-1 3 0,3 2-59,4 2 0,-4 2 1,4 0-1,-4 0 1,-2 0-149,-1 0 1,1 0 0,-2 2 0,-3 2-39,-1 2 0,-7 9 0,5-3 0,-1 5 1,-2 2-1,3 0 102,-1-1 0,-6 1 1,5-2-1,-3-3 123,0-1 1,3-3-1,-5 5 494,2-3 0,2-8 23,-1 3 0,-3-5 153,8-2 1,1-2-596,5-5 1,-7 3 0,-3-8-153,1-3 0,-1-2 1,4-1-1,-3-1 0,-1 0 45,5 1 1,-3 1-1,3 2 1,1 3-17,3-3 1,4 1 63,4 1 1,-2-4 0,6 7 0,0 0 43,0 3 0,-6-1 0,2 2 0,-4 2 1,-2 4-248,-1 6 0,-1 6 0,-2 11 0,-5 2-674,-2-2 1,-1-2-1,-7-2-6203,0 0 5715,0-1 1353,-9-7 0,-1-3 0,-9-8 0</inkml:trace>
  <inkml:trace contextRef="#ctx0" brushRef="#br0" timeOffset="3">8423 15413 7832,'0'18'1765,"0"-7"1,0-1 1935,0-4-2816,0-4 0,6 5-139,0-14 1,7 3-1,-5-6 1,1-1-299,-1 1 1,7 4-1,-3-7 1,5 1-351,1 1 1,1-5 0,0 3 0,2-3-1,2-3-86,2 0 0,2 0 0,-4 1 0,2 1 0,-2 2-48,-2 3 0,-1 8 0,3-3 0,2 3 0,-2 0-102,-2-2 0,-2 2 1,0 8-1,-1 4 0,-1 3 70,-4 3 0,3 3 0,-5 2 0,1-1 0,1 1 0,-1 0-10,-1 0 1,-1-3 0,-6-1 0,5-3-1,-1 3 198,0 2 0,1 1 0,-5 1 0,4-2 366,2-5 0,-5 5 1,3-7 479,0 1-129,-6-3-167,7-8 0,-7 0-389,4 0 1,-4-2 0,4-4-300,-3-7 0,3-3 0,0-3 0,0 0 0,1 0 1,1 1-96,2-1 0,-3 0 0,5 0 118,3 1 1,1-1 0,3 0 0,0 0 0,0 1-11,-1-1 1,7 6-1,0 3 1,-2-1-1,0 3 8,2 0 1,-4-1 0,4 5-1,-2-2 1,0 2 0,2 4-83,-2 6 1,-2 2 0,-3 7 0,1-2-143,0 1 0,0 3 0,-3 2 0,-1-3 0,-2-1-127,1-3 1,-3 1-1,-1 6 517,-2-1 1,1-7-1,-5-3 237,2 0 1,2-6 1881,-1 5-1826,-5-5 0,8-2-516,-4 0 1,-3-2 0,5-2 0,-2-5 33,0-1 0,1 4 0,-5-5 0,2 1 0,4-1 108,3-3-46,1 5 1,1-7 0,-1 3 0,3-1 0,-1-1-87,-1 3 1,3-1-1,-3-4 1,2 3-124,-3 1 0,5 7 0,-5-4 0,5 1 73,2 5 1,-7 2 0,1 4 0,1 4-523,3 7 475,2 4 1,-7 1-1,-1 1 1,-1 0 48,1 0 1,-5-1-1,4 1 397,-1 0 0,3 0 1,-4-3 234,3-3 1,-5-5 0,4-6-177,-1 4 0,5-4-364,-1 5 0,4-5 0,-1-4 0,-1-5 0,-3-5 0,-1-5 0,3-1 0,-1-1 0,-1 0 0,-1 0 0,5 1 0,-3 1 0,4 2 0,1 5 0,1 2 0,0 1 0,0 7 0,-1 0 0,3 0 0,4 0 0,-4 0 0,4 2 0,-2 3-116,2 1 0,-4 8 0,4-1 0,-4 4 0,-5 3-941,-3 5 0,2-4 0,-9 4 0,-2-4-2703,-2-2 1,-2-7 3759,0 1 0,-8-1 0,-3 7 0</inkml:trace>
  <inkml:trace contextRef="#ctx0" brushRef="#br0" timeOffset="4">10918 15281 8796,'0'19'5160,"0"-6"-3335,0-1 1,0-6-1,2 5-794,4-3 0,-2 5-255,9-7 0,-1 0-529,7-6 0,0 0 0,0 0 0,-1 0 0,1 0 56,0 0 0,0-6 0,-1-3 0,1 1-112,0 0 1,0-7-1,0 5 1,-1-3 0,1 3-353,0 2 0,0-7 0,-1 2 0,1-3 0,0-3 32,0 0 0,6-2 0,0-1 0,-2-3 1,-3 2 53,-1 2 77,0 2 1,0-6 0,-1 0-1,1 2-2,0 2 0,0-4 0,-1 0 0,1 2 0,0 0-122,0-2 1,6 3 0,-2-8 0,-2 1-1,-3 2 125,3 0 0,2-6 0,-4 1 0,-3-1 0,-1 0 114,-2 2 1,-1 8-1,5-2 1,-3 2 0,-3 0-137,-3-2 1,5 0-1,-7 4 1,0-2 0,0-4-26,1-2 1,-1 0 0,-6-5 0,2 3-1,2-2-7,2-3 1,1-1 0,-7-1 0,0 3 0,0 4 95,0 6 0,0-2 0,0-1 0,0 1 0,0 0 207,0 4 1,0-4 0,0 0 0,0 0 0,0-2-144,0 0 1,-2 4 0,-3-4 0,-1 1-1,2 6 34,2 1 1,0 0-1,-2-2 1,-3-2 0,3 2 4,2 2 0,0-4 1,-2-2-1,-2 0 1,-1-2 11,-1 0 0,6 0 0,-6-5 0,1 5 1,-1 0-161,-2 0 0,3 4 0,-3-4 0,2 2 0,1 2 0,-1-3 0,0 5 0,-5-6 0,5 0 0,2 2 0,-1 0 0,-7-6 0,10 12 0,-7-6 0,1 0 0,-1-5 0,5 3 0,-6 0 0,-3 0 0,-2 2 0,-2 0 0,7 2 0,-1 4 0,-1-2 0,-3-2 0,5 0 0,-1 6 0,-1 1 0,-3-1 0,-2 0 0,0 0 0,1 1 0,-1-1 0,6 2 0,1 5 0,-1-5 0,-5 4 0,-1-3 0,0-3 0,7 0 0,-1 0 0,-2 1 0,-1-1 0,-1 7 0,3-1 0,1-2 0,-2-1 0,-1-3 0,-1 0 0,3 3 0,1 1 0,-2 3 0,5 1 0,-3-1 0,1-5 0,-7 7 0,0-3 0,1 1 0,-1-1 0,0-6 0,0 1 0,1 1 0,-1 2 0,0 5 0,0-1 0,1 1 0,1 4 0,2-5 0,3 1 0,-3 2 0,-1-1 0,-3-5 0,0 10 0,0-7 0,1 1 0,-1-1 0,0 5 0,0-4 0,1-1 0,-1 1 0,0 4 0,0-5 0,0 3 0,1 2 0,-1-3 0,0 5 0,0-6 0,1 1 0,-1 5 0,6-4 0,1-1 0,-3 1 0,-1 0 0,-3-1 0,0 3 0,7 2 0,-1-6 0,-1 1 0,-3 5 0,-2-6 0,0-1 0,1 1 0,-1 4 0,6-3 0,1 3 0,-3 0 0,-1 0 0,-3-1 0,6-1 0,1 4 0,-3-5 0,-1 1 0,-3 0 0,0-5 0,0 5 0,0 0 0,1-3 0,-1 1 0,-2 4 0,-2-5 0,-2 1 0,2 1 0,2-1 0,3 0 0,5 3 0,1-3 0,-3-1 0,-2 1 0,-1 6 0,1-7 0,2 7 0,3-2 0,-3 2 0,5-4 0,-3-1 0,-1-1 0,3 6 0,1-5 0,-1 3 0,1 0 0,4-3 0,-7 3 0,7 4 0,-4-6 0,1-1 0,-5 7 0,5-8 0,-3 4 0,1 4 0,5-5 0,4 3 0,-4-2 0,2 4 0,-3-4 0,5 1 0,-4-1 0,-4 4 0,8-8 0,-5 3 0,5 5 0,0-6 0,-4 8 0,4 0 0,-9-2 0,5-4 0,4 4 0,-8-7 0,3 9 0,5-8 0,-6 6 0,8-6 0,0 8 0,2 0 0,4 0 0,-2 0 0,9 0 0,2 0 0,1 0 0,-3 0 0,-1 0 0,3 0 0,1 0 0,3 0 0,0 0 0,0 0 0,0-7 0,-1 1 0,1 2 0,0 2 0,0 2 0,-1 0 0,1 0 0,0 0 0,0 0 0,-1 0 0,1 0 0,0 0 0,-9 0 0,-1 0 0,-9 0 0,0 0 0,-9 0 0,5-6 0,-8-1 0,-3 3 0,-2 0 0,-1 0 0,-1-2 0,0 1 0,0 3 0,1 2 0,-1 0 0,0 0 0,9 0 0,-7 0 0,4 0 0,-3 0 0,-3 0 0,0 0 0,0 0 0,1 0 0,5 7 0,1-1 0,-3-2 0,1 0 0,-1 0 0,5 5 0,1 1 0,-3 3 0,5 5 0,1 1 0,6 0 0,0 0 0,0-1 0,0 3 0,-2 2 0,-2 2 0,-2-2 0,-1 4 0,7-2 0,0-2 0,0 0 0,0 2 0,0-4 0,0 4 0,0-4 0,-2-5 0,-4-3-7548,4-5 7548,-6-8 0,8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06:44:27.873"/>
    </inkml:context>
    <inkml:brush xml:id="br0">
      <inkml:brushProperty name="width" value="0.05292" units="cm"/>
      <inkml:brushProperty name="height" value="0.05292" units="cm"/>
      <inkml:brushProperty name="color" value="#FF0000"/>
    </inkml:brush>
  </inkml:definitions>
  <inkml:trace contextRef="#ctx0" brushRef="#br0">8310 16050 6961,'0'10'5478,"2"-1"-4974,5-9 0,-5-9 1,4-3-1,-4-5 1,-2-1-287,0-1 1,0-2-1,0-2 1,0-4-1,0 0 1,0 0-1,0 2 1,-2 0-1,-2 0-12,-2 2 1,-1-4-1,7 2 1,0 2-1,0 2-470,0 2 1,-2 3 97,-4 3 0,4-4 1,-4 5 63,4-5 0,2 5 267,0-1 164,0 9 1,0-2 87,0 12 1,0 5-261,0 7 1,-3-5-74,-3-1 0,2-1 1,-8 1-1,-1-4 1,1-1-1,-1-1 723,-2-2-609,7-2 1,-9-2-1,5 0-22,-5 0 0,5 0 0,-1-2 0,-1-2 0,-1-4-79,3-3 0,-5-1 1,4-7-1,-3 0 1,-1 1 26,5-1 1,-5 0-1,6 0 1,-1 1 0,2-1-29,1 0 0,-3 0 1,3 1-1,1-1 1,0 0 23,3 0 1,-3-6 0,2 0 0,2 2 0,0 0-6,-3-2 0,5 5 0,-6-5 0,2 2 0,-1 0-61,3-2 1,2 0 0,0 6-1,-2 0 1,-2 1 0,1-1-1,3 0-17,2 0 1,0 0-1,0 1-49,0-1 0,0 0 0,0 1 1,0-1-84,0 0 1,0 0 0,2 1-116,5-1 0,1 6 0,7 3 0,-5-1 0,0 3 65,1 0 0,1-5 18,7 7 0,-6-6 0,-1 3 11,3-1 0,-5 4 0,3-5 1,1 1-1,3 1-30,2 1 1,-7 0 0,1 4 0,1-3 29,3 3 0,2 0 0,0 0 0,-1-2 0,1 1 2,0 3 1,2-4 0,2 0 0,2 2 0,-3-1 0,1 1 71,2-2 0,-4 0 0,4 6 1,-4 0 11,-2 0 0,0 0 1,-1 2-1,1 2 0,0 2 108,0-2 1,-1 5 0,1-3 0,2 0 0,2 1-65,2-1 0,2 0 0,-4-4 0,2 2 0,0 3 2,2-3 1,-6-2-1,4 0 1,-4 2-1,-2 2-24,-1-2 1,-5 7 0,-1-1 0,1 3 0,-1-1-6,1 3 1,-3-5 0,5 3 0,-3 1-1,3 3 1,0 2 0,-1 0 316,-1-1 0,-3 1-175,3 0 0,1 0 0,-8-1 0,1 1-6,1 0 1,-6-1-1,4 1 1,-4 0 0,-2 0 14,0 0 1,0-1 0,0 1-1,0 0-57,0 0 0,0-1 61,0 1 1,0 0 0,0 0 79,0-1 1,0 1-136,0 0 0,0 0 0,-2-3 0,-2-1 0,-4-3 29,-3 3 0,5-5 0,-4 3 0,-1-1 1,3 1 13,0-1 0,-7-5 0,3 3 1,-3 0-5,2 1 0,-3-5 0,3 4 0,-3-1 0,-1-3 24,4 2 0,-3-6 0,5 7 1,-1-3-106,-1 0 1,1 7 0,-7-5 0,0 0-108,1 1 1,5-3 0,3-4 0,-1 2 62,1 3 0,4-1 132,-7-6 1,9 2-3,-2 4 1,4-2 0,2 9-185,0 1 0,0-3 37,0 1 1,0-5 0,0 5 98,0 3 0,0-5 1,0 3 259,0 1 1,6-4 0,2 3-173,3 2-319,-7 1 1,10 3 151,-7 0 0,1-3 0,-4-1 0,2-2 115,-2 1 0,1 3 0,1 2-132,6-1 0,-1-1 0,-1-2 0,1-5-2749,-1-2 1,-4-1 0,5-10-1119,-3-3 3880,-2 4 0,-14-23 0,-2 4 0</inkml:trace>
  <inkml:trace contextRef="#ctx0" brushRef="#br0" timeOffset="1">8761 16031 9350,'18'0'1291,"-9"0"0,-9 0 1,-11 0-1,-8 0 1,-3 0-616,-3 0 0,-3 0 0,3 0 0,-4 0 0,-2 2 0,2 5 0,0 5 0,2 5-156,-1 2 0,-3-7 0,6 0 0,0 3-864,-2 2 0,6-1 0,-2-1 0,7-5 0,3-1-3352,-2-5 3696,-1-2 0,-3-10 0,0-3 0</inkml:trace>
  <inkml:trace contextRef="#ctx0" brushRef="#br0" timeOffset="2">9398 14456 7962,'0'13'168,"0"-1"1,0 3-1,0 2 1,-2 1 0,-2 1-1,-4 0 2009,-3 0 0,5-3-507,-6-3 1,7-3 0,1-6-368,8 3 0,1-1 0,7-6-993,3 0 1,1-6 0,1-3 0,-2 1 0,-5-3-212,-2 1 1,7-2 0,-3-7 0,5 0-1,2-2-124,0-4 1,-1 2 0,1-8 0,2-2-1,2-1-4,2 3 0,2-4 0,-4 5 0,2-1 0,-2 2 18,-2 2 0,-2-4 1,1 4-1,3 0 1,2-3-35,-2 1 0,4 4 0,-2-6 1,0-2-1,0-3 34,0-1 0,9-1 1,-3 1-1,2-1 1,1 3 52,-3 4 1,-8 4 0,2 8 0,-4 0-1,-2 2 140,-1 5 1,1-3 0,0 7 75,0-2 1,-1 3 0,1-3 64,0 2 1,-7-1 314,1 3-781,-9 4 1,4-4-1,-8 12 1,0 8-1,0 7-176,0 4 1,-6 9-1,0-3 1,0 4-1,-1 3 199,1-1 0,-8 1 0,3-3 1,-1-1-1,1-5 63,3-2 1,-5-2 0,5-6 0,0-1 0,-1 1 43,5 0 0,-4 0 1,2-1 135,1 1 1,3 0 349,2-1-458,0-7 0,0-5-66,0-12 0,0-4 0,0-9 1,0-2-1,0-2 0,0-2-114,0 2 1,0-4-1,0 0 1,2 0-1,3 0 332,1 4 0,6-4 0,-5 2 0,-1 0 0,0 0 26,0 0 0,1-2 0,-5 4 0,2-2 0,2 2 436,-2 2 1,-2-4 0,-2 0 0,-2 2-392,-4 2 0,2 5 0,-9 1 0,1 3 0,-1-1 1,1 3-239,-3 3 0,-8 5 0,-2 2 0,0 0 0,-2 0 0,-4 0 0,2 0 0,0 0 0,-1 0 0,3 2 0,0 5 0,0-3 0,4 6 0,-2-1 0,2-5 0,2-2 0,3 4 0,-1 0 0,0-2-1353,0-1 1,1-3 0,-1 0-2949,0 0 4301,9-9 0,-7-1 0,7-9 0</inkml:trace>
  <inkml:trace contextRef="#ctx0" brushRef="#br0" timeOffset="3">19585 11738 8048,'0'10'-703,"0"-2"-453,0-8 1857,0 0 0,0-8-157,0-5 1,0 3-1,0-2 157,0-3 0,-2 0 0,-3 1 1105,-1 1-441,0 1 217,6 1-1030,0 3 1,0 23-257,0 3 1,0 5-360,0-4 0,0 0 1,2 0-1,2-1-160,2 1 1,1 0 0,-7 0 13,0-1 1,6 1-122,0 0 440,0-9 256,-6-1-282,0-9 1,0-3 0,0-3 19,0-6 1,0 1 0,0-1-44,0-3 1,0 5 0,-2-1-1,-2 1 1,-2 0 22,2-5 1,2-2 0,2-1 0,0-1 739,0 0-64,0 0-949,0 1-145,0 7 0,0 1 371,0 3 1709,0 5-1141,0-6 1,2 8-601,4 0-62,4 0 1,3 0 0,-1 0 1,3 0 1,2 0-1,1-2 1,1-4-61,0-7 0,-7 3 0,1-1 0,-1 1 197,-1 0 1,3 3-1,-5-3 1,-1-1 81,0 1 0,5 4 0,-7-7 1,-2-1-1,1-5-85,1-6 1,-4 4 0,4-4 0,-4 4-133,-2 3 0,0-1 0,-2 0 0,-2 0-124,-2 1 1,-3 5 0,3 1 244,-6-3 0,-5 0-12,-2 3 1,0-5 0,1 7 76,-1-1 1,0-3-1,0 5 1,1 1-62,-1 0 1,0-7 0,0 5 0,1-1 0,-1 5 0,0 2-19,0-2 1,1 4 0,-1-5 0,0 5 0,0 4 0,1 3 27,-1 1 0,0 0 0,0-4 0,1 2-70,-1 3 1,0-1-1,0-6 1,0 2-1,1 2-6,-1 2 0,-2 1 0,-2-5 0,-2 2 0,2 2 3,2-2 0,3 5 0,-1-1 0,0 2 0,0 3 0,1-1-15,-1 1 0,0-1 1,2 7-1,3 0-32,1 0 0,7-1 0,-6 1 1,-1 0-115,3 0 1,-1-7-1,7 0 1,-2 3 105,2 2 1,2-5 0,2 1-1,0 1 306,0 3 1,8 2 0,4-3-1,5-1 81,2-2 0,-2-7 0,-3 4 0,-1-1 0,1-3 0,3 0-60,2 0 1,-7 1-1,1-7-505,1 0 256,3 0 1,-5 0-1,1 0-130,2 0-613,-7 0-138,0 0 412,-8 0 172,0 0 1170,0-9-724,0 7 1,2-4 0,2 12-303,3 7 1,-1-3-1,-6 3 1,0 1-1,0 3-224,0 2 1,0-1 0,0 1 215,0 0 0,0 0 1,0-1 231,0 1 1,0-6 0,2-3 0,2 0 465,2 1 1,9-5-1,-2 4-45,3-1 0,3-3 0,0-6 0,-1 0 0,1 0 1,2-2-525,4-4 0,-4-5 0,6-7 0,-2 1 0,0 2 0,-2 3 0,-2-1 0,-2-3-3293,-1 3 0,-9 5 3293,-9 8 0,-9 8 0,-9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06:44:27.886"/>
    </inkml:context>
    <inkml:brush xml:id="br0">
      <inkml:brushProperty name="width" value="0.05292" units="cm"/>
      <inkml:brushProperty name="height" value="0.05292" units="cm"/>
      <inkml:brushProperty name="color" value="#FF0000"/>
    </inkml:brush>
  </inkml:definitions>
  <inkml:trace contextRef="#ctx0" brushRef="#br0">7053 8719 9435,'7'-13'0,"-1"1"0,-2-3 1381,-2-1 0,-4-1 0,-4 2 0,-7 5-936,-3 1 0,-3 3 0,0 6 1,0 0-1,1 0 0,-1 0 1,0 0-38,0 0 1,-6 2-1,0 2 1,0 3-1,0-1-206,0 2 1,-2-3 0,4 5 0,-4 0 0,0-1-153,0-1 1,2 7-1,6-3 1,-2 3-1,-2-1-121,-2-1 0,-2-1 0,4 7 0,-2 0 0,3 2-49,1 4 1,0-5 0,-2 5 0,-2-4-1,2 0 93,2 4 0,9-2 0,-1 6 0,-2 0 0,1-2-12,1 1 1,-1 3 0,5-4-1,-1 0 1,-2 2-34,1 0 0,1-4 0,6 4 0,-5-1 0,1-3 64,0 2 1,1-7-1,7 5 1,0-4-1,0 0 202,0 4 1,0-4 0,0 4 0,0-2 0,0 0 34,0 2 0,0 6 0,0-6 0,2-2 1,5 0-71,5 2 0,-1-4 1,1 6-1,3-2 14,1 0 1,-3 2-1,-1-4 1,3 4-1,-1 0 10,-1 0 0,4-2 0,-5-6 0,5-3 0,2-1 74,-1-3 1,1-1 0,0 4 0,2-5 0,2 0 81,2 1 1,6-5-1,-4 4 1,0 1-1,2-3-190,1 0 0,1 7 1,4-4-1,-1 1 1,-3-2-24,2-1 0,-4-3 1,3-6-1,-1 0 0,-2 0-114,-4 0 0,2-2 0,0-4 0,0-7 1,0-1-199,-4 1 0,-2-4 0,0 7 0,2-2 0,2-1 40,-2-2 0,-2 5 0,-2 0 1,-1 1-1,1 3 65,0-2 1,0 3-1,-1-5 1,1 0 0,0 1-124,0 1 0,-3-7 0,-1 3 0,-3-5 0,3-1 12,2-1 1,-5-2 0,1-2-1,1-2 1,1 0 82,-3-2 0,3 6 0,-7-4 0,1 4 0,1 5 108,0 3 0,-5-4 1,3 5-1,-2-5 1,0-1-31,-1-1 0,3 6 0,-2 1 0,0-3 0,1-2-11,-1-1 0,0-1 0,-6 0 0,0 1 0,0-1 16,0 0 1,0 0 0,0 1 0,0-1 0,-2 0 25,-4 0 0,4 1 0,-4-1 0,3 0 19,3 0 0,0 1 1,0-1-1,0 0-3,0 0 0,-2 7 0,-2-1 1,-2-1-1,0-3-14,-3-2 1,5 7-1,-6-1 1,-1-1-1,3-3 20,0-2 0,-5-6 1,5 0-1,-3 2 0,-3 3 32,-3 1 1,5 0-1,-1 0 1,1-2 0,-1 1 14,1 1 0,1-4 0,-3 10 0,1-3 0,-1-3 6,-3 0 1,-2 3 0,0 1 0,-2 3 0,-1-3 70,-3-2 1,-9 5 0,5-1-1,-2 1 1,-1 1 68,-1 5 0,4-2 0,-2 1 0,-1 3 0,1 2-533,0 2 0,8 0 1,-2 2-1,2 2 0,0 5-322,-2 1 1,0 3-1,8 6 1,3-1-1,1 3-2907,-1 4 1,3 2 3546,-1 4 0,8 5 0,-5-7 0</inkml:trace>
  <inkml:trace contextRef="#ctx0" brushRef="#br0" timeOffset="1">7147 9956 12016,'2'-16'1021,"5"3"1,5 7-1,5 4 1,2 2-538,-1 0 0,-5 0 0,-1 0 1,3 0-1,2 0 0,1 0 0,1 2-113,0 4 0,0-2 0,1 7 0,3-1 0,2-2 0,-2 3 1,-2-1 87,-2 5 0,0 2 0,-1-1 0,3-1 0,2-3-239,2 3 0,0 2 0,-4 1 0,2 1 0,2 0 0,-2 0 13,-2-1 0,-2 1 0,-1-2 0,1-3-110,0-1 1,0 6-1,-1 6 1,1-3-1,0 1 1,-2 0 9,-5 2 1,5 6 0,-5-3 0,5-1 0,0 0-64,-5-4 1,5 4 0,-7-2-1,3 0 1,-1 0-26,3 0 0,-5 0 1,3-6-1,-1 1 0,1 3 1,-3 2-46,-2-2 0,7 0 0,-4 0 0,1 2 0,-2 0 0,-1 2 0,5-6 0,-3 4 0,1-2 0,-1 0 0,-3 2 0,7 0 0,-5-4 0,3 1 0,-1 4 0,1-1 0,-3 2 0,5-7 0,-7 8 0,0-3 0,3 0 0,-1-3 0,-4-1 0,5 0 0,-1 2 0,-1 2 0,-1-2 0,4-2 0,-3-3 0,-1 1 0,2 2 0,1 4 0,-7-4 0,13 6 0,-7-8 0,3 2 0,-1 1 0,3 3 0,-5 1 0,3-6 0,-1 3 0,1 2 0,-1-2 0,-1 0 0,3 0 0,-3 2 0,-1-2 0,1-2 0,-7-2 0,10-1 0,-5 1 0,-1 0 0,0 0 0,5-1 0,-5 1 0,0 0 0,3 0 0,-1-1 0,-3 1 0,5 0 0,1 0 0,-1-3 0,-2-1 0,-1-3 0,-1 1 0,-4 6 0,3-1 0,-1-1 0,2-5 0,-4 5 0,7-4 0,-1 1 0,-1 1 0,-1-3 0,0 1 0,-4 6 0,5-3 0,-1-1 0,0-3 0,-1-6 0,-5 5 0,2-1 0,2 1 0,0-7 0,1 6 0,-1-3 0,2-5 0,-4 6 0,3 0 0,1 1 0,-4 5 0,2-1 0,9-1 0,-13 1 0,4-1 0,-4-8 0,1 5 0,3-9 0,-4 0 0,6-2 0,-6-2 0,5-3 0,-5-7 0,4 1-92,-4-3 0,4-3 1,0 0-1,-1-2 1,-3-2-1,-2-2-89,0 2 0,2-4 1,2 2-1,2 0 20,-2-2 156,-2 6 0,5-8 1,1 6-1,0-2 5,1 2 0,-1 3 0,-4 1 0,2 0 0,1 0 100,1 1 0,-6 5 0,4 1-116,-3-3 1,-3 5 0,0-3 238,0-2-107,0 7 1,0 2-132,0 12 0,0-2 0,0 9 1,0 1-1,0 3-99,0 2 1,0 0-1,0-1 1,-3 3 0,-1 2 13,-2 2 0,-7 2 62,7-2 1,-2-2 0,4 6 0,-3-2 62,3-4 1,-4 4 0,0-2-1,-1 0 1,-1 0 13,-1 0 0,5 0 0,-4-6 1,-1-2 40,1-5 375,6 5 1,-7-15-228,5 4 1,-4 3-229,-9-3 0,0 0 0,0-6 0,1 0 0,-1 0 0,0 0 0,0 0 0,-1-2 0,-3-2 0,-2-5 0,2-1 0,-4-2 0,2-5 0,0 2 0,0 3 0,0-3 0,6 7 0,6 0 0,-1-1 0,-1 5-1654,3-9 1,1 7-532,5-6 0,2 5 1,-9-5-1,-1 0 2185,-3 1 0,-2-14 0,0 4 0</inkml:trace>
  <inkml:trace contextRef="#ctx0" brushRef="#br0" timeOffset="2">8704 8869 7971,'0'-13'329,"2"1"657,5-3 1,-5-1-1,4-3 1,-6 2-582,-6 5 0,4 1 0,-7 7 0,1-2 0,-5 0 0,-3-1 0,-3 1 0,0 2 0,0 2 357,1 2 1,-3-2 0,-4-2-1,-4-3 1,-3 3-250,1 2 1,2 2 0,-4 2-1,1 2 1,1 5-92,2 1 0,-7-4 1,7 7-1,-2 1 1,2 3-306,2 2 0,-5 2 1,5 2-1,0 4 1,0 0-221,4 0 0,-4 0 1,2-4-1,0 2 1,0 0 125,0 2 0,0-4 0,6 6 0,1 0 0,-1-2 113,0 0 0,0-2 1,3-4-1,1 2 0,5 2-5,1-2 0,3 4 0,6 0 0,0 2 0,0 3-10,0-3 1,0 6 0,2-4-1,4 3 1,7-1 49,4-2 0,-1-2 1,-1 5-1,-3-5 1,3 0 33,2 0 1,1-6 0,1 2 0,0-4-1,0-4-152,-1-5 1,1 5 0,0-7 0,0 3 0,2-1-54,4 3 0,-3-5 0,10 3 0,-1 1 0,0 1 0,1-3 0,-7 3 0,4-7 0,0 1 0,-2-1 0,0-4 0,0-2 0,-4-2 0,4 0 0,0-2 0,0-4 0,5-2 0,-7-7 0,0 3 0,0-3 0,0-2 0,2 1 0,-4 1 0,2 3 0,-2-5 0,-2-6 0,-3 2 0,1-4 0,0 4 0,0 3 0,-1-1 0,1 0 0,0-2 0,0-2 0,-1-2-185,1 2 0,-2 3 0,-3 1 0,-1-2 0,1-2 0,1-2-186,-2 2 1,1 2 0,-5 3-1,-1-3 307,0-4 0,-2 4 0,-3-4 1,1 4-1,2 0 40,-2-4 0,-2 4 0,-2-4 0,0 5 0,0 1 214,0 0 0,0-2 0,0-2 0,0-2 0,0 2-78,0 3 1,0 1 0,0-2 0,0-2-1,0-2-61,0 2 0,-2 2 1,-2 3-1,-2-1 1,-1 0 90,-1 0 0,4 0 0,-6 1 1,1-1-1,3 0-51,-2 1 1,3-1 0,-7 0-1,-1 0 1,1 3 0,-1 1-92,-1 3 0,-3 1 0,-2-3 0,1 3 0,-1 3 0,-6-1 0,0 5 0,0-2 0,0 2 0,0 2 0,-6 2 0,3 0 0,1 0 0,0 0 0,4 0 0,2 0 0,-4 6 0,0 2 0,5 3-309,5 3 0,-2-3 0,5 1 0,-5 3-917,-2 2 1,7 1 0,-1-1 0,1 0 0,-1-1 553,1 5 1,6 2 671,-7-4 0,9 8 0,-4 2 0</inkml:trace>
  <inkml:trace contextRef="#ctx0" brushRef="#br0" timeOffset="3">8742 9731 8000,'0'11'2756,"0"-1"-1398,0-4 1,2 5 0,2 8-864,2-1 0,7 1 0,-5 0 0,0 0 0,3-1-118,-1 1 0,-3 0 1,5 0-1,1-1-235,-3 1 1,7 6-1,-5 0 1,5-2 0,2-2 6,-1-3 0,1 3 1,0 2-1,2 4 1,2 0-81,2 1 0,0-1 0,-7-5 0,1 4 0,0-1 44,0 2 1,0-7 34,-1 5 0,7-4 0,0-2 0,-2 2 60,-2 4 1,4-8 0,0 3 0,0-1 0,0-4 0,2 1 111,2 1 0,-4 2 1,5 0-273,-3-1 0,0 1 1,-4 0-1,4 0 0,0-1-57,0 1 1,-2 0 0,-4-1-1,2 1 1,2-2 50,-2-5 0,4 5 1,-2-4-1,-2 3 0,0 1 91,2-5 0,-4 5 1,4-4-1,-3 3 0,1 1 56,2-5 0,3 5 0,-6-6 0,3 1 0,0-2-79,3-1 1,-6 3-1,8-3 1,-3-1-1,-2 2-32,2 1 1,-6-5 0,4 4-1,-2 1 1,0-3-70,2 1 1,0 5 0,-7-3 0,3 1 0,2 1-6,2 1 0,0 3 1,-4 2-1,2-1 1,4 1 21,2 0-36,-6 0 0,10-1 0,-5 1 0,-1 0 60,0 0 1,4-7-1,-4-2 1,0 1 0,0-1 63,-4 5 1,4-5 0,-2 3 0,0 1-93,2 3 1,-6 2-1,4 0 1,-2-1 0,0 1-6,2 0 0,0-1 0,-6-1 0,0-2 1,0-3-61,-1 3 1,1 2-1,0 1 1,0 1-1,-1-2 8,1-5 1,0 5 0,0-5 0,-1 3 0,1 0 0,0-3 56,0 3 0,-1 1 0,3 3 0,2 2-33,2 4 0,0-4 0,-6 4 0,0-2 0,-3 0-138,-3 2 1,4 0 0,-5-7 0,5 1 40,1 0 0,-5 0 0,-1-1 0,1 1 104,-3 0 1,5 0 0,-7-1-1,3 1 1,3 0 30,3-1 1,-4 1 0,-1 0 62,3 0 0,-7-7 1,0-1-1,1-3-26,3-4 0,-1 4 1,-1 1-32,-2 1 0,1-6 0,-5 5-27,2-1 0,2-6 0,-3 7-536,1-1 0,0-4 347,-6 9 1,2-9 91,4 2 286,-3-4 1,5-4-69,-8-4 0,6 2-25,0-9 1,1 1-164,-7-7 0,0 0 0,0-2 1,2-2-1,2-4-11,2-2 0,0 4 1,-6-6-1,0-1 1,0 1-1,0 0-849,0-2 906,0 6 1,0-7-1,0 9 1,0 0 63,0-2 1,0 6-1,2-4 1,3 5 279,1 1 1,2 0 458,-2 0-886,-3 9-450,5 2 357,-8 8 0,0 2 0,0 4 100,0 6 1,0 5-1,0 4 1,0 4 0,0 4-60,0 0 1,0 7-1,0-7 1,0 2 0,0 0-76,0 3 1,-2-5 0,-2 0 0,-3 0 0,3-2 65,2 0 1,2 0 272,0-2 1,-2-4 0,-2 4 69,-2-4 0,-1-9 1,5-1 254,-4-3 0,2 5 6,-9-7 0,1 0 1,-7-6-1,0 0 253,1 0 0,-3-2-350,-4-4 1,2 2-1,-6-9 1,-1 1-349,1 1 0,4-5 0,-4 5 0,2-1 0,4 1 0,2 3 0,2 2 0,1 6-3676,-1 0 0,6 0-2322,1 0 5998,8 0 0,-13-9 0,7-1 0</inkml:trace>
  <inkml:trace contextRef="#ctx0" brushRef="#br0" timeOffset="4">14801 11944 8747,'19'0'2072,"-9"2"1,-4 4-1,-3 9-1629,-3 8 1,-3 0 0,-3 8 0,-4 4 0,-3 5 0,1 4 0,-3-1 0,-1 1 0,-1 0-290,4-3 0,-3-1 0,3-2 0,-1-3 1,-1-2-1227,2-1 0,7-10 0,-4 3 1,1-4-3975,5-2 5046,2-9 0,11 7 0,1-6 0</inkml:trace>
  <inkml:trace contextRef="#ctx0" brushRef="#br0" timeOffset="5">15007 12544 8631,'19'2'1743,"0"4"1,-7-4-413,1 4 1,-11 3 0,-2-3-3,-10-2 0,-7-2 0,-4-4 0,-4-2 0,-6-4-147,-5-3 1,-1-1-1,-3-7 1,-1 0 0,-3 1-1183,2-1 0,-4 6 0,2 1 0,3-3 0,3 1 0,7 1 0,4-2 0,8 9 0,0 0 0,1 0 0,-1-1 0,2-1 0,3 4 0,3-4 0,3-3 0,-5 5-4916,7-7 1,0 7 4126,6-6 0,8-1 0,3-5 0</inkml:trace>
  <inkml:trace contextRef="#ctx0" brushRef="#br0" timeOffset="6">15495 11981 9337,'13'-6'0,"-1"0"0,3 0 0,1-1 1340,3 1 0,0 0 0,-2 8 0,-3 2 0,-1 4 500,1 3 1,-3-7-1141,1 2 1,-8-2 0,1 0-166,-10 3 0,1 1 1,-8-2-1,-3 7-334,-2 4 0,-8-1 0,0 1 0,0 0 1,0 3-184,0 1 0,-6 0 0,4-4 0,0-3 0,-2-1 0,2-1-252,0-1 1,-5-1 0,7-6 0,2 3 92,2-3 0,3-2 0,-1-2 0,0 0-656,0 0 384,9 0 292,2 0 0,8-2 1,2-2-1,2-5-31,2-1 1,3 4 0,-3-7 129,6-2 0,-3-1 1,-1-1-1,-2 3 1,0 1 52,-1-2 0,-1-1 0,0-5 0,2-2 0,0-4 25,3-2 0,-7 4 0,4-4 0,-4-1 0,-2 3 148,0 0 1,2 4 0,3 9 138,1 1 1,2 11-637,-2 2 1,-4 11-1,3 12 1,-10 4-214,-7 2 1,-5 2 392,-2 7 1,1-1 0,-1-2 0,0-1 103,0-3 0,1-6 0,1 4 0,2-2 370,3-4 1,8-2 0,-2-2 0,3-1-1,3 1 1,0 0 534,0 0 1,9-7 0,3 1 0,5-1-505,2-1 0,2 3 0,1-8 0,3-1 0,0-3 0,3-2-1038,3 0 0,-4-9 1,-2-3-1,-4-5-1321,-2-1 1,-9-1 0,-4 0 0,-4 0 0,-4-2 1656,-4-4 1,-13-4 0,-10-8 0</inkml:trace>
  <inkml:trace contextRef="#ctx0" brushRef="#br0" timeOffset="7">16264 11906 9378,'0'19'0,"2"-2"0,3-3 1498,1-1 0,2-1 1,-4 7 1077,3 0 1,-1-11-1749,-6-8 1,0-8 0,0-11 0,0-2-471,0-4 0,0-4 0,0-8 0,0-3 0,0-2 186,0-1 0,0-7 0,0 4 0,2 0-221,4 0 0,-4-4 0,4 6 0,-1 3 1,-1 1-175,2 3 1,0 7-1,-6 5 1,2 5 0,3 1-150,1 0 0,0 7 0,-8 1 0,-4 3 0,-5 2 0,-7 6 0,-1 0-116,0 0 0,-8 8 0,-2 4 0,-3 7 1,3 4-903,2 2 0,-4 0 0,4-6 1,0-3-1,0-1 0,6-3-1123,6 3 1,-1 2 0,5 1-815,1 1 1,3-8 2954,14-5 0,3-4 0,9-2 0</inkml:trace>
  <inkml:trace contextRef="#ctx0" brushRef="#br0" timeOffset="8">16414 11475 8567,'25'12'0,"0"-1"1273,-2-3 1,-2 5 0,-2-5 0,0 0 1487,-1 1 0,-1-1-2206,-4-2 1,-16-1 0,-13 5 0,-9-2 0,-4-1 0,-5-1 69,-1 0 0,-3 6 0,1-3 1,-1-1-1316,1 0 1,1 5 0,3-5 0,4 1-1,2 1-1085,4 0 0,2-3 0,4 5 1775,5 3 0,3 2 0,9 1 0</inkml:trace>
  <inkml:trace contextRef="#ctx0" brushRef="#br0" timeOffset="9">16865 11325 8278,'-13'8'604,"1"5"0,1 4 0,-3 1 0,3 1 0,1 0-206,-1-1 1,7 8 0,-2-2-1,4-1 1,2 0 0,0 0-1,2 2 198,4-2 1,5 4-1,9-2 1,3-4 0,4-4 127,3-5 0,-5-8 1,4 3-1,-2-7-416,-4-7 0,0-3 1,-2-11-1,-1-4 0,-3-4 155,0 0 1,-9-7 0,-2 7 0,-4-2 0,-2 0 453,0-3 0,-8 5-644,-4-2 0,-1 8 1,-4-4-1,-3 2-29,-1 0 0,0 6 0,2 9 0,0 2-86,1 3 0,-1 3 0,0 4 0,0 3-276,1 1 0,1 15 1,2-3-1,5 3 1,-1 0 206,1-2 1,6 2-2676,-2 4 1,-3-5 0,3 5 2585,2-4 0,-7-2 0,1 0 0</inkml:trace>
  <inkml:trace contextRef="#ctx0" brushRef="#br0" timeOffset="10">15645 12713 8374,'-10'8'1288,"4"4"1,3 5 0,3 2 0,3 0-1,1 1 1,4 3-663,2 2 1,1 0 0,6-4 0,-1 0 0,5 2 0,2-2 0,4 2-1,2-5 35,0-3 1,7-1 0,-7-7 0,2-3-685,1-2 1,-3-4 0,2-2 0,-6-5 0,-4-1 156,-2-5 0,-7-1 0,-1-3 0,-3-2-135,-4-4 0,-2 4 0,-2-4 0,-2 2 1,-2 1 69,-2-3 1,-7 0 0,7 6 0,0 2 0,-1 2 188,1 3 0,0 6-32,6-7 1,0 11-312,0 2 1,8 9 0,5 9-1,3 3 1,3 2 0,0 2-213,0-2 1,-1 4 0,1-2 0,-2 0-1,-3 0 109,-1 0 1,-7 8 0,5-1-1,-3 1 1,-2 0 225,3-1 1,-7-3 0,4 4-1,-4-2 1,-2 1 66,0-3 0,0-2 1,-2-6-1,-4 2 1,-5 2-631,1-3 353,-7-1 1,13-2 0,-9-2 0,1-3-1793,2-1 1,-7-9 0,6 0 1963,1-8 0,-7-15 0,7-10 0</inkml:trace>
  <inkml:trace contextRef="#ctx0" brushRef="#br0" timeOffset="11">17015 12506 8025,'18'0'1312,"-5"0"0,-1 0 0,3 0 0,2 0 7695,1 0-8139,-7 0 1,-5 2 0,-12 3 0,-7 3-643,-3 2 0,-5 3 0,-4 6 0,-4-1 0,-3 1 21,1 0 1,0 0 0,-7-1-1,1 1-88,-1 0 0,1 6 0,-1 0 0,1-4 1,-1-5-160,1-3 0,1-3 0,5 3 0,4-7 0,2-4 0,0-2 0,0 0 0,6 0-385,0 0 1,9-2 0,4-4-1,4-7-167,2-3 0,0-5 0,2-2 0,2-4 275,2-2 1,9-3 0,-3-5 0,7-1-1,4 3 1,2 2-150,-2 1 0,4 3 612,-2-2 1,0 4-1,-8 8 1,-3 0 336,-1 1 1,-3 5 0,5 3 69,-3 1-885,-8 3 0,5 14 0,-11 5 0,-3 6 0,-3 6-174,-2 6 0,-3 4 228,-6 3 1,1-1-1,-1 3 279,0 4 1,2-5 0,3 5 0,3-4 0,3-3 243,4 1 0,2-9 0,2-2 1,0-2 989,0 0 0,0 0 0,2-9 1,4-1-1276,7-3 0,3-7 0,3 1 0,0-4 0,0-2 0,2 0 0,4 0 0,-5 0 0,5 0 0,-4 0-602,-2 0 0,-6 0 0,-3-2-605,-2-4 1207,-1 4 0,-16-15 0,-1 7 0</inkml:trace>
  <inkml:trace contextRef="#ctx0" brushRef="#br0" timeOffset="12">17765 12619 8181,'2'12'1185,"4"-1"0,5-5-319,-1-8 1,-1-9 0,-12-11-1,-3-6 1,-6-1 0,-5-4 0,-2-2-1,0-3 1,1-2-354,-1-3 0,-2-3 0,-2-4 0,-2 4 0,2 2 0,4 3 0,5 3-1162,1 5 0,7 12 0,-4 0 1,3 9-6248,10 3 6896,5 3 0,19 14 0,2 3 0</inkml:trace>
  <inkml:trace contextRef="#ctx0" brushRef="#br0" timeOffset="13">17971 11963 14454,'-18'0'290,"-1"0"1,0 8 0,0 4-1,1 7 1,-1 4 79,0 2 1,7 8 0,1-3 0,3 1 0,4-2 38,2-2 0,2 4 0,0-4 0,2 2 0,4 3 1,6-1 132,5 0 1,8-8 0,2 2 0,0-4 0,2-2-65,1 0 0,1-7 0,4-2 0,-1-1-295,-3-5 0,-2-4 0,4-6 0,-3-7 1,-3-3-1,-4-3-16,-3 0 1,-1-6-1,0 0 1,-2 0 37,-5-2 0,3 4 0,-9-8 0,-2-3 1,-2-1-1,-2-2 2,0-1 0,0 3 0,0 1 1,-2 3-208,-4-2 0,-2 4 0,-7-1 0,3 3 0,-5 4 0,-6 3 0,6 9 0,-6 3 0,0 2 0,3-1 0,-1 1 0,0 8 0,-2 2 0,-2 5 0,2 1 0,2 3 0,4 5 0,3 3 0,3 2 0,3 2 0,-4 2 0,3-4 0,1 2 0,0-2-1249,3-2 1,-3-2-1,0-3 1,-1-1-7520,1-3 8768,2-8 0,-3 5 0,-1-9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06:44:27.904"/>
    </inkml:context>
    <inkml:brush xml:id="br0">
      <inkml:brushProperty name="width" value="0.05292" units="cm"/>
      <inkml:brushProperty name="height" value="0.05292" units="cm"/>
      <inkml:brushProperty name="color" value="#FF0000"/>
    </inkml:brush>
  </inkml:definitions>
  <inkml:trace contextRef="#ctx0" brushRef="#br0">2401 13144 7683,'2'10'1224,"5"-4"0,-5-6 1,4-6-1,-4-6 0,-2-5 1,0-2-745,0 1 0,0 5 0,0 0 0,-2-3 0,-2-7 0,-3-6-419,3 0 1,-4 1 0,2 8-1,-1-3 1,1-4 0,0-2-1,0-5 1,-3-1 0,-1-3-1,-3 1 1,1-1-104,-3 1 0,5-1 1,-3 1-1,-1-1 0,-3 1 1,0-1-1,3 3 18,1 4-29,1-5 1,-1 15 0,3-4-1,-1 4 87,1 3 0,4-1 1,-5 0-1,3 1 123,4-1 1,2 6 0,2 1 153,0-3-32,0-1-252,0 5 0,2 3 1,4 8 14,7 0 1,-3 0-1,3 0 1,1 2 41,3 4 0,-5-2 0,1 7 0,1-1 0,3 1-25,2 3 0,0-3 0,-1 1 0,1 3 0,0-1 0,0 1 88,-1-3 1,1 1 0,0 5-1,0-1 24,-1-4 0,3 1 1,2-5-1,4 1 0,0 5-14,1 1 1,-1-3-1,-4-1 1,2 3 0,-3-1 135,-1-1-303,-2 4 0,6-7 0,0 9 0,-2-3 56,-2-3 0,-2 4 0,-1-5 1,1 5-1,0 2 8,0-1 0,2 1 0,1-2 0,3-3 0,-4-1 47,-6 1 0,-1-3 0,-5 1 0,-1 3 0,3-1 66,-1-1 0,-6 4 0,2-5 33,-3 5 1,-3-5 0,-3 1-191,-3 1 0,2-3 0,-8-1 0,-3-1 1,-4-5-27,-6-2 1,-4-2 0,-9 0 0,1 0 0,-5 0-9,-8 0 84,9 0 1,-22 0-1,13-2 1,-4-2 0,-3-3-103,1 3 0,0 2 0,2 2 0,4 0-17,6 0 0,4 0 0,5 0 0,4 0 0,4 0-17,-1 0 1,8 0 0,-5 0 0,4 0-83,2 0 48,9 0 1,-7 0 498,4 0 1,5-2-283,2-4 0,6-3 1,6-5-1,7 3 0,3 1 1,3 0-1,0-5 1,0 4 0,-1 1-1,1 0 1,2 1-811,4 1 528,-4-7 0,6 11 0,-8-8 0,-1-1-161,1 3 1,6-5 0,2 7 0,0-2 0,2-7-26,1-6 0,-5 2 1,8-6-1,2 2 189,1 0 0,4-6 1,-15 6-1,0 2 0,0 4 1,0 4 320,-3 3 0,-7 2 0,-2-5 0,1 5 0,3-1 122,2 1 0,-7 6 1,1-3-1,-1 3 1,1 0 156,-1-2 0,-8-3 0,5 5-24,-1-2 0,-6-2-355,4 1 1,-6 7-1,-6 0 1,-6 11-1,-5 5-14,-2 3 1,0 2 0,-1 2 0,-3 4 0,-5 2-2,-1 5 1,4 3 0,-6 5 0,-2 4 90,-3 2 1,-1-5 0,-1 5 0,1 0 0,-1 0-34,1 4 0,5-6 0,3-2 0,2-5 0,4-1-224,2-1-783,11 1 1,2-9 0,8-2-1672,0 0 0,0-6 2586,0 4 0,0-4 0,0-2 0</inkml:trace>
  <inkml:trace contextRef="#ctx0" brushRef="#br0" timeOffset="1">19904 11963 10359,'16'2'0,"-5"2"892,-11 2 0,-11 9 0,-12-3 0,-2 5 0,2 2 0,0-1 0,0 3 0,-2 2-484,3 2 1,1 6-1,2-4 1,0 3-1,3 3 1,1 2-1,5 3-33,1-1 1,3 1 0,6 1 0,0 3 0,0 2 22,0-3 1,6-3 0,3-5 0,1-4 0,5-1 163,1-6 0,3-1 0,2-2 0,4 0 0,6-3-486,5-3 1,-5 2 0,-2-7 0,-2 0-5906,-4 1 5829,-2-3 0,-11-15 0,-1-1 0</inkml:trace>
  <inkml:trace contextRef="#ctx0" brushRef="#br0" timeOffset="2">20260 12806 8185,'-10'9'2097,"3"3"1,5 5-545,2 2 1,9-9 0,3-6 0,5-6 0,1-4 0,1 0-400,0-3 1,-6 1-1,-1-7 1,1 3-1,-1-3-855,1-1 0,-7 3 0,4 1 0,1-5-299,-1-6 0,-6 2 0,5-4 0,-3 4 0,0 3 0,-2-1 0,5-6 0,-3-2 0,-2-2 0,-2-5 0,-2-1 0,0 4 0,0-1 0,0 1 0,0 2 0,0 4 0,0-2 0,0 2 0,-2 2 0,-2 2 0,-2 2 0,-9-6 0,5 0 0,-3 2 0,1 3 0,-3 1 0,-2 0 0,-1 0 0,1 1 0,2 1 0,3 4 0,-1-1 0,-6 8 0,7-1 0,-1 7 0,1 0-3822,-7 0 3822,9 0 0,1 0 0,9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06:44:27.942"/>
    </inkml:context>
    <inkml:brush xml:id="br0">
      <inkml:brushProperty name="height" value="0.053" units="cm"/>
      <inkml:brushProperty name="color" value="#FF0000"/>
    </inkml:brush>
  </inkml:definitions>
  <inkml:trace contextRef="#ctx0" brushRef="#br0">8198 6788 8064,'19'0'956,"-7"0"1,-2-3-1,-1-3-328,-5-6 0,-2 1 1,-4 1-1,-4 2 0,-7 3 1,-3 3-232,-3 2 1,0 0 0,0 0-1,1 0 1,-1 0 0,0 0-1,0 0 343,0 0-676,1 0 0,-3 0 0,-2 0 0,-2 0 0,0 2 0,0 3 138,0 1 0,-6 0 0,4-6 0,-3 0-109,-3 0 0,-2 6 0,-1 1 0,3-1 1,2 0 27,-3 0 1,5 7-1,0-5 1,2 3-1,4 1 1,0 1-146,-2-1 1,4 1 0,-4 5 0,4-1 0,2-2 0,1-3 10,-1 3 0,0-1 0,0 1 1,1-3-1,-1 3 69,0 2 0,0-1 0,1-1 0,-1-3 0,0 3 66,0 2 0,1 1 1,-1 1-1,2 0 0,2 0-96,3-1 1,-1 1 0,-3 0 0,1 0-3,3-1 0,5 1 1,-3 0-1,0-1 1,1 1-1,1 0 43,4 0 1,2 6-1,2 0 1,0 0-1,0 0-41,0 0 0,0 0 1,0-6-1,0-1 0,0 1-1,0 0 0,0-1 0,0 1 0,0 0 0,0 0 68,0 0 0,0-1 1,0 3-1,0 2 0,2 2 105,4-2 1,4 0-1,7 0 1,-2 2 0,-3-2-1,3-2 18,1-3 1,-3 1 0,-1 0-1,3-1 41,2 1 1,2-6-130,-1-1 1,1-1-1,0 3 1,0-1 43,-1 1 1,3-3 0,2-1 0,2-1 0,-2-3-4,-2 2 1,4-4 0,0 7 0,-2-3-1,-2-2 233,-3 3-401,10-7 0,-6 6 0,8-8 0,-1 2-42,0 4 1,2-4-1,5 5 1,-3-5-1,-2-2-5,3 0 0,-5 0 0,0 0 0,0 0 13,0 0 1,-6-2 0,2-2 0,-2-3 0,0 3-14,2 2 0,2-4 1,-4-3-1,4 1 0,0-2-124,0-1 0,1 5 129,-3-6 0,-2 5 1,6-3-1,-2-1-45,-4 1 1,0 0 0,0-5 0,2 2 0,-2-1-160,-3-3 1,-1 5 0,0-1 210,0-1 1,-1-3 0,-1-2 0,-2 3 0,-3 1 11,3 2 0,-1 1 1,1-7-1,-3 1 0,1-1 1,-1 0 19,1 0 1,-7 1 0,5-1-1,-1 0 1,1 0 18,3 1 0,-6-1 1,1 0-1,-3 0 1,0 1-6,-2-1 1,1 0-1,-1 0 1,2 1 0,-2-1-1,-2 0-6,-2 0 1,7 7 0,-1-1-1,-2-1 1,-2-3-1,-2-2 1,6 1-1,1-1 1,-3 0-1,-2 0 1,-2 0-5,0 1 1,0-1 0,0 0 0,0 1 0,0-1-1,0 0 0,0 0 1,-2 1-1,-2-1 24,-3 0 0,-1 7 0,4-1 1,-2-2-1,-1 1 0,1-1 126,0 3 1,-3 1-1,5-3 1,-4 1 0,-2 1 73,-5 1 0,5-5 0,-3 3 1,-2-1 1,-1 1 1,3-1 0,1 7 0,-3 1-210,-2-2 0,-1 3 1,-1-5-1,0 2 0,0 4-195,1 2 1,-1 2-1,0 0 1,0 0-1,-1 0 228,-5 0 1,4 0 0,-6 0 0,-1 0 0,-1 0 0,-2 0 82,0 0 1,6 0 0,-4 0 0,1 0 0,6 0-465,1 0 0,8 0 0,3 2 0,-1 2-1480,1 2 1,6 2 0,-2-1-7790,3 5 9598,3 5 0,9 10 0,1 2 0</inkml:trace>
  <inkml:trace contextRef="#ctx0" brushRef="#br0" timeOffset="1">7954 8025 7822,'-11'-2'2382,"5"-4"1,6 4 0,4-3-1,5 8-1315,1 3 0,-6 2 0,5-4 1,-3 5-1,2-1-548,3 0 0,1 7 0,7-5 0,0 3 0,-1-1-41,1 3 1,0-5-1,-2 3 1,-3 1-234,-1 3 1,-1-4 0,5-1-1,-2 1 1,-3-1 0,3 0-246,1 3 0,1-4 0,-2 1 0,-3 3 0,3 1 0,1 3 0,3 0 0,0 0 0,0-1 0,-1 1 0,1 0 0,0 0 0,0-1 0,-1 1 0,1 0 0,0-5 0,0 1 0,-1 4 0,1-1 0,0 5 0,0 0 0,-1-4 0,1 0 0,0 0 0,-2-1 0,-3 1 0,-1 0 0,1 0 0,3-1 0,2 1 0,-3 0 0,-1 0 0,-2-1 0,-1 1 0,5 2 0,-3 2 0,-1 2 0,1-2 0,3-2 0,2-1 0,-2 3 0,-3 2 0,-1-2 0,1-2 0,-3 0 0,1 2 0,3 2 0,1-2 0,3-2 0,-6-3 0,-1 1 0,3 0 0,1 0 0,3-1 0,-6 1 0,-1 0 0,3 2 0,2 1 0,1 4 0,-5-1 0,-1-7 0,3 1 0,2 0 0,1 6 0,-1 0 0,-2-2 0,-3-3 0,3-1 0,-1 6 0,1 0 0,-5-2 0,1-2 0,-1-2 0,1 0 0,3-1 0,-3 1 0,-3 0 0,4 0 0,-3-1 0,-1 1 0,2 0 0,-1 0 0,-1-1 0,5 1 0,-5 0 0,2 0 0,-5-1 0,9 1 0,-5 0 0,1 0 0,0-1 0,5 1 0,-5 0 0,-1-1 0,-5 1 0,4-6 0,1-1 0,-1 3 0,0 2 0,1-1 0,-5-1 0,4-3 0,0 3 0,1 1 0,3 3 0,-5 0 0,-1-2 0,2-5 0,-6-1 0,7-5 0,-1 6 0,-6-1 0,4 1 0,-2-1 0,1 3 0,1-1 0,2-9 0,-2 2 0,-4-4 0,9-4 0,-5-4 0,-4-4 0,4-9 0,-3 0 0,-3 0 0,2 1 0,2-1 0,2 0 0,-2 0 0,-2 0 0,0 1 0,3-1 0,1 0 0,-2 1 0,-2-1 0,0 6 0,2 1 0,3-3 0,-3-1 0,4-3 0,-2 0 0,7 0 0,-7 1 0,-2-1 0,-2 6 0,0 3 0,5 2 0,-5-7 0,4 2 0,-4-3 0,-2 3 0,0 1 0,0-1 0,2-3 0,4 3 0,-3-4 0,7 15 0,-4-4 0,-4 4 0,7 4 0,-9 4 0,0 5 0,0 8 0,0-1 0,0 1 0,-2 0 0,-3 0 0,-1-1 0,-6 1 0,5 0 0,1 0 0,-2-1 0,4 1 0,-7 0 0,1-1 0,-1 1 0,-3 0 0,3-7 0,1 1 0,-1 2 0,3 1 0,0 3 0,-1-2 0,5-3 0,-2-1 0,2 1 0,2 3 0,2-5 0,0 1 0,-2 0 0,-2-1 0,-3 1 0,1-7 0,4 4 0,-4-1 0,2-3 0,-9-6 0,1 0 0,-7 0 0,0 0 0,0 0 0,-2-6 0,-2-3 0,-4-1 0,-2-5 0,-2-1 0,-7-3 0,1 0 0,-1 0 0,1 0 0,6 1 0,1 1 0,3 3 0,2 3 0,-2 3 0,6-5 0,-4 7 0,7 0 0,5-3 0,-4 7-3195,5-4 0,4 2-5053,1-2 8248,-3-5 0,8-7 0,-7-1 0</inkml:trace>
  <inkml:trace contextRef="#ctx0" brushRef="#br0" timeOffset="2">10561 6900 7835,'3'-10'126,"1"1"0,2 1 1,0-2-1,0-3 518,1 1 0,1 1 0,-4-3 0,2 1 1,-1-2 330,-3-1 0,-2 3 0,-2 1-358,-5-3 1,-3 1 0,-9-1 0,0 5-4,1 1 0,-1 1 0,0 4 0,-2-2 0,-2 1-157,-2 3 1,-2 2-1,2 0 1,-6-2-1,-4-2-195,-3-2 0,5-1 0,-3 7 0,-3 0 1,-1 0-92,0 0 0,1 3 0,-3 1 0,-2 4 0,1 0 69,-3 1 0,6 3 0,-4-3 0,3 1-110,-3 5 0,4-5 0,-3 3 0,3 1 0,5 3 0,1 1-267,3 1 0,2 0 1,-5 0-1,3 0 11,-2-1 1,4 1 0,-1-2 0,1-3 0,2-1 0,-2 1 39,0 3 1,6-5 0,-4 1 0,2 2 68,0 1 0,-2-3 0,4-1 0,-2 3 0,2 2 37,2 1 1,2 1 0,0 0 0,3 0 0,1-1 201,3 1-225,-1 0 0,-6 0 0,3-1-19,3 1 0,-1 0 0,7-1 0,1 1-52,-2 0 1,6 0 0,-5 0 0,5-1 0,2 1 34,0 0 1,2-7 0,3 1 0,1 1-30,-2 3 63,6 2 0,-5 0 0,5-1 0,0-1 103,1-5 1,-1 5 0,5-4 0,-3 3 0,3 1 96,2-5 1,1 5 0,1-4 0,0 3 0,2 1-1,2-2 278,2-3 0,2-2 0,-2 5 0,4-2-275,0 1 1,7 3-1,-7-1 1,2-1 0,0-2-199,3 1 0,1 3 0,1-1 0,-3-1 0,-2-3 0,2 3 0,3 0 0,1-1 0,1-3 0,-1-1 0,1 1 0,0-7 0,-1 2 0,1-4 0,1 0 0,5 4 0,-4-2 0,3 7 0,-3-3 0,-3-4 0,3 5 0,2-1 0,1 0 0,-1 3 0,-2-3 0,-3 1 0,1-3 0,-1-4 0,1 2-15,-1 2 1,1 1 0,-1-7-1,1 0 1,-1 0 0,1 0-139,-1 0 0,1 2 0,0 2 0,-1 2 18,1-2 35,-1 7 0,1-7 0,1 6 1,3-1-1,2-3-21,-3 2 0,-1-4 0,-3 7 1,1-3 30,0-4 1,-7 0-1,0 1 1,2 1-14,3-2 1,1-2 0,1-2 0,-1 2 0,1 2 0,-1 3-44,1-3 0,-1 0 1,1 0-1,-1 2 72,1-2 0,0-1 0,-1-3 0,1 0 0,-3 0 0,-2 0 138,-1 0 1,-1 0 0,4 0 0,-1 0 0,-3-3-24,2-3 0,3 2 1,1-6-1,1-1 0,-1 3-89,1 0 1,-1-1-1,1 5 1,-1-2-1,1 2 55,-1 2 1,-1-1 0,-3-1 0,-4-2 0,1 2-2,-1 2 1,-4-4-1,6-1 1,0 1 0,1-2 7,-1-5 1,0 3 0,7-3 0,-1-1 0,1-3 12,-1-2 0,1 7 0,-1 1 0,-1 1 1,-5 2-2,-6-1 1,2-3 0,0 3 0,0 1 0,0-2 5,-4-1 1,4 5 0,0-4 0,0-1 0,3 1-41,-1-5 1,0 5-1,4-3 1,-3 1 0,-1-1 16,0 1-25,-6-1 0,10 1 0,-6 1 1,0 1 0,0 0 1,-2 3 0,-6-3 0,0-1 0,2 3 39,4 0 1,-4-1 0,4 5 0,-2-2-1,0 0 24,2-3 0,2 5 0,-4-8 1,2-1-1,0 1-24,2-1-11,2 1 0,2-7 1,0 2-1,1 3 0,-3 1 1,6 3-1,-6-5 1,3 5 0,-3 2-63,-2 3 0,6 1 0,-3 0 0,1-2 0,0 2-3,2 2 0,-5-1 0,-1-1 0,-2-4 1,0 0 19,-2-1 0,-9-5 0,-1 3 1,-1-3-1,1-1 37,-1 1 0,-1-14 0,1 10 0,-4-3 1,-1 0 71,-1 2 1,6-6-1,-3 0 1,-1 2 0,1 3-57,-5 1 0,-2-2 0,-2-2 0,0-4 0,0 0 25,0 0 0,-2-4 52,-5 6 0,-1-7 0,-7 5 1,1 0-129,-7 0 0,2 2 1,-8 6-1,0 1-60,-4-1 1,2 0 0,-3 0 0,-1 3-1,-2 1 1,-3 3 78,1-3 0,-1 0 0,1 1 0,-1 3 0,0 1 208,1-1 0,-7 1 0,-2-5 0,0 3 0,-1-1-2,-1 3 1,4-7 0,-6 5 0,0-3 0,0 1-134,0 1 1,2 3 0,-4-5-1,0 3 1,-5-3 235,-3-1 1,-5 3-300,3 1 0,1-1 0,-8-4 1,1 3-1,1 1 0,0 1 0,7-7 0,-3 2 0,3 3 0,2 1 0,3 7 0,3-4 0,2 1 0,0 5 0,2 2 0,-6 2 0,4 2 0,-4 4 0,-2 5 0,-1 3 0,1 5 0,-2-4 0,-3 10 0,-6-2 0,-5 2 0,1-5 0,-11 5 0,5-4 0,0 0 0,-2 2 0,-2 2 0,-9 2 0,2-4 0,-1 2 0,1-2 0,7-2 0,0 4 0,6 0 0,8-2 0,9-3 0,5-1 0,3 0 0,11-6 0,-1-3 0,9 0 0,2-1 0,2 1 0,0-2-2458,4 1 0,8 3 1,3-3-1,-1 3 2098,3 9 1,-7 6-1,7 11 1</inkml:trace>
  <inkml:trace contextRef="#ctx0" brushRef="#br0" timeOffset="3">12437 8156 15327,'2'13'755,"3"-1"0,3 1 0,0-1 0,3 1 0,-3 1 0,2 1 0,1 0 1,3-3-132,3 3 0,-4 8 0,-1 2 0,3-3 0,1-1 0,3-2 0,0 2 0,0 2 801,-1 2-1299,1 0 1,-2-6-1,-2-1 1,-3 3-1,1 2 1,-1 2 0,1-2-127,1-2 0,1 0 0,-1 2 0,-1 2 0,1 0 0,3 0 0,2 2 0,0 0 0,-3 0 0,-3-4 0,3 4 0,-3-2 0,4-2 0,1-2 0,-7 6 0,5-7 0,-5 8 0,1-4 0,1 2 0,-3 1 0,5-4 0,-5 1 0,1-1 0,-1-2 0,-4-2 0,5 0 0,-1 0 0,-1-1 0,-1 1 0,-4 0 0,4 0 0,-1-1 0,-3 1 0,-2 0 0,6 0 0,-6 6 0,7-1 0,-3-1 0,0 0 0,-2 2 0,5-4 0,-3 6 0,0-2 0,3 0 0,-7 0 0,4-6 0,-2 0 0,0 0 0,3-1 0,-3 1 0,-2 0 0,0-3 0,2-1 0,2-2 0,-2 1 0,-1 3 0,-3-5 0,0 1 0,2-1 0,4-1 0,-4 5 0,4-3 0,-4 4 0,5 1 0,-1 1 0,-2 0 0,-2-7 0,-2 1 0,2-1 0,2 1 0,3-1 0,-1-5 0,-6 5 0,0 3 0,0-5 0,0 3 0,0-7 0,2 4 0,4-2 0,-2-1 0,9-7 0,1 0 0,3-2 0,2-3 0,0-3 0,-1-2 0,1-5 0,-6-1 0,-1-3 0,3 0 0,1-2 0,3-4 0,-6 4 0,-1-6 0,3 2 0,1 0 0,-3-8 0,-1 4 0,1 0 0,-1 4 0,1 2 0,2-2 0,-5 4 0,2-4 0,3 4 0,-7 2 0,1 3 0,-3 1 0,0 2 0,3 9 0,-5-4 0,2 0 0,0 6 0,-6-5 0,0 14 0,0 3 0,-2 9 0,-2 0 0,-2-1 0,-7 3 0,5 2 0,0 2 0,-3 0 0,1 2 0,-5 4 0,-2-4 0,-1-2 0,-1-2 0,0 2 0,5-4 0,-5 4 0,4-6 0,-10-4 0,4-3 0,3 3 0,-1-5 0,0 0 0,0 1 0,-1-3 0,-3 1 0,-2-5 0,-3-2 0,6-2 0,-6 0 0,-1 0 0,6 0 0,-2 0 0,5 0 0,1 0 0,2-2 0,5-5 0,-5-3 0,4-9 0,-1 1-1397,1-1 1,-1-2-1,5-2 1,1-4-1,-2 0 1397,-1 0 0,-1-15 0,-7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06:44:27.951"/>
    </inkml:context>
    <inkml:brush xml:id="br0">
      <inkml:brushProperty name="height" value="0.053" units="cm"/>
      <inkml:brushProperty name="color" value="#FF0000"/>
    </inkml:brush>
  </inkml:definitions>
  <inkml:trace contextRef="#ctx0" brushRef="#br0">16377 14963 8215,'-19'-7'0,"0"-1"0,-2 0 466,-4-1 0,-4-3 0,-12 3 0,-7 1 1,-9 0-1,-3 4 0,-5-1 0,-3 1 142,-5-2 1,-15-2-1,-4 4 1,-4-3 0,-8 1-1,49 3 1,0 0-273,-4 0 1,-1 0-1,-2-4 1,-1 1-1,-6 2 1,-2 0-1,-4 0 1,-2-1-1,-5 0 1,-1 0-1,-3 1 1,-1 0-148,1 0 1,-1-1 0,-5-1 0,-1 0 0,-1 1-1,0 1 1,-1-1 0,-1 0 0,-1-1 0,0 0-1,0-1 1,0 1-208,1 0 0,0 0 1,2 0-1,0-1 1,4-1-1,-1-1 1,1 2-1,1 0 1,0 1-1,1-1 67,0 0 0,1 0 0,-1 1 0,3 1 0,8 0 0,1 0 0,2 0 0,0-1 0,5 2 0,1 0 0,5-1 0,3 0 0,5 0 0,2-1 0,-39-6 0,13-1-85,10 1 0,13 8 0,14-3 0,11 3 235,12-2 0,11 4 0,16-2 0,13 8-288,14 8 1,19-1 0,19 1 0,13 1 0,16-1 0,-46-6 0,0 1-102,3 0 1,1 0 0,4-1-1,-1-1 1,1 0 0,0 0 0,2 0-1,1 1 73,2-1 1,-1 0-1,1 0 1,0 0-1,-2 3 1,-1-1-1,1-2 1,0 0-1,1 1 1,-1-1 17,1 0 1,0 0-1,-1-3 1,1 0 0,5 2-1,0 1 1,0-2-1,0 0 1,1 1 0,0 0 217,0 2 1,0-1-1,7-3 1,1 0 0,-5 2-1,0 0 1,4 0-1,0-2 1,3 2 0,-1-1-15,3-1 0,-1 0 0,-6 2 0,-2 0 0,-5-1 0,-2 0 0,-4 1 1,-3-1-1,-4 0 0,-1 0-172,-3 0 1,-1 0-1,46 6 1,-13-3-1,-6 4 1,-6 3 106,-6-1 0,-10-5 1,-11 3-1,-5 0 1,-7-1 151,-9-1 1,-8 0 0,-5-3-1,-5 1 1,-9 0 299,-15 2 1,-14-6 0,-21 5-1,-15-5 1,-18-2-298,-24 0 0,49-4 0,-2-1 1,-13 0-1,-2 0 0,-4-1 1,-1 0-1,-3-1 0,-3 1-44,-4-1 0,-3-1 1,-6 1-1,-2 0 0,-2-1 1,0 1-1,30 3 1,-1 1-1,0 0-198,-4 0 0,-1 0 0,0 1 0,1-1 0,1 1 0,-1 0 0,-3 1 0,-1 1 0,1-1 0,1 0 0,1 0 0,0-1 0,-1 0 0,0 0 1,0 0-1,2 0 0,0 1 0,1 0-77,2 0 0,2 0 1,0 1-1,-29-1 0,4 2 1,12-1-1,3 0 1,8-1-1,2-1 0,7 1 1,3-2-506,5 0 0,3 0 0,-32-3 0,20 4 1,13-3-1,12-1 629,9 2 0,8 2 0,12 2 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2F16B-DC86-44D4-A5FE-26609C29A7E7}" type="datetimeFigureOut">
              <a:rPr lang="en-US" smtClean="0"/>
              <a:t>1/22/20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8FFA9-7954-46F7-95AB-0DF4718C6E8B}" type="slidenum">
              <a:rPr lang="en-US" smtClean="0"/>
              <a:t>‹#›</a:t>
            </a:fld>
            <a:endParaRPr lang="en-US"/>
          </a:p>
        </p:txBody>
      </p:sp>
    </p:spTree>
    <p:extLst>
      <p:ext uri="{BB962C8B-B14F-4D97-AF65-F5344CB8AC3E}">
        <p14:creationId xmlns:p14="http://schemas.microsoft.com/office/powerpoint/2010/main" val="182275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493254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when writing a function: return type.</a:t>
            </a:r>
          </a:p>
          <a:p>
            <a:r>
              <a:rPr lang="en-US" dirty="0"/>
              <a:t>Can return 0 or 1 values.</a:t>
            </a:r>
          </a:p>
          <a:p>
            <a:r>
              <a:rPr lang="en-US" dirty="0"/>
              <a:t>If we don’t want to return anything, special keyword ”void” means “nothing.” Otherwise, one of the other data types that we’ve learned.</a:t>
            </a:r>
          </a:p>
        </p:txBody>
      </p:sp>
      <p:sp>
        <p:nvSpPr>
          <p:cNvPr id="4" name="Slide Number Placeholder 3"/>
          <p:cNvSpPr>
            <a:spLocks noGrp="1"/>
          </p:cNvSpPr>
          <p:nvPr>
            <p:ph type="sldNum" sz="quarter" idx="10"/>
          </p:nvPr>
        </p:nvSpPr>
        <p:spPr/>
        <p:txBody>
          <a:bodyPr/>
          <a:lstStyle/>
          <a:p>
            <a:fld id="{0AD8FFA9-7954-46F7-95AB-0DF4718C6E8B}" type="slidenum">
              <a:rPr lang="en-US" smtClean="0"/>
              <a:t>12</a:t>
            </a:fld>
            <a:endParaRPr lang="en-US"/>
          </a:p>
        </p:txBody>
      </p:sp>
    </p:spTree>
    <p:extLst>
      <p:ext uri="{BB962C8B-B14F-4D97-AF65-F5344CB8AC3E}">
        <p14:creationId xmlns:p14="http://schemas.microsoft.com/office/powerpoint/2010/main" val="307858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function name. Same constraints as variables.</a:t>
            </a:r>
          </a:p>
          <a:p>
            <a:endParaRPr lang="en-US" dirty="0"/>
          </a:p>
          <a:p>
            <a:r>
              <a:rPr lang="en-US" dirty="0"/>
              <a:t>Just like variables need to have names, so do functions. (example: my name “Sam” is common, if at a large gathering, multiple people likely named Sam)</a:t>
            </a:r>
          </a:p>
          <a:p>
            <a:r>
              <a:rPr lang="en-US" dirty="0"/>
              <a:t>The computer doesn’t care what you call it, but like when naming a variable, it should describe what it does.</a:t>
            </a:r>
          </a:p>
        </p:txBody>
      </p:sp>
      <p:sp>
        <p:nvSpPr>
          <p:cNvPr id="4" name="Slide Number Placeholder 3"/>
          <p:cNvSpPr>
            <a:spLocks noGrp="1"/>
          </p:cNvSpPr>
          <p:nvPr>
            <p:ph type="sldNum" sz="quarter" idx="5"/>
          </p:nvPr>
        </p:nvSpPr>
        <p:spPr/>
        <p:txBody>
          <a:bodyPr/>
          <a:lstStyle/>
          <a:p>
            <a:fld id="{0AD8FFA9-7954-46F7-95AB-0DF4718C6E8B}" type="slidenum">
              <a:rPr lang="en-US" smtClean="0"/>
              <a:t>13</a:t>
            </a:fld>
            <a:endParaRPr lang="en-US"/>
          </a:p>
        </p:txBody>
      </p:sp>
    </p:spTree>
    <p:extLst>
      <p:ext uri="{BB962C8B-B14F-4D97-AF65-F5344CB8AC3E}">
        <p14:creationId xmlns:p14="http://schemas.microsoft.com/office/powerpoint/2010/main" val="9244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name, comes the parameter list</a:t>
            </a:r>
          </a:p>
          <a:p>
            <a:r>
              <a:rPr lang="en-US" dirty="0"/>
              <a:t>The set of data that you’ll be passing into the function.</a:t>
            </a:r>
          </a:p>
          <a:p>
            <a:r>
              <a:rPr lang="en-US" dirty="0"/>
              <a:t>In this case, two coordinates, x and y</a:t>
            </a:r>
          </a:p>
          <a:p>
            <a:r>
              <a:rPr lang="en-US" dirty="0"/>
              <a:t>If none, just write empty </a:t>
            </a:r>
            <a:r>
              <a:rPr lang="en-US" dirty="0" err="1"/>
              <a:t>parens</a:t>
            </a:r>
            <a:endParaRPr lang="en-US" dirty="0"/>
          </a:p>
          <a:p>
            <a:r>
              <a:rPr lang="en-US" dirty="0"/>
              <a:t>Must specify data type and name: essentially declaring variables, for use just within the function.</a:t>
            </a:r>
          </a:p>
          <a:p>
            <a:endParaRPr lang="en-US" dirty="0"/>
          </a:p>
        </p:txBody>
      </p:sp>
      <p:sp>
        <p:nvSpPr>
          <p:cNvPr id="4" name="Slide Number Placeholder 3"/>
          <p:cNvSpPr>
            <a:spLocks noGrp="1"/>
          </p:cNvSpPr>
          <p:nvPr>
            <p:ph type="sldNum" sz="quarter" idx="5"/>
          </p:nvPr>
        </p:nvSpPr>
        <p:spPr/>
        <p:txBody>
          <a:bodyPr/>
          <a:lstStyle/>
          <a:p>
            <a:fld id="{0AD8FFA9-7954-46F7-95AB-0DF4718C6E8B}" type="slidenum">
              <a:rPr lang="en-US" smtClean="0"/>
              <a:t>14</a:t>
            </a:fld>
            <a:endParaRPr lang="en-US"/>
          </a:p>
        </p:txBody>
      </p:sp>
    </p:spTree>
    <p:extLst>
      <p:ext uri="{BB962C8B-B14F-4D97-AF65-F5344CB8AC3E}">
        <p14:creationId xmlns:p14="http://schemas.microsoft.com/office/powerpoint/2010/main" val="338591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does the function actually </a:t>
            </a:r>
            <a:r>
              <a:rPr lang="en-US" i="1" dirty="0"/>
              <a:t>do</a:t>
            </a:r>
            <a:r>
              <a:rPr lang="en-US" dirty="0"/>
              <a:t>?</a:t>
            </a:r>
          </a:p>
          <a:p>
            <a:endParaRPr lang="en-US" dirty="0"/>
          </a:p>
          <a:p>
            <a:r>
              <a:rPr lang="en-US" dirty="0"/>
              <a:t>Function body enclosed in curly braces. Annotate start / end of body.</a:t>
            </a:r>
          </a:p>
          <a:p>
            <a:r>
              <a:rPr lang="en-US" dirty="0"/>
              <a:t>“Return” jumps back to execution (program counter) where the function was called.</a:t>
            </a:r>
          </a:p>
          <a:p>
            <a:r>
              <a:rPr lang="en-US" dirty="0"/>
              <a:t>Code inside of function body should be indented (processing uses 2 spaces by default) so we can distinguish it</a:t>
            </a:r>
          </a:p>
          <a:p>
            <a:r>
              <a:rPr lang="en-US" dirty="0"/>
              <a:t>- we’ll introduce other indentation later – just helpful for you to help keep track</a:t>
            </a:r>
          </a:p>
          <a:p>
            <a:r>
              <a:rPr lang="en-US" dirty="0"/>
              <a:t>Return statement is optional if not actually returning anything (“void”) but may be helpful reminder.</a:t>
            </a:r>
          </a:p>
          <a:p>
            <a:endParaRPr lang="en-US" dirty="0"/>
          </a:p>
          <a:p>
            <a:r>
              <a:rPr lang="en-US" b="1" dirty="0"/>
              <a:t>Please use auto format </a:t>
            </a:r>
            <a:r>
              <a:rPr lang="en-US" b="1" dirty="0">
                <a:sym typeface="Wingdings" pitchFamily="2" charset="2"/>
              </a:rPr>
              <a:t> </a:t>
            </a:r>
            <a:endParaRPr lang="en-US" b="1" dirty="0"/>
          </a:p>
        </p:txBody>
      </p:sp>
      <p:sp>
        <p:nvSpPr>
          <p:cNvPr id="4" name="Slide Number Placeholder 3"/>
          <p:cNvSpPr>
            <a:spLocks noGrp="1"/>
          </p:cNvSpPr>
          <p:nvPr>
            <p:ph type="sldNum" sz="quarter" idx="5"/>
          </p:nvPr>
        </p:nvSpPr>
        <p:spPr/>
        <p:txBody>
          <a:bodyPr/>
          <a:lstStyle/>
          <a:p>
            <a:fld id="{0AD8FFA9-7954-46F7-95AB-0DF4718C6E8B}" type="slidenum">
              <a:rPr lang="en-US" smtClean="0"/>
              <a:t>15</a:t>
            </a:fld>
            <a:endParaRPr lang="en-US"/>
          </a:p>
        </p:txBody>
      </p:sp>
    </p:spTree>
    <p:extLst>
      <p:ext uri="{BB962C8B-B14F-4D97-AF65-F5344CB8AC3E}">
        <p14:creationId xmlns:p14="http://schemas.microsoft.com/office/powerpoint/2010/main" val="61404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sort of seen this before: with Lightbot Functions.</a:t>
            </a:r>
          </a:p>
          <a:p>
            <a:pPr marL="171450" indent="-171450">
              <a:buFontTx/>
              <a:buChar char="-"/>
            </a:pPr>
            <a:r>
              <a:rPr lang="en-US" dirty="0"/>
              <a:t>Name</a:t>
            </a:r>
          </a:p>
          <a:p>
            <a:pPr marL="171450" indent="-171450">
              <a:buFontTx/>
              <a:buChar char="-"/>
            </a:pPr>
            <a:r>
              <a:rPr lang="en-US" dirty="0"/>
              <a:t>Empty argument list (now makes more sense?)</a:t>
            </a:r>
          </a:p>
          <a:p>
            <a:pPr marL="171450" indent="-171450">
              <a:buFontTx/>
              <a:buChar char="-"/>
            </a:pPr>
            <a:r>
              <a:rPr lang="en-US" dirty="0"/>
              <a:t>No curly braces, but period at the end to distinguish end of sentence.</a:t>
            </a:r>
          </a:p>
        </p:txBody>
      </p:sp>
      <p:sp>
        <p:nvSpPr>
          <p:cNvPr id="4" name="Slide Number Placeholder 3"/>
          <p:cNvSpPr>
            <a:spLocks noGrp="1"/>
          </p:cNvSpPr>
          <p:nvPr>
            <p:ph type="sldNum" sz="quarter" idx="5"/>
          </p:nvPr>
        </p:nvSpPr>
        <p:spPr/>
        <p:txBody>
          <a:bodyPr/>
          <a:lstStyle/>
          <a:p>
            <a:fld id="{0AD8FFA9-7954-46F7-95AB-0DF4718C6E8B}" type="slidenum">
              <a:rPr lang="en-US" smtClean="0"/>
              <a:t>16</a:t>
            </a:fld>
            <a:endParaRPr lang="en-US"/>
          </a:p>
        </p:txBody>
      </p:sp>
    </p:spTree>
    <p:extLst>
      <p:ext uri="{BB962C8B-B14F-4D97-AF65-F5344CB8AC3E}">
        <p14:creationId xmlns:p14="http://schemas.microsoft.com/office/powerpoint/2010/main" val="212427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to do this in pairs, one person can write and one person can type.</a:t>
            </a:r>
          </a:p>
          <a:p>
            <a:r>
              <a:rPr lang="en-US" dirty="0"/>
              <a:t>Tempting to just go through this and just write down what you see, but remember to think about </a:t>
            </a:r>
            <a:r>
              <a:rPr lang="en-US" i="1" dirty="0"/>
              <a:t>why</a:t>
            </a:r>
            <a:r>
              <a:rPr lang="en-US" dirty="0"/>
              <a:t>!</a:t>
            </a:r>
          </a:p>
          <a:p>
            <a:endParaRPr lang="en-US" dirty="0"/>
          </a:p>
          <a:p>
            <a:r>
              <a:rPr lang="en-US" dirty="0"/>
              <a:t>Do worksheet until 10 min left.</a:t>
            </a:r>
          </a:p>
        </p:txBody>
      </p:sp>
      <p:sp>
        <p:nvSpPr>
          <p:cNvPr id="4" name="Slide Number Placeholder 3"/>
          <p:cNvSpPr>
            <a:spLocks noGrp="1"/>
          </p:cNvSpPr>
          <p:nvPr>
            <p:ph type="sldNum" sz="quarter" idx="5"/>
          </p:nvPr>
        </p:nvSpPr>
        <p:spPr/>
        <p:txBody>
          <a:bodyPr/>
          <a:lstStyle/>
          <a:p>
            <a:fld id="{0AD8FFA9-7954-46F7-95AB-0DF4718C6E8B}" type="slidenum">
              <a:rPr lang="en-US" smtClean="0"/>
              <a:t>17</a:t>
            </a:fld>
            <a:endParaRPr lang="en-US"/>
          </a:p>
        </p:txBody>
      </p:sp>
    </p:spTree>
    <p:extLst>
      <p:ext uri="{BB962C8B-B14F-4D97-AF65-F5344CB8AC3E}">
        <p14:creationId xmlns:p14="http://schemas.microsoft.com/office/powerpoint/2010/main" val="404116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Donatello all inside of draw().</a:t>
            </a:r>
          </a:p>
          <a:p>
            <a:r>
              <a:rPr lang="en-US" dirty="0"/>
              <a:t>Now: move into new function called </a:t>
            </a:r>
            <a:r>
              <a:rPr lang="en-US" dirty="0" err="1"/>
              <a:t>drawDon</a:t>
            </a:r>
            <a:r>
              <a:rPr lang="en-US" dirty="0"/>
              <a:t>().</a:t>
            </a:r>
          </a:p>
          <a:p>
            <a:r>
              <a:rPr lang="en-US" dirty="0"/>
              <a:t>What’s wrong with this function?</a:t>
            </a:r>
          </a:p>
          <a:p>
            <a:endParaRPr lang="en-US" dirty="0"/>
          </a:p>
          <a:p>
            <a:r>
              <a:rPr lang="en-US" dirty="0"/>
              <a:t>Move Donatello into a function so we don’t need to put everything inside draw()</a:t>
            </a:r>
          </a:p>
          <a:p>
            <a:r>
              <a:rPr lang="en-US" dirty="0"/>
              <a:t>- Abstract away details, make code easier to understand</a:t>
            </a:r>
          </a:p>
          <a:p>
            <a:endParaRPr lang="en-US" dirty="0"/>
          </a:p>
          <a:p>
            <a:r>
              <a:rPr lang="en-US" dirty="0"/>
              <a:t>What’s wrong</a:t>
            </a:r>
            <a:r>
              <a:rPr lang="en-US" baseline="0" dirty="0"/>
              <a:t> with this code?  What happens if we call </a:t>
            </a:r>
            <a:r>
              <a:rPr lang="en-US" baseline="0" dirty="0" err="1"/>
              <a:t>drawDon</a:t>
            </a:r>
            <a:r>
              <a:rPr lang="en-US" baseline="0" dirty="0"/>
              <a:t>() twice?</a:t>
            </a:r>
          </a:p>
          <a:p>
            <a:r>
              <a:rPr lang="en-US" baseline="0" dirty="0"/>
              <a:t>- Always reads from same variable </a:t>
            </a:r>
            <a:r>
              <a:rPr lang="en-US" baseline="0" dirty="0" err="1"/>
              <a:t>xPos</a:t>
            </a:r>
            <a:r>
              <a:rPr lang="en-US" baseline="0" dirty="0"/>
              <a:t>. What if we want to change position?</a:t>
            </a:r>
            <a:endParaRPr lang="en-US" dirty="0"/>
          </a:p>
        </p:txBody>
      </p:sp>
      <p:sp>
        <p:nvSpPr>
          <p:cNvPr id="4" name="Slide Number Placeholder 3"/>
          <p:cNvSpPr>
            <a:spLocks noGrp="1"/>
          </p:cNvSpPr>
          <p:nvPr>
            <p:ph type="sldNum" sz="quarter" idx="10"/>
          </p:nvPr>
        </p:nvSpPr>
        <p:spPr/>
        <p:txBody>
          <a:bodyPr/>
          <a:lstStyle/>
          <a:p>
            <a:fld id="{0AD8FFA9-7954-46F7-95AB-0DF4718C6E8B}" type="slidenum">
              <a:rPr lang="en-US" smtClean="0"/>
              <a:t>18</a:t>
            </a:fld>
            <a:endParaRPr lang="en-US"/>
          </a:p>
        </p:txBody>
      </p:sp>
    </p:spTree>
    <p:extLst>
      <p:ext uri="{BB962C8B-B14F-4D97-AF65-F5344CB8AC3E}">
        <p14:creationId xmlns:p14="http://schemas.microsoft.com/office/powerpoint/2010/main" val="185062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parameters to the function</a:t>
            </a:r>
          </a:p>
          <a:p>
            <a:r>
              <a:rPr lang="en-US" dirty="0"/>
              <a:t>When we call it, give </a:t>
            </a:r>
            <a:r>
              <a:rPr lang="en-US" i="1" dirty="0"/>
              <a:t>arguments</a:t>
            </a:r>
          </a:p>
          <a:p>
            <a:r>
              <a:rPr lang="en-US" b="0" i="0" dirty="0"/>
              <a:t>The parameters will take the value of the arguments</a:t>
            </a:r>
          </a:p>
          <a:p>
            <a:pPr marL="171450" indent="-171450">
              <a:buFontTx/>
              <a:buChar char="-"/>
            </a:pPr>
            <a:r>
              <a:rPr lang="en-US" b="0" i="0" dirty="0"/>
              <a:t>Start with just </a:t>
            </a:r>
            <a:r>
              <a:rPr lang="en-US" b="0" i="0" dirty="0" err="1"/>
              <a:t>xPos</a:t>
            </a:r>
            <a:endParaRPr lang="en-US" b="0" i="0" dirty="0"/>
          </a:p>
          <a:p>
            <a:pPr marL="171450" indent="-171450">
              <a:buFontTx/>
              <a:buChar char="-"/>
            </a:pPr>
            <a:r>
              <a:rPr lang="en-US" b="0" i="0" dirty="0"/>
              <a:t>Add mask color</a:t>
            </a:r>
          </a:p>
          <a:p>
            <a:pPr marL="171450" indent="-171450">
              <a:buFontTx/>
              <a:buChar char="-"/>
            </a:pPr>
            <a:r>
              <a:rPr lang="en-US" b="0" i="0" dirty="0"/>
              <a:t>Change function name to </a:t>
            </a:r>
            <a:r>
              <a:rPr lang="en-US" b="0" i="0" dirty="0" err="1"/>
              <a:t>drawTurtle</a:t>
            </a:r>
            <a:r>
              <a:rPr lang="en-US" b="0" i="0" dirty="0"/>
              <a:t> since we can now draw other turtles as well</a:t>
            </a:r>
          </a:p>
          <a:p>
            <a:pPr marL="171450" indent="-171450">
              <a:buFontTx/>
              <a:buChar char="-"/>
            </a:pPr>
            <a:r>
              <a:rPr lang="en-US" b="0" i="0" dirty="0"/>
              <a:t>Add comments to distinguish </a:t>
            </a:r>
            <a:r>
              <a:rPr lang="en-US" b="0" i="0" dirty="0">
                <a:sym typeface="Wingdings" pitchFamily="2" charset="2"/>
              </a:rPr>
              <a:t></a:t>
            </a:r>
          </a:p>
          <a:p>
            <a:pPr marL="171450" indent="-171450">
              <a:buFontTx/>
              <a:buChar char="-"/>
            </a:pPr>
            <a:endParaRPr lang="en-US" b="0" i="0" dirty="0"/>
          </a:p>
        </p:txBody>
      </p:sp>
      <p:sp>
        <p:nvSpPr>
          <p:cNvPr id="4" name="Slide Number Placeholder 3"/>
          <p:cNvSpPr>
            <a:spLocks noGrp="1"/>
          </p:cNvSpPr>
          <p:nvPr>
            <p:ph type="sldNum" sz="quarter" idx="5"/>
          </p:nvPr>
        </p:nvSpPr>
        <p:spPr/>
        <p:txBody>
          <a:bodyPr/>
          <a:lstStyle/>
          <a:p>
            <a:fld id="{0AD8FFA9-7954-46F7-95AB-0DF4718C6E8B}" type="slidenum">
              <a:rPr lang="en-US" smtClean="0"/>
              <a:t>19</a:t>
            </a:fld>
            <a:endParaRPr lang="en-US"/>
          </a:p>
        </p:txBody>
      </p:sp>
    </p:spTree>
    <p:extLst>
      <p:ext uri="{BB962C8B-B14F-4D97-AF65-F5344CB8AC3E}">
        <p14:creationId xmlns:p14="http://schemas.microsoft.com/office/powerpoint/2010/main" val="196545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Parameters are what you write when you make a function – declaring what the function will expect</a:t>
            </a:r>
          </a:p>
          <a:p>
            <a:pPr marL="171450" indent="-171450">
              <a:buFontTx/>
              <a:buChar char="-"/>
            </a:pPr>
            <a:r>
              <a:rPr lang="en-US" dirty="0"/>
              <a:t>Arguments the the values that the parameters take when you call the function</a:t>
            </a:r>
          </a:p>
          <a:p>
            <a:pPr marL="171450" indent="-171450">
              <a:buFontTx/>
              <a:buChar char="-"/>
            </a:pPr>
            <a:r>
              <a:rPr lang="en-US" dirty="0"/>
              <a:t>X gets 400, mask gets color(…)</a:t>
            </a:r>
          </a:p>
        </p:txBody>
      </p:sp>
      <p:sp>
        <p:nvSpPr>
          <p:cNvPr id="4" name="Slide Number Placeholder 3"/>
          <p:cNvSpPr>
            <a:spLocks noGrp="1"/>
          </p:cNvSpPr>
          <p:nvPr>
            <p:ph type="sldNum" sz="quarter" idx="5"/>
          </p:nvPr>
        </p:nvSpPr>
        <p:spPr/>
        <p:txBody>
          <a:bodyPr/>
          <a:lstStyle/>
          <a:p>
            <a:fld id="{0AD8FFA9-7954-46F7-95AB-0DF4718C6E8B}" type="slidenum">
              <a:rPr lang="en-US" smtClean="0"/>
              <a:t>20</a:t>
            </a:fld>
            <a:endParaRPr lang="en-US"/>
          </a:p>
        </p:txBody>
      </p:sp>
    </p:spTree>
    <p:extLst>
      <p:ext uri="{BB962C8B-B14F-4D97-AF65-F5344CB8AC3E}">
        <p14:creationId xmlns:p14="http://schemas.microsoft.com/office/powerpoint/2010/main" val="410509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Parameters are variables that are internal to a single function</a:t>
            </a:r>
          </a:p>
          <a:p>
            <a:r>
              <a:rPr lang="en-US" dirty="0"/>
              <a:t>Order of arguments must match expected order of parameters</a:t>
            </a:r>
          </a:p>
          <a:p>
            <a:r>
              <a:rPr lang="en-US" dirty="0"/>
              <a:t>Can call a function with different arguments to make it do different things – generalization!</a:t>
            </a:r>
          </a:p>
          <a:p>
            <a:endParaRPr lang="en-US" dirty="0"/>
          </a:p>
          <a:p>
            <a:r>
              <a:rPr lang="en-US" dirty="0"/>
              <a:t>Let’s see an example of how to break down a problem into functions.</a:t>
            </a:r>
          </a:p>
        </p:txBody>
      </p:sp>
      <p:sp>
        <p:nvSpPr>
          <p:cNvPr id="4" name="Slide Number Placeholder 3"/>
          <p:cNvSpPr>
            <a:spLocks noGrp="1"/>
          </p:cNvSpPr>
          <p:nvPr>
            <p:ph type="sldNum" sz="quarter" idx="5"/>
          </p:nvPr>
        </p:nvSpPr>
        <p:spPr/>
        <p:txBody>
          <a:bodyPr/>
          <a:lstStyle/>
          <a:p>
            <a:fld id="{0AD8FFA9-7954-46F7-95AB-0DF4718C6E8B}" type="slidenum">
              <a:rPr lang="en-US" smtClean="0"/>
              <a:t>21</a:t>
            </a:fld>
            <a:endParaRPr lang="en-US"/>
          </a:p>
        </p:txBody>
      </p:sp>
    </p:spTree>
    <p:extLst>
      <p:ext uri="{BB962C8B-B14F-4D97-AF65-F5344CB8AC3E}">
        <p14:creationId xmlns:p14="http://schemas.microsoft.com/office/powerpoint/2010/main" val="21334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that we’ll talk more about next week but as a quick introduction.</a:t>
            </a:r>
          </a:p>
        </p:txBody>
      </p:sp>
      <p:sp>
        <p:nvSpPr>
          <p:cNvPr id="4" name="Slide Number Placeholder 3"/>
          <p:cNvSpPr>
            <a:spLocks noGrp="1"/>
          </p:cNvSpPr>
          <p:nvPr>
            <p:ph type="sldNum" sz="quarter" idx="5"/>
          </p:nvPr>
        </p:nvSpPr>
        <p:spPr/>
        <p:txBody>
          <a:bodyPr/>
          <a:lstStyle/>
          <a:p>
            <a:fld id="{B4E53CD4-84E4-4E7A-BB98-4177F37A4AD2}" type="slidenum">
              <a:rPr lang="en-US" smtClean="0"/>
              <a:t>3</a:t>
            </a:fld>
            <a:endParaRPr lang="en-US"/>
          </a:p>
        </p:txBody>
      </p:sp>
    </p:spTree>
    <p:extLst>
      <p:ext uri="{BB962C8B-B14F-4D97-AF65-F5344CB8AC3E}">
        <p14:creationId xmlns:p14="http://schemas.microsoft.com/office/powerpoint/2010/main" val="191480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understand the problem before you write the function</a:t>
            </a:r>
          </a:p>
          <a:p>
            <a:r>
              <a:rPr lang="en-US" dirty="0"/>
              <a:t>Row: different x, same y</a:t>
            </a:r>
          </a:p>
          <a:p>
            <a:r>
              <a:rPr lang="en-US" dirty="0"/>
              <a:t>Colors: must be different</a:t>
            </a:r>
          </a:p>
          <a:p>
            <a:r>
              <a:rPr lang="en-US" dirty="0"/>
              <a:t>Main subtask: draw a mouse</a:t>
            </a:r>
          </a:p>
          <a:p>
            <a:r>
              <a:rPr lang="en-US" dirty="0"/>
              <a:t>What parameters will we need? </a:t>
            </a:r>
            <a:r>
              <a:rPr lang="en-US" dirty="0" err="1"/>
              <a:t>xPos</a:t>
            </a:r>
            <a:r>
              <a:rPr lang="en-US" dirty="0"/>
              <a:t>, color</a:t>
            </a:r>
          </a:p>
          <a:p>
            <a:r>
              <a:rPr lang="en-US" dirty="0"/>
              <a:t>Something like: void mouse(int </a:t>
            </a:r>
            <a:r>
              <a:rPr lang="en-US" dirty="0" err="1"/>
              <a:t>xPos</a:t>
            </a:r>
            <a:r>
              <a:rPr lang="en-US" dirty="0"/>
              <a:t>, color c)</a:t>
            </a:r>
          </a:p>
        </p:txBody>
      </p:sp>
      <p:sp>
        <p:nvSpPr>
          <p:cNvPr id="4" name="Slide Number Placeholder 3"/>
          <p:cNvSpPr>
            <a:spLocks noGrp="1"/>
          </p:cNvSpPr>
          <p:nvPr>
            <p:ph type="sldNum" sz="quarter" idx="5"/>
          </p:nvPr>
        </p:nvSpPr>
        <p:spPr/>
        <p:txBody>
          <a:bodyPr/>
          <a:lstStyle/>
          <a:p>
            <a:fld id="{0AD8FFA9-7954-46F7-95AB-0DF4718C6E8B}" type="slidenum">
              <a:rPr lang="en-US" smtClean="0"/>
              <a:t>22</a:t>
            </a:fld>
            <a:endParaRPr lang="en-US"/>
          </a:p>
        </p:txBody>
      </p:sp>
    </p:spTree>
    <p:extLst>
      <p:ext uri="{BB962C8B-B14F-4D97-AF65-F5344CB8AC3E}">
        <p14:creationId xmlns:p14="http://schemas.microsoft.com/office/powerpoint/2010/main" val="279143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just draws a mouse in a single position with one color – what’s missing? (parameters!)</a:t>
            </a:r>
          </a:p>
        </p:txBody>
      </p:sp>
      <p:sp>
        <p:nvSpPr>
          <p:cNvPr id="4" name="Slide Number Placeholder 3"/>
          <p:cNvSpPr>
            <a:spLocks noGrp="1"/>
          </p:cNvSpPr>
          <p:nvPr>
            <p:ph type="sldNum" sz="quarter" idx="5"/>
          </p:nvPr>
        </p:nvSpPr>
        <p:spPr/>
        <p:txBody>
          <a:bodyPr/>
          <a:lstStyle/>
          <a:p>
            <a:fld id="{0AD8FFA9-7954-46F7-95AB-0DF4718C6E8B}" type="slidenum">
              <a:rPr lang="en-US" smtClean="0"/>
              <a:t>23</a:t>
            </a:fld>
            <a:endParaRPr lang="en-US"/>
          </a:p>
        </p:txBody>
      </p:sp>
    </p:spTree>
    <p:extLst>
      <p:ext uri="{BB962C8B-B14F-4D97-AF65-F5344CB8AC3E}">
        <p14:creationId xmlns:p14="http://schemas.microsoft.com/office/powerpoint/2010/main" val="289376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added parameters for x, y, and color so we can draw different mice in different places (&amp; in different colors)!</a:t>
            </a:r>
          </a:p>
        </p:txBody>
      </p:sp>
      <p:sp>
        <p:nvSpPr>
          <p:cNvPr id="4" name="Slide Number Placeholder 3"/>
          <p:cNvSpPr>
            <a:spLocks noGrp="1"/>
          </p:cNvSpPr>
          <p:nvPr>
            <p:ph type="sldNum" sz="quarter" idx="5"/>
          </p:nvPr>
        </p:nvSpPr>
        <p:spPr/>
        <p:txBody>
          <a:bodyPr/>
          <a:lstStyle/>
          <a:p>
            <a:fld id="{0AD8FFA9-7954-46F7-95AB-0DF4718C6E8B}" type="slidenum">
              <a:rPr lang="en-US" smtClean="0"/>
              <a:t>24</a:t>
            </a:fld>
            <a:endParaRPr lang="en-US"/>
          </a:p>
        </p:txBody>
      </p:sp>
    </p:spTree>
    <p:extLst>
      <p:ext uri="{BB962C8B-B14F-4D97-AF65-F5344CB8AC3E}">
        <p14:creationId xmlns:p14="http://schemas.microsoft.com/office/powerpoint/2010/main" val="415706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used functions as a tool for abstraction.</a:t>
            </a:r>
          </a:p>
          <a:p>
            <a:pPr marL="171450" indent="-171450">
              <a:buFontTx/>
              <a:buChar char="-"/>
            </a:pPr>
            <a:r>
              <a:rPr lang="en-US" dirty="0"/>
              <a:t>Can give a nice name that describes how it works</a:t>
            </a:r>
          </a:p>
          <a:p>
            <a:pPr marL="171450" indent="-171450">
              <a:buFontTx/>
              <a:buChar char="-"/>
            </a:pPr>
            <a:r>
              <a:rPr lang="en-US" dirty="0"/>
              <a:t>Don’t need to worry too much about implementation</a:t>
            </a:r>
          </a:p>
          <a:p>
            <a:pPr marL="171450" indent="-171450">
              <a:buFontTx/>
              <a:buChar char="-"/>
            </a:pPr>
            <a:r>
              <a:rPr lang="en-US" dirty="0"/>
              <a:t>Write a function for what would otherwise be repetitive code</a:t>
            </a:r>
          </a:p>
          <a:p>
            <a:r>
              <a:rPr lang="en-US" dirty="0"/>
              <a:t>Lightbot: up to 2 functions, when we encounter a function, transfer control to the function block, then when we hit the end, back to …?</a:t>
            </a:r>
          </a:p>
          <a:p>
            <a:r>
              <a:rPr lang="en-US" dirty="0"/>
              <a:t>Processing: we’ve written the functions setup() and draw(), implicitly called</a:t>
            </a:r>
          </a:p>
          <a:p>
            <a:r>
              <a:rPr lang="en-US" dirty="0"/>
              <a:t>But the commands that we’ve written are also functions! e.g., line, rect.</a:t>
            </a:r>
          </a:p>
          <a:p>
            <a:pPr marL="171450" indent="-171450">
              <a:buFontTx/>
              <a:buChar char="-"/>
            </a:pPr>
            <a:r>
              <a:rPr lang="en-US" dirty="0"/>
              <a:t>How to define our own?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AD8FFA9-7954-46F7-95AB-0DF4718C6E8B}" type="slidenum">
              <a:rPr lang="en-US" smtClean="0"/>
              <a:t>4</a:t>
            </a:fld>
            <a:endParaRPr lang="en-US"/>
          </a:p>
        </p:txBody>
      </p:sp>
    </p:spTree>
    <p:extLst>
      <p:ext uri="{BB962C8B-B14F-4D97-AF65-F5344CB8AC3E}">
        <p14:creationId xmlns:p14="http://schemas.microsoft.com/office/powerpoint/2010/main" val="329936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Commands no longer totally in order</a:t>
            </a:r>
          </a:p>
          <a:p>
            <a:r>
              <a:rPr lang="en-US" dirty="0"/>
              <a:t>Stop what you’re doing, run this piece of code, then go back to the next line of code afterwards.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”call” and “return”</a:t>
            </a:r>
          </a:p>
          <a:p>
            <a:r>
              <a:rPr lang="en-US" dirty="0" err="1"/>
              <a:t>Eg.</a:t>
            </a:r>
            <a:r>
              <a:rPr lang="en-US" dirty="0"/>
              <a:t> Line() is a function (one that is built-in – you don’t need to write it)</a:t>
            </a:r>
          </a:p>
          <a:p>
            <a:pPr marL="171450" indent="-171450">
              <a:buFontTx/>
              <a:buChar char="-"/>
            </a:pPr>
            <a:r>
              <a:rPr lang="en-US" dirty="0"/>
              <a:t>Will jump to the code inside that function, draw the line, then jump back to the line after the call</a:t>
            </a:r>
          </a:p>
          <a:p>
            <a:pPr marL="171450" indent="-171450">
              <a:buFontTx/>
              <a:buChar char="-"/>
            </a:pPr>
            <a:r>
              <a:rPr lang="en-US" dirty="0"/>
              <a:t>Same idea as </a:t>
            </a:r>
            <a:r>
              <a:rPr lang="en-US" dirty="0" err="1"/>
              <a:t>lightbot</a:t>
            </a:r>
            <a:r>
              <a:rPr lang="en-US" dirty="0"/>
              <a:t>, but now text-based.</a:t>
            </a:r>
          </a:p>
          <a:p>
            <a:pPr marL="171450" indent="-171450">
              <a:buFontTx/>
              <a:buChar char="-"/>
            </a:pPr>
            <a:r>
              <a:rPr lang="en-US" dirty="0"/>
              <a:t>“return” keyword -- go back to where we started </a:t>
            </a:r>
          </a:p>
        </p:txBody>
      </p:sp>
      <p:sp>
        <p:nvSpPr>
          <p:cNvPr id="4" name="Slide Number Placeholder 3"/>
          <p:cNvSpPr>
            <a:spLocks noGrp="1"/>
          </p:cNvSpPr>
          <p:nvPr>
            <p:ph type="sldNum" sz="quarter" idx="5"/>
          </p:nvPr>
        </p:nvSpPr>
        <p:spPr/>
        <p:txBody>
          <a:bodyPr/>
          <a:lstStyle/>
          <a:p>
            <a:fld id="{0AD8FFA9-7954-46F7-95AB-0DF4718C6E8B}" type="slidenum">
              <a:rPr lang="en-US" smtClean="0"/>
              <a:t>5</a:t>
            </a:fld>
            <a:endParaRPr lang="en-US"/>
          </a:p>
        </p:txBody>
      </p:sp>
    </p:spTree>
    <p:extLst>
      <p:ext uri="{BB962C8B-B14F-4D97-AF65-F5344CB8AC3E}">
        <p14:creationId xmlns:p14="http://schemas.microsoft.com/office/powerpoint/2010/main" val="110199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pulling in the chorus five times here! So much writing…</a:t>
            </a:r>
          </a:p>
          <a:p>
            <a:r>
              <a:rPr lang="en-US" dirty="0"/>
              <a:t>(I happen to know that the chorus comes twice more after we run out of room on the slide…)</a:t>
            </a:r>
          </a:p>
        </p:txBody>
      </p:sp>
      <p:sp>
        <p:nvSpPr>
          <p:cNvPr id="4" name="Slide Number Placeholder 3"/>
          <p:cNvSpPr>
            <a:spLocks noGrp="1"/>
          </p:cNvSpPr>
          <p:nvPr>
            <p:ph type="sldNum" sz="quarter" idx="5"/>
          </p:nvPr>
        </p:nvSpPr>
        <p:spPr/>
        <p:txBody>
          <a:bodyPr/>
          <a:lstStyle/>
          <a:p>
            <a:fld id="{0AD8FFA9-7954-46F7-95AB-0DF4718C6E8B}" type="slidenum">
              <a:rPr lang="en-US" smtClean="0"/>
              <a:t>6</a:t>
            </a:fld>
            <a:endParaRPr lang="en-US"/>
          </a:p>
        </p:txBody>
      </p:sp>
    </p:spTree>
    <p:extLst>
      <p:ext uri="{BB962C8B-B14F-4D97-AF65-F5344CB8AC3E}">
        <p14:creationId xmlns:p14="http://schemas.microsoft.com/office/powerpoint/2010/main" val="57980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not just grab it from the same chorus each time? It doesn’t change…</a:t>
            </a:r>
          </a:p>
        </p:txBody>
      </p:sp>
      <p:sp>
        <p:nvSpPr>
          <p:cNvPr id="4" name="Slide Number Placeholder 3"/>
          <p:cNvSpPr>
            <a:spLocks noGrp="1"/>
          </p:cNvSpPr>
          <p:nvPr>
            <p:ph type="sldNum" sz="quarter" idx="5"/>
          </p:nvPr>
        </p:nvSpPr>
        <p:spPr/>
        <p:txBody>
          <a:bodyPr/>
          <a:lstStyle/>
          <a:p>
            <a:fld id="{0AD8FFA9-7954-46F7-95AB-0DF4718C6E8B}" type="slidenum">
              <a:rPr lang="en-US" smtClean="0"/>
              <a:t>7</a:t>
            </a:fld>
            <a:endParaRPr lang="en-US"/>
          </a:p>
        </p:txBody>
      </p:sp>
    </p:spTree>
    <p:extLst>
      <p:ext uri="{BB962C8B-B14F-4D97-AF65-F5344CB8AC3E}">
        <p14:creationId xmlns:p14="http://schemas.microsoft.com/office/powerpoint/2010/main" val="11327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8FFA9-7954-46F7-95AB-0DF4718C6E8B}" type="slidenum">
              <a:rPr lang="en-US" smtClean="0"/>
              <a:t>8</a:t>
            </a:fld>
            <a:endParaRPr lang="en-US"/>
          </a:p>
        </p:txBody>
      </p:sp>
    </p:spTree>
    <p:extLst>
      <p:ext uri="{BB962C8B-B14F-4D97-AF65-F5344CB8AC3E}">
        <p14:creationId xmlns:p14="http://schemas.microsoft.com/office/powerpoint/2010/main" val="182124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something we could do in </a:t>
            </a:r>
            <a:r>
              <a:rPr lang="en-US" dirty="0" err="1"/>
              <a:t>lightbot</a:t>
            </a:r>
            <a:r>
              <a:rPr lang="en-US" dirty="0"/>
              <a:t> – functions are more versatile in Processing!</a:t>
            </a:r>
          </a:p>
          <a:p>
            <a:r>
              <a:rPr lang="en-US" dirty="0"/>
              <a:t>Label: dough, tomato, cheese, etc., as inputs</a:t>
            </a:r>
          </a:p>
          <a:p>
            <a:r>
              <a:rPr lang="en-US" dirty="0"/>
              <a:t>Oven as function</a:t>
            </a:r>
          </a:p>
          <a:p>
            <a:r>
              <a:rPr lang="en-US" dirty="0"/>
              <a:t>Pizza as output</a:t>
            </a:r>
          </a:p>
          <a:p>
            <a:r>
              <a:rPr lang="en-US" dirty="0"/>
              <a:t>Could add mushrooms! Same hardware (oven), different results based on different inputs</a:t>
            </a:r>
          </a:p>
          <a:p>
            <a:r>
              <a:rPr lang="en-US" dirty="0"/>
              <a:t>We call these inputs parameters.</a:t>
            </a:r>
          </a:p>
        </p:txBody>
      </p:sp>
      <p:sp>
        <p:nvSpPr>
          <p:cNvPr id="4" name="Slide Number Placeholder 3"/>
          <p:cNvSpPr>
            <a:spLocks noGrp="1"/>
          </p:cNvSpPr>
          <p:nvPr>
            <p:ph type="sldNum" sz="quarter" idx="5"/>
          </p:nvPr>
        </p:nvSpPr>
        <p:spPr/>
        <p:txBody>
          <a:bodyPr/>
          <a:lstStyle/>
          <a:p>
            <a:fld id="{0AD8FFA9-7954-46F7-95AB-0DF4718C6E8B}" type="slidenum">
              <a:rPr lang="en-US" smtClean="0"/>
              <a:t>9</a:t>
            </a:fld>
            <a:endParaRPr lang="en-US"/>
          </a:p>
        </p:txBody>
      </p:sp>
    </p:spTree>
    <p:extLst>
      <p:ext uri="{BB962C8B-B14F-4D97-AF65-F5344CB8AC3E}">
        <p14:creationId xmlns:p14="http://schemas.microsoft.com/office/powerpoint/2010/main" val="69662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line from 70 </a:t>
            </a:r>
            <a:r>
              <a:rPr lang="en-US" dirty="0">
                <a:sym typeface="Wingdings" pitchFamily="2" charset="2"/>
              </a:rPr>
              <a:t> x, 10  y</a:t>
            </a:r>
          </a:p>
          <a:p>
            <a:r>
              <a:rPr lang="en-US" dirty="0"/>
              <a:t>Values get passed into the function: within the function, x will have value 70 and y will have value 10.</a:t>
            </a:r>
          </a:p>
          <a:p>
            <a:r>
              <a:rPr lang="en-US" dirty="0"/>
              <a:t>Illustrate execution: when </a:t>
            </a:r>
            <a:r>
              <a:rPr lang="en-US" dirty="0" err="1"/>
              <a:t>drawHouse</a:t>
            </a:r>
            <a:r>
              <a:rPr lang="en-US" dirty="0"/>
              <a:t>() executed, runs though entire function before going back to </a:t>
            </a:r>
            <a:r>
              <a:rPr lang="en-US" dirty="0" err="1"/>
              <a:t>rect</a:t>
            </a:r>
            <a:r>
              <a:rPr lang="en-US" dirty="0"/>
              <a:t>()</a:t>
            </a:r>
          </a:p>
          <a:p>
            <a:endParaRPr lang="en-US" dirty="0"/>
          </a:p>
          <a:p>
            <a:r>
              <a:rPr lang="en-US" dirty="0"/>
              <a:t>Go through execution for house program.</a:t>
            </a:r>
          </a:p>
          <a:p>
            <a:r>
              <a:rPr lang="en-US" dirty="0"/>
              <a:t>Setup() once, draw() continuously – remember that draw() is executing over and over again.</a:t>
            </a:r>
          </a:p>
          <a:p>
            <a:endParaRPr lang="en-US" dirty="0"/>
          </a:p>
        </p:txBody>
      </p:sp>
      <p:sp>
        <p:nvSpPr>
          <p:cNvPr id="4" name="Slide Number Placeholder 3"/>
          <p:cNvSpPr>
            <a:spLocks noGrp="1"/>
          </p:cNvSpPr>
          <p:nvPr>
            <p:ph type="sldNum" sz="quarter" idx="5"/>
          </p:nvPr>
        </p:nvSpPr>
        <p:spPr/>
        <p:txBody>
          <a:bodyPr/>
          <a:lstStyle/>
          <a:p>
            <a:fld id="{0AD8FFA9-7954-46F7-95AB-0DF4718C6E8B}" type="slidenum">
              <a:rPr lang="en-US" smtClean="0"/>
              <a:t>11</a:t>
            </a:fld>
            <a:endParaRPr lang="en-US"/>
          </a:p>
        </p:txBody>
      </p:sp>
    </p:spTree>
    <p:extLst>
      <p:ext uri="{BB962C8B-B14F-4D97-AF65-F5344CB8AC3E}">
        <p14:creationId xmlns:p14="http://schemas.microsoft.com/office/powerpoint/2010/main" val="104945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a:t>
            </a:fld>
            <a:endParaRPr lang="en-US"/>
          </a:p>
        </p:txBody>
      </p:sp>
    </p:spTree>
    <p:extLst>
      <p:ext uri="{BB962C8B-B14F-4D97-AF65-F5344CB8AC3E}">
        <p14:creationId xmlns:p14="http://schemas.microsoft.com/office/powerpoint/2010/main" val="126195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37866303-46D2-44F8-A27B-474DBFA6799B}" type="slidenum">
              <a:rPr lang="en-US" smtClean="0"/>
              <a:t>‹#›</a:t>
            </a:fld>
            <a:endParaRPr lang="en-US"/>
          </a:p>
        </p:txBody>
      </p:sp>
    </p:spTree>
    <p:extLst>
      <p:ext uri="{BB962C8B-B14F-4D97-AF65-F5344CB8AC3E}">
        <p14:creationId xmlns:p14="http://schemas.microsoft.com/office/powerpoint/2010/main" val="188641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37866303-46D2-44F8-A27B-474DBFA6799B}"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714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7866303-46D2-44F8-A27B-474DBFA6799B}" type="slidenum">
              <a:rPr lang="en-US" smtClean="0"/>
              <a:t>‹#›</a:t>
            </a:fld>
            <a:endParaRPr lang="en-US"/>
          </a:p>
        </p:txBody>
      </p:sp>
    </p:spTree>
    <p:extLst>
      <p:ext uri="{BB962C8B-B14F-4D97-AF65-F5344CB8AC3E}">
        <p14:creationId xmlns:p14="http://schemas.microsoft.com/office/powerpoint/2010/main" val="49098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866303-46D2-44F8-A27B-474DBFA6799B}" type="slidenum">
              <a:rPr lang="en-US" smtClean="0"/>
              <a:t>‹#›</a:t>
            </a:fld>
            <a:endParaRPr lang="en-US"/>
          </a:p>
        </p:txBody>
      </p:sp>
    </p:spTree>
    <p:extLst>
      <p:ext uri="{BB962C8B-B14F-4D97-AF65-F5344CB8AC3E}">
        <p14:creationId xmlns:p14="http://schemas.microsoft.com/office/powerpoint/2010/main" val="3523304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37866303-46D2-44F8-A27B-474DBFA6799B}"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3" y="-2231"/>
            <a:ext cx="1284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4078928" y="-2231"/>
            <a:ext cx="986167"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L07:  Functions</a:t>
            </a:r>
          </a:p>
        </p:txBody>
      </p:sp>
    </p:spTree>
    <p:extLst>
      <p:ext uri="{BB962C8B-B14F-4D97-AF65-F5344CB8AC3E}">
        <p14:creationId xmlns:p14="http://schemas.microsoft.com/office/powerpoint/2010/main" val="693311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s://www.reuters.com/article/us-apple-fbi-icloud-exclusive/exclusive-apple-dropped-plan-for-encrypting-backups-after-fbi-complained-sources-idUSKBN1ZK1CT"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Functions in Processing</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a:t>
            </a:r>
            <a:r>
              <a:rPr lang="en-US" sz="2000" dirty="0" err="1"/>
              <a:t>Eunia</a:t>
            </a:r>
            <a:r>
              <a:rPr lang="en-US" sz="2000" dirty="0"/>
              <a:t> Lee	Erika Wolfe</a:t>
            </a:r>
          </a:p>
        </p:txBody>
      </p:sp>
      <p:sp>
        <p:nvSpPr>
          <p:cNvPr id="6" name="TextBox 5"/>
          <p:cNvSpPr txBox="1"/>
          <p:nvPr/>
        </p:nvSpPr>
        <p:spPr>
          <a:xfrm>
            <a:off x="365760" y="3108961"/>
            <a:ext cx="8412480" cy="347787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Apple dropped plan for encrypting backups after FBI complained</a:t>
            </a:r>
          </a:p>
          <a:p>
            <a:pPr>
              <a:spcBef>
                <a:spcPts val="600"/>
              </a:spcBef>
            </a:pPr>
            <a:r>
              <a:rPr lang="en-US" dirty="0">
                <a:latin typeface="Times New Roman" panose="02020603050405020304" pitchFamily="18" charset="0"/>
                <a:cs typeface="Times New Roman" panose="02020603050405020304" pitchFamily="18" charset="0"/>
              </a:rPr>
              <a:t>“Apple Inc dropped plans to let iPhone users fully encrypt backups of their devices in the company’s iCloud service after the FBI complained that the move would harm investigations, six sources familiar with the matter told Reuters.</a:t>
            </a:r>
          </a:p>
          <a:p>
            <a:pPr>
              <a:spcBef>
                <a:spcPts val="600"/>
              </a:spcBef>
            </a:pPr>
            <a:r>
              <a:rPr lang="en-US" dirty="0">
                <a:latin typeface="Times New Roman" panose="02020603050405020304" pitchFamily="18" charset="0"/>
                <a:cs typeface="Times New Roman" panose="02020603050405020304" pitchFamily="18" charset="0"/>
              </a:rPr>
              <a:t>The tech giant’s reversal, about two years ago, has not previously been reported. It shows how much Apple has been willing to help U.S. law enforcement and intelligence agencies, despite taking a harder line in high-profile legal disputes with the government and casting itself as a defender of its customers’ information.”</a:t>
            </a:r>
          </a:p>
          <a:p>
            <a:pPr>
              <a:spcBef>
                <a:spcPts val="600"/>
              </a:spcBef>
            </a:pPr>
            <a:endParaRPr lang="en-US"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hlinkClick r:id="rId5"/>
              </a:rPr>
              <a:t>https://www.reuters.com/article/us-apple-fbi-icloud-exclusive/exclusive-apple-dropped-plan-for-encrypting-backups-after-fbi-complained-sources-idUSKBN1ZK1CT</a:t>
            </a:r>
            <a:r>
              <a:rPr lang="en-US"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77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15D6-5C15-E542-A168-4367646EBBE6}"/>
              </a:ext>
            </a:extLst>
          </p:cNvPr>
          <p:cNvSpPr>
            <a:spLocks noGrp="1"/>
          </p:cNvSpPr>
          <p:nvPr>
            <p:ph type="title"/>
          </p:nvPr>
        </p:nvSpPr>
        <p:spPr/>
        <p:txBody>
          <a:bodyPr/>
          <a:lstStyle/>
          <a:p>
            <a:r>
              <a:rPr lang="en-US" dirty="0"/>
              <a:t>Old MacDonald had a farm…</a:t>
            </a:r>
          </a:p>
        </p:txBody>
      </p:sp>
      <p:sp>
        <p:nvSpPr>
          <p:cNvPr id="3" name="Content Placeholder 2">
            <a:extLst>
              <a:ext uri="{FF2B5EF4-FFF2-40B4-BE49-F238E27FC236}">
                <a16:creationId xmlns:a16="http://schemas.microsoft.com/office/drawing/2014/main" id="{4F9E8485-36E4-2944-8C6A-018492E86581}"/>
              </a:ext>
            </a:extLst>
          </p:cNvPr>
          <p:cNvSpPr>
            <a:spLocks noGrp="1"/>
          </p:cNvSpPr>
          <p:nvPr>
            <p:ph idx="1"/>
          </p:nvPr>
        </p:nvSpPr>
        <p:spPr>
          <a:xfrm>
            <a:off x="224285" y="1197678"/>
            <a:ext cx="5248155" cy="4972050"/>
          </a:xfrm>
        </p:spPr>
        <p:txBody>
          <a:bodyPr/>
          <a:lstStyle/>
          <a:p>
            <a:pPr marL="0" indent="0">
              <a:buNone/>
            </a:pPr>
            <a:r>
              <a:rPr lang="en-US" sz="1600" dirty="0"/>
              <a:t>Old MacDonald had a farm, E-I-E-I-O</a:t>
            </a:r>
            <a:br>
              <a:rPr lang="en-US" sz="1600" dirty="0"/>
            </a:br>
            <a:r>
              <a:rPr lang="en-US" sz="1600" dirty="0"/>
              <a:t>And on his farm he had a cow, E-I-E-I-O</a:t>
            </a:r>
            <a:br>
              <a:rPr lang="en-US" sz="1600" dirty="0"/>
            </a:br>
            <a:r>
              <a:rPr lang="en-US" sz="1600" dirty="0"/>
              <a:t>With a moo-moo here and a moo-moo there</a:t>
            </a:r>
            <a:br>
              <a:rPr lang="en-US" sz="1600" dirty="0"/>
            </a:br>
            <a:r>
              <a:rPr lang="en-US" sz="1600" dirty="0"/>
              <a:t>Here a moo there a moo</a:t>
            </a:r>
            <a:br>
              <a:rPr lang="en-US" sz="1600" dirty="0"/>
            </a:br>
            <a:r>
              <a:rPr lang="en-US" sz="1600" dirty="0"/>
              <a:t>Everywhere a moo-moo</a:t>
            </a:r>
            <a:br>
              <a:rPr lang="en-US" sz="1600" dirty="0"/>
            </a:br>
            <a:r>
              <a:rPr lang="en-US" sz="1600" dirty="0"/>
              <a:t>Old MacDonald had a farm, E-I-E-I-O</a:t>
            </a:r>
            <a:br>
              <a:rPr lang="en-US" sz="1600" dirty="0"/>
            </a:br>
            <a:br>
              <a:rPr lang="en-US" sz="1600" dirty="0"/>
            </a:br>
            <a:r>
              <a:rPr lang="en-US" sz="1600" dirty="0"/>
              <a:t>Old MacDonald had a farm, E-I-E-I-O</a:t>
            </a:r>
            <a:br>
              <a:rPr lang="en-US" sz="1600" dirty="0"/>
            </a:br>
            <a:r>
              <a:rPr lang="en-US" sz="1600" dirty="0"/>
              <a:t>And on his farm he had a pig, E-I-E-I-O</a:t>
            </a:r>
            <a:br>
              <a:rPr lang="en-US" sz="1600" dirty="0"/>
            </a:br>
            <a:r>
              <a:rPr lang="en-US" sz="1600" dirty="0"/>
              <a:t>With a (snort) here and a (snort) there</a:t>
            </a:r>
            <a:br>
              <a:rPr lang="en-US" sz="1600" dirty="0"/>
            </a:br>
            <a:r>
              <a:rPr lang="en-US" sz="1600" dirty="0"/>
              <a:t>Here a (snort) there a (snort)</a:t>
            </a:r>
            <a:br>
              <a:rPr lang="en-US" sz="1600" dirty="0"/>
            </a:br>
            <a:r>
              <a:rPr lang="en-US" sz="1600" dirty="0"/>
              <a:t>Everywhere a (snort-snort)</a:t>
            </a:r>
            <a:br>
              <a:rPr lang="en-US" sz="1600" dirty="0"/>
            </a:br>
            <a:r>
              <a:rPr lang="en-US" sz="1600" dirty="0"/>
              <a:t>Old Macdonald had a farm, E-I-E-I-O</a:t>
            </a:r>
          </a:p>
          <a:p>
            <a:pPr marL="0" indent="0">
              <a:buNone/>
            </a:pPr>
            <a:endParaRPr lang="en-US" sz="1600" dirty="0"/>
          </a:p>
          <a:p>
            <a:pPr marL="0" indent="0">
              <a:buNone/>
            </a:pPr>
            <a:r>
              <a:rPr lang="en-US" sz="1600" dirty="0"/>
              <a:t>Old MacDonald had a farm, E-I-E-I-O</a:t>
            </a:r>
          </a:p>
          <a:p>
            <a:pPr marL="0" indent="0">
              <a:buNone/>
            </a:pPr>
            <a:r>
              <a:rPr lang="en-US" sz="1600" dirty="0"/>
              <a:t>And on his farm he had a horse, E-I-E-I-O</a:t>
            </a:r>
          </a:p>
          <a:p>
            <a:pPr marL="0" indent="0">
              <a:buNone/>
            </a:pPr>
            <a:r>
              <a:rPr lang="en-US" sz="1600" dirty="0"/>
              <a:t>With a neigh, neigh here and a neigh, neigh there</a:t>
            </a:r>
          </a:p>
          <a:p>
            <a:pPr marL="0" indent="0">
              <a:buNone/>
            </a:pPr>
            <a:r>
              <a:rPr lang="en-US" sz="1600" dirty="0"/>
              <a:t>Here a neigh there a neigh</a:t>
            </a:r>
          </a:p>
          <a:p>
            <a:pPr marL="0" indent="0">
              <a:buNone/>
            </a:pPr>
            <a:r>
              <a:rPr lang="en-US" sz="1600" dirty="0"/>
              <a:t>Everywhere a neigh, neigh</a:t>
            </a:r>
          </a:p>
          <a:p>
            <a:pPr marL="0" indent="0">
              <a:buNone/>
            </a:pPr>
            <a:r>
              <a:rPr lang="en-US" sz="1600" dirty="0"/>
              <a:t>Old Macdonald had a farm, E-I-E-I-O</a:t>
            </a:r>
            <a:br>
              <a:rPr lang="en-US" sz="1600" dirty="0"/>
            </a:br>
            <a:endParaRPr lang="en-US" sz="1600" dirty="0"/>
          </a:p>
        </p:txBody>
      </p:sp>
      <p:sp>
        <p:nvSpPr>
          <p:cNvPr id="4" name="Slide Number Placeholder 3">
            <a:extLst>
              <a:ext uri="{FF2B5EF4-FFF2-40B4-BE49-F238E27FC236}">
                <a16:creationId xmlns:a16="http://schemas.microsoft.com/office/drawing/2014/main" id="{D1C70C07-FDD1-C443-B27F-159C82A1E5BF}"/>
              </a:ext>
            </a:extLst>
          </p:cNvPr>
          <p:cNvSpPr>
            <a:spLocks noGrp="1"/>
          </p:cNvSpPr>
          <p:nvPr>
            <p:ph type="sldNum" sz="quarter" idx="10"/>
          </p:nvPr>
        </p:nvSpPr>
        <p:spPr/>
        <p:txBody>
          <a:bodyPr/>
          <a:lstStyle/>
          <a:p>
            <a:fld id="{37866303-46D2-44F8-A27B-474DBFA6799B}" type="slidenum">
              <a:rPr lang="en-US" smtClean="0"/>
              <a:t>10</a:t>
            </a:fld>
            <a:endParaRPr lang="en-US"/>
          </a:p>
        </p:txBody>
      </p:sp>
      <p:sp>
        <p:nvSpPr>
          <p:cNvPr id="5" name="Content Placeholder 2">
            <a:extLst>
              <a:ext uri="{FF2B5EF4-FFF2-40B4-BE49-F238E27FC236}">
                <a16:creationId xmlns:a16="http://schemas.microsoft.com/office/drawing/2014/main" id="{D529FCA4-9A9D-6A46-89BB-CD56A7DCD757}"/>
              </a:ext>
            </a:extLst>
          </p:cNvPr>
          <p:cNvSpPr txBox="1">
            <a:spLocks/>
          </p:cNvSpPr>
          <p:nvPr/>
        </p:nvSpPr>
        <p:spPr bwMode="auto">
          <a:xfrm>
            <a:off x="4173213" y="2274433"/>
            <a:ext cx="4746502" cy="22277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sz="1600" kern="0" dirty="0">
                <a:solidFill>
                  <a:srgbClr val="7030A0"/>
                </a:solidFill>
              </a:rPr>
              <a:t>verse</a:t>
            </a:r>
            <a:r>
              <a:rPr lang="en-US" sz="1600" kern="0" dirty="0"/>
              <a:t>(</a:t>
            </a:r>
            <a:r>
              <a:rPr lang="en-US" sz="1600" kern="0" dirty="0">
                <a:solidFill>
                  <a:srgbClr val="0070C0"/>
                </a:solidFill>
              </a:rPr>
              <a:t>animal</a:t>
            </a:r>
            <a:r>
              <a:rPr lang="en-US" sz="1600" kern="0" dirty="0"/>
              <a:t>, </a:t>
            </a:r>
            <a:r>
              <a:rPr lang="en-US" sz="1600" kern="0" dirty="0">
                <a:solidFill>
                  <a:srgbClr val="00B050"/>
                </a:solidFill>
              </a:rPr>
              <a:t>noise</a:t>
            </a:r>
            <a:r>
              <a:rPr lang="en-US" sz="1600" kern="0" dirty="0"/>
              <a:t>) {</a:t>
            </a:r>
          </a:p>
          <a:p>
            <a:pPr marL="0" indent="0">
              <a:buNone/>
            </a:pPr>
            <a:r>
              <a:rPr lang="en-US" sz="1600" kern="0" dirty="0"/>
              <a:t>  Old MacDonald had a farm, E-I-E-I-O</a:t>
            </a:r>
            <a:br>
              <a:rPr lang="en-US" sz="1600" kern="0" dirty="0"/>
            </a:br>
            <a:r>
              <a:rPr lang="en-US" sz="1600" kern="0" dirty="0"/>
              <a:t>  And on his farm he had a {</a:t>
            </a:r>
            <a:r>
              <a:rPr lang="en-US" sz="1600" kern="0" dirty="0">
                <a:solidFill>
                  <a:srgbClr val="0070C0"/>
                </a:solidFill>
              </a:rPr>
              <a:t>animal</a:t>
            </a:r>
            <a:r>
              <a:rPr lang="en-US" sz="1600" kern="0" dirty="0"/>
              <a:t>}, E-I-E-I-O</a:t>
            </a:r>
            <a:br>
              <a:rPr lang="en-US" sz="1600" kern="0" dirty="0"/>
            </a:br>
            <a:r>
              <a:rPr lang="en-US" sz="1600" kern="0" dirty="0"/>
              <a:t>  With a {</a:t>
            </a:r>
            <a:r>
              <a:rPr lang="en-US" sz="1600" kern="0" dirty="0">
                <a:solidFill>
                  <a:srgbClr val="00B050"/>
                </a:solidFill>
              </a:rPr>
              <a:t>noise</a:t>
            </a:r>
            <a:r>
              <a:rPr lang="en-US" sz="1600" kern="0" dirty="0"/>
              <a:t>}-{</a:t>
            </a:r>
            <a:r>
              <a:rPr lang="en-US" sz="1600" kern="0" dirty="0">
                <a:solidFill>
                  <a:srgbClr val="00B050"/>
                </a:solidFill>
              </a:rPr>
              <a:t>noise</a:t>
            </a:r>
            <a:r>
              <a:rPr lang="en-US" sz="1600" kern="0" dirty="0"/>
              <a:t>} here and a {</a:t>
            </a:r>
            <a:r>
              <a:rPr lang="en-US" sz="1600" kern="0" dirty="0">
                <a:solidFill>
                  <a:srgbClr val="00B050"/>
                </a:solidFill>
              </a:rPr>
              <a:t>noise</a:t>
            </a:r>
            <a:r>
              <a:rPr lang="en-US" sz="1600" kern="0" dirty="0"/>
              <a:t>}-{</a:t>
            </a:r>
            <a:r>
              <a:rPr lang="en-US" sz="1600" kern="0" dirty="0">
                <a:solidFill>
                  <a:srgbClr val="00B050"/>
                </a:solidFill>
              </a:rPr>
              <a:t>noise</a:t>
            </a:r>
            <a:r>
              <a:rPr lang="en-US" sz="1600" kern="0" dirty="0"/>
              <a:t>} there</a:t>
            </a:r>
            <a:br>
              <a:rPr lang="en-US" sz="1600" kern="0" dirty="0"/>
            </a:br>
            <a:r>
              <a:rPr lang="en-US" sz="1600" kern="0" dirty="0"/>
              <a:t>  Here a {</a:t>
            </a:r>
            <a:r>
              <a:rPr lang="en-US" sz="1600" kern="0" dirty="0">
                <a:solidFill>
                  <a:srgbClr val="00B050"/>
                </a:solidFill>
              </a:rPr>
              <a:t>noise</a:t>
            </a:r>
            <a:r>
              <a:rPr lang="en-US" sz="1600" kern="0" dirty="0"/>
              <a:t>} there a {</a:t>
            </a:r>
            <a:r>
              <a:rPr lang="en-US" sz="1600" kern="0" dirty="0">
                <a:solidFill>
                  <a:srgbClr val="00B050"/>
                </a:solidFill>
              </a:rPr>
              <a:t>noise</a:t>
            </a:r>
            <a:r>
              <a:rPr lang="en-US" sz="1600" kern="0" dirty="0"/>
              <a:t>}</a:t>
            </a:r>
            <a:br>
              <a:rPr lang="en-US" sz="1600" kern="0" dirty="0"/>
            </a:br>
            <a:r>
              <a:rPr lang="en-US" sz="1600" kern="0" dirty="0"/>
              <a:t>  Everywhere a {</a:t>
            </a:r>
            <a:r>
              <a:rPr lang="en-US" sz="1600" kern="0" dirty="0">
                <a:solidFill>
                  <a:srgbClr val="00B050"/>
                </a:solidFill>
              </a:rPr>
              <a:t>noise</a:t>
            </a:r>
            <a:r>
              <a:rPr lang="en-US" sz="1600" kern="0" dirty="0"/>
              <a:t>}-{</a:t>
            </a:r>
            <a:r>
              <a:rPr lang="en-US" sz="1600" kern="0" dirty="0">
                <a:solidFill>
                  <a:srgbClr val="00B050"/>
                </a:solidFill>
              </a:rPr>
              <a:t>noise</a:t>
            </a:r>
            <a:r>
              <a:rPr lang="en-US" sz="1600" kern="0" dirty="0"/>
              <a:t>}</a:t>
            </a:r>
            <a:br>
              <a:rPr lang="en-US" sz="1600" kern="0" dirty="0"/>
            </a:br>
            <a:r>
              <a:rPr lang="en-US" sz="1600" kern="0" dirty="0"/>
              <a:t>  Old Macdonald had a farm, E-I-E-I-O</a:t>
            </a:r>
          </a:p>
          <a:p>
            <a:pPr marL="0" indent="0">
              <a:buFont typeface="Wingdings" panose="05000000000000000000" pitchFamily="2" charset="2"/>
              <a:buNone/>
            </a:pPr>
            <a:r>
              <a:rPr lang="en-US" sz="1600" kern="0" dirty="0"/>
              <a:t>}</a:t>
            </a:r>
          </a:p>
        </p:txBody>
      </p:sp>
      <p:sp>
        <p:nvSpPr>
          <p:cNvPr id="6" name="Rectangle 5">
            <a:extLst>
              <a:ext uri="{FF2B5EF4-FFF2-40B4-BE49-F238E27FC236}">
                <a16:creationId xmlns:a16="http://schemas.microsoft.com/office/drawing/2014/main" id="{5A3D67ED-D11D-3344-B7C7-A3A9842FDEA6}"/>
              </a:ext>
            </a:extLst>
          </p:cNvPr>
          <p:cNvSpPr/>
          <p:nvPr/>
        </p:nvSpPr>
        <p:spPr bwMode="auto">
          <a:xfrm>
            <a:off x="2387212" y="1500733"/>
            <a:ext cx="425790" cy="223365"/>
          </a:xfrm>
          <a:prstGeom prst="rect">
            <a:avLst/>
          </a:prstGeom>
          <a:noFill/>
          <a:ln w="25400" cap="flat" cmpd="sng" algn="ctr">
            <a:solidFill>
              <a:srgbClr val="0070C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DD36E82-09F9-8E42-B7D1-CC5112CBE0EF}"/>
              </a:ext>
            </a:extLst>
          </p:cNvPr>
          <p:cNvSpPr/>
          <p:nvPr/>
        </p:nvSpPr>
        <p:spPr bwMode="auto">
          <a:xfrm>
            <a:off x="875569" y="1744551"/>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9" name="Rectangle 8">
            <a:extLst>
              <a:ext uri="{FF2B5EF4-FFF2-40B4-BE49-F238E27FC236}">
                <a16:creationId xmlns:a16="http://schemas.microsoft.com/office/drawing/2014/main" id="{B69C4A69-574B-1E43-A1E5-BB7DCC5B93F9}"/>
              </a:ext>
            </a:extLst>
          </p:cNvPr>
          <p:cNvSpPr/>
          <p:nvPr/>
        </p:nvSpPr>
        <p:spPr bwMode="auto">
          <a:xfrm>
            <a:off x="1332769" y="1747743"/>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6559A4B2-425E-CF4D-A467-268F98CE50F8}"/>
              </a:ext>
            </a:extLst>
          </p:cNvPr>
          <p:cNvSpPr/>
          <p:nvPr/>
        </p:nvSpPr>
        <p:spPr bwMode="auto">
          <a:xfrm>
            <a:off x="2663039" y="1741359"/>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3" name="Rectangle 12">
            <a:extLst>
              <a:ext uri="{FF2B5EF4-FFF2-40B4-BE49-F238E27FC236}">
                <a16:creationId xmlns:a16="http://schemas.microsoft.com/office/drawing/2014/main" id="{5B5EA2AE-14E0-7148-8A37-4B4ECF2AA62E}"/>
              </a:ext>
            </a:extLst>
          </p:cNvPr>
          <p:cNvSpPr/>
          <p:nvPr/>
        </p:nvSpPr>
        <p:spPr bwMode="auto">
          <a:xfrm>
            <a:off x="3120239" y="1736313"/>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4" name="Rectangle 13">
            <a:extLst>
              <a:ext uri="{FF2B5EF4-FFF2-40B4-BE49-F238E27FC236}">
                <a16:creationId xmlns:a16="http://schemas.microsoft.com/office/drawing/2014/main" id="{157A435E-5E2A-614D-858F-7CD540213E36}"/>
              </a:ext>
            </a:extLst>
          </p:cNvPr>
          <p:cNvSpPr/>
          <p:nvPr/>
        </p:nvSpPr>
        <p:spPr bwMode="auto">
          <a:xfrm>
            <a:off x="891274" y="1992630"/>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5" name="Rectangle 14">
            <a:extLst>
              <a:ext uri="{FF2B5EF4-FFF2-40B4-BE49-F238E27FC236}">
                <a16:creationId xmlns:a16="http://schemas.microsoft.com/office/drawing/2014/main" id="{AAF2497E-58D0-C840-B721-6F7EF724004C}"/>
              </a:ext>
            </a:extLst>
          </p:cNvPr>
          <p:cNvSpPr/>
          <p:nvPr/>
        </p:nvSpPr>
        <p:spPr bwMode="auto">
          <a:xfrm>
            <a:off x="1943186" y="1992630"/>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6" name="Rectangle 15">
            <a:extLst>
              <a:ext uri="{FF2B5EF4-FFF2-40B4-BE49-F238E27FC236}">
                <a16:creationId xmlns:a16="http://schemas.microsoft.com/office/drawing/2014/main" id="{DF5B7ED3-9CD5-434E-90AC-3829D974BC91}"/>
              </a:ext>
            </a:extLst>
          </p:cNvPr>
          <p:cNvSpPr/>
          <p:nvPr/>
        </p:nvSpPr>
        <p:spPr bwMode="auto">
          <a:xfrm>
            <a:off x="1459441" y="2221041"/>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7" name="Rectangle 16">
            <a:extLst>
              <a:ext uri="{FF2B5EF4-FFF2-40B4-BE49-F238E27FC236}">
                <a16:creationId xmlns:a16="http://schemas.microsoft.com/office/drawing/2014/main" id="{352A844E-3C56-0146-AB02-ED5B4AE813C3}"/>
              </a:ext>
            </a:extLst>
          </p:cNvPr>
          <p:cNvSpPr/>
          <p:nvPr/>
        </p:nvSpPr>
        <p:spPr bwMode="auto">
          <a:xfrm>
            <a:off x="1916641" y="2224233"/>
            <a:ext cx="425790" cy="223365"/>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0070C0"/>
              </a:solidFill>
              <a:latin typeface="Calibri" charset="0"/>
              <a:ea typeface="Calibri" charset="0"/>
              <a:cs typeface="Calibri" charset="0"/>
            </a:endParaRPr>
          </a:p>
        </p:txBody>
      </p:sp>
      <p:sp>
        <p:nvSpPr>
          <p:cNvPr id="18" name="TextBox 17">
            <a:extLst>
              <a:ext uri="{FF2B5EF4-FFF2-40B4-BE49-F238E27FC236}">
                <a16:creationId xmlns:a16="http://schemas.microsoft.com/office/drawing/2014/main" id="{4C1CEF32-CB65-9942-99E5-48A3C3183E1B}"/>
              </a:ext>
            </a:extLst>
          </p:cNvPr>
          <p:cNvSpPr txBox="1"/>
          <p:nvPr/>
        </p:nvSpPr>
        <p:spPr>
          <a:xfrm>
            <a:off x="5708821" y="5024814"/>
            <a:ext cx="2343462"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rgbClr val="7030A0"/>
                </a:solidFill>
                <a:latin typeface="Calibri" pitchFamily="34" charset="0"/>
              </a:rPr>
              <a:t>verse</a:t>
            </a:r>
            <a:r>
              <a:rPr lang="en-US" dirty="0">
                <a:latin typeface="Calibri" pitchFamily="34" charset="0"/>
              </a:rPr>
              <a:t>(“</a:t>
            </a:r>
            <a:r>
              <a:rPr lang="en-US" dirty="0">
                <a:solidFill>
                  <a:srgbClr val="0070C0"/>
                </a:solidFill>
                <a:latin typeface="Calibri" pitchFamily="34" charset="0"/>
              </a:rPr>
              <a:t>cow</a:t>
            </a:r>
            <a:r>
              <a:rPr lang="en-US" dirty="0">
                <a:latin typeface="Calibri" pitchFamily="34" charset="0"/>
              </a:rPr>
              <a:t>”, “</a:t>
            </a:r>
            <a:r>
              <a:rPr lang="en-US" dirty="0">
                <a:solidFill>
                  <a:srgbClr val="00B050"/>
                </a:solidFill>
                <a:latin typeface="Calibri" pitchFamily="34" charset="0"/>
              </a:rPr>
              <a:t>moo</a:t>
            </a:r>
            <a:r>
              <a:rPr lang="en-US" dirty="0">
                <a:latin typeface="Calibri" pitchFamily="34" charset="0"/>
              </a:rPr>
              <a:t>”)</a:t>
            </a:r>
          </a:p>
          <a:p>
            <a:r>
              <a:rPr lang="en-US" dirty="0">
                <a:solidFill>
                  <a:srgbClr val="7030A0"/>
                </a:solidFill>
                <a:latin typeface="Calibri" pitchFamily="34" charset="0"/>
              </a:rPr>
              <a:t>verse</a:t>
            </a:r>
            <a:r>
              <a:rPr lang="en-US" dirty="0">
                <a:latin typeface="Calibri" pitchFamily="34" charset="0"/>
              </a:rPr>
              <a:t>(“</a:t>
            </a:r>
            <a:r>
              <a:rPr lang="en-US" dirty="0">
                <a:solidFill>
                  <a:srgbClr val="0070C0"/>
                </a:solidFill>
                <a:latin typeface="Calibri" pitchFamily="34" charset="0"/>
              </a:rPr>
              <a:t>pig</a:t>
            </a:r>
            <a:r>
              <a:rPr lang="en-US" dirty="0">
                <a:latin typeface="Calibri" pitchFamily="34" charset="0"/>
              </a:rPr>
              <a:t>”, “</a:t>
            </a:r>
            <a:r>
              <a:rPr lang="en-US" dirty="0">
                <a:solidFill>
                  <a:srgbClr val="00B050"/>
                </a:solidFill>
                <a:latin typeface="Calibri" pitchFamily="34" charset="0"/>
              </a:rPr>
              <a:t>(snort)</a:t>
            </a:r>
            <a:r>
              <a:rPr lang="en-US" dirty="0">
                <a:latin typeface="Calibri" pitchFamily="34" charset="0"/>
              </a:rPr>
              <a:t>”)</a:t>
            </a:r>
          </a:p>
          <a:p>
            <a:r>
              <a:rPr lang="en-US" dirty="0">
                <a:solidFill>
                  <a:srgbClr val="7030A0"/>
                </a:solidFill>
                <a:latin typeface="Calibri" pitchFamily="34" charset="0"/>
              </a:rPr>
              <a:t>verse</a:t>
            </a:r>
            <a:r>
              <a:rPr lang="en-US" dirty="0">
                <a:latin typeface="Calibri" pitchFamily="34" charset="0"/>
              </a:rPr>
              <a:t>(“</a:t>
            </a:r>
            <a:r>
              <a:rPr lang="en-US" dirty="0">
                <a:solidFill>
                  <a:srgbClr val="0070C0"/>
                </a:solidFill>
                <a:latin typeface="Calibri" pitchFamily="34" charset="0"/>
              </a:rPr>
              <a:t>horse</a:t>
            </a:r>
            <a:r>
              <a:rPr lang="en-US" dirty="0">
                <a:latin typeface="Calibri" pitchFamily="34" charset="0"/>
              </a:rPr>
              <a:t>”, “</a:t>
            </a:r>
            <a:r>
              <a:rPr lang="en-US" dirty="0">
                <a:solidFill>
                  <a:srgbClr val="00B050"/>
                </a:solidFill>
                <a:latin typeface="Calibri" pitchFamily="34" charset="0"/>
              </a:rPr>
              <a:t>neigh</a:t>
            </a:r>
            <a:r>
              <a:rPr lang="en-US" dirty="0">
                <a:latin typeface="Calibri" pitchFamily="34" charset="0"/>
              </a:rPr>
              <a:t>”)</a:t>
            </a:r>
          </a:p>
        </p:txBody>
      </p:sp>
    </p:spTree>
    <p:extLst>
      <p:ext uri="{BB962C8B-B14F-4D97-AF65-F5344CB8AC3E}">
        <p14:creationId xmlns:p14="http://schemas.microsoft.com/office/powerpoint/2010/main" val="1272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House-Drawing Function</a:t>
            </a:r>
          </a:p>
        </p:txBody>
      </p:sp>
      <p:sp>
        <p:nvSpPr>
          <p:cNvPr id="3" name="Content Placeholder 2"/>
          <p:cNvSpPr>
            <a:spLocks noGrp="1"/>
          </p:cNvSpPr>
          <p:nvPr>
            <p:ph idx="1"/>
          </p:nvPr>
        </p:nvSpPr>
        <p:spPr>
          <a:xfrm>
            <a:off x="548640" y="1362075"/>
            <a:ext cx="8046720" cy="4996844"/>
          </a:xfrm>
          <a:ln w="19050">
            <a:solidFill>
              <a:srgbClr val="4B2A85"/>
            </a:solidFill>
          </a:ln>
        </p:spPr>
        <p:txBody>
          <a:bodyPr/>
          <a:lstStyle/>
          <a:p>
            <a:pPr marL="0" indent="0">
              <a:spcBef>
                <a:spcPts val="0"/>
              </a:spcBef>
              <a:buNone/>
            </a:pPr>
            <a:r>
              <a:rPr lang="en-US" sz="2000" dirty="0">
                <a:solidFill>
                  <a:srgbClr val="369B80"/>
                </a:solidFill>
                <a:latin typeface="Source Code Pro" panose="020B0509030403020204" pitchFamily="49" charset="0"/>
              </a:rPr>
              <a:t>void</a:t>
            </a:r>
            <a:r>
              <a:rPr lang="en-US" sz="2000" dirty="0">
                <a:latin typeface="Source Code Pro" panose="020B0509030403020204" pitchFamily="49" charset="0"/>
              </a:rPr>
              <a:t> </a:t>
            </a:r>
            <a:r>
              <a:rPr lang="en-US" sz="2000" b="1" dirty="0">
                <a:solidFill>
                  <a:srgbClr val="006699"/>
                </a:solidFill>
                <a:latin typeface="Source Code Pro" panose="020B0509030403020204" pitchFamily="49" charset="0"/>
              </a:rPr>
              <a:t>setup</a:t>
            </a:r>
            <a:r>
              <a:rPr lang="en-US" sz="2000" dirty="0">
                <a:latin typeface="Source Code Pro" panose="020B0509030403020204" pitchFamily="49" charset="0"/>
              </a:rPr>
              <a:t>() {</a:t>
            </a:r>
          </a:p>
          <a:p>
            <a:pPr marL="0" indent="0">
              <a:spcBef>
                <a:spcPts val="0"/>
              </a:spcBef>
              <a:buNone/>
            </a:pPr>
            <a:r>
              <a:rPr lang="en-US" sz="2000" dirty="0">
                <a:latin typeface="Source Code Pro" panose="020B0509030403020204" pitchFamily="49" charset="0"/>
              </a:rPr>
              <a:t>  </a:t>
            </a:r>
            <a:r>
              <a:rPr lang="en-US" sz="2000" dirty="0">
                <a:solidFill>
                  <a:srgbClr val="006699"/>
                </a:solidFill>
                <a:latin typeface="Source Code Pro" panose="020B0509030403020204" pitchFamily="49" charset="0"/>
              </a:rPr>
              <a:t>size</a:t>
            </a:r>
            <a:r>
              <a:rPr lang="en-US" sz="2000" dirty="0">
                <a:latin typeface="Source Code Pro" panose="020B0509030403020204" pitchFamily="49" charset="0"/>
              </a:rPr>
              <a:t>(500, 500);</a:t>
            </a:r>
          </a:p>
          <a:p>
            <a:pPr marL="0" indent="0">
              <a:spcBef>
                <a:spcPts val="0"/>
              </a:spcBef>
              <a:buNone/>
            </a:pPr>
            <a:r>
              <a:rPr lang="en-US" sz="2000" dirty="0">
                <a:latin typeface="Source Code Pro" panose="020B0509030403020204" pitchFamily="49" charset="0"/>
              </a:rPr>
              <a:t>}</a:t>
            </a:r>
          </a:p>
          <a:p>
            <a:pPr marL="0" indent="0">
              <a:spcBef>
                <a:spcPts val="0"/>
              </a:spcBef>
              <a:buNone/>
            </a:pPr>
            <a:endParaRPr lang="en-US" sz="2000" dirty="0">
              <a:latin typeface="Source Code Pro" panose="020B0509030403020204" pitchFamily="49" charset="0"/>
            </a:endParaRPr>
          </a:p>
          <a:p>
            <a:pPr marL="0" indent="0">
              <a:spcBef>
                <a:spcPts val="0"/>
              </a:spcBef>
              <a:buNone/>
            </a:pPr>
            <a:r>
              <a:rPr lang="en-US" sz="2000" dirty="0">
                <a:solidFill>
                  <a:srgbClr val="369B80"/>
                </a:solidFill>
                <a:latin typeface="Source Code Pro" panose="020B0509030403020204" pitchFamily="49" charset="0"/>
              </a:rPr>
              <a:t>void</a:t>
            </a:r>
            <a:r>
              <a:rPr lang="en-US" sz="2000" dirty="0">
                <a:latin typeface="Source Code Pro" panose="020B0509030403020204" pitchFamily="49" charset="0"/>
              </a:rPr>
              <a:t> </a:t>
            </a:r>
            <a:r>
              <a:rPr lang="en-US" sz="2000" b="1" dirty="0">
                <a:solidFill>
                  <a:srgbClr val="006699"/>
                </a:solidFill>
                <a:latin typeface="Source Code Pro" panose="020B0509030403020204" pitchFamily="49" charset="0"/>
              </a:rPr>
              <a:t>draw</a:t>
            </a:r>
            <a:r>
              <a:rPr lang="en-US" sz="2000" dirty="0">
                <a:latin typeface="Source Code Pro" panose="020B0509030403020204" pitchFamily="49" charset="0"/>
              </a:rPr>
              <a:t>() {</a:t>
            </a:r>
          </a:p>
          <a:p>
            <a:pPr marL="0" indent="0">
              <a:spcBef>
                <a:spcPts val="0"/>
              </a:spcBef>
              <a:buNone/>
            </a:pPr>
            <a:r>
              <a:rPr lang="en-US" sz="2000" dirty="0">
                <a:latin typeface="Source Code Pro" panose="020B0509030403020204" pitchFamily="49" charset="0"/>
              </a:rPr>
              <a:t>  background(255);</a:t>
            </a:r>
          </a:p>
          <a:p>
            <a:pPr marL="0" indent="0">
              <a:spcBef>
                <a:spcPts val="0"/>
              </a:spcBef>
              <a:buNone/>
            </a:pPr>
            <a:r>
              <a:rPr lang="en-US" sz="2000" dirty="0">
                <a:latin typeface="Source Code Pro" panose="020B0509030403020204" pitchFamily="49" charset="0"/>
              </a:rPr>
              <a:t>  </a:t>
            </a:r>
            <a:r>
              <a:rPr lang="en-US" sz="2000" dirty="0" err="1">
                <a:latin typeface="Source Code Pro" panose="020B0509030403020204" pitchFamily="49" charset="0"/>
              </a:rPr>
              <a:t>drawHouse</a:t>
            </a:r>
            <a:r>
              <a:rPr lang="en-US" sz="2000" dirty="0">
                <a:latin typeface="Source Code Pro" panose="020B0509030403020204" pitchFamily="49" charset="0"/>
              </a:rPr>
              <a:t>(70, 10);</a:t>
            </a:r>
          </a:p>
          <a:p>
            <a:pPr marL="0" indent="0">
              <a:spcBef>
                <a:spcPts val="0"/>
              </a:spcBef>
              <a:buNone/>
            </a:pPr>
            <a:r>
              <a:rPr lang="en-US" sz="2000" dirty="0">
                <a:latin typeface="Source Code Pro" panose="020B0509030403020204" pitchFamily="49" charset="0"/>
              </a:rPr>
              <a:t>  </a:t>
            </a:r>
            <a:r>
              <a:rPr lang="en-US" sz="2000" dirty="0" err="1">
                <a:latin typeface="Source Code Pro" panose="020B0509030403020204" pitchFamily="49" charset="0"/>
              </a:rPr>
              <a:t>rect</a:t>
            </a:r>
            <a:r>
              <a:rPr lang="en-US" sz="2000" dirty="0">
                <a:latin typeface="Source Code Pro" panose="020B0509030403020204" pitchFamily="49" charset="0"/>
              </a:rPr>
              <a:t>(0, 0, 10, 10);</a:t>
            </a:r>
          </a:p>
          <a:p>
            <a:pPr marL="0" indent="0">
              <a:spcBef>
                <a:spcPts val="0"/>
              </a:spcBef>
              <a:buNone/>
            </a:pPr>
            <a:r>
              <a:rPr lang="en-US" sz="2000" dirty="0">
                <a:latin typeface="Source Code Pro" panose="020B0509030403020204" pitchFamily="49" charset="0"/>
              </a:rPr>
              <a:t>}</a:t>
            </a:r>
          </a:p>
          <a:p>
            <a:pPr marL="0" indent="0">
              <a:spcBef>
                <a:spcPts val="0"/>
              </a:spcBef>
              <a:buNone/>
            </a:pPr>
            <a:endParaRPr lang="en-US" sz="2000" dirty="0">
              <a:latin typeface="Source Code Pro" panose="020B0509030403020204" pitchFamily="49" charset="0"/>
            </a:endParaRPr>
          </a:p>
          <a:p>
            <a:pPr marL="0" indent="0">
              <a:spcBef>
                <a:spcPts val="0"/>
              </a:spcBef>
              <a:buNone/>
            </a:pPr>
            <a:r>
              <a:rPr lang="en-US" sz="2000" dirty="0">
                <a:solidFill>
                  <a:srgbClr val="369B80"/>
                </a:solidFill>
                <a:latin typeface="Source Code Pro" panose="020B0509030403020204" pitchFamily="49" charset="0"/>
              </a:rPr>
              <a:t>void</a:t>
            </a:r>
            <a:r>
              <a:rPr lang="en-US" sz="2000" dirty="0">
                <a:latin typeface="Source Code Pro" panose="020B0509030403020204" pitchFamily="49" charset="0"/>
              </a:rPr>
              <a:t> </a:t>
            </a:r>
            <a:r>
              <a:rPr lang="en-US" sz="2000" dirty="0" err="1">
                <a:latin typeface="Source Code Pro" panose="020B0509030403020204" pitchFamily="49" charset="0"/>
              </a:rPr>
              <a:t>drawHouse</a:t>
            </a:r>
            <a:r>
              <a:rPr lang="en-US" sz="2000" dirty="0">
                <a:latin typeface="Source Code Pro" panose="020B0509030403020204" pitchFamily="49" charset="0"/>
              </a:rPr>
              <a:t>(</a:t>
            </a:r>
            <a:r>
              <a:rPr lang="en-US" sz="2000" dirty="0" err="1">
                <a:solidFill>
                  <a:srgbClr val="E2661A"/>
                </a:solidFill>
                <a:latin typeface="Source Code Pro" panose="020B0509030403020204" pitchFamily="49" charset="0"/>
              </a:rPr>
              <a:t>int</a:t>
            </a:r>
            <a:r>
              <a:rPr lang="en-US" sz="2000" dirty="0">
                <a:latin typeface="Source Code Pro" panose="020B0509030403020204" pitchFamily="49" charset="0"/>
              </a:rPr>
              <a:t> x, </a:t>
            </a:r>
            <a:r>
              <a:rPr lang="en-US" sz="2000" dirty="0" err="1">
                <a:solidFill>
                  <a:srgbClr val="E2661A"/>
                </a:solidFill>
                <a:latin typeface="Source Code Pro" panose="020B0509030403020204" pitchFamily="49" charset="0"/>
              </a:rPr>
              <a:t>int</a:t>
            </a:r>
            <a:r>
              <a:rPr lang="en-US" sz="2000" dirty="0">
                <a:solidFill>
                  <a:srgbClr val="E2661A"/>
                </a:solidFill>
                <a:latin typeface="Source Code Pro" panose="020B0509030403020204" pitchFamily="49" charset="0"/>
              </a:rPr>
              <a:t> </a:t>
            </a:r>
            <a:r>
              <a:rPr lang="en-US" sz="2000" dirty="0">
                <a:latin typeface="Source Code Pro" panose="020B0509030403020204" pitchFamily="49" charset="0"/>
              </a:rPr>
              <a:t>y) {</a:t>
            </a:r>
          </a:p>
          <a:p>
            <a:pPr marL="0" indent="0">
              <a:spcBef>
                <a:spcPts val="0"/>
              </a:spcBef>
              <a:buNone/>
            </a:pPr>
            <a:r>
              <a:rPr lang="en-US" sz="2000" dirty="0">
                <a:latin typeface="Source Code Pro" panose="020B0509030403020204" pitchFamily="49" charset="0"/>
              </a:rPr>
              <a:t>  </a:t>
            </a:r>
            <a:r>
              <a:rPr lang="en-US" sz="2000" dirty="0">
                <a:solidFill>
                  <a:srgbClr val="006699"/>
                </a:solidFill>
                <a:latin typeface="Source Code Pro" panose="020B0509030403020204" pitchFamily="49" charset="0"/>
              </a:rPr>
              <a:t>triangle</a:t>
            </a:r>
            <a:r>
              <a:rPr lang="en-US" sz="2000" dirty="0">
                <a:latin typeface="Source Code Pro" panose="020B0509030403020204" pitchFamily="49" charset="0"/>
              </a:rPr>
              <a:t>(x, y, x-40, y+40, x+40, y+40);  </a:t>
            </a:r>
            <a:r>
              <a:rPr lang="en-US" sz="2000" dirty="0">
                <a:solidFill>
                  <a:srgbClr val="5A5A5A"/>
                </a:solidFill>
                <a:latin typeface="Source Code Pro" panose="020B0509030403020204" pitchFamily="49" charset="0"/>
              </a:rPr>
              <a:t>// roof</a:t>
            </a:r>
          </a:p>
          <a:p>
            <a:pPr marL="0" indent="0">
              <a:spcBef>
                <a:spcPts val="0"/>
              </a:spcBef>
              <a:buNone/>
            </a:pPr>
            <a:r>
              <a:rPr lang="en-US" sz="2000" dirty="0">
                <a:latin typeface="Source Code Pro" panose="020B0509030403020204" pitchFamily="49" charset="0"/>
              </a:rPr>
              <a:t>  </a:t>
            </a:r>
            <a:r>
              <a:rPr lang="en-US" sz="2000" dirty="0" err="1">
                <a:solidFill>
                  <a:srgbClr val="006699"/>
                </a:solidFill>
                <a:latin typeface="Source Code Pro" panose="020B0509030403020204" pitchFamily="49" charset="0"/>
              </a:rPr>
              <a:t>rect</a:t>
            </a:r>
            <a:r>
              <a:rPr lang="en-US" sz="2000" dirty="0">
                <a:latin typeface="Source Code Pro" panose="020B0509030403020204" pitchFamily="49" charset="0"/>
              </a:rPr>
              <a:t>(x-40, y+40, 80, 80);                </a:t>
            </a:r>
            <a:r>
              <a:rPr lang="en-US" sz="2000" dirty="0">
                <a:solidFill>
                  <a:srgbClr val="5A5A5A"/>
                </a:solidFill>
                <a:latin typeface="Source Code Pro" panose="020B0509030403020204" pitchFamily="49" charset="0"/>
              </a:rPr>
              <a:t>// walls</a:t>
            </a:r>
          </a:p>
          <a:p>
            <a:pPr marL="0" indent="0">
              <a:spcBef>
                <a:spcPts val="0"/>
              </a:spcBef>
              <a:buNone/>
            </a:pPr>
            <a:r>
              <a:rPr lang="en-US" sz="2000" dirty="0">
                <a:latin typeface="Source Code Pro" panose="020B0509030403020204" pitchFamily="49" charset="0"/>
              </a:rPr>
              <a:t>  </a:t>
            </a:r>
            <a:r>
              <a:rPr lang="en-US" sz="2000" dirty="0" err="1">
                <a:solidFill>
                  <a:srgbClr val="006699"/>
                </a:solidFill>
                <a:latin typeface="Source Code Pro" panose="020B0509030403020204" pitchFamily="49" charset="0"/>
              </a:rPr>
              <a:t>rect</a:t>
            </a:r>
            <a:r>
              <a:rPr lang="en-US" sz="2000" dirty="0">
                <a:latin typeface="Source Code Pro" panose="020B0509030403020204" pitchFamily="49" charset="0"/>
              </a:rPr>
              <a:t>(x+10, y+80, 20, 40);                </a:t>
            </a:r>
            <a:r>
              <a:rPr lang="en-US" sz="2000" dirty="0">
                <a:solidFill>
                  <a:srgbClr val="5A5A5A"/>
                </a:solidFill>
                <a:latin typeface="Source Code Pro" panose="020B0509030403020204" pitchFamily="49" charset="0"/>
              </a:rPr>
              <a:t>// door</a:t>
            </a:r>
          </a:p>
          <a:p>
            <a:pPr marL="0" indent="0">
              <a:spcBef>
                <a:spcPts val="0"/>
              </a:spcBef>
              <a:buNone/>
            </a:pPr>
            <a:r>
              <a:rPr lang="en-US" sz="2000" dirty="0">
                <a:latin typeface="Source Code Pro" panose="020B0509030403020204" pitchFamily="49" charset="0"/>
              </a:rPr>
              <a:t>  </a:t>
            </a:r>
            <a:r>
              <a:rPr lang="en-US" sz="2000" dirty="0">
                <a:solidFill>
                  <a:srgbClr val="369B80"/>
                </a:solidFill>
                <a:latin typeface="Source Code Pro" panose="020B0509030403020204" pitchFamily="49" charset="0"/>
              </a:rPr>
              <a:t>return</a:t>
            </a:r>
            <a:r>
              <a:rPr lang="en-US" sz="2000" dirty="0">
                <a:latin typeface="Source Code Pro" panose="020B0509030403020204" pitchFamily="49" charset="0"/>
              </a:rPr>
              <a:t>;</a:t>
            </a:r>
          </a:p>
          <a:p>
            <a:pPr marL="0" indent="0">
              <a:spcBef>
                <a:spcPts val="0"/>
              </a:spcBef>
              <a:buNone/>
            </a:pPr>
            <a:r>
              <a:rPr lang="en-US" sz="2000" dirty="0">
                <a:latin typeface="Source Code Pro" panose="020B0509030403020204" pitchFamily="49" charset="0"/>
              </a:rPr>
              <a:t>}</a:t>
            </a:r>
          </a:p>
          <a:p>
            <a:pPr marL="0" indent="0">
              <a:spcBef>
                <a:spcPts val="0"/>
              </a:spcBef>
              <a:buNone/>
            </a:pPr>
            <a:endParaRPr lang="en-US" sz="2000" dirty="0">
              <a:latin typeface="Source Code Pro" panose="020B0509030403020204" pitchFamily="49" charset="0"/>
            </a:endParaRPr>
          </a:p>
        </p:txBody>
      </p:sp>
      <p:sp>
        <p:nvSpPr>
          <p:cNvPr id="4" name="Slide Number Placeholder 3"/>
          <p:cNvSpPr>
            <a:spLocks noGrp="1"/>
          </p:cNvSpPr>
          <p:nvPr>
            <p:ph type="sldNum" sz="quarter" idx="10"/>
          </p:nvPr>
        </p:nvSpPr>
        <p:spPr/>
        <p:txBody>
          <a:bodyPr/>
          <a:lstStyle/>
          <a:p>
            <a:fld id="{37866303-46D2-44F8-A27B-474DBFA6799B}" type="slidenum">
              <a:rPr lang="en-US" smtClean="0"/>
              <a:t>11</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19AACCD-3F62-644D-86DC-D22CFBBF24FA}"/>
                  </a:ext>
                </a:extLst>
              </p14:cNvPr>
              <p14:cNvContentPartPr/>
              <p14:nvPr/>
            </p14:nvContentPartPr>
            <p14:xfrm>
              <a:off x="2208240" y="3098160"/>
              <a:ext cx="4403520" cy="1753920"/>
            </p14:xfrm>
          </p:contentPart>
        </mc:Choice>
        <mc:Fallback xmlns="">
          <p:pic>
            <p:nvPicPr>
              <p:cNvPr id="5" name="Ink 4">
                <a:extLst>
                  <a:ext uri="{FF2B5EF4-FFF2-40B4-BE49-F238E27FC236}">
                    <a16:creationId xmlns:a16="http://schemas.microsoft.com/office/drawing/2014/main" id="{F19AACCD-3F62-644D-86DC-D22CFBBF24FA}"/>
                  </a:ext>
                </a:extLst>
              </p:cNvPr>
              <p:cNvPicPr/>
              <p:nvPr/>
            </p:nvPicPr>
            <p:blipFill>
              <a:blip r:embed="rId4"/>
              <a:stretch>
                <a:fillRect/>
              </a:stretch>
            </p:blipFill>
            <p:spPr>
              <a:xfrm>
                <a:off x="2198880" y="3088800"/>
                <a:ext cx="4422240" cy="1772640"/>
              </a:xfrm>
              <a:prstGeom prst="rect">
                <a:avLst/>
              </a:prstGeom>
            </p:spPr>
          </p:pic>
        </mc:Fallback>
      </mc:AlternateContent>
    </p:spTree>
    <p:extLst>
      <p:ext uri="{BB962C8B-B14F-4D97-AF65-F5344CB8AC3E}">
        <p14:creationId xmlns:p14="http://schemas.microsoft.com/office/powerpoint/2010/main" val="276776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Type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What the function sends back to whoever called it</a:t>
            </a:r>
          </a:p>
          <a:p>
            <a:pPr lvl="1"/>
            <a:r>
              <a:rPr lang="en-US" dirty="0"/>
              <a:t>Can be any of the datatypes:  </a:t>
            </a:r>
            <a:r>
              <a:rPr lang="en-US" dirty="0" err="1">
                <a:solidFill>
                  <a:srgbClr val="E2661A"/>
                </a:solidFill>
                <a:latin typeface="Courier New" panose="02070309020205020404" pitchFamily="49" charset="0"/>
                <a:cs typeface="Courier New" panose="02070309020205020404" pitchFamily="49" charset="0"/>
              </a:rPr>
              <a:t>int</a:t>
            </a:r>
            <a:r>
              <a:rPr lang="en-US" dirty="0"/>
              <a:t>, </a:t>
            </a:r>
            <a:r>
              <a:rPr lang="en-US" dirty="0">
                <a:solidFill>
                  <a:srgbClr val="E2661A"/>
                </a:solidFill>
                <a:latin typeface="Courier New" panose="02070309020205020404" pitchFamily="49" charset="0"/>
                <a:cs typeface="Courier New" panose="02070309020205020404" pitchFamily="49" charset="0"/>
              </a:rPr>
              <a:t>float</a:t>
            </a:r>
            <a:r>
              <a:rPr lang="en-US" dirty="0"/>
              <a:t>, </a:t>
            </a:r>
            <a:r>
              <a:rPr lang="en-US" dirty="0">
                <a:solidFill>
                  <a:srgbClr val="E2661A"/>
                </a:solidFill>
                <a:latin typeface="Courier New" panose="02070309020205020404" pitchFamily="49" charset="0"/>
                <a:cs typeface="Courier New" panose="02070309020205020404" pitchFamily="49" charset="0"/>
              </a:rPr>
              <a:t>color</a:t>
            </a:r>
            <a:r>
              <a:rPr lang="en-US" dirty="0"/>
              <a:t>, etc.</a:t>
            </a:r>
          </a:p>
          <a:p>
            <a:pPr lvl="1"/>
            <a:r>
              <a:rPr lang="en-US" dirty="0"/>
              <a:t>If not returning anything, then we use </a:t>
            </a:r>
            <a:r>
              <a:rPr lang="en-US" dirty="0">
                <a:solidFill>
                  <a:srgbClr val="369B80"/>
                </a:solidFill>
                <a:latin typeface="Courier New" panose="02070309020205020404" pitchFamily="49" charset="0"/>
                <a:cs typeface="Courier New" panose="02070309020205020404" pitchFamily="49" charset="0"/>
              </a:rPr>
              <a:t>void</a:t>
            </a:r>
          </a:p>
          <a:p>
            <a:endParaRPr lang="en-US" dirty="0"/>
          </a:p>
        </p:txBody>
      </p:sp>
      <p:sp>
        <p:nvSpPr>
          <p:cNvPr id="5" name="Slide Number Placeholder 4"/>
          <p:cNvSpPr>
            <a:spLocks noGrp="1"/>
          </p:cNvSpPr>
          <p:nvPr>
            <p:ph type="sldNum" sz="quarter" idx="10"/>
          </p:nvPr>
        </p:nvSpPr>
        <p:spPr/>
        <p:txBody>
          <a:bodyPr/>
          <a:lstStyle/>
          <a:p>
            <a:fld id="{37866303-46D2-44F8-A27B-474DBFA6799B}" type="slidenum">
              <a:rPr lang="en-US" smtClean="0"/>
              <a:t>12</a:t>
            </a:fld>
            <a:endParaRPr lang="en-US"/>
          </a:p>
        </p:txBody>
      </p:sp>
      <p:sp>
        <p:nvSpPr>
          <p:cNvPr id="9" name="TextBox 8"/>
          <p:cNvSpPr txBox="1"/>
          <p:nvPr/>
        </p:nvSpPr>
        <p:spPr>
          <a:xfrm>
            <a:off x="914400" y="1463040"/>
            <a:ext cx="7315200" cy="1754326"/>
          </a:xfrm>
          <a:prstGeom prst="rect">
            <a:avLst/>
          </a:prstGeom>
          <a:noFill/>
          <a:ln w="19050">
            <a:solidFill>
              <a:srgbClr val="4B2A85"/>
            </a:solidFill>
          </a:ln>
        </p:spPr>
        <p:txBody>
          <a:bodyPr wrap="square" rtlCol="0">
            <a:spAutoFit/>
          </a:bodyPr>
          <a:lstStyle/>
          <a:p>
            <a:r>
              <a:rPr lang="en-US" dirty="0">
                <a:solidFill>
                  <a:srgbClr val="369B80"/>
                </a:solidFill>
                <a:latin typeface="Source Code Pro" panose="020B0509030403020204" pitchFamily="49" charset="0"/>
              </a:rPr>
              <a:t>void</a:t>
            </a:r>
            <a:r>
              <a:rPr lang="en-US" dirty="0">
                <a:latin typeface="Source Code Pro" panose="020B0509030403020204" pitchFamily="49" charset="0"/>
              </a:rPr>
              <a:t> </a:t>
            </a:r>
            <a:r>
              <a:rPr lang="en-US" dirty="0" err="1">
                <a:latin typeface="Source Code Pro" panose="020B0509030403020204" pitchFamily="49" charset="0"/>
              </a:rPr>
              <a:t>drawHouse</a:t>
            </a:r>
            <a:r>
              <a:rPr lang="en-US" dirty="0">
                <a:latin typeface="Source Code Pro" panose="020B0509030403020204" pitchFamily="49" charset="0"/>
              </a:rPr>
              <a:t>(</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 x, </a:t>
            </a:r>
            <a:r>
              <a:rPr lang="en-US" dirty="0" err="1">
                <a:solidFill>
                  <a:srgbClr val="E2661A"/>
                </a:solidFill>
                <a:latin typeface="Source Code Pro" panose="020B0509030403020204" pitchFamily="49" charset="0"/>
              </a:rPr>
              <a:t>int</a:t>
            </a:r>
            <a:r>
              <a:rPr lang="en-US" dirty="0">
                <a:solidFill>
                  <a:srgbClr val="E2661A"/>
                </a:solidFill>
                <a:latin typeface="Source Code Pro" panose="020B0509030403020204" pitchFamily="49" charset="0"/>
              </a:rPr>
              <a:t> </a:t>
            </a:r>
            <a:r>
              <a:rPr lang="en-US" dirty="0">
                <a:latin typeface="Source Code Pro" panose="020B0509030403020204" pitchFamily="49" charset="0"/>
              </a:rPr>
              <a:t>y)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triangle</a:t>
            </a:r>
            <a:r>
              <a:rPr lang="en-US" dirty="0">
                <a:latin typeface="Source Code Pro" panose="020B0509030403020204" pitchFamily="49" charset="0"/>
              </a:rPr>
              <a:t>(x, y, x-40, y+40, x+40, y+40);  </a:t>
            </a:r>
            <a:r>
              <a:rPr lang="en-US" dirty="0">
                <a:solidFill>
                  <a:srgbClr val="5A5A5A"/>
                </a:solidFill>
                <a:latin typeface="Source Code Pro" panose="020B0509030403020204" pitchFamily="49" charset="0"/>
              </a:rPr>
              <a:t>// roof</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(x-40, y+40, 80, 80);                </a:t>
            </a:r>
            <a:r>
              <a:rPr lang="en-US" dirty="0">
                <a:solidFill>
                  <a:srgbClr val="5A5A5A"/>
                </a:solidFill>
                <a:latin typeface="Source Code Pro" panose="020B0509030403020204" pitchFamily="49" charset="0"/>
              </a:rPr>
              <a:t>// walls</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(x+10, y+80, 20, 40);                </a:t>
            </a:r>
            <a:r>
              <a:rPr lang="en-US" dirty="0">
                <a:solidFill>
                  <a:srgbClr val="5A5A5A"/>
                </a:solidFill>
                <a:latin typeface="Source Code Pro" panose="020B0509030403020204" pitchFamily="49" charset="0"/>
              </a:rPr>
              <a:t>// door</a:t>
            </a:r>
          </a:p>
          <a:p>
            <a:r>
              <a:rPr lang="en-US" dirty="0">
                <a:latin typeface="Source Code Pro" panose="020B0509030403020204" pitchFamily="49" charset="0"/>
              </a:rPr>
              <a:t>  </a:t>
            </a:r>
            <a:r>
              <a:rPr lang="en-US" dirty="0">
                <a:solidFill>
                  <a:srgbClr val="369B80"/>
                </a:solidFill>
                <a:latin typeface="Source Code Pro" panose="020B0509030403020204" pitchFamily="49" charset="0"/>
              </a:rPr>
              <a:t>return</a:t>
            </a:r>
            <a:r>
              <a:rPr lang="en-US" dirty="0">
                <a:latin typeface="Source Code Pro" panose="020B0509030403020204" pitchFamily="49" charset="0"/>
              </a:rPr>
              <a:t>;</a:t>
            </a:r>
          </a:p>
          <a:p>
            <a:r>
              <a:rPr lang="en-US" dirty="0">
                <a:latin typeface="Source Code Pro" panose="020B0509030403020204" pitchFamily="49" charset="0"/>
              </a:rPr>
              <a:t>}</a:t>
            </a:r>
          </a:p>
        </p:txBody>
      </p:sp>
      <p:sp>
        <p:nvSpPr>
          <p:cNvPr id="7" name="Shape 130"/>
          <p:cNvSpPr txBox="1"/>
          <p:nvPr/>
        </p:nvSpPr>
        <p:spPr>
          <a:xfrm>
            <a:off x="468319" y="1005840"/>
            <a:ext cx="1607056" cy="457200"/>
          </a:xfrm>
          <a:prstGeom prst="rect">
            <a:avLst/>
          </a:prstGeom>
          <a:noFill/>
          <a:ln>
            <a:noFill/>
          </a:ln>
        </p:spPr>
        <p:txBody>
          <a:bodyPr lIns="91425" tIns="45720" rIns="91425" bIns="45720" anchor="t" anchorCtr="0">
            <a:noAutofit/>
          </a:bodyPr>
          <a:lstStyle/>
          <a:p>
            <a:pPr lvl="0" algn="ctr">
              <a:spcBef>
                <a:spcPts val="0"/>
              </a:spcBef>
              <a:buNone/>
            </a:pPr>
            <a:r>
              <a:rPr lang="en-US" sz="2400" dirty="0">
                <a:solidFill>
                  <a:srgbClr val="FF0000"/>
                </a:solidFill>
                <a:latin typeface="Calibri" panose="020F0502020204030204" pitchFamily="34" charset="0"/>
                <a:cs typeface="Calibri" panose="020F0502020204030204" pitchFamily="34" charset="0"/>
                <a:sym typeface="Montserrat"/>
              </a:rPr>
              <a:t>return type</a:t>
            </a:r>
          </a:p>
        </p:txBody>
      </p:sp>
      <p:sp>
        <p:nvSpPr>
          <p:cNvPr id="6" name="Shape 129"/>
          <p:cNvSpPr/>
          <p:nvPr/>
        </p:nvSpPr>
        <p:spPr>
          <a:xfrm>
            <a:off x="914400" y="1425803"/>
            <a:ext cx="714894" cy="427167"/>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22631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Name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Does not matter to computer, but does to humans</a:t>
            </a:r>
          </a:p>
          <a:p>
            <a:pPr lvl="1"/>
            <a:r>
              <a:rPr lang="en-US" dirty="0"/>
              <a:t>Should describe what the function does</a:t>
            </a:r>
          </a:p>
          <a:p>
            <a:pPr lvl="2"/>
            <a:endParaRPr lang="en-US" dirty="0"/>
          </a:p>
          <a:p>
            <a:r>
              <a:rPr lang="en-US" dirty="0"/>
              <a:t>Subject to same naming constraints as variables</a:t>
            </a:r>
          </a:p>
          <a:p>
            <a:pPr lvl="2"/>
            <a:endParaRPr lang="en-US" dirty="0"/>
          </a:p>
          <a:p>
            <a:r>
              <a:rPr lang="en-US" dirty="0"/>
              <a:t>No two functions (or variables) can have the same name</a:t>
            </a:r>
          </a:p>
          <a:p>
            <a:endParaRPr lang="en-US" i="1" dirty="0"/>
          </a:p>
          <a:p>
            <a:endParaRPr lang="en-US" dirty="0"/>
          </a:p>
        </p:txBody>
      </p:sp>
      <p:sp>
        <p:nvSpPr>
          <p:cNvPr id="11" name="TextBox 10"/>
          <p:cNvSpPr txBox="1"/>
          <p:nvPr/>
        </p:nvSpPr>
        <p:spPr>
          <a:xfrm>
            <a:off x="914400" y="1463040"/>
            <a:ext cx="7315200" cy="1754326"/>
          </a:xfrm>
          <a:prstGeom prst="rect">
            <a:avLst/>
          </a:prstGeom>
          <a:noFill/>
          <a:ln w="19050">
            <a:solidFill>
              <a:srgbClr val="4B2A85"/>
            </a:solidFill>
          </a:ln>
        </p:spPr>
        <p:txBody>
          <a:bodyPr wrap="square" rtlCol="0">
            <a:spAutoFit/>
          </a:bodyPr>
          <a:lstStyle/>
          <a:p>
            <a:r>
              <a:rPr lang="en-US" dirty="0">
                <a:solidFill>
                  <a:srgbClr val="369B80"/>
                </a:solidFill>
                <a:latin typeface="Source Code Pro" panose="020B0509030403020204" pitchFamily="49" charset="0"/>
              </a:rPr>
              <a:t>void</a:t>
            </a:r>
            <a:r>
              <a:rPr lang="en-US" dirty="0">
                <a:latin typeface="Source Code Pro" panose="020B0509030403020204" pitchFamily="49" charset="0"/>
              </a:rPr>
              <a:t> </a:t>
            </a:r>
            <a:r>
              <a:rPr lang="en-US" dirty="0" err="1">
                <a:latin typeface="Source Code Pro" panose="020B0509030403020204" pitchFamily="49" charset="0"/>
              </a:rPr>
              <a:t>drawHouse</a:t>
            </a:r>
            <a:r>
              <a:rPr lang="en-US" dirty="0">
                <a:latin typeface="Source Code Pro" panose="020B0509030403020204" pitchFamily="49" charset="0"/>
              </a:rPr>
              <a:t>(</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 x, </a:t>
            </a:r>
            <a:r>
              <a:rPr lang="en-US" dirty="0" err="1">
                <a:solidFill>
                  <a:srgbClr val="E2661A"/>
                </a:solidFill>
                <a:latin typeface="Source Code Pro" panose="020B0509030403020204" pitchFamily="49" charset="0"/>
              </a:rPr>
              <a:t>int</a:t>
            </a:r>
            <a:r>
              <a:rPr lang="en-US" dirty="0">
                <a:solidFill>
                  <a:srgbClr val="E2661A"/>
                </a:solidFill>
                <a:latin typeface="Source Code Pro" panose="020B0509030403020204" pitchFamily="49" charset="0"/>
              </a:rPr>
              <a:t> </a:t>
            </a:r>
            <a:r>
              <a:rPr lang="en-US" dirty="0">
                <a:latin typeface="Source Code Pro" panose="020B0509030403020204" pitchFamily="49" charset="0"/>
              </a:rPr>
              <a:t>y)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triangle</a:t>
            </a:r>
            <a:r>
              <a:rPr lang="en-US" dirty="0">
                <a:latin typeface="Source Code Pro" panose="020B0509030403020204" pitchFamily="49" charset="0"/>
              </a:rPr>
              <a:t>(x, y, x-40, y+40, x+40, y+40);  </a:t>
            </a:r>
            <a:r>
              <a:rPr lang="en-US" dirty="0">
                <a:solidFill>
                  <a:srgbClr val="5A5A5A"/>
                </a:solidFill>
                <a:latin typeface="Source Code Pro" panose="020B0509030403020204" pitchFamily="49" charset="0"/>
              </a:rPr>
              <a:t>// roof</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(x-40, y+40, 80, 80);                </a:t>
            </a:r>
            <a:r>
              <a:rPr lang="en-US" dirty="0">
                <a:solidFill>
                  <a:srgbClr val="5A5A5A"/>
                </a:solidFill>
                <a:latin typeface="Source Code Pro" panose="020B0509030403020204" pitchFamily="49" charset="0"/>
              </a:rPr>
              <a:t>// walls</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(x+10, y+80, 20, 40);                </a:t>
            </a:r>
            <a:r>
              <a:rPr lang="en-US" dirty="0">
                <a:solidFill>
                  <a:srgbClr val="5A5A5A"/>
                </a:solidFill>
                <a:latin typeface="Source Code Pro" panose="020B0509030403020204" pitchFamily="49" charset="0"/>
              </a:rPr>
              <a:t>// door</a:t>
            </a:r>
          </a:p>
          <a:p>
            <a:r>
              <a:rPr lang="en-US" dirty="0">
                <a:latin typeface="Source Code Pro" panose="020B0509030403020204" pitchFamily="49" charset="0"/>
              </a:rPr>
              <a:t>  </a:t>
            </a:r>
            <a:r>
              <a:rPr lang="en-US" dirty="0">
                <a:solidFill>
                  <a:srgbClr val="369B80"/>
                </a:solidFill>
                <a:latin typeface="Source Code Pro" panose="020B0509030403020204" pitchFamily="49" charset="0"/>
              </a:rPr>
              <a:t>return</a:t>
            </a:r>
            <a:r>
              <a:rPr lang="en-US" dirty="0">
                <a:latin typeface="Source Code Pro" panose="020B0509030403020204" pitchFamily="49" charset="0"/>
              </a:rPr>
              <a:t>;</a:t>
            </a:r>
          </a:p>
          <a:p>
            <a:r>
              <a:rPr lang="en-US" dirty="0">
                <a:latin typeface="Source Code Pro" panose="020B0509030403020204" pitchFamily="49" charset="0"/>
              </a:rPr>
              <a:t>}</a:t>
            </a:r>
          </a:p>
        </p:txBody>
      </p:sp>
      <p:sp>
        <p:nvSpPr>
          <p:cNvPr id="6" name="Slide Number Placeholder 5"/>
          <p:cNvSpPr>
            <a:spLocks noGrp="1"/>
          </p:cNvSpPr>
          <p:nvPr>
            <p:ph type="sldNum" sz="quarter" idx="10"/>
          </p:nvPr>
        </p:nvSpPr>
        <p:spPr/>
        <p:txBody>
          <a:bodyPr/>
          <a:lstStyle/>
          <a:p>
            <a:fld id="{37866303-46D2-44F8-A27B-474DBFA6799B}" type="slidenum">
              <a:rPr lang="en-US" smtClean="0"/>
              <a:t>13</a:t>
            </a:fld>
            <a:endParaRPr lang="en-US"/>
          </a:p>
        </p:txBody>
      </p:sp>
      <p:sp>
        <p:nvSpPr>
          <p:cNvPr id="9" name="Shape 140"/>
          <p:cNvSpPr/>
          <p:nvPr/>
        </p:nvSpPr>
        <p:spPr>
          <a:xfrm>
            <a:off x="1430410" y="1430189"/>
            <a:ext cx="1490785" cy="429768"/>
          </a:xfrm>
          <a:prstGeom prst="ellipse">
            <a:avLst/>
          </a:prstGeom>
          <a:noFill/>
          <a:ln w="38100" cap="flat" cmpd="sng">
            <a:solidFill>
              <a:srgbClr val="00B0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41"/>
          <p:cNvSpPr txBox="1"/>
          <p:nvPr/>
        </p:nvSpPr>
        <p:spPr>
          <a:xfrm>
            <a:off x="1205327" y="1005840"/>
            <a:ext cx="219456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00B050"/>
                </a:solidFill>
                <a:latin typeface="Calibri" panose="020F0502020204030204" pitchFamily="34" charset="0"/>
                <a:ea typeface="Montserrat"/>
                <a:cs typeface="Calibri" panose="020F0502020204030204" pitchFamily="34" charset="0"/>
                <a:sym typeface="Montserrat"/>
              </a:rPr>
              <a:t>function name</a:t>
            </a:r>
          </a:p>
        </p:txBody>
      </p:sp>
    </p:spTree>
    <p:extLst>
      <p:ext uri="{BB962C8B-B14F-4D97-AF65-F5344CB8AC3E}">
        <p14:creationId xmlns:p14="http://schemas.microsoft.com/office/powerpoint/2010/main" val="198735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Required part of every function definition</a:t>
            </a:r>
          </a:p>
          <a:p>
            <a:pPr lvl="1"/>
            <a:r>
              <a:rPr lang="en-US" dirty="0"/>
              <a:t>Must be surrounded by parentheses</a:t>
            </a:r>
          </a:p>
          <a:p>
            <a:pPr lvl="1"/>
            <a:r>
              <a:rPr lang="en-US" dirty="0"/>
              <a:t>If no parameters, parentheses are left empty</a:t>
            </a:r>
          </a:p>
          <a:p>
            <a:pPr lvl="2"/>
            <a:endParaRPr lang="en-US" dirty="0"/>
          </a:p>
          <a:p>
            <a:r>
              <a:rPr lang="en-US" dirty="0"/>
              <a:t>Datatype and name for every parameter must be specified</a:t>
            </a:r>
          </a:p>
          <a:p>
            <a:pPr lvl="1"/>
            <a:r>
              <a:rPr lang="en-US" dirty="0"/>
              <a:t>Separate parameters with commas</a:t>
            </a:r>
          </a:p>
        </p:txBody>
      </p:sp>
      <p:sp>
        <p:nvSpPr>
          <p:cNvPr id="4" name="Slide Number Placeholder 3"/>
          <p:cNvSpPr>
            <a:spLocks noGrp="1"/>
          </p:cNvSpPr>
          <p:nvPr>
            <p:ph type="sldNum" sz="quarter" idx="10"/>
          </p:nvPr>
        </p:nvSpPr>
        <p:spPr/>
        <p:txBody>
          <a:bodyPr/>
          <a:lstStyle/>
          <a:p>
            <a:fld id="{37866303-46D2-44F8-A27B-474DBFA6799B}" type="slidenum">
              <a:rPr lang="en-US" smtClean="0"/>
              <a:t>14</a:t>
            </a:fld>
            <a:endParaRPr lang="en-US"/>
          </a:p>
        </p:txBody>
      </p:sp>
      <p:sp>
        <p:nvSpPr>
          <p:cNvPr id="9" name="TextBox 8"/>
          <p:cNvSpPr txBox="1"/>
          <p:nvPr/>
        </p:nvSpPr>
        <p:spPr>
          <a:xfrm>
            <a:off x="914400" y="1463040"/>
            <a:ext cx="7315200" cy="1754326"/>
          </a:xfrm>
          <a:prstGeom prst="rect">
            <a:avLst/>
          </a:prstGeom>
          <a:noFill/>
          <a:ln w="19050">
            <a:solidFill>
              <a:srgbClr val="4B2A85"/>
            </a:solidFill>
          </a:ln>
        </p:spPr>
        <p:txBody>
          <a:bodyPr wrap="square" rtlCol="0">
            <a:spAutoFit/>
          </a:bodyPr>
          <a:lstStyle/>
          <a:p>
            <a:r>
              <a:rPr lang="en-US" dirty="0">
                <a:solidFill>
                  <a:srgbClr val="369B80"/>
                </a:solidFill>
                <a:latin typeface="Source Code Pro" panose="020B0509030403020204" pitchFamily="49" charset="0"/>
              </a:rPr>
              <a:t>void</a:t>
            </a:r>
            <a:r>
              <a:rPr lang="en-US" dirty="0">
                <a:latin typeface="Source Code Pro" panose="020B0509030403020204" pitchFamily="49" charset="0"/>
              </a:rPr>
              <a:t> </a:t>
            </a:r>
            <a:r>
              <a:rPr lang="en-US" dirty="0" err="1">
                <a:latin typeface="Source Code Pro" panose="020B0509030403020204" pitchFamily="49" charset="0"/>
              </a:rPr>
              <a:t>drawHouse</a:t>
            </a:r>
            <a:r>
              <a:rPr lang="en-US" dirty="0">
                <a:latin typeface="Source Code Pro" panose="020B0509030403020204" pitchFamily="49" charset="0"/>
              </a:rPr>
              <a:t>(</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 x, </a:t>
            </a:r>
            <a:r>
              <a:rPr lang="en-US" dirty="0" err="1">
                <a:solidFill>
                  <a:srgbClr val="E2661A"/>
                </a:solidFill>
                <a:latin typeface="Source Code Pro" panose="020B0509030403020204" pitchFamily="49" charset="0"/>
              </a:rPr>
              <a:t>int</a:t>
            </a:r>
            <a:r>
              <a:rPr lang="en-US" dirty="0">
                <a:solidFill>
                  <a:srgbClr val="E2661A"/>
                </a:solidFill>
                <a:latin typeface="Source Code Pro" panose="020B0509030403020204" pitchFamily="49" charset="0"/>
              </a:rPr>
              <a:t> </a:t>
            </a:r>
            <a:r>
              <a:rPr lang="en-US" dirty="0">
                <a:latin typeface="Source Code Pro" panose="020B0509030403020204" pitchFamily="49" charset="0"/>
              </a:rPr>
              <a:t>y)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triangle</a:t>
            </a:r>
            <a:r>
              <a:rPr lang="en-US" dirty="0">
                <a:latin typeface="Source Code Pro" panose="020B0509030403020204" pitchFamily="49" charset="0"/>
              </a:rPr>
              <a:t>(x, y, x-40, y+40, x+40, y+40);  </a:t>
            </a:r>
            <a:r>
              <a:rPr lang="en-US" dirty="0">
                <a:solidFill>
                  <a:srgbClr val="5A5A5A"/>
                </a:solidFill>
                <a:latin typeface="Source Code Pro" panose="020B0509030403020204" pitchFamily="49" charset="0"/>
              </a:rPr>
              <a:t>// roof</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(x-40, y+40, 80, 80);                </a:t>
            </a:r>
            <a:r>
              <a:rPr lang="en-US" dirty="0">
                <a:solidFill>
                  <a:srgbClr val="5A5A5A"/>
                </a:solidFill>
                <a:latin typeface="Source Code Pro" panose="020B0509030403020204" pitchFamily="49" charset="0"/>
              </a:rPr>
              <a:t>// walls</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(x+10, y+80, 20, 40);                </a:t>
            </a:r>
            <a:r>
              <a:rPr lang="en-US" dirty="0">
                <a:solidFill>
                  <a:srgbClr val="5A5A5A"/>
                </a:solidFill>
                <a:latin typeface="Source Code Pro" panose="020B0509030403020204" pitchFamily="49" charset="0"/>
              </a:rPr>
              <a:t>// door</a:t>
            </a:r>
          </a:p>
          <a:p>
            <a:r>
              <a:rPr lang="en-US" dirty="0">
                <a:latin typeface="Source Code Pro" panose="020B0509030403020204" pitchFamily="49" charset="0"/>
              </a:rPr>
              <a:t>  </a:t>
            </a:r>
            <a:r>
              <a:rPr lang="en-US" dirty="0">
                <a:solidFill>
                  <a:srgbClr val="369B80"/>
                </a:solidFill>
                <a:latin typeface="Source Code Pro" panose="020B0509030403020204" pitchFamily="49" charset="0"/>
              </a:rPr>
              <a:t>return</a:t>
            </a:r>
            <a:r>
              <a:rPr lang="en-US" dirty="0">
                <a:latin typeface="Source Code Pro" panose="020B0509030403020204" pitchFamily="49" charset="0"/>
              </a:rPr>
              <a:t>;</a:t>
            </a:r>
          </a:p>
          <a:p>
            <a:r>
              <a:rPr lang="en-US" dirty="0">
                <a:latin typeface="Source Code Pro" panose="020B0509030403020204" pitchFamily="49" charset="0"/>
              </a:rPr>
              <a:t>}</a:t>
            </a:r>
          </a:p>
        </p:txBody>
      </p:sp>
      <p:sp>
        <p:nvSpPr>
          <p:cNvPr id="7" name="Shape 151"/>
          <p:cNvSpPr/>
          <p:nvPr/>
        </p:nvSpPr>
        <p:spPr>
          <a:xfrm>
            <a:off x="2741168" y="1426464"/>
            <a:ext cx="1828800" cy="429768"/>
          </a:xfrm>
          <a:prstGeom prst="ellipse">
            <a:avLst/>
          </a:prstGeom>
          <a:noFill/>
          <a:ln w="38100" cap="flat" cmpd="sng">
            <a:solidFill>
              <a:srgbClr val="FF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52"/>
          <p:cNvSpPr txBox="1"/>
          <p:nvPr/>
        </p:nvSpPr>
        <p:spPr>
          <a:xfrm>
            <a:off x="2751137" y="1005840"/>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7072B3E-D044-2F43-8451-7012CEC4209C}"/>
                  </a:ext>
                </a:extLst>
              </p14:cNvPr>
              <p14:cNvContentPartPr/>
              <p14:nvPr/>
            </p14:nvContentPartPr>
            <p14:xfrm>
              <a:off x="709920" y="4306680"/>
              <a:ext cx="6665040" cy="459360"/>
            </p14:xfrm>
          </p:contentPart>
        </mc:Choice>
        <mc:Fallback xmlns="">
          <p:pic>
            <p:nvPicPr>
              <p:cNvPr id="5" name="Ink 4">
                <a:extLst>
                  <a:ext uri="{FF2B5EF4-FFF2-40B4-BE49-F238E27FC236}">
                    <a16:creationId xmlns:a16="http://schemas.microsoft.com/office/drawing/2014/main" id="{47072B3E-D044-2F43-8451-7012CEC4209C}"/>
                  </a:ext>
                </a:extLst>
              </p:cNvPr>
              <p:cNvPicPr/>
              <p:nvPr/>
            </p:nvPicPr>
            <p:blipFill>
              <a:blip r:embed="rId4"/>
              <a:stretch>
                <a:fillRect/>
              </a:stretch>
            </p:blipFill>
            <p:spPr>
              <a:xfrm>
                <a:off x="700560" y="4297320"/>
                <a:ext cx="6683760" cy="478080"/>
              </a:xfrm>
              <a:prstGeom prst="rect">
                <a:avLst/>
              </a:prstGeom>
            </p:spPr>
          </p:pic>
        </mc:Fallback>
      </mc:AlternateContent>
    </p:spTree>
    <p:extLst>
      <p:ext uri="{BB962C8B-B14F-4D97-AF65-F5344CB8AC3E}">
        <p14:creationId xmlns:p14="http://schemas.microsoft.com/office/powerpoint/2010/main" val="30077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Body is enclosed in curly braces </a:t>
            </a:r>
            <a:r>
              <a:rPr lang="en-US" dirty="0">
                <a:latin typeface="Courier New" panose="02070309020205020404" pitchFamily="49" charset="0"/>
                <a:cs typeface="Courier New" panose="02070309020205020404" pitchFamily="49" charset="0"/>
              </a:rPr>
              <a:t>{}</a:t>
            </a:r>
          </a:p>
          <a:p>
            <a:pPr lvl="1"/>
            <a:r>
              <a:rPr lang="en-US" dirty="0"/>
              <a:t>Parameters are variables that are used inside the body</a:t>
            </a:r>
          </a:p>
          <a:p>
            <a:pPr lvl="1"/>
            <a:r>
              <a:rPr lang="en-US" dirty="0"/>
              <a:t>As opposed to </a:t>
            </a:r>
            <a:r>
              <a:rPr lang="en-US" dirty="0" err="1"/>
              <a:t>globals</a:t>
            </a:r>
            <a:r>
              <a:rPr lang="en-US" dirty="0"/>
              <a:t>: defined outside a function </a:t>
            </a:r>
          </a:p>
          <a:p>
            <a:r>
              <a:rPr lang="en-US" dirty="0"/>
              <a:t>Body of a function is </a:t>
            </a:r>
            <a:r>
              <a:rPr lang="en-US" dirty="0">
                <a:solidFill>
                  <a:srgbClr val="FF0000"/>
                </a:solidFill>
              </a:rPr>
              <a:t>indented</a:t>
            </a:r>
            <a:r>
              <a:rPr lang="en-US" dirty="0"/>
              <a:t> for better readability</a:t>
            </a:r>
          </a:p>
          <a:p>
            <a:pPr lvl="1"/>
            <a:r>
              <a:rPr lang="en-US" dirty="0"/>
              <a:t>Processing uses two spaces by default</a:t>
            </a:r>
          </a:p>
          <a:p>
            <a:pPr lvl="1"/>
            <a:r>
              <a:rPr lang="en-US" dirty="0"/>
              <a:t>Can use Edit → “Auto Format” (</a:t>
            </a:r>
            <a:r>
              <a:rPr lang="en-US" dirty="0" err="1"/>
              <a:t>Ctrl+T</a:t>
            </a:r>
            <a:r>
              <a:rPr lang="en-US" dirty="0"/>
              <a:t> on Windows or </a:t>
            </a:r>
            <a:r>
              <a:rPr lang="en-US" dirty="0" err="1"/>
              <a:t>Cmd+T</a:t>
            </a:r>
            <a:r>
              <a:rPr lang="en-US" dirty="0"/>
              <a:t> on Mac) to clean yours up automatically </a:t>
            </a:r>
            <a:r>
              <a:rPr lang="en-US" dirty="0">
                <a:sym typeface="Wingdings" pitchFamily="2" charset="2"/>
              </a:rPr>
              <a:t> </a:t>
            </a:r>
            <a:endParaRPr lang="en-US" dirty="0"/>
          </a:p>
        </p:txBody>
      </p:sp>
      <p:sp>
        <p:nvSpPr>
          <p:cNvPr id="2" name="Title 1"/>
          <p:cNvSpPr>
            <a:spLocks noGrp="1"/>
          </p:cNvSpPr>
          <p:nvPr>
            <p:ph type="title"/>
          </p:nvPr>
        </p:nvSpPr>
        <p:spPr/>
        <p:txBody>
          <a:bodyPr/>
          <a:lstStyle/>
          <a:p>
            <a:r>
              <a:rPr lang="en-US" dirty="0"/>
              <a:t>Function Body</a:t>
            </a:r>
          </a:p>
        </p:txBody>
      </p:sp>
      <p:sp>
        <p:nvSpPr>
          <p:cNvPr id="4" name="Slide Number Placeholder 3"/>
          <p:cNvSpPr>
            <a:spLocks noGrp="1"/>
          </p:cNvSpPr>
          <p:nvPr>
            <p:ph type="sldNum" sz="quarter" idx="10"/>
          </p:nvPr>
        </p:nvSpPr>
        <p:spPr/>
        <p:txBody>
          <a:bodyPr/>
          <a:lstStyle/>
          <a:p>
            <a:fld id="{37866303-46D2-44F8-A27B-474DBFA6799B}" type="slidenum">
              <a:rPr lang="en-US" smtClean="0"/>
              <a:t>15</a:t>
            </a:fld>
            <a:endParaRPr lang="en-US"/>
          </a:p>
        </p:txBody>
      </p:sp>
      <p:sp>
        <p:nvSpPr>
          <p:cNvPr id="10" name="TextBox 9"/>
          <p:cNvSpPr txBox="1"/>
          <p:nvPr/>
        </p:nvSpPr>
        <p:spPr>
          <a:xfrm>
            <a:off x="914400" y="1463040"/>
            <a:ext cx="7315200" cy="1754326"/>
          </a:xfrm>
          <a:prstGeom prst="rect">
            <a:avLst/>
          </a:prstGeom>
          <a:noFill/>
          <a:ln w="19050">
            <a:solidFill>
              <a:srgbClr val="4B2A85"/>
            </a:solidFill>
          </a:ln>
        </p:spPr>
        <p:txBody>
          <a:bodyPr wrap="square" rtlCol="0">
            <a:spAutoFit/>
          </a:bodyPr>
          <a:lstStyle/>
          <a:p>
            <a:r>
              <a:rPr lang="en-US" dirty="0">
                <a:solidFill>
                  <a:srgbClr val="369B80"/>
                </a:solidFill>
                <a:latin typeface="Source Code Pro" panose="020B0509030403020204" pitchFamily="49" charset="0"/>
              </a:rPr>
              <a:t>void</a:t>
            </a:r>
            <a:r>
              <a:rPr lang="en-US" dirty="0">
                <a:latin typeface="Source Code Pro" panose="020B0509030403020204" pitchFamily="49" charset="0"/>
              </a:rPr>
              <a:t> </a:t>
            </a:r>
            <a:r>
              <a:rPr lang="en-US" dirty="0" err="1">
                <a:latin typeface="Source Code Pro" panose="020B0509030403020204" pitchFamily="49" charset="0"/>
              </a:rPr>
              <a:t>drawHouse</a:t>
            </a:r>
            <a:r>
              <a:rPr lang="en-US" dirty="0">
                <a:latin typeface="Source Code Pro" panose="020B0509030403020204" pitchFamily="49" charset="0"/>
              </a:rPr>
              <a:t>(</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 x, </a:t>
            </a:r>
            <a:r>
              <a:rPr lang="en-US" dirty="0" err="1">
                <a:solidFill>
                  <a:srgbClr val="E2661A"/>
                </a:solidFill>
                <a:latin typeface="Source Code Pro" panose="020B0509030403020204" pitchFamily="49" charset="0"/>
              </a:rPr>
              <a:t>int</a:t>
            </a:r>
            <a:r>
              <a:rPr lang="en-US" dirty="0">
                <a:solidFill>
                  <a:srgbClr val="E2661A"/>
                </a:solidFill>
                <a:latin typeface="Source Code Pro" panose="020B0509030403020204" pitchFamily="49" charset="0"/>
              </a:rPr>
              <a:t> </a:t>
            </a:r>
            <a:r>
              <a:rPr lang="en-US" dirty="0">
                <a:latin typeface="Source Code Pro" panose="020B0509030403020204" pitchFamily="49" charset="0"/>
              </a:rPr>
              <a:t>y)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triangle</a:t>
            </a:r>
            <a:r>
              <a:rPr lang="en-US" dirty="0">
                <a:latin typeface="Source Code Pro" panose="020B0509030403020204" pitchFamily="49" charset="0"/>
              </a:rPr>
              <a:t>(x, y, x-40, y+40, x+40, y+40);  </a:t>
            </a:r>
            <a:r>
              <a:rPr lang="en-US" dirty="0">
                <a:solidFill>
                  <a:srgbClr val="5A5A5A"/>
                </a:solidFill>
                <a:latin typeface="Source Code Pro" panose="020B0509030403020204" pitchFamily="49" charset="0"/>
              </a:rPr>
              <a:t>// roof</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(x-40, y+40, 80, 80);                </a:t>
            </a:r>
            <a:r>
              <a:rPr lang="en-US" dirty="0">
                <a:solidFill>
                  <a:srgbClr val="5A5A5A"/>
                </a:solidFill>
                <a:latin typeface="Source Code Pro" panose="020B0509030403020204" pitchFamily="49" charset="0"/>
              </a:rPr>
              <a:t>// walls</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(x+10, y+80, 20, 40);                </a:t>
            </a:r>
            <a:r>
              <a:rPr lang="en-US" dirty="0">
                <a:solidFill>
                  <a:srgbClr val="5A5A5A"/>
                </a:solidFill>
                <a:latin typeface="Source Code Pro" panose="020B0509030403020204" pitchFamily="49" charset="0"/>
              </a:rPr>
              <a:t>// door</a:t>
            </a:r>
          </a:p>
          <a:p>
            <a:r>
              <a:rPr lang="en-US" dirty="0">
                <a:latin typeface="Source Code Pro" panose="020B0509030403020204" pitchFamily="49" charset="0"/>
              </a:rPr>
              <a:t>  </a:t>
            </a:r>
            <a:r>
              <a:rPr lang="en-US" dirty="0">
                <a:solidFill>
                  <a:srgbClr val="369B80"/>
                </a:solidFill>
                <a:latin typeface="Source Code Pro" panose="020B0509030403020204" pitchFamily="49" charset="0"/>
              </a:rPr>
              <a:t>return</a:t>
            </a:r>
            <a:r>
              <a:rPr lang="en-US" dirty="0">
                <a:latin typeface="Source Code Pro" panose="020B0509030403020204" pitchFamily="49" charset="0"/>
              </a:rPr>
              <a:t>;</a:t>
            </a:r>
          </a:p>
          <a:p>
            <a:r>
              <a:rPr lang="en-US" dirty="0">
                <a:latin typeface="Source Code Pro" panose="020B0509030403020204" pitchFamily="49" charset="0"/>
              </a:rPr>
              <a:t>}</a:t>
            </a:r>
          </a:p>
        </p:txBody>
      </p:sp>
      <p:sp>
        <p:nvSpPr>
          <p:cNvPr id="7" name="Shape 162"/>
          <p:cNvSpPr txBox="1"/>
          <p:nvPr/>
        </p:nvSpPr>
        <p:spPr>
          <a:xfrm>
            <a:off x="4250125" y="1005840"/>
            <a:ext cx="881149" cy="429768"/>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00B0F0"/>
                </a:solidFill>
                <a:latin typeface="Calibri" panose="020F0502020204030204" pitchFamily="34" charset="0"/>
                <a:ea typeface="Montserrat"/>
                <a:cs typeface="Calibri" panose="020F0502020204030204" pitchFamily="34" charset="0"/>
                <a:sym typeface="Montserrat"/>
              </a:rPr>
              <a:t>body</a:t>
            </a:r>
          </a:p>
        </p:txBody>
      </p:sp>
      <p:sp>
        <p:nvSpPr>
          <p:cNvPr id="8" name="Shape 163"/>
          <p:cNvSpPr/>
          <p:nvPr/>
        </p:nvSpPr>
        <p:spPr>
          <a:xfrm>
            <a:off x="1188720" y="1801368"/>
            <a:ext cx="5486400" cy="1097280"/>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64"/>
          <p:cNvSpPr/>
          <p:nvPr/>
        </p:nvSpPr>
        <p:spPr>
          <a:xfrm>
            <a:off x="4547895" y="1470020"/>
            <a:ext cx="313531" cy="366012"/>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64"/>
          <p:cNvSpPr/>
          <p:nvPr/>
        </p:nvSpPr>
        <p:spPr>
          <a:xfrm>
            <a:off x="906683" y="2851354"/>
            <a:ext cx="313531" cy="366012"/>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3035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Lightbot Functions</a:t>
            </a:r>
          </a:p>
        </p:txBody>
      </p:sp>
      <p:sp>
        <p:nvSpPr>
          <p:cNvPr id="3" name="Content Placeholder 2"/>
          <p:cNvSpPr>
            <a:spLocks noGrp="1"/>
          </p:cNvSpPr>
          <p:nvPr>
            <p:ph idx="1"/>
          </p:nvPr>
        </p:nvSpPr>
        <p:spPr/>
        <p:txBody>
          <a:bodyPr/>
          <a:lstStyle/>
          <a:p>
            <a:r>
              <a:rPr lang="en-US" dirty="0"/>
              <a:t>Lightbot functions had a different syntax, but similar parts:</a:t>
            </a:r>
          </a:p>
          <a:p>
            <a:endParaRPr lang="en-US" dirty="0"/>
          </a:p>
          <a:p>
            <a:endParaRPr lang="en-US" dirty="0"/>
          </a:p>
          <a:p>
            <a:endParaRPr lang="en-US" dirty="0"/>
          </a:p>
          <a:p>
            <a:pPr marL="0" indent="0" algn="ctr">
              <a:buNone/>
            </a:pPr>
            <a:r>
              <a:rPr lang="en-US" sz="3600" b="1" dirty="0" err="1">
                <a:latin typeface="Courier New" panose="02070309020205020404" pitchFamily="49" charset="0"/>
                <a:cs typeface="Courier New" panose="02070309020205020404" pitchFamily="49" charset="0"/>
              </a:rPr>
              <a:t>F.turn_around</a:t>
            </a:r>
            <a:r>
              <a:rPr lang="en-US" sz="3600" b="1" dirty="0">
                <a:latin typeface="Courier New" panose="02070309020205020404" pitchFamily="49" charset="0"/>
                <a:cs typeface="Courier New" panose="02070309020205020404" pitchFamily="49" charset="0"/>
              </a:rPr>
              <a:t>() Right, Right.</a:t>
            </a:r>
            <a:endParaRPr lang="en-US" b="1"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37866303-46D2-44F8-A27B-474DBFA6799B}" type="slidenum">
              <a:rPr lang="en-US" smtClean="0"/>
              <a:t>16</a:t>
            </a:fld>
            <a:endParaRPr lang="en-US"/>
          </a:p>
        </p:txBody>
      </p:sp>
      <p:sp>
        <p:nvSpPr>
          <p:cNvPr id="5" name="TextBox 4"/>
          <p:cNvSpPr txBox="1"/>
          <p:nvPr/>
        </p:nvSpPr>
        <p:spPr>
          <a:xfrm>
            <a:off x="340446" y="3862624"/>
            <a:ext cx="8478982" cy="646331"/>
          </a:xfrm>
          <a:prstGeom prst="rect">
            <a:avLst/>
          </a:prstGeom>
          <a:noFill/>
        </p:spPr>
        <p:txBody>
          <a:bodyPr wrap="square" rtlCol="0">
            <a:spAutoFit/>
          </a:bodyPr>
          <a:lstStyle/>
          <a:p>
            <a:pPr algn="ctr"/>
            <a:r>
              <a:rPr lang="en-US" sz="3600" b="1" dirty="0" err="1">
                <a:latin typeface="Courier New" panose="02070309020205020404" pitchFamily="49" charset="0"/>
                <a:cs typeface="Courier New" panose="02070309020205020404" pitchFamily="49" charset="0"/>
              </a:rPr>
              <a:t>F.</a:t>
            </a:r>
            <a:r>
              <a:rPr lang="en-US" sz="3600" b="1" dirty="0" err="1">
                <a:solidFill>
                  <a:srgbClr val="00B050"/>
                </a:solidFill>
                <a:latin typeface="Courier New" panose="02070309020205020404" pitchFamily="49" charset="0"/>
                <a:cs typeface="Courier New" panose="02070309020205020404" pitchFamily="49" charset="0"/>
              </a:rPr>
              <a:t>turn_around</a:t>
            </a:r>
            <a:r>
              <a:rPr lang="en-US" sz="3600" b="1" dirty="0">
                <a:solidFill>
                  <a:srgbClr val="FF00FF"/>
                </a:solidFill>
                <a:latin typeface="Courier New" panose="02070309020205020404" pitchFamily="49" charset="0"/>
                <a:cs typeface="Courier New" panose="02070309020205020404" pitchFamily="49" charset="0"/>
              </a:rPr>
              <a:t>()</a:t>
            </a:r>
            <a:r>
              <a:rPr lang="en-US" sz="3600" b="1" dirty="0">
                <a:latin typeface="Courier New" panose="02070309020205020404" pitchFamily="49" charset="0"/>
                <a:cs typeface="Courier New" panose="02070309020205020404" pitchFamily="49" charset="0"/>
              </a:rPr>
              <a:t> </a:t>
            </a:r>
            <a:r>
              <a:rPr lang="en-US" sz="3600" b="1" dirty="0">
                <a:solidFill>
                  <a:srgbClr val="00B0F0"/>
                </a:solidFill>
                <a:latin typeface="Courier New" panose="02070309020205020404" pitchFamily="49" charset="0"/>
                <a:cs typeface="Courier New" panose="02070309020205020404" pitchFamily="49" charset="0"/>
              </a:rPr>
              <a:t>Right, Right</a:t>
            </a:r>
            <a:r>
              <a:rPr lang="en-US" sz="3600" b="1" dirty="0">
                <a:latin typeface="Courier New" panose="02070309020205020404" pitchFamily="49" charset="0"/>
                <a:cs typeface="Courier New" panose="02070309020205020404" pitchFamily="49" charset="0"/>
              </a:rPr>
              <a:t>.</a:t>
            </a:r>
          </a:p>
        </p:txBody>
      </p:sp>
      <p:sp>
        <p:nvSpPr>
          <p:cNvPr id="6" name="Shape 152"/>
          <p:cNvSpPr txBox="1"/>
          <p:nvPr/>
        </p:nvSpPr>
        <p:spPr>
          <a:xfrm>
            <a:off x="3657600" y="3474720"/>
            <a:ext cx="182880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p:sp>
        <p:nvSpPr>
          <p:cNvPr id="7" name="Shape 162"/>
          <p:cNvSpPr txBox="1"/>
          <p:nvPr/>
        </p:nvSpPr>
        <p:spPr>
          <a:xfrm>
            <a:off x="6126480" y="3474720"/>
            <a:ext cx="182880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00B0F0"/>
                </a:solidFill>
                <a:latin typeface="Calibri" panose="020F0502020204030204" pitchFamily="34" charset="0"/>
                <a:ea typeface="Montserrat"/>
                <a:cs typeface="Calibri" panose="020F0502020204030204" pitchFamily="34" charset="0"/>
                <a:sym typeface="Montserrat"/>
              </a:rPr>
              <a:t>body</a:t>
            </a:r>
          </a:p>
        </p:txBody>
      </p:sp>
      <p:sp>
        <p:nvSpPr>
          <p:cNvPr id="8" name="Shape 141"/>
          <p:cNvSpPr txBox="1"/>
          <p:nvPr/>
        </p:nvSpPr>
        <p:spPr>
          <a:xfrm>
            <a:off x="1554480" y="3474720"/>
            <a:ext cx="219456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00B050"/>
                </a:solidFill>
                <a:latin typeface="Calibri" panose="020F0502020204030204" pitchFamily="34" charset="0"/>
                <a:ea typeface="Montserrat"/>
                <a:cs typeface="Calibri" panose="020F0502020204030204" pitchFamily="34" charset="0"/>
                <a:sym typeface="Montserrat"/>
              </a:rPr>
              <a:t>function name</a:t>
            </a:r>
          </a:p>
        </p:txBody>
      </p:sp>
    </p:spTree>
    <p:extLst>
      <p:ext uri="{BB962C8B-B14F-4D97-AF65-F5344CB8AC3E}">
        <p14:creationId xmlns:p14="http://schemas.microsoft.com/office/powerpoint/2010/main" val="40735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Worksheet</a:t>
            </a:r>
          </a:p>
        </p:txBody>
      </p:sp>
      <p:sp>
        <p:nvSpPr>
          <p:cNvPr id="16" name="Content Placeholder 15"/>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Make sure you </a:t>
            </a:r>
            <a:r>
              <a:rPr lang="en-US" i="1" dirty="0"/>
              <a:t>explain</a:t>
            </a:r>
            <a:r>
              <a:rPr lang="en-US" dirty="0"/>
              <a:t> why you see what you see!</a:t>
            </a:r>
          </a:p>
        </p:txBody>
      </p:sp>
      <p:sp>
        <p:nvSpPr>
          <p:cNvPr id="4" name="Slide Number Placeholder 3"/>
          <p:cNvSpPr>
            <a:spLocks noGrp="1"/>
          </p:cNvSpPr>
          <p:nvPr>
            <p:ph type="sldNum" sz="quarter" idx="10"/>
          </p:nvPr>
        </p:nvSpPr>
        <p:spPr/>
        <p:txBody>
          <a:bodyPr/>
          <a:lstStyle/>
          <a:p>
            <a:fld id="{37866303-46D2-44F8-A27B-474DBFA6799B}" type="slidenum">
              <a:rPr lang="en-US" smtClean="0"/>
              <a:t>17</a:t>
            </a:fld>
            <a:endParaRPr lang="en-US"/>
          </a:p>
        </p:txBody>
      </p:sp>
      <p:sp>
        <p:nvSpPr>
          <p:cNvPr id="5" name="Content Placeholder 2"/>
          <p:cNvSpPr txBox="1">
            <a:spLocks/>
          </p:cNvSpPr>
          <p:nvPr/>
        </p:nvSpPr>
        <p:spPr bwMode="auto">
          <a:xfrm>
            <a:off x="548640" y="1362075"/>
            <a:ext cx="8046720" cy="4480560"/>
          </a:xfrm>
          <a:prstGeom prst="rect">
            <a:avLst/>
          </a:prstGeom>
          <a:noFill/>
          <a:ln w="19050">
            <a:solidFill>
              <a:srgbClr val="4B2A85"/>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buFont typeface="Wingdings" panose="05000000000000000000" pitchFamily="2" charset="2"/>
              <a:buNone/>
            </a:pPr>
            <a:r>
              <a:rPr lang="en-US" sz="2000" kern="0">
                <a:solidFill>
                  <a:srgbClr val="369B80"/>
                </a:solidFill>
                <a:latin typeface="Source Code Pro" panose="020B0509030403020204" pitchFamily="49" charset="0"/>
              </a:rPr>
              <a:t>void</a:t>
            </a:r>
            <a:r>
              <a:rPr lang="en-US" sz="2000" kern="0">
                <a:latin typeface="Source Code Pro" panose="020B0509030403020204" pitchFamily="49" charset="0"/>
              </a:rPr>
              <a:t> </a:t>
            </a:r>
            <a:r>
              <a:rPr lang="en-US" sz="2000" b="1" kern="0">
                <a:solidFill>
                  <a:srgbClr val="006699"/>
                </a:solidFill>
                <a:latin typeface="Source Code Pro" panose="020B0509030403020204" pitchFamily="49" charset="0"/>
              </a:rPr>
              <a:t>setup</a:t>
            </a:r>
            <a:r>
              <a:rPr lang="en-US" sz="2000" kern="0">
                <a:latin typeface="Source Code Pro" panose="020B0509030403020204" pitchFamily="49" charset="0"/>
              </a:rPr>
              <a:t>() {</a:t>
            </a:r>
          </a:p>
          <a:p>
            <a:pPr marL="0" indent="0">
              <a:spcBef>
                <a:spcPts val="0"/>
              </a:spcBef>
              <a:buFont typeface="Wingdings" panose="05000000000000000000" pitchFamily="2" charset="2"/>
              <a:buNone/>
            </a:pPr>
            <a:r>
              <a:rPr lang="en-US" sz="2000" kern="0">
                <a:latin typeface="Source Code Pro" panose="020B0509030403020204" pitchFamily="49" charset="0"/>
              </a:rPr>
              <a:t>  </a:t>
            </a:r>
            <a:r>
              <a:rPr lang="en-US" sz="2000" kern="0">
                <a:solidFill>
                  <a:srgbClr val="006699"/>
                </a:solidFill>
                <a:latin typeface="Source Code Pro" panose="020B0509030403020204" pitchFamily="49" charset="0"/>
              </a:rPr>
              <a:t>size</a:t>
            </a:r>
            <a:r>
              <a:rPr lang="en-US" sz="2000" kern="0">
                <a:latin typeface="Source Code Pro" panose="020B0509030403020204" pitchFamily="49" charset="0"/>
              </a:rPr>
              <a:t>(500, 500);</a:t>
            </a:r>
          </a:p>
          <a:p>
            <a:pPr marL="0" indent="0">
              <a:spcBef>
                <a:spcPts val="0"/>
              </a:spcBef>
              <a:buFont typeface="Wingdings" panose="05000000000000000000" pitchFamily="2" charset="2"/>
              <a:buNone/>
            </a:pPr>
            <a:r>
              <a:rPr lang="en-US" sz="2000" kern="0">
                <a:latin typeface="Source Code Pro" panose="020B0509030403020204" pitchFamily="49" charset="0"/>
              </a:rPr>
              <a:t>}</a:t>
            </a:r>
          </a:p>
          <a:p>
            <a:pPr marL="0" indent="0">
              <a:spcBef>
                <a:spcPts val="0"/>
              </a:spcBef>
              <a:buFont typeface="Wingdings" panose="05000000000000000000" pitchFamily="2" charset="2"/>
              <a:buNone/>
            </a:pPr>
            <a:endParaRPr lang="en-US" sz="2000" kern="0">
              <a:latin typeface="Source Code Pro" panose="020B0509030403020204" pitchFamily="49" charset="0"/>
            </a:endParaRPr>
          </a:p>
          <a:p>
            <a:pPr marL="0" indent="0">
              <a:spcBef>
                <a:spcPts val="0"/>
              </a:spcBef>
              <a:buFont typeface="Wingdings" panose="05000000000000000000" pitchFamily="2" charset="2"/>
              <a:buNone/>
            </a:pPr>
            <a:r>
              <a:rPr lang="en-US" sz="2000" kern="0">
                <a:solidFill>
                  <a:srgbClr val="369B80"/>
                </a:solidFill>
                <a:latin typeface="Source Code Pro" panose="020B0509030403020204" pitchFamily="49" charset="0"/>
              </a:rPr>
              <a:t>void</a:t>
            </a:r>
            <a:r>
              <a:rPr lang="en-US" sz="2000" kern="0">
                <a:latin typeface="Source Code Pro" panose="020B0509030403020204" pitchFamily="49" charset="0"/>
              </a:rPr>
              <a:t> </a:t>
            </a:r>
            <a:r>
              <a:rPr lang="en-US" sz="2000" b="1" kern="0">
                <a:solidFill>
                  <a:srgbClr val="006699"/>
                </a:solidFill>
                <a:latin typeface="Source Code Pro" panose="020B0509030403020204" pitchFamily="49" charset="0"/>
              </a:rPr>
              <a:t>draw</a:t>
            </a:r>
            <a:r>
              <a:rPr lang="en-US" sz="2000" kern="0">
                <a:latin typeface="Source Code Pro" panose="020B0509030403020204" pitchFamily="49" charset="0"/>
              </a:rPr>
              <a:t>() {</a:t>
            </a:r>
          </a:p>
          <a:p>
            <a:pPr marL="0" indent="0">
              <a:spcBef>
                <a:spcPts val="0"/>
              </a:spcBef>
              <a:buFont typeface="Wingdings" panose="05000000000000000000" pitchFamily="2" charset="2"/>
              <a:buNone/>
            </a:pPr>
            <a:r>
              <a:rPr lang="en-US" sz="2000" kern="0">
                <a:latin typeface="Source Code Pro" panose="020B0509030403020204" pitchFamily="49" charset="0"/>
              </a:rPr>
              <a:t>  drawHouse(70, 10);</a:t>
            </a:r>
          </a:p>
          <a:p>
            <a:pPr marL="0" indent="0">
              <a:spcBef>
                <a:spcPts val="0"/>
              </a:spcBef>
              <a:buFont typeface="Wingdings" panose="05000000000000000000" pitchFamily="2" charset="2"/>
              <a:buNone/>
            </a:pPr>
            <a:r>
              <a:rPr lang="en-US" sz="2000" kern="0">
                <a:latin typeface="Source Code Pro" panose="020B0509030403020204" pitchFamily="49" charset="0"/>
              </a:rPr>
              <a:t>}</a:t>
            </a:r>
          </a:p>
          <a:p>
            <a:pPr marL="0" indent="0">
              <a:spcBef>
                <a:spcPts val="0"/>
              </a:spcBef>
              <a:buFont typeface="Wingdings" panose="05000000000000000000" pitchFamily="2" charset="2"/>
              <a:buNone/>
            </a:pPr>
            <a:endParaRPr lang="en-US" sz="2000" kern="0">
              <a:latin typeface="Source Code Pro" panose="020B0509030403020204" pitchFamily="49" charset="0"/>
            </a:endParaRPr>
          </a:p>
          <a:p>
            <a:pPr marL="0" indent="0">
              <a:spcBef>
                <a:spcPts val="0"/>
              </a:spcBef>
              <a:buFont typeface="Wingdings" panose="05000000000000000000" pitchFamily="2" charset="2"/>
              <a:buNone/>
            </a:pPr>
            <a:r>
              <a:rPr lang="en-US" sz="2000" kern="0">
                <a:solidFill>
                  <a:srgbClr val="369B80"/>
                </a:solidFill>
                <a:latin typeface="Source Code Pro" panose="020B0509030403020204" pitchFamily="49" charset="0"/>
              </a:rPr>
              <a:t>void</a:t>
            </a:r>
            <a:r>
              <a:rPr lang="en-US" sz="2000" kern="0">
                <a:latin typeface="Source Code Pro" panose="020B0509030403020204" pitchFamily="49" charset="0"/>
              </a:rPr>
              <a:t> drawHouse(</a:t>
            </a:r>
            <a:r>
              <a:rPr lang="en-US" sz="2000" kern="0">
                <a:solidFill>
                  <a:srgbClr val="E2661A"/>
                </a:solidFill>
                <a:latin typeface="Source Code Pro" panose="020B0509030403020204" pitchFamily="49" charset="0"/>
              </a:rPr>
              <a:t>int</a:t>
            </a:r>
            <a:r>
              <a:rPr lang="en-US" sz="2000" kern="0">
                <a:latin typeface="Source Code Pro" panose="020B0509030403020204" pitchFamily="49" charset="0"/>
              </a:rPr>
              <a:t> x, </a:t>
            </a:r>
            <a:r>
              <a:rPr lang="en-US" sz="2000" kern="0">
                <a:solidFill>
                  <a:srgbClr val="E2661A"/>
                </a:solidFill>
                <a:latin typeface="Source Code Pro" panose="020B0509030403020204" pitchFamily="49" charset="0"/>
              </a:rPr>
              <a:t>int </a:t>
            </a:r>
            <a:r>
              <a:rPr lang="en-US" sz="2000" kern="0">
                <a:latin typeface="Source Code Pro" panose="020B0509030403020204" pitchFamily="49" charset="0"/>
              </a:rPr>
              <a:t>y) {</a:t>
            </a:r>
          </a:p>
          <a:p>
            <a:pPr marL="0" indent="0">
              <a:spcBef>
                <a:spcPts val="0"/>
              </a:spcBef>
              <a:buFont typeface="Wingdings" panose="05000000000000000000" pitchFamily="2" charset="2"/>
              <a:buNone/>
            </a:pPr>
            <a:r>
              <a:rPr lang="en-US" sz="2000" kern="0">
                <a:latin typeface="Source Code Pro" panose="020B0509030403020204" pitchFamily="49" charset="0"/>
              </a:rPr>
              <a:t>  </a:t>
            </a:r>
            <a:r>
              <a:rPr lang="en-US" sz="2000" kern="0">
                <a:solidFill>
                  <a:srgbClr val="006699"/>
                </a:solidFill>
                <a:latin typeface="Source Code Pro" panose="020B0509030403020204" pitchFamily="49" charset="0"/>
              </a:rPr>
              <a:t>triangle</a:t>
            </a:r>
            <a:r>
              <a:rPr lang="en-US" sz="2000" kern="0">
                <a:latin typeface="Source Code Pro" panose="020B0509030403020204" pitchFamily="49" charset="0"/>
              </a:rPr>
              <a:t>(x, y, x-40, y+40, x+40, y+40);  </a:t>
            </a:r>
            <a:r>
              <a:rPr lang="en-US" sz="2000" kern="0">
                <a:solidFill>
                  <a:srgbClr val="5A5A5A"/>
                </a:solidFill>
                <a:latin typeface="Source Code Pro" panose="020B0509030403020204" pitchFamily="49" charset="0"/>
              </a:rPr>
              <a:t>// roof</a:t>
            </a:r>
          </a:p>
          <a:p>
            <a:pPr marL="0" indent="0">
              <a:spcBef>
                <a:spcPts val="0"/>
              </a:spcBef>
              <a:buFont typeface="Wingdings" panose="05000000000000000000" pitchFamily="2" charset="2"/>
              <a:buNone/>
            </a:pPr>
            <a:r>
              <a:rPr lang="en-US" sz="2000" kern="0">
                <a:latin typeface="Source Code Pro" panose="020B0509030403020204" pitchFamily="49" charset="0"/>
              </a:rPr>
              <a:t>  </a:t>
            </a:r>
            <a:r>
              <a:rPr lang="en-US" sz="2000" kern="0">
                <a:solidFill>
                  <a:srgbClr val="006699"/>
                </a:solidFill>
                <a:latin typeface="Source Code Pro" panose="020B0509030403020204" pitchFamily="49" charset="0"/>
              </a:rPr>
              <a:t>rect</a:t>
            </a:r>
            <a:r>
              <a:rPr lang="en-US" sz="2000" kern="0">
                <a:latin typeface="Source Code Pro" panose="020B0509030403020204" pitchFamily="49" charset="0"/>
              </a:rPr>
              <a:t>(x-40, y+40, 80, 80);                </a:t>
            </a:r>
            <a:r>
              <a:rPr lang="en-US" sz="2000" kern="0">
                <a:solidFill>
                  <a:srgbClr val="5A5A5A"/>
                </a:solidFill>
                <a:latin typeface="Source Code Pro" panose="020B0509030403020204" pitchFamily="49" charset="0"/>
              </a:rPr>
              <a:t>// walls</a:t>
            </a:r>
          </a:p>
          <a:p>
            <a:pPr marL="0" indent="0">
              <a:spcBef>
                <a:spcPts val="0"/>
              </a:spcBef>
              <a:buFont typeface="Wingdings" panose="05000000000000000000" pitchFamily="2" charset="2"/>
              <a:buNone/>
            </a:pPr>
            <a:r>
              <a:rPr lang="en-US" sz="2000" kern="0">
                <a:latin typeface="Source Code Pro" panose="020B0509030403020204" pitchFamily="49" charset="0"/>
              </a:rPr>
              <a:t>  </a:t>
            </a:r>
            <a:r>
              <a:rPr lang="en-US" sz="2000" kern="0">
                <a:solidFill>
                  <a:srgbClr val="006699"/>
                </a:solidFill>
                <a:latin typeface="Source Code Pro" panose="020B0509030403020204" pitchFamily="49" charset="0"/>
              </a:rPr>
              <a:t>rect</a:t>
            </a:r>
            <a:r>
              <a:rPr lang="en-US" sz="2000" kern="0">
                <a:latin typeface="Source Code Pro" panose="020B0509030403020204" pitchFamily="49" charset="0"/>
              </a:rPr>
              <a:t>(x+10, y+80, 20, 40);                </a:t>
            </a:r>
            <a:r>
              <a:rPr lang="en-US" sz="2000" kern="0">
                <a:solidFill>
                  <a:srgbClr val="5A5A5A"/>
                </a:solidFill>
                <a:latin typeface="Source Code Pro" panose="020B0509030403020204" pitchFamily="49" charset="0"/>
              </a:rPr>
              <a:t>// door</a:t>
            </a:r>
          </a:p>
          <a:p>
            <a:pPr marL="0" indent="0">
              <a:spcBef>
                <a:spcPts val="0"/>
              </a:spcBef>
              <a:buFont typeface="Wingdings" panose="05000000000000000000" pitchFamily="2" charset="2"/>
              <a:buNone/>
            </a:pPr>
            <a:r>
              <a:rPr lang="en-US" sz="2000" kern="0">
                <a:latin typeface="Source Code Pro" panose="020B0509030403020204" pitchFamily="49" charset="0"/>
              </a:rPr>
              <a:t>  </a:t>
            </a:r>
            <a:r>
              <a:rPr lang="en-US" sz="2000" kern="0">
                <a:solidFill>
                  <a:srgbClr val="369B80"/>
                </a:solidFill>
                <a:latin typeface="Source Code Pro" panose="020B0509030403020204" pitchFamily="49" charset="0"/>
              </a:rPr>
              <a:t>return</a:t>
            </a:r>
            <a:r>
              <a:rPr lang="en-US" sz="2000" kern="0">
                <a:latin typeface="Source Code Pro" panose="020B0509030403020204" pitchFamily="49" charset="0"/>
              </a:rPr>
              <a:t>;</a:t>
            </a:r>
          </a:p>
          <a:p>
            <a:pPr marL="0" indent="0">
              <a:spcBef>
                <a:spcPts val="0"/>
              </a:spcBef>
              <a:buFont typeface="Wingdings" panose="05000000000000000000" pitchFamily="2" charset="2"/>
              <a:buNone/>
            </a:pPr>
            <a:r>
              <a:rPr lang="en-US" sz="2000" kern="0">
                <a:latin typeface="Source Code Pro" panose="020B0509030403020204" pitchFamily="49" charset="0"/>
              </a:rPr>
              <a:t>}</a:t>
            </a:r>
          </a:p>
          <a:p>
            <a:pPr marL="0" indent="0">
              <a:spcBef>
                <a:spcPts val="0"/>
              </a:spcBef>
              <a:buFont typeface="Wingdings" panose="05000000000000000000" pitchFamily="2" charset="2"/>
              <a:buNone/>
            </a:pPr>
            <a:endParaRPr lang="en-US" sz="2000" kern="0" dirty="0">
              <a:latin typeface="Source Code Pro" panose="020B0509030403020204" pitchFamily="49" charset="0"/>
            </a:endParaRPr>
          </a:p>
        </p:txBody>
      </p:sp>
      <p:sp>
        <p:nvSpPr>
          <p:cNvPr id="6" name="Shape 130"/>
          <p:cNvSpPr txBox="1"/>
          <p:nvPr/>
        </p:nvSpPr>
        <p:spPr>
          <a:xfrm>
            <a:off x="146893" y="3366655"/>
            <a:ext cx="1607056" cy="457200"/>
          </a:xfrm>
          <a:prstGeom prst="rect">
            <a:avLst/>
          </a:prstGeom>
          <a:noFill/>
          <a:ln>
            <a:noFill/>
          </a:ln>
        </p:spPr>
        <p:txBody>
          <a:bodyPr lIns="91425" tIns="45720" rIns="91425" bIns="45720" anchor="t" anchorCtr="0">
            <a:noAutofit/>
          </a:bodyPr>
          <a:lstStyle/>
          <a:p>
            <a:pPr lvl="0" algn="ctr">
              <a:spcBef>
                <a:spcPts val="0"/>
              </a:spcBef>
              <a:buNone/>
            </a:pPr>
            <a:r>
              <a:rPr lang="en-US" sz="2400" dirty="0">
                <a:solidFill>
                  <a:srgbClr val="FF0000"/>
                </a:solidFill>
                <a:latin typeface="Calibri" panose="020F0502020204030204" pitchFamily="34" charset="0"/>
                <a:cs typeface="Calibri" panose="020F0502020204030204" pitchFamily="34" charset="0"/>
                <a:sym typeface="Montserrat"/>
              </a:rPr>
              <a:t>return type</a:t>
            </a:r>
          </a:p>
        </p:txBody>
      </p:sp>
      <p:sp>
        <p:nvSpPr>
          <p:cNvPr id="7" name="Shape 129"/>
          <p:cNvSpPr/>
          <p:nvPr/>
        </p:nvSpPr>
        <p:spPr>
          <a:xfrm>
            <a:off x="558339" y="3786618"/>
            <a:ext cx="714894" cy="427167"/>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40"/>
          <p:cNvSpPr/>
          <p:nvPr/>
        </p:nvSpPr>
        <p:spPr>
          <a:xfrm>
            <a:off x="1227053" y="3787279"/>
            <a:ext cx="1490785" cy="429768"/>
          </a:xfrm>
          <a:prstGeom prst="ellipse">
            <a:avLst/>
          </a:prstGeom>
          <a:noFill/>
          <a:ln w="38100" cap="flat" cmpd="sng">
            <a:solidFill>
              <a:srgbClr val="00B0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41"/>
          <p:cNvSpPr txBox="1"/>
          <p:nvPr/>
        </p:nvSpPr>
        <p:spPr>
          <a:xfrm>
            <a:off x="955980" y="3200400"/>
            <a:ext cx="219456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00B050"/>
                </a:solidFill>
                <a:latin typeface="Calibri" panose="020F0502020204030204" pitchFamily="34" charset="0"/>
                <a:ea typeface="Montserrat"/>
                <a:cs typeface="Calibri" panose="020F0502020204030204" pitchFamily="34" charset="0"/>
                <a:sym typeface="Montserrat"/>
              </a:rPr>
              <a:t>function name</a:t>
            </a:r>
          </a:p>
        </p:txBody>
      </p:sp>
      <p:sp>
        <p:nvSpPr>
          <p:cNvPr id="10" name="Shape 151"/>
          <p:cNvSpPr/>
          <p:nvPr/>
        </p:nvSpPr>
        <p:spPr>
          <a:xfrm>
            <a:off x="2603697" y="3776472"/>
            <a:ext cx="2011680" cy="457200"/>
          </a:xfrm>
          <a:prstGeom prst="ellipse">
            <a:avLst/>
          </a:prstGeom>
          <a:noFill/>
          <a:ln w="38100" cap="flat" cmpd="sng">
            <a:solidFill>
              <a:srgbClr val="FF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52"/>
          <p:cNvSpPr txBox="1"/>
          <p:nvPr/>
        </p:nvSpPr>
        <p:spPr>
          <a:xfrm>
            <a:off x="2951034" y="3363393"/>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p:sp>
        <p:nvSpPr>
          <p:cNvPr id="12" name="Shape 162"/>
          <p:cNvSpPr txBox="1"/>
          <p:nvPr/>
        </p:nvSpPr>
        <p:spPr>
          <a:xfrm>
            <a:off x="4705018" y="3366655"/>
            <a:ext cx="881149" cy="429768"/>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00B0F0"/>
                </a:solidFill>
                <a:latin typeface="Calibri" panose="020F0502020204030204" pitchFamily="34" charset="0"/>
                <a:ea typeface="Montserrat"/>
                <a:cs typeface="Calibri" panose="020F0502020204030204" pitchFamily="34" charset="0"/>
                <a:sym typeface="Montserrat"/>
              </a:rPr>
              <a:t>body</a:t>
            </a:r>
          </a:p>
        </p:txBody>
      </p:sp>
      <p:sp>
        <p:nvSpPr>
          <p:cNvPr id="13" name="Shape 164"/>
          <p:cNvSpPr/>
          <p:nvPr/>
        </p:nvSpPr>
        <p:spPr>
          <a:xfrm>
            <a:off x="4630921" y="3823855"/>
            <a:ext cx="313531" cy="366012"/>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51"/>
          <p:cNvSpPr/>
          <p:nvPr/>
        </p:nvSpPr>
        <p:spPr>
          <a:xfrm>
            <a:off x="642888" y="2914506"/>
            <a:ext cx="3003631" cy="365760"/>
          </a:xfrm>
          <a:prstGeom prst="ellipse">
            <a:avLst/>
          </a:prstGeom>
          <a:noFill/>
          <a:ln w="38100" cap="flat" cmpd="sng">
            <a:solidFill>
              <a:srgbClr val="FFC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2"/>
          <p:cNvSpPr txBox="1"/>
          <p:nvPr/>
        </p:nvSpPr>
        <p:spPr>
          <a:xfrm>
            <a:off x="3657600" y="2658474"/>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C000"/>
                </a:solidFill>
                <a:latin typeface="Calibri" panose="020F0502020204030204" pitchFamily="34" charset="0"/>
                <a:ea typeface="Montserrat"/>
                <a:cs typeface="Calibri" panose="020F0502020204030204" pitchFamily="34" charset="0"/>
                <a:sym typeface="Montserrat"/>
              </a:rPr>
              <a:t>function call</a:t>
            </a:r>
          </a:p>
        </p:txBody>
      </p:sp>
      <p:sp>
        <p:nvSpPr>
          <p:cNvPr id="3" name="Shape 164">
            <a:extLst>
              <a:ext uri="{FF2B5EF4-FFF2-40B4-BE49-F238E27FC236}">
                <a16:creationId xmlns:a16="http://schemas.microsoft.com/office/drawing/2014/main" id="{1C1716B2-230F-6A47-9753-089ED843BC97}"/>
              </a:ext>
            </a:extLst>
          </p:cNvPr>
          <p:cNvSpPr/>
          <p:nvPr/>
        </p:nvSpPr>
        <p:spPr>
          <a:xfrm>
            <a:off x="548640" y="5335181"/>
            <a:ext cx="313531" cy="366012"/>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26194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Donatello as a Function</a:t>
            </a:r>
          </a:p>
        </p:txBody>
      </p:sp>
      <p:sp>
        <p:nvSpPr>
          <p:cNvPr id="5" name="Slide Number Placeholder 4"/>
          <p:cNvSpPr>
            <a:spLocks noGrp="1"/>
          </p:cNvSpPr>
          <p:nvPr>
            <p:ph type="sldNum" sz="quarter" idx="10"/>
          </p:nvPr>
        </p:nvSpPr>
        <p:spPr/>
        <p:txBody>
          <a:bodyPr/>
          <a:lstStyle/>
          <a:p>
            <a:fld id="{37866303-46D2-44F8-A27B-474DBFA6799B}" type="slidenum">
              <a:rPr lang="en-US" smtClean="0"/>
              <a:t>18</a:t>
            </a:fld>
            <a:endParaRPr lang="en-US"/>
          </a:p>
        </p:txBody>
      </p:sp>
      <p:sp>
        <p:nvSpPr>
          <p:cNvPr id="8" name="TextBox 7"/>
          <p:cNvSpPr txBox="1"/>
          <p:nvPr/>
        </p:nvSpPr>
        <p:spPr>
          <a:xfrm>
            <a:off x="1280160" y="1371600"/>
            <a:ext cx="6583680" cy="4801314"/>
          </a:xfrm>
          <a:prstGeom prst="rect">
            <a:avLst/>
          </a:prstGeom>
          <a:solidFill>
            <a:schemeClr val="bg1"/>
          </a:solidFill>
          <a:ln w="19050">
            <a:solidFill>
              <a:srgbClr val="4B2A85"/>
            </a:solidFill>
          </a:ln>
        </p:spPr>
        <p:txBody>
          <a:bodyPr wrap="square" rtlCol="0">
            <a:spAutoFit/>
          </a:bodyPr>
          <a:lstStyle/>
          <a:p>
            <a:r>
              <a:rPr lang="en-US" dirty="0">
                <a:solidFill>
                  <a:srgbClr val="5A5A5A"/>
                </a:solidFill>
                <a:latin typeface="Source Code Pro" panose="020B0509030403020204" pitchFamily="49" charset="0"/>
              </a:rPr>
              <a:t>// draw Donatello</a:t>
            </a:r>
          </a:p>
          <a:p>
            <a:r>
              <a:rPr lang="en-US" dirty="0">
                <a:solidFill>
                  <a:srgbClr val="369B80"/>
                </a:solidFill>
                <a:latin typeface="Source Code Pro" panose="020B0509030403020204" pitchFamily="49" charset="0"/>
              </a:rPr>
              <a:t>void </a:t>
            </a:r>
            <a:r>
              <a:rPr lang="en-US" dirty="0" err="1">
                <a:latin typeface="Source Code Pro" panose="020B0509030403020204" pitchFamily="49" charset="0"/>
              </a:rPr>
              <a:t>drawDon</a:t>
            </a:r>
            <a:r>
              <a:rPr lang="en-US" dirty="0">
                <a:latin typeface="Source Code Pro" panose="020B0509030403020204" pitchFamily="49" charset="0"/>
              </a:rPr>
              <a:t>()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(0, 100, 0);           	</a:t>
            </a:r>
            <a:r>
              <a:rPr lang="en-US" dirty="0">
                <a:solidFill>
                  <a:srgbClr val="5A5A5A"/>
                </a:solidFill>
                <a:latin typeface="Source Code Pro" panose="020B0509030403020204" pitchFamily="49" charset="0"/>
              </a:rPr>
              <a:t>// dark green</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a:t>
            </a:r>
            <a:r>
              <a:rPr lang="en-US" dirty="0" err="1">
                <a:latin typeface="Source Code Pro" panose="020B0509030403020204" pitchFamily="49" charset="0"/>
              </a:rPr>
              <a:t>xPos</a:t>
            </a:r>
            <a:r>
              <a:rPr lang="en-US" dirty="0">
                <a:latin typeface="Source Code Pro" panose="020B0509030403020204" pitchFamily="49" charset="0"/>
              </a:rPr>
              <a:t>, 182, 40, 15);  	</a:t>
            </a:r>
            <a:r>
              <a:rPr lang="en-US" dirty="0">
                <a:solidFill>
                  <a:srgbClr val="5A5A5A"/>
                </a:solidFill>
                <a:latin typeface="Source Code Pro" panose="020B0509030403020204" pitchFamily="49" charset="0"/>
              </a:rPr>
              <a:t>// top of head</a:t>
            </a:r>
          </a:p>
          <a:p>
            <a:endParaRPr lang="en-US" dirty="0">
              <a:latin typeface="Source Code Pro" panose="020B0509030403020204" pitchFamily="49" charset="0"/>
            </a:endParaRP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(88,44,141);          	</a:t>
            </a:r>
            <a:r>
              <a:rPr lang="en-US" dirty="0">
                <a:solidFill>
                  <a:srgbClr val="5A5A5A"/>
                </a:solidFill>
                <a:latin typeface="Source Code Pro" panose="020B0509030403020204" pitchFamily="49" charset="0"/>
              </a:rPr>
              <a:t>// purple</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a:t>
            </a:r>
            <a:r>
              <a:rPr lang="en-US" dirty="0" err="1">
                <a:latin typeface="Source Code Pro" panose="020B0509030403020204" pitchFamily="49" charset="0"/>
              </a:rPr>
              <a:t>xPos</a:t>
            </a:r>
            <a:r>
              <a:rPr lang="en-US" dirty="0">
                <a:latin typeface="Source Code Pro" panose="020B0509030403020204" pitchFamily="49" charset="0"/>
              </a:rPr>
              <a:t>, 197, 40, 6);   	</a:t>
            </a:r>
            <a:r>
              <a:rPr lang="en-US" dirty="0">
                <a:solidFill>
                  <a:srgbClr val="5A5A5A"/>
                </a:solidFill>
                <a:latin typeface="Source Code Pro" panose="020B0509030403020204" pitchFamily="49" charset="0"/>
              </a:rPr>
              <a:t>// bandana mask</a:t>
            </a:r>
          </a:p>
          <a:p>
            <a:endParaRPr lang="en-US" dirty="0">
              <a:latin typeface="Source Code Pro" panose="020B0509030403020204" pitchFamily="49" charset="0"/>
            </a:endParaRP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(0, 100, 0);          	</a:t>
            </a:r>
            <a:r>
              <a:rPr lang="en-US" dirty="0">
                <a:solidFill>
                  <a:srgbClr val="5A5A5A"/>
                </a:solidFill>
                <a:latin typeface="Source Code Pro" panose="020B0509030403020204" pitchFamily="49" charset="0"/>
              </a:rPr>
              <a:t>// dark green</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a:t>
            </a:r>
            <a:r>
              <a:rPr lang="en-US" dirty="0" err="1">
                <a:latin typeface="Source Code Pro" panose="020B0509030403020204" pitchFamily="49" charset="0"/>
              </a:rPr>
              <a:t>xPos</a:t>
            </a:r>
            <a:r>
              <a:rPr lang="en-US" dirty="0">
                <a:latin typeface="Source Code Pro" panose="020B0509030403020204" pitchFamily="49" charset="0"/>
              </a:rPr>
              <a:t>, 203, 40, 20);  	</a:t>
            </a:r>
            <a:r>
              <a:rPr lang="en-US" dirty="0">
                <a:solidFill>
                  <a:srgbClr val="5A5A5A"/>
                </a:solidFill>
                <a:latin typeface="Source Code Pro" panose="020B0509030403020204" pitchFamily="49" charset="0"/>
              </a:rPr>
              <a:t>// bottom of head</a:t>
            </a:r>
          </a:p>
          <a:p>
            <a:endParaRPr lang="en-US" dirty="0">
              <a:latin typeface="Source Code Pro" panose="020B0509030403020204" pitchFamily="49" charset="0"/>
            </a:endParaRP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(219, 136, 0);         	</a:t>
            </a:r>
            <a:r>
              <a:rPr lang="en-US" dirty="0">
                <a:solidFill>
                  <a:srgbClr val="5A5A5A"/>
                </a:solidFill>
                <a:latin typeface="Source Code Pro" panose="020B0509030403020204" pitchFamily="49" charset="0"/>
              </a:rPr>
              <a:t>// dark yellow</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a:t>
            </a:r>
            <a:r>
              <a:rPr lang="en-US" dirty="0" err="1">
                <a:latin typeface="Source Code Pro" panose="020B0509030403020204" pitchFamily="49" charset="0"/>
              </a:rPr>
              <a:t>xPos</a:t>
            </a:r>
            <a:r>
              <a:rPr lang="en-US" dirty="0">
                <a:latin typeface="Source Code Pro" panose="020B0509030403020204" pitchFamily="49" charset="0"/>
              </a:rPr>
              <a:t>, 223, 40, 50);  	</a:t>
            </a:r>
            <a:r>
              <a:rPr lang="en-US" dirty="0">
                <a:solidFill>
                  <a:srgbClr val="5A5A5A"/>
                </a:solidFill>
                <a:latin typeface="Source Code Pro" panose="020B0509030403020204" pitchFamily="49" charset="0"/>
              </a:rPr>
              <a:t>// shell</a:t>
            </a:r>
          </a:p>
          <a:p>
            <a:endParaRPr lang="en-US" dirty="0">
              <a:latin typeface="Source Code Pro" panose="020B0509030403020204" pitchFamily="49" charset="0"/>
            </a:endParaRP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(0, 100, 0);           	</a:t>
            </a:r>
            <a:r>
              <a:rPr lang="en-US" dirty="0">
                <a:solidFill>
                  <a:srgbClr val="5A5A5A"/>
                </a:solidFill>
                <a:latin typeface="Source Code Pro" panose="020B0509030403020204" pitchFamily="49" charset="0"/>
              </a:rPr>
              <a:t>// dark green</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a:t>
            </a:r>
            <a:r>
              <a:rPr lang="en-US" dirty="0" err="1">
                <a:latin typeface="Source Code Pro" panose="020B0509030403020204" pitchFamily="49" charset="0"/>
              </a:rPr>
              <a:t>xPos</a:t>
            </a:r>
            <a:r>
              <a:rPr lang="en-US" dirty="0">
                <a:latin typeface="Source Code Pro" panose="020B0509030403020204" pitchFamily="49" charset="0"/>
              </a:rPr>
              <a:t>, 273, 40, 45);  	</a:t>
            </a:r>
            <a:r>
              <a:rPr lang="en-US" dirty="0">
                <a:solidFill>
                  <a:srgbClr val="5A5A5A"/>
                </a:solidFill>
                <a:latin typeface="Source Code Pro" panose="020B0509030403020204" pitchFamily="49" charset="0"/>
              </a:rPr>
              <a:t>// lower body</a:t>
            </a:r>
          </a:p>
          <a:p>
            <a:r>
              <a:rPr lang="en-US" dirty="0">
                <a:latin typeface="Source Code Pro" panose="020B0509030403020204" pitchFamily="49" charset="0"/>
              </a:rPr>
              <a:t>}</a:t>
            </a:r>
          </a:p>
        </p:txBody>
      </p:sp>
    </p:spTree>
    <p:extLst>
      <p:ext uri="{BB962C8B-B14F-4D97-AF65-F5344CB8AC3E}">
        <p14:creationId xmlns:p14="http://schemas.microsoft.com/office/powerpoint/2010/main" val="228345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Donatello Function </a:t>
            </a:r>
            <a:r>
              <a:rPr lang="en-US" i="1" dirty="0"/>
              <a:t>Parameterized</a:t>
            </a:r>
            <a:endParaRPr lang="en-US" dirty="0"/>
          </a:p>
        </p:txBody>
      </p:sp>
      <p:sp>
        <p:nvSpPr>
          <p:cNvPr id="7" name="Content Placeholder 6"/>
          <p:cNvSpPr>
            <a:spLocks noGrp="1"/>
          </p:cNvSpPr>
          <p:nvPr>
            <p:ph idx="1"/>
          </p:nvPr>
        </p:nvSpPr>
        <p:spPr/>
        <p:txBody>
          <a:bodyPr/>
          <a:lstStyle/>
          <a:p>
            <a:r>
              <a:rPr lang="en-US" dirty="0"/>
              <a:t>Can now call </a:t>
            </a:r>
            <a:r>
              <a:rPr lang="en-US" dirty="0" err="1">
                <a:latin typeface="Courier New" panose="02070309020205020404" pitchFamily="49" charset="0"/>
                <a:cs typeface="Courier New" panose="02070309020205020404" pitchFamily="49" charset="0"/>
              </a:rPr>
              <a:t>drawDon</a:t>
            </a:r>
            <a:r>
              <a:rPr lang="en-US" dirty="0">
                <a:latin typeface="Courier New" panose="02070309020205020404" pitchFamily="49" charset="0"/>
                <a:cs typeface="Courier New" panose="02070309020205020404" pitchFamily="49" charset="0"/>
              </a:rPr>
              <a:t>()</a:t>
            </a:r>
            <a:r>
              <a:rPr lang="en-US" dirty="0"/>
              <a:t> function with different arguments (stored in parameter </a:t>
            </a:r>
            <a:r>
              <a:rPr lang="en-US" dirty="0" err="1">
                <a:latin typeface="Courier New" panose="02070309020205020404" pitchFamily="49" charset="0"/>
                <a:cs typeface="Courier New" panose="02070309020205020404" pitchFamily="49" charset="0"/>
              </a:rPr>
              <a:t>xDon</a:t>
            </a:r>
            <a:r>
              <a:rPr lang="en-US" dirty="0"/>
              <a: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r>
              <a:rPr lang="en-US" dirty="0"/>
              <a:t>We can also add parameter </a:t>
            </a:r>
            <a:r>
              <a:rPr lang="en-US" dirty="0">
                <a:solidFill>
                  <a:srgbClr val="E2661A"/>
                </a:solidFill>
                <a:latin typeface="Courier New" panose="02070309020205020404" pitchFamily="49" charset="0"/>
                <a:cs typeface="Courier New" panose="02070309020205020404" pitchFamily="49" charset="0"/>
              </a:rPr>
              <a:t>color</a:t>
            </a:r>
            <a:r>
              <a:rPr lang="en-US" dirty="0"/>
              <a:t> </a:t>
            </a:r>
            <a:r>
              <a:rPr lang="en-US" dirty="0">
                <a:latin typeface="Courier New" panose="02070309020205020404" pitchFamily="49" charset="0"/>
                <a:cs typeface="Courier New" panose="02070309020205020404" pitchFamily="49" charset="0"/>
              </a:rPr>
              <a:t>mask</a:t>
            </a:r>
            <a:r>
              <a:rPr lang="en-US" dirty="0"/>
              <a:t> to draw the other Teenage Mutant Ninja Turtles!</a:t>
            </a:r>
          </a:p>
        </p:txBody>
      </p:sp>
      <p:sp>
        <p:nvSpPr>
          <p:cNvPr id="8" name="Slide Number Placeholder 7"/>
          <p:cNvSpPr>
            <a:spLocks noGrp="1"/>
          </p:cNvSpPr>
          <p:nvPr>
            <p:ph type="sldNum" sz="quarter" idx="10"/>
          </p:nvPr>
        </p:nvSpPr>
        <p:spPr/>
        <p:txBody>
          <a:bodyPr/>
          <a:lstStyle/>
          <a:p>
            <a:fld id="{37866303-46D2-44F8-A27B-474DBFA6799B}"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52" y="2423160"/>
            <a:ext cx="2743200" cy="2996946"/>
          </a:xfrm>
          <a:prstGeom prst="rect">
            <a:avLst/>
          </a:prstGeom>
        </p:spPr>
      </p:pic>
      <p:sp>
        <p:nvSpPr>
          <p:cNvPr id="12" name="TextBox 11"/>
          <p:cNvSpPr txBox="1"/>
          <p:nvPr/>
        </p:nvSpPr>
        <p:spPr>
          <a:xfrm>
            <a:off x="695478" y="2478247"/>
            <a:ext cx="4937760" cy="1280160"/>
          </a:xfrm>
          <a:prstGeom prst="rect">
            <a:avLst/>
          </a:prstGeom>
          <a:solidFill>
            <a:schemeClr val="bg1"/>
          </a:solidFill>
          <a:ln w="19050">
            <a:solidFill>
              <a:srgbClr val="4B2A85"/>
            </a:solidFill>
          </a:ln>
        </p:spPr>
        <p:txBody>
          <a:bodyPr wrap="square" rtlCol="0">
            <a:noAutofit/>
          </a:bodyPr>
          <a:lstStyle/>
          <a:p>
            <a:r>
              <a:rPr lang="en-US" sz="1500" dirty="0">
                <a:solidFill>
                  <a:srgbClr val="5A5A5A"/>
                </a:solidFill>
                <a:latin typeface="Source Code Pro" panose="020B0509030403020204" pitchFamily="49" charset="0"/>
              </a:rPr>
              <a:t>// draw Donatello</a:t>
            </a:r>
          </a:p>
          <a:p>
            <a:r>
              <a:rPr lang="en-US" sz="1500" dirty="0">
                <a:solidFill>
                  <a:srgbClr val="369B80"/>
                </a:solidFill>
                <a:latin typeface="Source Code Pro" panose="020B0509030403020204" pitchFamily="49" charset="0"/>
              </a:rPr>
              <a:t>void </a:t>
            </a:r>
            <a:r>
              <a:rPr lang="en-US" sz="1500" dirty="0" err="1">
                <a:latin typeface="Source Code Pro" panose="020B0509030403020204" pitchFamily="49" charset="0"/>
              </a:rPr>
              <a:t>drawDon</a:t>
            </a:r>
            <a:r>
              <a:rPr lang="en-US" sz="1500" dirty="0">
                <a:latin typeface="Source Code Pro" panose="020B0509030403020204" pitchFamily="49" charset="0"/>
              </a:rPr>
              <a:t>(</a:t>
            </a:r>
            <a:r>
              <a:rPr lang="en-US" sz="1500" dirty="0">
                <a:solidFill>
                  <a:srgbClr val="E2661A"/>
                </a:solidFill>
                <a:latin typeface="Source Code Pro" panose="020B0509030403020204" pitchFamily="49" charset="0"/>
              </a:rPr>
              <a:t>int</a:t>
            </a:r>
            <a:r>
              <a:rPr lang="en-US" sz="1500" dirty="0">
                <a:latin typeface="Source Code Pro" panose="020B0509030403020204" pitchFamily="49" charset="0"/>
              </a:rPr>
              <a:t> </a:t>
            </a:r>
            <a:r>
              <a:rPr lang="en-US" sz="1500" dirty="0" err="1">
                <a:solidFill>
                  <a:srgbClr val="FF0000"/>
                </a:solidFill>
                <a:latin typeface="Source Code Pro" panose="020B0509030403020204" pitchFamily="49" charset="0"/>
              </a:rPr>
              <a:t>xDon</a:t>
            </a:r>
            <a:r>
              <a:rPr lang="en-US" sz="1500" dirty="0">
                <a:latin typeface="Source Code Pro" panose="020B0509030403020204" pitchFamily="49" charset="0"/>
              </a:rPr>
              <a:t>) {</a:t>
            </a:r>
          </a:p>
          <a:p>
            <a:r>
              <a:rPr lang="en-US" sz="1500" dirty="0">
                <a:latin typeface="Source Code Pro" panose="020B0509030403020204" pitchFamily="49" charset="0"/>
              </a:rPr>
              <a:t>  </a:t>
            </a:r>
            <a:r>
              <a:rPr lang="en-US" sz="1500" dirty="0">
                <a:solidFill>
                  <a:srgbClr val="006699"/>
                </a:solidFill>
                <a:latin typeface="Source Code Pro" panose="020B0509030403020204" pitchFamily="49" charset="0"/>
              </a:rPr>
              <a:t>fill</a:t>
            </a:r>
            <a:r>
              <a:rPr lang="en-US" sz="1500" dirty="0">
                <a:latin typeface="Source Code Pro" panose="020B0509030403020204" pitchFamily="49" charset="0"/>
              </a:rPr>
              <a:t>(0, 100, 0);        </a:t>
            </a:r>
            <a:r>
              <a:rPr lang="en-US" sz="1500" dirty="0">
                <a:solidFill>
                  <a:srgbClr val="5A5A5A"/>
                </a:solidFill>
                <a:latin typeface="Source Code Pro" panose="020B0509030403020204" pitchFamily="49" charset="0"/>
              </a:rPr>
              <a:t>// dark green</a:t>
            </a:r>
          </a:p>
          <a:p>
            <a:r>
              <a:rPr lang="en-US" sz="1500" dirty="0">
                <a:latin typeface="Source Code Pro" panose="020B0509030403020204" pitchFamily="49" charset="0"/>
              </a:rPr>
              <a:t>  </a:t>
            </a:r>
            <a:r>
              <a:rPr lang="en-US" sz="1500" dirty="0" err="1">
                <a:solidFill>
                  <a:srgbClr val="006699"/>
                </a:solidFill>
                <a:latin typeface="Source Code Pro" panose="020B0509030403020204" pitchFamily="49" charset="0"/>
              </a:rPr>
              <a:t>rect</a:t>
            </a:r>
            <a:r>
              <a:rPr lang="en-US" sz="1500" dirty="0">
                <a:latin typeface="Source Code Pro" panose="020B0509030403020204" pitchFamily="49" charset="0"/>
              </a:rPr>
              <a:t>(</a:t>
            </a:r>
            <a:r>
              <a:rPr lang="en-US" sz="1500" dirty="0">
                <a:solidFill>
                  <a:srgbClr val="FF0000"/>
                </a:solidFill>
                <a:latin typeface="Source Code Pro" panose="020B0509030403020204" pitchFamily="49" charset="0"/>
              </a:rPr>
              <a:t>xDon</a:t>
            </a:r>
            <a:r>
              <a:rPr lang="en-US" sz="1500" dirty="0">
                <a:latin typeface="Source Code Pro" panose="020B0509030403020204" pitchFamily="49" charset="0"/>
              </a:rPr>
              <a:t>,182,40,15);  </a:t>
            </a:r>
            <a:r>
              <a:rPr lang="en-US" sz="1500" dirty="0">
                <a:solidFill>
                  <a:srgbClr val="5A5A5A"/>
                </a:solidFill>
                <a:latin typeface="Source Code Pro" panose="020B0509030403020204" pitchFamily="49" charset="0"/>
              </a:rPr>
              <a:t>// top of head</a:t>
            </a:r>
          </a:p>
          <a:p>
            <a:r>
              <a:rPr lang="en-US" sz="1500" dirty="0">
                <a:solidFill>
                  <a:srgbClr val="5A5A5A"/>
                </a:solidFill>
                <a:latin typeface="Source Code Pro" panose="020B0509030403020204" pitchFamily="49" charset="0"/>
              </a:rPr>
              <a:t>  ...</a:t>
            </a:r>
          </a:p>
        </p:txBody>
      </p:sp>
      <p:sp>
        <p:nvSpPr>
          <p:cNvPr id="13" name="TextBox 12"/>
          <p:cNvSpPr txBox="1"/>
          <p:nvPr/>
        </p:nvSpPr>
        <p:spPr>
          <a:xfrm>
            <a:off x="695478" y="4207662"/>
            <a:ext cx="4937760" cy="1246495"/>
          </a:xfrm>
          <a:prstGeom prst="rect">
            <a:avLst/>
          </a:prstGeom>
          <a:solidFill>
            <a:schemeClr val="bg1"/>
          </a:solidFill>
          <a:ln w="19050">
            <a:solidFill>
              <a:srgbClr val="4B2A85"/>
            </a:solidFill>
          </a:ln>
        </p:spPr>
        <p:txBody>
          <a:bodyPr wrap="square" rtlCol="0">
            <a:spAutoFit/>
          </a:bodyPr>
          <a:lstStyle/>
          <a:p>
            <a:r>
              <a:rPr lang="en-US" sz="1500" dirty="0">
                <a:solidFill>
                  <a:srgbClr val="369B80"/>
                </a:solidFill>
                <a:latin typeface="Source Code Pro" panose="020B0509030403020204" pitchFamily="49" charset="0"/>
              </a:rPr>
              <a:t>void</a:t>
            </a:r>
            <a:r>
              <a:rPr lang="en-US" sz="1500" dirty="0">
                <a:latin typeface="Source Code Pro" panose="020B0509030403020204" pitchFamily="49" charset="0"/>
              </a:rPr>
              <a:t> </a:t>
            </a:r>
            <a:r>
              <a:rPr lang="en-US" sz="1500" b="1" dirty="0">
                <a:solidFill>
                  <a:srgbClr val="006699"/>
                </a:solidFill>
                <a:latin typeface="Source Code Pro" panose="020B0509030403020204" pitchFamily="49" charset="0"/>
              </a:rPr>
              <a:t>draw</a:t>
            </a:r>
            <a:r>
              <a:rPr lang="en-US" sz="1500" dirty="0">
                <a:latin typeface="Source Code Pro" panose="020B0509030403020204" pitchFamily="49" charset="0"/>
              </a:rPr>
              <a:t>() {</a:t>
            </a:r>
          </a:p>
          <a:p>
            <a:r>
              <a:rPr lang="en-US" sz="1500" dirty="0">
                <a:latin typeface="Source Code Pro" panose="020B0509030403020204" pitchFamily="49" charset="0"/>
              </a:rPr>
              <a:t>  </a:t>
            </a:r>
            <a:r>
              <a:rPr lang="en-US" sz="1500" dirty="0">
                <a:solidFill>
                  <a:srgbClr val="006699"/>
                </a:solidFill>
                <a:latin typeface="Source Code Pro" panose="020B0509030403020204" pitchFamily="49" charset="0"/>
              </a:rPr>
              <a:t>background</a:t>
            </a:r>
            <a:r>
              <a:rPr lang="en-US" sz="1500" dirty="0">
                <a:latin typeface="Source Code Pro" panose="020B0509030403020204" pitchFamily="49" charset="0"/>
              </a:rPr>
              <a:t>(255, 245, 220);</a:t>
            </a:r>
          </a:p>
          <a:p>
            <a:r>
              <a:rPr lang="en-US" sz="1500" dirty="0">
                <a:latin typeface="Source Code Pro" panose="020B0509030403020204" pitchFamily="49" charset="0"/>
              </a:rPr>
              <a:t>  </a:t>
            </a:r>
            <a:r>
              <a:rPr lang="en-US" sz="1500" dirty="0" err="1">
                <a:latin typeface="Source Code Pro" panose="020B0509030403020204" pitchFamily="49" charset="0"/>
              </a:rPr>
              <a:t>drawDon</a:t>
            </a:r>
            <a:r>
              <a:rPr lang="en-US" sz="1500" dirty="0">
                <a:latin typeface="Source Code Pro" panose="020B0509030403020204" pitchFamily="49" charset="0"/>
              </a:rPr>
              <a:t>(200);</a:t>
            </a:r>
          </a:p>
          <a:p>
            <a:r>
              <a:rPr lang="en-US" sz="1500" dirty="0">
                <a:latin typeface="Source Code Pro" panose="020B0509030403020204" pitchFamily="49" charset="0"/>
              </a:rPr>
              <a:t>  </a:t>
            </a:r>
            <a:r>
              <a:rPr lang="en-US" sz="1500" dirty="0" err="1">
                <a:latin typeface="Source Code Pro" panose="020B0509030403020204" pitchFamily="49" charset="0"/>
              </a:rPr>
              <a:t>drawDon</a:t>
            </a:r>
            <a:r>
              <a:rPr lang="en-US" sz="1500" dirty="0">
                <a:latin typeface="Source Code Pro" panose="020B0509030403020204" pitchFamily="49" charset="0"/>
              </a:rPr>
              <a:t>(400);</a:t>
            </a:r>
          </a:p>
          <a:p>
            <a:r>
              <a:rPr lang="en-US" sz="1500" dirty="0">
                <a:latin typeface="Source Code Pro" panose="020B0509030403020204" pitchFamily="49" charset="0"/>
              </a:rPr>
              <a:t>}</a:t>
            </a:r>
          </a:p>
        </p:txBody>
      </p:sp>
    </p:spTree>
    <p:extLst>
      <p:ext uri="{BB962C8B-B14F-4D97-AF65-F5344CB8AC3E}">
        <p14:creationId xmlns:p14="http://schemas.microsoft.com/office/powerpoint/2010/main" val="388244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Website Setup [checkoff] due tomorrow (1/23)</a:t>
            </a:r>
          </a:p>
          <a:p>
            <a:pPr lvl="1"/>
            <a:r>
              <a:rPr lang="en-US" dirty="0"/>
              <a:t>Reading Check 3 due tomorrow @ 3:30 pm (1/23)</a:t>
            </a:r>
          </a:p>
          <a:p>
            <a:pPr lvl="1"/>
            <a:r>
              <a:rPr lang="en-US" dirty="0"/>
              <a:t>Lego Family [submit] due Friday (1/24)</a:t>
            </a:r>
          </a:p>
          <a:p>
            <a:pPr lvl="1"/>
            <a:r>
              <a:rPr lang="en-US" dirty="0"/>
              <a:t>Animal Functions [submit] due next Tuesday (1/28)</a:t>
            </a:r>
          </a:p>
          <a:p>
            <a:r>
              <a:rPr lang="en-US" dirty="0"/>
              <a:t>Editing your portfolio from home</a:t>
            </a:r>
          </a:p>
          <a:p>
            <a:pPr lvl="1"/>
            <a:r>
              <a:rPr lang="en-US" dirty="0"/>
              <a:t>Download and install </a:t>
            </a:r>
            <a:r>
              <a:rPr lang="en-US" dirty="0" err="1"/>
              <a:t>Cyberduck</a:t>
            </a:r>
            <a:r>
              <a:rPr lang="en-US" dirty="0"/>
              <a:t> &amp; VS Code</a:t>
            </a:r>
          </a:p>
          <a:p>
            <a:pPr lvl="1"/>
            <a:r>
              <a:rPr lang="en-US" dirty="0"/>
              <a:t>Re-do Steps 3 &amp; 4 from the website setup</a:t>
            </a:r>
          </a:p>
          <a:p>
            <a:r>
              <a:rPr lang="en-US" dirty="0"/>
              <a:t>Quiz grades released – regrade requests open</a:t>
            </a:r>
          </a:p>
          <a:p>
            <a:r>
              <a:rPr lang="en-US" dirty="0"/>
              <a:t>Make sure to take advantage of office hours and Piazza!</a:t>
            </a:r>
          </a:p>
          <a:p>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1611609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lvl="1"/>
            <a:endParaRPr lang="en-US" dirty="0"/>
          </a:p>
          <a:p>
            <a:r>
              <a:rPr lang="en-US" dirty="0"/>
              <a:t>Implicit parameter/variable initialization with argument values</a:t>
            </a:r>
          </a:p>
        </p:txBody>
      </p:sp>
      <p:sp>
        <p:nvSpPr>
          <p:cNvPr id="25" name="TextBox 24"/>
          <p:cNvSpPr txBox="1"/>
          <p:nvPr/>
        </p:nvSpPr>
        <p:spPr>
          <a:xfrm>
            <a:off x="914400" y="1371600"/>
            <a:ext cx="7315200" cy="4297680"/>
          </a:xfrm>
          <a:prstGeom prst="rect">
            <a:avLst/>
          </a:prstGeom>
          <a:solidFill>
            <a:schemeClr val="bg1"/>
          </a:solidFill>
          <a:ln w="19050">
            <a:solidFill>
              <a:srgbClr val="4B2A85"/>
            </a:solidFill>
          </a:ln>
        </p:spPr>
        <p:txBody>
          <a:bodyPr wrap="square" rtlCol="0">
            <a:spAutoFit/>
          </a:bodyPr>
          <a:lstStyle/>
          <a:p>
            <a:r>
              <a:rPr lang="en-US" dirty="0">
                <a:solidFill>
                  <a:srgbClr val="5A5A5A"/>
                </a:solidFill>
                <a:latin typeface="Source Code Pro" panose="020B0509030403020204" pitchFamily="49" charset="0"/>
              </a:rPr>
              <a:t>// draw TMNT with parameters</a:t>
            </a:r>
          </a:p>
          <a:p>
            <a:r>
              <a:rPr lang="en-US" dirty="0">
                <a:solidFill>
                  <a:srgbClr val="369B80"/>
                </a:solidFill>
                <a:latin typeface="Source Code Pro" panose="020B0509030403020204" pitchFamily="49" charset="0"/>
              </a:rPr>
              <a:t>void</a:t>
            </a:r>
            <a:r>
              <a:rPr lang="en-US" dirty="0">
                <a:latin typeface="Source Code Pro" panose="020B0509030403020204" pitchFamily="49" charset="0"/>
              </a:rPr>
              <a:t> </a:t>
            </a:r>
            <a:r>
              <a:rPr lang="en-US" b="1" dirty="0">
                <a:solidFill>
                  <a:srgbClr val="006699"/>
                </a:solidFill>
                <a:latin typeface="Source Code Pro" panose="020B0509030403020204" pitchFamily="49" charset="0"/>
              </a:rPr>
              <a:t>draw</a:t>
            </a:r>
            <a:r>
              <a:rPr lang="en-US" dirty="0">
                <a:latin typeface="Source Code Pro" panose="020B0509030403020204" pitchFamily="49" charset="0"/>
              </a:rPr>
              <a:t>()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background</a:t>
            </a:r>
            <a:r>
              <a:rPr lang="en-US" dirty="0">
                <a:latin typeface="Source Code Pro" panose="020B0509030403020204" pitchFamily="49" charset="0"/>
              </a:rPr>
              <a:t>(255, 245, 220);</a:t>
            </a:r>
          </a:p>
          <a:p>
            <a:r>
              <a:rPr lang="en-US" dirty="0">
                <a:latin typeface="Source Code Pro" panose="020B0509030403020204" pitchFamily="49" charset="0"/>
              </a:rPr>
              <a:t>  </a:t>
            </a:r>
            <a:r>
              <a:rPr lang="en-US" dirty="0" err="1">
                <a:latin typeface="Source Code Pro" panose="020B0509030403020204" pitchFamily="49" charset="0"/>
              </a:rPr>
              <a:t>drawTurtle</a:t>
            </a:r>
            <a:r>
              <a:rPr lang="en-US" dirty="0">
                <a:latin typeface="Source Code Pro" panose="020B0509030403020204" pitchFamily="49" charset="0"/>
              </a:rPr>
              <a:t>(200, color(88, 44, 141)); </a:t>
            </a:r>
            <a:r>
              <a:rPr lang="en-US" dirty="0">
                <a:solidFill>
                  <a:srgbClr val="5A5A5A"/>
                </a:solidFill>
                <a:latin typeface="Source Code Pro" panose="020B0509030403020204" pitchFamily="49" charset="0"/>
              </a:rPr>
              <a:t>// </a:t>
            </a:r>
            <a:r>
              <a:rPr lang="en-US" dirty="0" err="1">
                <a:solidFill>
                  <a:srgbClr val="5A5A5A"/>
                </a:solidFill>
                <a:latin typeface="Source Code Pro" panose="020B0509030403020204" pitchFamily="49" charset="0"/>
              </a:rPr>
              <a:t>donatello</a:t>
            </a:r>
            <a:endParaRPr lang="en-US" dirty="0">
              <a:solidFill>
                <a:srgbClr val="5A5A5A"/>
              </a:solidFill>
              <a:latin typeface="Source Code Pro" panose="020B0509030403020204" pitchFamily="49" charset="0"/>
            </a:endParaRPr>
          </a:p>
          <a:p>
            <a:r>
              <a:rPr lang="en-US" dirty="0">
                <a:latin typeface="Source Code Pro" panose="020B0509030403020204" pitchFamily="49" charset="0"/>
              </a:rPr>
              <a:t>  </a:t>
            </a:r>
            <a:r>
              <a:rPr lang="en-US" dirty="0" err="1">
                <a:latin typeface="Source Code Pro" panose="020B0509030403020204" pitchFamily="49" charset="0"/>
              </a:rPr>
              <a:t>drawTurtle</a:t>
            </a:r>
            <a:r>
              <a:rPr lang="en-US" dirty="0">
                <a:latin typeface="Source Code Pro" panose="020B0509030403020204" pitchFamily="49" charset="0"/>
              </a:rPr>
              <a:t>(400, color(255, 0, 0));   </a:t>
            </a:r>
            <a:r>
              <a:rPr lang="en-US" dirty="0">
                <a:solidFill>
                  <a:srgbClr val="5A5A5A"/>
                </a:solidFill>
                <a:latin typeface="Source Code Pro" panose="020B0509030403020204" pitchFamily="49" charset="0"/>
              </a:rPr>
              <a:t>// </a:t>
            </a:r>
            <a:r>
              <a:rPr lang="en-US" dirty="0" err="1">
                <a:solidFill>
                  <a:srgbClr val="5A5A5A"/>
                </a:solidFill>
                <a:latin typeface="Source Code Pro" panose="020B0509030403020204" pitchFamily="49" charset="0"/>
              </a:rPr>
              <a:t>raphael</a:t>
            </a:r>
            <a:endParaRPr lang="en-US" dirty="0">
              <a:solidFill>
                <a:srgbClr val="5A5A5A"/>
              </a:solidFill>
              <a:latin typeface="Source Code Pro" panose="020B0509030403020204" pitchFamily="49" charset="0"/>
            </a:endParaRPr>
          </a:p>
          <a:p>
            <a:r>
              <a:rPr lang="en-US" dirty="0">
                <a:latin typeface="Source Code Pro" panose="020B0509030403020204" pitchFamily="49" charset="0"/>
              </a:rPr>
              <a:t>}</a:t>
            </a:r>
          </a:p>
          <a:p>
            <a:endParaRPr lang="en-US" dirty="0">
              <a:solidFill>
                <a:srgbClr val="5A5A5A"/>
              </a:solidFill>
              <a:latin typeface="Source Code Pro" panose="020B0509030403020204" pitchFamily="49" charset="0"/>
            </a:endParaRPr>
          </a:p>
          <a:p>
            <a:r>
              <a:rPr lang="en-US" dirty="0">
                <a:solidFill>
                  <a:srgbClr val="5A5A5A"/>
                </a:solidFill>
                <a:latin typeface="Source Code Pro" panose="020B0509030403020204" pitchFamily="49" charset="0"/>
              </a:rPr>
              <a:t>// parameterized ninja turtle drawing function</a:t>
            </a:r>
          </a:p>
          <a:p>
            <a:r>
              <a:rPr lang="en-US" dirty="0">
                <a:solidFill>
                  <a:srgbClr val="369B80"/>
                </a:solidFill>
                <a:latin typeface="Source Code Pro" panose="020B0509030403020204" pitchFamily="49" charset="0"/>
              </a:rPr>
              <a:t>void </a:t>
            </a:r>
            <a:r>
              <a:rPr lang="en-US" dirty="0" err="1">
                <a:solidFill>
                  <a:srgbClr val="FF0000"/>
                </a:solidFill>
                <a:latin typeface="Source Code Pro" panose="020B0509030403020204" pitchFamily="49" charset="0"/>
              </a:rPr>
              <a:t>drawTurtle</a:t>
            </a:r>
            <a:r>
              <a:rPr lang="en-US" dirty="0">
                <a:latin typeface="Source Code Pro" panose="020B0509030403020204" pitchFamily="49" charset="0"/>
              </a:rPr>
              <a:t>(</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 x, </a:t>
            </a:r>
            <a:r>
              <a:rPr lang="en-US" dirty="0">
                <a:solidFill>
                  <a:srgbClr val="E2661A"/>
                </a:solidFill>
                <a:latin typeface="Source Code Pro" panose="020B0509030403020204" pitchFamily="49" charset="0"/>
              </a:rPr>
              <a:t>color</a:t>
            </a:r>
            <a:r>
              <a:rPr lang="en-US" dirty="0">
                <a:latin typeface="Source Code Pro" panose="020B0509030403020204" pitchFamily="49" charset="0"/>
              </a:rPr>
              <a:t> mask) {</a:t>
            </a: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(0, 100, 0);       </a:t>
            </a:r>
            <a:r>
              <a:rPr lang="en-US" dirty="0">
                <a:solidFill>
                  <a:srgbClr val="5A5A5A"/>
                </a:solidFill>
                <a:latin typeface="Source Code Pro" panose="020B0509030403020204" pitchFamily="49" charset="0"/>
              </a:rPr>
              <a:t>// dark green</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 182, 40, 15);  </a:t>
            </a:r>
            <a:r>
              <a:rPr lang="en-US" dirty="0">
                <a:solidFill>
                  <a:srgbClr val="5A5A5A"/>
                </a:solidFill>
                <a:latin typeface="Source Code Pro" panose="020B0509030403020204" pitchFamily="49" charset="0"/>
              </a:rPr>
              <a:t>// top of head</a:t>
            </a:r>
          </a:p>
          <a:p>
            <a:endParaRPr lang="en-US" dirty="0">
              <a:latin typeface="Source Code Pro" panose="020B0509030403020204" pitchFamily="49" charset="0"/>
            </a:endParaRPr>
          </a:p>
          <a:p>
            <a:r>
              <a:rPr lang="en-US" dirty="0">
                <a:latin typeface="Source Code Pro" panose="020B0509030403020204" pitchFamily="49" charset="0"/>
              </a:rPr>
              <a:t>  </a:t>
            </a:r>
            <a:r>
              <a:rPr lang="en-US" dirty="0">
                <a:solidFill>
                  <a:srgbClr val="006699"/>
                </a:solidFill>
                <a:latin typeface="Source Code Pro" panose="020B0509030403020204" pitchFamily="49" charset="0"/>
              </a:rPr>
              <a:t>fill</a:t>
            </a:r>
            <a:r>
              <a:rPr lang="en-US" dirty="0">
                <a:latin typeface="Source Code Pro" panose="020B0509030403020204" pitchFamily="49" charset="0"/>
              </a:rPr>
              <a:t>(</a:t>
            </a:r>
            <a:r>
              <a:rPr lang="en-US" dirty="0">
                <a:solidFill>
                  <a:srgbClr val="FF0000"/>
                </a:solidFill>
                <a:latin typeface="Source Code Pro" panose="020B0509030403020204" pitchFamily="49" charset="0"/>
              </a:rPr>
              <a:t>mask</a:t>
            </a:r>
            <a:r>
              <a:rPr lang="en-US" dirty="0">
                <a:latin typeface="Source Code Pro" panose="020B0509030403020204" pitchFamily="49" charset="0"/>
              </a:rPr>
              <a:t>);            </a:t>
            </a:r>
            <a:r>
              <a:rPr lang="en-US" dirty="0">
                <a:solidFill>
                  <a:srgbClr val="FF0000"/>
                </a:solidFill>
                <a:latin typeface="Source Code Pro" panose="020B0509030403020204" pitchFamily="49" charset="0"/>
              </a:rPr>
              <a:t>// apply mask color</a:t>
            </a:r>
          </a:p>
          <a:p>
            <a:r>
              <a:rPr lang="en-US" dirty="0">
                <a:latin typeface="Source Code Pro" panose="020B0509030403020204" pitchFamily="49" charset="0"/>
              </a:rPr>
              <a:t>  </a:t>
            </a:r>
            <a:r>
              <a:rPr lang="en-US" dirty="0" err="1">
                <a:solidFill>
                  <a:srgbClr val="006699"/>
                </a:solidFill>
                <a:latin typeface="Source Code Pro" panose="020B0509030403020204" pitchFamily="49" charset="0"/>
              </a:rPr>
              <a:t>rect</a:t>
            </a:r>
            <a:r>
              <a:rPr lang="en-US" dirty="0">
                <a:latin typeface="Source Code Pro" panose="020B0509030403020204" pitchFamily="49" charset="0"/>
              </a:rPr>
              <a:t>(x, 197, 40, 6);   </a:t>
            </a:r>
            <a:r>
              <a:rPr lang="en-US" dirty="0">
                <a:solidFill>
                  <a:srgbClr val="5A5A5A"/>
                </a:solidFill>
                <a:latin typeface="Source Code Pro" panose="020B0509030403020204" pitchFamily="49" charset="0"/>
              </a:rPr>
              <a:t>// bandana mask</a:t>
            </a:r>
          </a:p>
          <a:p>
            <a:r>
              <a:rPr lang="en-US" dirty="0">
                <a:solidFill>
                  <a:srgbClr val="5A5A5A"/>
                </a:solidFill>
                <a:latin typeface="Source Code Pro" panose="020B0509030403020204" pitchFamily="49" charset="0"/>
              </a:rPr>
              <a:t>  ...</a:t>
            </a:r>
          </a:p>
        </p:txBody>
      </p:sp>
      <p:sp>
        <p:nvSpPr>
          <p:cNvPr id="2" name="Title 1"/>
          <p:cNvSpPr>
            <a:spLocks noGrp="1"/>
          </p:cNvSpPr>
          <p:nvPr>
            <p:ph type="title"/>
          </p:nvPr>
        </p:nvSpPr>
        <p:spPr/>
        <p:txBody>
          <a:bodyPr/>
          <a:lstStyle/>
          <a:p>
            <a:r>
              <a:rPr lang="en-US" dirty="0"/>
              <a:t>Parameters vs. Arguments</a:t>
            </a:r>
          </a:p>
        </p:txBody>
      </p:sp>
      <p:sp>
        <p:nvSpPr>
          <p:cNvPr id="4" name="Slide Number Placeholder 3"/>
          <p:cNvSpPr>
            <a:spLocks noGrp="1"/>
          </p:cNvSpPr>
          <p:nvPr>
            <p:ph type="sldNum" sz="quarter" idx="10"/>
          </p:nvPr>
        </p:nvSpPr>
        <p:spPr/>
        <p:txBody>
          <a:bodyPr/>
          <a:lstStyle/>
          <a:p>
            <a:fld id="{37866303-46D2-44F8-A27B-474DBFA6799B}" type="slidenum">
              <a:rPr lang="en-US" smtClean="0"/>
              <a:t>20</a:t>
            </a:fld>
            <a:endParaRPr lang="en-US"/>
          </a:p>
        </p:txBody>
      </p:sp>
      <p:sp>
        <p:nvSpPr>
          <p:cNvPr id="7" name="Shape 204"/>
          <p:cNvSpPr txBox="1"/>
          <p:nvPr/>
        </p:nvSpPr>
        <p:spPr>
          <a:xfrm>
            <a:off x="3304529" y="3054096"/>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p:sp>
        <p:nvSpPr>
          <p:cNvPr id="8" name="Shape 205"/>
          <p:cNvSpPr/>
          <p:nvPr/>
        </p:nvSpPr>
        <p:spPr>
          <a:xfrm>
            <a:off x="2926080" y="3616481"/>
            <a:ext cx="2377440" cy="269437"/>
          </a:xfrm>
          <a:prstGeom prst="roundRect">
            <a:avLst>
              <a:gd name="adj" fmla="val 16667"/>
            </a:avLst>
          </a:prstGeom>
          <a:noFill/>
          <a:ln w="38100" cap="flat" cmpd="sng">
            <a:solidFill>
              <a:srgbClr val="FF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206"/>
          <p:cNvSpPr/>
          <p:nvPr/>
        </p:nvSpPr>
        <p:spPr>
          <a:xfrm>
            <a:off x="2580640" y="2521037"/>
            <a:ext cx="2926080" cy="274320"/>
          </a:xfrm>
          <a:prstGeom prst="roundRect">
            <a:avLst>
              <a:gd name="adj" fmla="val 16667"/>
            </a:avLst>
          </a:prstGeom>
          <a:noFill/>
          <a:ln w="38100" cap="flat" cmpd="sng">
            <a:solidFill>
              <a:srgbClr val="FFC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207"/>
          <p:cNvSpPr txBox="1"/>
          <p:nvPr/>
        </p:nvSpPr>
        <p:spPr>
          <a:xfrm>
            <a:off x="3273552" y="2710789"/>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C000"/>
                </a:solidFill>
                <a:latin typeface="Calibri" panose="020F0502020204030204" pitchFamily="34" charset="0"/>
                <a:ea typeface="Montserrat"/>
                <a:cs typeface="Calibri" panose="020F0502020204030204" pitchFamily="34" charset="0"/>
                <a:sym typeface="Montserrat"/>
              </a:rPr>
              <a:t>arguments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D75AA9B-9850-6149-97D3-26B68C80A80E}"/>
                  </a:ext>
                </a:extLst>
              </p14:cNvPr>
              <p14:cNvContentPartPr/>
              <p14:nvPr/>
            </p14:nvContentPartPr>
            <p14:xfrm>
              <a:off x="2505600" y="2268000"/>
              <a:ext cx="2802960" cy="1478520"/>
            </p14:xfrm>
          </p:contentPart>
        </mc:Choice>
        <mc:Fallback xmlns="">
          <p:pic>
            <p:nvPicPr>
              <p:cNvPr id="3" name="Ink 2">
                <a:extLst>
                  <a:ext uri="{FF2B5EF4-FFF2-40B4-BE49-F238E27FC236}">
                    <a16:creationId xmlns:a16="http://schemas.microsoft.com/office/drawing/2014/main" id="{6D75AA9B-9850-6149-97D3-26B68C80A80E}"/>
                  </a:ext>
                </a:extLst>
              </p:cNvPr>
              <p:cNvPicPr/>
              <p:nvPr/>
            </p:nvPicPr>
            <p:blipFill>
              <a:blip r:embed="rId4"/>
              <a:stretch>
                <a:fillRect/>
              </a:stretch>
            </p:blipFill>
            <p:spPr>
              <a:xfrm>
                <a:off x="2496240" y="2258640"/>
                <a:ext cx="2821680" cy="1497240"/>
              </a:xfrm>
              <a:prstGeom prst="rect">
                <a:avLst/>
              </a:prstGeom>
            </p:spPr>
          </p:pic>
        </mc:Fallback>
      </mc:AlternateContent>
    </p:spTree>
    <p:extLst>
      <p:ext uri="{BB962C8B-B14F-4D97-AF65-F5344CB8AC3E}">
        <p14:creationId xmlns:p14="http://schemas.microsoft.com/office/powerpoint/2010/main" val="22717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vs. Arguments</a:t>
            </a:r>
          </a:p>
        </p:txBody>
      </p:sp>
      <p:sp>
        <p:nvSpPr>
          <p:cNvPr id="3" name="Content Placeholder 2"/>
          <p:cNvSpPr>
            <a:spLocks noGrp="1"/>
          </p:cNvSpPr>
          <p:nvPr>
            <p:ph idx="1"/>
          </p:nvPr>
        </p:nvSpPr>
        <p:spPr/>
        <p:txBody>
          <a:bodyPr/>
          <a:lstStyle/>
          <a:p>
            <a:r>
              <a:rPr lang="en-US" dirty="0"/>
              <a:t>When you define a function, you specify </a:t>
            </a:r>
            <a:r>
              <a:rPr lang="en-US" dirty="0">
                <a:solidFill>
                  <a:srgbClr val="FF00FF"/>
                </a:solidFill>
              </a:rPr>
              <a:t>parameters</a:t>
            </a:r>
          </a:p>
          <a:p>
            <a:pPr lvl="1"/>
            <a:r>
              <a:rPr lang="en-US" dirty="0"/>
              <a:t>Parameters are </a:t>
            </a:r>
            <a:r>
              <a:rPr lang="en-US" i="1" dirty="0"/>
              <a:t>internal</a:t>
            </a:r>
            <a:r>
              <a:rPr lang="en-US" dirty="0"/>
              <a:t> variables/boxes for functions</a:t>
            </a:r>
          </a:p>
          <a:p>
            <a:pPr lvl="1"/>
            <a:r>
              <a:rPr lang="en-US" dirty="0"/>
              <a:t>Use parameters for values that you want to be different on different calls to this function</a:t>
            </a:r>
          </a:p>
          <a:p>
            <a:r>
              <a:rPr lang="en-US" dirty="0"/>
              <a:t>When you call a function, you pass </a:t>
            </a:r>
            <a:r>
              <a:rPr lang="en-US" dirty="0">
                <a:solidFill>
                  <a:srgbClr val="FFC000"/>
                </a:solidFill>
              </a:rPr>
              <a:t>arguments</a:t>
            </a:r>
          </a:p>
          <a:p>
            <a:pPr lvl="1"/>
            <a:r>
              <a:rPr lang="en-US" dirty="0"/>
              <a:t>The order of the arguments must match the order of the parameters</a:t>
            </a:r>
          </a:p>
          <a:p>
            <a:pPr lvl="1"/>
            <a:r>
              <a:rPr lang="en-US" dirty="0"/>
              <a:t>Inside of the function, the </a:t>
            </a:r>
            <a:r>
              <a:rPr lang="en-US" dirty="0">
                <a:solidFill>
                  <a:srgbClr val="FF00FF"/>
                </a:solidFill>
              </a:rPr>
              <a:t>parameters </a:t>
            </a:r>
            <a:r>
              <a:rPr lang="en-US" dirty="0"/>
              <a:t>take the value of the </a:t>
            </a:r>
            <a:r>
              <a:rPr lang="en-US" dirty="0">
                <a:solidFill>
                  <a:srgbClr val="FFC000"/>
                </a:solidFill>
              </a:rPr>
              <a:t>arguments</a:t>
            </a:r>
            <a:endParaRPr lang="en-US" dirty="0"/>
          </a:p>
          <a:p>
            <a:pPr lvl="2"/>
            <a:endParaRPr lang="en-US" dirty="0"/>
          </a:p>
          <a:p>
            <a:r>
              <a:rPr lang="en-US" dirty="0"/>
              <a:t>We define a function once but can call it as many times as we want (and in different ways)!</a:t>
            </a:r>
          </a:p>
        </p:txBody>
      </p:sp>
      <p:sp>
        <p:nvSpPr>
          <p:cNvPr id="4" name="Slide Number Placeholder 3"/>
          <p:cNvSpPr>
            <a:spLocks noGrp="1"/>
          </p:cNvSpPr>
          <p:nvPr>
            <p:ph type="sldNum" sz="quarter" idx="10"/>
          </p:nvPr>
        </p:nvSpPr>
        <p:spPr/>
        <p:txBody>
          <a:bodyPr/>
          <a:lstStyle/>
          <a:p>
            <a:fld id="{37866303-46D2-44F8-A27B-474DBFA6799B}" type="slidenum">
              <a:rPr lang="en-US" smtClean="0"/>
              <a:t>21</a:t>
            </a:fld>
            <a:endParaRPr lang="en-US"/>
          </a:p>
        </p:txBody>
      </p:sp>
    </p:spTree>
    <p:extLst>
      <p:ext uri="{BB962C8B-B14F-4D97-AF65-F5344CB8AC3E}">
        <p14:creationId xmlns:p14="http://schemas.microsoft.com/office/powerpoint/2010/main" val="2726391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Problems</a:t>
            </a:r>
          </a:p>
        </p:txBody>
      </p:sp>
      <p:sp>
        <p:nvSpPr>
          <p:cNvPr id="3" name="Content Placeholder 2"/>
          <p:cNvSpPr>
            <a:spLocks noGrp="1"/>
          </p:cNvSpPr>
          <p:nvPr>
            <p:ph idx="1"/>
          </p:nvPr>
        </p:nvSpPr>
        <p:spPr/>
        <p:txBody>
          <a:bodyPr/>
          <a:lstStyle/>
          <a:p>
            <a:r>
              <a:rPr lang="en-US" dirty="0"/>
              <a:t>Understand the problem</a:t>
            </a:r>
          </a:p>
          <a:p>
            <a:pPr lvl="1"/>
            <a:r>
              <a:rPr lang="en-US" dirty="0"/>
              <a:t>What is the problem description?</a:t>
            </a:r>
          </a:p>
          <a:p>
            <a:pPr lvl="1"/>
            <a:r>
              <a:rPr lang="en-US" dirty="0"/>
              <a:t>What is specified and what is </a:t>
            </a:r>
            <a:r>
              <a:rPr lang="en-US" i="1" dirty="0"/>
              <a:t>un</a:t>
            </a:r>
            <a:r>
              <a:rPr lang="en-US" dirty="0"/>
              <a:t>specified?</a:t>
            </a:r>
          </a:p>
          <a:p>
            <a:pPr lvl="1"/>
            <a:r>
              <a:rPr lang="en-US" dirty="0"/>
              <a:t>What has been given to you (</a:t>
            </a:r>
            <a:r>
              <a:rPr lang="en-US" i="1" dirty="0"/>
              <a:t>e.g.</a:t>
            </a:r>
            <a:r>
              <a:rPr lang="en-US" dirty="0"/>
              <a:t> starter code)?</a:t>
            </a:r>
          </a:p>
          <a:p>
            <a:r>
              <a:rPr lang="en-US" dirty="0"/>
              <a:t>Break the task down into less complex subtasks</a:t>
            </a:r>
          </a:p>
          <a:p>
            <a:pPr lvl="2"/>
            <a:endParaRPr lang="en-US" dirty="0"/>
          </a:p>
          <a:p>
            <a:r>
              <a:rPr lang="en-US" u="sng" dirty="0"/>
              <a:t>Example</a:t>
            </a:r>
            <a:r>
              <a:rPr lang="en-US" dirty="0"/>
              <a:t>:  Make a function that draws a row of five mice with their ears touching/overlapping.  The mice should all be the same color except for the middle one, which should be red.</a:t>
            </a:r>
          </a:p>
        </p:txBody>
      </p:sp>
      <p:sp>
        <p:nvSpPr>
          <p:cNvPr id="4" name="Slide Number Placeholder 3"/>
          <p:cNvSpPr>
            <a:spLocks noGrp="1"/>
          </p:cNvSpPr>
          <p:nvPr>
            <p:ph type="sldNum" sz="quarter" idx="10"/>
          </p:nvPr>
        </p:nvSpPr>
        <p:spPr/>
        <p:txBody>
          <a:bodyPr/>
          <a:lstStyle/>
          <a:p>
            <a:fld id="{37866303-46D2-44F8-A27B-474DBFA6799B}" type="slidenum">
              <a:rPr lang="en-US" smtClean="0"/>
              <a:t>22</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582872D-BE5C-9B46-8E42-1FE6A2F47832}"/>
                  </a:ext>
                </a:extLst>
              </p14:cNvPr>
              <p14:cNvContentPartPr/>
              <p14:nvPr/>
            </p14:nvContentPartPr>
            <p14:xfrm>
              <a:off x="3971880" y="5226120"/>
              <a:ext cx="1924200" cy="160920"/>
            </p14:xfrm>
          </p:contentPart>
        </mc:Choice>
        <mc:Fallback xmlns="">
          <p:pic>
            <p:nvPicPr>
              <p:cNvPr id="5" name="Ink 4">
                <a:extLst>
                  <a:ext uri="{FF2B5EF4-FFF2-40B4-BE49-F238E27FC236}">
                    <a16:creationId xmlns:a16="http://schemas.microsoft.com/office/drawing/2014/main" id="{7582872D-BE5C-9B46-8E42-1FE6A2F47832}"/>
                  </a:ext>
                </a:extLst>
              </p:cNvPr>
              <p:cNvPicPr/>
              <p:nvPr/>
            </p:nvPicPr>
            <p:blipFill>
              <a:blip r:embed="rId4"/>
              <a:stretch>
                <a:fillRect/>
              </a:stretch>
            </p:blipFill>
            <p:spPr>
              <a:xfrm>
                <a:off x="3962520" y="5216760"/>
                <a:ext cx="1942920" cy="179640"/>
              </a:xfrm>
              <a:prstGeom prst="rect">
                <a:avLst/>
              </a:prstGeom>
            </p:spPr>
          </p:pic>
        </mc:Fallback>
      </mc:AlternateContent>
    </p:spTree>
    <p:extLst>
      <p:ext uri="{BB962C8B-B14F-4D97-AF65-F5344CB8AC3E}">
        <p14:creationId xmlns:p14="http://schemas.microsoft.com/office/powerpoint/2010/main" val="3013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Example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732" y="1362076"/>
            <a:ext cx="6881015" cy="4345905"/>
          </a:xfrm>
          <a:ln w="19050">
            <a:solidFill>
              <a:srgbClr val="4B2A85"/>
            </a:solidFill>
          </a:ln>
        </p:spPr>
      </p:pic>
      <p:sp>
        <p:nvSpPr>
          <p:cNvPr id="4" name="Slide Number Placeholder 3"/>
          <p:cNvSpPr>
            <a:spLocks noGrp="1"/>
          </p:cNvSpPr>
          <p:nvPr>
            <p:ph type="sldNum" sz="quarter" idx="10"/>
          </p:nvPr>
        </p:nvSpPr>
        <p:spPr/>
        <p:txBody>
          <a:bodyPr/>
          <a:lstStyle/>
          <a:p>
            <a:fld id="{37866303-46D2-44F8-A27B-474DBFA6799B}" type="slidenum">
              <a:rPr lang="en-US" smtClean="0"/>
              <a:t>23</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249" y="1546214"/>
            <a:ext cx="1015873" cy="761905"/>
          </a:xfrm>
          <a:prstGeom prst="rect">
            <a:avLst/>
          </a:prstGeom>
        </p:spPr>
      </p:pic>
    </p:spTree>
    <p:extLst>
      <p:ext uri="{BB962C8B-B14F-4D97-AF65-F5344CB8AC3E}">
        <p14:creationId xmlns:p14="http://schemas.microsoft.com/office/powerpoint/2010/main" val="28994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Parameter Example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0" y="1362074"/>
            <a:ext cx="6856889" cy="5413333"/>
          </a:xfrm>
          <a:ln w="19050">
            <a:solidFill>
              <a:srgbClr val="4B2A85"/>
            </a:solidFill>
          </a:ln>
        </p:spPr>
      </p:pic>
      <p:sp>
        <p:nvSpPr>
          <p:cNvPr id="4" name="Slide Number Placeholder 3"/>
          <p:cNvSpPr>
            <a:spLocks noGrp="1"/>
          </p:cNvSpPr>
          <p:nvPr>
            <p:ph type="sldNum" sz="quarter" idx="10"/>
          </p:nvPr>
        </p:nvSpPr>
        <p:spPr/>
        <p:txBody>
          <a:bodyPr/>
          <a:lstStyle/>
          <a:p>
            <a:fld id="{37866303-46D2-44F8-A27B-474DBFA6799B}" type="slidenum">
              <a:rPr lang="en-US" smtClean="0"/>
              <a:t>24</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244" y="1551756"/>
            <a:ext cx="3555555" cy="761905"/>
          </a:xfrm>
          <a:prstGeom prst="rect">
            <a:avLst/>
          </a:prstGeom>
        </p:spPr>
      </p:pic>
    </p:spTree>
    <p:extLst>
      <p:ext uri="{BB962C8B-B14F-4D97-AF65-F5344CB8AC3E}">
        <p14:creationId xmlns:p14="http://schemas.microsoft.com/office/powerpoint/2010/main" val="368524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a:t>
            </a:r>
          </a:p>
        </p:txBody>
      </p:sp>
      <p:sp>
        <p:nvSpPr>
          <p:cNvPr id="3" name="Content Placeholder 2"/>
          <p:cNvSpPr>
            <a:spLocks noGrp="1"/>
          </p:cNvSpPr>
          <p:nvPr>
            <p:ph idx="1"/>
          </p:nvPr>
        </p:nvSpPr>
        <p:spPr/>
        <p:txBody>
          <a:bodyPr/>
          <a:lstStyle/>
          <a:p>
            <a:r>
              <a:rPr lang="en-US" dirty="0"/>
              <a:t>Portfolio</a:t>
            </a:r>
          </a:p>
          <a:p>
            <a:pPr lvl="1"/>
            <a:r>
              <a:rPr lang="en-US" dirty="0"/>
              <a:t>Don’t forget to add </a:t>
            </a:r>
            <a:r>
              <a:rPr lang="en-US" dirty="0" err="1"/>
              <a:t>Taijitu</a:t>
            </a:r>
            <a:r>
              <a:rPr lang="en-US" dirty="0"/>
              <a:t>, Logo Design, and Lego Family (one you finish it)!</a:t>
            </a:r>
          </a:p>
          <a:p>
            <a:pPr lvl="2"/>
            <a:endParaRPr lang="en-US" dirty="0"/>
          </a:p>
          <a:p>
            <a:r>
              <a:rPr lang="en-US" dirty="0"/>
              <a:t>Animal Functions</a:t>
            </a:r>
          </a:p>
          <a:p>
            <a:pPr lvl="1"/>
            <a:r>
              <a:rPr lang="en-US" dirty="0"/>
              <a:t>Start in lab on Thursday, due Tuesday (1/28)</a:t>
            </a:r>
          </a:p>
          <a:p>
            <a:pPr lvl="1"/>
            <a:r>
              <a:rPr lang="en-US" dirty="0"/>
              <a:t>Design your own animal (like the frog shown here)</a:t>
            </a:r>
          </a:p>
        </p:txBody>
      </p:sp>
      <p:sp>
        <p:nvSpPr>
          <p:cNvPr id="4" name="Slide Number Placeholder 3"/>
          <p:cNvSpPr>
            <a:spLocks noGrp="1"/>
          </p:cNvSpPr>
          <p:nvPr>
            <p:ph type="sldNum" sz="quarter" idx="10"/>
          </p:nvPr>
        </p:nvSpPr>
        <p:spPr/>
        <p:txBody>
          <a:bodyPr/>
          <a:lstStyle/>
          <a:p>
            <a:fld id="{37866303-46D2-44F8-A27B-474DBFA6799B}"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605" y="4543668"/>
            <a:ext cx="5840790" cy="1513489"/>
          </a:xfrm>
          <a:prstGeom prst="rect">
            <a:avLst/>
          </a:prstGeom>
        </p:spPr>
      </p:pic>
      <p:sp>
        <p:nvSpPr>
          <p:cNvPr id="6" name="TextBox 5"/>
          <p:cNvSpPr txBox="1"/>
          <p:nvPr/>
        </p:nvSpPr>
        <p:spPr>
          <a:xfrm>
            <a:off x="2286000" y="6103277"/>
            <a:ext cx="4572000" cy="369332"/>
          </a:xfrm>
          <a:prstGeom prst="rect">
            <a:avLst/>
          </a:prstGeom>
          <a:noFill/>
        </p:spPr>
        <p:txBody>
          <a:bodyPr wrap="square" rtlCol="0">
            <a:spAutoFit/>
          </a:bodyPr>
          <a:lstStyle/>
          <a:p>
            <a:pPr algn="ctr"/>
            <a:r>
              <a:rPr lang="en-US" dirty="0">
                <a:latin typeface="Calibri" pitchFamily="34" charset="0"/>
              </a:rPr>
              <a:t>Example from CSE 120 18wi student</a:t>
            </a:r>
          </a:p>
        </p:txBody>
      </p:sp>
    </p:spTree>
    <p:extLst>
      <p:ext uri="{BB962C8B-B14F-4D97-AF65-F5344CB8AC3E}">
        <p14:creationId xmlns:p14="http://schemas.microsoft.com/office/powerpoint/2010/main" val="320477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Analogy</a:t>
            </a:r>
          </a:p>
        </p:txBody>
      </p:sp>
      <p:sp>
        <p:nvSpPr>
          <p:cNvPr id="3" name="Content Placeholder 2"/>
          <p:cNvSpPr>
            <a:spLocks noGrp="1"/>
          </p:cNvSpPr>
          <p:nvPr>
            <p:ph idx="1"/>
          </p:nvPr>
        </p:nvSpPr>
        <p:spPr/>
        <p:txBody>
          <a:bodyPr/>
          <a:lstStyle/>
          <a:p>
            <a:r>
              <a:rPr lang="en-US" sz="2400" dirty="0"/>
              <a:t>Executing a program is like walking down a hallway</a:t>
            </a:r>
          </a:p>
          <a:p>
            <a:r>
              <a:rPr lang="en-US" sz="2400" dirty="0"/>
              <a:t>Calling a function is like stepping into a room</a:t>
            </a:r>
          </a:p>
          <a:p>
            <a:pPr lvl="1"/>
            <a:r>
              <a:rPr lang="en-US" sz="2000" dirty="0"/>
              <a:t>Step back into the hallway after you are done with the task in that room</a:t>
            </a:r>
          </a:p>
          <a:p>
            <a:pPr lvl="1"/>
            <a:r>
              <a:rPr lang="en-US" sz="2000" dirty="0"/>
              <a:t>Parameters are boxes (our variable analogy) bolted to floor of room – can use while you’re there, but can’t leave room with them</a:t>
            </a:r>
          </a:p>
          <a:p>
            <a:pPr lvl="1"/>
            <a:r>
              <a:rPr lang="en-US" sz="2000" dirty="0"/>
              <a:t>Arguments are the values you place in boxes when you enter the room</a:t>
            </a:r>
          </a:p>
        </p:txBody>
      </p:sp>
      <p:sp>
        <p:nvSpPr>
          <p:cNvPr id="4" name="Slide Number Placeholder 3"/>
          <p:cNvSpPr>
            <a:spLocks noGrp="1"/>
          </p:cNvSpPr>
          <p:nvPr>
            <p:ph type="sldNum" sz="quarter" idx="10"/>
          </p:nvPr>
        </p:nvSpPr>
        <p:spPr/>
        <p:txBody>
          <a:bodyPr/>
          <a:lstStyle/>
          <a:p>
            <a:fld id="{37866303-46D2-44F8-A27B-474DBFA6799B}" type="slidenum">
              <a:rPr lang="en-US" smtClean="0"/>
              <a:t>26</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035"/>
          <a:stretch/>
        </p:blipFill>
        <p:spPr>
          <a:xfrm>
            <a:off x="1920240" y="3657600"/>
            <a:ext cx="5303520" cy="3146504"/>
          </a:xfrm>
          <a:prstGeom prst="rect">
            <a:avLst/>
          </a:prstGeom>
        </p:spPr>
      </p:pic>
    </p:spTree>
    <p:extLst>
      <p:ext uri="{BB962C8B-B14F-4D97-AF65-F5344CB8AC3E}">
        <p14:creationId xmlns:p14="http://schemas.microsoft.com/office/powerpoint/2010/main" val="34123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Lego Family</a:t>
            </a:r>
          </a:p>
        </p:txBody>
      </p:sp>
      <p:sp>
        <p:nvSpPr>
          <p:cNvPr id="3" name="Content Placeholder 2"/>
          <p:cNvSpPr>
            <a:spLocks noGrp="1"/>
          </p:cNvSpPr>
          <p:nvPr>
            <p:ph idx="1"/>
          </p:nvPr>
        </p:nvSpPr>
        <p:spPr/>
        <p:txBody>
          <a:bodyPr/>
          <a:lstStyle/>
          <a:p>
            <a:pPr marL="514350" indent="-514350">
              <a:buSzPct val="100000"/>
              <a:buFont typeface="+mj-lt"/>
              <a:buAutoNum type="arabicParenR"/>
            </a:pPr>
            <a:r>
              <a:rPr lang="en-US" dirty="0"/>
              <a:t>Create an abstracted family/group of characters</a:t>
            </a:r>
          </a:p>
          <a:p>
            <a:pPr lvl="1"/>
            <a:r>
              <a:rPr lang="en-US" dirty="0"/>
              <a:t>Can’t use the Simpsons or Teenage Mutant Ninja Turtles</a:t>
            </a:r>
          </a:p>
          <a:p>
            <a:pPr lvl="1"/>
            <a:r>
              <a:rPr lang="en-US" dirty="0"/>
              <a:t>Be careful with level of detail vs. time you want to spend</a:t>
            </a:r>
          </a:p>
          <a:p>
            <a:pPr marL="514350" indent="-514350">
              <a:buSzPct val="100000"/>
              <a:buFont typeface="+mj-lt"/>
              <a:buAutoNum type="arabicParenR"/>
            </a:pPr>
            <a:r>
              <a:rPr lang="en-US" dirty="0"/>
              <a:t>Add motion to get them to come together</a:t>
            </a:r>
          </a:p>
        </p:txBody>
      </p:sp>
      <p:sp>
        <p:nvSpPr>
          <p:cNvPr id="4" name="Slide Number Placeholder 3"/>
          <p:cNvSpPr>
            <a:spLocks noGrp="1"/>
          </p:cNvSpPr>
          <p:nvPr>
            <p:ph type="sldNum" sz="quarter" idx="10"/>
          </p:nvPr>
        </p:nvSpPr>
        <p:spPr/>
        <p:txBody>
          <a:bodyPr/>
          <a:lstStyle/>
          <a:p>
            <a:fld id="{3D5D38DE-3B86-4E89-A233-68A8AFADF7C9}"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3291840"/>
            <a:ext cx="5120640" cy="3413760"/>
          </a:xfrm>
          <a:prstGeom prst="rect">
            <a:avLst/>
          </a:prstGeom>
        </p:spPr>
      </p:pic>
    </p:spTree>
    <p:extLst>
      <p:ext uri="{BB962C8B-B14F-4D97-AF65-F5344CB8AC3E}">
        <p14:creationId xmlns:p14="http://schemas.microsoft.com/office/powerpoint/2010/main" val="142926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(So Far)</a:t>
            </a:r>
          </a:p>
        </p:txBody>
      </p:sp>
      <p:sp>
        <p:nvSpPr>
          <p:cNvPr id="9" name="Content Placeholder 8"/>
          <p:cNvSpPr>
            <a:spLocks noGrp="1"/>
          </p:cNvSpPr>
          <p:nvPr>
            <p:ph idx="1"/>
          </p:nvPr>
        </p:nvSpPr>
        <p:spPr/>
        <p:txBody>
          <a:bodyPr/>
          <a:lstStyle/>
          <a:p>
            <a:r>
              <a:rPr lang="en-US" dirty="0"/>
              <a:t>Used for </a:t>
            </a:r>
            <a:r>
              <a:rPr lang="en-US" b="1" dirty="0"/>
              <a:t>abstraction</a:t>
            </a:r>
          </a:p>
          <a:p>
            <a:pPr lvl="1"/>
            <a:r>
              <a:rPr lang="en-US" i="1" dirty="0"/>
              <a:t>Detail Removal:</a:t>
            </a:r>
            <a:r>
              <a:rPr lang="en-US" dirty="0"/>
              <a:t>  subtasks with intuitive names</a:t>
            </a:r>
          </a:p>
          <a:p>
            <a:pPr lvl="1"/>
            <a:r>
              <a:rPr lang="en-US" i="1" dirty="0"/>
              <a:t>Generalization:</a:t>
            </a:r>
            <a:r>
              <a:rPr lang="en-US" dirty="0"/>
              <a:t>  don’t repeat code</a:t>
            </a:r>
          </a:p>
        </p:txBody>
      </p:sp>
      <p:sp>
        <p:nvSpPr>
          <p:cNvPr id="4" name="Slide Number Placeholder 3"/>
          <p:cNvSpPr>
            <a:spLocks noGrp="1"/>
          </p:cNvSpPr>
          <p:nvPr>
            <p:ph type="sldNum" sz="quarter" idx="10"/>
          </p:nvPr>
        </p:nvSpPr>
        <p:spPr/>
        <p:txBody>
          <a:bodyPr/>
          <a:lstStyle/>
          <a:p>
            <a:fld id="{37866303-46D2-44F8-A27B-474DBFA6799B}" type="slidenum">
              <a:rPr lang="en-US" smtClean="0"/>
              <a:t>4</a:t>
            </a:fld>
            <a:endParaRPr lang="en-US"/>
          </a:p>
        </p:txBody>
      </p:sp>
      <p:sp>
        <p:nvSpPr>
          <p:cNvPr id="10" name="Content Placeholder 9"/>
          <p:cNvSpPr>
            <a:spLocks noGrp="1"/>
          </p:cNvSpPr>
          <p:nvPr>
            <p:ph idx="4294967295"/>
          </p:nvPr>
        </p:nvSpPr>
        <p:spPr>
          <a:xfrm>
            <a:off x="5486400" y="2835275"/>
            <a:ext cx="3657600" cy="3914775"/>
          </a:xfrm>
        </p:spPr>
        <p:txBody>
          <a:bodyPr/>
          <a:lstStyle/>
          <a:p>
            <a:pPr marL="0" indent="0">
              <a:buNone/>
            </a:pPr>
            <a:r>
              <a:rPr lang="en-US" dirty="0"/>
              <a:t>Processing: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b="0" dirty="0">
                <a:solidFill>
                  <a:srgbClr val="006699"/>
                </a:solidFill>
                <a:latin typeface="Courier New" panose="02070309020205020404" pitchFamily="49" charset="0"/>
                <a:cs typeface="Courier New" panose="02070309020205020404" pitchFamily="49" charset="0"/>
              </a:rPr>
              <a:t>line</a:t>
            </a:r>
            <a:r>
              <a:rPr lang="en-US" b="0" dirty="0">
                <a:latin typeface="Courier New" panose="02070309020205020404" pitchFamily="49" charset="0"/>
                <a:cs typeface="Courier New" panose="02070309020205020404" pitchFamily="49" charset="0"/>
              </a:rPr>
              <a:t>()</a:t>
            </a:r>
            <a:r>
              <a:rPr lang="en-US" b="0" dirty="0"/>
              <a:t>, </a:t>
            </a:r>
            <a:r>
              <a:rPr lang="en-US" b="0" dirty="0" err="1">
                <a:solidFill>
                  <a:srgbClr val="006699"/>
                </a:solidFill>
                <a:latin typeface="Courier New" panose="02070309020205020404" pitchFamily="49" charset="0"/>
                <a:cs typeface="Courier New" panose="02070309020205020404" pitchFamily="49" charset="0"/>
              </a:rPr>
              <a:t>rect</a:t>
            </a:r>
            <a:r>
              <a:rPr lang="en-US" b="0" dirty="0">
                <a:latin typeface="Courier New" panose="02070309020205020404" pitchFamily="49" charset="0"/>
                <a:cs typeface="Courier New" panose="02070309020205020404" pitchFamily="49" charset="0"/>
              </a:rPr>
              <a:t>()</a:t>
            </a:r>
            <a:r>
              <a:rPr lang="en-US" b="0" dirty="0"/>
              <a:t>, …</a:t>
            </a:r>
            <a:endParaRPr lang="en-US" b="0" dirty="0">
              <a:latin typeface="Courier New" panose="02070309020205020404" pitchFamily="49" charset="0"/>
              <a:cs typeface="Courier New" panose="02070309020205020404" pitchFamily="49" charset="0"/>
            </a:endParaRPr>
          </a:p>
          <a:p>
            <a:r>
              <a:rPr lang="en-US" b="0" dirty="0">
                <a:solidFill>
                  <a:srgbClr val="006699"/>
                </a:solidFill>
                <a:latin typeface="Courier New" panose="02070309020205020404" pitchFamily="49" charset="0"/>
                <a:cs typeface="Courier New" panose="02070309020205020404" pitchFamily="49" charset="0"/>
              </a:rPr>
              <a:t>min</a:t>
            </a:r>
            <a:r>
              <a:rPr lang="en-US" b="0" dirty="0">
                <a:latin typeface="Courier New" panose="02070309020205020404" pitchFamily="49" charset="0"/>
                <a:cs typeface="Courier New" panose="02070309020205020404" pitchFamily="49" charset="0"/>
              </a:rPr>
              <a:t>()</a:t>
            </a:r>
            <a:r>
              <a:rPr lang="en-US" b="0" dirty="0"/>
              <a:t>, </a:t>
            </a:r>
            <a:r>
              <a:rPr lang="en-US" b="0" dirty="0">
                <a:solidFill>
                  <a:srgbClr val="006699"/>
                </a:solidFill>
                <a:latin typeface="Courier New" panose="02070309020205020404" pitchFamily="49" charset="0"/>
                <a:cs typeface="Courier New" panose="02070309020205020404" pitchFamily="49" charset="0"/>
              </a:rPr>
              <a:t>max</a:t>
            </a:r>
            <a:r>
              <a:rPr lang="en-US" b="0" dirty="0">
                <a:latin typeface="Courier New" panose="02070309020205020404" pitchFamily="49" charset="0"/>
                <a:cs typeface="Courier New" panose="02070309020205020404" pitchFamily="49" charset="0"/>
              </a:rPr>
              <a:t>()</a:t>
            </a:r>
          </a:p>
        </p:txBody>
      </p:sp>
      <p:pic>
        <p:nvPicPr>
          <p:cNvPr id="6" name="Picture 2" descr="http://courses.cs.washington.edu/courses/cse120/17sp/asmts/images/setup_dra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019" y="3368761"/>
            <a:ext cx="2016356" cy="256032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49833"/>
          <a:stretch/>
        </p:blipFill>
        <p:spPr bwMode="auto">
          <a:xfrm>
            <a:off x="1371600" y="3368761"/>
            <a:ext cx="2889951" cy="3291840"/>
          </a:xfrm>
          <a:prstGeom prst="rect">
            <a:avLst/>
          </a:prstGeom>
          <a:noFill/>
          <a:ln w="9525">
            <a:noFill/>
            <a:miter lim="800000"/>
            <a:headEnd/>
            <a:tailEnd/>
          </a:ln>
        </p:spPr>
      </p:pic>
      <p:sp>
        <p:nvSpPr>
          <p:cNvPr id="11" name="Content Placeholder 9"/>
          <p:cNvSpPr txBox="1">
            <a:spLocks/>
          </p:cNvSpPr>
          <p:nvPr/>
        </p:nvSpPr>
        <p:spPr bwMode="auto">
          <a:xfrm>
            <a:off x="1371600" y="2834640"/>
            <a:ext cx="4114800" cy="549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kern="0" dirty="0"/>
              <a:t>Lightbot:</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2761140-7EF9-F04C-91CD-C2E0E94F9892}"/>
                  </a:ext>
                </a:extLst>
              </p14:cNvPr>
              <p14:cNvContentPartPr/>
              <p14:nvPr/>
            </p14:nvContentPartPr>
            <p14:xfrm>
              <a:off x="2620440" y="3807000"/>
              <a:ext cx="1681920" cy="1782360"/>
            </p14:xfrm>
          </p:contentPart>
        </mc:Choice>
        <mc:Fallback xmlns="">
          <p:pic>
            <p:nvPicPr>
              <p:cNvPr id="3" name="Ink 2">
                <a:extLst>
                  <a:ext uri="{FF2B5EF4-FFF2-40B4-BE49-F238E27FC236}">
                    <a16:creationId xmlns:a16="http://schemas.microsoft.com/office/drawing/2014/main" id="{A2761140-7EF9-F04C-91CD-C2E0E94F9892}"/>
                  </a:ext>
                </a:extLst>
              </p:cNvPr>
              <p:cNvPicPr/>
              <p:nvPr/>
            </p:nvPicPr>
            <p:blipFill>
              <a:blip r:embed="rId6"/>
              <a:stretch>
                <a:fillRect/>
              </a:stretch>
            </p:blipFill>
            <p:spPr>
              <a:xfrm>
                <a:off x="2611080" y="3797640"/>
                <a:ext cx="1700640" cy="1801080"/>
              </a:xfrm>
              <a:prstGeom prst="rect">
                <a:avLst/>
              </a:prstGeom>
            </p:spPr>
          </p:pic>
        </mc:Fallback>
      </mc:AlternateContent>
    </p:spTree>
    <p:extLst>
      <p:ext uri="{BB962C8B-B14F-4D97-AF65-F5344CB8AC3E}">
        <p14:creationId xmlns:p14="http://schemas.microsoft.com/office/powerpoint/2010/main" val="26817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Execution with Functions</a:t>
            </a:r>
          </a:p>
        </p:txBody>
      </p:sp>
      <p:sp>
        <p:nvSpPr>
          <p:cNvPr id="3" name="Content Placeholder 2"/>
          <p:cNvSpPr>
            <a:spLocks noGrp="1"/>
          </p:cNvSpPr>
          <p:nvPr>
            <p:ph idx="1"/>
          </p:nvPr>
        </p:nvSpPr>
        <p:spPr/>
        <p:txBody>
          <a:bodyPr/>
          <a:lstStyle/>
          <a:p>
            <a:r>
              <a:rPr lang="en-US" dirty="0"/>
              <a:t>Functions “break” the normal sequential execution model</a:t>
            </a:r>
          </a:p>
          <a:p>
            <a:pPr lvl="1"/>
            <a:r>
              <a:rPr lang="en-US" dirty="0"/>
              <a:t>When function is </a:t>
            </a:r>
            <a:r>
              <a:rPr lang="en-US" b="1" dirty="0"/>
              <a:t>called</a:t>
            </a:r>
            <a:r>
              <a:rPr lang="en-US" dirty="0"/>
              <a:t>, begin execution of function code</a:t>
            </a:r>
          </a:p>
          <a:p>
            <a:pPr lvl="1"/>
            <a:r>
              <a:rPr lang="en-US" dirty="0"/>
              <a:t>When end of function is reached, jump back to where function was called from</a:t>
            </a:r>
          </a:p>
          <a:p>
            <a:pPr lvl="2"/>
            <a:r>
              <a:rPr lang="en-US" dirty="0"/>
              <a:t>The keyword associated with this is </a:t>
            </a:r>
            <a:r>
              <a:rPr lang="en-US" b="1" dirty="0">
                <a:solidFill>
                  <a:srgbClr val="369B80"/>
                </a:solidFill>
                <a:latin typeface="Courier New" panose="02070309020205020404" pitchFamily="49" charset="0"/>
                <a:cs typeface="Courier New" panose="02070309020205020404" pitchFamily="49" charset="0"/>
              </a:rPr>
              <a:t>return</a:t>
            </a:r>
          </a:p>
          <a:p>
            <a:pPr lvl="2"/>
            <a:endParaRPr lang="en-US" dirty="0"/>
          </a:p>
          <a:p>
            <a:r>
              <a:rPr lang="en-US" b="1" dirty="0"/>
              <a:t>Analogy:</a:t>
            </a:r>
            <a:r>
              <a:rPr lang="en-US" dirty="0"/>
              <a:t>  Song lyrics with a repeated chorus</a:t>
            </a:r>
          </a:p>
        </p:txBody>
      </p:sp>
      <p:sp>
        <p:nvSpPr>
          <p:cNvPr id="4" name="Slide Number Placeholder 3"/>
          <p:cNvSpPr>
            <a:spLocks noGrp="1"/>
          </p:cNvSpPr>
          <p:nvPr>
            <p:ph type="sldNum" sz="quarter" idx="10"/>
          </p:nvPr>
        </p:nvSpPr>
        <p:spPr/>
        <p:txBody>
          <a:bodyPr/>
          <a:lstStyle/>
          <a:p>
            <a:fld id="{37866303-46D2-44F8-A27B-474DBFA6799B}" type="slidenum">
              <a:rPr lang="en-US" smtClean="0"/>
              <a:t>5</a:t>
            </a:fld>
            <a:endParaRPr lang="en-US"/>
          </a:p>
        </p:txBody>
      </p:sp>
    </p:spTree>
    <p:extLst>
      <p:ext uri="{BB962C8B-B14F-4D97-AF65-F5344CB8AC3E}">
        <p14:creationId xmlns:p14="http://schemas.microsoft.com/office/powerpoint/2010/main" val="3519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409A-E38C-E246-8497-BB9879F6BAAC}"/>
              </a:ext>
            </a:extLst>
          </p:cNvPr>
          <p:cNvSpPr>
            <a:spLocks noGrp="1"/>
          </p:cNvSpPr>
          <p:nvPr>
            <p:ph type="title"/>
          </p:nvPr>
        </p:nvSpPr>
        <p:spPr/>
        <p:txBody>
          <a:bodyPr/>
          <a:lstStyle/>
          <a:p>
            <a:r>
              <a:rPr lang="en-US" dirty="0"/>
              <a:t>Rick Astley could’ve used some functions…</a:t>
            </a:r>
          </a:p>
        </p:txBody>
      </p:sp>
      <p:sp>
        <p:nvSpPr>
          <p:cNvPr id="3" name="Content Placeholder 2">
            <a:extLst>
              <a:ext uri="{FF2B5EF4-FFF2-40B4-BE49-F238E27FC236}">
                <a16:creationId xmlns:a16="http://schemas.microsoft.com/office/drawing/2014/main" id="{FE20D487-85C0-8C41-AA42-613004B062A7}"/>
              </a:ext>
            </a:extLst>
          </p:cNvPr>
          <p:cNvSpPr>
            <a:spLocks noGrp="1"/>
          </p:cNvSpPr>
          <p:nvPr>
            <p:ph idx="1"/>
          </p:nvPr>
        </p:nvSpPr>
        <p:spPr/>
        <p:txBody>
          <a:bodyPr/>
          <a:lstStyle/>
          <a:p>
            <a:pPr marL="0" indent="0">
              <a:buNone/>
            </a:pPr>
            <a:r>
              <a:rPr lang="en-US" sz="800" dirty="0"/>
              <a:t>We're no strangers to love</a:t>
            </a:r>
          </a:p>
          <a:p>
            <a:pPr marL="0" indent="0">
              <a:buNone/>
            </a:pPr>
            <a:r>
              <a:rPr lang="en-US" sz="800" dirty="0"/>
              <a:t>You know the rules and so do I</a:t>
            </a:r>
          </a:p>
          <a:p>
            <a:pPr marL="0" indent="0">
              <a:buNone/>
            </a:pPr>
            <a:r>
              <a:rPr lang="en-US" sz="800" dirty="0"/>
              <a:t>A full commitment's what I'm thinking of</a:t>
            </a:r>
          </a:p>
          <a:p>
            <a:pPr marL="0" indent="0">
              <a:buNone/>
            </a:pPr>
            <a:r>
              <a:rPr lang="en-US" sz="800" dirty="0"/>
              <a:t>You wouldn't get this from any other guy</a:t>
            </a:r>
          </a:p>
          <a:p>
            <a:pPr marL="0" indent="0">
              <a:buNone/>
            </a:pPr>
            <a:r>
              <a:rPr lang="en-US" sz="800" dirty="0"/>
              <a:t>I just </a:t>
            </a:r>
            <a:r>
              <a:rPr lang="en-US" sz="800" dirty="0" err="1"/>
              <a:t>wanna</a:t>
            </a:r>
            <a:r>
              <a:rPr lang="en-US" sz="800" dirty="0"/>
              <a:t> tell you how I'm feeling</a:t>
            </a:r>
          </a:p>
          <a:p>
            <a:pPr marL="0" indent="0">
              <a:buNone/>
            </a:pPr>
            <a:r>
              <a:rPr lang="en-US" sz="800" dirty="0" err="1"/>
              <a:t>Gotta</a:t>
            </a:r>
            <a:r>
              <a:rPr lang="en-US" sz="800" dirty="0"/>
              <a:t> make you understand</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endParaRPr lang="en-US" sz="800" dirty="0"/>
          </a:p>
          <a:p>
            <a:pPr marL="0" indent="0">
              <a:buNone/>
            </a:pPr>
            <a:r>
              <a:rPr lang="en-US" sz="800" dirty="0"/>
              <a:t>We've known each other for so long</a:t>
            </a:r>
          </a:p>
          <a:p>
            <a:pPr marL="0" indent="0">
              <a:buNone/>
            </a:pPr>
            <a:r>
              <a:rPr lang="en-US" sz="800" dirty="0"/>
              <a:t>Your heart's been aching but you're too shy to say it</a:t>
            </a:r>
          </a:p>
          <a:p>
            <a:pPr marL="0" indent="0">
              <a:buNone/>
            </a:pPr>
            <a:r>
              <a:rPr lang="en-US" sz="800" dirty="0"/>
              <a:t>Inside we both know what's been going on</a:t>
            </a:r>
          </a:p>
          <a:p>
            <a:pPr marL="0" indent="0">
              <a:buNone/>
            </a:pPr>
            <a:r>
              <a:rPr lang="en-US" sz="800" dirty="0"/>
              <a:t>We know the game and we're </a:t>
            </a:r>
            <a:r>
              <a:rPr lang="en-US" sz="800" dirty="0" err="1"/>
              <a:t>gonna</a:t>
            </a:r>
            <a:r>
              <a:rPr lang="en-US" sz="800" dirty="0"/>
              <a:t> play it</a:t>
            </a:r>
          </a:p>
          <a:p>
            <a:pPr marL="0" indent="0">
              <a:buNone/>
            </a:pPr>
            <a:r>
              <a:rPr lang="en-US" sz="800" dirty="0"/>
              <a:t>And if you ask me how I'm feeling</a:t>
            </a:r>
          </a:p>
          <a:p>
            <a:pPr marL="0" indent="0">
              <a:buNone/>
            </a:pPr>
            <a:r>
              <a:rPr lang="en-US" sz="800" dirty="0"/>
              <a:t>Don't tell me you're too blind to see</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endParaRPr lang="en-US" sz="800" dirty="0"/>
          </a:p>
          <a:p>
            <a:pPr marL="0" indent="0">
              <a:buNone/>
            </a:pPr>
            <a:r>
              <a:rPr lang="en-US" sz="800" dirty="0"/>
              <a:t>We've known each other for so long</a:t>
            </a:r>
          </a:p>
          <a:p>
            <a:pPr marL="0" indent="0">
              <a:buNone/>
            </a:pPr>
            <a:r>
              <a:rPr lang="en-US" sz="800" dirty="0"/>
              <a:t>Your heart's been aching but you're too shy to say it</a:t>
            </a:r>
          </a:p>
          <a:p>
            <a:pPr marL="0" indent="0">
              <a:buNone/>
            </a:pPr>
            <a:r>
              <a:rPr lang="en-US" sz="800" dirty="0"/>
              <a:t>Inside we both know what's been going on</a:t>
            </a:r>
          </a:p>
          <a:p>
            <a:pPr marL="0" indent="0">
              <a:buNone/>
            </a:pPr>
            <a:r>
              <a:rPr lang="en-US" sz="800" dirty="0"/>
              <a:t>We know the game and we're </a:t>
            </a:r>
            <a:r>
              <a:rPr lang="en-US" sz="800" dirty="0" err="1"/>
              <a:t>gonna</a:t>
            </a:r>
            <a:r>
              <a:rPr lang="en-US" sz="800" dirty="0"/>
              <a:t> play it</a:t>
            </a:r>
          </a:p>
          <a:p>
            <a:pPr marL="0" indent="0">
              <a:buNone/>
            </a:pPr>
            <a:r>
              <a:rPr lang="en-US" sz="800" dirty="0"/>
              <a:t>I just </a:t>
            </a:r>
            <a:r>
              <a:rPr lang="en-US" sz="800" dirty="0" err="1"/>
              <a:t>wanna</a:t>
            </a:r>
            <a:r>
              <a:rPr lang="en-US" sz="800" dirty="0"/>
              <a:t> tell you how I'm feeling</a:t>
            </a:r>
          </a:p>
          <a:p>
            <a:pPr marL="0" indent="0">
              <a:buNone/>
            </a:pPr>
            <a:r>
              <a:rPr lang="en-US" sz="800" dirty="0" err="1"/>
              <a:t>Gotta</a:t>
            </a:r>
            <a:r>
              <a:rPr lang="en-US" sz="800" dirty="0"/>
              <a:t> make you understand</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p:txBody>
      </p:sp>
      <p:sp>
        <p:nvSpPr>
          <p:cNvPr id="4" name="Slide Number Placeholder 3">
            <a:extLst>
              <a:ext uri="{FF2B5EF4-FFF2-40B4-BE49-F238E27FC236}">
                <a16:creationId xmlns:a16="http://schemas.microsoft.com/office/drawing/2014/main" id="{3151C844-46C2-AF41-967E-C08AE2598CA8}"/>
              </a:ext>
            </a:extLst>
          </p:cNvPr>
          <p:cNvSpPr>
            <a:spLocks noGrp="1"/>
          </p:cNvSpPr>
          <p:nvPr>
            <p:ph type="sldNum" sz="quarter" idx="10"/>
          </p:nvPr>
        </p:nvSpPr>
        <p:spPr/>
        <p:txBody>
          <a:bodyPr/>
          <a:lstStyle/>
          <a:p>
            <a:fld id="{37866303-46D2-44F8-A27B-474DBFA6799B}" type="slidenum">
              <a:rPr lang="en-US" smtClean="0"/>
              <a:t>6</a:t>
            </a:fld>
            <a:endParaRPr lang="en-US"/>
          </a:p>
        </p:txBody>
      </p:sp>
      <p:sp>
        <p:nvSpPr>
          <p:cNvPr id="5" name="TextBox 4">
            <a:extLst>
              <a:ext uri="{FF2B5EF4-FFF2-40B4-BE49-F238E27FC236}">
                <a16:creationId xmlns:a16="http://schemas.microsoft.com/office/drawing/2014/main" id="{558C26B2-A1D0-F441-A344-B229C3E5E94E}"/>
              </a:ext>
            </a:extLst>
          </p:cNvPr>
          <p:cNvSpPr txBox="1"/>
          <p:nvPr/>
        </p:nvSpPr>
        <p:spPr>
          <a:xfrm>
            <a:off x="2919694" y="1646280"/>
            <a:ext cx="871329" cy="369332"/>
          </a:xfrm>
          <a:prstGeom prst="rect">
            <a:avLst/>
          </a:prstGeom>
          <a:noFill/>
        </p:spPr>
        <p:txBody>
          <a:bodyPr wrap="none" rtlCol="0">
            <a:spAutoFit/>
          </a:bodyPr>
          <a:lstStyle/>
          <a:p>
            <a:r>
              <a:rPr lang="en-US" dirty="0">
                <a:latin typeface="Calibri" pitchFamily="34" charset="0"/>
              </a:rPr>
              <a:t>Verse 1</a:t>
            </a:r>
          </a:p>
        </p:txBody>
      </p:sp>
      <p:sp>
        <p:nvSpPr>
          <p:cNvPr id="6" name="TextBox 5">
            <a:extLst>
              <a:ext uri="{FF2B5EF4-FFF2-40B4-BE49-F238E27FC236}">
                <a16:creationId xmlns:a16="http://schemas.microsoft.com/office/drawing/2014/main" id="{AEEF3638-5BF7-5141-8E86-F9E1B0DFD3C5}"/>
              </a:ext>
            </a:extLst>
          </p:cNvPr>
          <p:cNvSpPr txBox="1"/>
          <p:nvPr/>
        </p:nvSpPr>
        <p:spPr>
          <a:xfrm>
            <a:off x="2933607" y="2675279"/>
            <a:ext cx="843501" cy="369332"/>
          </a:xfrm>
          <a:prstGeom prst="rect">
            <a:avLst/>
          </a:prstGeom>
          <a:noFill/>
        </p:spPr>
        <p:txBody>
          <a:bodyPr wrap="none" rtlCol="0">
            <a:spAutoFit/>
          </a:bodyPr>
          <a:lstStyle/>
          <a:p>
            <a:r>
              <a:rPr lang="en-US" dirty="0">
                <a:latin typeface="Calibri" pitchFamily="34" charset="0"/>
              </a:rPr>
              <a:t>Chorus</a:t>
            </a:r>
          </a:p>
        </p:txBody>
      </p:sp>
      <p:sp>
        <p:nvSpPr>
          <p:cNvPr id="7" name="TextBox 6">
            <a:extLst>
              <a:ext uri="{FF2B5EF4-FFF2-40B4-BE49-F238E27FC236}">
                <a16:creationId xmlns:a16="http://schemas.microsoft.com/office/drawing/2014/main" id="{6875A795-F888-D045-A655-BA5E4F65B2F6}"/>
              </a:ext>
            </a:extLst>
          </p:cNvPr>
          <p:cNvSpPr txBox="1"/>
          <p:nvPr/>
        </p:nvSpPr>
        <p:spPr>
          <a:xfrm>
            <a:off x="2905779" y="3704964"/>
            <a:ext cx="871329" cy="369332"/>
          </a:xfrm>
          <a:prstGeom prst="rect">
            <a:avLst/>
          </a:prstGeom>
          <a:noFill/>
        </p:spPr>
        <p:txBody>
          <a:bodyPr wrap="none" rtlCol="0">
            <a:spAutoFit/>
          </a:bodyPr>
          <a:lstStyle/>
          <a:p>
            <a:r>
              <a:rPr lang="en-US" dirty="0">
                <a:latin typeface="Calibri" pitchFamily="34" charset="0"/>
              </a:rPr>
              <a:t>Verse 2</a:t>
            </a:r>
          </a:p>
        </p:txBody>
      </p:sp>
      <p:sp>
        <p:nvSpPr>
          <p:cNvPr id="8" name="TextBox 7">
            <a:extLst>
              <a:ext uri="{FF2B5EF4-FFF2-40B4-BE49-F238E27FC236}">
                <a16:creationId xmlns:a16="http://schemas.microsoft.com/office/drawing/2014/main" id="{D631F799-0F27-7244-BC16-ABD90EBAC199}"/>
              </a:ext>
            </a:extLst>
          </p:cNvPr>
          <p:cNvSpPr txBox="1"/>
          <p:nvPr/>
        </p:nvSpPr>
        <p:spPr>
          <a:xfrm>
            <a:off x="2933607" y="4724584"/>
            <a:ext cx="843501" cy="369332"/>
          </a:xfrm>
          <a:prstGeom prst="rect">
            <a:avLst/>
          </a:prstGeom>
          <a:noFill/>
        </p:spPr>
        <p:txBody>
          <a:bodyPr wrap="none" rtlCol="0">
            <a:spAutoFit/>
          </a:bodyPr>
          <a:lstStyle/>
          <a:p>
            <a:r>
              <a:rPr lang="en-US" dirty="0">
                <a:latin typeface="Calibri" pitchFamily="34" charset="0"/>
              </a:rPr>
              <a:t>Chorus</a:t>
            </a:r>
          </a:p>
        </p:txBody>
      </p:sp>
      <p:sp>
        <p:nvSpPr>
          <p:cNvPr id="9" name="TextBox 8">
            <a:extLst>
              <a:ext uri="{FF2B5EF4-FFF2-40B4-BE49-F238E27FC236}">
                <a16:creationId xmlns:a16="http://schemas.microsoft.com/office/drawing/2014/main" id="{6DA0A1AB-27B9-E345-9E53-4147CB3E69E2}"/>
              </a:ext>
            </a:extLst>
          </p:cNvPr>
          <p:cNvSpPr txBox="1"/>
          <p:nvPr/>
        </p:nvSpPr>
        <p:spPr>
          <a:xfrm>
            <a:off x="2933606" y="5637980"/>
            <a:ext cx="843501" cy="369332"/>
          </a:xfrm>
          <a:prstGeom prst="rect">
            <a:avLst/>
          </a:prstGeom>
          <a:noFill/>
        </p:spPr>
        <p:txBody>
          <a:bodyPr wrap="none" rtlCol="0">
            <a:spAutoFit/>
          </a:bodyPr>
          <a:lstStyle/>
          <a:p>
            <a:r>
              <a:rPr lang="en-US" dirty="0">
                <a:latin typeface="Calibri" pitchFamily="34" charset="0"/>
              </a:rPr>
              <a:t>Chorus</a:t>
            </a:r>
          </a:p>
        </p:txBody>
      </p:sp>
      <p:sp>
        <p:nvSpPr>
          <p:cNvPr id="10" name="Rectangle 9">
            <a:extLst>
              <a:ext uri="{FF2B5EF4-FFF2-40B4-BE49-F238E27FC236}">
                <a16:creationId xmlns:a16="http://schemas.microsoft.com/office/drawing/2014/main" id="{223E9DBE-4A49-3445-B3E5-6BAB32531EBC}"/>
              </a:ext>
            </a:extLst>
          </p:cNvPr>
          <p:cNvSpPr/>
          <p:nvPr/>
        </p:nvSpPr>
        <p:spPr bwMode="auto">
          <a:xfrm>
            <a:off x="396874" y="1362075"/>
            <a:ext cx="3540811" cy="94452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1" name="Rectangle 10">
            <a:extLst>
              <a:ext uri="{FF2B5EF4-FFF2-40B4-BE49-F238E27FC236}">
                <a16:creationId xmlns:a16="http://schemas.microsoft.com/office/drawing/2014/main" id="{65D59CA9-73EC-F943-825D-E0359159E2AD}"/>
              </a:ext>
            </a:extLst>
          </p:cNvPr>
          <p:cNvSpPr/>
          <p:nvPr/>
        </p:nvSpPr>
        <p:spPr bwMode="auto">
          <a:xfrm>
            <a:off x="396875" y="2387685"/>
            <a:ext cx="3540810" cy="944520"/>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3FE48D65-D994-E449-8087-AE87300C2DCC}"/>
              </a:ext>
            </a:extLst>
          </p:cNvPr>
          <p:cNvSpPr/>
          <p:nvPr/>
        </p:nvSpPr>
        <p:spPr bwMode="auto">
          <a:xfrm>
            <a:off x="396875" y="3417370"/>
            <a:ext cx="3540810" cy="944520"/>
          </a:xfrm>
          <a:prstGeom prst="rect">
            <a:avLst/>
          </a:prstGeom>
          <a:noFill/>
          <a:ln w="25400" cap="flat" cmpd="sng" algn="ctr">
            <a:solidFill>
              <a:srgbClr val="7030A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3" name="Rectangle 12">
            <a:extLst>
              <a:ext uri="{FF2B5EF4-FFF2-40B4-BE49-F238E27FC236}">
                <a16:creationId xmlns:a16="http://schemas.microsoft.com/office/drawing/2014/main" id="{6CF6DDF8-98EF-FA4D-958D-7F6E03FCA913}"/>
              </a:ext>
            </a:extLst>
          </p:cNvPr>
          <p:cNvSpPr/>
          <p:nvPr/>
        </p:nvSpPr>
        <p:spPr bwMode="auto">
          <a:xfrm>
            <a:off x="396875" y="4438817"/>
            <a:ext cx="3540810" cy="913396"/>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4" name="Rectangle 13">
            <a:extLst>
              <a:ext uri="{FF2B5EF4-FFF2-40B4-BE49-F238E27FC236}">
                <a16:creationId xmlns:a16="http://schemas.microsoft.com/office/drawing/2014/main" id="{DFA81802-0FDE-E943-B4E7-C336CC22B526}"/>
              </a:ext>
            </a:extLst>
          </p:cNvPr>
          <p:cNvSpPr/>
          <p:nvPr/>
        </p:nvSpPr>
        <p:spPr bwMode="auto">
          <a:xfrm>
            <a:off x="396875" y="5357710"/>
            <a:ext cx="3540810" cy="913396"/>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a:extLst>
              <a:ext uri="{FF2B5EF4-FFF2-40B4-BE49-F238E27FC236}">
                <a16:creationId xmlns:a16="http://schemas.microsoft.com/office/drawing/2014/main" id="{459B7A0B-69CE-BF4D-B602-00AF47653FFD}"/>
              </a:ext>
            </a:extLst>
          </p:cNvPr>
          <p:cNvSpPr/>
          <p:nvPr/>
        </p:nvSpPr>
        <p:spPr bwMode="auto">
          <a:xfrm>
            <a:off x="396874" y="6350601"/>
            <a:ext cx="3540810" cy="944520"/>
          </a:xfrm>
          <a:prstGeom prst="rect">
            <a:avLst/>
          </a:prstGeom>
          <a:noFill/>
          <a:ln w="25400" cap="flat" cmpd="sng" algn="ctr">
            <a:solidFill>
              <a:srgbClr val="00206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TextBox 15">
            <a:extLst>
              <a:ext uri="{FF2B5EF4-FFF2-40B4-BE49-F238E27FC236}">
                <a16:creationId xmlns:a16="http://schemas.microsoft.com/office/drawing/2014/main" id="{E96CFD45-0ED5-7C4E-A184-BA29004151BB}"/>
              </a:ext>
            </a:extLst>
          </p:cNvPr>
          <p:cNvSpPr txBox="1"/>
          <p:nvPr/>
        </p:nvSpPr>
        <p:spPr>
          <a:xfrm>
            <a:off x="2905778" y="6437053"/>
            <a:ext cx="871329" cy="369332"/>
          </a:xfrm>
          <a:prstGeom prst="rect">
            <a:avLst/>
          </a:prstGeom>
          <a:noFill/>
        </p:spPr>
        <p:txBody>
          <a:bodyPr wrap="none" rtlCol="0">
            <a:spAutoFit/>
          </a:bodyPr>
          <a:lstStyle/>
          <a:p>
            <a:r>
              <a:rPr lang="en-US" dirty="0">
                <a:latin typeface="Calibri" pitchFamily="34" charset="0"/>
              </a:rPr>
              <a:t>Verse 3</a:t>
            </a:r>
          </a:p>
        </p:txBody>
      </p:sp>
      <p:sp>
        <p:nvSpPr>
          <p:cNvPr id="17" name="TextBox 16">
            <a:extLst>
              <a:ext uri="{FF2B5EF4-FFF2-40B4-BE49-F238E27FC236}">
                <a16:creationId xmlns:a16="http://schemas.microsoft.com/office/drawing/2014/main" id="{8B6D07FD-FF26-6C47-A177-919CF8C57E9B}"/>
              </a:ext>
            </a:extLst>
          </p:cNvPr>
          <p:cNvSpPr txBox="1"/>
          <p:nvPr/>
        </p:nvSpPr>
        <p:spPr>
          <a:xfrm>
            <a:off x="6286012" y="1546220"/>
            <a:ext cx="1070919" cy="4524315"/>
          </a:xfrm>
          <a:prstGeom prst="rect">
            <a:avLst/>
          </a:prstGeom>
          <a:noFill/>
        </p:spPr>
        <p:txBody>
          <a:bodyPr wrap="square" rtlCol="0">
            <a:spAutoFit/>
          </a:bodyPr>
          <a:lstStyle/>
          <a:p>
            <a:r>
              <a:rPr lang="en-US" dirty="0">
                <a:solidFill>
                  <a:srgbClr val="C00000"/>
                </a:solidFill>
                <a:latin typeface="Calibri" pitchFamily="34" charset="0"/>
              </a:rPr>
              <a:t>Verse 1</a:t>
            </a:r>
          </a:p>
          <a:p>
            <a:endParaRPr lang="en-US" dirty="0">
              <a:latin typeface="Calibri" pitchFamily="34" charset="0"/>
            </a:endParaRPr>
          </a:p>
          <a:p>
            <a:r>
              <a:rPr lang="en-US" dirty="0">
                <a:solidFill>
                  <a:srgbClr val="00B050"/>
                </a:solidFill>
                <a:latin typeface="Calibri" pitchFamily="34" charset="0"/>
              </a:rPr>
              <a:t>Chorus</a:t>
            </a:r>
          </a:p>
          <a:p>
            <a:endParaRPr lang="en-US" dirty="0">
              <a:latin typeface="Calibri" pitchFamily="34" charset="0"/>
            </a:endParaRPr>
          </a:p>
          <a:p>
            <a:r>
              <a:rPr lang="en-US" dirty="0">
                <a:solidFill>
                  <a:srgbClr val="7030A0"/>
                </a:solidFill>
                <a:latin typeface="Calibri" pitchFamily="34" charset="0"/>
              </a:rPr>
              <a:t>Verse 2</a:t>
            </a:r>
          </a:p>
          <a:p>
            <a:endParaRPr lang="en-US" dirty="0">
              <a:latin typeface="Calibri" pitchFamily="34" charset="0"/>
            </a:endParaRPr>
          </a:p>
          <a:p>
            <a:r>
              <a:rPr lang="en-US" dirty="0">
                <a:solidFill>
                  <a:srgbClr val="00B050"/>
                </a:solidFill>
                <a:latin typeface="Calibri" pitchFamily="34" charset="0"/>
              </a:rPr>
              <a:t>Chorus</a:t>
            </a:r>
          </a:p>
          <a:p>
            <a:r>
              <a:rPr lang="en-US" dirty="0">
                <a:solidFill>
                  <a:srgbClr val="00B050"/>
                </a:solidFill>
                <a:latin typeface="Calibri" pitchFamily="34" charset="0"/>
              </a:rPr>
              <a:t> </a:t>
            </a:r>
          </a:p>
          <a:p>
            <a:r>
              <a:rPr lang="en-US" dirty="0">
                <a:solidFill>
                  <a:srgbClr val="00B050"/>
                </a:solidFill>
                <a:latin typeface="Calibri" pitchFamily="34" charset="0"/>
              </a:rPr>
              <a:t>Chorus</a:t>
            </a:r>
          </a:p>
          <a:p>
            <a:endParaRPr lang="en-US" dirty="0">
              <a:latin typeface="Calibri" pitchFamily="34" charset="0"/>
            </a:endParaRPr>
          </a:p>
          <a:p>
            <a:r>
              <a:rPr lang="en-US" dirty="0">
                <a:solidFill>
                  <a:srgbClr val="002060"/>
                </a:solidFill>
                <a:latin typeface="Calibri" pitchFamily="34" charset="0"/>
              </a:rPr>
              <a:t>Verse 3</a:t>
            </a:r>
          </a:p>
          <a:p>
            <a:endParaRPr lang="en-US" dirty="0">
              <a:solidFill>
                <a:srgbClr val="002060"/>
              </a:solidFill>
              <a:latin typeface="Calibri" pitchFamily="34" charset="0"/>
            </a:endParaRPr>
          </a:p>
          <a:p>
            <a:r>
              <a:rPr lang="en-US" dirty="0">
                <a:solidFill>
                  <a:srgbClr val="00B050"/>
                </a:solidFill>
                <a:latin typeface="Calibri" pitchFamily="34" charset="0"/>
              </a:rPr>
              <a:t>Chorus</a:t>
            </a:r>
          </a:p>
          <a:p>
            <a:r>
              <a:rPr lang="en-US" dirty="0">
                <a:solidFill>
                  <a:srgbClr val="00B050"/>
                </a:solidFill>
                <a:latin typeface="Calibri" pitchFamily="34" charset="0"/>
              </a:rPr>
              <a:t> </a:t>
            </a:r>
          </a:p>
          <a:p>
            <a:r>
              <a:rPr lang="en-US" dirty="0">
                <a:solidFill>
                  <a:srgbClr val="00B050"/>
                </a:solidFill>
                <a:latin typeface="Calibri" pitchFamily="34" charset="0"/>
              </a:rPr>
              <a:t>Chorus</a:t>
            </a:r>
          </a:p>
          <a:p>
            <a:endParaRPr lang="en-US" dirty="0">
              <a:solidFill>
                <a:srgbClr val="002060"/>
              </a:solidFill>
              <a:latin typeface="Calibri" pitchFamily="34" charset="0"/>
            </a:endParaRPr>
          </a:p>
        </p:txBody>
      </p:sp>
      <p:cxnSp>
        <p:nvCxnSpPr>
          <p:cNvPr id="20" name="Straight Arrow Connector 19">
            <a:extLst>
              <a:ext uri="{FF2B5EF4-FFF2-40B4-BE49-F238E27FC236}">
                <a16:creationId xmlns:a16="http://schemas.microsoft.com/office/drawing/2014/main" id="{B62D0780-C76A-3E4C-90D5-29B0B8AA0F14}"/>
              </a:ext>
            </a:extLst>
          </p:cNvPr>
          <p:cNvCxnSpPr>
            <a:stCxn id="10" idx="3"/>
          </p:cNvCxnSpPr>
          <p:nvPr/>
        </p:nvCxnSpPr>
        <p:spPr bwMode="auto">
          <a:xfrm flipV="1">
            <a:off x="3937685" y="1713470"/>
            <a:ext cx="2348327" cy="120865"/>
          </a:xfrm>
          <a:prstGeom prst="straightConnector1">
            <a:avLst/>
          </a:prstGeom>
          <a:noFill/>
          <a:ln w="25400" cap="flat" cmpd="sng" algn="ctr">
            <a:solidFill>
              <a:srgbClr val="CC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0E20AFD4-9EF9-E440-AF1C-4FEB3EE6A640}"/>
              </a:ext>
            </a:extLst>
          </p:cNvPr>
          <p:cNvCxnSpPr>
            <a:stCxn id="11" idx="3"/>
          </p:cNvCxnSpPr>
          <p:nvPr/>
        </p:nvCxnSpPr>
        <p:spPr bwMode="auto">
          <a:xfrm flipV="1">
            <a:off x="3937685" y="2306595"/>
            <a:ext cx="2348327" cy="553350"/>
          </a:xfrm>
          <a:prstGeom prst="straightConnector1">
            <a:avLst/>
          </a:prstGeom>
          <a:noFill/>
          <a:ln w="25400" cap="flat" cmpd="sng" algn="ctr">
            <a:solidFill>
              <a:srgbClr val="00B05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7FC60BF6-A0AA-5543-A6F8-8465382ECB37}"/>
              </a:ext>
            </a:extLst>
          </p:cNvPr>
          <p:cNvCxnSpPr>
            <a:cxnSpLocks/>
            <a:stCxn id="13" idx="3"/>
          </p:cNvCxnSpPr>
          <p:nvPr/>
        </p:nvCxnSpPr>
        <p:spPr bwMode="auto">
          <a:xfrm flipV="1">
            <a:off x="3937685" y="3332205"/>
            <a:ext cx="2348327" cy="1563310"/>
          </a:xfrm>
          <a:prstGeom prst="straightConnector1">
            <a:avLst/>
          </a:prstGeom>
          <a:noFill/>
          <a:ln w="25400" cap="flat" cmpd="sng" algn="ctr">
            <a:solidFill>
              <a:srgbClr val="00B05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C42AA3B-2FDD-E94E-9EEC-291C5C38DFC6}"/>
              </a:ext>
            </a:extLst>
          </p:cNvPr>
          <p:cNvCxnSpPr>
            <a:cxnSpLocks/>
            <a:stCxn id="14" idx="3"/>
          </p:cNvCxnSpPr>
          <p:nvPr/>
        </p:nvCxnSpPr>
        <p:spPr bwMode="auto">
          <a:xfrm flipV="1">
            <a:off x="3937685" y="3921212"/>
            <a:ext cx="2348327" cy="1893196"/>
          </a:xfrm>
          <a:prstGeom prst="straightConnector1">
            <a:avLst/>
          </a:prstGeom>
          <a:noFill/>
          <a:ln w="25400" cap="flat" cmpd="sng" algn="ctr">
            <a:solidFill>
              <a:srgbClr val="00B05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8E17682-2ECB-A54C-A943-56075A002227}"/>
              </a:ext>
            </a:extLst>
          </p:cNvPr>
          <p:cNvCxnSpPr>
            <a:stCxn id="12" idx="3"/>
          </p:cNvCxnSpPr>
          <p:nvPr/>
        </p:nvCxnSpPr>
        <p:spPr bwMode="auto">
          <a:xfrm flipV="1">
            <a:off x="3937685" y="2859945"/>
            <a:ext cx="2348327" cy="1029685"/>
          </a:xfrm>
          <a:prstGeom prst="straightConnector1">
            <a:avLst/>
          </a:prstGeom>
          <a:noFill/>
          <a:ln w="25400" cap="flat" cmpd="sng" algn="ctr">
            <a:solidFill>
              <a:srgbClr val="7030A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D306990A-26A8-A640-9890-A0537FB43C4C}"/>
              </a:ext>
            </a:extLst>
          </p:cNvPr>
          <p:cNvCxnSpPr>
            <a:stCxn id="15" idx="3"/>
          </p:cNvCxnSpPr>
          <p:nvPr/>
        </p:nvCxnSpPr>
        <p:spPr bwMode="auto">
          <a:xfrm flipV="1">
            <a:off x="3937684" y="4438817"/>
            <a:ext cx="2281884" cy="2384044"/>
          </a:xfrm>
          <a:prstGeom prst="straightConnector1">
            <a:avLst/>
          </a:prstGeom>
          <a:noFill/>
          <a:ln w="25400" cap="flat" cmpd="sng" algn="ctr">
            <a:solidFill>
              <a:srgbClr val="002060"/>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B7DC453-2A5F-6549-85AB-1569DBE94A4E}"/>
              </a:ext>
            </a:extLst>
          </p:cNvPr>
          <p:cNvCxnSpPr>
            <a:cxnSpLocks/>
          </p:cNvCxnSpPr>
          <p:nvPr/>
        </p:nvCxnSpPr>
        <p:spPr bwMode="auto">
          <a:xfrm flipV="1">
            <a:off x="3937683" y="5057710"/>
            <a:ext cx="2348329" cy="2529339"/>
          </a:xfrm>
          <a:prstGeom prst="straightConnector1">
            <a:avLst/>
          </a:prstGeom>
          <a:noFill/>
          <a:ln w="25400" cap="flat" cmpd="sng" algn="ctr">
            <a:solidFill>
              <a:srgbClr val="00B050"/>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EC7CFF57-2405-204D-983B-5646B100CFEC}"/>
              </a:ext>
            </a:extLst>
          </p:cNvPr>
          <p:cNvCxnSpPr>
            <a:cxnSpLocks/>
          </p:cNvCxnSpPr>
          <p:nvPr/>
        </p:nvCxnSpPr>
        <p:spPr bwMode="auto">
          <a:xfrm flipV="1">
            <a:off x="3937683" y="5598105"/>
            <a:ext cx="2376157" cy="2722111"/>
          </a:xfrm>
          <a:prstGeom prst="straightConnector1">
            <a:avLst/>
          </a:prstGeom>
          <a:noFill/>
          <a:ln w="254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25132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409A-E38C-E246-8497-BB9879F6BAAC}"/>
              </a:ext>
            </a:extLst>
          </p:cNvPr>
          <p:cNvSpPr>
            <a:spLocks noGrp="1"/>
          </p:cNvSpPr>
          <p:nvPr>
            <p:ph type="title"/>
          </p:nvPr>
        </p:nvSpPr>
        <p:spPr/>
        <p:txBody>
          <a:bodyPr/>
          <a:lstStyle/>
          <a:p>
            <a:r>
              <a:rPr lang="en-US" dirty="0"/>
              <a:t>Rick Astley could’ve used some functions…</a:t>
            </a:r>
          </a:p>
        </p:txBody>
      </p:sp>
      <p:sp>
        <p:nvSpPr>
          <p:cNvPr id="3" name="Content Placeholder 2">
            <a:extLst>
              <a:ext uri="{FF2B5EF4-FFF2-40B4-BE49-F238E27FC236}">
                <a16:creationId xmlns:a16="http://schemas.microsoft.com/office/drawing/2014/main" id="{FE20D487-85C0-8C41-AA42-613004B062A7}"/>
              </a:ext>
            </a:extLst>
          </p:cNvPr>
          <p:cNvSpPr>
            <a:spLocks noGrp="1"/>
          </p:cNvSpPr>
          <p:nvPr>
            <p:ph idx="1"/>
          </p:nvPr>
        </p:nvSpPr>
        <p:spPr/>
        <p:txBody>
          <a:bodyPr/>
          <a:lstStyle/>
          <a:p>
            <a:pPr marL="0" indent="0">
              <a:buNone/>
            </a:pPr>
            <a:r>
              <a:rPr lang="en-US" sz="800" dirty="0"/>
              <a:t>We're no strangers to love</a:t>
            </a:r>
          </a:p>
          <a:p>
            <a:pPr marL="0" indent="0">
              <a:buNone/>
            </a:pPr>
            <a:r>
              <a:rPr lang="en-US" sz="800" dirty="0"/>
              <a:t>You know the rules and so do I</a:t>
            </a:r>
          </a:p>
          <a:p>
            <a:pPr marL="0" indent="0">
              <a:buNone/>
            </a:pPr>
            <a:r>
              <a:rPr lang="en-US" sz="800" dirty="0"/>
              <a:t>A full commitment's what I'm thinking of</a:t>
            </a:r>
          </a:p>
          <a:p>
            <a:pPr marL="0" indent="0">
              <a:buNone/>
            </a:pPr>
            <a:r>
              <a:rPr lang="en-US" sz="800" dirty="0"/>
              <a:t>You wouldn't get this from any other guy</a:t>
            </a:r>
          </a:p>
          <a:p>
            <a:pPr marL="0" indent="0">
              <a:buNone/>
            </a:pPr>
            <a:r>
              <a:rPr lang="en-US" sz="800" dirty="0"/>
              <a:t>I just </a:t>
            </a:r>
            <a:r>
              <a:rPr lang="en-US" sz="800" dirty="0" err="1"/>
              <a:t>wanna</a:t>
            </a:r>
            <a:r>
              <a:rPr lang="en-US" sz="800" dirty="0"/>
              <a:t> tell you how I'm feeling</a:t>
            </a:r>
          </a:p>
          <a:p>
            <a:pPr marL="0" indent="0">
              <a:buNone/>
            </a:pPr>
            <a:r>
              <a:rPr lang="en-US" sz="800" dirty="0" err="1"/>
              <a:t>Gotta</a:t>
            </a:r>
            <a:r>
              <a:rPr lang="en-US" sz="800" dirty="0"/>
              <a:t> make you understand</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endParaRPr lang="en-US" sz="800" dirty="0"/>
          </a:p>
          <a:p>
            <a:pPr marL="0" indent="0">
              <a:buNone/>
            </a:pPr>
            <a:r>
              <a:rPr lang="en-US" sz="800" dirty="0"/>
              <a:t>We've known each other for so long</a:t>
            </a:r>
          </a:p>
          <a:p>
            <a:pPr marL="0" indent="0">
              <a:buNone/>
            </a:pPr>
            <a:r>
              <a:rPr lang="en-US" sz="800" dirty="0"/>
              <a:t>Your heart's been aching but you're too shy to say it</a:t>
            </a:r>
          </a:p>
          <a:p>
            <a:pPr marL="0" indent="0">
              <a:buNone/>
            </a:pPr>
            <a:r>
              <a:rPr lang="en-US" sz="800" dirty="0"/>
              <a:t>Inside we both know what's been going on</a:t>
            </a:r>
          </a:p>
          <a:p>
            <a:pPr marL="0" indent="0">
              <a:buNone/>
            </a:pPr>
            <a:r>
              <a:rPr lang="en-US" sz="800" dirty="0"/>
              <a:t>We know the game and we're </a:t>
            </a:r>
            <a:r>
              <a:rPr lang="en-US" sz="800" dirty="0" err="1"/>
              <a:t>gonna</a:t>
            </a:r>
            <a:r>
              <a:rPr lang="en-US" sz="800" dirty="0"/>
              <a:t> play it</a:t>
            </a:r>
          </a:p>
          <a:p>
            <a:pPr marL="0" indent="0">
              <a:buNone/>
            </a:pPr>
            <a:r>
              <a:rPr lang="en-US" sz="800" dirty="0"/>
              <a:t>And if you ask me how I'm feeling</a:t>
            </a:r>
          </a:p>
          <a:p>
            <a:pPr marL="0" indent="0">
              <a:buNone/>
            </a:pPr>
            <a:r>
              <a:rPr lang="en-US" sz="800" dirty="0"/>
              <a:t>Don't tell me you're too blind to see</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endParaRPr lang="en-US" sz="800" dirty="0"/>
          </a:p>
          <a:p>
            <a:pPr marL="0" indent="0">
              <a:buNone/>
            </a:pPr>
            <a:r>
              <a:rPr lang="en-US" sz="800" dirty="0"/>
              <a:t>We've known each other for so long</a:t>
            </a:r>
          </a:p>
          <a:p>
            <a:pPr marL="0" indent="0">
              <a:buNone/>
            </a:pPr>
            <a:r>
              <a:rPr lang="en-US" sz="800" dirty="0"/>
              <a:t>Your heart's been aching but you're too shy to say it</a:t>
            </a:r>
          </a:p>
          <a:p>
            <a:pPr marL="0" indent="0">
              <a:buNone/>
            </a:pPr>
            <a:r>
              <a:rPr lang="en-US" sz="800" dirty="0"/>
              <a:t>Inside we both know what's been going on</a:t>
            </a:r>
          </a:p>
          <a:p>
            <a:pPr marL="0" indent="0">
              <a:buNone/>
            </a:pPr>
            <a:r>
              <a:rPr lang="en-US" sz="800" dirty="0"/>
              <a:t>We know the game and we're </a:t>
            </a:r>
            <a:r>
              <a:rPr lang="en-US" sz="800" dirty="0" err="1"/>
              <a:t>gonna</a:t>
            </a:r>
            <a:r>
              <a:rPr lang="en-US" sz="800" dirty="0"/>
              <a:t> play it</a:t>
            </a:r>
          </a:p>
          <a:p>
            <a:pPr marL="0" indent="0">
              <a:buNone/>
            </a:pPr>
            <a:r>
              <a:rPr lang="en-US" sz="800" dirty="0"/>
              <a:t>I just </a:t>
            </a:r>
            <a:r>
              <a:rPr lang="en-US" sz="800" dirty="0" err="1"/>
              <a:t>wanna</a:t>
            </a:r>
            <a:r>
              <a:rPr lang="en-US" sz="800" dirty="0"/>
              <a:t> tell you how I'm feeling</a:t>
            </a:r>
          </a:p>
          <a:p>
            <a:pPr marL="0" indent="0">
              <a:buNone/>
            </a:pPr>
            <a:r>
              <a:rPr lang="en-US" sz="800" dirty="0" err="1"/>
              <a:t>Gotta</a:t>
            </a:r>
            <a:r>
              <a:rPr lang="en-US" sz="800" dirty="0"/>
              <a:t> make you understand</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p:txBody>
      </p:sp>
      <p:sp>
        <p:nvSpPr>
          <p:cNvPr id="4" name="Slide Number Placeholder 3">
            <a:extLst>
              <a:ext uri="{FF2B5EF4-FFF2-40B4-BE49-F238E27FC236}">
                <a16:creationId xmlns:a16="http://schemas.microsoft.com/office/drawing/2014/main" id="{3151C844-46C2-AF41-967E-C08AE2598CA8}"/>
              </a:ext>
            </a:extLst>
          </p:cNvPr>
          <p:cNvSpPr>
            <a:spLocks noGrp="1"/>
          </p:cNvSpPr>
          <p:nvPr>
            <p:ph type="sldNum" sz="quarter" idx="10"/>
          </p:nvPr>
        </p:nvSpPr>
        <p:spPr/>
        <p:txBody>
          <a:bodyPr/>
          <a:lstStyle/>
          <a:p>
            <a:fld id="{37866303-46D2-44F8-A27B-474DBFA6799B}" type="slidenum">
              <a:rPr lang="en-US" smtClean="0"/>
              <a:t>7</a:t>
            </a:fld>
            <a:endParaRPr lang="en-US"/>
          </a:p>
        </p:txBody>
      </p:sp>
      <p:sp>
        <p:nvSpPr>
          <p:cNvPr id="5" name="TextBox 4">
            <a:extLst>
              <a:ext uri="{FF2B5EF4-FFF2-40B4-BE49-F238E27FC236}">
                <a16:creationId xmlns:a16="http://schemas.microsoft.com/office/drawing/2014/main" id="{558C26B2-A1D0-F441-A344-B229C3E5E94E}"/>
              </a:ext>
            </a:extLst>
          </p:cNvPr>
          <p:cNvSpPr txBox="1"/>
          <p:nvPr/>
        </p:nvSpPr>
        <p:spPr>
          <a:xfrm>
            <a:off x="2919694" y="1646280"/>
            <a:ext cx="871329" cy="369332"/>
          </a:xfrm>
          <a:prstGeom prst="rect">
            <a:avLst/>
          </a:prstGeom>
          <a:noFill/>
        </p:spPr>
        <p:txBody>
          <a:bodyPr wrap="none" rtlCol="0">
            <a:spAutoFit/>
          </a:bodyPr>
          <a:lstStyle/>
          <a:p>
            <a:r>
              <a:rPr lang="en-US" dirty="0">
                <a:latin typeface="Calibri" pitchFamily="34" charset="0"/>
              </a:rPr>
              <a:t>Verse 1</a:t>
            </a:r>
          </a:p>
        </p:txBody>
      </p:sp>
      <p:sp>
        <p:nvSpPr>
          <p:cNvPr id="6" name="TextBox 5">
            <a:extLst>
              <a:ext uri="{FF2B5EF4-FFF2-40B4-BE49-F238E27FC236}">
                <a16:creationId xmlns:a16="http://schemas.microsoft.com/office/drawing/2014/main" id="{AEEF3638-5BF7-5141-8E86-F9E1B0DFD3C5}"/>
              </a:ext>
            </a:extLst>
          </p:cNvPr>
          <p:cNvSpPr txBox="1"/>
          <p:nvPr/>
        </p:nvSpPr>
        <p:spPr>
          <a:xfrm>
            <a:off x="2933607" y="2675279"/>
            <a:ext cx="843501" cy="369332"/>
          </a:xfrm>
          <a:prstGeom prst="rect">
            <a:avLst/>
          </a:prstGeom>
          <a:noFill/>
        </p:spPr>
        <p:txBody>
          <a:bodyPr wrap="none" rtlCol="0">
            <a:spAutoFit/>
          </a:bodyPr>
          <a:lstStyle/>
          <a:p>
            <a:r>
              <a:rPr lang="en-US" dirty="0">
                <a:latin typeface="Calibri" pitchFamily="34" charset="0"/>
              </a:rPr>
              <a:t>Chorus</a:t>
            </a:r>
          </a:p>
        </p:txBody>
      </p:sp>
      <p:sp>
        <p:nvSpPr>
          <p:cNvPr id="7" name="TextBox 6">
            <a:extLst>
              <a:ext uri="{FF2B5EF4-FFF2-40B4-BE49-F238E27FC236}">
                <a16:creationId xmlns:a16="http://schemas.microsoft.com/office/drawing/2014/main" id="{6875A795-F888-D045-A655-BA5E4F65B2F6}"/>
              </a:ext>
            </a:extLst>
          </p:cNvPr>
          <p:cNvSpPr txBox="1"/>
          <p:nvPr/>
        </p:nvSpPr>
        <p:spPr>
          <a:xfrm>
            <a:off x="2905779" y="3704964"/>
            <a:ext cx="871329" cy="369332"/>
          </a:xfrm>
          <a:prstGeom prst="rect">
            <a:avLst/>
          </a:prstGeom>
          <a:noFill/>
        </p:spPr>
        <p:txBody>
          <a:bodyPr wrap="none" rtlCol="0">
            <a:spAutoFit/>
          </a:bodyPr>
          <a:lstStyle/>
          <a:p>
            <a:r>
              <a:rPr lang="en-US" dirty="0">
                <a:latin typeface="Calibri" pitchFamily="34" charset="0"/>
              </a:rPr>
              <a:t>Verse 2</a:t>
            </a:r>
          </a:p>
        </p:txBody>
      </p:sp>
      <p:sp>
        <p:nvSpPr>
          <p:cNvPr id="8" name="TextBox 7">
            <a:extLst>
              <a:ext uri="{FF2B5EF4-FFF2-40B4-BE49-F238E27FC236}">
                <a16:creationId xmlns:a16="http://schemas.microsoft.com/office/drawing/2014/main" id="{D631F799-0F27-7244-BC16-ABD90EBAC199}"/>
              </a:ext>
            </a:extLst>
          </p:cNvPr>
          <p:cNvSpPr txBox="1"/>
          <p:nvPr/>
        </p:nvSpPr>
        <p:spPr>
          <a:xfrm>
            <a:off x="2933607" y="4724584"/>
            <a:ext cx="843501" cy="369332"/>
          </a:xfrm>
          <a:prstGeom prst="rect">
            <a:avLst/>
          </a:prstGeom>
          <a:noFill/>
        </p:spPr>
        <p:txBody>
          <a:bodyPr wrap="none" rtlCol="0">
            <a:spAutoFit/>
          </a:bodyPr>
          <a:lstStyle/>
          <a:p>
            <a:r>
              <a:rPr lang="en-US" dirty="0">
                <a:latin typeface="Calibri" pitchFamily="34" charset="0"/>
              </a:rPr>
              <a:t>Chorus</a:t>
            </a:r>
          </a:p>
        </p:txBody>
      </p:sp>
      <p:sp>
        <p:nvSpPr>
          <p:cNvPr id="9" name="TextBox 8">
            <a:extLst>
              <a:ext uri="{FF2B5EF4-FFF2-40B4-BE49-F238E27FC236}">
                <a16:creationId xmlns:a16="http://schemas.microsoft.com/office/drawing/2014/main" id="{6DA0A1AB-27B9-E345-9E53-4147CB3E69E2}"/>
              </a:ext>
            </a:extLst>
          </p:cNvPr>
          <p:cNvSpPr txBox="1"/>
          <p:nvPr/>
        </p:nvSpPr>
        <p:spPr>
          <a:xfrm>
            <a:off x="2933606" y="5637980"/>
            <a:ext cx="843501" cy="369332"/>
          </a:xfrm>
          <a:prstGeom prst="rect">
            <a:avLst/>
          </a:prstGeom>
          <a:noFill/>
        </p:spPr>
        <p:txBody>
          <a:bodyPr wrap="none" rtlCol="0">
            <a:spAutoFit/>
          </a:bodyPr>
          <a:lstStyle/>
          <a:p>
            <a:r>
              <a:rPr lang="en-US" dirty="0">
                <a:latin typeface="Calibri" pitchFamily="34" charset="0"/>
              </a:rPr>
              <a:t>Chorus</a:t>
            </a:r>
          </a:p>
        </p:txBody>
      </p:sp>
      <p:sp>
        <p:nvSpPr>
          <p:cNvPr id="10" name="Rectangle 9">
            <a:extLst>
              <a:ext uri="{FF2B5EF4-FFF2-40B4-BE49-F238E27FC236}">
                <a16:creationId xmlns:a16="http://schemas.microsoft.com/office/drawing/2014/main" id="{223E9DBE-4A49-3445-B3E5-6BAB32531EBC}"/>
              </a:ext>
            </a:extLst>
          </p:cNvPr>
          <p:cNvSpPr/>
          <p:nvPr/>
        </p:nvSpPr>
        <p:spPr bwMode="auto">
          <a:xfrm>
            <a:off x="396874" y="1362075"/>
            <a:ext cx="3540811" cy="94452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1" name="Rectangle 10">
            <a:extLst>
              <a:ext uri="{FF2B5EF4-FFF2-40B4-BE49-F238E27FC236}">
                <a16:creationId xmlns:a16="http://schemas.microsoft.com/office/drawing/2014/main" id="{65D59CA9-73EC-F943-825D-E0359159E2AD}"/>
              </a:ext>
            </a:extLst>
          </p:cNvPr>
          <p:cNvSpPr/>
          <p:nvPr/>
        </p:nvSpPr>
        <p:spPr bwMode="auto">
          <a:xfrm>
            <a:off x="396875" y="2387685"/>
            <a:ext cx="3540810" cy="944520"/>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3FE48D65-D994-E449-8087-AE87300C2DCC}"/>
              </a:ext>
            </a:extLst>
          </p:cNvPr>
          <p:cNvSpPr/>
          <p:nvPr/>
        </p:nvSpPr>
        <p:spPr bwMode="auto">
          <a:xfrm>
            <a:off x="396875" y="3417370"/>
            <a:ext cx="3540810" cy="944520"/>
          </a:xfrm>
          <a:prstGeom prst="rect">
            <a:avLst/>
          </a:prstGeom>
          <a:noFill/>
          <a:ln w="25400" cap="flat" cmpd="sng" algn="ctr">
            <a:solidFill>
              <a:srgbClr val="7030A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3" name="Rectangle 12">
            <a:extLst>
              <a:ext uri="{FF2B5EF4-FFF2-40B4-BE49-F238E27FC236}">
                <a16:creationId xmlns:a16="http://schemas.microsoft.com/office/drawing/2014/main" id="{6CF6DDF8-98EF-FA4D-958D-7F6E03FCA913}"/>
              </a:ext>
            </a:extLst>
          </p:cNvPr>
          <p:cNvSpPr/>
          <p:nvPr/>
        </p:nvSpPr>
        <p:spPr bwMode="auto">
          <a:xfrm>
            <a:off x="396875" y="4438817"/>
            <a:ext cx="3540810" cy="913396"/>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4" name="Rectangle 13">
            <a:extLst>
              <a:ext uri="{FF2B5EF4-FFF2-40B4-BE49-F238E27FC236}">
                <a16:creationId xmlns:a16="http://schemas.microsoft.com/office/drawing/2014/main" id="{DFA81802-0FDE-E943-B4E7-C336CC22B526}"/>
              </a:ext>
            </a:extLst>
          </p:cNvPr>
          <p:cNvSpPr/>
          <p:nvPr/>
        </p:nvSpPr>
        <p:spPr bwMode="auto">
          <a:xfrm>
            <a:off x="396875" y="5357710"/>
            <a:ext cx="3540810" cy="913396"/>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a:extLst>
              <a:ext uri="{FF2B5EF4-FFF2-40B4-BE49-F238E27FC236}">
                <a16:creationId xmlns:a16="http://schemas.microsoft.com/office/drawing/2014/main" id="{459B7A0B-69CE-BF4D-B602-00AF47653FFD}"/>
              </a:ext>
            </a:extLst>
          </p:cNvPr>
          <p:cNvSpPr/>
          <p:nvPr/>
        </p:nvSpPr>
        <p:spPr bwMode="auto">
          <a:xfrm>
            <a:off x="396874" y="6350601"/>
            <a:ext cx="3540810" cy="944520"/>
          </a:xfrm>
          <a:prstGeom prst="rect">
            <a:avLst/>
          </a:prstGeom>
          <a:noFill/>
          <a:ln w="25400" cap="flat" cmpd="sng" algn="ctr">
            <a:solidFill>
              <a:srgbClr val="00206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TextBox 15">
            <a:extLst>
              <a:ext uri="{FF2B5EF4-FFF2-40B4-BE49-F238E27FC236}">
                <a16:creationId xmlns:a16="http://schemas.microsoft.com/office/drawing/2014/main" id="{E96CFD45-0ED5-7C4E-A184-BA29004151BB}"/>
              </a:ext>
            </a:extLst>
          </p:cNvPr>
          <p:cNvSpPr txBox="1"/>
          <p:nvPr/>
        </p:nvSpPr>
        <p:spPr>
          <a:xfrm>
            <a:off x="2905778" y="6437053"/>
            <a:ext cx="871329" cy="369332"/>
          </a:xfrm>
          <a:prstGeom prst="rect">
            <a:avLst/>
          </a:prstGeom>
          <a:noFill/>
        </p:spPr>
        <p:txBody>
          <a:bodyPr wrap="none" rtlCol="0">
            <a:spAutoFit/>
          </a:bodyPr>
          <a:lstStyle/>
          <a:p>
            <a:r>
              <a:rPr lang="en-US" dirty="0">
                <a:latin typeface="Calibri" pitchFamily="34" charset="0"/>
              </a:rPr>
              <a:t>Verse 3</a:t>
            </a:r>
          </a:p>
        </p:txBody>
      </p:sp>
      <p:sp>
        <p:nvSpPr>
          <p:cNvPr id="17" name="TextBox 16">
            <a:extLst>
              <a:ext uri="{FF2B5EF4-FFF2-40B4-BE49-F238E27FC236}">
                <a16:creationId xmlns:a16="http://schemas.microsoft.com/office/drawing/2014/main" id="{8B6D07FD-FF26-6C47-A177-919CF8C57E9B}"/>
              </a:ext>
            </a:extLst>
          </p:cNvPr>
          <p:cNvSpPr txBox="1"/>
          <p:nvPr/>
        </p:nvSpPr>
        <p:spPr>
          <a:xfrm>
            <a:off x="6286012" y="1546220"/>
            <a:ext cx="1070919" cy="4524315"/>
          </a:xfrm>
          <a:prstGeom prst="rect">
            <a:avLst/>
          </a:prstGeom>
          <a:noFill/>
        </p:spPr>
        <p:txBody>
          <a:bodyPr wrap="square" rtlCol="0">
            <a:spAutoFit/>
          </a:bodyPr>
          <a:lstStyle/>
          <a:p>
            <a:r>
              <a:rPr lang="en-US" dirty="0">
                <a:solidFill>
                  <a:srgbClr val="C00000"/>
                </a:solidFill>
                <a:latin typeface="Calibri" pitchFamily="34" charset="0"/>
              </a:rPr>
              <a:t>Verse 1</a:t>
            </a:r>
          </a:p>
          <a:p>
            <a:endParaRPr lang="en-US" dirty="0">
              <a:latin typeface="Calibri" pitchFamily="34" charset="0"/>
            </a:endParaRPr>
          </a:p>
          <a:p>
            <a:r>
              <a:rPr lang="en-US" dirty="0">
                <a:solidFill>
                  <a:srgbClr val="00B050"/>
                </a:solidFill>
                <a:latin typeface="Calibri" pitchFamily="34" charset="0"/>
              </a:rPr>
              <a:t>Chorus</a:t>
            </a:r>
          </a:p>
          <a:p>
            <a:endParaRPr lang="en-US" dirty="0">
              <a:latin typeface="Calibri" pitchFamily="34" charset="0"/>
            </a:endParaRPr>
          </a:p>
          <a:p>
            <a:r>
              <a:rPr lang="en-US" dirty="0">
                <a:solidFill>
                  <a:srgbClr val="7030A0"/>
                </a:solidFill>
                <a:latin typeface="Calibri" pitchFamily="34" charset="0"/>
              </a:rPr>
              <a:t>Verse 2</a:t>
            </a:r>
          </a:p>
          <a:p>
            <a:endParaRPr lang="en-US" dirty="0">
              <a:latin typeface="Calibri" pitchFamily="34" charset="0"/>
            </a:endParaRPr>
          </a:p>
          <a:p>
            <a:r>
              <a:rPr lang="en-US" dirty="0">
                <a:solidFill>
                  <a:srgbClr val="00B050"/>
                </a:solidFill>
                <a:latin typeface="Calibri" pitchFamily="34" charset="0"/>
              </a:rPr>
              <a:t>Chorus</a:t>
            </a:r>
          </a:p>
          <a:p>
            <a:r>
              <a:rPr lang="en-US" dirty="0">
                <a:solidFill>
                  <a:srgbClr val="00B050"/>
                </a:solidFill>
                <a:latin typeface="Calibri" pitchFamily="34" charset="0"/>
              </a:rPr>
              <a:t> </a:t>
            </a:r>
          </a:p>
          <a:p>
            <a:r>
              <a:rPr lang="en-US" dirty="0">
                <a:solidFill>
                  <a:srgbClr val="00B050"/>
                </a:solidFill>
                <a:latin typeface="Calibri" pitchFamily="34" charset="0"/>
              </a:rPr>
              <a:t>Chorus</a:t>
            </a:r>
          </a:p>
          <a:p>
            <a:endParaRPr lang="en-US" dirty="0">
              <a:latin typeface="Calibri" pitchFamily="34" charset="0"/>
            </a:endParaRPr>
          </a:p>
          <a:p>
            <a:r>
              <a:rPr lang="en-US" dirty="0">
                <a:solidFill>
                  <a:srgbClr val="002060"/>
                </a:solidFill>
                <a:latin typeface="Calibri" pitchFamily="34" charset="0"/>
              </a:rPr>
              <a:t>Verse 3</a:t>
            </a:r>
          </a:p>
          <a:p>
            <a:endParaRPr lang="en-US" dirty="0">
              <a:solidFill>
                <a:srgbClr val="002060"/>
              </a:solidFill>
              <a:latin typeface="Calibri" pitchFamily="34" charset="0"/>
            </a:endParaRPr>
          </a:p>
          <a:p>
            <a:r>
              <a:rPr lang="en-US" dirty="0">
                <a:solidFill>
                  <a:srgbClr val="00B050"/>
                </a:solidFill>
                <a:latin typeface="Calibri" pitchFamily="34" charset="0"/>
              </a:rPr>
              <a:t>Chorus</a:t>
            </a:r>
          </a:p>
          <a:p>
            <a:r>
              <a:rPr lang="en-US" dirty="0">
                <a:solidFill>
                  <a:srgbClr val="00B050"/>
                </a:solidFill>
                <a:latin typeface="Calibri" pitchFamily="34" charset="0"/>
              </a:rPr>
              <a:t> </a:t>
            </a:r>
          </a:p>
          <a:p>
            <a:r>
              <a:rPr lang="en-US" dirty="0">
                <a:solidFill>
                  <a:srgbClr val="00B050"/>
                </a:solidFill>
                <a:latin typeface="Calibri" pitchFamily="34" charset="0"/>
              </a:rPr>
              <a:t>Chorus</a:t>
            </a:r>
          </a:p>
          <a:p>
            <a:endParaRPr lang="en-US" dirty="0">
              <a:solidFill>
                <a:srgbClr val="002060"/>
              </a:solidFill>
              <a:latin typeface="Calibri" pitchFamily="34" charset="0"/>
            </a:endParaRPr>
          </a:p>
        </p:txBody>
      </p:sp>
      <p:cxnSp>
        <p:nvCxnSpPr>
          <p:cNvPr id="20" name="Straight Arrow Connector 19">
            <a:extLst>
              <a:ext uri="{FF2B5EF4-FFF2-40B4-BE49-F238E27FC236}">
                <a16:creationId xmlns:a16="http://schemas.microsoft.com/office/drawing/2014/main" id="{B62D0780-C76A-3E4C-90D5-29B0B8AA0F14}"/>
              </a:ext>
            </a:extLst>
          </p:cNvPr>
          <p:cNvCxnSpPr>
            <a:stCxn id="10" idx="3"/>
          </p:cNvCxnSpPr>
          <p:nvPr/>
        </p:nvCxnSpPr>
        <p:spPr bwMode="auto">
          <a:xfrm flipV="1">
            <a:off x="3937685" y="1713470"/>
            <a:ext cx="2348327" cy="120865"/>
          </a:xfrm>
          <a:prstGeom prst="straightConnector1">
            <a:avLst/>
          </a:prstGeom>
          <a:noFill/>
          <a:ln w="25400" cap="flat" cmpd="sng" algn="ctr">
            <a:solidFill>
              <a:srgbClr val="CC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0E20AFD4-9EF9-E440-AF1C-4FEB3EE6A640}"/>
              </a:ext>
            </a:extLst>
          </p:cNvPr>
          <p:cNvCxnSpPr>
            <a:stCxn id="11" idx="3"/>
          </p:cNvCxnSpPr>
          <p:nvPr/>
        </p:nvCxnSpPr>
        <p:spPr bwMode="auto">
          <a:xfrm flipV="1">
            <a:off x="3937685" y="2306595"/>
            <a:ext cx="2348327" cy="553350"/>
          </a:xfrm>
          <a:prstGeom prst="straightConnector1">
            <a:avLst/>
          </a:prstGeom>
          <a:noFill/>
          <a:ln w="25400" cap="flat" cmpd="sng" algn="ctr">
            <a:solidFill>
              <a:srgbClr val="00B05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7FC60BF6-A0AA-5543-A6F8-8465382ECB37}"/>
              </a:ext>
            </a:extLst>
          </p:cNvPr>
          <p:cNvCxnSpPr>
            <a:stCxn id="11" idx="3"/>
          </p:cNvCxnSpPr>
          <p:nvPr/>
        </p:nvCxnSpPr>
        <p:spPr bwMode="auto">
          <a:xfrm>
            <a:off x="3937685" y="2859945"/>
            <a:ext cx="2348327" cy="472260"/>
          </a:xfrm>
          <a:prstGeom prst="straightConnector1">
            <a:avLst/>
          </a:prstGeom>
          <a:noFill/>
          <a:ln w="25400" cap="flat" cmpd="sng" algn="ctr">
            <a:solidFill>
              <a:srgbClr val="00B05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C42AA3B-2FDD-E94E-9EEC-291C5C38DFC6}"/>
              </a:ext>
            </a:extLst>
          </p:cNvPr>
          <p:cNvCxnSpPr>
            <a:stCxn id="11" idx="3"/>
          </p:cNvCxnSpPr>
          <p:nvPr/>
        </p:nvCxnSpPr>
        <p:spPr bwMode="auto">
          <a:xfrm>
            <a:off x="3937685" y="2859945"/>
            <a:ext cx="2348327" cy="1061266"/>
          </a:xfrm>
          <a:prstGeom prst="straightConnector1">
            <a:avLst/>
          </a:prstGeom>
          <a:noFill/>
          <a:ln w="25400" cap="flat" cmpd="sng" algn="ctr">
            <a:solidFill>
              <a:srgbClr val="00B05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8E17682-2ECB-A54C-A943-56075A002227}"/>
              </a:ext>
            </a:extLst>
          </p:cNvPr>
          <p:cNvCxnSpPr>
            <a:stCxn id="12" idx="3"/>
          </p:cNvCxnSpPr>
          <p:nvPr/>
        </p:nvCxnSpPr>
        <p:spPr bwMode="auto">
          <a:xfrm flipV="1">
            <a:off x="3937685" y="2859945"/>
            <a:ext cx="2348327" cy="1029685"/>
          </a:xfrm>
          <a:prstGeom prst="straightConnector1">
            <a:avLst/>
          </a:prstGeom>
          <a:noFill/>
          <a:ln w="25400" cap="flat" cmpd="sng" algn="ctr">
            <a:solidFill>
              <a:srgbClr val="7030A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D306990A-26A8-A640-9890-A0537FB43C4C}"/>
              </a:ext>
            </a:extLst>
          </p:cNvPr>
          <p:cNvCxnSpPr>
            <a:stCxn id="15" idx="3"/>
          </p:cNvCxnSpPr>
          <p:nvPr/>
        </p:nvCxnSpPr>
        <p:spPr bwMode="auto">
          <a:xfrm flipV="1">
            <a:off x="3937684" y="4438817"/>
            <a:ext cx="2281884" cy="2384044"/>
          </a:xfrm>
          <a:prstGeom prst="straightConnector1">
            <a:avLst/>
          </a:prstGeom>
          <a:noFill/>
          <a:ln w="25400" cap="flat" cmpd="sng" algn="ctr">
            <a:solidFill>
              <a:srgbClr val="002060"/>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B7DC453-2A5F-6549-85AB-1569DBE94A4E}"/>
              </a:ext>
            </a:extLst>
          </p:cNvPr>
          <p:cNvCxnSpPr>
            <a:cxnSpLocks/>
          </p:cNvCxnSpPr>
          <p:nvPr/>
        </p:nvCxnSpPr>
        <p:spPr bwMode="auto">
          <a:xfrm>
            <a:off x="3937684" y="2846990"/>
            <a:ext cx="2348328" cy="2210720"/>
          </a:xfrm>
          <a:prstGeom prst="straightConnector1">
            <a:avLst/>
          </a:prstGeom>
          <a:noFill/>
          <a:ln w="25400" cap="flat" cmpd="sng" algn="ctr">
            <a:solidFill>
              <a:srgbClr val="00B050"/>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EC7CFF57-2405-204D-983B-5646B100CFEC}"/>
              </a:ext>
            </a:extLst>
          </p:cNvPr>
          <p:cNvCxnSpPr>
            <a:cxnSpLocks/>
          </p:cNvCxnSpPr>
          <p:nvPr/>
        </p:nvCxnSpPr>
        <p:spPr bwMode="auto">
          <a:xfrm>
            <a:off x="3937683" y="2846990"/>
            <a:ext cx="2376157" cy="2751115"/>
          </a:xfrm>
          <a:prstGeom prst="straightConnector1">
            <a:avLst/>
          </a:prstGeom>
          <a:noFill/>
          <a:ln w="254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53807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409A-E38C-E246-8497-BB9879F6BAAC}"/>
              </a:ext>
            </a:extLst>
          </p:cNvPr>
          <p:cNvSpPr>
            <a:spLocks noGrp="1"/>
          </p:cNvSpPr>
          <p:nvPr>
            <p:ph type="title"/>
          </p:nvPr>
        </p:nvSpPr>
        <p:spPr/>
        <p:txBody>
          <a:bodyPr/>
          <a:lstStyle/>
          <a:p>
            <a:r>
              <a:rPr lang="en-US" dirty="0"/>
              <a:t>Rick Astley could’ve used some functions…</a:t>
            </a:r>
          </a:p>
        </p:txBody>
      </p:sp>
      <p:sp>
        <p:nvSpPr>
          <p:cNvPr id="3" name="Content Placeholder 2">
            <a:extLst>
              <a:ext uri="{FF2B5EF4-FFF2-40B4-BE49-F238E27FC236}">
                <a16:creationId xmlns:a16="http://schemas.microsoft.com/office/drawing/2014/main" id="{FE20D487-85C0-8C41-AA42-613004B062A7}"/>
              </a:ext>
            </a:extLst>
          </p:cNvPr>
          <p:cNvSpPr>
            <a:spLocks noGrp="1"/>
          </p:cNvSpPr>
          <p:nvPr>
            <p:ph idx="1"/>
          </p:nvPr>
        </p:nvSpPr>
        <p:spPr/>
        <p:txBody>
          <a:bodyPr/>
          <a:lstStyle/>
          <a:p>
            <a:pPr marL="0" indent="0">
              <a:buNone/>
            </a:pPr>
            <a:r>
              <a:rPr lang="en-US" sz="800" dirty="0"/>
              <a:t>We're no strangers to love</a:t>
            </a:r>
          </a:p>
          <a:p>
            <a:pPr marL="0" indent="0">
              <a:buNone/>
            </a:pPr>
            <a:r>
              <a:rPr lang="en-US" sz="800" dirty="0"/>
              <a:t>You know the rules and so do I</a:t>
            </a:r>
          </a:p>
          <a:p>
            <a:pPr marL="0" indent="0">
              <a:buNone/>
            </a:pPr>
            <a:r>
              <a:rPr lang="en-US" sz="800" dirty="0"/>
              <a:t>A full commitment's what I'm thinking of</a:t>
            </a:r>
          </a:p>
          <a:p>
            <a:pPr marL="0" indent="0">
              <a:buNone/>
            </a:pPr>
            <a:r>
              <a:rPr lang="en-US" sz="800" dirty="0"/>
              <a:t>You wouldn't get this from any other guy</a:t>
            </a:r>
          </a:p>
          <a:p>
            <a:pPr marL="0" indent="0">
              <a:buNone/>
            </a:pPr>
            <a:r>
              <a:rPr lang="en-US" sz="800" dirty="0"/>
              <a:t>I just </a:t>
            </a:r>
            <a:r>
              <a:rPr lang="en-US" sz="800" dirty="0" err="1"/>
              <a:t>wanna</a:t>
            </a:r>
            <a:r>
              <a:rPr lang="en-US" sz="800" dirty="0"/>
              <a:t> tell you how I'm feeling</a:t>
            </a:r>
          </a:p>
          <a:p>
            <a:pPr marL="0" indent="0">
              <a:buNone/>
            </a:pPr>
            <a:r>
              <a:rPr lang="en-US" sz="800" dirty="0" err="1"/>
              <a:t>Gotta</a:t>
            </a:r>
            <a:r>
              <a:rPr lang="en-US" sz="800" dirty="0"/>
              <a:t> make you understand</a:t>
            </a:r>
          </a:p>
          <a:p>
            <a:pPr marL="0" indent="0">
              <a:buNone/>
            </a:pPr>
            <a:endParaRPr lang="en-US" sz="800" dirty="0"/>
          </a:p>
          <a:p>
            <a:pPr marL="0" indent="0">
              <a:buNone/>
            </a:pPr>
            <a:r>
              <a:rPr lang="en-US" sz="800" dirty="0"/>
              <a:t>Never </a:t>
            </a:r>
            <a:r>
              <a:rPr lang="en-US" sz="800" dirty="0" err="1"/>
              <a:t>gonna</a:t>
            </a:r>
            <a:r>
              <a:rPr lang="en-US" sz="800" dirty="0"/>
              <a:t> give you up</a:t>
            </a:r>
          </a:p>
          <a:p>
            <a:pPr marL="0" indent="0">
              <a:buNone/>
            </a:pPr>
            <a:r>
              <a:rPr lang="en-US" sz="800" dirty="0"/>
              <a:t>Never </a:t>
            </a:r>
            <a:r>
              <a:rPr lang="en-US" sz="800" dirty="0" err="1"/>
              <a:t>gonna</a:t>
            </a:r>
            <a:r>
              <a:rPr lang="en-US" sz="800" dirty="0"/>
              <a:t> let you down</a:t>
            </a:r>
          </a:p>
          <a:p>
            <a:pPr marL="0" indent="0">
              <a:buNone/>
            </a:pPr>
            <a:r>
              <a:rPr lang="en-US" sz="800" dirty="0"/>
              <a:t>Never </a:t>
            </a:r>
            <a:r>
              <a:rPr lang="en-US" sz="800" dirty="0" err="1"/>
              <a:t>gonna</a:t>
            </a:r>
            <a:r>
              <a:rPr lang="en-US" sz="800" dirty="0"/>
              <a:t> run around and desert you</a:t>
            </a:r>
          </a:p>
          <a:p>
            <a:pPr marL="0" indent="0">
              <a:buNone/>
            </a:pPr>
            <a:r>
              <a:rPr lang="en-US" sz="800" dirty="0"/>
              <a:t>Never </a:t>
            </a:r>
            <a:r>
              <a:rPr lang="en-US" sz="800" dirty="0" err="1"/>
              <a:t>gonna</a:t>
            </a:r>
            <a:r>
              <a:rPr lang="en-US" sz="800" dirty="0"/>
              <a:t> make you cry</a:t>
            </a:r>
          </a:p>
          <a:p>
            <a:pPr marL="0" indent="0">
              <a:buNone/>
            </a:pPr>
            <a:r>
              <a:rPr lang="en-US" sz="800" dirty="0"/>
              <a:t>Never </a:t>
            </a:r>
            <a:r>
              <a:rPr lang="en-US" sz="800" dirty="0" err="1"/>
              <a:t>gonna</a:t>
            </a:r>
            <a:r>
              <a:rPr lang="en-US" sz="800" dirty="0"/>
              <a:t> say goodbye</a:t>
            </a:r>
          </a:p>
          <a:p>
            <a:pPr marL="0" indent="0">
              <a:buNone/>
            </a:pPr>
            <a:r>
              <a:rPr lang="en-US" sz="800" dirty="0"/>
              <a:t>Never </a:t>
            </a:r>
            <a:r>
              <a:rPr lang="en-US" sz="800" dirty="0" err="1"/>
              <a:t>gonna</a:t>
            </a:r>
            <a:r>
              <a:rPr lang="en-US" sz="800" dirty="0"/>
              <a:t> tell a lie and hurt you</a:t>
            </a:r>
          </a:p>
          <a:p>
            <a:pPr marL="0" indent="0">
              <a:buNone/>
            </a:pPr>
            <a:endParaRPr lang="en-US" sz="800" dirty="0"/>
          </a:p>
          <a:p>
            <a:pPr marL="0" indent="0">
              <a:buNone/>
            </a:pPr>
            <a:r>
              <a:rPr lang="en-US" sz="800" dirty="0"/>
              <a:t>We've known each other for so long</a:t>
            </a:r>
          </a:p>
          <a:p>
            <a:pPr marL="0" indent="0">
              <a:buNone/>
            </a:pPr>
            <a:r>
              <a:rPr lang="en-US" sz="800" dirty="0"/>
              <a:t>Your heart's been aching but you're too shy to say it</a:t>
            </a:r>
          </a:p>
          <a:p>
            <a:pPr marL="0" indent="0">
              <a:buNone/>
            </a:pPr>
            <a:r>
              <a:rPr lang="en-US" sz="800" dirty="0"/>
              <a:t>Inside we both know what's been going on</a:t>
            </a:r>
          </a:p>
          <a:p>
            <a:pPr marL="0" indent="0">
              <a:buNone/>
            </a:pPr>
            <a:r>
              <a:rPr lang="en-US" sz="800" dirty="0"/>
              <a:t>We know the game and we're </a:t>
            </a:r>
            <a:r>
              <a:rPr lang="en-US" sz="800" dirty="0" err="1"/>
              <a:t>gonna</a:t>
            </a:r>
            <a:r>
              <a:rPr lang="en-US" sz="800" dirty="0"/>
              <a:t> play it</a:t>
            </a:r>
          </a:p>
          <a:p>
            <a:pPr marL="0" indent="0">
              <a:buNone/>
            </a:pPr>
            <a:r>
              <a:rPr lang="en-US" sz="800" dirty="0"/>
              <a:t>And if you ask me how I'm feeling</a:t>
            </a:r>
          </a:p>
          <a:p>
            <a:pPr marL="0" indent="0">
              <a:buNone/>
            </a:pPr>
            <a:r>
              <a:rPr lang="en-US" sz="800" dirty="0"/>
              <a:t>Don't tell me you're too blind to see</a:t>
            </a:r>
          </a:p>
          <a:p>
            <a:pPr marL="0" indent="0">
              <a:buNone/>
            </a:pPr>
            <a:endParaRPr lang="en-US" sz="800" dirty="0"/>
          </a:p>
          <a:p>
            <a:pPr marL="0" indent="0">
              <a:buNone/>
            </a:pPr>
            <a:r>
              <a:rPr lang="en-US" sz="800" dirty="0"/>
              <a:t>We've known each other for so long</a:t>
            </a:r>
          </a:p>
          <a:p>
            <a:pPr marL="0" indent="0">
              <a:buNone/>
            </a:pPr>
            <a:r>
              <a:rPr lang="en-US" sz="800" dirty="0"/>
              <a:t>Your heart's been aching but you're too shy to say it</a:t>
            </a:r>
          </a:p>
          <a:p>
            <a:pPr marL="0" indent="0">
              <a:buNone/>
            </a:pPr>
            <a:r>
              <a:rPr lang="en-US" sz="800" dirty="0"/>
              <a:t>Inside we both know what's been going on</a:t>
            </a:r>
          </a:p>
          <a:p>
            <a:pPr marL="0" indent="0">
              <a:buNone/>
            </a:pPr>
            <a:r>
              <a:rPr lang="en-US" sz="800" dirty="0"/>
              <a:t>We know the game and we're </a:t>
            </a:r>
            <a:r>
              <a:rPr lang="en-US" sz="800" dirty="0" err="1"/>
              <a:t>gonna</a:t>
            </a:r>
            <a:r>
              <a:rPr lang="en-US" sz="800" dirty="0"/>
              <a:t> play it</a:t>
            </a:r>
          </a:p>
          <a:p>
            <a:pPr marL="0" indent="0">
              <a:buNone/>
            </a:pPr>
            <a:r>
              <a:rPr lang="en-US" sz="800" dirty="0"/>
              <a:t>I just </a:t>
            </a:r>
            <a:r>
              <a:rPr lang="en-US" sz="800" dirty="0" err="1"/>
              <a:t>wanna</a:t>
            </a:r>
            <a:r>
              <a:rPr lang="en-US" sz="800" dirty="0"/>
              <a:t> tell you how I'm feeling</a:t>
            </a:r>
          </a:p>
          <a:p>
            <a:pPr marL="0" indent="0">
              <a:buNone/>
            </a:pPr>
            <a:r>
              <a:rPr lang="en-US" sz="800" dirty="0" err="1"/>
              <a:t>Gotta</a:t>
            </a:r>
            <a:r>
              <a:rPr lang="en-US" sz="800" dirty="0"/>
              <a:t> make you understand</a:t>
            </a:r>
          </a:p>
        </p:txBody>
      </p:sp>
      <p:sp>
        <p:nvSpPr>
          <p:cNvPr id="4" name="Slide Number Placeholder 3">
            <a:extLst>
              <a:ext uri="{FF2B5EF4-FFF2-40B4-BE49-F238E27FC236}">
                <a16:creationId xmlns:a16="http://schemas.microsoft.com/office/drawing/2014/main" id="{3151C844-46C2-AF41-967E-C08AE2598CA8}"/>
              </a:ext>
            </a:extLst>
          </p:cNvPr>
          <p:cNvSpPr>
            <a:spLocks noGrp="1"/>
          </p:cNvSpPr>
          <p:nvPr>
            <p:ph type="sldNum" sz="quarter" idx="10"/>
          </p:nvPr>
        </p:nvSpPr>
        <p:spPr/>
        <p:txBody>
          <a:bodyPr/>
          <a:lstStyle/>
          <a:p>
            <a:fld id="{37866303-46D2-44F8-A27B-474DBFA6799B}" type="slidenum">
              <a:rPr lang="en-US" smtClean="0"/>
              <a:t>8</a:t>
            </a:fld>
            <a:endParaRPr lang="en-US"/>
          </a:p>
        </p:txBody>
      </p:sp>
      <p:sp>
        <p:nvSpPr>
          <p:cNvPr id="5" name="TextBox 4">
            <a:extLst>
              <a:ext uri="{FF2B5EF4-FFF2-40B4-BE49-F238E27FC236}">
                <a16:creationId xmlns:a16="http://schemas.microsoft.com/office/drawing/2014/main" id="{558C26B2-A1D0-F441-A344-B229C3E5E94E}"/>
              </a:ext>
            </a:extLst>
          </p:cNvPr>
          <p:cNvSpPr txBox="1"/>
          <p:nvPr/>
        </p:nvSpPr>
        <p:spPr>
          <a:xfrm>
            <a:off x="2919694" y="1646280"/>
            <a:ext cx="871329" cy="369332"/>
          </a:xfrm>
          <a:prstGeom prst="rect">
            <a:avLst/>
          </a:prstGeom>
          <a:noFill/>
        </p:spPr>
        <p:txBody>
          <a:bodyPr wrap="none" rtlCol="0">
            <a:spAutoFit/>
          </a:bodyPr>
          <a:lstStyle/>
          <a:p>
            <a:r>
              <a:rPr lang="en-US" dirty="0">
                <a:latin typeface="Calibri" pitchFamily="34" charset="0"/>
              </a:rPr>
              <a:t>Verse 1</a:t>
            </a:r>
          </a:p>
        </p:txBody>
      </p:sp>
      <p:sp>
        <p:nvSpPr>
          <p:cNvPr id="6" name="TextBox 5">
            <a:extLst>
              <a:ext uri="{FF2B5EF4-FFF2-40B4-BE49-F238E27FC236}">
                <a16:creationId xmlns:a16="http://schemas.microsoft.com/office/drawing/2014/main" id="{AEEF3638-5BF7-5141-8E86-F9E1B0DFD3C5}"/>
              </a:ext>
            </a:extLst>
          </p:cNvPr>
          <p:cNvSpPr txBox="1"/>
          <p:nvPr/>
        </p:nvSpPr>
        <p:spPr>
          <a:xfrm>
            <a:off x="2933607" y="2675279"/>
            <a:ext cx="843501" cy="369332"/>
          </a:xfrm>
          <a:prstGeom prst="rect">
            <a:avLst/>
          </a:prstGeom>
          <a:noFill/>
        </p:spPr>
        <p:txBody>
          <a:bodyPr wrap="none" rtlCol="0">
            <a:spAutoFit/>
          </a:bodyPr>
          <a:lstStyle/>
          <a:p>
            <a:r>
              <a:rPr lang="en-US" dirty="0">
                <a:latin typeface="Calibri" pitchFamily="34" charset="0"/>
              </a:rPr>
              <a:t>Chorus</a:t>
            </a:r>
          </a:p>
        </p:txBody>
      </p:sp>
      <p:sp>
        <p:nvSpPr>
          <p:cNvPr id="7" name="TextBox 6">
            <a:extLst>
              <a:ext uri="{FF2B5EF4-FFF2-40B4-BE49-F238E27FC236}">
                <a16:creationId xmlns:a16="http://schemas.microsoft.com/office/drawing/2014/main" id="{6875A795-F888-D045-A655-BA5E4F65B2F6}"/>
              </a:ext>
            </a:extLst>
          </p:cNvPr>
          <p:cNvSpPr txBox="1"/>
          <p:nvPr/>
        </p:nvSpPr>
        <p:spPr>
          <a:xfrm>
            <a:off x="2905779" y="3704964"/>
            <a:ext cx="871329" cy="369332"/>
          </a:xfrm>
          <a:prstGeom prst="rect">
            <a:avLst/>
          </a:prstGeom>
          <a:noFill/>
        </p:spPr>
        <p:txBody>
          <a:bodyPr wrap="none" rtlCol="0">
            <a:spAutoFit/>
          </a:bodyPr>
          <a:lstStyle/>
          <a:p>
            <a:r>
              <a:rPr lang="en-US" dirty="0">
                <a:latin typeface="Calibri" pitchFamily="34" charset="0"/>
              </a:rPr>
              <a:t>Verse 2</a:t>
            </a:r>
          </a:p>
        </p:txBody>
      </p:sp>
      <p:sp>
        <p:nvSpPr>
          <p:cNvPr id="10" name="Rectangle 9">
            <a:extLst>
              <a:ext uri="{FF2B5EF4-FFF2-40B4-BE49-F238E27FC236}">
                <a16:creationId xmlns:a16="http://schemas.microsoft.com/office/drawing/2014/main" id="{223E9DBE-4A49-3445-B3E5-6BAB32531EBC}"/>
              </a:ext>
            </a:extLst>
          </p:cNvPr>
          <p:cNvSpPr/>
          <p:nvPr/>
        </p:nvSpPr>
        <p:spPr bwMode="auto">
          <a:xfrm>
            <a:off x="396874" y="1362075"/>
            <a:ext cx="3540811" cy="944520"/>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1" name="Rectangle 10">
            <a:extLst>
              <a:ext uri="{FF2B5EF4-FFF2-40B4-BE49-F238E27FC236}">
                <a16:creationId xmlns:a16="http://schemas.microsoft.com/office/drawing/2014/main" id="{65D59CA9-73EC-F943-825D-E0359159E2AD}"/>
              </a:ext>
            </a:extLst>
          </p:cNvPr>
          <p:cNvSpPr/>
          <p:nvPr/>
        </p:nvSpPr>
        <p:spPr bwMode="auto">
          <a:xfrm>
            <a:off x="396875" y="2387685"/>
            <a:ext cx="3540810" cy="944520"/>
          </a:xfrm>
          <a:prstGeom prst="rect">
            <a:avLst/>
          </a:pr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3FE48D65-D994-E449-8087-AE87300C2DCC}"/>
              </a:ext>
            </a:extLst>
          </p:cNvPr>
          <p:cNvSpPr/>
          <p:nvPr/>
        </p:nvSpPr>
        <p:spPr bwMode="auto">
          <a:xfrm>
            <a:off x="396875" y="3417370"/>
            <a:ext cx="3540810" cy="944520"/>
          </a:xfrm>
          <a:prstGeom prst="rect">
            <a:avLst/>
          </a:prstGeom>
          <a:noFill/>
          <a:ln w="25400" cap="flat" cmpd="sng" algn="ctr">
            <a:solidFill>
              <a:srgbClr val="7030A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a:extLst>
              <a:ext uri="{FF2B5EF4-FFF2-40B4-BE49-F238E27FC236}">
                <a16:creationId xmlns:a16="http://schemas.microsoft.com/office/drawing/2014/main" id="{459B7A0B-69CE-BF4D-B602-00AF47653FFD}"/>
              </a:ext>
            </a:extLst>
          </p:cNvPr>
          <p:cNvSpPr/>
          <p:nvPr/>
        </p:nvSpPr>
        <p:spPr bwMode="auto">
          <a:xfrm>
            <a:off x="396875" y="4447055"/>
            <a:ext cx="3540810" cy="944520"/>
          </a:xfrm>
          <a:prstGeom prst="rect">
            <a:avLst/>
          </a:prstGeom>
          <a:noFill/>
          <a:ln w="25400" cap="flat" cmpd="sng" algn="ctr">
            <a:solidFill>
              <a:srgbClr val="00206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TextBox 15">
            <a:extLst>
              <a:ext uri="{FF2B5EF4-FFF2-40B4-BE49-F238E27FC236}">
                <a16:creationId xmlns:a16="http://schemas.microsoft.com/office/drawing/2014/main" id="{E96CFD45-0ED5-7C4E-A184-BA29004151BB}"/>
              </a:ext>
            </a:extLst>
          </p:cNvPr>
          <p:cNvSpPr txBox="1"/>
          <p:nvPr/>
        </p:nvSpPr>
        <p:spPr>
          <a:xfrm>
            <a:off x="2933607" y="4734649"/>
            <a:ext cx="871329" cy="369332"/>
          </a:xfrm>
          <a:prstGeom prst="rect">
            <a:avLst/>
          </a:prstGeom>
          <a:noFill/>
        </p:spPr>
        <p:txBody>
          <a:bodyPr wrap="none" rtlCol="0">
            <a:spAutoFit/>
          </a:bodyPr>
          <a:lstStyle/>
          <a:p>
            <a:r>
              <a:rPr lang="en-US" dirty="0">
                <a:latin typeface="Calibri" pitchFamily="34" charset="0"/>
              </a:rPr>
              <a:t>Verse 3</a:t>
            </a:r>
          </a:p>
        </p:txBody>
      </p:sp>
      <p:sp>
        <p:nvSpPr>
          <p:cNvPr id="17" name="TextBox 16">
            <a:extLst>
              <a:ext uri="{FF2B5EF4-FFF2-40B4-BE49-F238E27FC236}">
                <a16:creationId xmlns:a16="http://schemas.microsoft.com/office/drawing/2014/main" id="{8B6D07FD-FF26-6C47-A177-919CF8C57E9B}"/>
              </a:ext>
            </a:extLst>
          </p:cNvPr>
          <p:cNvSpPr txBox="1"/>
          <p:nvPr/>
        </p:nvSpPr>
        <p:spPr>
          <a:xfrm>
            <a:off x="6286012" y="1546220"/>
            <a:ext cx="1070919" cy="4524315"/>
          </a:xfrm>
          <a:prstGeom prst="rect">
            <a:avLst/>
          </a:prstGeom>
          <a:noFill/>
        </p:spPr>
        <p:txBody>
          <a:bodyPr wrap="square" rtlCol="0">
            <a:spAutoFit/>
          </a:bodyPr>
          <a:lstStyle/>
          <a:p>
            <a:r>
              <a:rPr lang="en-US" dirty="0">
                <a:solidFill>
                  <a:srgbClr val="C00000"/>
                </a:solidFill>
                <a:latin typeface="Calibri" pitchFamily="34" charset="0"/>
              </a:rPr>
              <a:t>Verse 1</a:t>
            </a:r>
          </a:p>
          <a:p>
            <a:endParaRPr lang="en-US" dirty="0">
              <a:latin typeface="Calibri" pitchFamily="34" charset="0"/>
            </a:endParaRPr>
          </a:p>
          <a:p>
            <a:r>
              <a:rPr lang="en-US" dirty="0">
                <a:solidFill>
                  <a:srgbClr val="00B050"/>
                </a:solidFill>
                <a:latin typeface="Calibri" pitchFamily="34" charset="0"/>
              </a:rPr>
              <a:t>Chorus</a:t>
            </a:r>
          </a:p>
          <a:p>
            <a:endParaRPr lang="en-US" dirty="0">
              <a:latin typeface="Calibri" pitchFamily="34" charset="0"/>
            </a:endParaRPr>
          </a:p>
          <a:p>
            <a:r>
              <a:rPr lang="en-US" dirty="0">
                <a:solidFill>
                  <a:srgbClr val="7030A0"/>
                </a:solidFill>
                <a:latin typeface="Calibri" pitchFamily="34" charset="0"/>
              </a:rPr>
              <a:t>Verse 2</a:t>
            </a:r>
          </a:p>
          <a:p>
            <a:endParaRPr lang="en-US" dirty="0">
              <a:latin typeface="Calibri" pitchFamily="34" charset="0"/>
            </a:endParaRPr>
          </a:p>
          <a:p>
            <a:r>
              <a:rPr lang="en-US" dirty="0">
                <a:solidFill>
                  <a:srgbClr val="00B050"/>
                </a:solidFill>
                <a:latin typeface="Calibri" pitchFamily="34" charset="0"/>
              </a:rPr>
              <a:t>Chorus</a:t>
            </a:r>
          </a:p>
          <a:p>
            <a:r>
              <a:rPr lang="en-US" dirty="0">
                <a:solidFill>
                  <a:srgbClr val="00B050"/>
                </a:solidFill>
                <a:latin typeface="Calibri" pitchFamily="34" charset="0"/>
              </a:rPr>
              <a:t> </a:t>
            </a:r>
          </a:p>
          <a:p>
            <a:r>
              <a:rPr lang="en-US" dirty="0">
                <a:solidFill>
                  <a:srgbClr val="00B050"/>
                </a:solidFill>
                <a:latin typeface="Calibri" pitchFamily="34" charset="0"/>
              </a:rPr>
              <a:t>Chorus</a:t>
            </a:r>
          </a:p>
          <a:p>
            <a:endParaRPr lang="en-US" dirty="0">
              <a:latin typeface="Calibri" pitchFamily="34" charset="0"/>
            </a:endParaRPr>
          </a:p>
          <a:p>
            <a:r>
              <a:rPr lang="en-US" dirty="0">
                <a:solidFill>
                  <a:srgbClr val="002060"/>
                </a:solidFill>
                <a:latin typeface="Calibri" pitchFamily="34" charset="0"/>
              </a:rPr>
              <a:t>Verse 3</a:t>
            </a:r>
          </a:p>
          <a:p>
            <a:endParaRPr lang="en-US" dirty="0">
              <a:solidFill>
                <a:srgbClr val="00B050"/>
              </a:solidFill>
              <a:latin typeface="Calibri" pitchFamily="34" charset="0"/>
            </a:endParaRPr>
          </a:p>
          <a:p>
            <a:r>
              <a:rPr lang="en-US" dirty="0">
                <a:solidFill>
                  <a:srgbClr val="00B050"/>
                </a:solidFill>
                <a:latin typeface="Calibri" pitchFamily="34" charset="0"/>
              </a:rPr>
              <a:t>Chorus</a:t>
            </a:r>
          </a:p>
          <a:p>
            <a:r>
              <a:rPr lang="en-US" dirty="0">
                <a:solidFill>
                  <a:srgbClr val="00B050"/>
                </a:solidFill>
                <a:latin typeface="Calibri" pitchFamily="34" charset="0"/>
              </a:rPr>
              <a:t> </a:t>
            </a:r>
          </a:p>
          <a:p>
            <a:r>
              <a:rPr lang="en-US" dirty="0">
                <a:solidFill>
                  <a:srgbClr val="00B050"/>
                </a:solidFill>
                <a:latin typeface="Calibri" pitchFamily="34" charset="0"/>
              </a:rPr>
              <a:t>Chorus</a:t>
            </a:r>
          </a:p>
          <a:p>
            <a:endParaRPr lang="en-US" dirty="0">
              <a:solidFill>
                <a:srgbClr val="002060"/>
              </a:solidFill>
              <a:latin typeface="Calibri" pitchFamily="34" charset="0"/>
            </a:endParaRPr>
          </a:p>
        </p:txBody>
      </p:sp>
      <p:sp>
        <p:nvSpPr>
          <p:cNvPr id="18" name="TextBox 17">
            <a:extLst>
              <a:ext uri="{FF2B5EF4-FFF2-40B4-BE49-F238E27FC236}">
                <a16:creationId xmlns:a16="http://schemas.microsoft.com/office/drawing/2014/main" id="{17833B2C-0EBB-BF45-990B-4E3239479D7E}"/>
              </a:ext>
            </a:extLst>
          </p:cNvPr>
          <p:cNvSpPr txBox="1"/>
          <p:nvPr/>
        </p:nvSpPr>
        <p:spPr>
          <a:xfrm>
            <a:off x="3702284" y="5695000"/>
            <a:ext cx="216888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alibri" pitchFamily="34" charset="0"/>
              </a:rPr>
              <a:t>We can eliminate writing down all but 1 of the choruses!</a:t>
            </a:r>
          </a:p>
        </p:txBody>
      </p:sp>
      <p:cxnSp>
        <p:nvCxnSpPr>
          <p:cNvPr id="20" name="Straight Arrow Connector 19">
            <a:extLst>
              <a:ext uri="{FF2B5EF4-FFF2-40B4-BE49-F238E27FC236}">
                <a16:creationId xmlns:a16="http://schemas.microsoft.com/office/drawing/2014/main" id="{B62D0780-C76A-3E4C-90D5-29B0B8AA0F14}"/>
              </a:ext>
            </a:extLst>
          </p:cNvPr>
          <p:cNvCxnSpPr>
            <a:stCxn id="10" idx="3"/>
          </p:cNvCxnSpPr>
          <p:nvPr/>
        </p:nvCxnSpPr>
        <p:spPr bwMode="auto">
          <a:xfrm flipV="1">
            <a:off x="3937685" y="1713470"/>
            <a:ext cx="2348327" cy="120865"/>
          </a:xfrm>
          <a:prstGeom prst="straightConnector1">
            <a:avLst/>
          </a:prstGeom>
          <a:noFill/>
          <a:ln w="25400" cap="flat" cmpd="sng" algn="ctr">
            <a:solidFill>
              <a:srgbClr val="CC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0E20AFD4-9EF9-E440-AF1C-4FEB3EE6A640}"/>
              </a:ext>
            </a:extLst>
          </p:cNvPr>
          <p:cNvCxnSpPr>
            <a:stCxn id="11" idx="3"/>
          </p:cNvCxnSpPr>
          <p:nvPr/>
        </p:nvCxnSpPr>
        <p:spPr bwMode="auto">
          <a:xfrm flipV="1">
            <a:off x="3937685" y="2306595"/>
            <a:ext cx="2348327" cy="553350"/>
          </a:xfrm>
          <a:prstGeom prst="straightConnector1">
            <a:avLst/>
          </a:prstGeom>
          <a:noFill/>
          <a:ln w="25400" cap="flat" cmpd="sng" algn="ctr">
            <a:solidFill>
              <a:srgbClr val="00B05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7FC60BF6-A0AA-5543-A6F8-8465382ECB37}"/>
              </a:ext>
            </a:extLst>
          </p:cNvPr>
          <p:cNvCxnSpPr>
            <a:stCxn id="11" idx="3"/>
          </p:cNvCxnSpPr>
          <p:nvPr/>
        </p:nvCxnSpPr>
        <p:spPr bwMode="auto">
          <a:xfrm>
            <a:off x="3937685" y="2859945"/>
            <a:ext cx="2348327" cy="472260"/>
          </a:xfrm>
          <a:prstGeom prst="straightConnector1">
            <a:avLst/>
          </a:prstGeom>
          <a:noFill/>
          <a:ln w="25400" cap="flat" cmpd="sng" algn="ctr">
            <a:solidFill>
              <a:srgbClr val="00B05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C42AA3B-2FDD-E94E-9EEC-291C5C38DFC6}"/>
              </a:ext>
            </a:extLst>
          </p:cNvPr>
          <p:cNvCxnSpPr>
            <a:stCxn id="11" idx="3"/>
          </p:cNvCxnSpPr>
          <p:nvPr/>
        </p:nvCxnSpPr>
        <p:spPr bwMode="auto">
          <a:xfrm>
            <a:off x="3937685" y="2859945"/>
            <a:ext cx="2348327" cy="1061266"/>
          </a:xfrm>
          <a:prstGeom prst="straightConnector1">
            <a:avLst/>
          </a:prstGeom>
          <a:noFill/>
          <a:ln w="25400" cap="flat" cmpd="sng" algn="ctr">
            <a:solidFill>
              <a:srgbClr val="00B05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8E17682-2ECB-A54C-A943-56075A002227}"/>
              </a:ext>
            </a:extLst>
          </p:cNvPr>
          <p:cNvCxnSpPr>
            <a:stCxn id="12" idx="3"/>
          </p:cNvCxnSpPr>
          <p:nvPr/>
        </p:nvCxnSpPr>
        <p:spPr bwMode="auto">
          <a:xfrm flipV="1">
            <a:off x="3937685" y="2859945"/>
            <a:ext cx="2348327" cy="1029685"/>
          </a:xfrm>
          <a:prstGeom prst="straightConnector1">
            <a:avLst/>
          </a:prstGeom>
          <a:noFill/>
          <a:ln w="25400" cap="flat" cmpd="sng" algn="ctr">
            <a:solidFill>
              <a:srgbClr val="7030A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D306990A-26A8-A640-9890-A0537FB43C4C}"/>
              </a:ext>
            </a:extLst>
          </p:cNvPr>
          <p:cNvCxnSpPr>
            <a:cxnSpLocks/>
            <a:stCxn id="15" idx="3"/>
          </p:cNvCxnSpPr>
          <p:nvPr/>
        </p:nvCxnSpPr>
        <p:spPr bwMode="auto">
          <a:xfrm flipV="1">
            <a:off x="3937685" y="4515187"/>
            <a:ext cx="2348327" cy="404128"/>
          </a:xfrm>
          <a:prstGeom prst="straightConnector1">
            <a:avLst/>
          </a:prstGeom>
          <a:noFill/>
          <a:ln w="25400" cap="flat" cmpd="sng" algn="ctr">
            <a:solidFill>
              <a:srgbClr val="00206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FE3CDD4-3BFA-084E-8245-908CC1F8CFD1}"/>
              </a:ext>
            </a:extLst>
          </p:cNvPr>
          <p:cNvCxnSpPr>
            <a:cxnSpLocks/>
          </p:cNvCxnSpPr>
          <p:nvPr/>
        </p:nvCxnSpPr>
        <p:spPr bwMode="auto">
          <a:xfrm>
            <a:off x="3937684" y="2846990"/>
            <a:ext cx="2348328" cy="2210720"/>
          </a:xfrm>
          <a:prstGeom prst="straightConnector1">
            <a:avLst/>
          </a:prstGeom>
          <a:noFill/>
          <a:ln w="25400" cap="flat" cmpd="sng" algn="ctr">
            <a:solidFill>
              <a:srgbClr val="00B050"/>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96CD80CE-4FEB-0B46-BEAE-4D6644B7CB96}"/>
              </a:ext>
            </a:extLst>
          </p:cNvPr>
          <p:cNvCxnSpPr>
            <a:cxnSpLocks/>
          </p:cNvCxnSpPr>
          <p:nvPr/>
        </p:nvCxnSpPr>
        <p:spPr bwMode="auto">
          <a:xfrm>
            <a:off x="3937683" y="2846990"/>
            <a:ext cx="2376157" cy="2751115"/>
          </a:xfrm>
          <a:prstGeom prst="straightConnector1">
            <a:avLst/>
          </a:prstGeom>
          <a:noFill/>
          <a:ln w="25400" cap="flat" cmpd="sng" algn="ctr">
            <a:solidFill>
              <a:srgbClr val="00B050"/>
            </a:solidFill>
            <a:prstDash val="solid"/>
            <a:round/>
            <a:headEnd type="none" w="med" len="med"/>
            <a:tailEnd type="triangle"/>
          </a:ln>
          <a:effectLst/>
        </p:spPr>
      </p:cxnSp>
      <p:pic>
        <p:nvPicPr>
          <p:cNvPr id="25" name="Picture 24" descr="A person looking at the camera&#10;&#10;Description automatically generated">
            <a:extLst>
              <a:ext uri="{FF2B5EF4-FFF2-40B4-BE49-F238E27FC236}">
                <a16:creationId xmlns:a16="http://schemas.microsoft.com/office/drawing/2014/main" id="{D5FE3FDD-B037-AB4B-A6F3-F9E5FE039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282" y="5322330"/>
            <a:ext cx="1313718" cy="1535670"/>
          </a:xfrm>
          <a:prstGeom prst="rect">
            <a:avLst/>
          </a:prstGeom>
        </p:spPr>
      </p:pic>
    </p:spTree>
    <p:extLst>
      <p:ext uri="{BB962C8B-B14F-4D97-AF65-F5344CB8AC3E}">
        <p14:creationId xmlns:p14="http://schemas.microsoft.com/office/powerpoint/2010/main" val="366737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Passing with Functions</a:t>
            </a:r>
          </a:p>
        </p:txBody>
      </p:sp>
      <p:sp>
        <p:nvSpPr>
          <p:cNvPr id="3" name="Content Placeholder 2"/>
          <p:cNvSpPr>
            <a:spLocks noGrp="1"/>
          </p:cNvSpPr>
          <p:nvPr>
            <p:ph idx="1"/>
          </p:nvPr>
        </p:nvSpPr>
        <p:spPr/>
        <p:txBody>
          <a:bodyPr/>
          <a:lstStyle/>
          <a:p>
            <a:r>
              <a:rPr lang="en-US" dirty="0"/>
              <a:t>It takes in zero or more inputs, completes some task(s), and then returns a value</a:t>
            </a:r>
          </a:p>
          <a:p>
            <a:pPr lvl="1"/>
            <a:r>
              <a:rPr lang="en-US" dirty="0"/>
              <a:t>Functions can do more in Processing than in Lightbot!</a:t>
            </a:r>
          </a:p>
          <a:p>
            <a:r>
              <a:rPr lang="en-US" b="1" dirty="0"/>
              <a:t>Analogy:</a:t>
            </a:r>
            <a:r>
              <a:rPr lang="en-US" dirty="0"/>
              <a:t>  An Oven</a:t>
            </a:r>
          </a:p>
          <a:p>
            <a:endParaRPr lang="en-US" dirty="0"/>
          </a:p>
          <a:p>
            <a:endParaRPr lang="en-US" dirty="0"/>
          </a:p>
          <a:p>
            <a:endParaRPr lang="en-US" dirty="0"/>
          </a:p>
          <a:p>
            <a:endParaRPr lang="en-US" dirty="0"/>
          </a:p>
          <a:p>
            <a:r>
              <a:rPr lang="en-US" b="1" dirty="0"/>
              <a:t>Analogy:</a:t>
            </a:r>
            <a:r>
              <a:rPr lang="en-US" dirty="0"/>
              <a:t>  Song lyrics with that change </a:t>
            </a:r>
            <a:r>
              <a:rPr lang="en-US" i="1" dirty="0"/>
              <a:t>slightly</a:t>
            </a:r>
          </a:p>
          <a:p>
            <a:pPr lvl="1"/>
            <a:r>
              <a:rPr lang="en-US" i="1" u="sng" dirty="0"/>
              <a:t>Parameterized</a:t>
            </a:r>
            <a:r>
              <a:rPr lang="en-US" u="sng" dirty="0"/>
              <a:t> Example</a:t>
            </a:r>
            <a:r>
              <a:rPr lang="en-US" dirty="0"/>
              <a:t>:  Old MacDonald</a:t>
            </a:r>
          </a:p>
          <a:p>
            <a:pPr lvl="2"/>
            <a:r>
              <a:rPr lang="en-US" dirty="0"/>
              <a:t>Chorus(cow, moo), Chorus(pig, oink), Chorus(duck, quack)</a:t>
            </a:r>
          </a:p>
          <a:p>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9</a:t>
            </a:fld>
            <a:endParaRPr lang="en-US"/>
          </a:p>
        </p:txBody>
      </p:sp>
      <p:grpSp>
        <p:nvGrpSpPr>
          <p:cNvPr id="21" name="Group 20"/>
          <p:cNvGrpSpPr/>
          <p:nvPr/>
        </p:nvGrpSpPr>
        <p:grpSpPr>
          <a:xfrm>
            <a:off x="1371600" y="3291840"/>
            <a:ext cx="6288917" cy="1882820"/>
            <a:chOff x="2486937" y="4809728"/>
            <a:chExt cx="6288917" cy="188282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846" y="4809728"/>
              <a:ext cx="1847652"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181" y="4838059"/>
              <a:ext cx="673016" cy="4952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950" y="6133818"/>
              <a:ext cx="609524" cy="5587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6937" y="5333297"/>
              <a:ext cx="571429" cy="64761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1597" y="5266928"/>
              <a:ext cx="1264257" cy="914400"/>
            </a:xfrm>
            <a:prstGeom prst="rect">
              <a:avLst/>
            </a:prstGeom>
          </p:spPr>
        </p:pic>
        <p:cxnSp>
          <p:nvCxnSpPr>
            <p:cNvPr id="11" name="Straight Arrow Connector 10"/>
            <p:cNvCxnSpPr/>
            <p:nvPr/>
          </p:nvCxnSpPr>
          <p:spPr bwMode="auto">
            <a:xfrm>
              <a:off x="3846022" y="5224952"/>
              <a:ext cx="1041862" cy="215658"/>
            </a:xfrm>
            <a:prstGeom prst="straightConnector1">
              <a:avLst/>
            </a:prstGeom>
            <a:noFill/>
            <a:ln w="38100" cap="flat" cmpd="sng" algn="ctr">
              <a:solidFill>
                <a:srgbClr val="FFC000"/>
              </a:solidFill>
              <a:prstDash val="solid"/>
              <a:round/>
              <a:headEnd type="none" w="med" len="med"/>
              <a:tailEnd type="arrow"/>
            </a:ln>
            <a:effectLst/>
          </p:spPr>
        </p:cxnSp>
        <p:cxnSp>
          <p:nvCxnSpPr>
            <p:cNvPr id="18" name="Straight Arrow Connector 17"/>
            <p:cNvCxnSpPr/>
            <p:nvPr/>
          </p:nvCxnSpPr>
          <p:spPr bwMode="auto">
            <a:xfrm>
              <a:off x="3182925" y="5688669"/>
              <a:ext cx="1577497" cy="127312"/>
            </a:xfrm>
            <a:prstGeom prst="straightConnector1">
              <a:avLst/>
            </a:prstGeom>
            <a:noFill/>
            <a:ln w="38100" cap="flat" cmpd="sng" algn="ctr">
              <a:solidFill>
                <a:srgbClr val="FFC000"/>
              </a:solidFill>
              <a:prstDash val="solid"/>
              <a:round/>
              <a:headEnd type="none" w="med" len="med"/>
              <a:tailEnd type="arrow"/>
            </a:ln>
            <a:effectLst/>
          </p:spPr>
        </p:cxnSp>
        <p:cxnSp>
          <p:nvCxnSpPr>
            <p:cNvPr id="20" name="Straight Arrow Connector 19"/>
            <p:cNvCxnSpPr/>
            <p:nvPr/>
          </p:nvCxnSpPr>
          <p:spPr bwMode="auto">
            <a:xfrm flipV="1">
              <a:off x="3758570" y="6079500"/>
              <a:ext cx="955553" cy="197496"/>
            </a:xfrm>
            <a:prstGeom prst="straightConnector1">
              <a:avLst/>
            </a:prstGeom>
            <a:noFill/>
            <a:ln w="38100" cap="flat" cmpd="sng" algn="ctr">
              <a:solidFill>
                <a:srgbClr val="FFC000"/>
              </a:solidFill>
              <a:prstDash val="solid"/>
              <a:round/>
              <a:headEnd type="none" w="med" len="med"/>
              <a:tailEnd type="arrow"/>
            </a:ln>
            <a:effectLst/>
          </p:spPr>
        </p:cxnSp>
        <p:cxnSp>
          <p:nvCxnSpPr>
            <p:cNvPr id="24" name="Straight Arrow Connector 23"/>
            <p:cNvCxnSpPr/>
            <p:nvPr/>
          </p:nvCxnSpPr>
          <p:spPr bwMode="auto">
            <a:xfrm flipV="1">
              <a:off x="6645005" y="5739663"/>
              <a:ext cx="717829" cy="307"/>
            </a:xfrm>
            <a:prstGeom prst="straightConnector1">
              <a:avLst/>
            </a:prstGeom>
            <a:noFill/>
            <a:ln w="38100" cap="flat" cmpd="sng" algn="ctr">
              <a:solidFill>
                <a:srgbClr val="FF0000"/>
              </a:solidFill>
              <a:prstDash val="solid"/>
              <a:round/>
              <a:headEnd type="none" w="med" len="med"/>
              <a:tailEnd type="arrow"/>
            </a:ln>
            <a:effectLst/>
          </p:spPr>
        </p:cxnSp>
        <p:sp>
          <p:nvSpPr>
            <p:cNvPr id="19" name="TextBox 18"/>
            <p:cNvSpPr txBox="1"/>
            <p:nvPr/>
          </p:nvSpPr>
          <p:spPr>
            <a:xfrm>
              <a:off x="3970611" y="4832674"/>
              <a:ext cx="781397" cy="369332"/>
            </a:xfrm>
            <a:prstGeom prst="rect">
              <a:avLst/>
            </a:prstGeom>
            <a:noFill/>
          </p:spPr>
          <p:txBody>
            <a:bodyPr wrap="square" rtlCol="0">
              <a:spAutoFit/>
            </a:bodyPr>
            <a:lstStyle/>
            <a:p>
              <a:r>
                <a:rPr lang="en-US" b="1" dirty="0">
                  <a:solidFill>
                    <a:srgbClr val="FFC000"/>
                  </a:solidFill>
                  <a:latin typeface="Calibri" pitchFamily="34" charset="0"/>
                </a:rPr>
                <a:t>Inputs</a:t>
              </a:r>
            </a:p>
          </p:txBody>
        </p:sp>
        <p:sp>
          <p:nvSpPr>
            <p:cNvPr id="27" name="TextBox 26"/>
            <p:cNvSpPr txBox="1"/>
            <p:nvPr/>
          </p:nvSpPr>
          <p:spPr>
            <a:xfrm>
              <a:off x="6570623" y="5815981"/>
              <a:ext cx="866592" cy="369332"/>
            </a:xfrm>
            <a:prstGeom prst="rect">
              <a:avLst/>
            </a:prstGeom>
            <a:noFill/>
          </p:spPr>
          <p:txBody>
            <a:bodyPr wrap="square" rtlCol="0">
              <a:spAutoFit/>
            </a:bodyPr>
            <a:lstStyle/>
            <a:p>
              <a:r>
                <a:rPr lang="en-US" b="1" dirty="0">
                  <a:solidFill>
                    <a:srgbClr val="FF0000"/>
                  </a:solidFill>
                  <a:latin typeface="Calibri" pitchFamily="34" charset="0"/>
                </a:rPr>
                <a:t>Output</a:t>
              </a:r>
            </a:p>
          </p:txBody>
        </p:sp>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7394CD3-434A-E741-B63B-FF6E133ADD0A}"/>
                  </a:ext>
                </a:extLst>
              </p14:cNvPr>
              <p14:cNvContentPartPr/>
              <p14:nvPr/>
            </p14:nvContentPartPr>
            <p14:xfrm>
              <a:off x="2822760" y="3989160"/>
              <a:ext cx="4322520" cy="1843200"/>
            </p14:xfrm>
          </p:contentPart>
        </mc:Choice>
        <mc:Fallback xmlns="">
          <p:pic>
            <p:nvPicPr>
              <p:cNvPr id="10" name="Ink 9">
                <a:extLst>
                  <a:ext uri="{FF2B5EF4-FFF2-40B4-BE49-F238E27FC236}">
                    <a16:creationId xmlns:a16="http://schemas.microsoft.com/office/drawing/2014/main" id="{97394CD3-434A-E741-B63B-FF6E133ADD0A}"/>
                  </a:ext>
                </a:extLst>
              </p:cNvPr>
              <p:cNvPicPr/>
              <p:nvPr/>
            </p:nvPicPr>
            <p:blipFill>
              <a:blip r:embed="rId9"/>
              <a:stretch>
                <a:fillRect/>
              </a:stretch>
            </p:blipFill>
            <p:spPr>
              <a:xfrm>
                <a:off x="2813400" y="3979800"/>
                <a:ext cx="4341240" cy="1861920"/>
              </a:xfrm>
              <a:prstGeom prst="rect">
                <a:avLst/>
              </a:prstGeom>
            </p:spPr>
          </p:pic>
        </mc:Fallback>
      </mc:AlternateContent>
    </p:spTree>
    <p:extLst>
      <p:ext uri="{BB962C8B-B14F-4D97-AF65-F5344CB8AC3E}">
        <p14:creationId xmlns:p14="http://schemas.microsoft.com/office/powerpoint/2010/main" val="32658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5407</TotalTime>
  <Words>4061</Words>
  <Application>Microsoft Macintosh PowerPoint</Application>
  <PresentationFormat>On-screen Show (4:3)</PresentationFormat>
  <Paragraphs>635</Paragraphs>
  <Slides>26</Slides>
  <Notes>22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Narrow</vt:lpstr>
      <vt:lpstr>Calibri</vt:lpstr>
      <vt:lpstr>Courier New</vt:lpstr>
      <vt:lpstr>Roboto Regular</vt:lpstr>
      <vt:lpstr>Source Code Pro</vt:lpstr>
      <vt:lpstr>Times New Roman</vt:lpstr>
      <vt:lpstr>Wingdings</vt:lpstr>
      <vt:lpstr>UWTheme-120-Wi19</vt:lpstr>
      <vt:lpstr>Functions in Processing CSE 120 Winter 2020</vt:lpstr>
      <vt:lpstr>Administrivia</vt:lpstr>
      <vt:lpstr>Lego Family</vt:lpstr>
      <vt:lpstr>Functions (So Far)</vt:lpstr>
      <vt:lpstr>Program Execution with Functions</vt:lpstr>
      <vt:lpstr>Rick Astley could’ve used some functions…</vt:lpstr>
      <vt:lpstr>Rick Astley could’ve used some functions…</vt:lpstr>
      <vt:lpstr>Rick Astley could’ve used some functions…</vt:lpstr>
      <vt:lpstr>Data Passing with Functions</vt:lpstr>
      <vt:lpstr>Old MacDonald had a farm…</vt:lpstr>
      <vt:lpstr>House-Drawing Function</vt:lpstr>
      <vt:lpstr>Return Type</vt:lpstr>
      <vt:lpstr>Function Name</vt:lpstr>
      <vt:lpstr>Parameters</vt:lpstr>
      <vt:lpstr>Function Body</vt:lpstr>
      <vt:lpstr>Lightbot Functions</vt:lpstr>
      <vt:lpstr>Functions Worksheet</vt:lpstr>
      <vt:lpstr>Donatello as a Function</vt:lpstr>
      <vt:lpstr>Donatello Function Parameterized</vt:lpstr>
      <vt:lpstr>Parameters vs. Arguments</vt:lpstr>
      <vt:lpstr>Parameters vs. Arguments</vt:lpstr>
      <vt:lpstr>Solving Problems</vt:lpstr>
      <vt:lpstr>Parameter Example</vt:lpstr>
      <vt:lpstr>Parameter Example</vt:lpstr>
      <vt:lpstr>Looking Forward</vt:lpstr>
      <vt:lpstr>Parameters Analogy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Parameters &amp; Arguments CSE 120 Spring 2017</dc:title>
  <dc:creator>Justin Hsia</dc:creator>
  <cp:lastModifiedBy>Sam S Wolfson</cp:lastModifiedBy>
  <cp:revision>152</cp:revision>
  <cp:lastPrinted>2017-04-06T01:44:16Z</cp:lastPrinted>
  <dcterms:created xsi:type="dcterms:W3CDTF">2017-04-04T23:36:54Z</dcterms:created>
  <dcterms:modified xsi:type="dcterms:W3CDTF">2020-01-23T06:45:17Z</dcterms:modified>
</cp:coreProperties>
</file>